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  <p:sldMasterId id="2147483712" r:id="rId2"/>
  </p:sldMasterIdLst>
  <p:notesMasterIdLst>
    <p:notesMasterId r:id="rId12"/>
  </p:notesMasterIdLst>
  <p:sldIdLst>
    <p:sldId id="330" r:id="rId3"/>
    <p:sldId id="331" r:id="rId4"/>
    <p:sldId id="333" r:id="rId5"/>
    <p:sldId id="332" r:id="rId6"/>
    <p:sldId id="326" r:id="rId7"/>
    <p:sldId id="327" r:id="rId8"/>
    <p:sldId id="329" r:id="rId9"/>
    <p:sldId id="328" r:id="rId10"/>
    <p:sldId id="284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FA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77" d="100"/>
          <a:sy n="77" d="100"/>
        </p:scale>
        <p:origin x="-378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5BCB9C-219D-4C6C-8CF0-0E99BF80B05B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98AC39-87E6-454A-A2D4-F5C2BFC37A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6778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734D7E-DDC1-43BA-BA84-4A1CFE3D3418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74583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734D7E-DDC1-43BA-BA84-4A1CFE3D3418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00813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734D7E-DDC1-43BA-BA84-4A1CFE3D3418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6589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2023/11/21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3852398"/>
      </p:ext>
    </p:extLst>
  </p:cSld>
  <p:clrMapOvr>
    <a:masterClrMapping/>
  </p:clrMapOvr>
  <p:transition spd="med" advClick="0" advTm="0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2023/11/21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7386401"/>
      </p:ext>
    </p:extLst>
  </p:cSld>
  <p:clrMapOvr>
    <a:masterClrMapping/>
  </p:clrMapOvr>
  <p:transition spd="med" advClick="0" advTm="0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2023/11/21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6274864"/>
      </p:ext>
    </p:extLst>
  </p:cSld>
  <p:clrMapOvr>
    <a:masterClrMapping/>
  </p:clrMapOvr>
  <p:transition spd="med" advClick="0" advTm="0">
    <p:pull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9743985"/>
      </p:ext>
    </p:extLst>
  </p:cSld>
  <p:clrMapOvr>
    <a:masterClrMapping/>
  </p:clrMapOvr>
  <p:transition spd="med" advClick="0" advTm="0">
    <p:pull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首尾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xmlns="" id="{0E7CE5B4-BC7C-4E4B-ACD6-6D918AAA709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6C8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17A030C3-C05F-794F-85B7-8141ECCB26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97" t="313" r="2114"/>
          <a:stretch/>
        </p:blipFill>
        <p:spPr>
          <a:xfrm>
            <a:off x="-27645" y="-35984"/>
            <a:ext cx="12219645" cy="5258790"/>
          </a:xfrm>
          <a:prstGeom prst="rect">
            <a:avLst/>
          </a:prstGeom>
        </p:spPr>
      </p:pic>
      <p:grpSp>
        <p:nvGrpSpPr>
          <p:cNvPr id="9" name="Group 4">
            <a:extLst>
              <a:ext uri="{FF2B5EF4-FFF2-40B4-BE49-F238E27FC236}">
                <a16:creationId xmlns:a16="http://schemas.microsoft.com/office/drawing/2014/main" xmlns="" id="{7BD02B78-1991-C143-A3D8-E5EFAFB917D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499653" y="3141407"/>
            <a:ext cx="1572067" cy="3740032"/>
            <a:chOff x="909" y="187"/>
            <a:chExt cx="802" cy="1908"/>
          </a:xfrm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xmlns="" id="{4B905A40-E2B6-B945-BAEF-9806015FC89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1" y="819"/>
              <a:ext cx="503" cy="1273"/>
            </a:xfrm>
            <a:custGeom>
              <a:avLst/>
              <a:gdLst>
                <a:gd name="T0" fmla="*/ 153 w 698"/>
                <a:gd name="T1" fmla="*/ 12 h 1773"/>
                <a:gd name="T2" fmla="*/ 125 w 698"/>
                <a:gd name="T3" fmla="*/ 300 h 1773"/>
                <a:gd name="T4" fmla="*/ 104 w 698"/>
                <a:gd name="T5" fmla="*/ 600 h 1773"/>
                <a:gd name="T6" fmla="*/ 91 w 698"/>
                <a:gd name="T7" fmla="*/ 748 h 1773"/>
                <a:gd name="T8" fmla="*/ 76 w 698"/>
                <a:gd name="T9" fmla="*/ 890 h 1773"/>
                <a:gd name="T10" fmla="*/ 84 w 698"/>
                <a:gd name="T11" fmla="*/ 887 h 1773"/>
                <a:gd name="T12" fmla="*/ 63 w 698"/>
                <a:gd name="T13" fmla="*/ 1160 h 1773"/>
                <a:gd name="T14" fmla="*/ 54 w 698"/>
                <a:gd name="T15" fmla="*/ 1304 h 1773"/>
                <a:gd name="T16" fmla="*/ 30 w 698"/>
                <a:gd name="T17" fmla="*/ 1395 h 1773"/>
                <a:gd name="T18" fmla="*/ 23 w 698"/>
                <a:gd name="T19" fmla="*/ 1538 h 1773"/>
                <a:gd name="T20" fmla="*/ 8 w 698"/>
                <a:gd name="T21" fmla="*/ 1634 h 1773"/>
                <a:gd name="T22" fmla="*/ 5 w 698"/>
                <a:gd name="T23" fmla="*/ 1769 h 1773"/>
                <a:gd name="T24" fmla="*/ 156 w 698"/>
                <a:gd name="T25" fmla="*/ 1766 h 1773"/>
                <a:gd name="T26" fmla="*/ 311 w 698"/>
                <a:gd name="T27" fmla="*/ 1766 h 1773"/>
                <a:gd name="T28" fmla="*/ 633 w 698"/>
                <a:gd name="T29" fmla="*/ 1766 h 1773"/>
                <a:gd name="T30" fmla="*/ 698 w 698"/>
                <a:gd name="T31" fmla="*/ 1769 h 1773"/>
                <a:gd name="T32" fmla="*/ 670 w 698"/>
                <a:gd name="T33" fmla="*/ 1514 h 1773"/>
                <a:gd name="T34" fmla="*/ 652 w 698"/>
                <a:gd name="T35" fmla="*/ 1033 h 1773"/>
                <a:gd name="T36" fmla="*/ 648 w 698"/>
                <a:gd name="T37" fmla="*/ 866 h 1773"/>
                <a:gd name="T38" fmla="*/ 617 w 698"/>
                <a:gd name="T39" fmla="*/ 581 h 1773"/>
                <a:gd name="T40" fmla="*/ 610 w 698"/>
                <a:gd name="T41" fmla="*/ 489 h 1773"/>
                <a:gd name="T42" fmla="*/ 624 w 698"/>
                <a:gd name="T43" fmla="*/ 603 h 1773"/>
                <a:gd name="T44" fmla="*/ 615 w 698"/>
                <a:gd name="T45" fmla="*/ 457 h 1773"/>
                <a:gd name="T46" fmla="*/ 614 w 698"/>
                <a:gd name="T47" fmla="*/ 313 h 1773"/>
                <a:gd name="T48" fmla="*/ 312 w 698"/>
                <a:gd name="T49" fmla="*/ 198 h 1773"/>
                <a:gd name="T50" fmla="*/ 169 w 698"/>
                <a:gd name="T51" fmla="*/ 0 h 17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98" h="1773">
                  <a:moveTo>
                    <a:pt x="153" y="12"/>
                  </a:moveTo>
                  <a:cubicBezTo>
                    <a:pt x="130" y="102"/>
                    <a:pt x="135" y="206"/>
                    <a:pt x="125" y="300"/>
                  </a:cubicBezTo>
                  <a:cubicBezTo>
                    <a:pt x="116" y="398"/>
                    <a:pt x="114" y="500"/>
                    <a:pt x="104" y="600"/>
                  </a:cubicBezTo>
                  <a:cubicBezTo>
                    <a:pt x="99" y="648"/>
                    <a:pt x="96" y="700"/>
                    <a:pt x="91" y="748"/>
                  </a:cubicBezTo>
                  <a:cubicBezTo>
                    <a:pt x="87" y="793"/>
                    <a:pt x="90" y="848"/>
                    <a:pt x="76" y="890"/>
                  </a:cubicBezTo>
                  <a:cubicBezTo>
                    <a:pt x="79" y="889"/>
                    <a:pt x="81" y="888"/>
                    <a:pt x="84" y="887"/>
                  </a:cubicBezTo>
                  <a:cubicBezTo>
                    <a:pt x="53" y="964"/>
                    <a:pt x="67" y="1076"/>
                    <a:pt x="63" y="1160"/>
                  </a:cubicBezTo>
                  <a:cubicBezTo>
                    <a:pt x="61" y="1210"/>
                    <a:pt x="68" y="1256"/>
                    <a:pt x="54" y="1304"/>
                  </a:cubicBezTo>
                  <a:cubicBezTo>
                    <a:pt x="46" y="1335"/>
                    <a:pt x="38" y="1365"/>
                    <a:pt x="30" y="1395"/>
                  </a:cubicBezTo>
                  <a:cubicBezTo>
                    <a:pt x="14" y="1447"/>
                    <a:pt x="18" y="1486"/>
                    <a:pt x="23" y="1538"/>
                  </a:cubicBezTo>
                  <a:cubicBezTo>
                    <a:pt x="26" y="1573"/>
                    <a:pt x="14" y="1600"/>
                    <a:pt x="8" y="1634"/>
                  </a:cubicBezTo>
                  <a:cubicBezTo>
                    <a:pt x="0" y="1676"/>
                    <a:pt x="3" y="1726"/>
                    <a:pt x="5" y="1769"/>
                  </a:cubicBezTo>
                  <a:cubicBezTo>
                    <a:pt x="54" y="1773"/>
                    <a:pt x="107" y="1763"/>
                    <a:pt x="156" y="1766"/>
                  </a:cubicBezTo>
                  <a:cubicBezTo>
                    <a:pt x="207" y="1769"/>
                    <a:pt x="262" y="1771"/>
                    <a:pt x="311" y="1766"/>
                  </a:cubicBezTo>
                  <a:cubicBezTo>
                    <a:pt x="418" y="1755"/>
                    <a:pt x="525" y="1766"/>
                    <a:pt x="633" y="1766"/>
                  </a:cubicBezTo>
                  <a:cubicBezTo>
                    <a:pt x="655" y="1766"/>
                    <a:pt x="677" y="1766"/>
                    <a:pt x="698" y="1769"/>
                  </a:cubicBezTo>
                  <a:cubicBezTo>
                    <a:pt x="663" y="1703"/>
                    <a:pt x="673" y="1587"/>
                    <a:pt x="670" y="1514"/>
                  </a:cubicBezTo>
                  <a:cubicBezTo>
                    <a:pt x="664" y="1353"/>
                    <a:pt x="661" y="1194"/>
                    <a:pt x="652" y="1033"/>
                  </a:cubicBezTo>
                  <a:cubicBezTo>
                    <a:pt x="648" y="978"/>
                    <a:pt x="654" y="921"/>
                    <a:pt x="648" y="866"/>
                  </a:cubicBezTo>
                  <a:cubicBezTo>
                    <a:pt x="639" y="774"/>
                    <a:pt x="636" y="672"/>
                    <a:pt x="617" y="581"/>
                  </a:cubicBezTo>
                  <a:cubicBezTo>
                    <a:pt x="612" y="554"/>
                    <a:pt x="603" y="517"/>
                    <a:pt x="610" y="489"/>
                  </a:cubicBezTo>
                  <a:cubicBezTo>
                    <a:pt x="613" y="526"/>
                    <a:pt x="606" y="573"/>
                    <a:pt x="624" y="603"/>
                  </a:cubicBezTo>
                  <a:cubicBezTo>
                    <a:pt x="638" y="573"/>
                    <a:pt x="617" y="495"/>
                    <a:pt x="615" y="457"/>
                  </a:cubicBezTo>
                  <a:cubicBezTo>
                    <a:pt x="613" y="409"/>
                    <a:pt x="616" y="361"/>
                    <a:pt x="614" y="313"/>
                  </a:cubicBezTo>
                  <a:cubicBezTo>
                    <a:pt x="515" y="288"/>
                    <a:pt x="392" y="267"/>
                    <a:pt x="312" y="198"/>
                  </a:cubicBezTo>
                  <a:cubicBezTo>
                    <a:pt x="248" y="143"/>
                    <a:pt x="225" y="55"/>
                    <a:pt x="169" y="0"/>
                  </a:cubicBezTo>
                </a:path>
              </a:pathLst>
            </a:custGeom>
            <a:solidFill>
              <a:srgbClr val="FFC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xmlns="" id="{795EC3CF-E08A-0F42-B918-64C598B9867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" y="1869"/>
              <a:ext cx="151" cy="104"/>
            </a:xfrm>
            <a:custGeom>
              <a:avLst/>
              <a:gdLst>
                <a:gd name="T0" fmla="*/ 32 w 211"/>
                <a:gd name="T1" fmla="*/ 0 h 144"/>
                <a:gd name="T2" fmla="*/ 131 w 211"/>
                <a:gd name="T3" fmla="*/ 121 h 144"/>
                <a:gd name="T4" fmla="*/ 210 w 211"/>
                <a:gd name="T5" fmla="*/ 12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1" h="144">
                  <a:moveTo>
                    <a:pt x="32" y="0"/>
                  </a:moveTo>
                  <a:cubicBezTo>
                    <a:pt x="0" y="63"/>
                    <a:pt x="61" y="144"/>
                    <a:pt x="131" y="121"/>
                  </a:cubicBezTo>
                  <a:cubicBezTo>
                    <a:pt x="190" y="101"/>
                    <a:pt x="211" y="64"/>
                    <a:pt x="210" y="12"/>
                  </a:cubicBezTo>
                </a:path>
              </a:pathLst>
            </a:custGeom>
            <a:solidFill>
              <a:srgbClr val="FFF1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xmlns="" id="{32C63DEF-6128-B646-986A-7AA2B2695F80}"/>
                </a:ext>
              </a:extLst>
            </p:cNvPr>
            <p:cNvSpPr>
              <a:spLocks/>
            </p:cNvSpPr>
            <p:nvPr/>
          </p:nvSpPr>
          <p:spPr bwMode="auto">
            <a:xfrm>
              <a:off x="1368" y="1940"/>
              <a:ext cx="166" cy="120"/>
            </a:xfrm>
            <a:custGeom>
              <a:avLst/>
              <a:gdLst>
                <a:gd name="T0" fmla="*/ 103 w 230"/>
                <a:gd name="T1" fmla="*/ 0 h 167"/>
                <a:gd name="T2" fmla="*/ 111 w 230"/>
                <a:gd name="T3" fmla="*/ 156 h 167"/>
                <a:gd name="T4" fmla="*/ 152 w 230"/>
                <a:gd name="T5" fmla="*/ 11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0" h="167">
                  <a:moveTo>
                    <a:pt x="103" y="0"/>
                  </a:moveTo>
                  <a:cubicBezTo>
                    <a:pt x="11" y="3"/>
                    <a:pt x="0" y="167"/>
                    <a:pt x="111" y="156"/>
                  </a:cubicBezTo>
                  <a:cubicBezTo>
                    <a:pt x="166" y="151"/>
                    <a:pt x="230" y="24"/>
                    <a:pt x="152" y="11"/>
                  </a:cubicBezTo>
                </a:path>
              </a:pathLst>
            </a:custGeom>
            <a:solidFill>
              <a:srgbClr val="ED9D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xmlns="" id="{4610E290-F853-C043-97C1-A87E8DF4E507}"/>
                </a:ext>
              </a:extLst>
            </p:cNvPr>
            <p:cNvSpPr>
              <a:spLocks/>
            </p:cNvSpPr>
            <p:nvPr/>
          </p:nvSpPr>
          <p:spPr bwMode="auto">
            <a:xfrm>
              <a:off x="1453" y="1289"/>
              <a:ext cx="90" cy="225"/>
            </a:xfrm>
            <a:custGeom>
              <a:avLst/>
              <a:gdLst>
                <a:gd name="T0" fmla="*/ 91 w 125"/>
                <a:gd name="T1" fmla="*/ 0 h 314"/>
                <a:gd name="T2" fmla="*/ 125 w 125"/>
                <a:gd name="T3" fmla="*/ 314 h 314"/>
                <a:gd name="T4" fmla="*/ 95 w 125"/>
                <a:gd name="T5" fmla="*/ 8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5" h="314">
                  <a:moveTo>
                    <a:pt x="91" y="0"/>
                  </a:moveTo>
                  <a:cubicBezTo>
                    <a:pt x="35" y="100"/>
                    <a:pt x="0" y="253"/>
                    <a:pt x="125" y="314"/>
                  </a:cubicBezTo>
                  <a:cubicBezTo>
                    <a:pt x="111" y="213"/>
                    <a:pt x="95" y="111"/>
                    <a:pt x="95" y="8"/>
                  </a:cubicBezTo>
                </a:path>
              </a:pathLst>
            </a:custGeom>
            <a:solidFill>
              <a:srgbClr val="ED9D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xmlns="" id="{ED4C6C1B-74B8-BF42-9989-7C0EABE3C00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4" y="1125"/>
              <a:ext cx="114" cy="264"/>
            </a:xfrm>
            <a:custGeom>
              <a:avLst/>
              <a:gdLst>
                <a:gd name="T0" fmla="*/ 37 w 158"/>
                <a:gd name="T1" fmla="*/ 0 h 368"/>
                <a:gd name="T2" fmla="*/ 136 w 158"/>
                <a:gd name="T3" fmla="*/ 235 h 368"/>
                <a:gd name="T4" fmla="*/ 4 w 158"/>
                <a:gd name="T5" fmla="*/ 368 h 368"/>
                <a:gd name="T6" fmla="*/ 14 w 158"/>
                <a:gd name="T7" fmla="*/ 190 h 368"/>
                <a:gd name="T8" fmla="*/ 30 w 158"/>
                <a:gd name="T9" fmla="*/ 8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8" h="368">
                  <a:moveTo>
                    <a:pt x="37" y="0"/>
                  </a:moveTo>
                  <a:cubicBezTo>
                    <a:pt x="127" y="15"/>
                    <a:pt x="158" y="156"/>
                    <a:pt x="136" y="235"/>
                  </a:cubicBezTo>
                  <a:cubicBezTo>
                    <a:pt x="119" y="294"/>
                    <a:pt x="64" y="355"/>
                    <a:pt x="4" y="368"/>
                  </a:cubicBezTo>
                  <a:cubicBezTo>
                    <a:pt x="0" y="306"/>
                    <a:pt x="8" y="248"/>
                    <a:pt x="14" y="190"/>
                  </a:cubicBezTo>
                  <a:cubicBezTo>
                    <a:pt x="20" y="135"/>
                    <a:pt x="35" y="62"/>
                    <a:pt x="30" y="8"/>
                  </a:cubicBezTo>
                </a:path>
              </a:pathLst>
            </a:custGeom>
            <a:solidFill>
              <a:srgbClr val="ED9D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xmlns="" id="{AC058395-A675-5C4E-92C7-57D10594474A}"/>
                </a:ext>
              </a:extLst>
            </p:cNvPr>
            <p:cNvSpPr>
              <a:spLocks/>
            </p:cNvSpPr>
            <p:nvPr/>
          </p:nvSpPr>
          <p:spPr bwMode="auto">
            <a:xfrm>
              <a:off x="919" y="372"/>
              <a:ext cx="767" cy="677"/>
            </a:xfrm>
            <a:custGeom>
              <a:avLst/>
              <a:gdLst>
                <a:gd name="T0" fmla="*/ 592 w 1066"/>
                <a:gd name="T1" fmla="*/ 921 h 943"/>
                <a:gd name="T2" fmla="*/ 678 w 1066"/>
                <a:gd name="T3" fmla="*/ 942 h 943"/>
                <a:gd name="T4" fmla="*/ 753 w 1066"/>
                <a:gd name="T5" fmla="*/ 910 h 943"/>
                <a:gd name="T6" fmla="*/ 834 w 1066"/>
                <a:gd name="T7" fmla="*/ 909 h 943"/>
                <a:gd name="T8" fmla="*/ 915 w 1066"/>
                <a:gd name="T9" fmla="*/ 884 h 943"/>
                <a:gd name="T10" fmla="*/ 987 w 1066"/>
                <a:gd name="T11" fmla="*/ 869 h 943"/>
                <a:gd name="T12" fmla="*/ 980 w 1066"/>
                <a:gd name="T13" fmla="*/ 860 h 943"/>
                <a:gd name="T14" fmla="*/ 990 w 1066"/>
                <a:gd name="T15" fmla="*/ 859 h 943"/>
                <a:gd name="T16" fmla="*/ 992 w 1066"/>
                <a:gd name="T17" fmla="*/ 870 h 943"/>
                <a:gd name="T18" fmla="*/ 1003 w 1066"/>
                <a:gd name="T19" fmla="*/ 858 h 943"/>
                <a:gd name="T20" fmla="*/ 1059 w 1066"/>
                <a:gd name="T21" fmla="*/ 684 h 943"/>
                <a:gd name="T22" fmla="*/ 993 w 1066"/>
                <a:gd name="T23" fmla="*/ 546 h 943"/>
                <a:gd name="T24" fmla="*/ 900 w 1066"/>
                <a:gd name="T25" fmla="*/ 381 h 943"/>
                <a:gd name="T26" fmla="*/ 815 w 1066"/>
                <a:gd name="T27" fmla="*/ 222 h 943"/>
                <a:gd name="T28" fmla="*/ 909 w 1066"/>
                <a:gd name="T29" fmla="*/ 223 h 943"/>
                <a:gd name="T30" fmla="*/ 995 w 1066"/>
                <a:gd name="T31" fmla="*/ 184 h 943"/>
                <a:gd name="T32" fmla="*/ 986 w 1066"/>
                <a:gd name="T33" fmla="*/ 39 h 943"/>
                <a:gd name="T34" fmla="*/ 911 w 1066"/>
                <a:gd name="T35" fmla="*/ 69 h 943"/>
                <a:gd name="T36" fmla="*/ 828 w 1066"/>
                <a:gd name="T37" fmla="*/ 82 h 943"/>
                <a:gd name="T38" fmla="*/ 650 w 1066"/>
                <a:gd name="T39" fmla="*/ 19 h 943"/>
                <a:gd name="T40" fmla="*/ 455 w 1066"/>
                <a:gd name="T41" fmla="*/ 20 h 943"/>
                <a:gd name="T42" fmla="*/ 325 w 1066"/>
                <a:gd name="T43" fmla="*/ 139 h 943"/>
                <a:gd name="T44" fmla="*/ 186 w 1066"/>
                <a:gd name="T45" fmla="*/ 239 h 943"/>
                <a:gd name="T46" fmla="*/ 36 w 1066"/>
                <a:gd name="T47" fmla="*/ 304 h 943"/>
                <a:gd name="T48" fmla="*/ 123 w 1066"/>
                <a:gd name="T49" fmla="*/ 394 h 943"/>
                <a:gd name="T50" fmla="*/ 263 w 1066"/>
                <a:gd name="T51" fmla="*/ 343 h 943"/>
                <a:gd name="T52" fmla="*/ 291 w 1066"/>
                <a:gd name="T53" fmla="*/ 392 h 943"/>
                <a:gd name="T54" fmla="*/ 300 w 1066"/>
                <a:gd name="T55" fmla="*/ 455 h 943"/>
                <a:gd name="T56" fmla="*/ 340 w 1066"/>
                <a:gd name="T57" fmla="*/ 579 h 943"/>
                <a:gd name="T58" fmla="*/ 352 w 1066"/>
                <a:gd name="T59" fmla="*/ 615 h 943"/>
                <a:gd name="T60" fmla="*/ 388 w 1066"/>
                <a:gd name="T61" fmla="*/ 688 h 943"/>
                <a:gd name="T62" fmla="*/ 463 w 1066"/>
                <a:gd name="T63" fmla="*/ 777 h 943"/>
                <a:gd name="T64" fmla="*/ 488 w 1066"/>
                <a:gd name="T65" fmla="*/ 807 h 943"/>
                <a:gd name="T66" fmla="*/ 518 w 1066"/>
                <a:gd name="T67" fmla="*/ 846 h 943"/>
                <a:gd name="T68" fmla="*/ 544 w 1066"/>
                <a:gd name="T69" fmla="*/ 790 h 943"/>
                <a:gd name="T70" fmla="*/ 642 w 1066"/>
                <a:gd name="T71" fmla="*/ 663 h 9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66" h="943">
                  <a:moveTo>
                    <a:pt x="592" y="921"/>
                  </a:moveTo>
                  <a:cubicBezTo>
                    <a:pt x="616" y="919"/>
                    <a:pt x="652" y="942"/>
                    <a:pt x="678" y="942"/>
                  </a:cubicBezTo>
                  <a:cubicBezTo>
                    <a:pt x="710" y="943"/>
                    <a:pt x="726" y="920"/>
                    <a:pt x="753" y="910"/>
                  </a:cubicBezTo>
                  <a:cubicBezTo>
                    <a:pt x="779" y="901"/>
                    <a:pt x="808" y="913"/>
                    <a:pt x="834" y="909"/>
                  </a:cubicBezTo>
                  <a:cubicBezTo>
                    <a:pt x="859" y="905"/>
                    <a:pt x="891" y="893"/>
                    <a:pt x="915" y="884"/>
                  </a:cubicBezTo>
                  <a:cubicBezTo>
                    <a:pt x="931" y="877"/>
                    <a:pt x="982" y="840"/>
                    <a:pt x="987" y="869"/>
                  </a:cubicBezTo>
                  <a:cubicBezTo>
                    <a:pt x="985" y="867"/>
                    <a:pt x="982" y="862"/>
                    <a:pt x="980" y="860"/>
                  </a:cubicBezTo>
                  <a:cubicBezTo>
                    <a:pt x="984" y="858"/>
                    <a:pt x="986" y="858"/>
                    <a:pt x="990" y="859"/>
                  </a:cubicBezTo>
                  <a:cubicBezTo>
                    <a:pt x="990" y="862"/>
                    <a:pt x="992" y="866"/>
                    <a:pt x="992" y="870"/>
                  </a:cubicBezTo>
                  <a:cubicBezTo>
                    <a:pt x="995" y="866"/>
                    <a:pt x="999" y="862"/>
                    <a:pt x="1003" y="858"/>
                  </a:cubicBezTo>
                  <a:cubicBezTo>
                    <a:pt x="1052" y="811"/>
                    <a:pt x="1063" y="748"/>
                    <a:pt x="1059" y="684"/>
                  </a:cubicBezTo>
                  <a:cubicBezTo>
                    <a:pt x="1056" y="627"/>
                    <a:pt x="1025" y="591"/>
                    <a:pt x="993" y="546"/>
                  </a:cubicBezTo>
                  <a:cubicBezTo>
                    <a:pt x="957" y="496"/>
                    <a:pt x="914" y="441"/>
                    <a:pt x="900" y="381"/>
                  </a:cubicBezTo>
                  <a:cubicBezTo>
                    <a:pt x="886" y="319"/>
                    <a:pt x="845" y="278"/>
                    <a:pt x="815" y="222"/>
                  </a:cubicBezTo>
                  <a:cubicBezTo>
                    <a:pt x="836" y="236"/>
                    <a:pt x="885" y="228"/>
                    <a:pt x="909" y="223"/>
                  </a:cubicBezTo>
                  <a:cubicBezTo>
                    <a:pt x="940" y="216"/>
                    <a:pt x="970" y="203"/>
                    <a:pt x="995" y="184"/>
                  </a:cubicBezTo>
                  <a:cubicBezTo>
                    <a:pt x="1030" y="155"/>
                    <a:pt x="1066" y="19"/>
                    <a:pt x="986" y="39"/>
                  </a:cubicBezTo>
                  <a:cubicBezTo>
                    <a:pt x="960" y="46"/>
                    <a:pt x="936" y="62"/>
                    <a:pt x="911" y="69"/>
                  </a:cubicBezTo>
                  <a:cubicBezTo>
                    <a:pt x="885" y="77"/>
                    <a:pt x="854" y="82"/>
                    <a:pt x="828" y="82"/>
                  </a:cubicBezTo>
                  <a:cubicBezTo>
                    <a:pt x="763" y="82"/>
                    <a:pt x="711" y="38"/>
                    <a:pt x="650" y="19"/>
                  </a:cubicBezTo>
                  <a:cubicBezTo>
                    <a:pt x="591" y="0"/>
                    <a:pt x="514" y="2"/>
                    <a:pt x="455" y="20"/>
                  </a:cubicBezTo>
                  <a:cubicBezTo>
                    <a:pt x="396" y="37"/>
                    <a:pt x="357" y="90"/>
                    <a:pt x="325" y="139"/>
                  </a:cubicBezTo>
                  <a:cubicBezTo>
                    <a:pt x="293" y="189"/>
                    <a:pt x="243" y="224"/>
                    <a:pt x="186" y="239"/>
                  </a:cubicBezTo>
                  <a:cubicBezTo>
                    <a:pt x="138" y="252"/>
                    <a:pt x="67" y="258"/>
                    <a:pt x="36" y="304"/>
                  </a:cubicBezTo>
                  <a:cubicBezTo>
                    <a:pt x="0" y="360"/>
                    <a:pt x="78" y="394"/>
                    <a:pt x="123" y="394"/>
                  </a:cubicBezTo>
                  <a:cubicBezTo>
                    <a:pt x="165" y="393"/>
                    <a:pt x="229" y="373"/>
                    <a:pt x="263" y="343"/>
                  </a:cubicBezTo>
                  <a:cubicBezTo>
                    <a:pt x="269" y="337"/>
                    <a:pt x="290" y="387"/>
                    <a:pt x="291" y="392"/>
                  </a:cubicBezTo>
                  <a:cubicBezTo>
                    <a:pt x="295" y="412"/>
                    <a:pt x="296" y="434"/>
                    <a:pt x="300" y="455"/>
                  </a:cubicBezTo>
                  <a:cubicBezTo>
                    <a:pt x="308" y="498"/>
                    <a:pt x="326" y="538"/>
                    <a:pt x="340" y="579"/>
                  </a:cubicBezTo>
                  <a:cubicBezTo>
                    <a:pt x="344" y="591"/>
                    <a:pt x="348" y="603"/>
                    <a:pt x="352" y="615"/>
                  </a:cubicBezTo>
                  <a:cubicBezTo>
                    <a:pt x="361" y="642"/>
                    <a:pt x="372" y="665"/>
                    <a:pt x="388" y="688"/>
                  </a:cubicBezTo>
                  <a:cubicBezTo>
                    <a:pt x="410" y="720"/>
                    <a:pt x="437" y="749"/>
                    <a:pt x="463" y="777"/>
                  </a:cubicBezTo>
                  <a:cubicBezTo>
                    <a:pt x="472" y="786"/>
                    <a:pt x="480" y="796"/>
                    <a:pt x="488" y="807"/>
                  </a:cubicBezTo>
                  <a:cubicBezTo>
                    <a:pt x="497" y="818"/>
                    <a:pt x="505" y="839"/>
                    <a:pt x="518" y="846"/>
                  </a:cubicBezTo>
                  <a:cubicBezTo>
                    <a:pt x="531" y="831"/>
                    <a:pt x="536" y="808"/>
                    <a:pt x="544" y="790"/>
                  </a:cubicBezTo>
                  <a:cubicBezTo>
                    <a:pt x="567" y="744"/>
                    <a:pt x="594" y="688"/>
                    <a:pt x="642" y="663"/>
                  </a:cubicBezTo>
                </a:path>
              </a:pathLst>
            </a:custGeom>
            <a:solidFill>
              <a:srgbClr val="FFCE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6" name="Rectangle 11">
              <a:extLst>
                <a:ext uri="{FF2B5EF4-FFF2-40B4-BE49-F238E27FC236}">
                  <a16:creationId xmlns:a16="http://schemas.microsoft.com/office/drawing/2014/main" xmlns="" id="{299AE5BD-E772-CD4A-BE87-EE4AADD18E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34" y="650"/>
              <a:ext cx="1" cy="1"/>
            </a:xfrm>
            <a:prstGeom prst="rect">
              <a:avLst/>
            </a:prstGeom>
            <a:solidFill>
              <a:srgbClr val="A069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7" name="Freeform 12">
              <a:extLst>
                <a:ext uri="{FF2B5EF4-FFF2-40B4-BE49-F238E27FC236}">
                  <a16:creationId xmlns:a16="http://schemas.microsoft.com/office/drawing/2014/main" xmlns="" id="{609E1FB7-DBC9-DB43-A3DA-B20954300568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4" y="393"/>
              <a:ext cx="89" cy="146"/>
            </a:xfrm>
            <a:custGeom>
              <a:avLst/>
              <a:gdLst>
                <a:gd name="T0" fmla="*/ 0 w 124"/>
                <a:gd name="T1" fmla="*/ 51 h 203"/>
                <a:gd name="T2" fmla="*/ 16 w 124"/>
                <a:gd name="T3" fmla="*/ 86 h 203"/>
                <a:gd name="T4" fmla="*/ 20 w 124"/>
                <a:gd name="T5" fmla="*/ 129 h 203"/>
                <a:gd name="T6" fmla="*/ 8 w 124"/>
                <a:gd name="T7" fmla="*/ 188 h 203"/>
                <a:gd name="T8" fmla="*/ 98 w 124"/>
                <a:gd name="T9" fmla="*/ 124 h 203"/>
                <a:gd name="T10" fmla="*/ 119 w 124"/>
                <a:gd name="T11" fmla="*/ 37 h 203"/>
                <a:gd name="T12" fmla="*/ 51 w 124"/>
                <a:gd name="T13" fmla="*/ 21 h 203"/>
                <a:gd name="T14" fmla="*/ 43 w 124"/>
                <a:gd name="T15" fmla="*/ 25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4" h="203">
                  <a:moveTo>
                    <a:pt x="0" y="51"/>
                  </a:moveTo>
                  <a:cubicBezTo>
                    <a:pt x="4" y="63"/>
                    <a:pt x="13" y="72"/>
                    <a:pt x="16" y="86"/>
                  </a:cubicBezTo>
                  <a:cubicBezTo>
                    <a:pt x="19" y="99"/>
                    <a:pt x="20" y="116"/>
                    <a:pt x="20" y="129"/>
                  </a:cubicBezTo>
                  <a:cubicBezTo>
                    <a:pt x="19" y="150"/>
                    <a:pt x="13" y="168"/>
                    <a:pt x="8" y="188"/>
                  </a:cubicBezTo>
                  <a:cubicBezTo>
                    <a:pt x="39" y="203"/>
                    <a:pt x="87" y="146"/>
                    <a:pt x="98" y="124"/>
                  </a:cubicBezTo>
                  <a:cubicBezTo>
                    <a:pt x="111" y="98"/>
                    <a:pt x="124" y="66"/>
                    <a:pt x="119" y="37"/>
                  </a:cubicBezTo>
                  <a:cubicBezTo>
                    <a:pt x="112" y="0"/>
                    <a:pt x="74" y="7"/>
                    <a:pt x="51" y="21"/>
                  </a:cubicBezTo>
                  <a:cubicBezTo>
                    <a:pt x="48" y="22"/>
                    <a:pt x="45" y="23"/>
                    <a:pt x="43" y="25"/>
                  </a:cubicBezTo>
                </a:path>
              </a:pathLst>
            </a:custGeom>
            <a:solidFill>
              <a:srgbClr val="C697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8" name="Freeform 13">
              <a:extLst>
                <a:ext uri="{FF2B5EF4-FFF2-40B4-BE49-F238E27FC236}">
                  <a16:creationId xmlns:a16="http://schemas.microsoft.com/office/drawing/2014/main" xmlns="" id="{62AF81D7-2CEF-D14E-B8ED-672778D2538A}"/>
                </a:ext>
              </a:extLst>
            </p:cNvPr>
            <p:cNvSpPr>
              <a:spLocks/>
            </p:cNvSpPr>
            <p:nvPr/>
          </p:nvSpPr>
          <p:spPr bwMode="auto">
            <a:xfrm>
              <a:off x="920" y="556"/>
              <a:ext cx="182" cy="105"/>
            </a:xfrm>
            <a:custGeom>
              <a:avLst/>
              <a:gdLst>
                <a:gd name="T0" fmla="*/ 209 w 253"/>
                <a:gd name="T1" fmla="*/ 129 h 145"/>
                <a:gd name="T2" fmla="*/ 121 w 253"/>
                <a:gd name="T3" fmla="*/ 140 h 145"/>
                <a:gd name="T4" fmla="*/ 35 w 253"/>
                <a:gd name="T5" fmla="*/ 110 h 145"/>
                <a:gd name="T6" fmla="*/ 67 w 253"/>
                <a:gd name="T7" fmla="*/ 22 h 145"/>
                <a:gd name="T8" fmla="*/ 122 w 253"/>
                <a:gd name="T9" fmla="*/ 0 h 145"/>
                <a:gd name="T10" fmla="*/ 174 w 253"/>
                <a:gd name="T11" fmla="*/ 41 h 145"/>
                <a:gd name="T12" fmla="*/ 253 w 253"/>
                <a:gd name="T13" fmla="*/ 96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3" h="145">
                  <a:moveTo>
                    <a:pt x="209" y="129"/>
                  </a:moveTo>
                  <a:cubicBezTo>
                    <a:pt x="190" y="145"/>
                    <a:pt x="144" y="143"/>
                    <a:pt x="121" y="140"/>
                  </a:cubicBezTo>
                  <a:cubicBezTo>
                    <a:pt x="91" y="136"/>
                    <a:pt x="57" y="132"/>
                    <a:pt x="35" y="110"/>
                  </a:cubicBezTo>
                  <a:cubicBezTo>
                    <a:pt x="0" y="73"/>
                    <a:pt x="30" y="41"/>
                    <a:pt x="67" y="22"/>
                  </a:cubicBezTo>
                  <a:cubicBezTo>
                    <a:pt x="80" y="15"/>
                    <a:pt x="107" y="0"/>
                    <a:pt x="122" y="0"/>
                  </a:cubicBezTo>
                  <a:cubicBezTo>
                    <a:pt x="145" y="0"/>
                    <a:pt x="159" y="27"/>
                    <a:pt x="174" y="41"/>
                  </a:cubicBezTo>
                  <a:cubicBezTo>
                    <a:pt x="196" y="61"/>
                    <a:pt x="227" y="82"/>
                    <a:pt x="253" y="96"/>
                  </a:cubicBezTo>
                </a:path>
              </a:pathLst>
            </a:custGeom>
            <a:solidFill>
              <a:srgbClr val="C697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9" name="Line 14">
              <a:extLst>
                <a:ext uri="{FF2B5EF4-FFF2-40B4-BE49-F238E27FC236}">
                  <a16:creationId xmlns:a16="http://schemas.microsoft.com/office/drawing/2014/main" xmlns="" id="{889CDDDE-CF4F-034C-B4C4-D38E67FE024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18" y="554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20" name="Line 15">
              <a:extLst>
                <a:ext uri="{FF2B5EF4-FFF2-40B4-BE49-F238E27FC236}">
                  <a16:creationId xmlns:a16="http://schemas.microsoft.com/office/drawing/2014/main" xmlns="" id="{22247245-F4B0-C747-A52F-CFE1D7FA67B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18" y="554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21" name="Freeform 16">
              <a:extLst>
                <a:ext uri="{FF2B5EF4-FFF2-40B4-BE49-F238E27FC236}">
                  <a16:creationId xmlns:a16="http://schemas.microsoft.com/office/drawing/2014/main" xmlns="" id="{A3B40DFE-7F27-F149-89A9-83562D1D7925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4" y="195"/>
              <a:ext cx="80" cy="196"/>
            </a:xfrm>
            <a:custGeom>
              <a:avLst/>
              <a:gdLst>
                <a:gd name="T0" fmla="*/ 51 w 111"/>
                <a:gd name="T1" fmla="*/ 80 h 274"/>
                <a:gd name="T2" fmla="*/ 44 w 111"/>
                <a:gd name="T3" fmla="*/ 9 h 274"/>
                <a:gd name="T4" fmla="*/ 81 w 111"/>
                <a:gd name="T5" fmla="*/ 64 h 274"/>
                <a:gd name="T6" fmla="*/ 106 w 111"/>
                <a:gd name="T7" fmla="*/ 251 h 274"/>
                <a:gd name="T8" fmla="*/ 111 w 111"/>
                <a:gd name="T9" fmla="*/ 274 h 274"/>
                <a:gd name="T10" fmla="*/ 59 w 111"/>
                <a:gd name="T11" fmla="*/ 249 h 274"/>
                <a:gd name="T12" fmla="*/ 55 w 111"/>
                <a:gd name="T13" fmla="*/ 194 h 274"/>
                <a:gd name="T14" fmla="*/ 48 w 111"/>
                <a:gd name="T15" fmla="*/ 81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1" h="274">
                  <a:moveTo>
                    <a:pt x="51" y="80"/>
                  </a:moveTo>
                  <a:cubicBezTo>
                    <a:pt x="47" y="63"/>
                    <a:pt x="0" y="20"/>
                    <a:pt x="44" y="9"/>
                  </a:cubicBezTo>
                  <a:cubicBezTo>
                    <a:pt x="83" y="0"/>
                    <a:pt x="89" y="37"/>
                    <a:pt x="81" y="64"/>
                  </a:cubicBezTo>
                  <a:cubicBezTo>
                    <a:pt x="65" y="125"/>
                    <a:pt x="93" y="191"/>
                    <a:pt x="106" y="251"/>
                  </a:cubicBezTo>
                  <a:cubicBezTo>
                    <a:pt x="107" y="259"/>
                    <a:pt x="108" y="267"/>
                    <a:pt x="111" y="274"/>
                  </a:cubicBezTo>
                  <a:cubicBezTo>
                    <a:pt x="94" y="270"/>
                    <a:pt x="68" y="264"/>
                    <a:pt x="59" y="249"/>
                  </a:cubicBezTo>
                  <a:cubicBezTo>
                    <a:pt x="52" y="236"/>
                    <a:pt x="55" y="209"/>
                    <a:pt x="55" y="194"/>
                  </a:cubicBezTo>
                  <a:cubicBezTo>
                    <a:pt x="54" y="162"/>
                    <a:pt x="64" y="111"/>
                    <a:pt x="48" y="81"/>
                  </a:cubicBezTo>
                </a:path>
              </a:pathLst>
            </a:custGeom>
            <a:solidFill>
              <a:srgbClr val="F9C9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22" name="Freeform 17">
              <a:extLst>
                <a:ext uri="{FF2B5EF4-FFF2-40B4-BE49-F238E27FC236}">
                  <a16:creationId xmlns:a16="http://schemas.microsoft.com/office/drawing/2014/main" xmlns="" id="{D4936C16-17AD-4247-948D-CE86BF0C36C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3" y="272"/>
              <a:ext cx="124" cy="188"/>
            </a:xfrm>
            <a:custGeom>
              <a:avLst/>
              <a:gdLst>
                <a:gd name="T0" fmla="*/ 54 w 172"/>
                <a:gd name="T1" fmla="*/ 107 h 262"/>
                <a:gd name="T2" fmla="*/ 22 w 172"/>
                <a:gd name="T3" fmla="*/ 74 h 262"/>
                <a:gd name="T4" fmla="*/ 1 w 172"/>
                <a:gd name="T5" fmla="*/ 42 h 262"/>
                <a:gd name="T6" fmla="*/ 53 w 172"/>
                <a:gd name="T7" fmla="*/ 36 h 262"/>
                <a:gd name="T8" fmla="*/ 139 w 172"/>
                <a:gd name="T9" fmla="*/ 176 h 262"/>
                <a:gd name="T10" fmla="*/ 170 w 172"/>
                <a:gd name="T11" fmla="*/ 212 h 262"/>
                <a:gd name="T12" fmla="*/ 141 w 172"/>
                <a:gd name="T13" fmla="*/ 262 h 262"/>
                <a:gd name="T14" fmla="*/ 99 w 172"/>
                <a:gd name="T15" fmla="*/ 181 h 262"/>
                <a:gd name="T16" fmla="*/ 47 w 172"/>
                <a:gd name="T17" fmla="*/ 96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2" h="262">
                  <a:moveTo>
                    <a:pt x="54" y="107"/>
                  </a:moveTo>
                  <a:cubicBezTo>
                    <a:pt x="42" y="100"/>
                    <a:pt x="35" y="83"/>
                    <a:pt x="22" y="74"/>
                  </a:cubicBezTo>
                  <a:cubicBezTo>
                    <a:pt x="9" y="66"/>
                    <a:pt x="0" y="59"/>
                    <a:pt x="1" y="42"/>
                  </a:cubicBezTo>
                  <a:cubicBezTo>
                    <a:pt x="2" y="0"/>
                    <a:pt x="42" y="0"/>
                    <a:pt x="53" y="36"/>
                  </a:cubicBezTo>
                  <a:cubicBezTo>
                    <a:pt x="69" y="89"/>
                    <a:pt x="103" y="134"/>
                    <a:pt x="139" y="176"/>
                  </a:cubicBezTo>
                  <a:cubicBezTo>
                    <a:pt x="146" y="185"/>
                    <a:pt x="169" y="201"/>
                    <a:pt x="170" y="212"/>
                  </a:cubicBezTo>
                  <a:cubicBezTo>
                    <a:pt x="172" y="223"/>
                    <a:pt x="149" y="252"/>
                    <a:pt x="141" y="262"/>
                  </a:cubicBezTo>
                  <a:cubicBezTo>
                    <a:pt x="121" y="245"/>
                    <a:pt x="112" y="204"/>
                    <a:pt x="99" y="181"/>
                  </a:cubicBezTo>
                  <a:cubicBezTo>
                    <a:pt x="83" y="152"/>
                    <a:pt x="64" y="124"/>
                    <a:pt x="47" y="96"/>
                  </a:cubicBezTo>
                </a:path>
              </a:pathLst>
            </a:custGeom>
            <a:solidFill>
              <a:srgbClr val="F9C9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23" name="Freeform 18">
              <a:extLst>
                <a:ext uri="{FF2B5EF4-FFF2-40B4-BE49-F238E27FC236}">
                  <a16:creationId xmlns:a16="http://schemas.microsoft.com/office/drawing/2014/main" xmlns="" id="{1758F59D-A027-CF4C-837A-0F6EDBBDBFC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3" y="274"/>
              <a:ext cx="67" cy="67"/>
            </a:xfrm>
            <a:custGeom>
              <a:avLst/>
              <a:gdLst>
                <a:gd name="T0" fmla="*/ 74 w 94"/>
                <a:gd name="T1" fmla="*/ 93 h 93"/>
                <a:gd name="T2" fmla="*/ 40 w 94"/>
                <a:gd name="T3" fmla="*/ 15 h 93"/>
                <a:gd name="T4" fmla="*/ 85 w 94"/>
                <a:gd name="T5" fmla="*/ 25 h 93"/>
                <a:gd name="T6" fmla="*/ 90 w 94"/>
                <a:gd name="T7" fmla="*/ 7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93">
                  <a:moveTo>
                    <a:pt x="74" y="93"/>
                  </a:moveTo>
                  <a:cubicBezTo>
                    <a:pt x="52" y="75"/>
                    <a:pt x="0" y="48"/>
                    <a:pt x="40" y="15"/>
                  </a:cubicBezTo>
                  <a:cubicBezTo>
                    <a:pt x="57" y="0"/>
                    <a:pt x="76" y="8"/>
                    <a:pt x="85" y="25"/>
                  </a:cubicBezTo>
                  <a:cubicBezTo>
                    <a:pt x="94" y="41"/>
                    <a:pt x="89" y="56"/>
                    <a:pt x="90" y="73"/>
                  </a:cubicBezTo>
                </a:path>
              </a:pathLst>
            </a:custGeom>
            <a:solidFill>
              <a:srgbClr val="A871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24" name="Freeform 19">
              <a:extLst>
                <a:ext uri="{FF2B5EF4-FFF2-40B4-BE49-F238E27FC236}">
                  <a16:creationId xmlns:a16="http://schemas.microsoft.com/office/drawing/2014/main" xmlns="" id="{5AB4814F-39BC-D44D-8D04-752EB6E9260D}"/>
                </a:ext>
              </a:extLst>
            </p:cNvPr>
            <p:cNvSpPr>
              <a:spLocks/>
            </p:cNvSpPr>
            <p:nvPr/>
          </p:nvSpPr>
          <p:spPr bwMode="auto">
            <a:xfrm>
              <a:off x="1276" y="187"/>
              <a:ext cx="51" cy="71"/>
            </a:xfrm>
            <a:custGeom>
              <a:avLst/>
              <a:gdLst>
                <a:gd name="T0" fmla="*/ 36 w 71"/>
                <a:gd name="T1" fmla="*/ 98 h 98"/>
                <a:gd name="T2" fmla="*/ 11 w 71"/>
                <a:gd name="T3" fmla="*/ 29 h 98"/>
                <a:gd name="T4" fmla="*/ 69 w 71"/>
                <a:gd name="T5" fmla="*/ 37 h 98"/>
                <a:gd name="T6" fmla="*/ 58 w 71"/>
                <a:gd name="T7" fmla="*/ 97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1" h="98">
                  <a:moveTo>
                    <a:pt x="36" y="98"/>
                  </a:moveTo>
                  <a:cubicBezTo>
                    <a:pt x="32" y="79"/>
                    <a:pt x="0" y="50"/>
                    <a:pt x="11" y="29"/>
                  </a:cubicBezTo>
                  <a:cubicBezTo>
                    <a:pt x="27" y="0"/>
                    <a:pt x="56" y="21"/>
                    <a:pt x="69" y="37"/>
                  </a:cubicBezTo>
                  <a:cubicBezTo>
                    <a:pt x="71" y="58"/>
                    <a:pt x="57" y="77"/>
                    <a:pt x="58" y="97"/>
                  </a:cubicBezTo>
                </a:path>
              </a:pathLst>
            </a:custGeom>
            <a:solidFill>
              <a:srgbClr val="A871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25" name="Freeform 20">
              <a:extLst>
                <a:ext uri="{FF2B5EF4-FFF2-40B4-BE49-F238E27FC236}">
                  <a16:creationId xmlns:a16="http://schemas.microsoft.com/office/drawing/2014/main" xmlns="" id="{E9D3195A-47B4-CD4D-BE9A-B71DDEE54F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7" y="765"/>
              <a:ext cx="436" cy="299"/>
            </a:xfrm>
            <a:custGeom>
              <a:avLst/>
              <a:gdLst>
                <a:gd name="T0" fmla="*/ 0 w 605"/>
                <a:gd name="T1" fmla="*/ 266 h 416"/>
                <a:gd name="T2" fmla="*/ 335 w 605"/>
                <a:gd name="T3" fmla="*/ 55 h 416"/>
                <a:gd name="T4" fmla="*/ 569 w 605"/>
                <a:gd name="T5" fmla="*/ 96 h 416"/>
                <a:gd name="T6" fmla="*/ 289 w 605"/>
                <a:gd name="T7" fmla="*/ 412 h 416"/>
                <a:gd name="T8" fmla="*/ 9 w 605"/>
                <a:gd name="T9" fmla="*/ 280 h 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5" h="416">
                  <a:moveTo>
                    <a:pt x="0" y="266"/>
                  </a:moveTo>
                  <a:cubicBezTo>
                    <a:pt x="81" y="139"/>
                    <a:pt x="189" y="85"/>
                    <a:pt x="335" y="55"/>
                  </a:cubicBezTo>
                  <a:cubicBezTo>
                    <a:pt x="411" y="39"/>
                    <a:pt x="549" y="0"/>
                    <a:pt x="569" y="96"/>
                  </a:cubicBezTo>
                  <a:cubicBezTo>
                    <a:pt x="605" y="276"/>
                    <a:pt x="466" y="403"/>
                    <a:pt x="289" y="412"/>
                  </a:cubicBezTo>
                  <a:cubicBezTo>
                    <a:pt x="191" y="416"/>
                    <a:pt x="73" y="355"/>
                    <a:pt x="9" y="28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26" name="Freeform 21">
              <a:extLst>
                <a:ext uri="{FF2B5EF4-FFF2-40B4-BE49-F238E27FC236}">
                  <a16:creationId xmlns:a16="http://schemas.microsoft.com/office/drawing/2014/main" xmlns="" id="{41CB8AF5-31F3-0641-A8AD-6E0040AF7FB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03" y="520"/>
              <a:ext cx="195" cy="477"/>
            </a:xfrm>
            <a:custGeom>
              <a:avLst/>
              <a:gdLst>
                <a:gd name="T0" fmla="*/ 4 w 270"/>
                <a:gd name="T1" fmla="*/ 0 h 664"/>
                <a:gd name="T2" fmla="*/ 0 w 270"/>
                <a:gd name="T3" fmla="*/ 4 h 664"/>
                <a:gd name="T4" fmla="*/ 35 w 270"/>
                <a:gd name="T5" fmla="*/ 73 h 664"/>
                <a:gd name="T6" fmla="*/ 57 w 270"/>
                <a:gd name="T7" fmla="*/ 104 h 664"/>
                <a:gd name="T8" fmla="*/ 85 w 270"/>
                <a:gd name="T9" fmla="*/ 171 h 664"/>
                <a:gd name="T10" fmla="*/ 104 w 270"/>
                <a:gd name="T11" fmla="*/ 217 h 664"/>
                <a:gd name="T12" fmla="*/ 135 w 270"/>
                <a:gd name="T13" fmla="*/ 275 h 664"/>
                <a:gd name="T14" fmla="*/ 161 w 270"/>
                <a:gd name="T15" fmla="*/ 321 h 664"/>
                <a:gd name="T16" fmla="*/ 195 w 270"/>
                <a:gd name="T17" fmla="*/ 371 h 664"/>
                <a:gd name="T18" fmla="*/ 229 w 270"/>
                <a:gd name="T19" fmla="*/ 420 h 664"/>
                <a:gd name="T20" fmla="*/ 175 w 270"/>
                <a:gd name="T21" fmla="*/ 662 h 664"/>
                <a:gd name="T22" fmla="*/ 175 w 270"/>
                <a:gd name="T23" fmla="*/ 662 h 664"/>
                <a:gd name="T24" fmla="*/ 180 w 270"/>
                <a:gd name="T25" fmla="*/ 663 h 664"/>
                <a:gd name="T26" fmla="*/ 236 w 270"/>
                <a:gd name="T27" fmla="*/ 417 h 664"/>
                <a:gd name="T28" fmla="*/ 202 w 270"/>
                <a:gd name="T29" fmla="*/ 366 h 664"/>
                <a:gd name="T30" fmla="*/ 168 w 270"/>
                <a:gd name="T31" fmla="*/ 318 h 664"/>
                <a:gd name="T32" fmla="*/ 142 w 270"/>
                <a:gd name="T33" fmla="*/ 271 h 664"/>
                <a:gd name="T34" fmla="*/ 111 w 270"/>
                <a:gd name="T35" fmla="*/ 214 h 664"/>
                <a:gd name="T36" fmla="*/ 93 w 270"/>
                <a:gd name="T37" fmla="*/ 168 h 664"/>
                <a:gd name="T38" fmla="*/ 64 w 270"/>
                <a:gd name="T39" fmla="*/ 100 h 664"/>
                <a:gd name="T40" fmla="*/ 42 w 270"/>
                <a:gd name="T41" fmla="*/ 68 h 664"/>
                <a:gd name="T42" fmla="*/ 8 w 270"/>
                <a:gd name="T43" fmla="*/ 4 h 664"/>
                <a:gd name="T44" fmla="*/ 4 w 270"/>
                <a:gd name="T45" fmla="*/ 0 h 6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70" h="664">
                  <a:moveTo>
                    <a:pt x="4" y="0"/>
                  </a:moveTo>
                  <a:cubicBezTo>
                    <a:pt x="2" y="0"/>
                    <a:pt x="0" y="2"/>
                    <a:pt x="0" y="4"/>
                  </a:cubicBezTo>
                  <a:cubicBezTo>
                    <a:pt x="1" y="28"/>
                    <a:pt x="19" y="50"/>
                    <a:pt x="35" y="73"/>
                  </a:cubicBezTo>
                  <a:cubicBezTo>
                    <a:pt x="44" y="84"/>
                    <a:pt x="52" y="94"/>
                    <a:pt x="57" y="104"/>
                  </a:cubicBezTo>
                  <a:cubicBezTo>
                    <a:pt x="69" y="127"/>
                    <a:pt x="77" y="148"/>
                    <a:pt x="85" y="171"/>
                  </a:cubicBezTo>
                  <a:cubicBezTo>
                    <a:pt x="104" y="217"/>
                    <a:pt x="104" y="217"/>
                    <a:pt x="104" y="217"/>
                  </a:cubicBezTo>
                  <a:cubicBezTo>
                    <a:pt x="112" y="237"/>
                    <a:pt x="124" y="256"/>
                    <a:pt x="135" y="275"/>
                  </a:cubicBezTo>
                  <a:cubicBezTo>
                    <a:pt x="144" y="290"/>
                    <a:pt x="153" y="305"/>
                    <a:pt x="161" y="321"/>
                  </a:cubicBezTo>
                  <a:cubicBezTo>
                    <a:pt x="170" y="339"/>
                    <a:pt x="183" y="355"/>
                    <a:pt x="195" y="371"/>
                  </a:cubicBezTo>
                  <a:cubicBezTo>
                    <a:pt x="208" y="387"/>
                    <a:pt x="220" y="402"/>
                    <a:pt x="229" y="420"/>
                  </a:cubicBezTo>
                  <a:cubicBezTo>
                    <a:pt x="262" y="490"/>
                    <a:pt x="244" y="617"/>
                    <a:pt x="175" y="662"/>
                  </a:cubicBezTo>
                  <a:cubicBezTo>
                    <a:pt x="173" y="663"/>
                    <a:pt x="174" y="660"/>
                    <a:pt x="175" y="662"/>
                  </a:cubicBezTo>
                  <a:cubicBezTo>
                    <a:pt x="176" y="664"/>
                    <a:pt x="178" y="664"/>
                    <a:pt x="180" y="663"/>
                  </a:cubicBezTo>
                  <a:cubicBezTo>
                    <a:pt x="253" y="616"/>
                    <a:pt x="270" y="490"/>
                    <a:pt x="236" y="417"/>
                  </a:cubicBezTo>
                  <a:cubicBezTo>
                    <a:pt x="227" y="398"/>
                    <a:pt x="214" y="382"/>
                    <a:pt x="202" y="366"/>
                  </a:cubicBezTo>
                  <a:cubicBezTo>
                    <a:pt x="189" y="351"/>
                    <a:pt x="177" y="335"/>
                    <a:pt x="168" y="318"/>
                  </a:cubicBezTo>
                  <a:cubicBezTo>
                    <a:pt x="160" y="301"/>
                    <a:pt x="151" y="286"/>
                    <a:pt x="142" y="271"/>
                  </a:cubicBezTo>
                  <a:cubicBezTo>
                    <a:pt x="131" y="252"/>
                    <a:pt x="120" y="233"/>
                    <a:pt x="111" y="214"/>
                  </a:cubicBezTo>
                  <a:cubicBezTo>
                    <a:pt x="93" y="168"/>
                    <a:pt x="93" y="168"/>
                    <a:pt x="93" y="168"/>
                  </a:cubicBezTo>
                  <a:cubicBezTo>
                    <a:pt x="85" y="146"/>
                    <a:pt x="76" y="123"/>
                    <a:pt x="64" y="100"/>
                  </a:cubicBezTo>
                  <a:cubicBezTo>
                    <a:pt x="59" y="90"/>
                    <a:pt x="50" y="79"/>
                    <a:pt x="42" y="68"/>
                  </a:cubicBezTo>
                  <a:cubicBezTo>
                    <a:pt x="26" y="47"/>
                    <a:pt x="9" y="25"/>
                    <a:pt x="8" y="4"/>
                  </a:cubicBezTo>
                  <a:cubicBezTo>
                    <a:pt x="8" y="1"/>
                    <a:pt x="6" y="0"/>
                    <a:pt x="4" y="0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27" name="Freeform 22">
              <a:extLst>
                <a:ext uri="{FF2B5EF4-FFF2-40B4-BE49-F238E27FC236}">
                  <a16:creationId xmlns:a16="http://schemas.microsoft.com/office/drawing/2014/main" xmlns="" id="{98D6E01C-64EE-BA4D-95CE-9DA1EF8E6832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" y="367"/>
              <a:ext cx="742" cy="674"/>
            </a:xfrm>
            <a:custGeom>
              <a:avLst/>
              <a:gdLst>
                <a:gd name="T0" fmla="*/ 608 w 1030"/>
                <a:gd name="T1" fmla="*/ 932 h 939"/>
                <a:gd name="T2" fmla="*/ 493 w 1030"/>
                <a:gd name="T3" fmla="*/ 841 h 939"/>
                <a:gd name="T4" fmla="*/ 452 w 1030"/>
                <a:gd name="T5" fmla="*/ 787 h 939"/>
                <a:gd name="T6" fmla="*/ 348 w 1030"/>
                <a:gd name="T7" fmla="*/ 630 h 939"/>
                <a:gd name="T8" fmla="*/ 295 w 1030"/>
                <a:gd name="T9" fmla="*/ 480 h 939"/>
                <a:gd name="T10" fmla="*/ 287 w 1030"/>
                <a:gd name="T11" fmla="*/ 433 h 939"/>
                <a:gd name="T12" fmla="*/ 265 w 1030"/>
                <a:gd name="T13" fmla="*/ 345 h 939"/>
                <a:gd name="T14" fmla="*/ 262 w 1030"/>
                <a:gd name="T15" fmla="*/ 343 h 939"/>
                <a:gd name="T16" fmla="*/ 259 w 1030"/>
                <a:gd name="T17" fmla="*/ 344 h 939"/>
                <a:gd name="T18" fmla="*/ 232 w 1030"/>
                <a:gd name="T19" fmla="*/ 362 h 939"/>
                <a:gd name="T20" fmla="*/ 140 w 1030"/>
                <a:gd name="T21" fmla="*/ 403 h 939"/>
                <a:gd name="T22" fmla="*/ 18 w 1030"/>
                <a:gd name="T23" fmla="*/ 349 h 939"/>
                <a:gd name="T24" fmla="*/ 121 w 1030"/>
                <a:gd name="T25" fmla="*/ 265 h 939"/>
                <a:gd name="T26" fmla="*/ 136 w 1030"/>
                <a:gd name="T27" fmla="*/ 260 h 939"/>
                <a:gd name="T28" fmla="*/ 258 w 1030"/>
                <a:gd name="T29" fmla="*/ 206 h 939"/>
                <a:gd name="T30" fmla="*/ 328 w 1030"/>
                <a:gd name="T31" fmla="*/ 132 h 939"/>
                <a:gd name="T32" fmla="*/ 339 w 1030"/>
                <a:gd name="T33" fmla="*/ 116 h 939"/>
                <a:gd name="T34" fmla="*/ 467 w 1030"/>
                <a:gd name="T35" fmla="*/ 31 h 939"/>
                <a:gd name="T36" fmla="*/ 727 w 1030"/>
                <a:gd name="T37" fmla="*/ 71 h 939"/>
                <a:gd name="T38" fmla="*/ 853 w 1030"/>
                <a:gd name="T39" fmla="*/ 95 h 939"/>
                <a:gd name="T40" fmla="*/ 923 w 1030"/>
                <a:gd name="T41" fmla="*/ 76 h 939"/>
                <a:gd name="T42" fmla="*/ 944 w 1030"/>
                <a:gd name="T43" fmla="*/ 64 h 939"/>
                <a:gd name="T44" fmla="*/ 982 w 1030"/>
                <a:gd name="T45" fmla="*/ 47 h 939"/>
                <a:gd name="T46" fmla="*/ 1005 w 1030"/>
                <a:gd name="T47" fmla="*/ 58 h 939"/>
                <a:gd name="T48" fmla="*/ 1004 w 1030"/>
                <a:gd name="T49" fmla="*/ 147 h 939"/>
                <a:gd name="T50" fmla="*/ 896 w 1030"/>
                <a:gd name="T51" fmla="*/ 226 h 939"/>
                <a:gd name="T52" fmla="*/ 812 w 1030"/>
                <a:gd name="T53" fmla="*/ 221 h 939"/>
                <a:gd name="T54" fmla="*/ 806 w 1030"/>
                <a:gd name="T55" fmla="*/ 222 h 939"/>
                <a:gd name="T56" fmla="*/ 807 w 1030"/>
                <a:gd name="T57" fmla="*/ 228 h 939"/>
                <a:gd name="T58" fmla="*/ 897 w 1030"/>
                <a:gd name="T59" fmla="*/ 234 h 939"/>
                <a:gd name="T60" fmla="*/ 1011 w 1030"/>
                <a:gd name="T61" fmla="*/ 151 h 939"/>
                <a:gd name="T62" fmla="*/ 1012 w 1030"/>
                <a:gd name="T63" fmla="*/ 53 h 939"/>
                <a:gd name="T64" fmla="*/ 981 w 1030"/>
                <a:gd name="T65" fmla="*/ 39 h 939"/>
                <a:gd name="T66" fmla="*/ 940 w 1030"/>
                <a:gd name="T67" fmla="*/ 57 h 939"/>
                <a:gd name="T68" fmla="*/ 920 w 1030"/>
                <a:gd name="T69" fmla="*/ 68 h 939"/>
                <a:gd name="T70" fmla="*/ 852 w 1030"/>
                <a:gd name="T71" fmla="*/ 87 h 939"/>
                <a:gd name="T72" fmla="*/ 731 w 1030"/>
                <a:gd name="T73" fmla="*/ 64 h 939"/>
                <a:gd name="T74" fmla="*/ 465 w 1030"/>
                <a:gd name="T75" fmla="*/ 23 h 939"/>
                <a:gd name="T76" fmla="*/ 333 w 1030"/>
                <a:gd name="T77" fmla="*/ 112 h 939"/>
                <a:gd name="T78" fmla="*/ 321 w 1030"/>
                <a:gd name="T79" fmla="*/ 128 h 939"/>
                <a:gd name="T80" fmla="*/ 254 w 1030"/>
                <a:gd name="T81" fmla="*/ 199 h 939"/>
                <a:gd name="T82" fmla="*/ 134 w 1030"/>
                <a:gd name="T83" fmla="*/ 253 h 939"/>
                <a:gd name="T84" fmla="*/ 119 w 1030"/>
                <a:gd name="T85" fmla="*/ 257 h 939"/>
                <a:gd name="T86" fmla="*/ 10 w 1030"/>
                <a:gd name="T87" fmla="*/ 350 h 939"/>
                <a:gd name="T88" fmla="*/ 141 w 1030"/>
                <a:gd name="T89" fmla="*/ 411 h 939"/>
                <a:gd name="T90" fmla="*/ 237 w 1030"/>
                <a:gd name="T91" fmla="*/ 369 h 939"/>
                <a:gd name="T92" fmla="*/ 259 w 1030"/>
                <a:gd name="T93" fmla="*/ 353 h 939"/>
                <a:gd name="T94" fmla="*/ 279 w 1030"/>
                <a:gd name="T95" fmla="*/ 435 h 939"/>
                <a:gd name="T96" fmla="*/ 287 w 1030"/>
                <a:gd name="T97" fmla="*/ 482 h 939"/>
                <a:gd name="T98" fmla="*/ 340 w 1030"/>
                <a:gd name="T99" fmla="*/ 633 h 939"/>
                <a:gd name="T100" fmla="*/ 446 w 1030"/>
                <a:gd name="T101" fmla="*/ 792 h 939"/>
                <a:gd name="T102" fmla="*/ 487 w 1030"/>
                <a:gd name="T103" fmla="*/ 845 h 939"/>
                <a:gd name="T104" fmla="*/ 603 w 1030"/>
                <a:gd name="T105" fmla="*/ 939 h 9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030" h="939">
                  <a:moveTo>
                    <a:pt x="608" y="932"/>
                  </a:moveTo>
                  <a:cubicBezTo>
                    <a:pt x="563" y="913"/>
                    <a:pt x="520" y="877"/>
                    <a:pt x="493" y="841"/>
                  </a:cubicBezTo>
                  <a:cubicBezTo>
                    <a:pt x="452" y="787"/>
                    <a:pt x="452" y="787"/>
                    <a:pt x="452" y="787"/>
                  </a:cubicBezTo>
                  <a:cubicBezTo>
                    <a:pt x="413" y="736"/>
                    <a:pt x="376" y="688"/>
                    <a:pt x="348" y="630"/>
                  </a:cubicBezTo>
                  <a:cubicBezTo>
                    <a:pt x="325" y="583"/>
                    <a:pt x="308" y="533"/>
                    <a:pt x="295" y="480"/>
                  </a:cubicBezTo>
                  <a:cubicBezTo>
                    <a:pt x="292" y="465"/>
                    <a:pt x="289" y="450"/>
                    <a:pt x="287" y="433"/>
                  </a:cubicBezTo>
                  <a:cubicBezTo>
                    <a:pt x="282" y="402"/>
                    <a:pt x="278" y="370"/>
                    <a:pt x="265" y="345"/>
                  </a:cubicBezTo>
                  <a:cubicBezTo>
                    <a:pt x="264" y="344"/>
                    <a:pt x="263" y="343"/>
                    <a:pt x="262" y="343"/>
                  </a:cubicBezTo>
                  <a:cubicBezTo>
                    <a:pt x="261" y="343"/>
                    <a:pt x="260" y="343"/>
                    <a:pt x="259" y="344"/>
                  </a:cubicBezTo>
                  <a:cubicBezTo>
                    <a:pt x="232" y="362"/>
                    <a:pt x="232" y="362"/>
                    <a:pt x="232" y="362"/>
                  </a:cubicBezTo>
                  <a:cubicBezTo>
                    <a:pt x="204" y="382"/>
                    <a:pt x="179" y="400"/>
                    <a:pt x="140" y="403"/>
                  </a:cubicBezTo>
                  <a:cubicBezTo>
                    <a:pt x="102" y="406"/>
                    <a:pt x="25" y="390"/>
                    <a:pt x="18" y="349"/>
                  </a:cubicBezTo>
                  <a:cubicBezTo>
                    <a:pt x="10" y="301"/>
                    <a:pt x="79" y="278"/>
                    <a:pt x="121" y="265"/>
                  </a:cubicBezTo>
                  <a:cubicBezTo>
                    <a:pt x="136" y="260"/>
                    <a:pt x="136" y="260"/>
                    <a:pt x="136" y="260"/>
                  </a:cubicBezTo>
                  <a:cubicBezTo>
                    <a:pt x="183" y="244"/>
                    <a:pt x="224" y="226"/>
                    <a:pt x="258" y="206"/>
                  </a:cubicBezTo>
                  <a:cubicBezTo>
                    <a:pt x="290" y="188"/>
                    <a:pt x="309" y="161"/>
                    <a:pt x="328" y="132"/>
                  </a:cubicBezTo>
                  <a:cubicBezTo>
                    <a:pt x="339" y="116"/>
                    <a:pt x="339" y="116"/>
                    <a:pt x="339" y="116"/>
                  </a:cubicBezTo>
                  <a:cubicBezTo>
                    <a:pt x="369" y="74"/>
                    <a:pt x="414" y="44"/>
                    <a:pt x="467" y="31"/>
                  </a:cubicBezTo>
                  <a:cubicBezTo>
                    <a:pt x="558" y="8"/>
                    <a:pt x="640" y="21"/>
                    <a:pt x="727" y="71"/>
                  </a:cubicBezTo>
                  <a:cubicBezTo>
                    <a:pt x="766" y="94"/>
                    <a:pt x="806" y="101"/>
                    <a:pt x="853" y="95"/>
                  </a:cubicBezTo>
                  <a:cubicBezTo>
                    <a:pt x="876" y="92"/>
                    <a:pt x="899" y="86"/>
                    <a:pt x="923" y="76"/>
                  </a:cubicBezTo>
                  <a:cubicBezTo>
                    <a:pt x="944" y="64"/>
                    <a:pt x="944" y="64"/>
                    <a:pt x="944" y="64"/>
                  </a:cubicBezTo>
                  <a:cubicBezTo>
                    <a:pt x="957" y="56"/>
                    <a:pt x="971" y="48"/>
                    <a:pt x="982" y="47"/>
                  </a:cubicBezTo>
                  <a:cubicBezTo>
                    <a:pt x="992" y="47"/>
                    <a:pt x="1000" y="50"/>
                    <a:pt x="1005" y="58"/>
                  </a:cubicBezTo>
                  <a:cubicBezTo>
                    <a:pt x="1020" y="79"/>
                    <a:pt x="1012" y="127"/>
                    <a:pt x="1004" y="147"/>
                  </a:cubicBezTo>
                  <a:cubicBezTo>
                    <a:pt x="986" y="190"/>
                    <a:pt x="951" y="215"/>
                    <a:pt x="896" y="226"/>
                  </a:cubicBezTo>
                  <a:cubicBezTo>
                    <a:pt x="867" y="231"/>
                    <a:pt x="830" y="233"/>
                    <a:pt x="812" y="221"/>
                  </a:cubicBezTo>
                  <a:cubicBezTo>
                    <a:pt x="810" y="220"/>
                    <a:pt x="807" y="220"/>
                    <a:pt x="806" y="222"/>
                  </a:cubicBezTo>
                  <a:cubicBezTo>
                    <a:pt x="805" y="224"/>
                    <a:pt x="805" y="226"/>
                    <a:pt x="807" y="228"/>
                  </a:cubicBezTo>
                  <a:cubicBezTo>
                    <a:pt x="833" y="245"/>
                    <a:pt x="883" y="237"/>
                    <a:pt x="897" y="234"/>
                  </a:cubicBezTo>
                  <a:cubicBezTo>
                    <a:pt x="955" y="222"/>
                    <a:pt x="992" y="195"/>
                    <a:pt x="1011" y="151"/>
                  </a:cubicBezTo>
                  <a:cubicBezTo>
                    <a:pt x="1020" y="130"/>
                    <a:pt x="1030" y="78"/>
                    <a:pt x="1012" y="53"/>
                  </a:cubicBezTo>
                  <a:cubicBezTo>
                    <a:pt x="1005" y="43"/>
                    <a:pt x="995" y="38"/>
                    <a:pt x="981" y="39"/>
                  </a:cubicBezTo>
                  <a:cubicBezTo>
                    <a:pt x="968" y="40"/>
                    <a:pt x="954" y="49"/>
                    <a:pt x="940" y="57"/>
                  </a:cubicBezTo>
                  <a:cubicBezTo>
                    <a:pt x="920" y="68"/>
                    <a:pt x="920" y="68"/>
                    <a:pt x="920" y="68"/>
                  </a:cubicBezTo>
                  <a:cubicBezTo>
                    <a:pt x="897" y="78"/>
                    <a:pt x="875" y="84"/>
                    <a:pt x="852" y="87"/>
                  </a:cubicBezTo>
                  <a:cubicBezTo>
                    <a:pt x="806" y="93"/>
                    <a:pt x="769" y="86"/>
                    <a:pt x="731" y="64"/>
                  </a:cubicBezTo>
                  <a:cubicBezTo>
                    <a:pt x="642" y="13"/>
                    <a:pt x="558" y="0"/>
                    <a:pt x="465" y="23"/>
                  </a:cubicBezTo>
                  <a:cubicBezTo>
                    <a:pt x="411" y="36"/>
                    <a:pt x="364" y="68"/>
                    <a:pt x="333" y="112"/>
                  </a:cubicBezTo>
                  <a:cubicBezTo>
                    <a:pt x="321" y="128"/>
                    <a:pt x="321" y="128"/>
                    <a:pt x="321" y="128"/>
                  </a:cubicBezTo>
                  <a:cubicBezTo>
                    <a:pt x="302" y="155"/>
                    <a:pt x="285" y="182"/>
                    <a:pt x="254" y="199"/>
                  </a:cubicBezTo>
                  <a:cubicBezTo>
                    <a:pt x="220" y="219"/>
                    <a:pt x="180" y="237"/>
                    <a:pt x="134" y="253"/>
                  </a:cubicBezTo>
                  <a:cubicBezTo>
                    <a:pt x="119" y="257"/>
                    <a:pt x="119" y="257"/>
                    <a:pt x="119" y="257"/>
                  </a:cubicBezTo>
                  <a:cubicBezTo>
                    <a:pt x="74" y="271"/>
                    <a:pt x="0" y="295"/>
                    <a:pt x="10" y="350"/>
                  </a:cubicBezTo>
                  <a:cubicBezTo>
                    <a:pt x="18" y="401"/>
                    <a:pt x="106" y="414"/>
                    <a:pt x="141" y="411"/>
                  </a:cubicBezTo>
                  <a:cubicBezTo>
                    <a:pt x="182" y="407"/>
                    <a:pt x="209" y="389"/>
                    <a:pt x="237" y="369"/>
                  </a:cubicBezTo>
                  <a:cubicBezTo>
                    <a:pt x="237" y="369"/>
                    <a:pt x="253" y="357"/>
                    <a:pt x="259" y="353"/>
                  </a:cubicBezTo>
                  <a:cubicBezTo>
                    <a:pt x="270" y="376"/>
                    <a:pt x="275" y="406"/>
                    <a:pt x="279" y="435"/>
                  </a:cubicBezTo>
                  <a:cubicBezTo>
                    <a:pt x="281" y="451"/>
                    <a:pt x="284" y="467"/>
                    <a:pt x="287" y="482"/>
                  </a:cubicBezTo>
                  <a:cubicBezTo>
                    <a:pt x="300" y="535"/>
                    <a:pt x="318" y="586"/>
                    <a:pt x="340" y="633"/>
                  </a:cubicBezTo>
                  <a:cubicBezTo>
                    <a:pt x="369" y="693"/>
                    <a:pt x="408" y="743"/>
                    <a:pt x="446" y="792"/>
                  </a:cubicBezTo>
                  <a:cubicBezTo>
                    <a:pt x="487" y="845"/>
                    <a:pt x="487" y="845"/>
                    <a:pt x="487" y="845"/>
                  </a:cubicBezTo>
                  <a:cubicBezTo>
                    <a:pt x="513" y="881"/>
                    <a:pt x="556" y="919"/>
                    <a:pt x="603" y="939"/>
                  </a:cubicBezTo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28" name="Freeform 23">
              <a:extLst>
                <a:ext uri="{FF2B5EF4-FFF2-40B4-BE49-F238E27FC236}">
                  <a16:creationId xmlns:a16="http://schemas.microsoft.com/office/drawing/2014/main" xmlns="" id="{B0B10404-0FE8-6D4B-8B2F-14E1E61CF297}"/>
                </a:ext>
              </a:extLst>
            </p:cNvPr>
            <p:cNvSpPr>
              <a:spLocks/>
            </p:cNvSpPr>
            <p:nvPr/>
          </p:nvSpPr>
          <p:spPr bwMode="auto">
            <a:xfrm>
              <a:off x="1363" y="895"/>
              <a:ext cx="246" cy="135"/>
            </a:xfrm>
            <a:custGeom>
              <a:avLst/>
              <a:gdLst>
                <a:gd name="T0" fmla="*/ 338 w 342"/>
                <a:gd name="T1" fmla="*/ 0 h 188"/>
                <a:gd name="T2" fmla="*/ 334 w 342"/>
                <a:gd name="T3" fmla="*/ 4 h 188"/>
                <a:gd name="T4" fmla="*/ 210 w 342"/>
                <a:gd name="T5" fmla="*/ 172 h 188"/>
                <a:gd name="T6" fmla="*/ 92 w 342"/>
                <a:gd name="T7" fmla="*/ 160 h 188"/>
                <a:gd name="T8" fmla="*/ 36 w 342"/>
                <a:gd name="T9" fmla="*/ 116 h 188"/>
                <a:gd name="T10" fmla="*/ 7 w 342"/>
                <a:gd name="T11" fmla="*/ 90 h 188"/>
                <a:gd name="T12" fmla="*/ 1 w 342"/>
                <a:gd name="T13" fmla="*/ 91 h 188"/>
                <a:gd name="T14" fmla="*/ 2 w 342"/>
                <a:gd name="T15" fmla="*/ 96 h 188"/>
                <a:gd name="T16" fmla="*/ 30 w 342"/>
                <a:gd name="T17" fmla="*/ 122 h 188"/>
                <a:gd name="T18" fmla="*/ 88 w 342"/>
                <a:gd name="T19" fmla="*/ 167 h 188"/>
                <a:gd name="T20" fmla="*/ 211 w 342"/>
                <a:gd name="T21" fmla="*/ 180 h 188"/>
                <a:gd name="T22" fmla="*/ 342 w 342"/>
                <a:gd name="T23" fmla="*/ 5 h 188"/>
                <a:gd name="T24" fmla="*/ 338 w 342"/>
                <a:gd name="T25" fmla="*/ 0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2" h="188">
                  <a:moveTo>
                    <a:pt x="338" y="0"/>
                  </a:moveTo>
                  <a:cubicBezTo>
                    <a:pt x="336" y="0"/>
                    <a:pt x="334" y="2"/>
                    <a:pt x="334" y="4"/>
                  </a:cubicBezTo>
                  <a:cubicBezTo>
                    <a:pt x="326" y="77"/>
                    <a:pt x="305" y="155"/>
                    <a:pt x="210" y="172"/>
                  </a:cubicBezTo>
                  <a:cubicBezTo>
                    <a:pt x="165" y="180"/>
                    <a:pt x="128" y="176"/>
                    <a:pt x="92" y="160"/>
                  </a:cubicBezTo>
                  <a:cubicBezTo>
                    <a:pt x="70" y="150"/>
                    <a:pt x="53" y="133"/>
                    <a:pt x="36" y="116"/>
                  </a:cubicBezTo>
                  <a:cubicBezTo>
                    <a:pt x="27" y="107"/>
                    <a:pt x="17" y="98"/>
                    <a:pt x="7" y="90"/>
                  </a:cubicBezTo>
                  <a:cubicBezTo>
                    <a:pt x="5" y="88"/>
                    <a:pt x="3" y="89"/>
                    <a:pt x="1" y="91"/>
                  </a:cubicBezTo>
                  <a:cubicBezTo>
                    <a:pt x="0" y="92"/>
                    <a:pt x="0" y="95"/>
                    <a:pt x="2" y="96"/>
                  </a:cubicBezTo>
                  <a:cubicBezTo>
                    <a:pt x="12" y="104"/>
                    <a:pt x="21" y="113"/>
                    <a:pt x="30" y="122"/>
                  </a:cubicBezTo>
                  <a:cubicBezTo>
                    <a:pt x="47" y="139"/>
                    <a:pt x="65" y="156"/>
                    <a:pt x="88" y="167"/>
                  </a:cubicBezTo>
                  <a:cubicBezTo>
                    <a:pt x="126" y="184"/>
                    <a:pt x="164" y="188"/>
                    <a:pt x="211" y="180"/>
                  </a:cubicBezTo>
                  <a:cubicBezTo>
                    <a:pt x="313" y="162"/>
                    <a:pt x="334" y="77"/>
                    <a:pt x="342" y="5"/>
                  </a:cubicBezTo>
                  <a:cubicBezTo>
                    <a:pt x="342" y="3"/>
                    <a:pt x="340" y="1"/>
                    <a:pt x="338" y="0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29" name="Freeform 24">
              <a:extLst>
                <a:ext uri="{FF2B5EF4-FFF2-40B4-BE49-F238E27FC236}">
                  <a16:creationId xmlns:a16="http://schemas.microsoft.com/office/drawing/2014/main" xmlns="" id="{1007274D-4415-D047-909C-B6D500103B33}"/>
                </a:ext>
              </a:extLst>
            </p:cNvPr>
            <p:cNvSpPr>
              <a:spLocks/>
            </p:cNvSpPr>
            <p:nvPr/>
          </p:nvSpPr>
          <p:spPr bwMode="auto">
            <a:xfrm>
              <a:off x="1354" y="950"/>
              <a:ext cx="14" cy="16"/>
            </a:xfrm>
            <a:custGeom>
              <a:avLst/>
              <a:gdLst>
                <a:gd name="T0" fmla="*/ 12 w 19"/>
                <a:gd name="T1" fmla="*/ 2 h 22"/>
                <a:gd name="T2" fmla="*/ 12 w 19"/>
                <a:gd name="T3" fmla="*/ 2 h 22"/>
                <a:gd name="T4" fmla="*/ 11 w 19"/>
                <a:gd name="T5" fmla="*/ 3 h 22"/>
                <a:gd name="T6" fmla="*/ 10 w 19"/>
                <a:gd name="T7" fmla="*/ 1 h 22"/>
                <a:gd name="T8" fmla="*/ 5 w 19"/>
                <a:gd name="T9" fmla="*/ 3 h 22"/>
                <a:gd name="T10" fmla="*/ 2 w 19"/>
                <a:gd name="T11" fmla="*/ 12 h 22"/>
                <a:gd name="T12" fmla="*/ 1 w 19"/>
                <a:gd name="T13" fmla="*/ 15 h 22"/>
                <a:gd name="T14" fmla="*/ 1 w 19"/>
                <a:gd name="T15" fmla="*/ 16 h 22"/>
                <a:gd name="T16" fmla="*/ 1 w 19"/>
                <a:gd name="T17" fmla="*/ 16 h 22"/>
                <a:gd name="T18" fmla="*/ 1 w 19"/>
                <a:gd name="T19" fmla="*/ 17 h 22"/>
                <a:gd name="T20" fmla="*/ 2 w 19"/>
                <a:gd name="T21" fmla="*/ 21 h 22"/>
                <a:gd name="T22" fmla="*/ 8 w 19"/>
                <a:gd name="T23" fmla="*/ 20 h 22"/>
                <a:gd name="T24" fmla="*/ 9 w 19"/>
                <a:gd name="T25" fmla="*/ 18 h 22"/>
                <a:gd name="T26" fmla="*/ 18 w 19"/>
                <a:gd name="T27" fmla="*/ 8 h 22"/>
                <a:gd name="T28" fmla="*/ 18 w 19"/>
                <a:gd name="T29" fmla="*/ 8 h 22"/>
                <a:gd name="T30" fmla="*/ 18 w 19"/>
                <a:gd name="T31" fmla="*/ 6 h 22"/>
                <a:gd name="T32" fmla="*/ 17 w 19"/>
                <a:gd name="T33" fmla="*/ 2 h 22"/>
                <a:gd name="T34" fmla="*/ 12 w 19"/>
                <a:gd name="T35" fmla="*/ 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9" h="22">
                  <a:moveTo>
                    <a:pt x="12" y="2"/>
                  </a:moveTo>
                  <a:cubicBezTo>
                    <a:pt x="12" y="2"/>
                    <a:pt x="12" y="2"/>
                    <a:pt x="12" y="2"/>
                  </a:cubicBezTo>
                  <a:cubicBezTo>
                    <a:pt x="12" y="2"/>
                    <a:pt x="11" y="3"/>
                    <a:pt x="11" y="3"/>
                  </a:cubicBezTo>
                  <a:cubicBezTo>
                    <a:pt x="11" y="2"/>
                    <a:pt x="11" y="1"/>
                    <a:pt x="10" y="1"/>
                  </a:cubicBezTo>
                  <a:cubicBezTo>
                    <a:pt x="8" y="0"/>
                    <a:pt x="6" y="1"/>
                    <a:pt x="5" y="3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2" y="12"/>
                    <a:pt x="1" y="15"/>
                    <a:pt x="1" y="15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7"/>
                  </a:cubicBezTo>
                  <a:cubicBezTo>
                    <a:pt x="0" y="18"/>
                    <a:pt x="1" y="20"/>
                    <a:pt x="2" y="21"/>
                  </a:cubicBezTo>
                  <a:cubicBezTo>
                    <a:pt x="4" y="22"/>
                    <a:pt x="7" y="22"/>
                    <a:pt x="8" y="20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8"/>
                    <a:pt x="18" y="8"/>
                    <a:pt x="18" y="8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18" y="7"/>
                    <a:pt x="18" y="7"/>
                    <a:pt x="18" y="6"/>
                  </a:cubicBezTo>
                  <a:cubicBezTo>
                    <a:pt x="19" y="5"/>
                    <a:pt x="18" y="3"/>
                    <a:pt x="17" y="2"/>
                  </a:cubicBezTo>
                  <a:cubicBezTo>
                    <a:pt x="16" y="1"/>
                    <a:pt x="13" y="1"/>
                    <a:pt x="12" y="2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30" name="Freeform 25">
              <a:extLst>
                <a:ext uri="{FF2B5EF4-FFF2-40B4-BE49-F238E27FC236}">
                  <a16:creationId xmlns:a16="http://schemas.microsoft.com/office/drawing/2014/main" xmlns="" id="{0838FCD0-0000-D040-AA33-E8F83098A893}"/>
                </a:ext>
              </a:extLst>
            </p:cNvPr>
            <p:cNvSpPr>
              <a:spLocks/>
            </p:cNvSpPr>
            <p:nvPr/>
          </p:nvSpPr>
          <p:spPr bwMode="auto">
            <a:xfrm>
              <a:off x="1492" y="945"/>
              <a:ext cx="38" cy="74"/>
            </a:xfrm>
            <a:custGeom>
              <a:avLst/>
              <a:gdLst>
                <a:gd name="T0" fmla="*/ 3 w 53"/>
                <a:gd name="T1" fmla="*/ 1 h 103"/>
                <a:gd name="T2" fmla="*/ 1 w 53"/>
                <a:gd name="T3" fmla="*/ 6 h 103"/>
                <a:gd name="T4" fmla="*/ 13 w 53"/>
                <a:gd name="T5" fmla="*/ 28 h 103"/>
                <a:gd name="T6" fmla="*/ 45 w 53"/>
                <a:gd name="T7" fmla="*/ 99 h 103"/>
                <a:gd name="T8" fmla="*/ 50 w 53"/>
                <a:gd name="T9" fmla="*/ 102 h 103"/>
                <a:gd name="T10" fmla="*/ 53 w 53"/>
                <a:gd name="T11" fmla="*/ 97 h 103"/>
                <a:gd name="T12" fmla="*/ 20 w 53"/>
                <a:gd name="T13" fmla="*/ 25 h 103"/>
                <a:gd name="T14" fmla="*/ 9 w 53"/>
                <a:gd name="T15" fmla="*/ 2 h 103"/>
                <a:gd name="T16" fmla="*/ 3 w 53"/>
                <a:gd name="T17" fmla="*/ 1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3" h="103">
                  <a:moveTo>
                    <a:pt x="3" y="1"/>
                  </a:moveTo>
                  <a:cubicBezTo>
                    <a:pt x="1" y="2"/>
                    <a:pt x="0" y="4"/>
                    <a:pt x="1" y="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25" y="53"/>
                    <a:pt x="40" y="81"/>
                    <a:pt x="45" y="99"/>
                  </a:cubicBezTo>
                  <a:cubicBezTo>
                    <a:pt x="45" y="101"/>
                    <a:pt x="48" y="103"/>
                    <a:pt x="50" y="102"/>
                  </a:cubicBezTo>
                  <a:cubicBezTo>
                    <a:pt x="52" y="101"/>
                    <a:pt x="53" y="99"/>
                    <a:pt x="53" y="97"/>
                  </a:cubicBezTo>
                  <a:cubicBezTo>
                    <a:pt x="47" y="78"/>
                    <a:pt x="33" y="50"/>
                    <a:pt x="20" y="25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8" y="0"/>
                    <a:pt x="5" y="0"/>
                    <a:pt x="3" y="1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31" name="Freeform 26">
              <a:extLst>
                <a:ext uri="{FF2B5EF4-FFF2-40B4-BE49-F238E27FC236}">
                  <a16:creationId xmlns:a16="http://schemas.microsoft.com/office/drawing/2014/main" xmlns="" id="{7A5484A0-55FB-8B45-A5B9-D911F5EACCFC}"/>
                </a:ext>
              </a:extLst>
            </p:cNvPr>
            <p:cNvSpPr>
              <a:spLocks/>
            </p:cNvSpPr>
            <p:nvPr/>
          </p:nvSpPr>
          <p:spPr bwMode="auto">
            <a:xfrm>
              <a:off x="1454" y="908"/>
              <a:ext cx="65" cy="42"/>
            </a:xfrm>
            <a:custGeom>
              <a:avLst/>
              <a:gdLst>
                <a:gd name="T0" fmla="*/ 56 w 90"/>
                <a:gd name="T1" fmla="*/ 58 h 58"/>
                <a:gd name="T2" fmla="*/ 0 w 90"/>
                <a:gd name="T3" fmla="*/ 33 h 58"/>
                <a:gd name="T4" fmla="*/ 81 w 90"/>
                <a:gd name="T5" fmla="*/ 0 h 58"/>
                <a:gd name="T6" fmla="*/ 54 w 90"/>
                <a:gd name="T7" fmla="*/ 57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0" h="58">
                  <a:moveTo>
                    <a:pt x="56" y="58"/>
                  </a:moveTo>
                  <a:cubicBezTo>
                    <a:pt x="39" y="48"/>
                    <a:pt x="14" y="46"/>
                    <a:pt x="0" y="33"/>
                  </a:cubicBezTo>
                  <a:cubicBezTo>
                    <a:pt x="25" y="21"/>
                    <a:pt x="54" y="11"/>
                    <a:pt x="81" y="0"/>
                  </a:cubicBezTo>
                  <a:cubicBezTo>
                    <a:pt x="90" y="17"/>
                    <a:pt x="66" y="45"/>
                    <a:pt x="54" y="57"/>
                  </a:cubicBezTo>
                </a:path>
              </a:pathLst>
            </a:custGeom>
            <a:solidFill>
              <a:srgbClr val="9373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32" name="Freeform 27">
              <a:extLst>
                <a:ext uri="{FF2B5EF4-FFF2-40B4-BE49-F238E27FC236}">
                  <a16:creationId xmlns:a16="http://schemas.microsoft.com/office/drawing/2014/main" xmlns="" id="{43561A21-F35F-D841-A043-69F71F9CE15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51" y="905"/>
              <a:ext cx="67" cy="48"/>
            </a:xfrm>
            <a:custGeom>
              <a:avLst/>
              <a:gdLst>
                <a:gd name="T0" fmla="*/ 84 w 93"/>
                <a:gd name="T1" fmla="*/ 1 h 67"/>
                <a:gd name="T2" fmla="*/ 61 w 93"/>
                <a:gd name="T3" fmla="*/ 10 h 67"/>
                <a:gd name="T4" fmla="*/ 3 w 93"/>
                <a:gd name="T5" fmla="*/ 35 h 67"/>
                <a:gd name="T6" fmla="*/ 1 w 93"/>
                <a:gd name="T7" fmla="*/ 38 h 67"/>
                <a:gd name="T8" fmla="*/ 2 w 93"/>
                <a:gd name="T9" fmla="*/ 41 h 67"/>
                <a:gd name="T10" fmla="*/ 36 w 93"/>
                <a:gd name="T11" fmla="*/ 57 h 67"/>
                <a:gd name="T12" fmla="*/ 56 w 93"/>
                <a:gd name="T13" fmla="*/ 65 h 67"/>
                <a:gd name="T14" fmla="*/ 58 w 93"/>
                <a:gd name="T15" fmla="*/ 66 h 67"/>
                <a:gd name="T16" fmla="*/ 59 w 93"/>
                <a:gd name="T17" fmla="*/ 66 h 67"/>
                <a:gd name="T18" fmla="*/ 65 w 93"/>
                <a:gd name="T19" fmla="*/ 65 h 67"/>
                <a:gd name="T20" fmla="*/ 65 w 93"/>
                <a:gd name="T21" fmla="*/ 64 h 67"/>
                <a:gd name="T22" fmla="*/ 65 w 93"/>
                <a:gd name="T23" fmla="*/ 61 h 67"/>
                <a:gd name="T24" fmla="*/ 90 w 93"/>
                <a:gd name="T25" fmla="*/ 24 h 67"/>
                <a:gd name="T26" fmla="*/ 89 w 93"/>
                <a:gd name="T27" fmla="*/ 3 h 67"/>
                <a:gd name="T28" fmla="*/ 84 w 93"/>
                <a:gd name="T29" fmla="*/ 1 h 67"/>
                <a:gd name="T30" fmla="*/ 64 w 93"/>
                <a:gd name="T31" fmla="*/ 18 h 67"/>
                <a:gd name="T32" fmla="*/ 83 w 93"/>
                <a:gd name="T33" fmla="*/ 10 h 67"/>
                <a:gd name="T34" fmla="*/ 82 w 93"/>
                <a:gd name="T35" fmla="*/ 21 h 67"/>
                <a:gd name="T36" fmla="*/ 58 w 93"/>
                <a:gd name="T37" fmla="*/ 57 h 67"/>
                <a:gd name="T38" fmla="*/ 38 w 93"/>
                <a:gd name="T39" fmla="*/ 49 h 67"/>
                <a:gd name="T40" fmla="*/ 13 w 93"/>
                <a:gd name="T41" fmla="*/ 39 h 67"/>
                <a:gd name="T42" fmla="*/ 64 w 93"/>
                <a:gd name="T43" fmla="*/ 18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3" h="67">
                  <a:moveTo>
                    <a:pt x="84" y="1"/>
                  </a:moveTo>
                  <a:cubicBezTo>
                    <a:pt x="61" y="10"/>
                    <a:pt x="61" y="10"/>
                    <a:pt x="61" y="10"/>
                  </a:cubicBezTo>
                  <a:cubicBezTo>
                    <a:pt x="42" y="18"/>
                    <a:pt x="21" y="26"/>
                    <a:pt x="3" y="35"/>
                  </a:cubicBezTo>
                  <a:cubicBezTo>
                    <a:pt x="2" y="35"/>
                    <a:pt x="1" y="36"/>
                    <a:pt x="1" y="38"/>
                  </a:cubicBezTo>
                  <a:cubicBezTo>
                    <a:pt x="0" y="39"/>
                    <a:pt x="1" y="40"/>
                    <a:pt x="2" y="41"/>
                  </a:cubicBezTo>
                  <a:cubicBezTo>
                    <a:pt x="11" y="49"/>
                    <a:pt x="24" y="53"/>
                    <a:pt x="36" y="57"/>
                  </a:cubicBezTo>
                  <a:cubicBezTo>
                    <a:pt x="43" y="60"/>
                    <a:pt x="50" y="62"/>
                    <a:pt x="56" y="65"/>
                  </a:cubicBezTo>
                  <a:cubicBezTo>
                    <a:pt x="57" y="66"/>
                    <a:pt x="57" y="66"/>
                    <a:pt x="58" y="66"/>
                  </a:cubicBezTo>
                  <a:cubicBezTo>
                    <a:pt x="58" y="66"/>
                    <a:pt x="59" y="66"/>
                    <a:pt x="59" y="66"/>
                  </a:cubicBezTo>
                  <a:cubicBezTo>
                    <a:pt x="61" y="67"/>
                    <a:pt x="64" y="67"/>
                    <a:pt x="65" y="65"/>
                  </a:cubicBezTo>
                  <a:cubicBezTo>
                    <a:pt x="65" y="65"/>
                    <a:pt x="65" y="64"/>
                    <a:pt x="65" y="64"/>
                  </a:cubicBezTo>
                  <a:cubicBezTo>
                    <a:pt x="65" y="63"/>
                    <a:pt x="65" y="62"/>
                    <a:pt x="65" y="61"/>
                  </a:cubicBezTo>
                  <a:cubicBezTo>
                    <a:pt x="73" y="53"/>
                    <a:pt x="85" y="38"/>
                    <a:pt x="90" y="24"/>
                  </a:cubicBezTo>
                  <a:cubicBezTo>
                    <a:pt x="93" y="16"/>
                    <a:pt x="93" y="9"/>
                    <a:pt x="89" y="3"/>
                  </a:cubicBezTo>
                  <a:cubicBezTo>
                    <a:pt x="88" y="1"/>
                    <a:pt x="86" y="0"/>
                    <a:pt x="84" y="1"/>
                  </a:cubicBezTo>
                  <a:close/>
                  <a:moveTo>
                    <a:pt x="64" y="18"/>
                  </a:moveTo>
                  <a:cubicBezTo>
                    <a:pt x="64" y="18"/>
                    <a:pt x="78" y="12"/>
                    <a:pt x="83" y="10"/>
                  </a:cubicBezTo>
                  <a:cubicBezTo>
                    <a:pt x="84" y="13"/>
                    <a:pt x="84" y="16"/>
                    <a:pt x="82" y="21"/>
                  </a:cubicBezTo>
                  <a:cubicBezTo>
                    <a:pt x="80" y="29"/>
                    <a:pt x="73" y="41"/>
                    <a:pt x="58" y="57"/>
                  </a:cubicBezTo>
                  <a:cubicBezTo>
                    <a:pt x="51" y="54"/>
                    <a:pt x="45" y="52"/>
                    <a:pt x="38" y="49"/>
                  </a:cubicBezTo>
                  <a:cubicBezTo>
                    <a:pt x="29" y="47"/>
                    <a:pt x="20" y="43"/>
                    <a:pt x="13" y="39"/>
                  </a:cubicBezTo>
                  <a:cubicBezTo>
                    <a:pt x="29" y="31"/>
                    <a:pt x="47" y="24"/>
                    <a:pt x="64" y="18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33" name="Freeform 28">
              <a:extLst>
                <a:ext uri="{FF2B5EF4-FFF2-40B4-BE49-F238E27FC236}">
                  <a16:creationId xmlns:a16="http://schemas.microsoft.com/office/drawing/2014/main" xmlns="" id="{01054B91-9D9E-C540-9AAC-A6FDCCABF97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" y="589"/>
              <a:ext cx="43" cy="26"/>
            </a:xfrm>
            <a:custGeom>
              <a:avLst/>
              <a:gdLst>
                <a:gd name="T0" fmla="*/ 20 w 60"/>
                <a:gd name="T1" fmla="*/ 5 h 35"/>
                <a:gd name="T2" fmla="*/ 0 w 60"/>
                <a:gd name="T3" fmla="*/ 31 h 35"/>
                <a:gd name="T4" fmla="*/ 4 w 60"/>
                <a:gd name="T5" fmla="*/ 35 h 35"/>
                <a:gd name="T6" fmla="*/ 8 w 60"/>
                <a:gd name="T7" fmla="*/ 32 h 35"/>
                <a:gd name="T8" fmla="*/ 23 w 60"/>
                <a:gd name="T9" fmla="*/ 12 h 35"/>
                <a:gd name="T10" fmla="*/ 52 w 60"/>
                <a:gd name="T11" fmla="*/ 17 h 35"/>
                <a:gd name="T12" fmla="*/ 58 w 60"/>
                <a:gd name="T13" fmla="*/ 16 h 35"/>
                <a:gd name="T14" fmla="*/ 58 w 60"/>
                <a:gd name="T15" fmla="*/ 11 h 35"/>
                <a:gd name="T16" fmla="*/ 20 w 60"/>
                <a:gd name="T17" fmla="*/ 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0" h="35">
                  <a:moveTo>
                    <a:pt x="20" y="5"/>
                  </a:moveTo>
                  <a:cubicBezTo>
                    <a:pt x="9" y="9"/>
                    <a:pt x="1" y="19"/>
                    <a:pt x="0" y="31"/>
                  </a:cubicBezTo>
                  <a:cubicBezTo>
                    <a:pt x="0" y="33"/>
                    <a:pt x="1" y="35"/>
                    <a:pt x="4" y="35"/>
                  </a:cubicBezTo>
                  <a:cubicBezTo>
                    <a:pt x="6" y="35"/>
                    <a:pt x="8" y="34"/>
                    <a:pt x="8" y="32"/>
                  </a:cubicBezTo>
                  <a:cubicBezTo>
                    <a:pt x="9" y="19"/>
                    <a:pt x="18" y="14"/>
                    <a:pt x="23" y="12"/>
                  </a:cubicBezTo>
                  <a:cubicBezTo>
                    <a:pt x="34" y="8"/>
                    <a:pt x="46" y="10"/>
                    <a:pt x="52" y="17"/>
                  </a:cubicBezTo>
                  <a:cubicBezTo>
                    <a:pt x="54" y="18"/>
                    <a:pt x="57" y="18"/>
                    <a:pt x="58" y="16"/>
                  </a:cubicBezTo>
                  <a:cubicBezTo>
                    <a:pt x="60" y="15"/>
                    <a:pt x="60" y="12"/>
                    <a:pt x="58" y="11"/>
                  </a:cubicBezTo>
                  <a:cubicBezTo>
                    <a:pt x="49" y="2"/>
                    <a:pt x="34" y="0"/>
                    <a:pt x="20" y="5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34" name="Freeform 29">
              <a:extLst>
                <a:ext uri="{FF2B5EF4-FFF2-40B4-BE49-F238E27FC236}">
                  <a16:creationId xmlns:a16="http://schemas.microsoft.com/office/drawing/2014/main" xmlns="" id="{AED9F12E-D38E-6546-81A2-119D54A38579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6" y="533"/>
              <a:ext cx="39" cy="22"/>
            </a:xfrm>
            <a:custGeom>
              <a:avLst/>
              <a:gdLst>
                <a:gd name="T0" fmla="*/ 15 w 54"/>
                <a:gd name="T1" fmla="*/ 6 h 31"/>
                <a:gd name="T2" fmla="*/ 0 w 54"/>
                <a:gd name="T3" fmla="*/ 26 h 31"/>
                <a:gd name="T4" fmla="*/ 4 w 54"/>
                <a:gd name="T5" fmla="*/ 31 h 31"/>
                <a:gd name="T6" fmla="*/ 8 w 54"/>
                <a:gd name="T7" fmla="*/ 27 h 31"/>
                <a:gd name="T8" fmla="*/ 19 w 54"/>
                <a:gd name="T9" fmla="*/ 13 h 31"/>
                <a:gd name="T10" fmla="*/ 48 w 54"/>
                <a:gd name="T11" fmla="*/ 14 h 31"/>
                <a:gd name="T12" fmla="*/ 53 w 54"/>
                <a:gd name="T13" fmla="*/ 12 h 31"/>
                <a:gd name="T14" fmla="*/ 51 w 54"/>
                <a:gd name="T15" fmla="*/ 6 h 31"/>
                <a:gd name="T16" fmla="*/ 15 w 54"/>
                <a:gd name="T17" fmla="*/ 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4" h="31">
                  <a:moveTo>
                    <a:pt x="15" y="6"/>
                  </a:moveTo>
                  <a:cubicBezTo>
                    <a:pt x="7" y="10"/>
                    <a:pt x="2" y="17"/>
                    <a:pt x="0" y="26"/>
                  </a:cubicBezTo>
                  <a:cubicBezTo>
                    <a:pt x="0" y="28"/>
                    <a:pt x="1" y="30"/>
                    <a:pt x="4" y="31"/>
                  </a:cubicBezTo>
                  <a:cubicBezTo>
                    <a:pt x="6" y="31"/>
                    <a:pt x="8" y="30"/>
                    <a:pt x="8" y="27"/>
                  </a:cubicBezTo>
                  <a:cubicBezTo>
                    <a:pt x="10" y="21"/>
                    <a:pt x="13" y="16"/>
                    <a:pt x="19" y="13"/>
                  </a:cubicBezTo>
                  <a:cubicBezTo>
                    <a:pt x="27" y="9"/>
                    <a:pt x="38" y="9"/>
                    <a:pt x="48" y="14"/>
                  </a:cubicBezTo>
                  <a:cubicBezTo>
                    <a:pt x="50" y="15"/>
                    <a:pt x="52" y="14"/>
                    <a:pt x="53" y="12"/>
                  </a:cubicBezTo>
                  <a:cubicBezTo>
                    <a:pt x="54" y="10"/>
                    <a:pt x="53" y="7"/>
                    <a:pt x="51" y="6"/>
                  </a:cubicBezTo>
                  <a:cubicBezTo>
                    <a:pt x="40" y="1"/>
                    <a:pt x="26" y="0"/>
                    <a:pt x="15" y="6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35" name="Freeform 30">
              <a:extLst>
                <a:ext uri="{FF2B5EF4-FFF2-40B4-BE49-F238E27FC236}">
                  <a16:creationId xmlns:a16="http://schemas.microsoft.com/office/drawing/2014/main" xmlns="" id="{711A6B1C-CD8E-0C4B-BCA2-11E7F53B959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0" y="273"/>
              <a:ext cx="129" cy="188"/>
            </a:xfrm>
            <a:custGeom>
              <a:avLst/>
              <a:gdLst>
                <a:gd name="T0" fmla="*/ 24 w 179"/>
                <a:gd name="T1" fmla="*/ 4 h 262"/>
                <a:gd name="T2" fmla="*/ 3 w 179"/>
                <a:gd name="T3" fmla="*/ 50 h 262"/>
                <a:gd name="T4" fmla="*/ 27 w 179"/>
                <a:gd name="T5" fmla="*/ 81 h 262"/>
                <a:gd name="T6" fmla="*/ 39 w 179"/>
                <a:gd name="T7" fmla="*/ 87 h 262"/>
                <a:gd name="T8" fmla="*/ 73 w 179"/>
                <a:gd name="T9" fmla="*/ 138 h 262"/>
                <a:gd name="T10" fmla="*/ 83 w 179"/>
                <a:gd name="T11" fmla="*/ 159 h 262"/>
                <a:gd name="T12" fmla="*/ 100 w 179"/>
                <a:gd name="T13" fmla="*/ 186 h 262"/>
                <a:gd name="T14" fmla="*/ 139 w 179"/>
                <a:gd name="T15" fmla="*/ 259 h 262"/>
                <a:gd name="T16" fmla="*/ 144 w 179"/>
                <a:gd name="T17" fmla="*/ 261 h 262"/>
                <a:gd name="T18" fmla="*/ 146 w 179"/>
                <a:gd name="T19" fmla="*/ 256 h 262"/>
                <a:gd name="T20" fmla="*/ 107 w 179"/>
                <a:gd name="T21" fmla="*/ 182 h 262"/>
                <a:gd name="T22" fmla="*/ 91 w 179"/>
                <a:gd name="T23" fmla="*/ 155 h 262"/>
                <a:gd name="T24" fmla="*/ 80 w 179"/>
                <a:gd name="T25" fmla="*/ 135 h 262"/>
                <a:gd name="T26" fmla="*/ 43 w 179"/>
                <a:gd name="T27" fmla="*/ 80 h 262"/>
                <a:gd name="T28" fmla="*/ 30 w 179"/>
                <a:gd name="T29" fmla="*/ 74 h 262"/>
                <a:gd name="T30" fmla="*/ 11 w 179"/>
                <a:gd name="T31" fmla="*/ 48 h 262"/>
                <a:gd name="T32" fmla="*/ 26 w 179"/>
                <a:gd name="T33" fmla="*/ 12 h 262"/>
                <a:gd name="T34" fmla="*/ 47 w 179"/>
                <a:gd name="T35" fmla="*/ 14 h 262"/>
                <a:gd name="T36" fmla="*/ 61 w 179"/>
                <a:gd name="T37" fmla="*/ 78 h 262"/>
                <a:gd name="T38" fmla="*/ 62 w 179"/>
                <a:gd name="T39" fmla="*/ 82 h 262"/>
                <a:gd name="T40" fmla="*/ 107 w 179"/>
                <a:gd name="T41" fmla="*/ 130 h 262"/>
                <a:gd name="T42" fmla="*/ 121 w 179"/>
                <a:gd name="T43" fmla="*/ 149 h 262"/>
                <a:gd name="T44" fmla="*/ 131 w 179"/>
                <a:gd name="T45" fmla="*/ 160 h 262"/>
                <a:gd name="T46" fmla="*/ 171 w 179"/>
                <a:gd name="T47" fmla="*/ 214 h 262"/>
                <a:gd name="T48" fmla="*/ 177 w 179"/>
                <a:gd name="T49" fmla="*/ 215 h 262"/>
                <a:gd name="T50" fmla="*/ 179 w 179"/>
                <a:gd name="T51" fmla="*/ 213 h 262"/>
                <a:gd name="T52" fmla="*/ 178 w 179"/>
                <a:gd name="T53" fmla="*/ 209 h 262"/>
                <a:gd name="T54" fmla="*/ 137 w 179"/>
                <a:gd name="T55" fmla="*/ 155 h 262"/>
                <a:gd name="T56" fmla="*/ 128 w 179"/>
                <a:gd name="T57" fmla="*/ 144 h 262"/>
                <a:gd name="T58" fmla="*/ 113 w 179"/>
                <a:gd name="T59" fmla="*/ 125 h 262"/>
                <a:gd name="T60" fmla="*/ 69 w 179"/>
                <a:gd name="T61" fmla="*/ 76 h 262"/>
                <a:gd name="T62" fmla="*/ 52 w 179"/>
                <a:gd name="T63" fmla="*/ 8 h 262"/>
                <a:gd name="T64" fmla="*/ 24 w 179"/>
                <a:gd name="T65" fmla="*/ 4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79" h="262">
                  <a:moveTo>
                    <a:pt x="24" y="4"/>
                  </a:moveTo>
                  <a:cubicBezTo>
                    <a:pt x="4" y="11"/>
                    <a:pt x="0" y="32"/>
                    <a:pt x="3" y="50"/>
                  </a:cubicBezTo>
                  <a:cubicBezTo>
                    <a:pt x="6" y="71"/>
                    <a:pt x="15" y="76"/>
                    <a:pt x="27" y="81"/>
                  </a:cubicBezTo>
                  <a:cubicBezTo>
                    <a:pt x="39" y="87"/>
                    <a:pt x="39" y="87"/>
                    <a:pt x="39" y="87"/>
                  </a:cubicBezTo>
                  <a:cubicBezTo>
                    <a:pt x="52" y="95"/>
                    <a:pt x="63" y="119"/>
                    <a:pt x="73" y="138"/>
                  </a:cubicBezTo>
                  <a:cubicBezTo>
                    <a:pt x="83" y="159"/>
                    <a:pt x="83" y="159"/>
                    <a:pt x="83" y="159"/>
                  </a:cubicBezTo>
                  <a:cubicBezTo>
                    <a:pt x="100" y="186"/>
                    <a:pt x="100" y="186"/>
                    <a:pt x="100" y="186"/>
                  </a:cubicBezTo>
                  <a:cubicBezTo>
                    <a:pt x="114" y="209"/>
                    <a:pt x="129" y="234"/>
                    <a:pt x="139" y="259"/>
                  </a:cubicBezTo>
                  <a:cubicBezTo>
                    <a:pt x="140" y="261"/>
                    <a:pt x="142" y="262"/>
                    <a:pt x="144" y="261"/>
                  </a:cubicBezTo>
                  <a:cubicBezTo>
                    <a:pt x="146" y="260"/>
                    <a:pt x="147" y="258"/>
                    <a:pt x="146" y="256"/>
                  </a:cubicBezTo>
                  <a:cubicBezTo>
                    <a:pt x="136" y="230"/>
                    <a:pt x="121" y="206"/>
                    <a:pt x="107" y="182"/>
                  </a:cubicBezTo>
                  <a:cubicBezTo>
                    <a:pt x="91" y="155"/>
                    <a:pt x="91" y="155"/>
                    <a:pt x="91" y="155"/>
                  </a:cubicBezTo>
                  <a:cubicBezTo>
                    <a:pt x="80" y="135"/>
                    <a:pt x="80" y="135"/>
                    <a:pt x="80" y="135"/>
                  </a:cubicBezTo>
                  <a:cubicBezTo>
                    <a:pt x="70" y="113"/>
                    <a:pt x="58" y="89"/>
                    <a:pt x="43" y="80"/>
                  </a:cubicBezTo>
                  <a:cubicBezTo>
                    <a:pt x="30" y="74"/>
                    <a:pt x="30" y="74"/>
                    <a:pt x="30" y="74"/>
                  </a:cubicBezTo>
                  <a:cubicBezTo>
                    <a:pt x="20" y="69"/>
                    <a:pt x="14" y="66"/>
                    <a:pt x="11" y="48"/>
                  </a:cubicBezTo>
                  <a:cubicBezTo>
                    <a:pt x="10" y="41"/>
                    <a:pt x="7" y="18"/>
                    <a:pt x="26" y="12"/>
                  </a:cubicBezTo>
                  <a:cubicBezTo>
                    <a:pt x="35" y="9"/>
                    <a:pt x="42" y="10"/>
                    <a:pt x="47" y="14"/>
                  </a:cubicBezTo>
                  <a:cubicBezTo>
                    <a:pt x="60" y="24"/>
                    <a:pt x="62" y="55"/>
                    <a:pt x="61" y="78"/>
                  </a:cubicBezTo>
                  <a:cubicBezTo>
                    <a:pt x="60" y="79"/>
                    <a:pt x="61" y="81"/>
                    <a:pt x="62" y="82"/>
                  </a:cubicBezTo>
                  <a:cubicBezTo>
                    <a:pt x="79" y="94"/>
                    <a:pt x="93" y="112"/>
                    <a:pt x="107" y="130"/>
                  </a:cubicBezTo>
                  <a:cubicBezTo>
                    <a:pt x="121" y="149"/>
                    <a:pt x="121" y="149"/>
                    <a:pt x="121" y="149"/>
                  </a:cubicBezTo>
                  <a:cubicBezTo>
                    <a:pt x="131" y="160"/>
                    <a:pt x="131" y="160"/>
                    <a:pt x="131" y="160"/>
                  </a:cubicBezTo>
                  <a:cubicBezTo>
                    <a:pt x="145" y="177"/>
                    <a:pt x="160" y="195"/>
                    <a:pt x="171" y="214"/>
                  </a:cubicBezTo>
                  <a:cubicBezTo>
                    <a:pt x="172" y="216"/>
                    <a:pt x="175" y="216"/>
                    <a:pt x="177" y="215"/>
                  </a:cubicBezTo>
                  <a:cubicBezTo>
                    <a:pt x="178" y="214"/>
                    <a:pt x="178" y="214"/>
                    <a:pt x="179" y="213"/>
                  </a:cubicBezTo>
                  <a:cubicBezTo>
                    <a:pt x="179" y="212"/>
                    <a:pt x="179" y="210"/>
                    <a:pt x="178" y="209"/>
                  </a:cubicBezTo>
                  <a:cubicBezTo>
                    <a:pt x="167" y="190"/>
                    <a:pt x="152" y="172"/>
                    <a:pt x="137" y="155"/>
                  </a:cubicBezTo>
                  <a:cubicBezTo>
                    <a:pt x="128" y="144"/>
                    <a:pt x="128" y="144"/>
                    <a:pt x="128" y="144"/>
                  </a:cubicBezTo>
                  <a:cubicBezTo>
                    <a:pt x="113" y="125"/>
                    <a:pt x="113" y="125"/>
                    <a:pt x="113" y="125"/>
                  </a:cubicBezTo>
                  <a:cubicBezTo>
                    <a:pt x="100" y="107"/>
                    <a:pt x="86" y="89"/>
                    <a:pt x="69" y="76"/>
                  </a:cubicBezTo>
                  <a:cubicBezTo>
                    <a:pt x="70" y="62"/>
                    <a:pt x="71" y="22"/>
                    <a:pt x="52" y="8"/>
                  </a:cubicBezTo>
                  <a:cubicBezTo>
                    <a:pt x="44" y="2"/>
                    <a:pt x="35" y="0"/>
                    <a:pt x="24" y="4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36" name="Freeform 31">
              <a:extLst>
                <a:ext uri="{FF2B5EF4-FFF2-40B4-BE49-F238E27FC236}">
                  <a16:creationId xmlns:a16="http://schemas.microsoft.com/office/drawing/2014/main" xmlns="" id="{6B6DFCBF-BBC2-AA4B-B1BE-2B8AF4B50E9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82" y="195"/>
              <a:ext cx="59" cy="186"/>
            </a:xfrm>
            <a:custGeom>
              <a:avLst/>
              <a:gdLst>
                <a:gd name="T0" fmla="*/ 16 w 82"/>
                <a:gd name="T1" fmla="*/ 5 h 258"/>
                <a:gd name="T2" fmla="*/ 1 w 82"/>
                <a:gd name="T3" fmla="*/ 33 h 258"/>
                <a:gd name="T4" fmla="*/ 13 w 82"/>
                <a:gd name="T5" fmla="*/ 62 h 258"/>
                <a:gd name="T6" fmla="*/ 22 w 82"/>
                <a:gd name="T7" fmla="*/ 76 h 258"/>
                <a:gd name="T8" fmla="*/ 27 w 82"/>
                <a:gd name="T9" fmla="*/ 106 h 258"/>
                <a:gd name="T10" fmla="*/ 27 w 82"/>
                <a:gd name="T11" fmla="*/ 120 h 258"/>
                <a:gd name="T12" fmla="*/ 28 w 82"/>
                <a:gd name="T13" fmla="*/ 154 h 258"/>
                <a:gd name="T14" fmla="*/ 40 w 82"/>
                <a:gd name="T15" fmla="*/ 256 h 258"/>
                <a:gd name="T16" fmla="*/ 45 w 82"/>
                <a:gd name="T17" fmla="*/ 255 h 258"/>
                <a:gd name="T18" fmla="*/ 44 w 82"/>
                <a:gd name="T19" fmla="*/ 249 h 258"/>
                <a:gd name="T20" fmla="*/ 36 w 82"/>
                <a:gd name="T21" fmla="*/ 154 h 258"/>
                <a:gd name="T22" fmla="*/ 35 w 82"/>
                <a:gd name="T23" fmla="*/ 119 h 258"/>
                <a:gd name="T24" fmla="*/ 35 w 82"/>
                <a:gd name="T25" fmla="*/ 106 h 258"/>
                <a:gd name="T26" fmla="*/ 30 w 82"/>
                <a:gd name="T27" fmla="*/ 73 h 258"/>
                <a:gd name="T28" fmla="*/ 20 w 82"/>
                <a:gd name="T29" fmla="*/ 57 h 258"/>
                <a:gd name="T30" fmla="*/ 9 w 82"/>
                <a:gd name="T31" fmla="*/ 33 h 258"/>
                <a:gd name="T32" fmla="*/ 19 w 82"/>
                <a:gd name="T33" fmla="*/ 12 h 258"/>
                <a:gd name="T34" fmla="*/ 45 w 82"/>
                <a:gd name="T35" fmla="*/ 16 h 258"/>
                <a:gd name="T36" fmla="*/ 56 w 82"/>
                <a:gd name="T37" fmla="*/ 48 h 258"/>
                <a:gd name="T38" fmla="*/ 50 w 82"/>
                <a:gd name="T39" fmla="*/ 66 h 258"/>
                <a:gd name="T40" fmla="*/ 45 w 82"/>
                <a:gd name="T41" fmla="*/ 93 h 258"/>
                <a:gd name="T42" fmla="*/ 51 w 82"/>
                <a:gd name="T43" fmla="*/ 135 h 258"/>
                <a:gd name="T44" fmla="*/ 54 w 82"/>
                <a:gd name="T45" fmla="*/ 155 h 258"/>
                <a:gd name="T46" fmla="*/ 56 w 82"/>
                <a:gd name="T47" fmla="*/ 172 h 258"/>
                <a:gd name="T48" fmla="*/ 74 w 82"/>
                <a:gd name="T49" fmla="*/ 251 h 258"/>
                <a:gd name="T50" fmla="*/ 79 w 82"/>
                <a:gd name="T51" fmla="*/ 253 h 258"/>
                <a:gd name="T52" fmla="*/ 81 w 82"/>
                <a:gd name="T53" fmla="*/ 248 h 258"/>
                <a:gd name="T54" fmla="*/ 64 w 82"/>
                <a:gd name="T55" fmla="*/ 171 h 258"/>
                <a:gd name="T56" fmla="*/ 62 w 82"/>
                <a:gd name="T57" fmla="*/ 154 h 258"/>
                <a:gd name="T58" fmla="*/ 59 w 82"/>
                <a:gd name="T59" fmla="*/ 134 h 258"/>
                <a:gd name="T60" fmla="*/ 53 w 82"/>
                <a:gd name="T61" fmla="*/ 92 h 258"/>
                <a:gd name="T62" fmla="*/ 58 w 82"/>
                <a:gd name="T63" fmla="*/ 69 h 258"/>
                <a:gd name="T64" fmla="*/ 64 w 82"/>
                <a:gd name="T65" fmla="*/ 50 h 258"/>
                <a:gd name="T66" fmla="*/ 50 w 82"/>
                <a:gd name="T67" fmla="*/ 10 h 258"/>
                <a:gd name="T68" fmla="*/ 16 w 82"/>
                <a:gd name="T69" fmla="*/ 5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2" h="258">
                  <a:moveTo>
                    <a:pt x="16" y="5"/>
                  </a:moveTo>
                  <a:cubicBezTo>
                    <a:pt x="10" y="8"/>
                    <a:pt x="0" y="15"/>
                    <a:pt x="1" y="33"/>
                  </a:cubicBezTo>
                  <a:cubicBezTo>
                    <a:pt x="1" y="45"/>
                    <a:pt x="7" y="54"/>
                    <a:pt x="13" y="62"/>
                  </a:cubicBezTo>
                  <a:cubicBezTo>
                    <a:pt x="17" y="67"/>
                    <a:pt x="20" y="71"/>
                    <a:pt x="22" y="76"/>
                  </a:cubicBezTo>
                  <a:cubicBezTo>
                    <a:pt x="26" y="85"/>
                    <a:pt x="26" y="95"/>
                    <a:pt x="27" y="106"/>
                  </a:cubicBezTo>
                  <a:cubicBezTo>
                    <a:pt x="27" y="120"/>
                    <a:pt x="27" y="120"/>
                    <a:pt x="27" y="120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7" y="218"/>
                    <a:pt x="29" y="250"/>
                    <a:pt x="40" y="256"/>
                  </a:cubicBezTo>
                  <a:cubicBezTo>
                    <a:pt x="42" y="258"/>
                    <a:pt x="44" y="257"/>
                    <a:pt x="45" y="255"/>
                  </a:cubicBezTo>
                  <a:cubicBezTo>
                    <a:pt x="46" y="253"/>
                    <a:pt x="46" y="250"/>
                    <a:pt x="44" y="249"/>
                  </a:cubicBezTo>
                  <a:cubicBezTo>
                    <a:pt x="35" y="245"/>
                    <a:pt x="36" y="183"/>
                    <a:pt x="36" y="154"/>
                  </a:cubicBezTo>
                  <a:cubicBezTo>
                    <a:pt x="35" y="119"/>
                    <a:pt x="35" y="119"/>
                    <a:pt x="35" y="119"/>
                  </a:cubicBezTo>
                  <a:cubicBezTo>
                    <a:pt x="35" y="106"/>
                    <a:pt x="35" y="106"/>
                    <a:pt x="35" y="106"/>
                  </a:cubicBezTo>
                  <a:cubicBezTo>
                    <a:pt x="34" y="94"/>
                    <a:pt x="34" y="83"/>
                    <a:pt x="30" y="73"/>
                  </a:cubicBezTo>
                  <a:cubicBezTo>
                    <a:pt x="27" y="67"/>
                    <a:pt x="24" y="62"/>
                    <a:pt x="20" y="57"/>
                  </a:cubicBezTo>
                  <a:cubicBezTo>
                    <a:pt x="14" y="50"/>
                    <a:pt x="9" y="42"/>
                    <a:pt x="9" y="33"/>
                  </a:cubicBezTo>
                  <a:cubicBezTo>
                    <a:pt x="9" y="23"/>
                    <a:pt x="12" y="15"/>
                    <a:pt x="19" y="12"/>
                  </a:cubicBezTo>
                  <a:cubicBezTo>
                    <a:pt x="27" y="8"/>
                    <a:pt x="37" y="10"/>
                    <a:pt x="45" y="16"/>
                  </a:cubicBezTo>
                  <a:cubicBezTo>
                    <a:pt x="55" y="23"/>
                    <a:pt x="59" y="35"/>
                    <a:pt x="56" y="48"/>
                  </a:cubicBezTo>
                  <a:cubicBezTo>
                    <a:pt x="55" y="56"/>
                    <a:pt x="52" y="61"/>
                    <a:pt x="50" y="66"/>
                  </a:cubicBezTo>
                  <a:cubicBezTo>
                    <a:pt x="47" y="74"/>
                    <a:pt x="44" y="81"/>
                    <a:pt x="45" y="93"/>
                  </a:cubicBezTo>
                  <a:cubicBezTo>
                    <a:pt x="46" y="107"/>
                    <a:pt x="48" y="121"/>
                    <a:pt x="51" y="135"/>
                  </a:cubicBezTo>
                  <a:cubicBezTo>
                    <a:pt x="54" y="155"/>
                    <a:pt x="54" y="155"/>
                    <a:pt x="54" y="155"/>
                  </a:cubicBezTo>
                  <a:cubicBezTo>
                    <a:pt x="56" y="172"/>
                    <a:pt x="56" y="172"/>
                    <a:pt x="56" y="172"/>
                  </a:cubicBezTo>
                  <a:cubicBezTo>
                    <a:pt x="60" y="200"/>
                    <a:pt x="65" y="232"/>
                    <a:pt x="74" y="251"/>
                  </a:cubicBezTo>
                  <a:cubicBezTo>
                    <a:pt x="75" y="253"/>
                    <a:pt x="77" y="254"/>
                    <a:pt x="79" y="253"/>
                  </a:cubicBezTo>
                  <a:cubicBezTo>
                    <a:pt x="81" y="252"/>
                    <a:pt x="82" y="250"/>
                    <a:pt x="81" y="248"/>
                  </a:cubicBezTo>
                  <a:cubicBezTo>
                    <a:pt x="73" y="230"/>
                    <a:pt x="68" y="197"/>
                    <a:pt x="64" y="171"/>
                  </a:cubicBezTo>
                  <a:cubicBezTo>
                    <a:pt x="62" y="154"/>
                    <a:pt x="62" y="154"/>
                    <a:pt x="62" y="154"/>
                  </a:cubicBezTo>
                  <a:cubicBezTo>
                    <a:pt x="59" y="134"/>
                    <a:pt x="59" y="134"/>
                    <a:pt x="59" y="134"/>
                  </a:cubicBezTo>
                  <a:cubicBezTo>
                    <a:pt x="56" y="120"/>
                    <a:pt x="54" y="106"/>
                    <a:pt x="53" y="92"/>
                  </a:cubicBezTo>
                  <a:cubicBezTo>
                    <a:pt x="52" y="83"/>
                    <a:pt x="55" y="77"/>
                    <a:pt x="58" y="69"/>
                  </a:cubicBezTo>
                  <a:cubicBezTo>
                    <a:pt x="60" y="64"/>
                    <a:pt x="63" y="58"/>
                    <a:pt x="64" y="50"/>
                  </a:cubicBezTo>
                  <a:cubicBezTo>
                    <a:pt x="67" y="34"/>
                    <a:pt x="62" y="19"/>
                    <a:pt x="50" y="10"/>
                  </a:cubicBezTo>
                  <a:cubicBezTo>
                    <a:pt x="39" y="2"/>
                    <a:pt x="26" y="0"/>
                    <a:pt x="16" y="5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37" name="Freeform 32">
              <a:extLst>
                <a:ext uri="{FF2B5EF4-FFF2-40B4-BE49-F238E27FC236}">
                  <a16:creationId xmlns:a16="http://schemas.microsoft.com/office/drawing/2014/main" xmlns="" id="{95481F1F-7C18-0040-BFAD-DF28679322F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2" y="747"/>
              <a:ext cx="128" cy="71"/>
            </a:xfrm>
            <a:custGeom>
              <a:avLst/>
              <a:gdLst>
                <a:gd name="T0" fmla="*/ 125 w 178"/>
                <a:gd name="T1" fmla="*/ 11 h 99"/>
                <a:gd name="T2" fmla="*/ 28 w 178"/>
                <a:gd name="T3" fmla="*/ 51 h 99"/>
                <a:gd name="T4" fmla="*/ 77 w 178"/>
                <a:gd name="T5" fmla="*/ 95 h 99"/>
                <a:gd name="T6" fmla="*/ 171 w 178"/>
                <a:gd name="T7" fmla="*/ 48 h 99"/>
                <a:gd name="T8" fmla="*/ 159 w 178"/>
                <a:gd name="T9" fmla="*/ 14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8" h="99">
                  <a:moveTo>
                    <a:pt x="125" y="11"/>
                  </a:moveTo>
                  <a:cubicBezTo>
                    <a:pt x="96" y="0"/>
                    <a:pt x="46" y="30"/>
                    <a:pt x="28" y="51"/>
                  </a:cubicBezTo>
                  <a:cubicBezTo>
                    <a:pt x="0" y="85"/>
                    <a:pt x="49" y="99"/>
                    <a:pt x="77" y="95"/>
                  </a:cubicBezTo>
                  <a:cubicBezTo>
                    <a:pt x="103" y="91"/>
                    <a:pt x="158" y="75"/>
                    <a:pt x="171" y="48"/>
                  </a:cubicBezTo>
                  <a:cubicBezTo>
                    <a:pt x="178" y="35"/>
                    <a:pt x="176" y="16"/>
                    <a:pt x="159" y="14"/>
                  </a:cubicBezTo>
                </a:path>
              </a:pathLst>
            </a:custGeom>
            <a:solidFill>
              <a:srgbClr val="FF97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38" name="Freeform 33">
              <a:extLst>
                <a:ext uri="{FF2B5EF4-FFF2-40B4-BE49-F238E27FC236}">
                  <a16:creationId xmlns:a16="http://schemas.microsoft.com/office/drawing/2014/main" xmlns="" id="{8C48D8EE-9E12-E24A-A26C-8BB863763886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7" y="661"/>
              <a:ext cx="103" cy="58"/>
            </a:xfrm>
            <a:custGeom>
              <a:avLst/>
              <a:gdLst>
                <a:gd name="T0" fmla="*/ 116 w 143"/>
                <a:gd name="T1" fmla="*/ 4 h 80"/>
                <a:gd name="T2" fmla="*/ 11 w 143"/>
                <a:gd name="T3" fmla="*/ 44 h 80"/>
                <a:gd name="T4" fmla="*/ 89 w 143"/>
                <a:gd name="T5" fmla="*/ 69 h 80"/>
                <a:gd name="T6" fmla="*/ 139 w 143"/>
                <a:gd name="T7" fmla="*/ 41 h 80"/>
                <a:gd name="T8" fmla="*/ 121 w 143"/>
                <a:gd name="T9" fmla="*/ 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3" h="80">
                  <a:moveTo>
                    <a:pt x="116" y="4"/>
                  </a:moveTo>
                  <a:cubicBezTo>
                    <a:pt x="90" y="0"/>
                    <a:pt x="20" y="13"/>
                    <a:pt x="11" y="44"/>
                  </a:cubicBezTo>
                  <a:cubicBezTo>
                    <a:pt x="0" y="80"/>
                    <a:pt x="70" y="73"/>
                    <a:pt x="89" y="69"/>
                  </a:cubicBezTo>
                  <a:cubicBezTo>
                    <a:pt x="106" y="66"/>
                    <a:pt x="133" y="60"/>
                    <a:pt x="139" y="41"/>
                  </a:cubicBezTo>
                  <a:cubicBezTo>
                    <a:pt x="143" y="29"/>
                    <a:pt x="132" y="10"/>
                    <a:pt x="121" y="5"/>
                  </a:cubicBezTo>
                </a:path>
              </a:pathLst>
            </a:custGeom>
            <a:solidFill>
              <a:srgbClr val="FF97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39" name="Freeform 34">
              <a:extLst>
                <a:ext uri="{FF2B5EF4-FFF2-40B4-BE49-F238E27FC236}">
                  <a16:creationId xmlns:a16="http://schemas.microsoft.com/office/drawing/2014/main" xmlns="" id="{8F71F32D-7838-6F49-8047-301CB0C161A3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2" y="770"/>
              <a:ext cx="66" cy="28"/>
            </a:xfrm>
            <a:custGeom>
              <a:avLst/>
              <a:gdLst>
                <a:gd name="T0" fmla="*/ 69 w 92"/>
                <a:gd name="T1" fmla="*/ 4 h 39"/>
                <a:gd name="T2" fmla="*/ 26 w 92"/>
                <a:gd name="T3" fmla="*/ 11 h 39"/>
                <a:gd name="T4" fmla="*/ 18 w 92"/>
                <a:gd name="T5" fmla="*/ 36 h 39"/>
                <a:gd name="T6" fmla="*/ 68 w 92"/>
                <a:gd name="T7" fmla="*/ 6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39">
                  <a:moveTo>
                    <a:pt x="69" y="4"/>
                  </a:moveTo>
                  <a:cubicBezTo>
                    <a:pt x="56" y="0"/>
                    <a:pt x="38" y="4"/>
                    <a:pt x="26" y="11"/>
                  </a:cubicBezTo>
                  <a:cubicBezTo>
                    <a:pt x="17" y="16"/>
                    <a:pt x="0" y="31"/>
                    <a:pt x="18" y="36"/>
                  </a:cubicBezTo>
                  <a:cubicBezTo>
                    <a:pt x="29" y="39"/>
                    <a:pt x="92" y="17"/>
                    <a:pt x="68" y="6"/>
                  </a:cubicBezTo>
                </a:path>
              </a:pathLst>
            </a:custGeom>
            <a:solidFill>
              <a:srgbClr val="EE5F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40" name="Freeform 35">
              <a:extLst>
                <a:ext uri="{FF2B5EF4-FFF2-40B4-BE49-F238E27FC236}">
                  <a16:creationId xmlns:a16="http://schemas.microsoft.com/office/drawing/2014/main" xmlns="" id="{DE77C9B8-8110-8E41-BD9A-9055C87275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1" y="674"/>
              <a:ext cx="50" cy="25"/>
            </a:xfrm>
            <a:custGeom>
              <a:avLst/>
              <a:gdLst>
                <a:gd name="T0" fmla="*/ 48 w 70"/>
                <a:gd name="T1" fmla="*/ 5 h 34"/>
                <a:gd name="T2" fmla="*/ 6 w 70"/>
                <a:gd name="T3" fmla="*/ 21 h 34"/>
                <a:gd name="T4" fmla="*/ 27 w 70"/>
                <a:gd name="T5" fmla="*/ 32 h 34"/>
                <a:gd name="T6" fmla="*/ 66 w 70"/>
                <a:gd name="T7" fmla="*/ 13 h 34"/>
                <a:gd name="T8" fmla="*/ 43 w 70"/>
                <a:gd name="T9" fmla="*/ 5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34">
                  <a:moveTo>
                    <a:pt x="48" y="5"/>
                  </a:moveTo>
                  <a:cubicBezTo>
                    <a:pt x="35" y="5"/>
                    <a:pt x="12" y="8"/>
                    <a:pt x="6" y="21"/>
                  </a:cubicBezTo>
                  <a:cubicBezTo>
                    <a:pt x="0" y="34"/>
                    <a:pt x="17" y="34"/>
                    <a:pt x="27" y="32"/>
                  </a:cubicBezTo>
                  <a:cubicBezTo>
                    <a:pt x="38" y="31"/>
                    <a:pt x="63" y="26"/>
                    <a:pt x="66" y="13"/>
                  </a:cubicBezTo>
                  <a:cubicBezTo>
                    <a:pt x="70" y="0"/>
                    <a:pt x="52" y="6"/>
                    <a:pt x="43" y="5"/>
                  </a:cubicBezTo>
                </a:path>
              </a:pathLst>
            </a:custGeom>
            <a:solidFill>
              <a:srgbClr val="EE5F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41" name="Freeform 36">
              <a:extLst>
                <a:ext uri="{FF2B5EF4-FFF2-40B4-BE49-F238E27FC236}">
                  <a16:creationId xmlns:a16="http://schemas.microsoft.com/office/drawing/2014/main" xmlns="" id="{F99ED8B7-730A-9A47-BF84-BDE7D25F183D}"/>
                </a:ext>
              </a:extLst>
            </p:cNvPr>
            <p:cNvSpPr>
              <a:spLocks/>
            </p:cNvSpPr>
            <p:nvPr/>
          </p:nvSpPr>
          <p:spPr bwMode="auto">
            <a:xfrm>
              <a:off x="1353" y="982"/>
              <a:ext cx="294" cy="79"/>
            </a:xfrm>
            <a:custGeom>
              <a:avLst/>
              <a:gdLst>
                <a:gd name="T0" fmla="*/ 401 w 408"/>
                <a:gd name="T1" fmla="*/ 1 h 109"/>
                <a:gd name="T2" fmla="*/ 379 w 408"/>
                <a:gd name="T3" fmla="*/ 20 h 109"/>
                <a:gd name="T4" fmla="*/ 365 w 408"/>
                <a:gd name="T5" fmla="*/ 31 h 109"/>
                <a:gd name="T6" fmla="*/ 198 w 408"/>
                <a:gd name="T7" fmla="*/ 99 h 109"/>
                <a:gd name="T8" fmla="*/ 90 w 408"/>
                <a:gd name="T9" fmla="*/ 95 h 109"/>
                <a:gd name="T10" fmla="*/ 7 w 408"/>
                <a:gd name="T11" fmla="*/ 69 h 109"/>
                <a:gd name="T12" fmla="*/ 1 w 408"/>
                <a:gd name="T13" fmla="*/ 69 h 109"/>
                <a:gd name="T14" fmla="*/ 1 w 408"/>
                <a:gd name="T15" fmla="*/ 75 h 109"/>
                <a:gd name="T16" fmla="*/ 89 w 408"/>
                <a:gd name="T17" fmla="*/ 103 h 109"/>
                <a:gd name="T18" fmla="*/ 198 w 408"/>
                <a:gd name="T19" fmla="*/ 107 h 109"/>
                <a:gd name="T20" fmla="*/ 370 w 408"/>
                <a:gd name="T21" fmla="*/ 38 h 109"/>
                <a:gd name="T22" fmla="*/ 384 w 408"/>
                <a:gd name="T23" fmla="*/ 26 h 109"/>
                <a:gd name="T24" fmla="*/ 405 w 408"/>
                <a:gd name="T25" fmla="*/ 8 h 109"/>
                <a:gd name="T26" fmla="*/ 406 w 408"/>
                <a:gd name="T27" fmla="*/ 2 h 109"/>
                <a:gd name="T28" fmla="*/ 401 w 408"/>
                <a:gd name="T29" fmla="*/ 1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08" h="109">
                  <a:moveTo>
                    <a:pt x="401" y="1"/>
                  </a:moveTo>
                  <a:cubicBezTo>
                    <a:pt x="379" y="20"/>
                    <a:pt x="379" y="20"/>
                    <a:pt x="379" y="20"/>
                  </a:cubicBezTo>
                  <a:cubicBezTo>
                    <a:pt x="365" y="31"/>
                    <a:pt x="365" y="31"/>
                    <a:pt x="365" y="31"/>
                  </a:cubicBezTo>
                  <a:cubicBezTo>
                    <a:pt x="314" y="72"/>
                    <a:pt x="254" y="96"/>
                    <a:pt x="198" y="99"/>
                  </a:cubicBezTo>
                  <a:cubicBezTo>
                    <a:pt x="161" y="101"/>
                    <a:pt x="125" y="99"/>
                    <a:pt x="90" y="95"/>
                  </a:cubicBezTo>
                  <a:cubicBezTo>
                    <a:pt x="47" y="89"/>
                    <a:pt x="17" y="80"/>
                    <a:pt x="7" y="69"/>
                  </a:cubicBezTo>
                  <a:cubicBezTo>
                    <a:pt x="6" y="68"/>
                    <a:pt x="3" y="68"/>
                    <a:pt x="1" y="69"/>
                  </a:cubicBezTo>
                  <a:cubicBezTo>
                    <a:pt x="0" y="71"/>
                    <a:pt x="0" y="73"/>
                    <a:pt x="1" y="75"/>
                  </a:cubicBezTo>
                  <a:cubicBezTo>
                    <a:pt x="16" y="90"/>
                    <a:pt x="57" y="98"/>
                    <a:pt x="89" y="103"/>
                  </a:cubicBezTo>
                  <a:cubicBezTo>
                    <a:pt x="124" y="107"/>
                    <a:pt x="161" y="109"/>
                    <a:pt x="198" y="107"/>
                  </a:cubicBezTo>
                  <a:cubicBezTo>
                    <a:pt x="257" y="104"/>
                    <a:pt x="318" y="80"/>
                    <a:pt x="370" y="38"/>
                  </a:cubicBezTo>
                  <a:cubicBezTo>
                    <a:pt x="384" y="26"/>
                    <a:pt x="384" y="26"/>
                    <a:pt x="384" y="26"/>
                  </a:cubicBezTo>
                  <a:cubicBezTo>
                    <a:pt x="405" y="8"/>
                    <a:pt x="405" y="8"/>
                    <a:pt x="405" y="8"/>
                  </a:cubicBezTo>
                  <a:cubicBezTo>
                    <a:pt x="407" y="7"/>
                    <a:pt x="408" y="4"/>
                    <a:pt x="406" y="2"/>
                  </a:cubicBezTo>
                  <a:cubicBezTo>
                    <a:pt x="405" y="0"/>
                    <a:pt x="402" y="0"/>
                    <a:pt x="401" y="1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42" name="Freeform 37">
              <a:extLst>
                <a:ext uri="{FF2B5EF4-FFF2-40B4-BE49-F238E27FC236}">
                  <a16:creationId xmlns:a16="http://schemas.microsoft.com/office/drawing/2014/main" xmlns="" id="{4D3447C1-016E-7041-8B02-1970C7B810F0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3" y="890"/>
              <a:ext cx="24" cy="14"/>
            </a:xfrm>
            <a:custGeom>
              <a:avLst/>
              <a:gdLst>
                <a:gd name="T0" fmla="*/ 4 w 33"/>
                <a:gd name="T1" fmla="*/ 1 h 19"/>
                <a:gd name="T2" fmla="*/ 0 w 33"/>
                <a:gd name="T3" fmla="*/ 5 h 19"/>
                <a:gd name="T4" fmla="*/ 5 w 33"/>
                <a:gd name="T5" fmla="*/ 9 h 19"/>
                <a:gd name="T6" fmla="*/ 25 w 33"/>
                <a:gd name="T7" fmla="*/ 17 h 19"/>
                <a:gd name="T8" fmla="*/ 31 w 33"/>
                <a:gd name="T9" fmla="*/ 17 h 19"/>
                <a:gd name="T10" fmla="*/ 31 w 33"/>
                <a:gd name="T11" fmla="*/ 11 h 19"/>
                <a:gd name="T12" fmla="*/ 4 w 33"/>
                <a:gd name="T13" fmla="*/ 1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19">
                  <a:moveTo>
                    <a:pt x="4" y="1"/>
                  </a:moveTo>
                  <a:cubicBezTo>
                    <a:pt x="1" y="1"/>
                    <a:pt x="0" y="3"/>
                    <a:pt x="0" y="5"/>
                  </a:cubicBezTo>
                  <a:cubicBezTo>
                    <a:pt x="0" y="7"/>
                    <a:pt x="2" y="9"/>
                    <a:pt x="5" y="9"/>
                  </a:cubicBezTo>
                  <a:cubicBezTo>
                    <a:pt x="8" y="8"/>
                    <a:pt x="21" y="11"/>
                    <a:pt x="25" y="17"/>
                  </a:cubicBezTo>
                  <a:cubicBezTo>
                    <a:pt x="27" y="18"/>
                    <a:pt x="29" y="19"/>
                    <a:pt x="31" y="17"/>
                  </a:cubicBezTo>
                  <a:cubicBezTo>
                    <a:pt x="33" y="16"/>
                    <a:pt x="33" y="13"/>
                    <a:pt x="31" y="11"/>
                  </a:cubicBezTo>
                  <a:cubicBezTo>
                    <a:pt x="25" y="4"/>
                    <a:pt x="10" y="0"/>
                    <a:pt x="4" y="1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43" name="Freeform 38">
              <a:extLst>
                <a:ext uri="{FF2B5EF4-FFF2-40B4-BE49-F238E27FC236}">
                  <a16:creationId xmlns:a16="http://schemas.microsoft.com/office/drawing/2014/main" xmlns="" id="{ADDE5EE1-C51C-7544-96CF-B1834990840F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3" y="679"/>
              <a:ext cx="52" cy="48"/>
            </a:xfrm>
            <a:custGeom>
              <a:avLst/>
              <a:gdLst>
                <a:gd name="T0" fmla="*/ 69 w 73"/>
                <a:gd name="T1" fmla="*/ 9 h 68"/>
                <a:gd name="T2" fmla="*/ 55 w 73"/>
                <a:gd name="T3" fmla="*/ 8 h 68"/>
                <a:gd name="T4" fmla="*/ 21 w 73"/>
                <a:gd name="T5" fmla="*/ 4 h 68"/>
                <a:gd name="T6" fmla="*/ 17 w 73"/>
                <a:gd name="T7" fmla="*/ 2 h 68"/>
                <a:gd name="T8" fmla="*/ 15 w 73"/>
                <a:gd name="T9" fmla="*/ 1 h 68"/>
                <a:gd name="T10" fmla="*/ 10 w 73"/>
                <a:gd name="T11" fmla="*/ 2 h 68"/>
                <a:gd name="T12" fmla="*/ 10 w 73"/>
                <a:gd name="T13" fmla="*/ 2 h 68"/>
                <a:gd name="T14" fmla="*/ 10 w 73"/>
                <a:gd name="T15" fmla="*/ 2 h 68"/>
                <a:gd name="T16" fmla="*/ 6 w 73"/>
                <a:gd name="T17" fmla="*/ 2 h 68"/>
                <a:gd name="T18" fmla="*/ 1 w 73"/>
                <a:gd name="T19" fmla="*/ 4 h 68"/>
                <a:gd name="T20" fmla="*/ 1 w 73"/>
                <a:gd name="T21" fmla="*/ 4 h 68"/>
                <a:gd name="T22" fmla="*/ 3 w 73"/>
                <a:gd name="T23" fmla="*/ 9 h 68"/>
                <a:gd name="T24" fmla="*/ 14 w 73"/>
                <a:gd name="T25" fmla="*/ 12 h 68"/>
                <a:gd name="T26" fmla="*/ 52 w 73"/>
                <a:gd name="T27" fmla="*/ 18 h 68"/>
                <a:gd name="T28" fmla="*/ 59 w 73"/>
                <a:gd name="T29" fmla="*/ 18 h 68"/>
                <a:gd name="T30" fmla="*/ 59 w 73"/>
                <a:gd name="T31" fmla="*/ 19 h 68"/>
                <a:gd name="T32" fmla="*/ 43 w 73"/>
                <a:gd name="T33" fmla="*/ 37 h 68"/>
                <a:gd name="T34" fmla="*/ 33 w 73"/>
                <a:gd name="T35" fmla="*/ 50 h 68"/>
                <a:gd name="T36" fmla="*/ 28 w 73"/>
                <a:gd name="T37" fmla="*/ 51 h 68"/>
                <a:gd name="T38" fmla="*/ 28 w 73"/>
                <a:gd name="T39" fmla="*/ 51 h 68"/>
                <a:gd name="T40" fmla="*/ 28 w 73"/>
                <a:gd name="T41" fmla="*/ 51 h 68"/>
                <a:gd name="T42" fmla="*/ 23 w 73"/>
                <a:gd name="T43" fmla="*/ 58 h 68"/>
                <a:gd name="T44" fmla="*/ 21 w 73"/>
                <a:gd name="T45" fmla="*/ 61 h 68"/>
                <a:gd name="T46" fmla="*/ 21 w 73"/>
                <a:gd name="T47" fmla="*/ 62 h 68"/>
                <a:gd name="T48" fmla="*/ 22 w 73"/>
                <a:gd name="T49" fmla="*/ 67 h 68"/>
                <a:gd name="T50" fmla="*/ 23 w 73"/>
                <a:gd name="T51" fmla="*/ 67 h 68"/>
                <a:gd name="T52" fmla="*/ 23 w 73"/>
                <a:gd name="T53" fmla="*/ 67 h 68"/>
                <a:gd name="T54" fmla="*/ 28 w 73"/>
                <a:gd name="T55" fmla="*/ 67 h 68"/>
                <a:gd name="T56" fmla="*/ 50 w 73"/>
                <a:gd name="T57" fmla="*/ 42 h 68"/>
                <a:gd name="T58" fmla="*/ 62 w 73"/>
                <a:gd name="T59" fmla="*/ 27 h 68"/>
                <a:gd name="T60" fmla="*/ 63 w 73"/>
                <a:gd name="T61" fmla="*/ 27 h 68"/>
                <a:gd name="T62" fmla="*/ 63 w 73"/>
                <a:gd name="T63" fmla="*/ 27 h 68"/>
                <a:gd name="T64" fmla="*/ 63 w 73"/>
                <a:gd name="T65" fmla="*/ 27 h 68"/>
                <a:gd name="T66" fmla="*/ 64 w 73"/>
                <a:gd name="T67" fmla="*/ 27 h 68"/>
                <a:gd name="T68" fmla="*/ 64 w 73"/>
                <a:gd name="T69" fmla="*/ 27 h 68"/>
                <a:gd name="T70" fmla="*/ 66 w 73"/>
                <a:gd name="T71" fmla="*/ 23 h 68"/>
                <a:gd name="T72" fmla="*/ 69 w 73"/>
                <a:gd name="T73" fmla="*/ 19 h 68"/>
                <a:gd name="T74" fmla="*/ 69 w 73"/>
                <a:gd name="T75" fmla="*/ 19 h 68"/>
                <a:gd name="T76" fmla="*/ 70 w 73"/>
                <a:gd name="T77" fmla="*/ 17 h 68"/>
                <a:gd name="T78" fmla="*/ 70 w 73"/>
                <a:gd name="T79" fmla="*/ 17 h 68"/>
                <a:gd name="T80" fmla="*/ 70 w 73"/>
                <a:gd name="T81" fmla="*/ 17 h 68"/>
                <a:gd name="T82" fmla="*/ 70 w 73"/>
                <a:gd name="T83" fmla="*/ 17 h 68"/>
                <a:gd name="T84" fmla="*/ 72 w 73"/>
                <a:gd name="T85" fmla="*/ 15 h 68"/>
                <a:gd name="T86" fmla="*/ 72 w 73"/>
                <a:gd name="T87" fmla="*/ 14 h 68"/>
                <a:gd name="T88" fmla="*/ 69 w 73"/>
                <a:gd name="T89" fmla="*/ 9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3" h="68">
                  <a:moveTo>
                    <a:pt x="69" y="9"/>
                  </a:moveTo>
                  <a:cubicBezTo>
                    <a:pt x="55" y="8"/>
                    <a:pt x="55" y="8"/>
                    <a:pt x="55" y="8"/>
                  </a:cubicBezTo>
                  <a:cubicBezTo>
                    <a:pt x="43" y="7"/>
                    <a:pt x="32" y="6"/>
                    <a:pt x="21" y="4"/>
                  </a:cubicBezTo>
                  <a:cubicBezTo>
                    <a:pt x="20" y="3"/>
                    <a:pt x="18" y="2"/>
                    <a:pt x="17" y="2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4" y="0"/>
                    <a:pt x="11" y="1"/>
                    <a:pt x="10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9" y="2"/>
                    <a:pt x="7" y="2"/>
                    <a:pt x="6" y="2"/>
                  </a:cubicBezTo>
                  <a:cubicBezTo>
                    <a:pt x="4" y="1"/>
                    <a:pt x="2" y="2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6"/>
                    <a:pt x="1" y="8"/>
                    <a:pt x="3" y="9"/>
                  </a:cubicBezTo>
                  <a:cubicBezTo>
                    <a:pt x="7" y="11"/>
                    <a:pt x="10" y="11"/>
                    <a:pt x="14" y="12"/>
                  </a:cubicBezTo>
                  <a:cubicBezTo>
                    <a:pt x="25" y="17"/>
                    <a:pt x="39" y="18"/>
                    <a:pt x="52" y="18"/>
                  </a:cubicBezTo>
                  <a:cubicBezTo>
                    <a:pt x="54" y="18"/>
                    <a:pt x="57" y="18"/>
                    <a:pt x="59" y="18"/>
                  </a:cubicBezTo>
                  <a:cubicBezTo>
                    <a:pt x="59" y="18"/>
                    <a:pt x="59" y="18"/>
                    <a:pt x="59" y="19"/>
                  </a:cubicBezTo>
                  <a:cubicBezTo>
                    <a:pt x="53" y="24"/>
                    <a:pt x="48" y="31"/>
                    <a:pt x="43" y="37"/>
                  </a:cubicBezTo>
                  <a:cubicBezTo>
                    <a:pt x="40" y="41"/>
                    <a:pt x="36" y="45"/>
                    <a:pt x="33" y="50"/>
                  </a:cubicBezTo>
                  <a:cubicBezTo>
                    <a:pt x="31" y="49"/>
                    <a:pt x="29" y="50"/>
                    <a:pt x="28" y="51"/>
                  </a:cubicBezTo>
                  <a:cubicBezTo>
                    <a:pt x="28" y="51"/>
                    <a:pt x="28" y="51"/>
                    <a:pt x="28" y="51"/>
                  </a:cubicBezTo>
                  <a:cubicBezTo>
                    <a:pt x="28" y="51"/>
                    <a:pt x="28" y="51"/>
                    <a:pt x="28" y="51"/>
                  </a:cubicBezTo>
                  <a:cubicBezTo>
                    <a:pt x="23" y="58"/>
                    <a:pt x="23" y="58"/>
                    <a:pt x="23" y="58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1" y="61"/>
                    <a:pt x="21" y="62"/>
                    <a:pt x="21" y="62"/>
                  </a:cubicBezTo>
                  <a:cubicBezTo>
                    <a:pt x="20" y="64"/>
                    <a:pt x="21" y="66"/>
                    <a:pt x="22" y="67"/>
                  </a:cubicBezTo>
                  <a:cubicBezTo>
                    <a:pt x="22" y="67"/>
                    <a:pt x="23" y="67"/>
                    <a:pt x="23" y="67"/>
                  </a:cubicBezTo>
                  <a:cubicBezTo>
                    <a:pt x="23" y="67"/>
                    <a:pt x="23" y="67"/>
                    <a:pt x="23" y="67"/>
                  </a:cubicBezTo>
                  <a:cubicBezTo>
                    <a:pt x="24" y="68"/>
                    <a:pt x="27" y="68"/>
                    <a:pt x="28" y="67"/>
                  </a:cubicBezTo>
                  <a:cubicBezTo>
                    <a:pt x="36" y="59"/>
                    <a:pt x="43" y="50"/>
                    <a:pt x="50" y="42"/>
                  </a:cubicBezTo>
                  <a:cubicBezTo>
                    <a:pt x="54" y="37"/>
                    <a:pt x="58" y="32"/>
                    <a:pt x="62" y="27"/>
                  </a:cubicBezTo>
                  <a:cubicBezTo>
                    <a:pt x="63" y="27"/>
                    <a:pt x="63" y="27"/>
                    <a:pt x="63" y="27"/>
                  </a:cubicBezTo>
                  <a:cubicBezTo>
                    <a:pt x="63" y="27"/>
                    <a:pt x="63" y="27"/>
                    <a:pt x="63" y="27"/>
                  </a:cubicBezTo>
                  <a:cubicBezTo>
                    <a:pt x="63" y="27"/>
                    <a:pt x="63" y="27"/>
                    <a:pt x="63" y="27"/>
                  </a:cubicBezTo>
                  <a:cubicBezTo>
                    <a:pt x="63" y="27"/>
                    <a:pt x="64" y="27"/>
                    <a:pt x="64" y="27"/>
                  </a:cubicBezTo>
                  <a:cubicBezTo>
                    <a:pt x="64" y="27"/>
                    <a:pt x="64" y="27"/>
                    <a:pt x="64" y="27"/>
                  </a:cubicBezTo>
                  <a:cubicBezTo>
                    <a:pt x="64" y="27"/>
                    <a:pt x="65" y="25"/>
                    <a:pt x="66" y="23"/>
                  </a:cubicBezTo>
                  <a:cubicBezTo>
                    <a:pt x="66" y="22"/>
                    <a:pt x="69" y="19"/>
                    <a:pt x="69" y="19"/>
                  </a:cubicBezTo>
                  <a:cubicBezTo>
                    <a:pt x="69" y="19"/>
                    <a:pt x="69" y="19"/>
                    <a:pt x="69" y="19"/>
                  </a:cubicBezTo>
                  <a:cubicBezTo>
                    <a:pt x="69" y="18"/>
                    <a:pt x="70" y="17"/>
                    <a:pt x="70" y="17"/>
                  </a:cubicBezTo>
                  <a:cubicBezTo>
                    <a:pt x="70" y="17"/>
                    <a:pt x="70" y="17"/>
                    <a:pt x="70" y="17"/>
                  </a:cubicBezTo>
                  <a:cubicBezTo>
                    <a:pt x="70" y="17"/>
                    <a:pt x="70" y="17"/>
                    <a:pt x="70" y="17"/>
                  </a:cubicBezTo>
                  <a:cubicBezTo>
                    <a:pt x="70" y="17"/>
                    <a:pt x="70" y="17"/>
                    <a:pt x="70" y="17"/>
                  </a:cubicBezTo>
                  <a:cubicBezTo>
                    <a:pt x="71" y="16"/>
                    <a:pt x="72" y="16"/>
                    <a:pt x="72" y="15"/>
                  </a:cubicBezTo>
                  <a:cubicBezTo>
                    <a:pt x="72" y="14"/>
                    <a:pt x="72" y="14"/>
                    <a:pt x="72" y="14"/>
                  </a:cubicBezTo>
                  <a:cubicBezTo>
                    <a:pt x="73" y="11"/>
                    <a:pt x="71" y="10"/>
                    <a:pt x="69" y="9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44" name="Freeform 39">
              <a:extLst>
                <a:ext uri="{FF2B5EF4-FFF2-40B4-BE49-F238E27FC236}">
                  <a16:creationId xmlns:a16="http://schemas.microsoft.com/office/drawing/2014/main" xmlns="" id="{50AFED4A-6687-9946-90F8-378EC75029F3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2" y="596"/>
              <a:ext cx="52" cy="43"/>
            </a:xfrm>
            <a:custGeom>
              <a:avLst/>
              <a:gdLst>
                <a:gd name="T0" fmla="*/ 24 w 72"/>
                <a:gd name="T1" fmla="*/ 12 h 60"/>
                <a:gd name="T2" fmla="*/ 4 w 72"/>
                <a:gd name="T3" fmla="*/ 41 h 60"/>
                <a:gd name="T4" fmla="*/ 10 w 72"/>
                <a:gd name="T5" fmla="*/ 39 h 60"/>
                <a:gd name="T6" fmla="*/ 19 w 72"/>
                <a:gd name="T7" fmla="*/ 26 h 60"/>
                <a:gd name="T8" fmla="*/ 1 w 72"/>
                <a:gd name="T9" fmla="*/ 36 h 60"/>
                <a:gd name="T10" fmla="*/ 6 w 72"/>
                <a:gd name="T11" fmla="*/ 42 h 60"/>
                <a:gd name="T12" fmla="*/ 14 w 72"/>
                <a:gd name="T13" fmla="*/ 38 h 60"/>
                <a:gd name="T14" fmla="*/ 8 w 72"/>
                <a:gd name="T15" fmla="*/ 33 h 60"/>
                <a:gd name="T16" fmla="*/ 5 w 72"/>
                <a:gd name="T17" fmla="*/ 35 h 60"/>
                <a:gd name="T18" fmla="*/ 7 w 72"/>
                <a:gd name="T19" fmla="*/ 42 h 60"/>
                <a:gd name="T20" fmla="*/ 17 w 72"/>
                <a:gd name="T21" fmla="*/ 37 h 60"/>
                <a:gd name="T22" fmla="*/ 3 w 72"/>
                <a:gd name="T23" fmla="*/ 35 h 60"/>
                <a:gd name="T24" fmla="*/ 4 w 72"/>
                <a:gd name="T25" fmla="*/ 43 h 60"/>
                <a:gd name="T26" fmla="*/ 14 w 72"/>
                <a:gd name="T27" fmla="*/ 40 h 60"/>
                <a:gd name="T28" fmla="*/ 10 w 72"/>
                <a:gd name="T29" fmla="*/ 35 h 60"/>
                <a:gd name="T30" fmla="*/ 6 w 72"/>
                <a:gd name="T31" fmla="*/ 42 h 60"/>
                <a:gd name="T32" fmla="*/ 58 w 72"/>
                <a:gd name="T33" fmla="*/ 58 h 60"/>
                <a:gd name="T34" fmla="*/ 61 w 72"/>
                <a:gd name="T35" fmla="*/ 50 h 60"/>
                <a:gd name="T36" fmla="*/ 54 w 72"/>
                <a:gd name="T37" fmla="*/ 54 h 60"/>
                <a:gd name="T38" fmla="*/ 58 w 72"/>
                <a:gd name="T39" fmla="*/ 58 h 60"/>
                <a:gd name="T40" fmla="*/ 68 w 72"/>
                <a:gd name="T41" fmla="*/ 58 h 60"/>
                <a:gd name="T42" fmla="*/ 67 w 72"/>
                <a:gd name="T43" fmla="*/ 50 h 60"/>
                <a:gd name="T44" fmla="*/ 61 w 72"/>
                <a:gd name="T45" fmla="*/ 52 h 60"/>
                <a:gd name="T46" fmla="*/ 60 w 72"/>
                <a:gd name="T47" fmla="*/ 60 h 60"/>
                <a:gd name="T48" fmla="*/ 68 w 72"/>
                <a:gd name="T49" fmla="*/ 53 h 60"/>
                <a:gd name="T50" fmla="*/ 64 w 72"/>
                <a:gd name="T51" fmla="*/ 55 h 60"/>
                <a:gd name="T52" fmla="*/ 64 w 72"/>
                <a:gd name="T53" fmla="*/ 55 h 60"/>
                <a:gd name="T54" fmla="*/ 61 w 72"/>
                <a:gd name="T55" fmla="*/ 56 h 60"/>
                <a:gd name="T56" fmla="*/ 62 w 72"/>
                <a:gd name="T57" fmla="*/ 52 h 60"/>
                <a:gd name="T58" fmla="*/ 65 w 72"/>
                <a:gd name="T59" fmla="*/ 56 h 60"/>
                <a:gd name="T60" fmla="*/ 68 w 72"/>
                <a:gd name="T61" fmla="*/ 58 h 60"/>
                <a:gd name="T62" fmla="*/ 71 w 72"/>
                <a:gd name="T63" fmla="*/ 53 h 60"/>
                <a:gd name="T64" fmla="*/ 61 w 72"/>
                <a:gd name="T65" fmla="*/ 50 h 60"/>
                <a:gd name="T66" fmla="*/ 61 w 72"/>
                <a:gd name="T67" fmla="*/ 52 h 60"/>
                <a:gd name="T68" fmla="*/ 60 w 72"/>
                <a:gd name="T69" fmla="*/ 57 h 60"/>
                <a:gd name="T70" fmla="*/ 59 w 72"/>
                <a:gd name="T71" fmla="*/ 58 h 60"/>
                <a:gd name="T72" fmla="*/ 61 w 72"/>
                <a:gd name="T73" fmla="*/ 50 h 60"/>
                <a:gd name="T74" fmla="*/ 41 w 72"/>
                <a:gd name="T75" fmla="*/ 45 h 60"/>
                <a:gd name="T76" fmla="*/ 12 w 72"/>
                <a:gd name="T77" fmla="*/ 41 h 60"/>
                <a:gd name="T78" fmla="*/ 9 w 72"/>
                <a:gd name="T79" fmla="*/ 43 h 60"/>
                <a:gd name="T80" fmla="*/ 11 w 72"/>
                <a:gd name="T81" fmla="*/ 35 h 60"/>
                <a:gd name="T82" fmla="*/ 8 w 72"/>
                <a:gd name="T83" fmla="*/ 38 h 60"/>
                <a:gd name="T84" fmla="*/ 13 w 72"/>
                <a:gd name="T85" fmla="*/ 41 h 60"/>
                <a:gd name="T86" fmla="*/ 13 w 72"/>
                <a:gd name="T87" fmla="*/ 33 h 60"/>
                <a:gd name="T88" fmla="*/ 10 w 72"/>
                <a:gd name="T89" fmla="*/ 37 h 60"/>
                <a:gd name="T90" fmla="*/ 15 w 72"/>
                <a:gd name="T91" fmla="*/ 37 h 60"/>
                <a:gd name="T92" fmla="*/ 10 w 72"/>
                <a:gd name="T93" fmla="*/ 31 h 60"/>
                <a:gd name="T94" fmla="*/ 2 w 72"/>
                <a:gd name="T95" fmla="*/ 35 h 60"/>
                <a:gd name="T96" fmla="*/ 7 w 72"/>
                <a:gd name="T97" fmla="*/ 41 h 60"/>
                <a:gd name="T98" fmla="*/ 12 w 72"/>
                <a:gd name="T99" fmla="*/ 31 h 60"/>
                <a:gd name="T100" fmla="*/ 5 w 72"/>
                <a:gd name="T101" fmla="*/ 34 h 60"/>
                <a:gd name="T102" fmla="*/ 9 w 72"/>
                <a:gd name="T103" fmla="*/ 34 h 60"/>
                <a:gd name="T104" fmla="*/ 29 w 72"/>
                <a:gd name="T105" fmla="*/ 18 h 60"/>
                <a:gd name="T106" fmla="*/ 39 w 72"/>
                <a:gd name="T107" fmla="*/ 3 h 60"/>
                <a:gd name="T108" fmla="*/ 39 w 72"/>
                <a:gd name="T109" fmla="*/ 3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2" h="60">
                  <a:moveTo>
                    <a:pt x="36" y="0"/>
                  </a:moveTo>
                  <a:cubicBezTo>
                    <a:pt x="32" y="4"/>
                    <a:pt x="28" y="8"/>
                    <a:pt x="24" y="12"/>
                  </a:cubicBezTo>
                  <a:cubicBezTo>
                    <a:pt x="16" y="19"/>
                    <a:pt x="9" y="27"/>
                    <a:pt x="3" y="35"/>
                  </a:cubicBezTo>
                  <a:cubicBezTo>
                    <a:pt x="2" y="37"/>
                    <a:pt x="2" y="39"/>
                    <a:pt x="4" y="41"/>
                  </a:cubicBezTo>
                  <a:cubicBezTo>
                    <a:pt x="5" y="42"/>
                    <a:pt x="8" y="42"/>
                    <a:pt x="9" y="41"/>
                  </a:cubicBezTo>
                  <a:cubicBezTo>
                    <a:pt x="10" y="39"/>
                    <a:pt x="10" y="39"/>
                    <a:pt x="10" y="39"/>
                  </a:cubicBezTo>
                  <a:cubicBezTo>
                    <a:pt x="13" y="37"/>
                    <a:pt x="16" y="34"/>
                    <a:pt x="18" y="32"/>
                  </a:cubicBezTo>
                  <a:cubicBezTo>
                    <a:pt x="20" y="30"/>
                    <a:pt x="20" y="28"/>
                    <a:pt x="19" y="26"/>
                  </a:cubicBezTo>
                  <a:cubicBezTo>
                    <a:pt x="17" y="25"/>
                    <a:pt x="15" y="24"/>
                    <a:pt x="13" y="25"/>
                  </a:cubicBezTo>
                  <a:cubicBezTo>
                    <a:pt x="9" y="28"/>
                    <a:pt x="5" y="32"/>
                    <a:pt x="1" y="36"/>
                  </a:cubicBezTo>
                  <a:cubicBezTo>
                    <a:pt x="0" y="37"/>
                    <a:pt x="0" y="40"/>
                    <a:pt x="1" y="41"/>
                  </a:cubicBezTo>
                  <a:cubicBezTo>
                    <a:pt x="2" y="43"/>
                    <a:pt x="5" y="43"/>
                    <a:pt x="6" y="42"/>
                  </a:cubicBezTo>
                  <a:cubicBezTo>
                    <a:pt x="7" y="42"/>
                    <a:pt x="8" y="41"/>
                    <a:pt x="9" y="41"/>
                  </a:cubicBezTo>
                  <a:cubicBezTo>
                    <a:pt x="11" y="40"/>
                    <a:pt x="12" y="39"/>
                    <a:pt x="14" y="38"/>
                  </a:cubicBezTo>
                  <a:cubicBezTo>
                    <a:pt x="12" y="39"/>
                    <a:pt x="10" y="39"/>
                    <a:pt x="9" y="38"/>
                  </a:cubicBezTo>
                  <a:cubicBezTo>
                    <a:pt x="8" y="36"/>
                    <a:pt x="7" y="34"/>
                    <a:pt x="8" y="33"/>
                  </a:cubicBezTo>
                  <a:cubicBezTo>
                    <a:pt x="9" y="32"/>
                    <a:pt x="8" y="32"/>
                    <a:pt x="9" y="32"/>
                  </a:cubicBezTo>
                  <a:cubicBezTo>
                    <a:pt x="8" y="33"/>
                    <a:pt x="6" y="34"/>
                    <a:pt x="5" y="35"/>
                  </a:cubicBezTo>
                  <a:cubicBezTo>
                    <a:pt x="3" y="36"/>
                    <a:pt x="2" y="38"/>
                    <a:pt x="3" y="40"/>
                  </a:cubicBezTo>
                  <a:cubicBezTo>
                    <a:pt x="3" y="42"/>
                    <a:pt x="5" y="43"/>
                    <a:pt x="7" y="42"/>
                  </a:cubicBezTo>
                  <a:cubicBezTo>
                    <a:pt x="11" y="42"/>
                    <a:pt x="13" y="41"/>
                    <a:pt x="13" y="41"/>
                  </a:cubicBezTo>
                  <a:cubicBezTo>
                    <a:pt x="16" y="41"/>
                    <a:pt x="17" y="39"/>
                    <a:pt x="17" y="37"/>
                  </a:cubicBezTo>
                  <a:cubicBezTo>
                    <a:pt x="17" y="35"/>
                    <a:pt x="15" y="33"/>
                    <a:pt x="13" y="33"/>
                  </a:cubicBezTo>
                  <a:cubicBezTo>
                    <a:pt x="9" y="33"/>
                    <a:pt x="6" y="34"/>
                    <a:pt x="3" y="35"/>
                  </a:cubicBezTo>
                  <a:cubicBezTo>
                    <a:pt x="1" y="36"/>
                    <a:pt x="0" y="38"/>
                    <a:pt x="0" y="40"/>
                  </a:cubicBezTo>
                  <a:cubicBezTo>
                    <a:pt x="1" y="42"/>
                    <a:pt x="2" y="43"/>
                    <a:pt x="4" y="43"/>
                  </a:cubicBezTo>
                  <a:cubicBezTo>
                    <a:pt x="5" y="43"/>
                    <a:pt x="8" y="43"/>
                    <a:pt x="10" y="43"/>
                  </a:cubicBezTo>
                  <a:cubicBezTo>
                    <a:pt x="12" y="44"/>
                    <a:pt x="14" y="42"/>
                    <a:pt x="14" y="40"/>
                  </a:cubicBezTo>
                  <a:cubicBezTo>
                    <a:pt x="15" y="38"/>
                    <a:pt x="13" y="36"/>
                    <a:pt x="11" y="36"/>
                  </a:cubicBezTo>
                  <a:cubicBezTo>
                    <a:pt x="11" y="35"/>
                    <a:pt x="10" y="35"/>
                    <a:pt x="10" y="35"/>
                  </a:cubicBezTo>
                  <a:cubicBezTo>
                    <a:pt x="8" y="34"/>
                    <a:pt x="6" y="35"/>
                    <a:pt x="5" y="37"/>
                  </a:cubicBezTo>
                  <a:cubicBezTo>
                    <a:pt x="4" y="39"/>
                    <a:pt x="4" y="41"/>
                    <a:pt x="6" y="42"/>
                  </a:cubicBezTo>
                  <a:cubicBezTo>
                    <a:pt x="15" y="48"/>
                    <a:pt x="27" y="51"/>
                    <a:pt x="40" y="53"/>
                  </a:cubicBezTo>
                  <a:cubicBezTo>
                    <a:pt x="47" y="54"/>
                    <a:pt x="53" y="56"/>
                    <a:pt x="58" y="58"/>
                  </a:cubicBezTo>
                  <a:cubicBezTo>
                    <a:pt x="63" y="59"/>
                    <a:pt x="64" y="56"/>
                    <a:pt x="64" y="55"/>
                  </a:cubicBezTo>
                  <a:cubicBezTo>
                    <a:pt x="65" y="54"/>
                    <a:pt x="65" y="51"/>
                    <a:pt x="61" y="50"/>
                  </a:cubicBezTo>
                  <a:cubicBezTo>
                    <a:pt x="59" y="49"/>
                    <a:pt x="57" y="49"/>
                    <a:pt x="56" y="50"/>
                  </a:cubicBezTo>
                  <a:cubicBezTo>
                    <a:pt x="55" y="50"/>
                    <a:pt x="54" y="51"/>
                    <a:pt x="54" y="54"/>
                  </a:cubicBezTo>
                  <a:cubicBezTo>
                    <a:pt x="53" y="55"/>
                    <a:pt x="54" y="56"/>
                    <a:pt x="55" y="57"/>
                  </a:cubicBezTo>
                  <a:cubicBezTo>
                    <a:pt x="55" y="58"/>
                    <a:pt x="56" y="58"/>
                    <a:pt x="58" y="58"/>
                  </a:cubicBezTo>
                  <a:cubicBezTo>
                    <a:pt x="59" y="58"/>
                    <a:pt x="60" y="58"/>
                    <a:pt x="61" y="59"/>
                  </a:cubicBezTo>
                  <a:cubicBezTo>
                    <a:pt x="63" y="59"/>
                    <a:pt x="65" y="59"/>
                    <a:pt x="68" y="58"/>
                  </a:cubicBezTo>
                  <a:cubicBezTo>
                    <a:pt x="66" y="59"/>
                    <a:pt x="64" y="57"/>
                    <a:pt x="64" y="55"/>
                  </a:cubicBezTo>
                  <a:cubicBezTo>
                    <a:pt x="63" y="53"/>
                    <a:pt x="64" y="51"/>
                    <a:pt x="67" y="50"/>
                  </a:cubicBezTo>
                  <a:cubicBezTo>
                    <a:pt x="66" y="51"/>
                    <a:pt x="66" y="51"/>
                    <a:pt x="66" y="51"/>
                  </a:cubicBezTo>
                  <a:cubicBezTo>
                    <a:pt x="64" y="51"/>
                    <a:pt x="62" y="51"/>
                    <a:pt x="61" y="52"/>
                  </a:cubicBezTo>
                  <a:cubicBezTo>
                    <a:pt x="59" y="52"/>
                    <a:pt x="57" y="53"/>
                    <a:pt x="57" y="55"/>
                  </a:cubicBezTo>
                  <a:cubicBezTo>
                    <a:pt x="57" y="57"/>
                    <a:pt x="58" y="59"/>
                    <a:pt x="60" y="60"/>
                  </a:cubicBezTo>
                  <a:cubicBezTo>
                    <a:pt x="63" y="60"/>
                    <a:pt x="67" y="59"/>
                    <a:pt x="68" y="58"/>
                  </a:cubicBezTo>
                  <a:cubicBezTo>
                    <a:pt x="69" y="56"/>
                    <a:pt x="69" y="54"/>
                    <a:pt x="68" y="53"/>
                  </a:cubicBezTo>
                  <a:cubicBezTo>
                    <a:pt x="67" y="51"/>
                    <a:pt x="65" y="51"/>
                    <a:pt x="63" y="51"/>
                  </a:cubicBezTo>
                  <a:cubicBezTo>
                    <a:pt x="64" y="55"/>
                    <a:pt x="64" y="55"/>
                    <a:pt x="64" y="55"/>
                  </a:cubicBezTo>
                  <a:cubicBezTo>
                    <a:pt x="64" y="55"/>
                    <a:pt x="64" y="55"/>
                    <a:pt x="64" y="55"/>
                  </a:cubicBezTo>
                  <a:cubicBezTo>
                    <a:pt x="64" y="55"/>
                    <a:pt x="64" y="55"/>
                    <a:pt x="64" y="55"/>
                  </a:cubicBezTo>
                  <a:cubicBezTo>
                    <a:pt x="65" y="59"/>
                    <a:pt x="65" y="59"/>
                    <a:pt x="65" y="59"/>
                  </a:cubicBezTo>
                  <a:cubicBezTo>
                    <a:pt x="63" y="60"/>
                    <a:pt x="61" y="58"/>
                    <a:pt x="61" y="56"/>
                  </a:cubicBezTo>
                  <a:cubicBezTo>
                    <a:pt x="60" y="54"/>
                    <a:pt x="62" y="52"/>
                    <a:pt x="63" y="52"/>
                  </a:cubicBezTo>
                  <a:cubicBezTo>
                    <a:pt x="63" y="52"/>
                    <a:pt x="62" y="52"/>
                    <a:pt x="62" y="52"/>
                  </a:cubicBezTo>
                  <a:cubicBezTo>
                    <a:pt x="62" y="52"/>
                    <a:pt x="62" y="52"/>
                    <a:pt x="62" y="52"/>
                  </a:cubicBezTo>
                  <a:cubicBezTo>
                    <a:pt x="64" y="52"/>
                    <a:pt x="65" y="54"/>
                    <a:pt x="65" y="56"/>
                  </a:cubicBezTo>
                  <a:cubicBezTo>
                    <a:pt x="65" y="58"/>
                    <a:pt x="64" y="59"/>
                    <a:pt x="62" y="60"/>
                  </a:cubicBezTo>
                  <a:cubicBezTo>
                    <a:pt x="63" y="60"/>
                    <a:pt x="65" y="59"/>
                    <a:pt x="68" y="58"/>
                  </a:cubicBezTo>
                  <a:cubicBezTo>
                    <a:pt x="68" y="58"/>
                    <a:pt x="68" y="58"/>
                    <a:pt x="68" y="58"/>
                  </a:cubicBezTo>
                  <a:cubicBezTo>
                    <a:pt x="71" y="58"/>
                    <a:pt x="72" y="56"/>
                    <a:pt x="71" y="53"/>
                  </a:cubicBezTo>
                  <a:cubicBezTo>
                    <a:pt x="71" y="51"/>
                    <a:pt x="69" y="50"/>
                    <a:pt x="67" y="50"/>
                  </a:cubicBezTo>
                  <a:cubicBezTo>
                    <a:pt x="65" y="51"/>
                    <a:pt x="63" y="51"/>
                    <a:pt x="61" y="50"/>
                  </a:cubicBezTo>
                  <a:cubicBezTo>
                    <a:pt x="60" y="50"/>
                    <a:pt x="59" y="50"/>
                    <a:pt x="58" y="50"/>
                  </a:cubicBezTo>
                  <a:cubicBezTo>
                    <a:pt x="59" y="50"/>
                    <a:pt x="60" y="51"/>
                    <a:pt x="61" y="52"/>
                  </a:cubicBezTo>
                  <a:cubicBezTo>
                    <a:pt x="61" y="53"/>
                    <a:pt x="62" y="54"/>
                    <a:pt x="62" y="55"/>
                  </a:cubicBezTo>
                  <a:cubicBezTo>
                    <a:pt x="62" y="55"/>
                    <a:pt x="61" y="56"/>
                    <a:pt x="60" y="57"/>
                  </a:cubicBezTo>
                  <a:cubicBezTo>
                    <a:pt x="59" y="57"/>
                    <a:pt x="58" y="57"/>
                    <a:pt x="58" y="57"/>
                  </a:cubicBezTo>
                  <a:cubicBezTo>
                    <a:pt x="59" y="58"/>
                    <a:pt x="59" y="58"/>
                    <a:pt x="59" y="58"/>
                  </a:cubicBezTo>
                  <a:cubicBezTo>
                    <a:pt x="57" y="57"/>
                    <a:pt x="56" y="55"/>
                    <a:pt x="57" y="53"/>
                  </a:cubicBezTo>
                  <a:cubicBezTo>
                    <a:pt x="57" y="51"/>
                    <a:pt x="59" y="49"/>
                    <a:pt x="61" y="50"/>
                  </a:cubicBezTo>
                  <a:cubicBezTo>
                    <a:pt x="61" y="50"/>
                    <a:pt x="61" y="50"/>
                    <a:pt x="61" y="50"/>
                  </a:cubicBezTo>
                  <a:cubicBezTo>
                    <a:pt x="55" y="48"/>
                    <a:pt x="48" y="46"/>
                    <a:pt x="41" y="45"/>
                  </a:cubicBezTo>
                  <a:cubicBezTo>
                    <a:pt x="30" y="43"/>
                    <a:pt x="18" y="40"/>
                    <a:pt x="10" y="35"/>
                  </a:cubicBezTo>
                  <a:cubicBezTo>
                    <a:pt x="12" y="36"/>
                    <a:pt x="13" y="39"/>
                    <a:pt x="12" y="41"/>
                  </a:cubicBezTo>
                  <a:cubicBezTo>
                    <a:pt x="11" y="42"/>
                    <a:pt x="9" y="43"/>
                    <a:pt x="7" y="42"/>
                  </a:cubicBezTo>
                  <a:cubicBezTo>
                    <a:pt x="8" y="43"/>
                    <a:pt x="8" y="43"/>
                    <a:pt x="9" y="43"/>
                  </a:cubicBezTo>
                  <a:cubicBezTo>
                    <a:pt x="7" y="43"/>
                    <a:pt x="6" y="41"/>
                    <a:pt x="6" y="38"/>
                  </a:cubicBezTo>
                  <a:cubicBezTo>
                    <a:pt x="7" y="36"/>
                    <a:pt x="9" y="35"/>
                    <a:pt x="11" y="35"/>
                  </a:cubicBezTo>
                  <a:cubicBezTo>
                    <a:pt x="10" y="35"/>
                    <a:pt x="6" y="35"/>
                    <a:pt x="4" y="35"/>
                  </a:cubicBezTo>
                  <a:cubicBezTo>
                    <a:pt x="6" y="35"/>
                    <a:pt x="8" y="36"/>
                    <a:pt x="8" y="38"/>
                  </a:cubicBezTo>
                  <a:cubicBezTo>
                    <a:pt x="9" y="40"/>
                    <a:pt x="7" y="42"/>
                    <a:pt x="5" y="43"/>
                  </a:cubicBezTo>
                  <a:cubicBezTo>
                    <a:pt x="8" y="42"/>
                    <a:pt x="10" y="41"/>
                    <a:pt x="13" y="41"/>
                  </a:cubicBezTo>
                  <a:cubicBezTo>
                    <a:pt x="16" y="41"/>
                    <a:pt x="17" y="39"/>
                    <a:pt x="17" y="37"/>
                  </a:cubicBezTo>
                  <a:cubicBezTo>
                    <a:pt x="17" y="35"/>
                    <a:pt x="15" y="33"/>
                    <a:pt x="13" y="33"/>
                  </a:cubicBezTo>
                  <a:cubicBezTo>
                    <a:pt x="13" y="33"/>
                    <a:pt x="12" y="33"/>
                    <a:pt x="6" y="34"/>
                  </a:cubicBezTo>
                  <a:cubicBezTo>
                    <a:pt x="8" y="34"/>
                    <a:pt x="10" y="35"/>
                    <a:pt x="10" y="37"/>
                  </a:cubicBezTo>
                  <a:cubicBezTo>
                    <a:pt x="11" y="39"/>
                    <a:pt x="10" y="41"/>
                    <a:pt x="8" y="42"/>
                  </a:cubicBezTo>
                  <a:cubicBezTo>
                    <a:pt x="9" y="42"/>
                    <a:pt x="14" y="39"/>
                    <a:pt x="15" y="37"/>
                  </a:cubicBezTo>
                  <a:cubicBezTo>
                    <a:pt x="16" y="35"/>
                    <a:pt x="16" y="33"/>
                    <a:pt x="15" y="32"/>
                  </a:cubicBezTo>
                  <a:cubicBezTo>
                    <a:pt x="13" y="31"/>
                    <a:pt x="11" y="30"/>
                    <a:pt x="10" y="31"/>
                  </a:cubicBezTo>
                  <a:cubicBezTo>
                    <a:pt x="9" y="32"/>
                    <a:pt x="7" y="33"/>
                    <a:pt x="6" y="33"/>
                  </a:cubicBezTo>
                  <a:cubicBezTo>
                    <a:pt x="5" y="34"/>
                    <a:pt x="3" y="34"/>
                    <a:pt x="2" y="35"/>
                  </a:cubicBezTo>
                  <a:cubicBezTo>
                    <a:pt x="4" y="34"/>
                    <a:pt x="6" y="34"/>
                    <a:pt x="7" y="36"/>
                  </a:cubicBezTo>
                  <a:cubicBezTo>
                    <a:pt x="9" y="38"/>
                    <a:pt x="9" y="40"/>
                    <a:pt x="7" y="41"/>
                  </a:cubicBezTo>
                  <a:cubicBezTo>
                    <a:pt x="11" y="38"/>
                    <a:pt x="14" y="35"/>
                    <a:pt x="17" y="32"/>
                  </a:cubicBezTo>
                  <a:cubicBezTo>
                    <a:pt x="16" y="33"/>
                    <a:pt x="14" y="33"/>
                    <a:pt x="12" y="31"/>
                  </a:cubicBezTo>
                  <a:cubicBezTo>
                    <a:pt x="11" y="30"/>
                    <a:pt x="11" y="28"/>
                    <a:pt x="12" y="26"/>
                  </a:cubicBezTo>
                  <a:cubicBezTo>
                    <a:pt x="10" y="28"/>
                    <a:pt x="7" y="31"/>
                    <a:pt x="5" y="34"/>
                  </a:cubicBezTo>
                  <a:cubicBezTo>
                    <a:pt x="4" y="35"/>
                    <a:pt x="4" y="35"/>
                    <a:pt x="4" y="35"/>
                  </a:cubicBezTo>
                  <a:cubicBezTo>
                    <a:pt x="5" y="33"/>
                    <a:pt x="8" y="33"/>
                    <a:pt x="9" y="34"/>
                  </a:cubicBezTo>
                  <a:cubicBezTo>
                    <a:pt x="11" y="36"/>
                    <a:pt x="11" y="38"/>
                    <a:pt x="10" y="40"/>
                  </a:cubicBezTo>
                  <a:cubicBezTo>
                    <a:pt x="15" y="32"/>
                    <a:pt x="22" y="25"/>
                    <a:pt x="29" y="18"/>
                  </a:cubicBezTo>
                  <a:cubicBezTo>
                    <a:pt x="34" y="14"/>
                    <a:pt x="38" y="10"/>
                    <a:pt x="42" y="5"/>
                  </a:cubicBezTo>
                  <a:cubicBezTo>
                    <a:pt x="39" y="3"/>
                    <a:pt x="39" y="3"/>
                    <a:pt x="39" y="3"/>
                  </a:cubicBezTo>
                  <a:cubicBezTo>
                    <a:pt x="39" y="3"/>
                    <a:pt x="39" y="3"/>
                    <a:pt x="39" y="3"/>
                  </a:cubicBezTo>
                  <a:cubicBezTo>
                    <a:pt x="39" y="3"/>
                    <a:pt x="39" y="3"/>
                    <a:pt x="39" y="3"/>
                  </a:cubicBezTo>
                  <a:lnTo>
                    <a:pt x="36" y="0"/>
                  </a:ln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45" name="Freeform 40">
              <a:extLst>
                <a:ext uri="{FF2B5EF4-FFF2-40B4-BE49-F238E27FC236}">
                  <a16:creationId xmlns:a16="http://schemas.microsoft.com/office/drawing/2014/main" xmlns="" id="{07F20668-D919-8B4C-841F-0A376307797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9" y="827"/>
              <a:ext cx="118" cy="1268"/>
            </a:xfrm>
            <a:custGeom>
              <a:avLst/>
              <a:gdLst>
                <a:gd name="T0" fmla="*/ 152 w 163"/>
                <a:gd name="T1" fmla="*/ 5 h 1766"/>
                <a:gd name="T2" fmla="*/ 135 w 163"/>
                <a:gd name="T3" fmla="*/ 161 h 1766"/>
                <a:gd name="T4" fmla="*/ 131 w 163"/>
                <a:gd name="T5" fmla="*/ 233 h 1766"/>
                <a:gd name="T6" fmla="*/ 121 w 163"/>
                <a:gd name="T7" fmla="*/ 355 h 1766"/>
                <a:gd name="T8" fmla="*/ 109 w 163"/>
                <a:gd name="T9" fmla="*/ 495 h 1766"/>
                <a:gd name="T10" fmla="*/ 86 w 163"/>
                <a:gd name="T11" fmla="*/ 782 h 1766"/>
                <a:gd name="T12" fmla="*/ 36 w 163"/>
                <a:gd name="T13" fmla="*/ 1309 h 1766"/>
                <a:gd name="T14" fmla="*/ 23 w 163"/>
                <a:gd name="T15" fmla="*/ 1463 h 1766"/>
                <a:gd name="T16" fmla="*/ 14 w 163"/>
                <a:gd name="T17" fmla="*/ 1573 h 1766"/>
                <a:gd name="T18" fmla="*/ 13 w 163"/>
                <a:gd name="T19" fmla="*/ 1589 h 1766"/>
                <a:gd name="T20" fmla="*/ 4 w 163"/>
                <a:gd name="T21" fmla="*/ 1761 h 1766"/>
                <a:gd name="T22" fmla="*/ 10 w 163"/>
                <a:gd name="T23" fmla="*/ 1766 h 1766"/>
                <a:gd name="T24" fmla="*/ 14 w 163"/>
                <a:gd name="T25" fmla="*/ 1760 h 1766"/>
                <a:gd name="T26" fmla="*/ 23 w 163"/>
                <a:gd name="T27" fmla="*/ 1590 h 1766"/>
                <a:gd name="T28" fmla="*/ 25 w 163"/>
                <a:gd name="T29" fmla="*/ 1574 h 1766"/>
                <a:gd name="T30" fmla="*/ 33 w 163"/>
                <a:gd name="T31" fmla="*/ 1463 h 1766"/>
                <a:gd name="T32" fmla="*/ 46 w 163"/>
                <a:gd name="T33" fmla="*/ 1310 h 1766"/>
                <a:gd name="T34" fmla="*/ 96 w 163"/>
                <a:gd name="T35" fmla="*/ 782 h 1766"/>
                <a:gd name="T36" fmla="*/ 119 w 163"/>
                <a:gd name="T37" fmla="*/ 496 h 1766"/>
                <a:gd name="T38" fmla="*/ 131 w 163"/>
                <a:gd name="T39" fmla="*/ 356 h 1766"/>
                <a:gd name="T40" fmla="*/ 141 w 163"/>
                <a:gd name="T41" fmla="*/ 233 h 1766"/>
                <a:gd name="T42" fmla="*/ 146 w 163"/>
                <a:gd name="T43" fmla="*/ 161 h 1766"/>
                <a:gd name="T44" fmla="*/ 162 w 163"/>
                <a:gd name="T45" fmla="*/ 7 h 1766"/>
                <a:gd name="T46" fmla="*/ 159 w 163"/>
                <a:gd name="T47" fmla="*/ 1 h 1766"/>
                <a:gd name="T48" fmla="*/ 152 w 163"/>
                <a:gd name="T49" fmla="*/ 5 h 17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63" h="1766">
                  <a:moveTo>
                    <a:pt x="152" y="5"/>
                  </a:moveTo>
                  <a:cubicBezTo>
                    <a:pt x="141" y="55"/>
                    <a:pt x="138" y="109"/>
                    <a:pt x="135" y="161"/>
                  </a:cubicBezTo>
                  <a:cubicBezTo>
                    <a:pt x="131" y="233"/>
                    <a:pt x="131" y="233"/>
                    <a:pt x="131" y="233"/>
                  </a:cubicBezTo>
                  <a:cubicBezTo>
                    <a:pt x="131" y="233"/>
                    <a:pt x="121" y="355"/>
                    <a:pt x="121" y="355"/>
                  </a:cubicBezTo>
                  <a:cubicBezTo>
                    <a:pt x="109" y="495"/>
                    <a:pt x="109" y="495"/>
                    <a:pt x="109" y="495"/>
                  </a:cubicBezTo>
                  <a:cubicBezTo>
                    <a:pt x="100" y="591"/>
                    <a:pt x="93" y="688"/>
                    <a:pt x="86" y="782"/>
                  </a:cubicBezTo>
                  <a:cubicBezTo>
                    <a:pt x="73" y="955"/>
                    <a:pt x="59" y="1134"/>
                    <a:pt x="36" y="1309"/>
                  </a:cubicBezTo>
                  <a:cubicBezTo>
                    <a:pt x="29" y="1360"/>
                    <a:pt x="26" y="1412"/>
                    <a:pt x="23" y="1463"/>
                  </a:cubicBezTo>
                  <a:cubicBezTo>
                    <a:pt x="14" y="1573"/>
                    <a:pt x="14" y="1573"/>
                    <a:pt x="14" y="1573"/>
                  </a:cubicBezTo>
                  <a:cubicBezTo>
                    <a:pt x="13" y="1589"/>
                    <a:pt x="13" y="1589"/>
                    <a:pt x="13" y="1589"/>
                  </a:cubicBezTo>
                  <a:cubicBezTo>
                    <a:pt x="7" y="1645"/>
                    <a:pt x="0" y="1715"/>
                    <a:pt x="4" y="1761"/>
                  </a:cubicBezTo>
                  <a:cubicBezTo>
                    <a:pt x="4" y="1764"/>
                    <a:pt x="7" y="1766"/>
                    <a:pt x="10" y="1766"/>
                  </a:cubicBezTo>
                  <a:cubicBezTo>
                    <a:pt x="12" y="1766"/>
                    <a:pt x="14" y="1763"/>
                    <a:pt x="14" y="1760"/>
                  </a:cubicBezTo>
                  <a:cubicBezTo>
                    <a:pt x="10" y="1715"/>
                    <a:pt x="17" y="1646"/>
                    <a:pt x="23" y="1590"/>
                  </a:cubicBezTo>
                  <a:cubicBezTo>
                    <a:pt x="25" y="1574"/>
                    <a:pt x="25" y="1574"/>
                    <a:pt x="25" y="1574"/>
                  </a:cubicBezTo>
                  <a:cubicBezTo>
                    <a:pt x="33" y="1463"/>
                    <a:pt x="33" y="1463"/>
                    <a:pt x="33" y="1463"/>
                  </a:cubicBezTo>
                  <a:cubicBezTo>
                    <a:pt x="36" y="1413"/>
                    <a:pt x="39" y="1361"/>
                    <a:pt x="46" y="1310"/>
                  </a:cubicBezTo>
                  <a:cubicBezTo>
                    <a:pt x="69" y="1135"/>
                    <a:pt x="83" y="956"/>
                    <a:pt x="96" y="782"/>
                  </a:cubicBezTo>
                  <a:cubicBezTo>
                    <a:pt x="103" y="689"/>
                    <a:pt x="110" y="592"/>
                    <a:pt x="119" y="496"/>
                  </a:cubicBezTo>
                  <a:cubicBezTo>
                    <a:pt x="131" y="356"/>
                    <a:pt x="131" y="356"/>
                    <a:pt x="131" y="356"/>
                  </a:cubicBezTo>
                  <a:cubicBezTo>
                    <a:pt x="141" y="233"/>
                    <a:pt x="141" y="233"/>
                    <a:pt x="141" y="233"/>
                  </a:cubicBezTo>
                  <a:cubicBezTo>
                    <a:pt x="146" y="161"/>
                    <a:pt x="146" y="161"/>
                    <a:pt x="146" y="161"/>
                  </a:cubicBezTo>
                  <a:cubicBezTo>
                    <a:pt x="148" y="110"/>
                    <a:pt x="151" y="56"/>
                    <a:pt x="162" y="7"/>
                  </a:cubicBezTo>
                  <a:cubicBezTo>
                    <a:pt x="163" y="4"/>
                    <a:pt x="161" y="2"/>
                    <a:pt x="159" y="1"/>
                  </a:cubicBezTo>
                  <a:cubicBezTo>
                    <a:pt x="156" y="0"/>
                    <a:pt x="153" y="2"/>
                    <a:pt x="152" y="5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46" name="Freeform 41">
              <a:extLst>
                <a:ext uri="{FF2B5EF4-FFF2-40B4-BE49-F238E27FC236}">
                  <a16:creationId xmlns:a16="http://schemas.microsoft.com/office/drawing/2014/main" xmlns="" id="{440B2A66-45CC-A54D-A603-E6C4B40549AA}"/>
                </a:ext>
              </a:extLst>
            </p:cNvPr>
            <p:cNvSpPr>
              <a:spLocks/>
            </p:cNvSpPr>
            <p:nvPr/>
          </p:nvSpPr>
          <p:spPr bwMode="auto">
            <a:xfrm>
              <a:off x="1506" y="1053"/>
              <a:ext cx="68" cy="1038"/>
            </a:xfrm>
            <a:custGeom>
              <a:avLst/>
              <a:gdLst>
                <a:gd name="T0" fmla="*/ 0 w 95"/>
                <a:gd name="T1" fmla="*/ 5 h 1445"/>
                <a:gd name="T2" fmla="*/ 23 w 95"/>
                <a:gd name="T3" fmla="*/ 365 h 1445"/>
                <a:gd name="T4" fmla="*/ 46 w 95"/>
                <a:gd name="T5" fmla="*/ 725 h 1445"/>
                <a:gd name="T6" fmla="*/ 72 w 95"/>
                <a:gd name="T7" fmla="*/ 1315 h 1445"/>
                <a:gd name="T8" fmla="*/ 74 w 95"/>
                <a:gd name="T9" fmla="*/ 1354 h 1445"/>
                <a:gd name="T10" fmla="*/ 85 w 95"/>
                <a:gd name="T11" fmla="*/ 1441 h 1445"/>
                <a:gd name="T12" fmla="*/ 91 w 95"/>
                <a:gd name="T13" fmla="*/ 1444 h 1445"/>
                <a:gd name="T14" fmla="*/ 95 w 95"/>
                <a:gd name="T15" fmla="*/ 1438 h 1445"/>
                <a:gd name="T16" fmla="*/ 84 w 95"/>
                <a:gd name="T17" fmla="*/ 1353 h 1445"/>
                <a:gd name="T18" fmla="*/ 82 w 95"/>
                <a:gd name="T19" fmla="*/ 1314 h 1445"/>
                <a:gd name="T20" fmla="*/ 56 w 95"/>
                <a:gd name="T21" fmla="*/ 725 h 1445"/>
                <a:gd name="T22" fmla="*/ 33 w 95"/>
                <a:gd name="T23" fmla="*/ 364 h 1445"/>
                <a:gd name="T24" fmla="*/ 10 w 95"/>
                <a:gd name="T25" fmla="*/ 5 h 1445"/>
                <a:gd name="T26" fmla="*/ 5 w 95"/>
                <a:gd name="T27" fmla="*/ 0 h 1445"/>
                <a:gd name="T28" fmla="*/ 0 w 95"/>
                <a:gd name="T29" fmla="*/ 5 h 14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5" h="1445">
                  <a:moveTo>
                    <a:pt x="0" y="5"/>
                  </a:moveTo>
                  <a:cubicBezTo>
                    <a:pt x="0" y="128"/>
                    <a:pt x="12" y="248"/>
                    <a:pt x="23" y="365"/>
                  </a:cubicBezTo>
                  <a:cubicBezTo>
                    <a:pt x="34" y="481"/>
                    <a:pt x="46" y="602"/>
                    <a:pt x="46" y="725"/>
                  </a:cubicBezTo>
                  <a:cubicBezTo>
                    <a:pt x="46" y="941"/>
                    <a:pt x="54" y="1134"/>
                    <a:pt x="72" y="1315"/>
                  </a:cubicBezTo>
                  <a:cubicBezTo>
                    <a:pt x="74" y="1354"/>
                    <a:pt x="74" y="1354"/>
                    <a:pt x="74" y="1354"/>
                  </a:cubicBezTo>
                  <a:cubicBezTo>
                    <a:pt x="76" y="1383"/>
                    <a:pt x="77" y="1413"/>
                    <a:pt x="85" y="1441"/>
                  </a:cubicBezTo>
                  <a:cubicBezTo>
                    <a:pt x="86" y="1443"/>
                    <a:pt x="88" y="1445"/>
                    <a:pt x="91" y="1444"/>
                  </a:cubicBezTo>
                  <a:cubicBezTo>
                    <a:pt x="94" y="1443"/>
                    <a:pt x="95" y="1441"/>
                    <a:pt x="95" y="1438"/>
                  </a:cubicBezTo>
                  <a:cubicBezTo>
                    <a:pt x="87" y="1411"/>
                    <a:pt x="86" y="1382"/>
                    <a:pt x="84" y="1353"/>
                  </a:cubicBezTo>
                  <a:cubicBezTo>
                    <a:pt x="82" y="1314"/>
                    <a:pt x="82" y="1314"/>
                    <a:pt x="82" y="1314"/>
                  </a:cubicBezTo>
                  <a:cubicBezTo>
                    <a:pt x="64" y="1133"/>
                    <a:pt x="56" y="941"/>
                    <a:pt x="56" y="725"/>
                  </a:cubicBezTo>
                  <a:cubicBezTo>
                    <a:pt x="56" y="602"/>
                    <a:pt x="44" y="481"/>
                    <a:pt x="33" y="364"/>
                  </a:cubicBezTo>
                  <a:cubicBezTo>
                    <a:pt x="22" y="247"/>
                    <a:pt x="10" y="127"/>
                    <a:pt x="10" y="5"/>
                  </a:cubicBezTo>
                  <a:cubicBezTo>
                    <a:pt x="10" y="2"/>
                    <a:pt x="8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47" name="Freeform 42">
              <a:extLst>
                <a:ext uri="{FF2B5EF4-FFF2-40B4-BE49-F238E27FC236}">
                  <a16:creationId xmlns:a16="http://schemas.microsoft.com/office/drawing/2014/main" xmlns="" id="{57381FF8-5355-0343-9FD5-704A9928C190}"/>
                </a:ext>
              </a:extLst>
            </p:cNvPr>
            <p:cNvSpPr>
              <a:spLocks/>
            </p:cNvSpPr>
            <p:nvPr/>
          </p:nvSpPr>
          <p:spPr bwMode="auto">
            <a:xfrm>
              <a:off x="912" y="1431"/>
              <a:ext cx="795" cy="452"/>
            </a:xfrm>
            <a:custGeom>
              <a:avLst/>
              <a:gdLst>
                <a:gd name="T0" fmla="*/ 17 w 1105"/>
                <a:gd name="T1" fmla="*/ 417 h 629"/>
                <a:gd name="T2" fmla="*/ 3 w 1105"/>
                <a:gd name="T3" fmla="*/ 626 h 629"/>
                <a:gd name="T4" fmla="*/ 138 w 1105"/>
                <a:gd name="T5" fmla="*/ 623 h 629"/>
                <a:gd name="T6" fmla="*/ 334 w 1105"/>
                <a:gd name="T7" fmla="*/ 612 h 629"/>
                <a:gd name="T8" fmla="*/ 693 w 1105"/>
                <a:gd name="T9" fmla="*/ 617 h 629"/>
                <a:gd name="T10" fmla="*/ 941 w 1105"/>
                <a:gd name="T11" fmla="*/ 619 h 629"/>
                <a:gd name="T12" fmla="*/ 1105 w 1105"/>
                <a:gd name="T13" fmla="*/ 626 h 629"/>
                <a:gd name="T14" fmla="*/ 1075 w 1105"/>
                <a:gd name="T15" fmla="*/ 318 h 629"/>
                <a:gd name="T16" fmla="*/ 1068 w 1105"/>
                <a:gd name="T17" fmla="*/ 145 h 629"/>
                <a:gd name="T18" fmla="*/ 1060 w 1105"/>
                <a:gd name="T19" fmla="*/ 13 h 629"/>
                <a:gd name="T20" fmla="*/ 941 w 1105"/>
                <a:gd name="T21" fmla="*/ 15 h 629"/>
                <a:gd name="T22" fmla="*/ 657 w 1105"/>
                <a:gd name="T23" fmla="*/ 26 h 629"/>
                <a:gd name="T24" fmla="*/ 187 w 1105"/>
                <a:gd name="T25" fmla="*/ 32 h 629"/>
                <a:gd name="T26" fmla="*/ 68 w 1105"/>
                <a:gd name="T27" fmla="*/ 25 h 629"/>
                <a:gd name="T28" fmla="*/ 20 w 1105"/>
                <a:gd name="T29" fmla="*/ 114 h 629"/>
                <a:gd name="T30" fmla="*/ 17 w 1105"/>
                <a:gd name="T31" fmla="*/ 417 h 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05" h="629">
                  <a:moveTo>
                    <a:pt x="17" y="417"/>
                  </a:moveTo>
                  <a:cubicBezTo>
                    <a:pt x="11" y="486"/>
                    <a:pt x="0" y="557"/>
                    <a:pt x="3" y="626"/>
                  </a:cubicBezTo>
                  <a:cubicBezTo>
                    <a:pt x="45" y="629"/>
                    <a:pt x="95" y="623"/>
                    <a:pt x="138" y="623"/>
                  </a:cubicBezTo>
                  <a:cubicBezTo>
                    <a:pt x="204" y="623"/>
                    <a:pt x="269" y="617"/>
                    <a:pt x="334" y="612"/>
                  </a:cubicBezTo>
                  <a:cubicBezTo>
                    <a:pt x="453" y="603"/>
                    <a:pt x="575" y="622"/>
                    <a:pt x="693" y="617"/>
                  </a:cubicBezTo>
                  <a:cubicBezTo>
                    <a:pt x="776" y="613"/>
                    <a:pt x="858" y="619"/>
                    <a:pt x="941" y="619"/>
                  </a:cubicBezTo>
                  <a:cubicBezTo>
                    <a:pt x="993" y="619"/>
                    <a:pt x="1055" y="612"/>
                    <a:pt x="1105" y="626"/>
                  </a:cubicBezTo>
                  <a:cubicBezTo>
                    <a:pt x="1080" y="526"/>
                    <a:pt x="1080" y="424"/>
                    <a:pt x="1075" y="318"/>
                  </a:cubicBezTo>
                  <a:cubicBezTo>
                    <a:pt x="1072" y="260"/>
                    <a:pt x="1071" y="202"/>
                    <a:pt x="1068" y="145"/>
                  </a:cubicBezTo>
                  <a:cubicBezTo>
                    <a:pt x="1067" y="117"/>
                    <a:pt x="1088" y="32"/>
                    <a:pt x="1060" y="13"/>
                  </a:cubicBezTo>
                  <a:cubicBezTo>
                    <a:pt x="1042" y="0"/>
                    <a:pt x="964" y="15"/>
                    <a:pt x="941" y="15"/>
                  </a:cubicBezTo>
                  <a:cubicBezTo>
                    <a:pt x="845" y="15"/>
                    <a:pt x="752" y="23"/>
                    <a:pt x="657" y="26"/>
                  </a:cubicBezTo>
                  <a:cubicBezTo>
                    <a:pt x="500" y="31"/>
                    <a:pt x="342" y="40"/>
                    <a:pt x="187" y="32"/>
                  </a:cubicBezTo>
                  <a:cubicBezTo>
                    <a:pt x="148" y="30"/>
                    <a:pt x="107" y="21"/>
                    <a:pt x="68" y="25"/>
                  </a:cubicBezTo>
                  <a:cubicBezTo>
                    <a:pt x="16" y="31"/>
                    <a:pt x="23" y="68"/>
                    <a:pt x="20" y="114"/>
                  </a:cubicBezTo>
                  <a:cubicBezTo>
                    <a:pt x="13" y="215"/>
                    <a:pt x="25" y="316"/>
                    <a:pt x="17" y="41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48" name="Freeform 43">
              <a:extLst>
                <a:ext uri="{FF2B5EF4-FFF2-40B4-BE49-F238E27FC236}">
                  <a16:creationId xmlns:a16="http://schemas.microsoft.com/office/drawing/2014/main" xmlns="" id="{17491916-E70B-0846-BACC-59AD504AE7A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9" y="1430"/>
              <a:ext cx="802" cy="456"/>
            </a:xfrm>
            <a:custGeom>
              <a:avLst/>
              <a:gdLst>
                <a:gd name="T0" fmla="*/ 945 w 1114"/>
                <a:gd name="T1" fmla="*/ 11 h 634"/>
                <a:gd name="T2" fmla="*/ 661 w 1114"/>
                <a:gd name="T3" fmla="*/ 22 h 634"/>
                <a:gd name="T4" fmla="*/ 191 w 1114"/>
                <a:gd name="T5" fmla="*/ 28 h 634"/>
                <a:gd name="T6" fmla="*/ 71 w 1114"/>
                <a:gd name="T7" fmla="*/ 21 h 634"/>
                <a:gd name="T8" fmla="*/ 18 w 1114"/>
                <a:gd name="T9" fmla="*/ 115 h 634"/>
                <a:gd name="T10" fmla="*/ 18 w 1114"/>
                <a:gd name="T11" fmla="*/ 260 h 634"/>
                <a:gd name="T12" fmla="*/ 16 w 1114"/>
                <a:gd name="T13" fmla="*/ 418 h 634"/>
                <a:gd name="T14" fmla="*/ 2 w 1114"/>
                <a:gd name="T15" fmla="*/ 627 h 634"/>
                <a:gd name="T16" fmla="*/ 90 w 1114"/>
                <a:gd name="T17" fmla="*/ 631 h 634"/>
                <a:gd name="T18" fmla="*/ 317 w 1114"/>
                <a:gd name="T19" fmla="*/ 620 h 634"/>
                <a:gd name="T20" fmla="*/ 529 w 1114"/>
                <a:gd name="T21" fmla="*/ 620 h 634"/>
                <a:gd name="T22" fmla="*/ 849 w 1114"/>
                <a:gd name="T23" fmla="*/ 624 h 634"/>
                <a:gd name="T24" fmla="*/ 987 w 1114"/>
                <a:gd name="T25" fmla="*/ 624 h 634"/>
                <a:gd name="T26" fmla="*/ 1112 w 1114"/>
                <a:gd name="T27" fmla="*/ 630 h 634"/>
                <a:gd name="T28" fmla="*/ 1087 w 1114"/>
                <a:gd name="T29" fmla="*/ 374 h 634"/>
                <a:gd name="T30" fmla="*/ 1077 w 1114"/>
                <a:gd name="T31" fmla="*/ 146 h 634"/>
                <a:gd name="T32" fmla="*/ 1067 w 1114"/>
                <a:gd name="T33" fmla="*/ 9 h 634"/>
                <a:gd name="T34" fmla="*/ 569 w 1114"/>
                <a:gd name="T35" fmla="*/ 35 h 634"/>
                <a:gd name="T36" fmla="*/ 766 w 1114"/>
                <a:gd name="T37" fmla="*/ 27 h 634"/>
                <a:gd name="T38" fmla="*/ 977 w 1114"/>
                <a:gd name="T39" fmla="*/ 19 h 634"/>
                <a:gd name="T40" fmla="*/ 1074 w 1114"/>
                <a:gd name="T41" fmla="*/ 61 h 634"/>
                <a:gd name="T42" fmla="*/ 1067 w 1114"/>
                <a:gd name="T43" fmla="*/ 143 h 634"/>
                <a:gd name="T44" fmla="*/ 1074 w 1114"/>
                <a:gd name="T45" fmla="*/ 319 h 634"/>
                <a:gd name="T46" fmla="*/ 1102 w 1114"/>
                <a:gd name="T47" fmla="*/ 620 h 634"/>
                <a:gd name="T48" fmla="*/ 945 w 1114"/>
                <a:gd name="T49" fmla="*/ 615 h 634"/>
                <a:gd name="T50" fmla="*/ 697 w 1114"/>
                <a:gd name="T51" fmla="*/ 613 h 634"/>
                <a:gd name="T52" fmla="*/ 338 w 1114"/>
                <a:gd name="T53" fmla="*/ 608 h 634"/>
                <a:gd name="T54" fmla="*/ 142 w 1114"/>
                <a:gd name="T55" fmla="*/ 619 h 634"/>
                <a:gd name="T56" fmla="*/ 12 w 1114"/>
                <a:gd name="T57" fmla="*/ 622 h 634"/>
                <a:gd name="T58" fmla="*/ 21 w 1114"/>
                <a:gd name="T59" fmla="*/ 474 h 634"/>
                <a:gd name="T60" fmla="*/ 29 w 1114"/>
                <a:gd name="T61" fmla="*/ 333 h 634"/>
                <a:gd name="T62" fmla="*/ 27 w 1114"/>
                <a:gd name="T63" fmla="*/ 185 h 634"/>
                <a:gd name="T64" fmla="*/ 30 w 1114"/>
                <a:gd name="T65" fmla="*/ 97 h 634"/>
                <a:gd name="T66" fmla="*/ 148 w 1114"/>
                <a:gd name="T67" fmla="*/ 35 h 634"/>
                <a:gd name="T68" fmla="*/ 569 w 1114"/>
                <a:gd name="T69" fmla="*/ 35 h 634"/>
                <a:gd name="T70" fmla="*/ 26 w 1114"/>
                <a:gd name="T71" fmla="*/ 419 h 6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114" h="634">
                  <a:moveTo>
                    <a:pt x="976" y="8"/>
                  </a:moveTo>
                  <a:cubicBezTo>
                    <a:pt x="945" y="11"/>
                    <a:pt x="945" y="11"/>
                    <a:pt x="945" y="11"/>
                  </a:cubicBezTo>
                  <a:cubicBezTo>
                    <a:pt x="884" y="11"/>
                    <a:pt x="824" y="14"/>
                    <a:pt x="766" y="17"/>
                  </a:cubicBezTo>
                  <a:cubicBezTo>
                    <a:pt x="661" y="22"/>
                    <a:pt x="661" y="22"/>
                    <a:pt x="661" y="22"/>
                  </a:cubicBezTo>
                  <a:cubicBezTo>
                    <a:pt x="568" y="25"/>
                    <a:pt x="568" y="25"/>
                    <a:pt x="568" y="25"/>
                  </a:cubicBezTo>
                  <a:cubicBezTo>
                    <a:pt x="444" y="29"/>
                    <a:pt x="316" y="34"/>
                    <a:pt x="191" y="28"/>
                  </a:cubicBezTo>
                  <a:cubicBezTo>
                    <a:pt x="150" y="24"/>
                    <a:pt x="150" y="24"/>
                    <a:pt x="150" y="24"/>
                  </a:cubicBezTo>
                  <a:cubicBezTo>
                    <a:pt x="124" y="21"/>
                    <a:pt x="97" y="18"/>
                    <a:pt x="71" y="21"/>
                  </a:cubicBezTo>
                  <a:cubicBezTo>
                    <a:pt x="22" y="27"/>
                    <a:pt x="21" y="59"/>
                    <a:pt x="19" y="96"/>
                  </a:cubicBezTo>
                  <a:cubicBezTo>
                    <a:pt x="18" y="115"/>
                    <a:pt x="18" y="115"/>
                    <a:pt x="18" y="115"/>
                  </a:cubicBezTo>
                  <a:cubicBezTo>
                    <a:pt x="17" y="138"/>
                    <a:pt x="16" y="162"/>
                    <a:pt x="16" y="185"/>
                  </a:cubicBezTo>
                  <a:cubicBezTo>
                    <a:pt x="16" y="210"/>
                    <a:pt x="17" y="235"/>
                    <a:pt x="18" y="260"/>
                  </a:cubicBezTo>
                  <a:cubicBezTo>
                    <a:pt x="18" y="284"/>
                    <a:pt x="19" y="309"/>
                    <a:pt x="19" y="333"/>
                  </a:cubicBezTo>
                  <a:cubicBezTo>
                    <a:pt x="19" y="362"/>
                    <a:pt x="18" y="390"/>
                    <a:pt x="16" y="418"/>
                  </a:cubicBezTo>
                  <a:cubicBezTo>
                    <a:pt x="10" y="473"/>
                    <a:pt x="10" y="473"/>
                    <a:pt x="10" y="473"/>
                  </a:cubicBezTo>
                  <a:cubicBezTo>
                    <a:pt x="5" y="524"/>
                    <a:pt x="0" y="576"/>
                    <a:pt x="2" y="627"/>
                  </a:cubicBezTo>
                  <a:cubicBezTo>
                    <a:pt x="2" y="630"/>
                    <a:pt x="4" y="632"/>
                    <a:pt x="7" y="632"/>
                  </a:cubicBezTo>
                  <a:cubicBezTo>
                    <a:pt x="33" y="634"/>
                    <a:pt x="62" y="632"/>
                    <a:pt x="90" y="631"/>
                  </a:cubicBezTo>
                  <a:cubicBezTo>
                    <a:pt x="142" y="629"/>
                    <a:pt x="142" y="629"/>
                    <a:pt x="142" y="629"/>
                  </a:cubicBezTo>
                  <a:cubicBezTo>
                    <a:pt x="201" y="629"/>
                    <a:pt x="260" y="624"/>
                    <a:pt x="317" y="620"/>
                  </a:cubicBezTo>
                  <a:cubicBezTo>
                    <a:pt x="338" y="618"/>
                    <a:pt x="338" y="618"/>
                    <a:pt x="338" y="618"/>
                  </a:cubicBezTo>
                  <a:cubicBezTo>
                    <a:pt x="401" y="614"/>
                    <a:pt x="466" y="617"/>
                    <a:pt x="529" y="620"/>
                  </a:cubicBezTo>
                  <a:cubicBezTo>
                    <a:pt x="584" y="623"/>
                    <a:pt x="642" y="625"/>
                    <a:pt x="697" y="623"/>
                  </a:cubicBezTo>
                  <a:cubicBezTo>
                    <a:pt x="748" y="620"/>
                    <a:pt x="800" y="622"/>
                    <a:pt x="849" y="624"/>
                  </a:cubicBezTo>
                  <a:cubicBezTo>
                    <a:pt x="945" y="626"/>
                    <a:pt x="945" y="626"/>
                    <a:pt x="945" y="626"/>
                  </a:cubicBezTo>
                  <a:cubicBezTo>
                    <a:pt x="987" y="624"/>
                    <a:pt x="987" y="624"/>
                    <a:pt x="987" y="624"/>
                  </a:cubicBezTo>
                  <a:cubicBezTo>
                    <a:pt x="1029" y="623"/>
                    <a:pt x="1071" y="621"/>
                    <a:pt x="1107" y="632"/>
                  </a:cubicBezTo>
                  <a:cubicBezTo>
                    <a:pt x="1109" y="632"/>
                    <a:pt x="1111" y="632"/>
                    <a:pt x="1112" y="630"/>
                  </a:cubicBezTo>
                  <a:cubicBezTo>
                    <a:pt x="1114" y="629"/>
                    <a:pt x="1114" y="627"/>
                    <a:pt x="1114" y="625"/>
                  </a:cubicBezTo>
                  <a:cubicBezTo>
                    <a:pt x="1093" y="544"/>
                    <a:pt x="1090" y="461"/>
                    <a:pt x="1087" y="374"/>
                  </a:cubicBezTo>
                  <a:cubicBezTo>
                    <a:pt x="1084" y="319"/>
                    <a:pt x="1084" y="319"/>
                    <a:pt x="1084" y="319"/>
                  </a:cubicBezTo>
                  <a:cubicBezTo>
                    <a:pt x="1077" y="146"/>
                    <a:pt x="1077" y="146"/>
                    <a:pt x="1077" y="146"/>
                  </a:cubicBezTo>
                  <a:cubicBezTo>
                    <a:pt x="1077" y="138"/>
                    <a:pt x="1078" y="126"/>
                    <a:pt x="1080" y="113"/>
                  </a:cubicBezTo>
                  <a:cubicBezTo>
                    <a:pt x="1084" y="74"/>
                    <a:pt x="1090" y="25"/>
                    <a:pt x="1067" y="9"/>
                  </a:cubicBezTo>
                  <a:cubicBezTo>
                    <a:pt x="1054" y="0"/>
                    <a:pt x="1019" y="3"/>
                    <a:pt x="976" y="8"/>
                  </a:cubicBezTo>
                  <a:close/>
                  <a:moveTo>
                    <a:pt x="569" y="35"/>
                  </a:moveTo>
                  <a:cubicBezTo>
                    <a:pt x="661" y="32"/>
                    <a:pt x="661" y="32"/>
                    <a:pt x="661" y="32"/>
                  </a:cubicBezTo>
                  <a:cubicBezTo>
                    <a:pt x="766" y="27"/>
                    <a:pt x="766" y="27"/>
                    <a:pt x="766" y="27"/>
                  </a:cubicBezTo>
                  <a:cubicBezTo>
                    <a:pt x="824" y="24"/>
                    <a:pt x="885" y="22"/>
                    <a:pt x="945" y="22"/>
                  </a:cubicBezTo>
                  <a:cubicBezTo>
                    <a:pt x="977" y="19"/>
                    <a:pt x="977" y="19"/>
                    <a:pt x="977" y="19"/>
                  </a:cubicBezTo>
                  <a:cubicBezTo>
                    <a:pt x="1006" y="15"/>
                    <a:pt x="1050" y="10"/>
                    <a:pt x="1061" y="18"/>
                  </a:cubicBezTo>
                  <a:cubicBezTo>
                    <a:pt x="1071" y="24"/>
                    <a:pt x="1074" y="42"/>
                    <a:pt x="1074" y="61"/>
                  </a:cubicBezTo>
                  <a:cubicBezTo>
                    <a:pt x="1074" y="78"/>
                    <a:pt x="1071" y="97"/>
                    <a:pt x="1070" y="111"/>
                  </a:cubicBezTo>
                  <a:cubicBezTo>
                    <a:pt x="1068" y="124"/>
                    <a:pt x="1067" y="135"/>
                    <a:pt x="1067" y="143"/>
                  </a:cubicBezTo>
                  <a:cubicBezTo>
                    <a:pt x="1067" y="144"/>
                    <a:pt x="1067" y="145"/>
                    <a:pt x="1067" y="146"/>
                  </a:cubicBezTo>
                  <a:cubicBezTo>
                    <a:pt x="1074" y="319"/>
                    <a:pt x="1074" y="319"/>
                    <a:pt x="1074" y="319"/>
                  </a:cubicBezTo>
                  <a:cubicBezTo>
                    <a:pt x="1076" y="375"/>
                    <a:pt x="1076" y="375"/>
                    <a:pt x="1076" y="375"/>
                  </a:cubicBezTo>
                  <a:cubicBezTo>
                    <a:pt x="1080" y="460"/>
                    <a:pt x="1083" y="540"/>
                    <a:pt x="1102" y="620"/>
                  </a:cubicBezTo>
                  <a:cubicBezTo>
                    <a:pt x="1067" y="612"/>
                    <a:pt x="1026" y="613"/>
                    <a:pt x="987" y="614"/>
                  </a:cubicBezTo>
                  <a:cubicBezTo>
                    <a:pt x="945" y="615"/>
                    <a:pt x="945" y="615"/>
                    <a:pt x="945" y="615"/>
                  </a:cubicBezTo>
                  <a:cubicBezTo>
                    <a:pt x="850" y="613"/>
                    <a:pt x="850" y="613"/>
                    <a:pt x="850" y="613"/>
                  </a:cubicBezTo>
                  <a:cubicBezTo>
                    <a:pt x="800" y="612"/>
                    <a:pt x="748" y="610"/>
                    <a:pt x="697" y="613"/>
                  </a:cubicBezTo>
                  <a:cubicBezTo>
                    <a:pt x="642" y="615"/>
                    <a:pt x="585" y="612"/>
                    <a:pt x="530" y="610"/>
                  </a:cubicBezTo>
                  <a:cubicBezTo>
                    <a:pt x="467" y="607"/>
                    <a:pt x="401" y="604"/>
                    <a:pt x="338" y="608"/>
                  </a:cubicBezTo>
                  <a:cubicBezTo>
                    <a:pt x="316" y="610"/>
                    <a:pt x="316" y="610"/>
                    <a:pt x="316" y="610"/>
                  </a:cubicBezTo>
                  <a:cubicBezTo>
                    <a:pt x="257" y="614"/>
                    <a:pt x="201" y="619"/>
                    <a:pt x="142" y="619"/>
                  </a:cubicBezTo>
                  <a:cubicBezTo>
                    <a:pt x="89" y="621"/>
                    <a:pt x="89" y="621"/>
                    <a:pt x="89" y="621"/>
                  </a:cubicBezTo>
                  <a:cubicBezTo>
                    <a:pt x="63" y="622"/>
                    <a:pt x="36" y="623"/>
                    <a:pt x="12" y="622"/>
                  </a:cubicBezTo>
                  <a:cubicBezTo>
                    <a:pt x="12" y="615"/>
                    <a:pt x="12" y="607"/>
                    <a:pt x="12" y="600"/>
                  </a:cubicBezTo>
                  <a:cubicBezTo>
                    <a:pt x="12" y="558"/>
                    <a:pt x="16" y="515"/>
                    <a:pt x="21" y="474"/>
                  </a:cubicBezTo>
                  <a:cubicBezTo>
                    <a:pt x="26" y="419"/>
                    <a:pt x="26" y="419"/>
                    <a:pt x="26" y="419"/>
                  </a:cubicBezTo>
                  <a:cubicBezTo>
                    <a:pt x="28" y="390"/>
                    <a:pt x="29" y="362"/>
                    <a:pt x="29" y="333"/>
                  </a:cubicBezTo>
                  <a:cubicBezTo>
                    <a:pt x="29" y="309"/>
                    <a:pt x="28" y="284"/>
                    <a:pt x="28" y="259"/>
                  </a:cubicBezTo>
                  <a:cubicBezTo>
                    <a:pt x="27" y="235"/>
                    <a:pt x="27" y="210"/>
                    <a:pt x="27" y="185"/>
                  </a:cubicBezTo>
                  <a:cubicBezTo>
                    <a:pt x="27" y="162"/>
                    <a:pt x="27" y="138"/>
                    <a:pt x="29" y="115"/>
                  </a:cubicBezTo>
                  <a:cubicBezTo>
                    <a:pt x="30" y="97"/>
                    <a:pt x="30" y="97"/>
                    <a:pt x="30" y="97"/>
                  </a:cubicBezTo>
                  <a:cubicBezTo>
                    <a:pt x="31" y="59"/>
                    <a:pt x="32" y="36"/>
                    <a:pt x="72" y="31"/>
                  </a:cubicBezTo>
                  <a:cubicBezTo>
                    <a:pt x="97" y="29"/>
                    <a:pt x="123" y="32"/>
                    <a:pt x="148" y="35"/>
                  </a:cubicBezTo>
                  <a:cubicBezTo>
                    <a:pt x="191" y="38"/>
                    <a:pt x="191" y="38"/>
                    <a:pt x="191" y="38"/>
                  </a:cubicBezTo>
                  <a:cubicBezTo>
                    <a:pt x="316" y="44"/>
                    <a:pt x="444" y="40"/>
                    <a:pt x="569" y="35"/>
                  </a:cubicBezTo>
                  <a:close/>
                  <a:moveTo>
                    <a:pt x="26" y="419"/>
                  </a:moveTo>
                  <a:cubicBezTo>
                    <a:pt x="26" y="419"/>
                    <a:pt x="26" y="419"/>
                    <a:pt x="26" y="419"/>
                  </a:cubicBezTo>
                  <a:cubicBezTo>
                    <a:pt x="26" y="419"/>
                    <a:pt x="26" y="419"/>
                    <a:pt x="26" y="419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49" name="Freeform 44">
              <a:extLst>
                <a:ext uri="{FF2B5EF4-FFF2-40B4-BE49-F238E27FC236}">
                  <a16:creationId xmlns:a16="http://schemas.microsoft.com/office/drawing/2014/main" xmlns="" id="{3555FEA7-5018-FC43-A30D-D331986B494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1" y="833"/>
              <a:ext cx="165" cy="627"/>
            </a:xfrm>
            <a:custGeom>
              <a:avLst/>
              <a:gdLst>
                <a:gd name="T0" fmla="*/ 218 w 229"/>
                <a:gd name="T1" fmla="*/ 2 h 873"/>
                <a:gd name="T2" fmla="*/ 199 w 229"/>
                <a:gd name="T3" fmla="*/ 82 h 873"/>
                <a:gd name="T4" fmla="*/ 193 w 229"/>
                <a:gd name="T5" fmla="*/ 116 h 873"/>
                <a:gd name="T6" fmla="*/ 140 w 229"/>
                <a:gd name="T7" fmla="*/ 335 h 873"/>
                <a:gd name="T8" fmla="*/ 132 w 229"/>
                <a:gd name="T9" fmla="*/ 368 h 873"/>
                <a:gd name="T10" fmla="*/ 62 w 229"/>
                <a:gd name="T11" fmla="*/ 634 h 873"/>
                <a:gd name="T12" fmla="*/ 42 w 229"/>
                <a:gd name="T13" fmla="*/ 714 h 873"/>
                <a:gd name="T14" fmla="*/ 0 w 229"/>
                <a:gd name="T15" fmla="*/ 863 h 873"/>
                <a:gd name="T16" fmla="*/ 0 w 229"/>
                <a:gd name="T17" fmla="*/ 865 h 873"/>
                <a:gd name="T18" fmla="*/ 5 w 229"/>
                <a:gd name="T19" fmla="*/ 872 h 873"/>
                <a:gd name="T20" fmla="*/ 12 w 229"/>
                <a:gd name="T21" fmla="*/ 869 h 873"/>
                <a:gd name="T22" fmla="*/ 13 w 229"/>
                <a:gd name="T23" fmla="*/ 868 h 873"/>
                <a:gd name="T24" fmla="*/ 12 w 229"/>
                <a:gd name="T25" fmla="*/ 868 h 873"/>
                <a:gd name="T26" fmla="*/ 8 w 229"/>
                <a:gd name="T27" fmla="*/ 865 h 873"/>
                <a:gd name="T28" fmla="*/ 7 w 229"/>
                <a:gd name="T29" fmla="*/ 864 h 873"/>
                <a:gd name="T30" fmla="*/ 8 w 229"/>
                <a:gd name="T31" fmla="*/ 862 h 873"/>
                <a:gd name="T32" fmla="*/ 10 w 229"/>
                <a:gd name="T33" fmla="*/ 864 h 873"/>
                <a:gd name="T34" fmla="*/ 10 w 229"/>
                <a:gd name="T35" fmla="*/ 864 h 873"/>
                <a:gd name="T36" fmla="*/ 10 w 229"/>
                <a:gd name="T37" fmla="*/ 866 h 873"/>
                <a:gd name="T38" fmla="*/ 52 w 229"/>
                <a:gd name="T39" fmla="*/ 716 h 873"/>
                <a:gd name="T40" fmla="*/ 72 w 229"/>
                <a:gd name="T41" fmla="*/ 636 h 873"/>
                <a:gd name="T42" fmla="*/ 142 w 229"/>
                <a:gd name="T43" fmla="*/ 371 h 873"/>
                <a:gd name="T44" fmla="*/ 150 w 229"/>
                <a:gd name="T45" fmla="*/ 337 h 873"/>
                <a:gd name="T46" fmla="*/ 203 w 229"/>
                <a:gd name="T47" fmla="*/ 118 h 873"/>
                <a:gd name="T48" fmla="*/ 209 w 229"/>
                <a:gd name="T49" fmla="*/ 84 h 873"/>
                <a:gd name="T50" fmla="*/ 227 w 229"/>
                <a:gd name="T51" fmla="*/ 8 h 873"/>
                <a:gd name="T52" fmla="*/ 226 w 229"/>
                <a:gd name="T53" fmla="*/ 1 h 873"/>
                <a:gd name="T54" fmla="*/ 218 w 229"/>
                <a:gd name="T55" fmla="*/ 2 h 8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29" h="873">
                  <a:moveTo>
                    <a:pt x="218" y="2"/>
                  </a:moveTo>
                  <a:cubicBezTo>
                    <a:pt x="208" y="18"/>
                    <a:pt x="203" y="52"/>
                    <a:pt x="199" y="82"/>
                  </a:cubicBezTo>
                  <a:cubicBezTo>
                    <a:pt x="193" y="116"/>
                    <a:pt x="193" y="116"/>
                    <a:pt x="193" y="116"/>
                  </a:cubicBezTo>
                  <a:cubicBezTo>
                    <a:pt x="177" y="191"/>
                    <a:pt x="158" y="267"/>
                    <a:pt x="140" y="335"/>
                  </a:cubicBezTo>
                  <a:cubicBezTo>
                    <a:pt x="132" y="368"/>
                    <a:pt x="132" y="368"/>
                    <a:pt x="132" y="368"/>
                  </a:cubicBezTo>
                  <a:cubicBezTo>
                    <a:pt x="62" y="634"/>
                    <a:pt x="62" y="634"/>
                    <a:pt x="62" y="634"/>
                  </a:cubicBezTo>
                  <a:cubicBezTo>
                    <a:pt x="42" y="714"/>
                    <a:pt x="42" y="714"/>
                    <a:pt x="42" y="714"/>
                  </a:cubicBezTo>
                  <a:cubicBezTo>
                    <a:pt x="30" y="766"/>
                    <a:pt x="19" y="815"/>
                    <a:pt x="0" y="863"/>
                  </a:cubicBezTo>
                  <a:cubicBezTo>
                    <a:pt x="0" y="863"/>
                    <a:pt x="0" y="865"/>
                    <a:pt x="0" y="865"/>
                  </a:cubicBezTo>
                  <a:cubicBezTo>
                    <a:pt x="1" y="867"/>
                    <a:pt x="1" y="870"/>
                    <a:pt x="5" y="872"/>
                  </a:cubicBezTo>
                  <a:cubicBezTo>
                    <a:pt x="8" y="873"/>
                    <a:pt x="11" y="870"/>
                    <a:pt x="12" y="869"/>
                  </a:cubicBezTo>
                  <a:cubicBezTo>
                    <a:pt x="13" y="868"/>
                    <a:pt x="13" y="868"/>
                    <a:pt x="13" y="868"/>
                  </a:cubicBezTo>
                  <a:cubicBezTo>
                    <a:pt x="12" y="868"/>
                    <a:pt x="12" y="868"/>
                    <a:pt x="12" y="868"/>
                  </a:cubicBezTo>
                  <a:cubicBezTo>
                    <a:pt x="10" y="869"/>
                    <a:pt x="9" y="867"/>
                    <a:pt x="8" y="865"/>
                  </a:cubicBezTo>
                  <a:cubicBezTo>
                    <a:pt x="7" y="865"/>
                    <a:pt x="7" y="864"/>
                    <a:pt x="7" y="864"/>
                  </a:cubicBezTo>
                  <a:cubicBezTo>
                    <a:pt x="7" y="863"/>
                    <a:pt x="8" y="863"/>
                    <a:pt x="8" y="862"/>
                  </a:cubicBezTo>
                  <a:cubicBezTo>
                    <a:pt x="9" y="862"/>
                    <a:pt x="10" y="863"/>
                    <a:pt x="10" y="864"/>
                  </a:cubicBezTo>
                  <a:cubicBezTo>
                    <a:pt x="10" y="864"/>
                    <a:pt x="10" y="864"/>
                    <a:pt x="10" y="864"/>
                  </a:cubicBezTo>
                  <a:cubicBezTo>
                    <a:pt x="10" y="865"/>
                    <a:pt x="10" y="866"/>
                    <a:pt x="10" y="866"/>
                  </a:cubicBezTo>
                  <a:cubicBezTo>
                    <a:pt x="29" y="818"/>
                    <a:pt x="40" y="769"/>
                    <a:pt x="52" y="716"/>
                  </a:cubicBezTo>
                  <a:cubicBezTo>
                    <a:pt x="72" y="636"/>
                    <a:pt x="72" y="636"/>
                    <a:pt x="72" y="636"/>
                  </a:cubicBezTo>
                  <a:cubicBezTo>
                    <a:pt x="142" y="371"/>
                    <a:pt x="142" y="371"/>
                    <a:pt x="142" y="371"/>
                  </a:cubicBezTo>
                  <a:cubicBezTo>
                    <a:pt x="150" y="337"/>
                    <a:pt x="150" y="337"/>
                    <a:pt x="150" y="337"/>
                  </a:cubicBezTo>
                  <a:cubicBezTo>
                    <a:pt x="168" y="270"/>
                    <a:pt x="187" y="194"/>
                    <a:pt x="203" y="118"/>
                  </a:cubicBezTo>
                  <a:cubicBezTo>
                    <a:pt x="209" y="84"/>
                    <a:pt x="209" y="84"/>
                    <a:pt x="209" y="84"/>
                  </a:cubicBezTo>
                  <a:cubicBezTo>
                    <a:pt x="213" y="56"/>
                    <a:pt x="218" y="22"/>
                    <a:pt x="227" y="8"/>
                  </a:cubicBezTo>
                  <a:cubicBezTo>
                    <a:pt x="229" y="6"/>
                    <a:pt x="228" y="3"/>
                    <a:pt x="226" y="1"/>
                  </a:cubicBezTo>
                  <a:cubicBezTo>
                    <a:pt x="223" y="0"/>
                    <a:pt x="220" y="0"/>
                    <a:pt x="218" y="2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50" name="Freeform 45">
              <a:extLst>
                <a:ext uri="{FF2B5EF4-FFF2-40B4-BE49-F238E27FC236}">
                  <a16:creationId xmlns:a16="http://schemas.microsoft.com/office/drawing/2014/main" xmlns="" id="{C7DA519E-E1F3-F945-8912-BFA02F6AA59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2" y="1053"/>
              <a:ext cx="117" cy="394"/>
            </a:xfrm>
            <a:custGeom>
              <a:avLst/>
              <a:gdLst>
                <a:gd name="T0" fmla="*/ 4 w 163"/>
                <a:gd name="T1" fmla="*/ 1 h 549"/>
                <a:gd name="T2" fmla="*/ 0 w 163"/>
                <a:gd name="T3" fmla="*/ 7 h 549"/>
                <a:gd name="T4" fmla="*/ 89 w 163"/>
                <a:gd name="T5" fmla="*/ 365 h 549"/>
                <a:gd name="T6" fmla="*/ 108 w 163"/>
                <a:gd name="T7" fmla="*/ 416 h 549"/>
                <a:gd name="T8" fmla="*/ 148 w 163"/>
                <a:gd name="T9" fmla="*/ 541 h 549"/>
                <a:gd name="T10" fmla="*/ 150 w 163"/>
                <a:gd name="T11" fmla="*/ 548 h 549"/>
                <a:gd name="T12" fmla="*/ 157 w 163"/>
                <a:gd name="T13" fmla="*/ 545 h 549"/>
                <a:gd name="T14" fmla="*/ 117 w 163"/>
                <a:gd name="T15" fmla="*/ 412 h 549"/>
                <a:gd name="T16" fmla="*/ 98 w 163"/>
                <a:gd name="T17" fmla="*/ 362 h 549"/>
                <a:gd name="T18" fmla="*/ 10 w 163"/>
                <a:gd name="T19" fmla="*/ 5 h 549"/>
                <a:gd name="T20" fmla="*/ 4 w 163"/>
                <a:gd name="T21" fmla="*/ 1 h 5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3" h="549">
                  <a:moveTo>
                    <a:pt x="4" y="1"/>
                  </a:moveTo>
                  <a:cubicBezTo>
                    <a:pt x="2" y="1"/>
                    <a:pt x="0" y="4"/>
                    <a:pt x="0" y="7"/>
                  </a:cubicBezTo>
                  <a:cubicBezTo>
                    <a:pt x="27" y="143"/>
                    <a:pt x="57" y="264"/>
                    <a:pt x="89" y="365"/>
                  </a:cubicBezTo>
                  <a:cubicBezTo>
                    <a:pt x="108" y="416"/>
                    <a:pt x="108" y="416"/>
                    <a:pt x="108" y="416"/>
                  </a:cubicBezTo>
                  <a:cubicBezTo>
                    <a:pt x="123" y="456"/>
                    <a:pt x="153" y="531"/>
                    <a:pt x="148" y="541"/>
                  </a:cubicBezTo>
                  <a:cubicBezTo>
                    <a:pt x="147" y="544"/>
                    <a:pt x="148" y="547"/>
                    <a:pt x="150" y="548"/>
                  </a:cubicBezTo>
                  <a:cubicBezTo>
                    <a:pt x="153" y="549"/>
                    <a:pt x="156" y="548"/>
                    <a:pt x="157" y="545"/>
                  </a:cubicBezTo>
                  <a:cubicBezTo>
                    <a:pt x="163" y="532"/>
                    <a:pt x="144" y="482"/>
                    <a:pt x="117" y="412"/>
                  </a:cubicBezTo>
                  <a:cubicBezTo>
                    <a:pt x="98" y="362"/>
                    <a:pt x="98" y="362"/>
                    <a:pt x="98" y="362"/>
                  </a:cubicBezTo>
                  <a:cubicBezTo>
                    <a:pt x="67" y="261"/>
                    <a:pt x="37" y="141"/>
                    <a:pt x="10" y="5"/>
                  </a:cubicBezTo>
                  <a:cubicBezTo>
                    <a:pt x="10" y="2"/>
                    <a:pt x="7" y="0"/>
                    <a:pt x="4" y="1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51" name="Freeform 46">
              <a:extLst>
                <a:ext uri="{FF2B5EF4-FFF2-40B4-BE49-F238E27FC236}">
                  <a16:creationId xmlns:a16="http://schemas.microsoft.com/office/drawing/2014/main" xmlns="" id="{344643B9-A58B-3844-A564-8D18FE023D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310" y="1101"/>
              <a:ext cx="126" cy="132"/>
            </a:xfrm>
            <a:custGeom>
              <a:avLst/>
              <a:gdLst>
                <a:gd name="T0" fmla="*/ 84 w 175"/>
                <a:gd name="T1" fmla="*/ 3 h 183"/>
                <a:gd name="T2" fmla="*/ 27 w 175"/>
                <a:gd name="T3" fmla="*/ 30 h 183"/>
                <a:gd name="T4" fmla="*/ 27 w 175"/>
                <a:gd name="T5" fmla="*/ 117 h 183"/>
                <a:gd name="T6" fmla="*/ 35 w 175"/>
                <a:gd name="T7" fmla="*/ 174 h 183"/>
                <a:gd name="T8" fmla="*/ 98 w 175"/>
                <a:gd name="T9" fmla="*/ 165 h 183"/>
                <a:gd name="T10" fmla="*/ 172 w 175"/>
                <a:gd name="T11" fmla="*/ 97 h 183"/>
                <a:gd name="T12" fmla="*/ 137 w 175"/>
                <a:gd name="T13" fmla="*/ 11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5" h="183">
                  <a:moveTo>
                    <a:pt x="84" y="3"/>
                  </a:moveTo>
                  <a:cubicBezTo>
                    <a:pt x="61" y="0"/>
                    <a:pt x="41" y="12"/>
                    <a:pt x="27" y="30"/>
                  </a:cubicBezTo>
                  <a:cubicBezTo>
                    <a:pt x="0" y="67"/>
                    <a:pt x="23" y="83"/>
                    <a:pt x="27" y="117"/>
                  </a:cubicBezTo>
                  <a:cubicBezTo>
                    <a:pt x="29" y="139"/>
                    <a:pt x="14" y="161"/>
                    <a:pt x="35" y="174"/>
                  </a:cubicBezTo>
                  <a:cubicBezTo>
                    <a:pt x="49" y="183"/>
                    <a:pt x="85" y="169"/>
                    <a:pt x="98" y="165"/>
                  </a:cubicBezTo>
                  <a:cubicBezTo>
                    <a:pt x="139" y="154"/>
                    <a:pt x="166" y="140"/>
                    <a:pt x="172" y="97"/>
                  </a:cubicBezTo>
                  <a:cubicBezTo>
                    <a:pt x="175" y="67"/>
                    <a:pt x="165" y="26"/>
                    <a:pt x="137" y="11"/>
                  </a:cubicBezTo>
                </a:path>
              </a:pathLst>
            </a:custGeom>
            <a:solidFill>
              <a:srgbClr val="FFF1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52" name="Freeform 47">
              <a:extLst>
                <a:ext uri="{FF2B5EF4-FFF2-40B4-BE49-F238E27FC236}">
                  <a16:creationId xmlns:a16="http://schemas.microsoft.com/office/drawing/2014/main" xmlns="" id="{3C69FC03-7F9C-654E-8D95-E452E0E32EC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5" y="1590"/>
              <a:ext cx="99" cy="127"/>
            </a:xfrm>
            <a:custGeom>
              <a:avLst/>
              <a:gdLst>
                <a:gd name="T0" fmla="*/ 132 w 138"/>
                <a:gd name="T1" fmla="*/ 105 h 177"/>
                <a:gd name="T2" fmla="*/ 104 w 138"/>
                <a:gd name="T3" fmla="*/ 158 h 177"/>
                <a:gd name="T4" fmla="*/ 53 w 138"/>
                <a:gd name="T5" fmla="*/ 177 h 177"/>
                <a:gd name="T6" fmla="*/ 13 w 138"/>
                <a:gd name="T7" fmla="*/ 163 h 177"/>
                <a:gd name="T8" fmla="*/ 0 w 138"/>
                <a:gd name="T9" fmla="*/ 118 h 177"/>
                <a:gd name="T10" fmla="*/ 13 w 138"/>
                <a:gd name="T11" fmla="*/ 60 h 177"/>
                <a:gd name="T12" fmla="*/ 47 w 138"/>
                <a:gd name="T13" fmla="*/ 13 h 177"/>
                <a:gd name="T14" fmla="*/ 77 w 138"/>
                <a:gd name="T15" fmla="*/ 0 h 177"/>
                <a:gd name="T16" fmla="*/ 103 w 138"/>
                <a:gd name="T17" fmla="*/ 7 h 177"/>
                <a:gd name="T18" fmla="*/ 122 w 138"/>
                <a:gd name="T19" fmla="*/ 24 h 177"/>
                <a:gd name="T20" fmla="*/ 119 w 138"/>
                <a:gd name="T21" fmla="*/ 32 h 177"/>
                <a:gd name="T22" fmla="*/ 111 w 138"/>
                <a:gd name="T23" fmla="*/ 35 h 177"/>
                <a:gd name="T24" fmla="*/ 105 w 138"/>
                <a:gd name="T25" fmla="*/ 33 h 177"/>
                <a:gd name="T26" fmla="*/ 77 w 138"/>
                <a:gd name="T27" fmla="*/ 23 h 177"/>
                <a:gd name="T28" fmla="*/ 60 w 138"/>
                <a:gd name="T29" fmla="*/ 31 h 177"/>
                <a:gd name="T30" fmla="*/ 47 w 138"/>
                <a:gd name="T31" fmla="*/ 46 h 177"/>
                <a:gd name="T32" fmla="*/ 22 w 138"/>
                <a:gd name="T33" fmla="*/ 118 h 177"/>
                <a:gd name="T34" fmla="*/ 28 w 138"/>
                <a:gd name="T35" fmla="*/ 146 h 177"/>
                <a:gd name="T36" fmla="*/ 53 w 138"/>
                <a:gd name="T37" fmla="*/ 155 h 177"/>
                <a:gd name="T38" fmla="*/ 87 w 138"/>
                <a:gd name="T39" fmla="*/ 143 h 177"/>
                <a:gd name="T40" fmla="*/ 108 w 138"/>
                <a:gd name="T41" fmla="*/ 106 h 177"/>
                <a:gd name="T42" fmla="*/ 57 w 138"/>
                <a:gd name="T43" fmla="*/ 118 h 177"/>
                <a:gd name="T44" fmla="*/ 52 w 138"/>
                <a:gd name="T45" fmla="*/ 119 h 177"/>
                <a:gd name="T46" fmla="*/ 44 w 138"/>
                <a:gd name="T47" fmla="*/ 115 h 177"/>
                <a:gd name="T48" fmla="*/ 41 w 138"/>
                <a:gd name="T49" fmla="*/ 107 h 177"/>
                <a:gd name="T50" fmla="*/ 47 w 138"/>
                <a:gd name="T51" fmla="*/ 98 h 177"/>
                <a:gd name="T52" fmla="*/ 127 w 138"/>
                <a:gd name="T53" fmla="*/ 84 h 177"/>
                <a:gd name="T54" fmla="*/ 135 w 138"/>
                <a:gd name="T55" fmla="*/ 87 h 177"/>
                <a:gd name="T56" fmla="*/ 138 w 138"/>
                <a:gd name="T57" fmla="*/ 95 h 177"/>
                <a:gd name="T58" fmla="*/ 132 w 138"/>
                <a:gd name="T59" fmla="*/ 105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38" h="177">
                  <a:moveTo>
                    <a:pt x="132" y="105"/>
                  </a:moveTo>
                  <a:cubicBezTo>
                    <a:pt x="128" y="127"/>
                    <a:pt x="118" y="144"/>
                    <a:pt x="104" y="158"/>
                  </a:cubicBezTo>
                  <a:cubicBezTo>
                    <a:pt x="90" y="171"/>
                    <a:pt x="73" y="177"/>
                    <a:pt x="53" y="177"/>
                  </a:cubicBezTo>
                  <a:cubicBezTo>
                    <a:pt x="36" y="177"/>
                    <a:pt x="22" y="173"/>
                    <a:pt x="13" y="163"/>
                  </a:cubicBezTo>
                  <a:cubicBezTo>
                    <a:pt x="5" y="153"/>
                    <a:pt x="0" y="138"/>
                    <a:pt x="0" y="118"/>
                  </a:cubicBezTo>
                  <a:cubicBezTo>
                    <a:pt x="0" y="99"/>
                    <a:pt x="5" y="80"/>
                    <a:pt x="13" y="60"/>
                  </a:cubicBezTo>
                  <a:cubicBezTo>
                    <a:pt x="22" y="41"/>
                    <a:pt x="34" y="25"/>
                    <a:pt x="47" y="13"/>
                  </a:cubicBezTo>
                  <a:cubicBezTo>
                    <a:pt x="57" y="4"/>
                    <a:pt x="66" y="0"/>
                    <a:pt x="77" y="0"/>
                  </a:cubicBezTo>
                  <a:cubicBezTo>
                    <a:pt x="83" y="0"/>
                    <a:pt x="92" y="3"/>
                    <a:pt x="103" y="7"/>
                  </a:cubicBezTo>
                  <a:cubicBezTo>
                    <a:pt x="116" y="12"/>
                    <a:pt x="122" y="18"/>
                    <a:pt x="122" y="24"/>
                  </a:cubicBezTo>
                  <a:cubicBezTo>
                    <a:pt x="122" y="27"/>
                    <a:pt x="121" y="29"/>
                    <a:pt x="119" y="32"/>
                  </a:cubicBezTo>
                  <a:cubicBezTo>
                    <a:pt x="117" y="34"/>
                    <a:pt x="114" y="35"/>
                    <a:pt x="111" y="35"/>
                  </a:cubicBezTo>
                  <a:cubicBezTo>
                    <a:pt x="110" y="35"/>
                    <a:pt x="107" y="34"/>
                    <a:pt x="105" y="33"/>
                  </a:cubicBezTo>
                  <a:cubicBezTo>
                    <a:pt x="93" y="26"/>
                    <a:pt x="84" y="23"/>
                    <a:pt x="77" y="23"/>
                  </a:cubicBezTo>
                  <a:cubicBezTo>
                    <a:pt x="71" y="23"/>
                    <a:pt x="66" y="25"/>
                    <a:pt x="60" y="31"/>
                  </a:cubicBezTo>
                  <a:cubicBezTo>
                    <a:pt x="57" y="34"/>
                    <a:pt x="53" y="39"/>
                    <a:pt x="47" y="46"/>
                  </a:cubicBezTo>
                  <a:cubicBezTo>
                    <a:pt x="30" y="68"/>
                    <a:pt x="22" y="92"/>
                    <a:pt x="22" y="118"/>
                  </a:cubicBezTo>
                  <a:cubicBezTo>
                    <a:pt x="22" y="132"/>
                    <a:pt x="24" y="141"/>
                    <a:pt x="28" y="146"/>
                  </a:cubicBezTo>
                  <a:cubicBezTo>
                    <a:pt x="33" y="152"/>
                    <a:pt x="41" y="155"/>
                    <a:pt x="53" y="155"/>
                  </a:cubicBezTo>
                  <a:cubicBezTo>
                    <a:pt x="66" y="155"/>
                    <a:pt x="77" y="151"/>
                    <a:pt x="87" y="143"/>
                  </a:cubicBezTo>
                  <a:cubicBezTo>
                    <a:pt x="97" y="134"/>
                    <a:pt x="104" y="122"/>
                    <a:pt x="108" y="106"/>
                  </a:cubicBezTo>
                  <a:cubicBezTo>
                    <a:pt x="88" y="107"/>
                    <a:pt x="71" y="111"/>
                    <a:pt x="57" y="118"/>
                  </a:cubicBezTo>
                  <a:cubicBezTo>
                    <a:pt x="55" y="118"/>
                    <a:pt x="53" y="119"/>
                    <a:pt x="52" y="119"/>
                  </a:cubicBezTo>
                  <a:cubicBezTo>
                    <a:pt x="49" y="119"/>
                    <a:pt x="46" y="118"/>
                    <a:pt x="44" y="115"/>
                  </a:cubicBezTo>
                  <a:cubicBezTo>
                    <a:pt x="42" y="113"/>
                    <a:pt x="41" y="110"/>
                    <a:pt x="41" y="107"/>
                  </a:cubicBezTo>
                  <a:cubicBezTo>
                    <a:pt x="41" y="103"/>
                    <a:pt x="43" y="100"/>
                    <a:pt x="47" y="98"/>
                  </a:cubicBezTo>
                  <a:cubicBezTo>
                    <a:pt x="62" y="88"/>
                    <a:pt x="89" y="84"/>
                    <a:pt x="127" y="84"/>
                  </a:cubicBezTo>
                  <a:cubicBezTo>
                    <a:pt x="130" y="84"/>
                    <a:pt x="133" y="85"/>
                    <a:pt x="135" y="87"/>
                  </a:cubicBezTo>
                  <a:cubicBezTo>
                    <a:pt x="137" y="89"/>
                    <a:pt x="138" y="91"/>
                    <a:pt x="138" y="95"/>
                  </a:cubicBezTo>
                  <a:cubicBezTo>
                    <a:pt x="138" y="99"/>
                    <a:pt x="136" y="103"/>
                    <a:pt x="132" y="105"/>
                  </a:cubicBezTo>
                  <a:close/>
                </a:path>
              </a:pathLst>
            </a:custGeom>
            <a:solidFill>
              <a:srgbClr val="6D50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53" name="Freeform 48">
              <a:extLst>
                <a:ext uri="{FF2B5EF4-FFF2-40B4-BE49-F238E27FC236}">
                  <a16:creationId xmlns:a16="http://schemas.microsoft.com/office/drawing/2014/main" xmlns="" id="{F5241491-4612-044D-A8AC-962C127E817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61" y="1596"/>
              <a:ext cx="21" cy="117"/>
            </a:xfrm>
            <a:custGeom>
              <a:avLst/>
              <a:gdLst>
                <a:gd name="T0" fmla="*/ 21 w 29"/>
                <a:gd name="T1" fmla="*/ 113 h 163"/>
                <a:gd name="T2" fmla="*/ 21 w 29"/>
                <a:gd name="T3" fmla="*/ 132 h 163"/>
                <a:gd name="T4" fmla="*/ 22 w 29"/>
                <a:gd name="T5" fmla="*/ 152 h 163"/>
                <a:gd name="T6" fmla="*/ 19 w 29"/>
                <a:gd name="T7" fmla="*/ 160 h 163"/>
                <a:gd name="T8" fmla="*/ 11 w 29"/>
                <a:gd name="T9" fmla="*/ 163 h 163"/>
                <a:gd name="T10" fmla="*/ 3 w 29"/>
                <a:gd name="T11" fmla="*/ 160 h 163"/>
                <a:gd name="T12" fmla="*/ 0 w 29"/>
                <a:gd name="T13" fmla="*/ 152 h 163"/>
                <a:gd name="T14" fmla="*/ 0 w 29"/>
                <a:gd name="T15" fmla="*/ 132 h 163"/>
                <a:gd name="T16" fmla="*/ 0 w 29"/>
                <a:gd name="T17" fmla="*/ 113 h 163"/>
                <a:gd name="T18" fmla="*/ 1 w 29"/>
                <a:gd name="T19" fmla="*/ 88 h 163"/>
                <a:gd name="T20" fmla="*/ 2 w 29"/>
                <a:gd name="T21" fmla="*/ 62 h 163"/>
                <a:gd name="T22" fmla="*/ 5 w 29"/>
                <a:gd name="T23" fmla="*/ 54 h 163"/>
                <a:gd name="T24" fmla="*/ 12 w 29"/>
                <a:gd name="T25" fmla="*/ 51 h 163"/>
                <a:gd name="T26" fmla="*/ 20 w 29"/>
                <a:gd name="T27" fmla="*/ 54 h 163"/>
                <a:gd name="T28" fmla="*/ 23 w 29"/>
                <a:gd name="T29" fmla="*/ 62 h 163"/>
                <a:gd name="T30" fmla="*/ 22 w 29"/>
                <a:gd name="T31" fmla="*/ 88 h 163"/>
                <a:gd name="T32" fmla="*/ 21 w 29"/>
                <a:gd name="T33" fmla="*/ 113 h 163"/>
                <a:gd name="T34" fmla="*/ 16 w 29"/>
                <a:gd name="T35" fmla="*/ 25 h 163"/>
                <a:gd name="T36" fmla="*/ 7 w 29"/>
                <a:gd name="T37" fmla="*/ 22 h 163"/>
                <a:gd name="T38" fmla="*/ 3 w 29"/>
                <a:gd name="T39" fmla="*/ 13 h 163"/>
                <a:gd name="T40" fmla="*/ 7 w 29"/>
                <a:gd name="T41" fmla="*/ 4 h 163"/>
                <a:gd name="T42" fmla="*/ 16 w 29"/>
                <a:gd name="T43" fmla="*/ 0 h 163"/>
                <a:gd name="T44" fmla="*/ 25 w 29"/>
                <a:gd name="T45" fmla="*/ 4 h 163"/>
                <a:gd name="T46" fmla="*/ 29 w 29"/>
                <a:gd name="T47" fmla="*/ 13 h 163"/>
                <a:gd name="T48" fmla="*/ 25 w 29"/>
                <a:gd name="T49" fmla="*/ 22 h 163"/>
                <a:gd name="T50" fmla="*/ 16 w 29"/>
                <a:gd name="T51" fmla="*/ 25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9" h="163">
                  <a:moveTo>
                    <a:pt x="21" y="113"/>
                  </a:moveTo>
                  <a:cubicBezTo>
                    <a:pt x="21" y="117"/>
                    <a:pt x="21" y="124"/>
                    <a:pt x="21" y="132"/>
                  </a:cubicBezTo>
                  <a:cubicBezTo>
                    <a:pt x="22" y="141"/>
                    <a:pt x="22" y="147"/>
                    <a:pt x="22" y="152"/>
                  </a:cubicBezTo>
                  <a:cubicBezTo>
                    <a:pt x="22" y="155"/>
                    <a:pt x="21" y="158"/>
                    <a:pt x="19" y="160"/>
                  </a:cubicBezTo>
                  <a:cubicBezTo>
                    <a:pt x="17" y="162"/>
                    <a:pt x="14" y="163"/>
                    <a:pt x="11" y="163"/>
                  </a:cubicBezTo>
                  <a:cubicBezTo>
                    <a:pt x="8" y="163"/>
                    <a:pt x="5" y="162"/>
                    <a:pt x="3" y="160"/>
                  </a:cubicBezTo>
                  <a:cubicBezTo>
                    <a:pt x="1" y="158"/>
                    <a:pt x="0" y="155"/>
                    <a:pt x="0" y="152"/>
                  </a:cubicBezTo>
                  <a:cubicBezTo>
                    <a:pt x="0" y="147"/>
                    <a:pt x="0" y="141"/>
                    <a:pt x="0" y="132"/>
                  </a:cubicBezTo>
                  <a:cubicBezTo>
                    <a:pt x="0" y="124"/>
                    <a:pt x="0" y="117"/>
                    <a:pt x="0" y="113"/>
                  </a:cubicBezTo>
                  <a:cubicBezTo>
                    <a:pt x="0" y="106"/>
                    <a:pt x="0" y="98"/>
                    <a:pt x="1" y="88"/>
                  </a:cubicBezTo>
                  <a:cubicBezTo>
                    <a:pt x="1" y="78"/>
                    <a:pt x="2" y="69"/>
                    <a:pt x="2" y="62"/>
                  </a:cubicBezTo>
                  <a:cubicBezTo>
                    <a:pt x="2" y="59"/>
                    <a:pt x="3" y="56"/>
                    <a:pt x="5" y="54"/>
                  </a:cubicBezTo>
                  <a:cubicBezTo>
                    <a:pt x="7" y="52"/>
                    <a:pt x="9" y="51"/>
                    <a:pt x="12" y="51"/>
                  </a:cubicBezTo>
                  <a:cubicBezTo>
                    <a:pt x="16" y="51"/>
                    <a:pt x="18" y="52"/>
                    <a:pt x="20" y="54"/>
                  </a:cubicBezTo>
                  <a:cubicBezTo>
                    <a:pt x="22" y="56"/>
                    <a:pt x="23" y="59"/>
                    <a:pt x="23" y="62"/>
                  </a:cubicBezTo>
                  <a:cubicBezTo>
                    <a:pt x="23" y="69"/>
                    <a:pt x="23" y="78"/>
                    <a:pt x="22" y="88"/>
                  </a:cubicBezTo>
                  <a:cubicBezTo>
                    <a:pt x="21" y="98"/>
                    <a:pt x="21" y="106"/>
                    <a:pt x="21" y="113"/>
                  </a:cubicBezTo>
                  <a:close/>
                  <a:moveTo>
                    <a:pt x="16" y="25"/>
                  </a:moveTo>
                  <a:cubicBezTo>
                    <a:pt x="13" y="25"/>
                    <a:pt x="10" y="24"/>
                    <a:pt x="7" y="22"/>
                  </a:cubicBezTo>
                  <a:cubicBezTo>
                    <a:pt x="5" y="19"/>
                    <a:pt x="3" y="16"/>
                    <a:pt x="3" y="13"/>
                  </a:cubicBezTo>
                  <a:cubicBezTo>
                    <a:pt x="3" y="9"/>
                    <a:pt x="5" y="6"/>
                    <a:pt x="7" y="4"/>
                  </a:cubicBezTo>
                  <a:cubicBezTo>
                    <a:pt x="10" y="1"/>
                    <a:pt x="13" y="0"/>
                    <a:pt x="16" y="0"/>
                  </a:cubicBezTo>
                  <a:cubicBezTo>
                    <a:pt x="19" y="0"/>
                    <a:pt x="22" y="1"/>
                    <a:pt x="25" y="4"/>
                  </a:cubicBezTo>
                  <a:cubicBezTo>
                    <a:pt x="27" y="6"/>
                    <a:pt x="29" y="9"/>
                    <a:pt x="29" y="13"/>
                  </a:cubicBezTo>
                  <a:cubicBezTo>
                    <a:pt x="29" y="16"/>
                    <a:pt x="27" y="19"/>
                    <a:pt x="25" y="22"/>
                  </a:cubicBezTo>
                  <a:cubicBezTo>
                    <a:pt x="22" y="24"/>
                    <a:pt x="19" y="25"/>
                    <a:pt x="16" y="25"/>
                  </a:cubicBezTo>
                  <a:close/>
                </a:path>
              </a:pathLst>
            </a:custGeom>
            <a:solidFill>
              <a:srgbClr val="6D50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54" name="Freeform 49">
              <a:extLst>
                <a:ext uri="{FF2B5EF4-FFF2-40B4-BE49-F238E27FC236}">
                  <a16:creationId xmlns:a16="http://schemas.microsoft.com/office/drawing/2014/main" xmlns="" id="{2CA279B6-0C27-344D-912C-C335072BC0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3" y="1630"/>
              <a:ext cx="60" cy="87"/>
            </a:xfrm>
            <a:custGeom>
              <a:avLst/>
              <a:gdLst>
                <a:gd name="T0" fmla="*/ 84 w 84"/>
                <a:gd name="T1" fmla="*/ 34 h 121"/>
                <a:gd name="T2" fmla="*/ 73 w 84"/>
                <a:gd name="T3" fmla="*/ 48 h 121"/>
                <a:gd name="T4" fmla="*/ 64 w 84"/>
                <a:gd name="T5" fmla="*/ 37 h 121"/>
                <a:gd name="T6" fmla="*/ 63 w 84"/>
                <a:gd name="T7" fmla="*/ 29 h 121"/>
                <a:gd name="T8" fmla="*/ 63 w 84"/>
                <a:gd name="T9" fmla="*/ 20 h 121"/>
                <a:gd name="T10" fmla="*/ 36 w 84"/>
                <a:gd name="T11" fmla="*/ 30 h 121"/>
                <a:gd name="T12" fmla="*/ 20 w 84"/>
                <a:gd name="T13" fmla="*/ 51 h 121"/>
                <a:gd name="T14" fmla="*/ 20 w 84"/>
                <a:gd name="T15" fmla="*/ 110 h 121"/>
                <a:gd name="T16" fmla="*/ 9 w 84"/>
                <a:gd name="T17" fmla="*/ 121 h 121"/>
                <a:gd name="T18" fmla="*/ 0 w 84"/>
                <a:gd name="T19" fmla="*/ 110 h 121"/>
                <a:gd name="T20" fmla="*/ 0 w 84"/>
                <a:gd name="T21" fmla="*/ 35 h 121"/>
                <a:gd name="T22" fmla="*/ 0 w 84"/>
                <a:gd name="T23" fmla="*/ 24 h 121"/>
                <a:gd name="T24" fmla="*/ 0 w 84"/>
                <a:gd name="T25" fmla="*/ 13 h 121"/>
                <a:gd name="T26" fmla="*/ 10 w 84"/>
                <a:gd name="T27" fmla="*/ 2 h 121"/>
                <a:gd name="T28" fmla="*/ 21 w 84"/>
                <a:gd name="T29" fmla="*/ 20 h 121"/>
                <a:gd name="T30" fmla="*/ 66 w 84"/>
                <a:gd name="T31" fmla="*/ 0 h 121"/>
                <a:gd name="T32" fmla="*/ 80 w 84"/>
                <a:gd name="T33" fmla="*/ 7 h 121"/>
                <a:gd name="T34" fmla="*/ 84 w 84"/>
                <a:gd name="T35" fmla="*/ 27 h 121"/>
                <a:gd name="T36" fmla="*/ 84 w 84"/>
                <a:gd name="T37" fmla="*/ 34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4" h="121">
                  <a:moveTo>
                    <a:pt x="84" y="34"/>
                  </a:moveTo>
                  <a:cubicBezTo>
                    <a:pt x="83" y="43"/>
                    <a:pt x="80" y="48"/>
                    <a:pt x="73" y="48"/>
                  </a:cubicBezTo>
                  <a:cubicBezTo>
                    <a:pt x="67" y="48"/>
                    <a:pt x="64" y="44"/>
                    <a:pt x="64" y="37"/>
                  </a:cubicBezTo>
                  <a:cubicBezTo>
                    <a:pt x="64" y="36"/>
                    <a:pt x="64" y="33"/>
                    <a:pt x="63" y="29"/>
                  </a:cubicBezTo>
                  <a:cubicBezTo>
                    <a:pt x="63" y="20"/>
                    <a:pt x="63" y="20"/>
                    <a:pt x="63" y="20"/>
                  </a:cubicBezTo>
                  <a:cubicBezTo>
                    <a:pt x="52" y="22"/>
                    <a:pt x="43" y="25"/>
                    <a:pt x="36" y="30"/>
                  </a:cubicBezTo>
                  <a:cubicBezTo>
                    <a:pt x="29" y="35"/>
                    <a:pt x="24" y="42"/>
                    <a:pt x="20" y="51"/>
                  </a:cubicBezTo>
                  <a:cubicBezTo>
                    <a:pt x="20" y="110"/>
                    <a:pt x="20" y="110"/>
                    <a:pt x="20" y="110"/>
                  </a:cubicBezTo>
                  <a:cubicBezTo>
                    <a:pt x="20" y="118"/>
                    <a:pt x="16" y="121"/>
                    <a:pt x="9" y="121"/>
                  </a:cubicBezTo>
                  <a:cubicBezTo>
                    <a:pt x="3" y="121"/>
                    <a:pt x="0" y="118"/>
                    <a:pt x="0" y="11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32"/>
                    <a:pt x="0" y="29"/>
                    <a:pt x="0" y="24"/>
                  </a:cubicBezTo>
                  <a:cubicBezTo>
                    <a:pt x="0" y="19"/>
                    <a:pt x="0" y="16"/>
                    <a:pt x="0" y="13"/>
                  </a:cubicBezTo>
                  <a:cubicBezTo>
                    <a:pt x="0" y="6"/>
                    <a:pt x="4" y="2"/>
                    <a:pt x="10" y="2"/>
                  </a:cubicBezTo>
                  <a:cubicBezTo>
                    <a:pt x="17" y="2"/>
                    <a:pt x="20" y="8"/>
                    <a:pt x="21" y="20"/>
                  </a:cubicBezTo>
                  <a:cubicBezTo>
                    <a:pt x="34" y="7"/>
                    <a:pt x="50" y="0"/>
                    <a:pt x="66" y="0"/>
                  </a:cubicBezTo>
                  <a:cubicBezTo>
                    <a:pt x="72" y="0"/>
                    <a:pt x="77" y="2"/>
                    <a:pt x="80" y="7"/>
                  </a:cubicBezTo>
                  <a:cubicBezTo>
                    <a:pt x="82" y="11"/>
                    <a:pt x="84" y="18"/>
                    <a:pt x="84" y="27"/>
                  </a:cubicBezTo>
                  <a:cubicBezTo>
                    <a:pt x="84" y="30"/>
                    <a:pt x="84" y="33"/>
                    <a:pt x="84" y="34"/>
                  </a:cubicBezTo>
                  <a:close/>
                </a:path>
              </a:pathLst>
            </a:custGeom>
            <a:solidFill>
              <a:srgbClr val="6D50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55" name="Freeform 50">
              <a:extLst>
                <a:ext uri="{FF2B5EF4-FFF2-40B4-BE49-F238E27FC236}">
                  <a16:creationId xmlns:a16="http://schemas.microsoft.com/office/drawing/2014/main" xmlns="" id="{EDD8CE46-B14F-8448-BCBD-E095BC6B68D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72" y="1631"/>
              <a:ext cx="74" cy="86"/>
            </a:xfrm>
            <a:custGeom>
              <a:avLst/>
              <a:gdLst>
                <a:gd name="T0" fmla="*/ 93 w 103"/>
                <a:gd name="T1" fmla="*/ 120 h 120"/>
                <a:gd name="T2" fmla="*/ 86 w 103"/>
                <a:gd name="T3" fmla="*/ 115 h 120"/>
                <a:gd name="T4" fmla="*/ 79 w 103"/>
                <a:gd name="T5" fmla="*/ 108 h 120"/>
                <a:gd name="T6" fmla="*/ 60 w 103"/>
                <a:gd name="T7" fmla="*/ 116 h 120"/>
                <a:gd name="T8" fmla="*/ 47 w 103"/>
                <a:gd name="T9" fmla="*/ 119 h 120"/>
                <a:gd name="T10" fmla="*/ 10 w 103"/>
                <a:gd name="T11" fmla="*/ 105 h 120"/>
                <a:gd name="T12" fmla="*/ 0 w 103"/>
                <a:gd name="T13" fmla="*/ 63 h 120"/>
                <a:gd name="T14" fmla="*/ 18 w 103"/>
                <a:gd name="T15" fmla="*/ 19 h 120"/>
                <a:gd name="T16" fmla="*/ 60 w 103"/>
                <a:gd name="T17" fmla="*/ 0 h 120"/>
                <a:gd name="T18" fmla="*/ 82 w 103"/>
                <a:gd name="T19" fmla="*/ 5 h 120"/>
                <a:gd name="T20" fmla="*/ 96 w 103"/>
                <a:gd name="T21" fmla="*/ 20 h 120"/>
                <a:gd name="T22" fmla="*/ 94 w 103"/>
                <a:gd name="T23" fmla="*/ 25 h 120"/>
                <a:gd name="T24" fmla="*/ 92 w 103"/>
                <a:gd name="T25" fmla="*/ 38 h 120"/>
                <a:gd name="T26" fmla="*/ 92 w 103"/>
                <a:gd name="T27" fmla="*/ 62 h 120"/>
                <a:gd name="T28" fmla="*/ 94 w 103"/>
                <a:gd name="T29" fmla="*/ 84 h 120"/>
                <a:gd name="T30" fmla="*/ 100 w 103"/>
                <a:gd name="T31" fmla="*/ 103 h 120"/>
                <a:gd name="T32" fmla="*/ 103 w 103"/>
                <a:gd name="T33" fmla="*/ 108 h 120"/>
                <a:gd name="T34" fmla="*/ 103 w 103"/>
                <a:gd name="T35" fmla="*/ 110 h 120"/>
                <a:gd name="T36" fmla="*/ 100 w 103"/>
                <a:gd name="T37" fmla="*/ 117 h 120"/>
                <a:gd name="T38" fmla="*/ 93 w 103"/>
                <a:gd name="T39" fmla="*/ 120 h 120"/>
                <a:gd name="T40" fmla="*/ 71 w 103"/>
                <a:gd name="T41" fmla="*/ 45 h 120"/>
                <a:gd name="T42" fmla="*/ 72 w 103"/>
                <a:gd name="T43" fmla="*/ 35 h 120"/>
                <a:gd name="T44" fmla="*/ 73 w 103"/>
                <a:gd name="T45" fmla="*/ 23 h 120"/>
                <a:gd name="T46" fmla="*/ 66 w 103"/>
                <a:gd name="T47" fmla="*/ 20 h 120"/>
                <a:gd name="T48" fmla="*/ 62 w 103"/>
                <a:gd name="T49" fmla="*/ 19 h 120"/>
                <a:gd name="T50" fmla="*/ 33 w 103"/>
                <a:gd name="T51" fmla="*/ 33 h 120"/>
                <a:gd name="T52" fmla="*/ 21 w 103"/>
                <a:gd name="T53" fmla="*/ 64 h 120"/>
                <a:gd name="T54" fmla="*/ 27 w 103"/>
                <a:gd name="T55" fmla="*/ 91 h 120"/>
                <a:gd name="T56" fmla="*/ 46 w 103"/>
                <a:gd name="T57" fmla="*/ 100 h 120"/>
                <a:gd name="T58" fmla="*/ 63 w 103"/>
                <a:gd name="T59" fmla="*/ 96 h 120"/>
                <a:gd name="T60" fmla="*/ 74 w 103"/>
                <a:gd name="T61" fmla="*/ 88 h 120"/>
                <a:gd name="T62" fmla="*/ 71 w 103"/>
                <a:gd name="T63" fmla="*/ 45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3" h="120">
                  <a:moveTo>
                    <a:pt x="93" y="120"/>
                  </a:moveTo>
                  <a:cubicBezTo>
                    <a:pt x="92" y="120"/>
                    <a:pt x="90" y="119"/>
                    <a:pt x="86" y="115"/>
                  </a:cubicBezTo>
                  <a:cubicBezTo>
                    <a:pt x="83" y="112"/>
                    <a:pt x="80" y="110"/>
                    <a:pt x="79" y="108"/>
                  </a:cubicBezTo>
                  <a:cubicBezTo>
                    <a:pt x="72" y="111"/>
                    <a:pt x="66" y="114"/>
                    <a:pt x="60" y="116"/>
                  </a:cubicBezTo>
                  <a:cubicBezTo>
                    <a:pt x="55" y="118"/>
                    <a:pt x="51" y="119"/>
                    <a:pt x="47" y="119"/>
                  </a:cubicBezTo>
                  <a:cubicBezTo>
                    <a:pt x="30" y="119"/>
                    <a:pt x="18" y="114"/>
                    <a:pt x="10" y="105"/>
                  </a:cubicBezTo>
                  <a:cubicBezTo>
                    <a:pt x="3" y="96"/>
                    <a:pt x="0" y="82"/>
                    <a:pt x="0" y="63"/>
                  </a:cubicBezTo>
                  <a:cubicBezTo>
                    <a:pt x="0" y="46"/>
                    <a:pt x="6" y="31"/>
                    <a:pt x="18" y="19"/>
                  </a:cubicBezTo>
                  <a:cubicBezTo>
                    <a:pt x="30" y="6"/>
                    <a:pt x="44" y="0"/>
                    <a:pt x="60" y="0"/>
                  </a:cubicBezTo>
                  <a:cubicBezTo>
                    <a:pt x="67" y="0"/>
                    <a:pt x="74" y="2"/>
                    <a:pt x="82" y="5"/>
                  </a:cubicBezTo>
                  <a:cubicBezTo>
                    <a:pt x="91" y="9"/>
                    <a:pt x="96" y="14"/>
                    <a:pt x="96" y="20"/>
                  </a:cubicBezTo>
                  <a:cubicBezTo>
                    <a:pt x="96" y="22"/>
                    <a:pt x="95" y="23"/>
                    <a:pt x="94" y="25"/>
                  </a:cubicBezTo>
                  <a:cubicBezTo>
                    <a:pt x="93" y="28"/>
                    <a:pt x="93" y="32"/>
                    <a:pt x="92" y="38"/>
                  </a:cubicBezTo>
                  <a:cubicBezTo>
                    <a:pt x="92" y="45"/>
                    <a:pt x="92" y="53"/>
                    <a:pt x="92" y="62"/>
                  </a:cubicBezTo>
                  <a:cubicBezTo>
                    <a:pt x="92" y="71"/>
                    <a:pt x="92" y="78"/>
                    <a:pt x="94" y="84"/>
                  </a:cubicBezTo>
                  <a:cubicBezTo>
                    <a:pt x="94" y="87"/>
                    <a:pt x="97" y="93"/>
                    <a:pt x="100" y="103"/>
                  </a:cubicBezTo>
                  <a:cubicBezTo>
                    <a:pt x="101" y="104"/>
                    <a:pt x="102" y="106"/>
                    <a:pt x="103" y="108"/>
                  </a:cubicBezTo>
                  <a:cubicBezTo>
                    <a:pt x="103" y="110"/>
                    <a:pt x="103" y="110"/>
                    <a:pt x="103" y="110"/>
                  </a:cubicBezTo>
                  <a:cubicBezTo>
                    <a:pt x="103" y="113"/>
                    <a:pt x="102" y="116"/>
                    <a:pt x="100" y="117"/>
                  </a:cubicBezTo>
                  <a:cubicBezTo>
                    <a:pt x="98" y="119"/>
                    <a:pt x="96" y="120"/>
                    <a:pt x="93" y="120"/>
                  </a:cubicBezTo>
                  <a:close/>
                  <a:moveTo>
                    <a:pt x="71" y="45"/>
                  </a:moveTo>
                  <a:cubicBezTo>
                    <a:pt x="71" y="42"/>
                    <a:pt x="71" y="38"/>
                    <a:pt x="72" y="35"/>
                  </a:cubicBezTo>
                  <a:cubicBezTo>
                    <a:pt x="72" y="31"/>
                    <a:pt x="73" y="27"/>
                    <a:pt x="73" y="23"/>
                  </a:cubicBezTo>
                  <a:cubicBezTo>
                    <a:pt x="71" y="22"/>
                    <a:pt x="68" y="21"/>
                    <a:pt x="66" y="20"/>
                  </a:cubicBezTo>
                  <a:cubicBezTo>
                    <a:pt x="65" y="19"/>
                    <a:pt x="63" y="19"/>
                    <a:pt x="62" y="19"/>
                  </a:cubicBezTo>
                  <a:cubicBezTo>
                    <a:pt x="51" y="19"/>
                    <a:pt x="41" y="24"/>
                    <a:pt x="33" y="33"/>
                  </a:cubicBezTo>
                  <a:cubicBezTo>
                    <a:pt x="25" y="42"/>
                    <a:pt x="21" y="52"/>
                    <a:pt x="21" y="64"/>
                  </a:cubicBezTo>
                  <a:cubicBezTo>
                    <a:pt x="21" y="76"/>
                    <a:pt x="23" y="85"/>
                    <a:pt x="27" y="91"/>
                  </a:cubicBezTo>
                  <a:cubicBezTo>
                    <a:pt x="31" y="97"/>
                    <a:pt x="38" y="100"/>
                    <a:pt x="46" y="100"/>
                  </a:cubicBezTo>
                  <a:cubicBezTo>
                    <a:pt x="53" y="100"/>
                    <a:pt x="59" y="99"/>
                    <a:pt x="63" y="96"/>
                  </a:cubicBezTo>
                  <a:cubicBezTo>
                    <a:pt x="66" y="95"/>
                    <a:pt x="70" y="92"/>
                    <a:pt x="74" y="88"/>
                  </a:cubicBezTo>
                  <a:cubicBezTo>
                    <a:pt x="72" y="69"/>
                    <a:pt x="71" y="54"/>
                    <a:pt x="71" y="45"/>
                  </a:cubicBezTo>
                  <a:close/>
                </a:path>
              </a:pathLst>
            </a:custGeom>
            <a:solidFill>
              <a:srgbClr val="6D50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56" name="Freeform 51">
              <a:extLst>
                <a:ext uri="{FF2B5EF4-FFF2-40B4-BE49-F238E27FC236}">
                  <a16:creationId xmlns:a16="http://schemas.microsoft.com/office/drawing/2014/main" xmlns="" id="{1D4E5CB3-694A-6141-A1DD-4FFDE7FF7AE5}"/>
                </a:ext>
              </a:extLst>
            </p:cNvPr>
            <p:cNvSpPr>
              <a:spLocks/>
            </p:cNvSpPr>
            <p:nvPr/>
          </p:nvSpPr>
          <p:spPr bwMode="auto">
            <a:xfrm>
              <a:off x="1355" y="1588"/>
              <a:ext cx="68" cy="136"/>
            </a:xfrm>
            <a:custGeom>
              <a:avLst/>
              <a:gdLst>
                <a:gd name="T0" fmla="*/ 80 w 94"/>
                <a:gd name="T1" fmla="*/ 21 h 190"/>
                <a:gd name="T2" fmla="*/ 50 w 94"/>
                <a:gd name="T3" fmla="*/ 57 h 190"/>
                <a:gd name="T4" fmla="*/ 50 w 94"/>
                <a:gd name="T5" fmla="*/ 64 h 190"/>
                <a:gd name="T6" fmla="*/ 74 w 94"/>
                <a:gd name="T7" fmla="*/ 63 h 190"/>
                <a:gd name="T8" fmla="*/ 91 w 94"/>
                <a:gd name="T9" fmla="*/ 74 h 190"/>
                <a:gd name="T10" fmla="*/ 83 w 94"/>
                <a:gd name="T11" fmla="*/ 83 h 190"/>
                <a:gd name="T12" fmla="*/ 74 w 94"/>
                <a:gd name="T13" fmla="*/ 83 h 190"/>
                <a:gd name="T14" fmla="*/ 49 w 94"/>
                <a:gd name="T15" fmla="*/ 85 h 190"/>
                <a:gd name="T16" fmla="*/ 48 w 94"/>
                <a:gd name="T17" fmla="*/ 110 h 190"/>
                <a:gd name="T18" fmla="*/ 49 w 94"/>
                <a:gd name="T19" fmla="*/ 130 h 190"/>
                <a:gd name="T20" fmla="*/ 49 w 94"/>
                <a:gd name="T21" fmla="*/ 150 h 190"/>
                <a:gd name="T22" fmla="*/ 47 w 94"/>
                <a:gd name="T23" fmla="*/ 182 h 190"/>
                <a:gd name="T24" fmla="*/ 37 w 94"/>
                <a:gd name="T25" fmla="*/ 190 h 190"/>
                <a:gd name="T26" fmla="*/ 29 w 94"/>
                <a:gd name="T27" fmla="*/ 187 h 190"/>
                <a:gd name="T28" fmla="*/ 26 w 94"/>
                <a:gd name="T29" fmla="*/ 180 h 190"/>
                <a:gd name="T30" fmla="*/ 26 w 94"/>
                <a:gd name="T31" fmla="*/ 178 h 190"/>
                <a:gd name="T32" fmla="*/ 29 w 94"/>
                <a:gd name="T33" fmla="*/ 147 h 190"/>
                <a:gd name="T34" fmla="*/ 28 w 94"/>
                <a:gd name="T35" fmla="*/ 118 h 190"/>
                <a:gd name="T36" fmla="*/ 28 w 94"/>
                <a:gd name="T37" fmla="*/ 87 h 190"/>
                <a:gd name="T38" fmla="*/ 11 w 94"/>
                <a:gd name="T39" fmla="*/ 88 h 190"/>
                <a:gd name="T40" fmla="*/ 0 w 94"/>
                <a:gd name="T41" fmla="*/ 77 h 190"/>
                <a:gd name="T42" fmla="*/ 19 w 94"/>
                <a:gd name="T43" fmla="*/ 66 h 190"/>
                <a:gd name="T44" fmla="*/ 30 w 94"/>
                <a:gd name="T45" fmla="*/ 66 h 190"/>
                <a:gd name="T46" fmla="*/ 31 w 94"/>
                <a:gd name="T47" fmla="*/ 49 h 190"/>
                <a:gd name="T48" fmla="*/ 43 w 94"/>
                <a:gd name="T49" fmla="*/ 14 h 190"/>
                <a:gd name="T50" fmla="*/ 78 w 94"/>
                <a:gd name="T51" fmla="*/ 0 h 190"/>
                <a:gd name="T52" fmla="*/ 94 w 94"/>
                <a:gd name="T53" fmla="*/ 11 h 190"/>
                <a:gd name="T54" fmla="*/ 80 w 94"/>
                <a:gd name="T55" fmla="*/ 21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4" h="190">
                  <a:moveTo>
                    <a:pt x="80" y="21"/>
                  </a:moveTo>
                  <a:cubicBezTo>
                    <a:pt x="62" y="21"/>
                    <a:pt x="53" y="33"/>
                    <a:pt x="50" y="57"/>
                  </a:cubicBezTo>
                  <a:cubicBezTo>
                    <a:pt x="50" y="64"/>
                    <a:pt x="50" y="64"/>
                    <a:pt x="50" y="64"/>
                  </a:cubicBezTo>
                  <a:cubicBezTo>
                    <a:pt x="62" y="63"/>
                    <a:pt x="70" y="63"/>
                    <a:pt x="74" y="63"/>
                  </a:cubicBezTo>
                  <a:cubicBezTo>
                    <a:pt x="86" y="63"/>
                    <a:pt x="91" y="66"/>
                    <a:pt x="91" y="74"/>
                  </a:cubicBezTo>
                  <a:cubicBezTo>
                    <a:pt x="91" y="79"/>
                    <a:pt x="88" y="82"/>
                    <a:pt x="83" y="83"/>
                  </a:cubicBezTo>
                  <a:cubicBezTo>
                    <a:pt x="80" y="83"/>
                    <a:pt x="78" y="84"/>
                    <a:pt x="74" y="83"/>
                  </a:cubicBezTo>
                  <a:cubicBezTo>
                    <a:pt x="71" y="83"/>
                    <a:pt x="63" y="84"/>
                    <a:pt x="49" y="85"/>
                  </a:cubicBezTo>
                  <a:cubicBezTo>
                    <a:pt x="48" y="110"/>
                    <a:pt x="48" y="110"/>
                    <a:pt x="48" y="110"/>
                  </a:cubicBezTo>
                  <a:cubicBezTo>
                    <a:pt x="48" y="114"/>
                    <a:pt x="49" y="121"/>
                    <a:pt x="49" y="130"/>
                  </a:cubicBezTo>
                  <a:cubicBezTo>
                    <a:pt x="49" y="139"/>
                    <a:pt x="49" y="145"/>
                    <a:pt x="49" y="150"/>
                  </a:cubicBezTo>
                  <a:cubicBezTo>
                    <a:pt x="49" y="163"/>
                    <a:pt x="48" y="174"/>
                    <a:pt x="47" y="182"/>
                  </a:cubicBezTo>
                  <a:cubicBezTo>
                    <a:pt x="46" y="187"/>
                    <a:pt x="42" y="190"/>
                    <a:pt x="37" y="190"/>
                  </a:cubicBezTo>
                  <a:cubicBezTo>
                    <a:pt x="34" y="190"/>
                    <a:pt x="31" y="189"/>
                    <a:pt x="29" y="187"/>
                  </a:cubicBezTo>
                  <a:cubicBezTo>
                    <a:pt x="27" y="186"/>
                    <a:pt x="26" y="183"/>
                    <a:pt x="26" y="180"/>
                  </a:cubicBezTo>
                  <a:cubicBezTo>
                    <a:pt x="26" y="180"/>
                    <a:pt x="26" y="179"/>
                    <a:pt x="26" y="178"/>
                  </a:cubicBezTo>
                  <a:cubicBezTo>
                    <a:pt x="28" y="169"/>
                    <a:pt x="29" y="159"/>
                    <a:pt x="29" y="147"/>
                  </a:cubicBezTo>
                  <a:cubicBezTo>
                    <a:pt x="28" y="118"/>
                    <a:pt x="28" y="118"/>
                    <a:pt x="28" y="118"/>
                  </a:cubicBezTo>
                  <a:cubicBezTo>
                    <a:pt x="28" y="87"/>
                    <a:pt x="28" y="87"/>
                    <a:pt x="28" y="87"/>
                  </a:cubicBezTo>
                  <a:cubicBezTo>
                    <a:pt x="19" y="87"/>
                    <a:pt x="14" y="88"/>
                    <a:pt x="11" y="88"/>
                  </a:cubicBezTo>
                  <a:cubicBezTo>
                    <a:pt x="4" y="88"/>
                    <a:pt x="0" y="84"/>
                    <a:pt x="0" y="77"/>
                  </a:cubicBezTo>
                  <a:cubicBezTo>
                    <a:pt x="0" y="70"/>
                    <a:pt x="7" y="67"/>
                    <a:pt x="19" y="66"/>
                  </a:cubicBezTo>
                  <a:cubicBezTo>
                    <a:pt x="30" y="66"/>
                    <a:pt x="30" y="66"/>
                    <a:pt x="30" y="66"/>
                  </a:cubicBezTo>
                  <a:cubicBezTo>
                    <a:pt x="30" y="62"/>
                    <a:pt x="30" y="56"/>
                    <a:pt x="31" y="49"/>
                  </a:cubicBezTo>
                  <a:cubicBezTo>
                    <a:pt x="33" y="33"/>
                    <a:pt x="37" y="22"/>
                    <a:pt x="43" y="14"/>
                  </a:cubicBezTo>
                  <a:cubicBezTo>
                    <a:pt x="51" y="5"/>
                    <a:pt x="62" y="0"/>
                    <a:pt x="78" y="0"/>
                  </a:cubicBezTo>
                  <a:cubicBezTo>
                    <a:pt x="89" y="0"/>
                    <a:pt x="94" y="4"/>
                    <a:pt x="94" y="11"/>
                  </a:cubicBezTo>
                  <a:cubicBezTo>
                    <a:pt x="94" y="18"/>
                    <a:pt x="89" y="21"/>
                    <a:pt x="80" y="21"/>
                  </a:cubicBezTo>
                  <a:close/>
                </a:path>
              </a:pathLst>
            </a:custGeom>
            <a:solidFill>
              <a:srgbClr val="6D50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57" name="Freeform 52">
              <a:extLst>
                <a:ext uri="{FF2B5EF4-FFF2-40B4-BE49-F238E27FC236}">
                  <a16:creationId xmlns:a16="http://schemas.microsoft.com/office/drawing/2014/main" xmlns="" id="{D30BB762-3341-B149-AF35-AC21FBE84169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6" y="1588"/>
              <a:ext cx="67" cy="136"/>
            </a:xfrm>
            <a:custGeom>
              <a:avLst/>
              <a:gdLst>
                <a:gd name="T0" fmla="*/ 79 w 93"/>
                <a:gd name="T1" fmla="*/ 21 h 190"/>
                <a:gd name="T2" fmla="*/ 50 w 93"/>
                <a:gd name="T3" fmla="*/ 57 h 190"/>
                <a:gd name="T4" fmla="*/ 50 w 93"/>
                <a:gd name="T5" fmla="*/ 64 h 190"/>
                <a:gd name="T6" fmla="*/ 73 w 93"/>
                <a:gd name="T7" fmla="*/ 63 h 190"/>
                <a:gd name="T8" fmla="*/ 91 w 93"/>
                <a:gd name="T9" fmla="*/ 74 h 190"/>
                <a:gd name="T10" fmla="*/ 82 w 93"/>
                <a:gd name="T11" fmla="*/ 83 h 190"/>
                <a:gd name="T12" fmla="*/ 74 w 93"/>
                <a:gd name="T13" fmla="*/ 83 h 190"/>
                <a:gd name="T14" fmla="*/ 49 w 93"/>
                <a:gd name="T15" fmla="*/ 85 h 190"/>
                <a:gd name="T16" fmla="*/ 48 w 93"/>
                <a:gd name="T17" fmla="*/ 110 h 190"/>
                <a:gd name="T18" fmla="*/ 48 w 93"/>
                <a:gd name="T19" fmla="*/ 130 h 190"/>
                <a:gd name="T20" fmla="*/ 49 w 93"/>
                <a:gd name="T21" fmla="*/ 150 h 190"/>
                <a:gd name="T22" fmla="*/ 46 w 93"/>
                <a:gd name="T23" fmla="*/ 182 h 190"/>
                <a:gd name="T24" fmla="*/ 36 w 93"/>
                <a:gd name="T25" fmla="*/ 190 h 190"/>
                <a:gd name="T26" fmla="*/ 29 w 93"/>
                <a:gd name="T27" fmla="*/ 187 h 190"/>
                <a:gd name="T28" fmla="*/ 25 w 93"/>
                <a:gd name="T29" fmla="*/ 180 h 190"/>
                <a:gd name="T30" fmla="*/ 26 w 93"/>
                <a:gd name="T31" fmla="*/ 178 h 190"/>
                <a:gd name="T32" fmla="*/ 28 w 93"/>
                <a:gd name="T33" fmla="*/ 147 h 190"/>
                <a:gd name="T34" fmla="*/ 28 w 93"/>
                <a:gd name="T35" fmla="*/ 118 h 190"/>
                <a:gd name="T36" fmla="*/ 28 w 93"/>
                <a:gd name="T37" fmla="*/ 87 h 190"/>
                <a:gd name="T38" fmla="*/ 11 w 93"/>
                <a:gd name="T39" fmla="*/ 88 h 190"/>
                <a:gd name="T40" fmla="*/ 0 w 93"/>
                <a:gd name="T41" fmla="*/ 77 h 190"/>
                <a:gd name="T42" fmla="*/ 19 w 93"/>
                <a:gd name="T43" fmla="*/ 66 h 190"/>
                <a:gd name="T44" fmla="*/ 29 w 93"/>
                <a:gd name="T45" fmla="*/ 66 h 190"/>
                <a:gd name="T46" fmla="*/ 31 w 93"/>
                <a:gd name="T47" fmla="*/ 49 h 190"/>
                <a:gd name="T48" fmla="*/ 43 w 93"/>
                <a:gd name="T49" fmla="*/ 14 h 190"/>
                <a:gd name="T50" fmla="*/ 78 w 93"/>
                <a:gd name="T51" fmla="*/ 0 h 190"/>
                <a:gd name="T52" fmla="*/ 93 w 93"/>
                <a:gd name="T53" fmla="*/ 11 h 190"/>
                <a:gd name="T54" fmla="*/ 79 w 93"/>
                <a:gd name="T55" fmla="*/ 21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3" h="190">
                  <a:moveTo>
                    <a:pt x="79" y="21"/>
                  </a:moveTo>
                  <a:cubicBezTo>
                    <a:pt x="62" y="21"/>
                    <a:pt x="52" y="33"/>
                    <a:pt x="50" y="57"/>
                  </a:cubicBezTo>
                  <a:cubicBezTo>
                    <a:pt x="50" y="64"/>
                    <a:pt x="50" y="64"/>
                    <a:pt x="50" y="64"/>
                  </a:cubicBezTo>
                  <a:cubicBezTo>
                    <a:pt x="62" y="63"/>
                    <a:pt x="70" y="63"/>
                    <a:pt x="73" y="63"/>
                  </a:cubicBezTo>
                  <a:cubicBezTo>
                    <a:pt x="85" y="63"/>
                    <a:pt x="91" y="66"/>
                    <a:pt x="91" y="74"/>
                  </a:cubicBezTo>
                  <a:cubicBezTo>
                    <a:pt x="91" y="79"/>
                    <a:pt x="88" y="82"/>
                    <a:pt x="82" y="83"/>
                  </a:cubicBezTo>
                  <a:cubicBezTo>
                    <a:pt x="80" y="83"/>
                    <a:pt x="77" y="84"/>
                    <a:pt x="74" y="83"/>
                  </a:cubicBezTo>
                  <a:cubicBezTo>
                    <a:pt x="70" y="83"/>
                    <a:pt x="62" y="84"/>
                    <a:pt x="49" y="85"/>
                  </a:cubicBezTo>
                  <a:cubicBezTo>
                    <a:pt x="48" y="110"/>
                    <a:pt x="48" y="110"/>
                    <a:pt x="48" y="110"/>
                  </a:cubicBezTo>
                  <a:cubicBezTo>
                    <a:pt x="48" y="114"/>
                    <a:pt x="48" y="121"/>
                    <a:pt x="48" y="130"/>
                  </a:cubicBezTo>
                  <a:cubicBezTo>
                    <a:pt x="49" y="139"/>
                    <a:pt x="49" y="145"/>
                    <a:pt x="49" y="150"/>
                  </a:cubicBezTo>
                  <a:cubicBezTo>
                    <a:pt x="49" y="163"/>
                    <a:pt x="48" y="174"/>
                    <a:pt x="46" y="182"/>
                  </a:cubicBezTo>
                  <a:cubicBezTo>
                    <a:pt x="45" y="187"/>
                    <a:pt x="42" y="190"/>
                    <a:pt x="36" y="190"/>
                  </a:cubicBezTo>
                  <a:cubicBezTo>
                    <a:pt x="33" y="190"/>
                    <a:pt x="31" y="189"/>
                    <a:pt x="29" y="187"/>
                  </a:cubicBezTo>
                  <a:cubicBezTo>
                    <a:pt x="27" y="186"/>
                    <a:pt x="25" y="183"/>
                    <a:pt x="25" y="180"/>
                  </a:cubicBezTo>
                  <a:cubicBezTo>
                    <a:pt x="25" y="180"/>
                    <a:pt x="26" y="179"/>
                    <a:pt x="26" y="178"/>
                  </a:cubicBezTo>
                  <a:cubicBezTo>
                    <a:pt x="27" y="169"/>
                    <a:pt x="28" y="159"/>
                    <a:pt x="28" y="147"/>
                  </a:cubicBezTo>
                  <a:cubicBezTo>
                    <a:pt x="28" y="118"/>
                    <a:pt x="28" y="118"/>
                    <a:pt x="28" y="118"/>
                  </a:cubicBezTo>
                  <a:cubicBezTo>
                    <a:pt x="28" y="87"/>
                    <a:pt x="28" y="87"/>
                    <a:pt x="28" y="87"/>
                  </a:cubicBezTo>
                  <a:cubicBezTo>
                    <a:pt x="19" y="87"/>
                    <a:pt x="13" y="88"/>
                    <a:pt x="11" y="88"/>
                  </a:cubicBezTo>
                  <a:cubicBezTo>
                    <a:pt x="3" y="88"/>
                    <a:pt x="0" y="84"/>
                    <a:pt x="0" y="77"/>
                  </a:cubicBezTo>
                  <a:cubicBezTo>
                    <a:pt x="0" y="70"/>
                    <a:pt x="6" y="67"/>
                    <a:pt x="19" y="66"/>
                  </a:cubicBezTo>
                  <a:cubicBezTo>
                    <a:pt x="29" y="66"/>
                    <a:pt x="29" y="66"/>
                    <a:pt x="29" y="66"/>
                  </a:cubicBezTo>
                  <a:cubicBezTo>
                    <a:pt x="29" y="62"/>
                    <a:pt x="30" y="56"/>
                    <a:pt x="31" y="49"/>
                  </a:cubicBezTo>
                  <a:cubicBezTo>
                    <a:pt x="33" y="33"/>
                    <a:pt x="37" y="22"/>
                    <a:pt x="43" y="14"/>
                  </a:cubicBezTo>
                  <a:cubicBezTo>
                    <a:pt x="50" y="5"/>
                    <a:pt x="62" y="0"/>
                    <a:pt x="78" y="0"/>
                  </a:cubicBezTo>
                  <a:cubicBezTo>
                    <a:pt x="88" y="0"/>
                    <a:pt x="93" y="4"/>
                    <a:pt x="93" y="11"/>
                  </a:cubicBezTo>
                  <a:cubicBezTo>
                    <a:pt x="93" y="18"/>
                    <a:pt x="88" y="21"/>
                    <a:pt x="79" y="21"/>
                  </a:cubicBezTo>
                  <a:close/>
                </a:path>
              </a:pathLst>
            </a:custGeom>
            <a:solidFill>
              <a:srgbClr val="6D50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58" name="Freeform 53">
              <a:extLst>
                <a:ext uri="{FF2B5EF4-FFF2-40B4-BE49-F238E27FC236}">
                  <a16:creationId xmlns:a16="http://schemas.microsoft.com/office/drawing/2014/main" xmlns="" id="{96097DBC-060C-4443-B9F0-5E5C22BF1E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18" y="1631"/>
              <a:ext cx="78" cy="84"/>
            </a:xfrm>
            <a:custGeom>
              <a:avLst/>
              <a:gdLst>
                <a:gd name="T0" fmla="*/ 56 w 108"/>
                <a:gd name="T1" fmla="*/ 118 h 118"/>
                <a:gd name="T2" fmla="*/ 17 w 108"/>
                <a:gd name="T3" fmla="*/ 106 h 118"/>
                <a:gd name="T4" fmla="*/ 0 w 108"/>
                <a:gd name="T5" fmla="*/ 68 h 118"/>
                <a:gd name="T6" fmla="*/ 14 w 108"/>
                <a:gd name="T7" fmla="*/ 21 h 118"/>
                <a:gd name="T8" fmla="*/ 54 w 108"/>
                <a:gd name="T9" fmla="*/ 0 h 118"/>
                <a:gd name="T10" fmla="*/ 83 w 108"/>
                <a:gd name="T11" fmla="*/ 6 h 118"/>
                <a:gd name="T12" fmla="*/ 97 w 108"/>
                <a:gd name="T13" fmla="*/ 29 h 118"/>
                <a:gd name="T14" fmla="*/ 85 w 108"/>
                <a:gd name="T15" fmla="*/ 49 h 118"/>
                <a:gd name="T16" fmla="*/ 62 w 108"/>
                <a:gd name="T17" fmla="*/ 61 h 118"/>
                <a:gd name="T18" fmla="*/ 20 w 108"/>
                <a:gd name="T19" fmla="*/ 80 h 118"/>
                <a:gd name="T20" fmla="*/ 35 w 108"/>
                <a:gd name="T21" fmla="*/ 94 h 118"/>
                <a:gd name="T22" fmla="*/ 56 w 108"/>
                <a:gd name="T23" fmla="*/ 98 h 118"/>
                <a:gd name="T24" fmla="*/ 74 w 108"/>
                <a:gd name="T25" fmla="*/ 96 h 118"/>
                <a:gd name="T26" fmla="*/ 90 w 108"/>
                <a:gd name="T27" fmla="*/ 86 h 118"/>
                <a:gd name="T28" fmla="*/ 98 w 108"/>
                <a:gd name="T29" fmla="*/ 80 h 118"/>
                <a:gd name="T30" fmla="*/ 105 w 108"/>
                <a:gd name="T31" fmla="*/ 83 h 118"/>
                <a:gd name="T32" fmla="*/ 108 w 108"/>
                <a:gd name="T33" fmla="*/ 90 h 118"/>
                <a:gd name="T34" fmla="*/ 89 w 108"/>
                <a:gd name="T35" fmla="*/ 111 h 118"/>
                <a:gd name="T36" fmla="*/ 56 w 108"/>
                <a:gd name="T37" fmla="*/ 118 h 118"/>
                <a:gd name="T38" fmla="*/ 53 w 108"/>
                <a:gd name="T39" fmla="*/ 20 h 118"/>
                <a:gd name="T40" fmla="*/ 32 w 108"/>
                <a:gd name="T41" fmla="*/ 30 h 118"/>
                <a:gd name="T42" fmla="*/ 18 w 108"/>
                <a:gd name="T43" fmla="*/ 61 h 118"/>
                <a:gd name="T44" fmla="*/ 52 w 108"/>
                <a:gd name="T45" fmla="*/ 45 h 118"/>
                <a:gd name="T46" fmla="*/ 79 w 108"/>
                <a:gd name="T47" fmla="*/ 28 h 118"/>
                <a:gd name="T48" fmla="*/ 53 w 108"/>
                <a:gd name="T49" fmla="*/ 2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08" h="118">
                  <a:moveTo>
                    <a:pt x="56" y="118"/>
                  </a:moveTo>
                  <a:cubicBezTo>
                    <a:pt x="40" y="118"/>
                    <a:pt x="27" y="114"/>
                    <a:pt x="17" y="106"/>
                  </a:cubicBezTo>
                  <a:cubicBezTo>
                    <a:pt x="6" y="97"/>
                    <a:pt x="0" y="84"/>
                    <a:pt x="0" y="68"/>
                  </a:cubicBezTo>
                  <a:cubicBezTo>
                    <a:pt x="0" y="49"/>
                    <a:pt x="5" y="34"/>
                    <a:pt x="14" y="21"/>
                  </a:cubicBezTo>
                  <a:cubicBezTo>
                    <a:pt x="24" y="7"/>
                    <a:pt x="37" y="0"/>
                    <a:pt x="54" y="0"/>
                  </a:cubicBezTo>
                  <a:cubicBezTo>
                    <a:pt x="65" y="0"/>
                    <a:pt x="75" y="2"/>
                    <a:pt x="83" y="6"/>
                  </a:cubicBezTo>
                  <a:cubicBezTo>
                    <a:pt x="92" y="11"/>
                    <a:pt x="97" y="19"/>
                    <a:pt x="97" y="29"/>
                  </a:cubicBezTo>
                  <a:cubicBezTo>
                    <a:pt x="97" y="36"/>
                    <a:pt x="93" y="43"/>
                    <a:pt x="85" y="49"/>
                  </a:cubicBezTo>
                  <a:cubicBezTo>
                    <a:pt x="81" y="51"/>
                    <a:pt x="73" y="55"/>
                    <a:pt x="62" y="61"/>
                  </a:cubicBezTo>
                  <a:cubicBezTo>
                    <a:pt x="20" y="80"/>
                    <a:pt x="20" y="80"/>
                    <a:pt x="20" y="80"/>
                  </a:cubicBezTo>
                  <a:cubicBezTo>
                    <a:pt x="24" y="86"/>
                    <a:pt x="29" y="91"/>
                    <a:pt x="35" y="94"/>
                  </a:cubicBezTo>
                  <a:cubicBezTo>
                    <a:pt x="41" y="97"/>
                    <a:pt x="48" y="98"/>
                    <a:pt x="56" y="98"/>
                  </a:cubicBezTo>
                  <a:cubicBezTo>
                    <a:pt x="61" y="98"/>
                    <a:pt x="67" y="97"/>
                    <a:pt x="74" y="96"/>
                  </a:cubicBezTo>
                  <a:cubicBezTo>
                    <a:pt x="82" y="93"/>
                    <a:pt x="88" y="90"/>
                    <a:pt x="90" y="86"/>
                  </a:cubicBezTo>
                  <a:cubicBezTo>
                    <a:pt x="93" y="82"/>
                    <a:pt x="95" y="80"/>
                    <a:pt x="98" y="80"/>
                  </a:cubicBezTo>
                  <a:cubicBezTo>
                    <a:pt x="101" y="80"/>
                    <a:pt x="103" y="81"/>
                    <a:pt x="105" y="83"/>
                  </a:cubicBezTo>
                  <a:cubicBezTo>
                    <a:pt x="107" y="85"/>
                    <a:pt x="108" y="87"/>
                    <a:pt x="108" y="90"/>
                  </a:cubicBezTo>
                  <a:cubicBezTo>
                    <a:pt x="108" y="98"/>
                    <a:pt x="102" y="105"/>
                    <a:pt x="89" y="111"/>
                  </a:cubicBezTo>
                  <a:cubicBezTo>
                    <a:pt x="78" y="115"/>
                    <a:pt x="67" y="118"/>
                    <a:pt x="56" y="118"/>
                  </a:cubicBezTo>
                  <a:close/>
                  <a:moveTo>
                    <a:pt x="53" y="20"/>
                  </a:moveTo>
                  <a:cubicBezTo>
                    <a:pt x="45" y="20"/>
                    <a:pt x="37" y="23"/>
                    <a:pt x="32" y="30"/>
                  </a:cubicBezTo>
                  <a:cubicBezTo>
                    <a:pt x="26" y="37"/>
                    <a:pt x="21" y="47"/>
                    <a:pt x="18" y="61"/>
                  </a:cubicBezTo>
                  <a:cubicBezTo>
                    <a:pt x="52" y="45"/>
                    <a:pt x="52" y="45"/>
                    <a:pt x="52" y="45"/>
                  </a:cubicBezTo>
                  <a:cubicBezTo>
                    <a:pt x="65" y="38"/>
                    <a:pt x="74" y="33"/>
                    <a:pt x="79" y="28"/>
                  </a:cubicBezTo>
                  <a:cubicBezTo>
                    <a:pt x="73" y="23"/>
                    <a:pt x="65" y="20"/>
                    <a:pt x="53" y="20"/>
                  </a:cubicBezTo>
                  <a:close/>
                </a:path>
              </a:pathLst>
            </a:custGeom>
            <a:solidFill>
              <a:srgbClr val="6D50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</p:grpSp>
      <p:grpSp>
        <p:nvGrpSpPr>
          <p:cNvPr id="59" name="Group 4">
            <a:extLst>
              <a:ext uri="{FF2B5EF4-FFF2-40B4-BE49-F238E27FC236}">
                <a16:creationId xmlns:a16="http://schemas.microsoft.com/office/drawing/2014/main" xmlns="" id="{0AF7E167-A733-D94D-A248-E80A9304444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531230" y="3992034"/>
            <a:ext cx="2161117" cy="2865967"/>
            <a:chOff x="4398" y="1886"/>
            <a:chExt cx="1021" cy="1354"/>
          </a:xfrm>
        </p:grpSpPr>
        <p:grpSp>
          <p:nvGrpSpPr>
            <p:cNvPr id="60" name="Group 205">
              <a:extLst>
                <a:ext uri="{FF2B5EF4-FFF2-40B4-BE49-F238E27FC236}">
                  <a16:creationId xmlns:a16="http://schemas.microsoft.com/office/drawing/2014/main" xmlns="" id="{7F4A3B0B-4DB4-A04C-95CE-2D858460CC4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98" y="1886"/>
              <a:ext cx="1021" cy="1354"/>
              <a:chOff x="4398" y="1886"/>
              <a:chExt cx="1021" cy="1354"/>
            </a:xfrm>
          </p:grpSpPr>
          <p:sp>
            <p:nvSpPr>
              <p:cNvPr id="457" name="Freeform 5">
                <a:extLst>
                  <a:ext uri="{FF2B5EF4-FFF2-40B4-BE49-F238E27FC236}">
                    <a16:creationId xmlns:a16="http://schemas.microsoft.com/office/drawing/2014/main" xmlns="" id="{B11A3DBE-C228-6F41-9C73-9923BC54F4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74" y="1891"/>
                <a:ext cx="883" cy="379"/>
              </a:xfrm>
              <a:custGeom>
                <a:avLst/>
                <a:gdLst>
                  <a:gd name="T0" fmla="*/ 9 w 1082"/>
                  <a:gd name="T1" fmla="*/ 32 h 464"/>
                  <a:gd name="T2" fmla="*/ 6 w 1082"/>
                  <a:gd name="T3" fmla="*/ 58 h 464"/>
                  <a:gd name="T4" fmla="*/ 6 w 1082"/>
                  <a:gd name="T5" fmla="*/ 135 h 464"/>
                  <a:gd name="T6" fmla="*/ 9 w 1082"/>
                  <a:gd name="T7" fmla="*/ 279 h 464"/>
                  <a:gd name="T8" fmla="*/ 3 w 1082"/>
                  <a:gd name="T9" fmla="*/ 452 h 464"/>
                  <a:gd name="T10" fmla="*/ 253 w 1082"/>
                  <a:gd name="T11" fmla="*/ 443 h 464"/>
                  <a:gd name="T12" fmla="*/ 556 w 1082"/>
                  <a:gd name="T13" fmla="*/ 440 h 464"/>
                  <a:gd name="T14" fmla="*/ 844 w 1082"/>
                  <a:gd name="T15" fmla="*/ 443 h 464"/>
                  <a:gd name="T16" fmla="*/ 1041 w 1082"/>
                  <a:gd name="T17" fmla="*/ 452 h 464"/>
                  <a:gd name="T18" fmla="*/ 1071 w 1082"/>
                  <a:gd name="T19" fmla="*/ 355 h 464"/>
                  <a:gd name="T20" fmla="*/ 1068 w 1082"/>
                  <a:gd name="T21" fmla="*/ 226 h 464"/>
                  <a:gd name="T22" fmla="*/ 1064 w 1082"/>
                  <a:gd name="T23" fmla="*/ 0 h 464"/>
                  <a:gd name="T24" fmla="*/ 867 w 1082"/>
                  <a:gd name="T25" fmla="*/ 12 h 464"/>
                  <a:gd name="T26" fmla="*/ 672 w 1082"/>
                  <a:gd name="T27" fmla="*/ 16 h 464"/>
                  <a:gd name="T28" fmla="*/ 178 w 1082"/>
                  <a:gd name="T29" fmla="*/ 19 h 464"/>
                  <a:gd name="T30" fmla="*/ 6 w 1082"/>
                  <a:gd name="T31" fmla="*/ 25 h 4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082" h="464">
                    <a:moveTo>
                      <a:pt x="9" y="32"/>
                    </a:moveTo>
                    <a:cubicBezTo>
                      <a:pt x="5" y="24"/>
                      <a:pt x="6" y="48"/>
                      <a:pt x="6" y="58"/>
                    </a:cubicBezTo>
                    <a:cubicBezTo>
                      <a:pt x="4" y="84"/>
                      <a:pt x="6" y="110"/>
                      <a:pt x="6" y="135"/>
                    </a:cubicBezTo>
                    <a:cubicBezTo>
                      <a:pt x="6" y="183"/>
                      <a:pt x="11" y="231"/>
                      <a:pt x="9" y="279"/>
                    </a:cubicBezTo>
                    <a:cubicBezTo>
                      <a:pt x="7" y="336"/>
                      <a:pt x="0" y="394"/>
                      <a:pt x="3" y="452"/>
                    </a:cubicBezTo>
                    <a:cubicBezTo>
                      <a:pt x="85" y="457"/>
                      <a:pt x="170" y="443"/>
                      <a:pt x="253" y="443"/>
                    </a:cubicBezTo>
                    <a:cubicBezTo>
                      <a:pt x="354" y="443"/>
                      <a:pt x="456" y="445"/>
                      <a:pt x="556" y="440"/>
                    </a:cubicBezTo>
                    <a:cubicBezTo>
                      <a:pt x="651" y="435"/>
                      <a:pt x="749" y="434"/>
                      <a:pt x="844" y="443"/>
                    </a:cubicBezTo>
                    <a:cubicBezTo>
                      <a:pt x="903" y="449"/>
                      <a:pt x="982" y="464"/>
                      <a:pt x="1041" y="452"/>
                    </a:cubicBezTo>
                    <a:cubicBezTo>
                      <a:pt x="1082" y="444"/>
                      <a:pt x="1071" y="395"/>
                      <a:pt x="1071" y="355"/>
                    </a:cubicBezTo>
                    <a:cubicBezTo>
                      <a:pt x="1072" y="312"/>
                      <a:pt x="1070" y="269"/>
                      <a:pt x="1068" y="226"/>
                    </a:cubicBezTo>
                    <a:cubicBezTo>
                      <a:pt x="1064" y="152"/>
                      <a:pt x="1069" y="74"/>
                      <a:pt x="1064" y="0"/>
                    </a:cubicBezTo>
                    <a:cubicBezTo>
                      <a:pt x="1007" y="20"/>
                      <a:pt x="928" y="10"/>
                      <a:pt x="867" y="12"/>
                    </a:cubicBezTo>
                    <a:cubicBezTo>
                      <a:pt x="803" y="15"/>
                      <a:pt x="737" y="16"/>
                      <a:pt x="672" y="16"/>
                    </a:cubicBezTo>
                    <a:cubicBezTo>
                      <a:pt x="507" y="16"/>
                      <a:pt x="341" y="20"/>
                      <a:pt x="178" y="19"/>
                    </a:cubicBezTo>
                    <a:cubicBezTo>
                      <a:pt x="123" y="19"/>
                      <a:pt x="60" y="30"/>
                      <a:pt x="6" y="25"/>
                    </a:cubicBezTo>
                  </a:path>
                </a:pathLst>
              </a:custGeom>
              <a:solidFill>
                <a:srgbClr val="FFF0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58" name="Freeform 6">
                <a:extLst>
                  <a:ext uri="{FF2B5EF4-FFF2-40B4-BE49-F238E27FC236}">
                    <a16:creationId xmlns:a16="http://schemas.microsoft.com/office/drawing/2014/main" xmlns="" id="{1BCC1759-3046-8348-9555-9A0FF91F306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471" y="1886"/>
                <a:ext cx="885" cy="385"/>
              </a:xfrm>
              <a:custGeom>
                <a:avLst/>
                <a:gdLst>
                  <a:gd name="T0" fmla="*/ 928 w 1083"/>
                  <a:gd name="T1" fmla="*/ 13 h 472"/>
                  <a:gd name="T2" fmla="*/ 675 w 1083"/>
                  <a:gd name="T3" fmla="*/ 16 h 472"/>
                  <a:gd name="T4" fmla="*/ 181 w 1083"/>
                  <a:gd name="T5" fmla="*/ 20 h 472"/>
                  <a:gd name="T6" fmla="*/ 9 w 1083"/>
                  <a:gd name="T7" fmla="*/ 26 h 472"/>
                  <a:gd name="T8" fmla="*/ 4 w 1083"/>
                  <a:gd name="T9" fmla="*/ 31 h 472"/>
                  <a:gd name="T10" fmla="*/ 4 w 1083"/>
                  <a:gd name="T11" fmla="*/ 51 h 472"/>
                  <a:gd name="T12" fmla="*/ 4 w 1083"/>
                  <a:gd name="T13" fmla="*/ 64 h 472"/>
                  <a:gd name="T14" fmla="*/ 4 w 1083"/>
                  <a:gd name="T15" fmla="*/ 141 h 472"/>
                  <a:gd name="T16" fmla="*/ 7 w 1083"/>
                  <a:gd name="T17" fmla="*/ 262 h 472"/>
                  <a:gd name="T18" fmla="*/ 4 w 1083"/>
                  <a:gd name="T19" fmla="*/ 337 h 472"/>
                  <a:gd name="T20" fmla="*/ 1 w 1083"/>
                  <a:gd name="T21" fmla="*/ 458 h 472"/>
                  <a:gd name="T22" fmla="*/ 148 w 1083"/>
                  <a:gd name="T23" fmla="*/ 459 h 472"/>
                  <a:gd name="T24" fmla="*/ 319 w 1083"/>
                  <a:gd name="T25" fmla="*/ 454 h 472"/>
                  <a:gd name="T26" fmla="*/ 846 w 1083"/>
                  <a:gd name="T27" fmla="*/ 454 h 472"/>
                  <a:gd name="T28" fmla="*/ 1045 w 1083"/>
                  <a:gd name="T29" fmla="*/ 463 h 472"/>
                  <a:gd name="T30" fmla="*/ 1079 w 1083"/>
                  <a:gd name="T31" fmla="*/ 361 h 472"/>
                  <a:gd name="T32" fmla="*/ 1075 w 1083"/>
                  <a:gd name="T33" fmla="*/ 127 h 472"/>
                  <a:gd name="T34" fmla="*/ 1070 w 1083"/>
                  <a:gd name="T35" fmla="*/ 1 h 472"/>
                  <a:gd name="T36" fmla="*/ 1062 w 1083"/>
                  <a:gd name="T37" fmla="*/ 12 h 472"/>
                  <a:gd name="T38" fmla="*/ 1064 w 1083"/>
                  <a:gd name="T39" fmla="*/ 149 h 472"/>
                  <a:gd name="T40" fmla="*/ 1069 w 1083"/>
                  <a:gd name="T41" fmla="*/ 344 h 472"/>
                  <a:gd name="T42" fmla="*/ 1069 w 1083"/>
                  <a:gd name="T43" fmla="*/ 384 h 472"/>
                  <a:gd name="T44" fmla="*/ 1043 w 1083"/>
                  <a:gd name="T45" fmla="*/ 453 h 472"/>
                  <a:gd name="T46" fmla="*/ 847 w 1083"/>
                  <a:gd name="T47" fmla="*/ 444 h 472"/>
                  <a:gd name="T48" fmla="*/ 319 w 1083"/>
                  <a:gd name="T49" fmla="*/ 444 h 472"/>
                  <a:gd name="T50" fmla="*/ 147 w 1083"/>
                  <a:gd name="T51" fmla="*/ 449 h 472"/>
                  <a:gd name="T52" fmla="*/ 10 w 1083"/>
                  <a:gd name="T53" fmla="*/ 427 h 472"/>
                  <a:gd name="T54" fmla="*/ 17 w 1083"/>
                  <a:gd name="T55" fmla="*/ 285 h 472"/>
                  <a:gd name="T56" fmla="*/ 16 w 1083"/>
                  <a:gd name="T57" fmla="*/ 201 h 472"/>
                  <a:gd name="T58" fmla="*/ 14 w 1083"/>
                  <a:gd name="T59" fmla="*/ 116 h 472"/>
                  <a:gd name="T60" fmla="*/ 14 w 1083"/>
                  <a:gd name="T61" fmla="*/ 54 h 472"/>
                  <a:gd name="T62" fmla="*/ 14 w 1083"/>
                  <a:gd name="T63" fmla="*/ 42 h 472"/>
                  <a:gd name="T64" fmla="*/ 17 w 1083"/>
                  <a:gd name="T65" fmla="*/ 37 h 472"/>
                  <a:gd name="T66" fmla="*/ 110 w 1083"/>
                  <a:gd name="T67" fmla="*/ 34 h 472"/>
                  <a:gd name="T68" fmla="*/ 448 w 1083"/>
                  <a:gd name="T69" fmla="*/ 28 h 472"/>
                  <a:gd name="T70" fmla="*/ 870 w 1083"/>
                  <a:gd name="T71" fmla="*/ 23 h 472"/>
                  <a:gd name="T72" fmla="*/ 1062 w 1083"/>
                  <a:gd name="T73" fmla="*/ 12 h 4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083" h="472">
                    <a:moveTo>
                      <a:pt x="1065" y="1"/>
                    </a:moveTo>
                    <a:cubicBezTo>
                      <a:pt x="1026" y="15"/>
                      <a:pt x="976" y="14"/>
                      <a:pt x="928" y="13"/>
                    </a:cubicBezTo>
                    <a:cubicBezTo>
                      <a:pt x="870" y="13"/>
                      <a:pt x="870" y="13"/>
                      <a:pt x="870" y="13"/>
                    </a:cubicBezTo>
                    <a:cubicBezTo>
                      <a:pt x="803" y="16"/>
                      <a:pt x="734" y="16"/>
                      <a:pt x="675" y="16"/>
                    </a:cubicBezTo>
                    <a:cubicBezTo>
                      <a:pt x="448" y="18"/>
                      <a:pt x="448" y="18"/>
                      <a:pt x="448" y="18"/>
                    </a:cubicBezTo>
                    <a:cubicBezTo>
                      <a:pt x="360" y="19"/>
                      <a:pt x="269" y="20"/>
                      <a:pt x="181" y="20"/>
                    </a:cubicBezTo>
                    <a:cubicBezTo>
                      <a:pt x="158" y="20"/>
                      <a:pt x="133" y="22"/>
                      <a:pt x="109" y="24"/>
                    </a:cubicBezTo>
                    <a:cubicBezTo>
                      <a:pt x="76" y="26"/>
                      <a:pt x="41" y="29"/>
                      <a:pt x="9" y="26"/>
                    </a:cubicBezTo>
                    <a:cubicBezTo>
                      <a:pt x="6" y="26"/>
                      <a:pt x="4" y="28"/>
                      <a:pt x="4" y="31"/>
                    </a:cubicBezTo>
                    <a:cubicBezTo>
                      <a:pt x="4" y="31"/>
                      <a:pt x="4" y="31"/>
                      <a:pt x="4" y="31"/>
                    </a:cubicBezTo>
                    <a:cubicBezTo>
                      <a:pt x="4" y="33"/>
                      <a:pt x="4" y="34"/>
                      <a:pt x="5" y="35"/>
                    </a:cubicBezTo>
                    <a:cubicBezTo>
                      <a:pt x="4" y="38"/>
                      <a:pt x="4" y="43"/>
                      <a:pt x="4" y="51"/>
                    </a:cubicBezTo>
                    <a:cubicBezTo>
                      <a:pt x="4" y="52"/>
                      <a:pt x="4" y="53"/>
                      <a:pt x="4" y="54"/>
                    </a:cubicBezTo>
                    <a:cubicBezTo>
                      <a:pt x="4" y="64"/>
                      <a:pt x="4" y="64"/>
                      <a:pt x="4" y="64"/>
                    </a:cubicBezTo>
                    <a:cubicBezTo>
                      <a:pt x="3" y="116"/>
                      <a:pt x="3" y="116"/>
                      <a:pt x="3" y="116"/>
                    </a:cubicBezTo>
                    <a:cubicBezTo>
                      <a:pt x="4" y="141"/>
                      <a:pt x="4" y="141"/>
                      <a:pt x="4" y="141"/>
                    </a:cubicBezTo>
                    <a:cubicBezTo>
                      <a:pt x="6" y="202"/>
                      <a:pt x="6" y="202"/>
                      <a:pt x="6" y="202"/>
                    </a:cubicBezTo>
                    <a:cubicBezTo>
                      <a:pt x="6" y="221"/>
                      <a:pt x="7" y="242"/>
                      <a:pt x="7" y="262"/>
                    </a:cubicBezTo>
                    <a:cubicBezTo>
                      <a:pt x="7" y="269"/>
                      <a:pt x="7" y="277"/>
                      <a:pt x="7" y="284"/>
                    </a:cubicBezTo>
                    <a:cubicBezTo>
                      <a:pt x="4" y="337"/>
                      <a:pt x="4" y="337"/>
                      <a:pt x="4" y="337"/>
                    </a:cubicBezTo>
                    <a:cubicBezTo>
                      <a:pt x="2" y="366"/>
                      <a:pt x="0" y="397"/>
                      <a:pt x="0" y="427"/>
                    </a:cubicBezTo>
                    <a:cubicBezTo>
                      <a:pt x="0" y="438"/>
                      <a:pt x="0" y="448"/>
                      <a:pt x="1" y="458"/>
                    </a:cubicBezTo>
                    <a:cubicBezTo>
                      <a:pt x="1" y="461"/>
                      <a:pt x="3" y="463"/>
                      <a:pt x="6" y="463"/>
                    </a:cubicBezTo>
                    <a:cubicBezTo>
                      <a:pt x="53" y="466"/>
                      <a:pt x="101" y="462"/>
                      <a:pt x="148" y="459"/>
                    </a:cubicBezTo>
                    <a:cubicBezTo>
                      <a:pt x="184" y="457"/>
                      <a:pt x="220" y="454"/>
                      <a:pt x="256" y="454"/>
                    </a:cubicBezTo>
                    <a:cubicBezTo>
                      <a:pt x="319" y="454"/>
                      <a:pt x="319" y="454"/>
                      <a:pt x="319" y="454"/>
                    </a:cubicBezTo>
                    <a:cubicBezTo>
                      <a:pt x="398" y="455"/>
                      <a:pt x="480" y="455"/>
                      <a:pt x="559" y="451"/>
                    </a:cubicBezTo>
                    <a:cubicBezTo>
                      <a:pt x="673" y="445"/>
                      <a:pt x="765" y="446"/>
                      <a:pt x="846" y="454"/>
                    </a:cubicBezTo>
                    <a:cubicBezTo>
                      <a:pt x="887" y="459"/>
                      <a:pt x="887" y="459"/>
                      <a:pt x="887" y="459"/>
                    </a:cubicBezTo>
                    <a:cubicBezTo>
                      <a:pt x="939" y="465"/>
                      <a:pt x="998" y="472"/>
                      <a:pt x="1045" y="463"/>
                    </a:cubicBezTo>
                    <a:cubicBezTo>
                      <a:pt x="1083" y="455"/>
                      <a:pt x="1081" y="417"/>
                      <a:pt x="1080" y="384"/>
                    </a:cubicBezTo>
                    <a:cubicBezTo>
                      <a:pt x="1079" y="361"/>
                      <a:pt x="1079" y="361"/>
                      <a:pt x="1079" y="361"/>
                    </a:cubicBezTo>
                    <a:cubicBezTo>
                      <a:pt x="1080" y="323"/>
                      <a:pt x="1079" y="283"/>
                      <a:pt x="1076" y="232"/>
                    </a:cubicBezTo>
                    <a:cubicBezTo>
                      <a:pt x="1074" y="197"/>
                      <a:pt x="1074" y="162"/>
                      <a:pt x="1075" y="127"/>
                    </a:cubicBezTo>
                    <a:cubicBezTo>
                      <a:pt x="1075" y="87"/>
                      <a:pt x="1075" y="46"/>
                      <a:pt x="1072" y="5"/>
                    </a:cubicBezTo>
                    <a:cubicBezTo>
                      <a:pt x="1072" y="4"/>
                      <a:pt x="1071" y="2"/>
                      <a:pt x="1070" y="1"/>
                    </a:cubicBezTo>
                    <a:cubicBezTo>
                      <a:pt x="1068" y="1"/>
                      <a:pt x="1067" y="0"/>
                      <a:pt x="1065" y="1"/>
                    </a:cubicBezTo>
                    <a:close/>
                    <a:moveTo>
                      <a:pt x="1062" y="12"/>
                    </a:moveTo>
                    <a:cubicBezTo>
                      <a:pt x="1064" y="43"/>
                      <a:pt x="1064" y="75"/>
                      <a:pt x="1064" y="106"/>
                    </a:cubicBezTo>
                    <a:cubicBezTo>
                      <a:pt x="1064" y="113"/>
                      <a:pt x="1064" y="141"/>
                      <a:pt x="1064" y="149"/>
                    </a:cubicBezTo>
                    <a:cubicBezTo>
                      <a:pt x="1064" y="176"/>
                      <a:pt x="1065" y="205"/>
                      <a:pt x="1066" y="232"/>
                    </a:cubicBezTo>
                    <a:cubicBezTo>
                      <a:pt x="1068" y="275"/>
                      <a:pt x="1069" y="311"/>
                      <a:pt x="1069" y="344"/>
                    </a:cubicBezTo>
                    <a:cubicBezTo>
                      <a:pt x="1069" y="350"/>
                      <a:pt x="1069" y="355"/>
                      <a:pt x="1069" y="361"/>
                    </a:cubicBezTo>
                    <a:cubicBezTo>
                      <a:pt x="1069" y="384"/>
                      <a:pt x="1069" y="384"/>
                      <a:pt x="1069" y="384"/>
                    </a:cubicBezTo>
                    <a:cubicBezTo>
                      <a:pt x="1070" y="391"/>
                      <a:pt x="1070" y="397"/>
                      <a:pt x="1070" y="403"/>
                    </a:cubicBezTo>
                    <a:cubicBezTo>
                      <a:pt x="1070" y="431"/>
                      <a:pt x="1065" y="448"/>
                      <a:pt x="1043" y="453"/>
                    </a:cubicBezTo>
                    <a:cubicBezTo>
                      <a:pt x="998" y="462"/>
                      <a:pt x="940" y="455"/>
                      <a:pt x="888" y="449"/>
                    </a:cubicBezTo>
                    <a:cubicBezTo>
                      <a:pt x="847" y="444"/>
                      <a:pt x="847" y="444"/>
                      <a:pt x="847" y="444"/>
                    </a:cubicBezTo>
                    <a:cubicBezTo>
                      <a:pt x="765" y="436"/>
                      <a:pt x="673" y="435"/>
                      <a:pt x="558" y="441"/>
                    </a:cubicBezTo>
                    <a:cubicBezTo>
                      <a:pt x="480" y="445"/>
                      <a:pt x="398" y="444"/>
                      <a:pt x="319" y="444"/>
                    </a:cubicBezTo>
                    <a:cubicBezTo>
                      <a:pt x="256" y="444"/>
                      <a:pt x="256" y="444"/>
                      <a:pt x="256" y="444"/>
                    </a:cubicBezTo>
                    <a:cubicBezTo>
                      <a:pt x="220" y="444"/>
                      <a:pt x="183" y="446"/>
                      <a:pt x="147" y="449"/>
                    </a:cubicBezTo>
                    <a:cubicBezTo>
                      <a:pt x="103" y="452"/>
                      <a:pt x="56" y="455"/>
                      <a:pt x="11" y="453"/>
                    </a:cubicBezTo>
                    <a:cubicBezTo>
                      <a:pt x="11" y="445"/>
                      <a:pt x="10" y="436"/>
                      <a:pt x="10" y="427"/>
                    </a:cubicBezTo>
                    <a:cubicBezTo>
                      <a:pt x="10" y="397"/>
                      <a:pt x="12" y="367"/>
                      <a:pt x="14" y="337"/>
                    </a:cubicBezTo>
                    <a:cubicBezTo>
                      <a:pt x="17" y="285"/>
                      <a:pt x="17" y="285"/>
                      <a:pt x="17" y="285"/>
                    </a:cubicBezTo>
                    <a:cubicBezTo>
                      <a:pt x="18" y="277"/>
                      <a:pt x="18" y="269"/>
                      <a:pt x="18" y="262"/>
                    </a:cubicBezTo>
                    <a:cubicBezTo>
                      <a:pt x="18" y="241"/>
                      <a:pt x="17" y="221"/>
                      <a:pt x="16" y="201"/>
                    </a:cubicBezTo>
                    <a:cubicBezTo>
                      <a:pt x="14" y="141"/>
                      <a:pt x="14" y="141"/>
                      <a:pt x="14" y="141"/>
                    </a:cubicBezTo>
                    <a:cubicBezTo>
                      <a:pt x="14" y="141"/>
                      <a:pt x="14" y="116"/>
                      <a:pt x="14" y="116"/>
                    </a:cubicBezTo>
                    <a:cubicBezTo>
                      <a:pt x="14" y="65"/>
                      <a:pt x="14" y="65"/>
                      <a:pt x="14" y="65"/>
                    </a:cubicBezTo>
                    <a:cubicBezTo>
                      <a:pt x="14" y="54"/>
                      <a:pt x="14" y="54"/>
                      <a:pt x="14" y="54"/>
                    </a:cubicBezTo>
                    <a:cubicBezTo>
                      <a:pt x="14" y="53"/>
                      <a:pt x="14" y="53"/>
                      <a:pt x="14" y="52"/>
                    </a:cubicBezTo>
                    <a:cubicBezTo>
                      <a:pt x="14" y="48"/>
                      <a:pt x="14" y="45"/>
                      <a:pt x="14" y="42"/>
                    </a:cubicBezTo>
                    <a:cubicBezTo>
                      <a:pt x="14" y="42"/>
                      <a:pt x="14" y="42"/>
                      <a:pt x="15" y="42"/>
                    </a:cubicBezTo>
                    <a:cubicBezTo>
                      <a:pt x="16" y="41"/>
                      <a:pt x="17" y="39"/>
                      <a:pt x="17" y="37"/>
                    </a:cubicBezTo>
                    <a:cubicBezTo>
                      <a:pt x="17" y="37"/>
                      <a:pt x="17" y="37"/>
                      <a:pt x="17" y="37"/>
                    </a:cubicBezTo>
                    <a:cubicBezTo>
                      <a:pt x="47" y="39"/>
                      <a:pt x="79" y="36"/>
                      <a:pt x="110" y="34"/>
                    </a:cubicBezTo>
                    <a:cubicBezTo>
                      <a:pt x="134" y="32"/>
                      <a:pt x="158" y="30"/>
                      <a:pt x="181" y="30"/>
                    </a:cubicBezTo>
                    <a:cubicBezTo>
                      <a:pt x="269" y="31"/>
                      <a:pt x="360" y="29"/>
                      <a:pt x="448" y="28"/>
                    </a:cubicBezTo>
                    <a:cubicBezTo>
                      <a:pt x="675" y="27"/>
                      <a:pt x="675" y="27"/>
                      <a:pt x="675" y="27"/>
                    </a:cubicBezTo>
                    <a:cubicBezTo>
                      <a:pt x="734" y="27"/>
                      <a:pt x="803" y="26"/>
                      <a:pt x="870" y="23"/>
                    </a:cubicBezTo>
                    <a:cubicBezTo>
                      <a:pt x="928" y="23"/>
                      <a:pt x="928" y="23"/>
                      <a:pt x="928" y="23"/>
                    </a:cubicBezTo>
                    <a:cubicBezTo>
                      <a:pt x="975" y="24"/>
                      <a:pt x="1022" y="24"/>
                      <a:pt x="1062" y="12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59" name="Freeform 7">
                <a:extLst>
                  <a:ext uri="{FF2B5EF4-FFF2-40B4-BE49-F238E27FC236}">
                    <a16:creationId xmlns:a16="http://schemas.microsoft.com/office/drawing/2014/main" xmlns="" id="{BD80A057-D6B8-A247-842E-A45EEED755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70" y="2000"/>
                <a:ext cx="107" cy="137"/>
              </a:xfrm>
              <a:custGeom>
                <a:avLst/>
                <a:gdLst>
                  <a:gd name="T0" fmla="*/ 0 w 131"/>
                  <a:gd name="T1" fmla="*/ 134 h 168"/>
                  <a:gd name="T2" fmla="*/ 3 w 131"/>
                  <a:gd name="T3" fmla="*/ 127 h 168"/>
                  <a:gd name="T4" fmla="*/ 11 w 131"/>
                  <a:gd name="T5" fmla="*/ 124 h 168"/>
                  <a:gd name="T6" fmla="*/ 21 w 131"/>
                  <a:gd name="T7" fmla="*/ 130 h 168"/>
                  <a:gd name="T8" fmla="*/ 31 w 131"/>
                  <a:gd name="T9" fmla="*/ 141 h 168"/>
                  <a:gd name="T10" fmla="*/ 58 w 131"/>
                  <a:gd name="T11" fmla="*/ 148 h 168"/>
                  <a:gd name="T12" fmla="*/ 90 w 131"/>
                  <a:gd name="T13" fmla="*/ 140 h 168"/>
                  <a:gd name="T14" fmla="*/ 108 w 131"/>
                  <a:gd name="T15" fmla="*/ 114 h 168"/>
                  <a:gd name="T16" fmla="*/ 93 w 131"/>
                  <a:gd name="T17" fmla="*/ 92 h 168"/>
                  <a:gd name="T18" fmla="*/ 60 w 131"/>
                  <a:gd name="T19" fmla="*/ 85 h 168"/>
                  <a:gd name="T20" fmla="*/ 30 w 131"/>
                  <a:gd name="T21" fmla="*/ 77 h 168"/>
                  <a:gd name="T22" fmla="*/ 15 w 131"/>
                  <a:gd name="T23" fmla="*/ 52 h 168"/>
                  <a:gd name="T24" fmla="*/ 37 w 131"/>
                  <a:gd name="T25" fmla="*/ 16 h 168"/>
                  <a:gd name="T26" fmla="*/ 81 w 131"/>
                  <a:gd name="T27" fmla="*/ 0 h 168"/>
                  <a:gd name="T28" fmla="*/ 105 w 131"/>
                  <a:gd name="T29" fmla="*/ 4 h 168"/>
                  <a:gd name="T30" fmla="*/ 123 w 131"/>
                  <a:gd name="T31" fmla="*/ 16 h 168"/>
                  <a:gd name="T32" fmla="*/ 113 w 131"/>
                  <a:gd name="T33" fmla="*/ 26 h 168"/>
                  <a:gd name="T34" fmla="*/ 97 w 131"/>
                  <a:gd name="T35" fmla="*/ 24 h 168"/>
                  <a:gd name="T36" fmla="*/ 80 w 131"/>
                  <a:gd name="T37" fmla="*/ 21 h 168"/>
                  <a:gd name="T38" fmla="*/ 51 w 131"/>
                  <a:gd name="T39" fmla="*/ 30 h 168"/>
                  <a:gd name="T40" fmla="*/ 39 w 131"/>
                  <a:gd name="T41" fmla="*/ 50 h 168"/>
                  <a:gd name="T42" fmla="*/ 55 w 131"/>
                  <a:gd name="T43" fmla="*/ 63 h 168"/>
                  <a:gd name="T44" fmla="*/ 79 w 131"/>
                  <a:gd name="T45" fmla="*/ 66 h 168"/>
                  <a:gd name="T46" fmla="*/ 118 w 131"/>
                  <a:gd name="T47" fmla="*/ 82 h 168"/>
                  <a:gd name="T48" fmla="*/ 131 w 131"/>
                  <a:gd name="T49" fmla="*/ 113 h 168"/>
                  <a:gd name="T50" fmla="*/ 107 w 131"/>
                  <a:gd name="T51" fmla="*/ 155 h 168"/>
                  <a:gd name="T52" fmla="*/ 58 w 131"/>
                  <a:gd name="T53" fmla="*/ 168 h 168"/>
                  <a:gd name="T54" fmla="*/ 21 w 131"/>
                  <a:gd name="T55" fmla="*/ 160 h 168"/>
                  <a:gd name="T56" fmla="*/ 0 w 131"/>
                  <a:gd name="T57" fmla="*/ 134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31" h="168">
                    <a:moveTo>
                      <a:pt x="0" y="134"/>
                    </a:moveTo>
                    <a:cubicBezTo>
                      <a:pt x="0" y="131"/>
                      <a:pt x="1" y="129"/>
                      <a:pt x="3" y="127"/>
                    </a:cubicBezTo>
                    <a:cubicBezTo>
                      <a:pt x="6" y="125"/>
                      <a:pt x="8" y="124"/>
                      <a:pt x="11" y="124"/>
                    </a:cubicBezTo>
                    <a:cubicBezTo>
                      <a:pt x="15" y="124"/>
                      <a:pt x="18" y="126"/>
                      <a:pt x="21" y="130"/>
                    </a:cubicBezTo>
                    <a:cubicBezTo>
                      <a:pt x="25" y="136"/>
                      <a:pt x="28" y="139"/>
                      <a:pt x="31" y="141"/>
                    </a:cubicBezTo>
                    <a:cubicBezTo>
                      <a:pt x="37" y="146"/>
                      <a:pt x="46" y="148"/>
                      <a:pt x="58" y="148"/>
                    </a:cubicBezTo>
                    <a:cubicBezTo>
                      <a:pt x="69" y="148"/>
                      <a:pt x="80" y="145"/>
                      <a:pt x="90" y="140"/>
                    </a:cubicBezTo>
                    <a:cubicBezTo>
                      <a:pt x="102" y="134"/>
                      <a:pt x="108" y="125"/>
                      <a:pt x="108" y="114"/>
                    </a:cubicBezTo>
                    <a:cubicBezTo>
                      <a:pt x="108" y="105"/>
                      <a:pt x="103" y="98"/>
                      <a:pt x="93" y="92"/>
                    </a:cubicBezTo>
                    <a:cubicBezTo>
                      <a:pt x="84" y="88"/>
                      <a:pt x="73" y="85"/>
                      <a:pt x="60" y="85"/>
                    </a:cubicBezTo>
                    <a:cubicBezTo>
                      <a:pt x="48" y="84"/>
                      <a:pt x="38" y="82"/>
                      <a:pt x="30" y="77"/>
                    </a:cubicBezTo>
                    <a:cubicBezTo>
                      <a:pt x="20" y="71"/>
                      <a:pt x="15" y="63"/>
                      <a:pt x="15" y="52"/>
                    </a:cubicBezTo>
                    <a:cubicBezTo>
                      <a:pt x="15" y="39"/>
                      <a:pt x="22" y="27"/>
                      <a:pt x="37" y="16"/>
                    </a:cubicBezTo>
                    <a:cubicBezTo>
                      <a:pt x="51" y="6"/>
                      <a:pt x="66" y="0"/>
                      <a:pt x="81" y="0"/>
                    </a:cubicBezTo>
                    <a:cubicBezTo>
                      <a:pt x="88" y="0"/>
                      <a:pt x="96" y="2"/>
                      <a:pt x="105" y="4"/>
                    </a:cubicBezTo>
                    <a:cubicBezTo>
                      <a:pt x="117" y="7"/>
                      <a:pt x="123" y="11"/>
                      <a:pt x="123" y="16"/>
                    </a:cubicBezTo>
                    <a:cubicBezTo>
                      <a:pt x="123" y="23"/>
                      <a:pt x="119" y="26"/>
                      <a:pt x="113" y="26"/>
                    </a:cubicBezTo>
                    <a:cubicBezTo>
                      <a:pt x="110" y="26"/>
                      <a:pt x="105" y="25"/>
                      <a:pt x="97" y="24"/>
                    </a:cubicBezTo>
                    <a:cubicBezTo>
                      <a:pt x="90" y="22"/>
                      <a:pt x="85" y="21"/>
                      <a:pt x="80" y="21"/>
                    </a:cubicBezTo>
                    <a:cubicBezTo>
                      <a:pt x="69" y="21"/>
                      <a:pt x="59" y="24"/>
                      <a:pt x="51" y="30"/>
                    </a:cubicBezTo>
                    <a:cubicBezTo>
                      <a:pt x="43" y="35"/>
                      <a:pt x="39" y="42"/>
                      <a:pt x="39" y="50"/>
                    </a:cubicBezTo>
                    <a:cubicBezTo>
                      <a:pt x="39" y="57"/>
                      <a:pt x="44" y="61"/>
                      <a:pt x="55" y="63"/>
                    </a:cubicBezTo>
                    <a:cubicBezTo>
                      <a:pt x="59" y="64"/>
                      <a:pt x="67" y="65"/>
                      <a:pt x="79" y="66"/>
                    </a:cubicBezTo>
                    <a:cubicBezTo>
                      <a:pt x="95" y="67"/>
                      <a:pt x="109" y="72"/>
                      <a:pt x="118" y="82"/>
                    </a:cubicBezTo>
                    <a:cubicBezTo>
                      <a:pt x="127" y="90"/>
                      <a:pt x="131" y="101"/>
                      <a:pt x="131" y="113"/>
                    </a:cubicBezTo>
                    <a:cubicBezTo>
                      <a:pt x="131" y="130"/>
                      <a:pt x="123" y="144"/>
                      <a:pt x="107" y="155"/>
                    </a:cubicBezTo>
                    <a:cubicBezTo>
                      <a:pt x="93" y="164"/>
                      <a:pt x="76" y="168"/>
                      <a:pt x="58" y="168"/>
                    </a:cubicBezTo>
                    <a:cubicBezTo>
                      <a:pt x="45" y="168"/>
                      <a:pt x="32" y="166"/>
                      <a:pt x="21" y="160"/>
                    </a:cubicBezTo>
                    <a:cubicBezTo>
                      <a:pt x="7" y="154"/>
                      <a:pt x="1" y="145"/>
                      <a:pt x="0" y="134"/>
                    </a:cubicBezTo>
                    <a:close/>
                  </a:path>
                </a:pathLst>
              </a:custGeom>
              <a:solidFill>
                <a:srgbClr val="6D50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60" name="Freeform 8">
                <a:extLst>
                  <a:ext uri="{FF2B5EF4-FFF2-40B4-BE49-F238E27FC236}">
                    <a16:creationId xmlns:a16="http://schemas.microsoft.com/office/drawing/2014/main" xmlns="" id="{CBBDE9B5-F1B7-7B44-A128-494ADBAA27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98" y="1989"/>
                <a:ext cx="84" cy="149"/>
              </a:xfrm>
              <a:custGeom>
                <a:avLst/>
                <a:gdLst>
                  <a:gd name="T0" fmla="*/ 92 w 103"/>
                  <a:gd name="T1" fmla="*/ 183 h 183"/>
                  <a:gd name="T2" fmla="*/ 82 w 103"/>
                  <a:gd name="T3" fmla="*/ 174 h 183"/>
                  <a:gd name="T4" fmla="*/ 77 w 103"/>
                  <a:gd name="T5" fmla="*/ 149 h 183"/>
                  <a:gd name="T6" fmla="*/ 75 w 103"/>
                  <a:gd name="T7" fmla="*/ 122 h 183"/>
                  <a:gd name="T8" fmla="*/ 76 w 103"/>
                  <a:gd name="T9" fmla="*/ 114 h 183"/>
                  <a:gd name="T10" fmla="*/ 76 w 103"/>
                  <a:gd name="T11" fmla="*/ 105 h 183"/>
                  <a:gd name="T12" fmla="*/ 65 w 103"/>
                  <a:gd name="T13" fmla="*/ 84 h 183"/>
                  <a:gd name="T14" fmla="*/ 40 w 103"/>
                  <a:gd name="T15" fmla="*/ 97 h 183"/>
                  <a:gd name="T16" fmla="*/ 25 w 103"/>
                  <a:gd name="T17" fmla="*/ 122 h 183"/>
                  <a:gd name="T18" fmla="*/ 22 w 103"/>
                  <a:gd name="T19" fmla="*/ 172 h 183"/>
                  <a:gd name="T20" fmla="*/ 12 w 103"/>
                  <a:gd name="T21" fmla="*/ 178 h 183"/>
                  <a:gd name="T22" fmla="*/ 4 w 103"/>
                  <a:gd name="T23" fmla="*/ 175 h 183"/>
                  <a:gd name="T24" fmla="*/ 0 w 103"/>
                  <a:gd name="T25" fmla="*/ 168 h 183"/>
                  <a:gd name="T26" fmla="*/ 1 w 103"/>
                  <a:gd name="T27" fmla="*/ 163 h 183"/>
                  <a:gd name="T28" fmla="*/ 3 w 103"/>
                  <a:gd name="T29" fmla="*/ 147 h 183"/>
                  <a:gd name="T30" fmla="*/ 3 w 103"/>
                  <a:gd name="T31" fmla="*/ 131 h 183"/>
                  <a:gd name="T32" fmla="*/ 3 w 103"/>
                  <a:gd name="T33" fmla="*/ 50 h 183"/>
                  <a:gd name="T34" fmla="*/ 4 w 103"/>
                  <a:gd name="T35" fmla="*/ 31 h 183"/>
                  <a:gd name="T36" fmla="*/ 3 w 103"/>
                  <a:gd name="T37" fmla="*/ 21 h 183"/>
                  <a:gd name="T38" fmla="*/ 2 w 103"/>
                  <a:gd name="T39" fmla="*/ 10 h 183"/>
                  <a:gd name="T40" fmla="*/ 5 w 103"/>
                  <a:gd name="T41" fmla="*/ 3 h 183"/>
                  <a:gd name="T42" fmla="*/ 13 w 103"/>
                  <a:gd name="T43" fmla="*/ 0 h 183"/>
                  <a:gd name="T44" fmla="*/ 24 w 103"/>
                  <a:gd name="T45" fmla="*/ 9 h 183"/>
                  <a:gd name="T46" fmla="*/ 25 w 103"/>
                  <a:gd name="T47" fmla="*/ 29 h 183"/>
                  <a:gd name="T48" fmla="*/ 25 w 103"/>
                  <a:gd name="T49" fmla="*/ 53 h 183"/>
                  <a:gd name="T50" fmla="*/ 24 w 103"/>
                  <a:gd name="T51" fmla="*/ 77 h 183"/>
                  <a:gd name="T52" fmla="*/ 24 w 103"/>
                  <a:gd name="T53" fmla="*/ 86 h 183"/>
                  <a:gd name="T54" fmla="*/ 43 w 103"/>
                  <a:gd name="T55" fmla="*/ 68 h 183"/>
                  <a:gd name="T56" fmla="*/ 65 w 103"/>
                  <a:gd name="T57" fmla="*/ 62 h 183"/>
                  <a:gd name="T58" fmla="*/ 91 w 103"/>
                  <a:gd name="T59" fmla="*/ 74 h 183"/>
                  <a:gd name="T60" fmla="*/ 96 w 103"/>
                  <a:gd name="T61" fmla="*/ 102 h 183"/>
                  <a:gd name="T62" fmla="*/ 97 w 103"/>
                  <a:gd name="T63" fmla="*/ 123 h 183"/>
                  <a:gd name="T64" fmla="*/ 99 w 103"/>
                  <a:gd name="T65" fmla="*/ 146 h 183"/>
                  <a:gd name="T66" fmla="*/ 103 w 103"/>
                  <a:gd name="T67" fmla="*/ 169 h 183"/>
                  <a:gd name="T68" fmla="*/ 103 w 103"/>
                  <a:gd name="T69" fmla="*/ 172 h 183"/>
                  <a:gd name="T70" fmla="*/ 100 w 103"/>
                  <a:gd name="T71" fmla="*/ 180 h 183"/>
                  <a:gd name="T72" fmla="*/ 92 w 103"/>
                  <a:gd name="T73" fmla="*/ 183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03" h="183">
                    <a:moveTo>
                      <a:pt x="92" y="183"/>
                    </a:moveTo>
                    <a:cubicBezTo>
                      <a:pt x="87" y="183"/>
                      <a:pt x="83" y="180"/>
                      <a:pt x="82" y="174"/>
                    </a:cubicBezTo>
                    <a:cubicBezTo>
                      <a:pt x="80" y="168"/>
                      <a:pt x="79" y="160"/>
                      <a:pt x="77" y="149"/>
                    </a:cubicBezTo>
                    <a:cubicBezTo>
                      <a:pt x="76" y="138"/>
                      <a:pt x="75" y="129"/>
                      <a:pt x="75" y="122"/>
                    </a:cubicBezTo>
                    <a:cubicBezTo>
                      <a:pt x="75" y="121"/>
                      <a:pt x="75" y="118"/>
                      <a:pt x="76" y="114"/>
                    </a:cubicBezTo>
                    <a:cubicBezTo>
                      <a:pt x="76" y="110"/>
                      <a:pt x="76" y="107"/>
                      <a:pt x="76" y="105"/>
                    </a:cubicBezTo>
                    <a:cubicBezTo>
                      <a:pt x="76" y="91"/>
                      <a:pt x="72" y="84"/>
                      <a:pt x="65" y="84"/>
                    </a:cubicBezTo>
                    <a:cubicBezTo>
                      <a:pt x="56" y="84"/>
                      <a:pt x="48" y="89"/>
                      <a:pt x="40" y="97"/>
                    </a:cubicBezTo>
                    <a:cubicBezTo>
                      <a:pt x="37" y="101"/>
                      <a:pt x="32" y="110"/>
                      <a:pt x="25" y="122"/>
                    </a:cubicBezTo>
                    <a:cubicBezTo>
                      <a:pt x="25" y="150"/>
                      <a:pt x="24" y="166"/>
                      <a:pt x="22" y="172"/>
                    </a:cubicBezTo>
                    <a:cubicBezTo>
                      <a:pt x="19" y="176"/>
                      <a:pt x="16" y="178"/>
                      <a:pt x="12" y="178"/>
                    </a:cubicBezTo>
                    <a:cubicBezTo>
                      <a:pt x="9" y="178"/>
                      <a:pt x="6" y="177"/>
                      <a:pt x="4" y="175"/>
                    </a:cubicBezTo>
                    <a:cubicBezTo>
                      <a:pt x="2" y="173"/>
                      <a:pt x="0" y="171"/>
                      <a:pt x="0" y="168"/>
                    </a:cubicBezTo>
                    <a:cubicBezTo>
                      <a:pt x="0" y="167"/>
                      <a:pt x="1" y="165"/>
                      <a:pt x="1" y="163"/>
                    </a:cubicBezTo>
                    <a:cubicBezTo>
                      <a:pt x="2" y="161"/>
                      <a:pt x="2" y="156"/>
                      <a:pt x="3" y="147"/>
                    </a:cubicBezTo>
                    <a:cubicBezTo>
                      <a:pt x="3" y="131"/>
                      <a:pt x="3" y="131"/>
                      <a:pt x="3" y="131"/>
                    </a:cubicBezTo>
                    <a:cubicBezTo>
                      <a:pt x="3" y="50"/>
                      <a:pt x="3" y="50"/>
                      <a:pt x="3" y="50"/>
                    </a:cubicBezTo>
                    <a:cubicBezTo>
                      <a:pt x="4" y="41"/>
                      <a:pt x="4" y="34"/>
                      <a:pt x="4" y="31"/>
                    </a:cubicBezTo>
                    <a:cubicBezTo>
                      <a:pt x="4" y="27"/>
                      <a:pt x="4" y="24"/>
                      <a:pt x="3" y="21"/>
                    </a:cubicBezTo>
                    <a:cubicBezTo>
                      <a:pt x="2" y="17"/>
                      <a:pt x="2" y="14"/>
                      <a:pt x="2" y="10"/>
                    </a:cubicBezTo>
                    <a:cubicBezTo>
                      <a:pt x="2" y="7"/>
                      <a:pt x="3" y="5"/>
                      <a:pt x="5" y="3"/>
                    </a:cubicBezTo>
                    <a:cubicBezTo>
                      <a:pt x="7" y="1"/>
                      <a:pt x="10" y="0"/>
                      <a:pt x="13" y="0"/>
                    </a:cubicBezTo>
                    <a:cubicBezTo>
                      <a:pt x="19" y="0"/>
                      <a:pt x="23" y="3"/>
                      <a:pt x="24" y="9"/>
                    </a:cubicBezTo>
                    <a:cubicBezTo>
                      <a:pt x="25" y="16"/>
                      <a:pt x="25" y="23"/>
                      <a:pt x="25" y="29"/>
                    </a:cubicBezTo>
                    <a:cubicBezTo>
                      <a:pt x="25" y="36"/>
                      <a:pt x="25" y="44"/>
                      <a:pt x="25" y="53"/>
                    </a:cubicBezTo>
                    <a:cubicBezTo>
                      <a:pt x="24" y="61"/>
                      <a:pt x="24" y="69"/>
                      <a:pt x="24" y="77"/>
                    </a:cubicBezTo>
                    <a:cubicBezTo>
                      <a:pt x="24" y="86"/>
                      <a:pt x="24" y="86"/>
                      <a:pt x="24" y="86"/>
                    </a:cubicBezTo>
                    <a:cubicBezTo>
                      <a:pt x="30" y="78"/>
                      <a:pt x="37" y="72"/>
                      <a:pt x="43" y="68"/>
                    </a:cubicBezTo>
                    <a:cubicBezTo>
                      <a:pt x="50" y="64"/>
                      <a:pt x="58" y="62"/>
                      <a:pt x="65" y="62"/>
                    </a:cubicBezTo>
                    <a:cubicBezTo>
                      <a:pt x="78" y="62"/>
                      <a:pt x="86" y="66"/>
                      <a:pt x="91" y="74"/>
                    </a:cubicBezTo>
                    <a:cubicBezTo>
                      <a:pt x="94" y="80"/>
                      <a:pt x="96" y="89"/>
                      <a:pt x="96" y="102"/>
                    </a:cubicBezTo>
                    <a:cubicBezTo>
                      <a:pt x="97" y="123"/>
                      <a:pt x="97" y="123"/>
                      <a:pt x="97" y="123"/>
                    </a:cubicBezTo>
                    <a:cubicBezTo>
                      <a:pt x="99" y="146"/>
                      <a:pt x="99" y="146"/>
                      <a:pt x="99" y="146"/>
                    </a:cubicBezTo>
                    <a:cubicBezTo>
                      <a:pt x="100" y="155"/>
                      <a:pt x="101" y="162"/>
                      <a:pt x="103" y="169"/>
                    </a:cubicBezTo>
                    <a:cubicBezTo>
                      <a:pt x="103" y="170"/>
                      <a:pt x="103" y="171"/>
                      <a:pt x="103" y="172"/>
                    </a:cubicBezTo>
                    <a:cubicBezTo>
                      <a:pt x="103" y="175"/>
                      <a:pt x="102" y="178"/>
                      <a:pt x="100" y="180"/>
                    </a:cubicBezTo>
                    <a:cubicBezTo>
                      <a:pt x="98" y="182"/>
                      <a:pt x="95" y="183"/>
                      <a:pt x="92" y="183"/>
                    </a:cubicBezTo>
                    <a:close/>
                  </a:path>
                </a:pathLst>
              </a:custGeom>
              <a:solidFill>
                <a:srgbClr val="6D50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61" name="Freeform 9">
                <a:extLst>
                  <a:ext uri="{FF2B5EF4-FFF2-40B4-BE49-F238E27FC236}">
                    <a16:creationId xmlns:a16="http://schemas.microsoft.com/office/drawing/2014/main" xmlns="" id="{603E8323-20C5-844B-B3C9-4BFEE248125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899" y="2039"/>
                <a:ext cx="90" cy="98"/>
              </a:xfrm>
              <a:custGeom>
                <a:avLst/>
                <a:gdLst>
                  <a:gd name="T0" fmla="*/ 57 w 110"/>
                  <a:gd name="T1" fmla="*/ 120 h 120"/>
                  <a:gd name="T2" fmla="*/ 17 w 110"/>
                  <a:gd name="T3" fmla="*/ 108 h 120"/>
                  <a:gd name="T4" fmla="*/ 0 w 110"/>
                  <a:gd name="T5" fmla="*/ 69 h 120"/>
                  <a:gd name="T6" fmla="*/ 14 w 110"/>
                  <a:gd name="T7" fmla="*/ 21 h 120"/>
                  <a:gd name="T8" fmla="*/ 54 w 110"/>
                  <a:gd name="T9" fmla="*/ 0 h 120"/>
                  <a:gd name="T10" fmla="*/ 84 w 110"/>
                  <a:gd name="T11" fmla="*/ 6 h 120"/>
                  <a:gd name="T12" fmla="*/ 99 w 110"/>
                  <a:gd name="T13" fmla="*/ 29 h 120"/>
                  <a:gd name="T14" fmla="*/ 86 w 110"/>
                  <a:gd name="T15" fmla="*/ 49 h 120"/>
                  <a:gd name="T16" fmla="*/ 63 w 110"/>
                  <a:gd name="T17" fmla="*/ 62 h 120"/>
                  <a:gd name="T18" fmla="*/ 21 w 110"/>
                  <a:gd name="T19" fmla="*/ 82 h 120"/>
                  <a:gd name="T20" fmla="*/ 36 w 110"/>
                  <a:gd name="T21" fmla="*/ 95 h 120"/>
                  <a:gd name="T22" fmla="*/ 57 w 110"/>
                  <a:gd name="T23" fmla="*/ 100 h 120"/>
                  <a:gd name="T24" fmla="*/ 75 w 110"/>
                  <a:gd name="T25" fmla="*/ 97 h 120"/>
                  <a:gd name="T26" fmla="*/ 92 w 110"/>
                  <a:gd name="T27" fmla="*/ 88 h 120"/>
                  <a:gd name="T28" fmla="*/ 100 w 110"/>
                  <a:gd name="T29" fmla="*/ 82 h 120"/>
                  <a:gd name="T30" fmla="*/ 107 w 110"/>
                  <a:gd name="T31" fmla="*/ 85 h 120"/>
                  <a:gd name="T32" fmla="*/ 110 w 110"/>
                  <a:gd name="T33" fmla="*/ 91 h 120"/>
                  <a:gd name="T34" fmla="*/ 90 w 110"/>
                  <a:gd name="T35" fmla="*/ 112 h 120"/>
                  <a:gd name="T36" fmla="*/ 57 w 110"/>
                  <a:gd name="T37" fmla="*/ 120 h 120"/>
                  <a:gd name="T38" fmla="*/ 54 w 110"/>
                  <a:gd name="T39" fmla="*/ 20 h 120"/>
                  <a:gd name="T40" fmla="*/ 32 w 110"/>
                  <a:gd name="T41" fmla="*/ 30 h 120"/>
                  <a:gd name="T42" fmla="*/ 19 w 110"/>
                  <a:gd name="T43" fmla="*/ 61 h 120"/>
                  <a:gd name="T44" fmla="*/ 53 w 110"/>
                  <a:gd name="T45" fmla="*/ 45 h 120"/>
                  <a:gd name="T46" fmla="*/ 81 w 110"/>
                  <a:gd name="T47" fmla="*/ 29 h 120"/>
                  <a:gd name="T48" fmla="*/ 54 w 110"/>
                  <a:gd name="T49" fmla="*/ 2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10" h="120">
                    <a:moveTo>
                      <a:pt x="57" y="120"/>
                    </a:moveTo>
                    <a:cubicBezTo>
                      <a:pt x="41" y="120"/>
                      <a:pt x="27" y="116"/>
                      <a:pt x="17" y="108"/>
                    </a:cubicBezTo>
                    <a:cubicBezTo>
                      <a:pt x="6" y="98"/>
                      <a:pt x="0" y="86"/>
                      <a:pt x="0" y="69"/>
                    </a:cubicBezTo>
                    <a:cubicBezTo>
                      <a:pt x="0" y="50"/>
                      <a:pt x="5" y="34"/>
                      <a:pt x="14" y="21"/>
                    </a:cubicBezTo>
                    <a:cubicBezTo>
                      <a:pt x="24" y="7"/>
                      <a:pt x="38" y="0"/>
                      <a:pt x="54" y="0"/>
                    </a:cubicBezTo>
                    <a:cubicBezTo>
                      <a:pt x="67" y="0"/>
                      <a:pt x="77" y="2"/>
                      <a:pt x="84" y="6"/>
                    </a:cubicBezTo>
                    <a:cubicBezTo>
                      <a:pt x="94" y="11"/>
                      <a:pt x="99" y="19"/>
                      <a:pt x="99" y="29"/>
                    </a:cubicBezTo>
                    <a:cubicBezTo>
                      <a:pt x="99" y="37"/>
                      <a:pt x="94" y="43"/>
                      <a:pt x="86" y="49"/>
                    </a:cubicBezTo>
                    <a:cubicBezTo>
                      <a:pt x="82" y="52"/>
                      <a:pt x="75" y="56"/>
                      <a:pt x="63" y="62"/>
                    </a:cubicBezTo>
                    <a:cubicBezTo>
                      <a:pt x="21" y="82"/>
                      <a:pt x="21" y="82"/>
                      <a:pt x="21" y="82"/>
                    </a:cubicBezTo>
                    <a:cubicBezTo>
                      <a:pt x="25" y="88"/>
                      <a:pt x="30" y="92"/>
                      <a:pt x="36" y="95"/>
                    </a:cubicBezTo>
                    <a:cubicBezTo>
                      <a:pt x="42" y="98"/>
                      <a:pt x="49" y="100"/>
                      <a:pt x="57" y="100"/>
                    </a:cubicBezTo>
                    <a:cubicBezTo>
                      <a:pt x="62" y="100"/>
                      <a:pt x="68" y="99"/>
                      <a:pt x="75" y="97"/>
                    </a:cubicBezTo>
                    <a:cubicBezTo>
                      <a:pt x="84" y="95"/>
                      <a:pt x="90" y="92"/>
                      <a:pt x="92" y="88"/>
                    </a:cubicBezTo>
                    <a:cubicBezTo>
                      <a:pt x="95" y="84"/>
                      <a:pt x="97" y="82"/>
                      <a:pt x="100" y="82"/>
                    </a:cubicBezTo>
                    <a:cubicBezTo>
                      <a:pt x="103" y="82"/>
                      <a:pt x="105" y="83"/>
                      <a:pt x="107" y="85"/>
                    </a:cubicBezTo>
                    <a:cubicBezTo>
                      <a:pt x="109" y="87"/>
                      <a:pt x="110" y="89"/>
                      <a:pt x="110" y="91"/>
                    </a:cubicBezTo>
                    <a:cubicBezTo>
                      <a:pt x="110" y="100"/>
                      <a:pt x="103" y="107"/>
                      <a:pt x="90" y="112"/>
                    </a:cubicBezTo>
                    <a:cubicBezTo>
                      <a:pt x="79" y="117"/>
                      <a:pt x="68" y="120"/>
                      <a:pt x="57" y="120"/>
                    </a:cubicBezTo>
                    <a:close/>
                    <a:moveTo>
                      <a:pt x="54" y="20"/>
                    </a:moveTo>
                    <a:cubicBezTo>
                      <a:pt x="45" y="20"/>
                      <a:pt x="38" y="23"/>
                      <a:pt x="32" y="30"/>
                    </a:cubicBezTo>
                    <a:cubicBezTo>
                      <a:pt x="26" y="37"/>
                      <a:pt x="22" y="48"/>
                      <a:pt x="19" y="61"/>
                    </a:cubicBezTo>
                    <a:cubicBezTo>
                      <a:pt x="53" y="45"/>
                      <a:pt x="53" y="45"/>
                      <a:pt x="53" y="45"/>
                    </a:cubicBezTo>
                    <a:cubicBezTo>
                      <a:pt x="66" y="39"/>
                      <a:pt x="75" y="33"/>
                      <a:pt x="81" y="29"/>
                    </a:cubicBezTo>
                    <a:cubicBezTo>
                      <a:pt x="75" y="23"/>
                      <a:pt x="66" y="20"/>
                      <a:pt x="54" y="20"/>
                    </a:cubicBezTo>
                    <a:close/>
                  </a:path>
                </a:pathLst>
              </a:custGeom>
              <a:solidFill>
                <a:srgbClr val="6D50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62" name="Freeform 10">
                <a:extLst>
                  <a:ext uri="{FF2B5EF4-FFF2-40B4-BE49-F238E27FC236}">
                    <a16:creationId xmlns:a16="http://schemas.microsoft.com/office/drawing/2014/main" xmlns="" id="{DFA7FEB9-F010-3141-A842-1A8E2BFA5F5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001" y="2039"/>
                <a:ext cx="89" cy="98"/>
              </a:xfrm>
              <a:custGeom>
                <a:avLst/>
                <a:gdLst>
                  <a:gd name="T0" fmla="*/ 57 w 110"/>
                  <a:gd name="T1" fmla="*/ 120 h 120"/>
                  <a:gd name="T2" fmla="*/ 17 w 110"/>
                  <a:gd name="T3" fmla="*/ 108 h 120"/>
                  <a:gd name="T4" fmla="*/ 0 w 110"/>
                  <a:gd name="T5" fmla="*/ 69 h 120"/>
                  <a:gd name="T6" fmla="*/ 14 w 110"/>
                  <a:gd name="T7" fmla="*/ 21 h 120"/>
                  <a:gd name="T8" fmla="*/ 54 w 110"/>
                  <a:gd name="T9" fmla="*/ 0 h 120"/>
                  <a:gd name="T10" fmla="*/ 84 w 110"/>
                  <a:gd name="T11" fmla="*/ 6 h 120"/>
                  <a:gd name="T12" fmla="*/ 98 w 110"/>
                  <a:gd name="T13" fmla="*/ 29 h 120"/>
                  <a:gd name="T14" fmla="*/ 86 w 110"/>
                  <a:gd name="T15" fmla="*/ 49 h 120"/>
                  <a:gd name="T16" fmla="*/ 62 w 110"/>
                  <a:gd name="T17" fmla="*/ 62 h 120"/>
                  <a:gd name="T18" fmla="*/ 20 w 110"/>
                  <a:gd name="T19" fmla="*/ 82 h 120"/>
                  <a:gd name="T20" fmla="*/ 35 w 110"/>
                  <a:gd name="T21" fmla="*/ 95 h 120"/>
                  <a:gd name="T22" fmla="*/ 57 w 110"/>
                  <a:gd name="T23" fmla="*/ 100 h 120"/>
                  <a:gd name="T24" fmla="*/ 75 w 110"/>
                  <a:gd name="T25" fmla="*/ 97 h 120"/>
                  <a:gd name="T26" fmla="*/ 92 w 110"/>
                  <a:gd name="T27" fmla="*/ 88 h 120"/>
                  <a:gd name="T28" fmla="*/ 100 w 110"/>
                  <a:gd name="T29" fmla="*/ 82 h 120"/>
                  <a:gd name="T30" fmla="*/ 107 w 110"/>
                  <a:gd name="T31" fmla="*/ 85 h 120"/>
                  <a:gd name="T32" fmla="*/ 110 w 110"/>
                  <a:gd name="T33" fmla="*/ 91 h 120"/>
                  <a:gd name="T34" fmla="*/ 90 w 110"/>
                  <a:gd name="T35" fmla="*/ 112 h 120"/>
                  <a:gd name="T36" fmla="*/ 57 w 110"/>
                  <a:gd name="T37" fmla="*/ 120 h 120"/>
                  <a:gd name="T38" fmla="*/ 54 w 110"/>
                  <a:gd name="T39" fmla="*/ 20 h 120"/>
                  <a:gd name="T40" fmla="*/ 32 w 110"/>
                  <a:gd name="T41" fmla="*/ 30 h 120"/>
                  <a:gd name="T42" fmla="*/ 18 w 110"/>
                  <a:gd name="T43" fmla="*/ 61 h 120"/>
                  <a:gd name="T44" fmla="*/ 52 w 110"/>
                  <a:gd name="T45" fmla="*/ 45 h 120"/>
                  <a:gd name="T46" fmla="*/ 81 w 110"/>
                  <a:gd name="T47" fmla="*/ 29 h 120"/>
                  <a:gd name="T48" fmla="*/ 54 w 110"/>
                  <a:gd name="T49" fmla="*/ 2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10" h="120">
                    <a:moveTo>
                      <a:pt x="57" y="120"/>
                    </a:moveTo>
                    <a:cubicBezTo>
                      <a:pt x="40" y="120"/>
                      <a:pt x="27" y="116"/>
                      <a:pt x="17" y="108"/>
                    </a:cubicBezTo>
                    <a:cubicBezTo>
                      <a:pt x="5" y="98"/>
                      <a:pt x="0" y="86"/>
                      <a:pt x="0" y="69"/>
                    </a:cubicBezTo>
                    <a:cubicBezTo>
                      <a:pt x="0" y="50"/>
                      <a:pt x="4" y="34"/>
                      <a:pt x="14" y="21"/>
                    </a:cubicBezTo>
                    <a:cubicBezTo>
                      <a:pt x="24" y="7"/>
                      <a:pt x="37" y="0"/>
                      <a:pt x="54" y="0"/>
                    </a:cubicBezTo>
                    <a:cubicBezTo>
                      <a:pt x="66" y="0"/>
                      <a:pt x="76" y="2"/>
                      <a:pt x="84" y="6"/>
                    </a:cubicBezTo>
                    <a:cubicBezTo>
                      <a:pt x="93" y="11"/>
                      <a:pt x="98" y="19"/>
                      <a:pt x="98" y="29"/>
                    </a:cubicBezTo>
                    <a:cubicBezTo>
                      <a:pt x="98" y="37"/>
                      <a:pt x="94" y="43"/>
                      <a:pt x="86" y="49"/>
                    </a:cubicBezTo>
                    <a:cubicBezTo>
                      <a:pt x="82" y="52"/>
                      <a:pt x="74" y="56"/>
                      <a:pt x="62" y="62"/>
                    </a:cubicBezTo>
                    <a:cubicBezTo>
                      <a:pt x="20" y="82"/>
                      <a:pt x="20" y="82"/>
                      <a:pt x="20" y="82"/>
                    </a:cubicBezTo>
                    <a:cubicBezTo>
                      <a:pt x="24" y="88"/>
                      <a:pt x="29" y="92"/>
                      <a:pt x="35" y="95"/>
                    </a:cubicBezTo>
                    <a:cubicBezTo>
                      <a:pt x="42" y="98"/>
                      <a:pt x="49" y="100"/>
                      <a:pt x="57" y="100"/>
                    </a:cubicBezTo>
                    <a:cubicBezTo>
                      <a:pt x="62" y="100"/>
                      <a:pt x="68" y="99"/>
                      <a:pt x="75" y="97"/>
                    </a:cubicBezTo>
                    <a:cubicBezTo>
                      <a:pt x="84" y="95"/>
                      <a:pt x="89" y="92"/>
                      <a:pt x="92" y="88"/>
                    </a:cubicBezTo>
                    <a:cubicBezTo>
                      <a:pt x="94" y="84"/>
                      <a:pt x="97" y="82"/>
                      <a:pt x="100" y="82"/>
                    </a:cubicBezTo>
                    <a:cubicBezTo>
                      <a:pt x="102" y="82"/>
                      <a:pt x="105" y="83"/>
                      <a:pt x="107" y="85"/>
                    </a:cubicBezTo>
                    <a:cubicBezTo>
                      <a:pt x="109" y="87"/>
                      <a:pt x="110" y="89"/>
                      <a:pt x="110" y="91"/>
                    </a:cubicBezTo>
                    <a:cubicBezTo>
                      <a:pt x="110" y="100"/>
                      <a:pt x="103" y="107"/>
                      <a:pt x="90" y="112"/>
                    </a:cubicBezTo>
                    <a:cubicBezTo>
                      <a:pt x="79" y="117"/>
                      <a:pt x="68" y="120"/>
                      <a:pt x="57" y="120"/>
                    </a:cubicBezTo>
                    <a:close/>
                    <a:moveTo>
                      <a:pt x="54" y="20"/>
                    </a:moveTo>
                    <a:cubicBezTo>
                      <a:pt x="45" y="20"/>
                      <a:pt x="38" y="23"/>
                      <a:pt x="32" y="30"/>
                    </a:cubicBezTo>
                    <a:cubicBezTo>
                      <a:pt x="26" y="37"/>
                      <a:pt x="21" y="48"/>
                      <a:pt x="18" y="61"/>
                    </a:cubicBezTo>
                    <a:cubicBezTo>
                      <a:pt x="52" y="45"/>
                      <a:pt x="52" y="45"/>
                      <a:pt x="52" y="45"/>
                    </a:cubicBezTo>
                    <a:cubicBezTo>
                      <a:pt x="65" y="39"/>
                      <a:pt x="75" y="33"/>
                      <a:pt x="81" y="29"/>
                    </a:cubicBezTo>
                    <a:cubicBezTo>
                      <a:pt x="74" y="23"/>
                      <a:pt x="65" y="20"/>
                      <a:pt x="54" y="20"/>
                    </a:cubicBezTo>
                    <a:close/>
                  </a:path>
                </a:pathLst>
              </a:custGeom>
              <a:solidFill>
                <a:srgbClr val="6D50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63" name="Freeform 11">
                <a:extLst>
                  <a:ext uri="{FF2B5EF4-FFF2-40B4-BE49-F238E27FC236}">
                    <a16:creationId xmlns:a16="http://schemas.microsoft.com/office/drawing/2014/main" xmlns="" id="{EAA3FDD8-C28F-3942-9085-EA3B92E424A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104" y="2034"/>
                <a:ext cx="80" cy="151"/>
              </a:xfrm>
              <a:custGeom>
                <a:avLst/>
                <a:gdLst>
                  <a:gd name="T0" fmla="*/ 49 w 98"/>
                  <a:gd name="T1" fmla="*/ 125 h 185"/>
                  <a:gd name="T2" fmla="*/ 24 w 98"/>
                  <a:gd name="T3" fmla="*/ 121 h 185"/>
                  <a:gd name="T4" fmla="*/ 24 w 98"/>
                  <a:gd name="T5" fmla="*/ 174 h 185"/>
                  <a:gd name="T6" fmla="*/ 21 w 98"/>
                  <a:gd name="T7" fmla="*/ 182 h 185"/>
                  <a:gd name="T8" fmla="*/ 14 w 98"/>
                  <a:gd name="T9" fmla="*/ 185 h 185"/>
                  <a:gd name="T10" fmla="*/ 6 w 98"/>
                  <a:gd name="T11" fmla="*/ 182 h 185"/>
                  <a:gd name="T12" fmla="*/ 3 w 98"/>
                  <a:gd name="T13" fmla="*/ 174 h 185"/>
                  <a:gd name="T14" fmla="*/ 3 w 98"/>
                  <a:gd name="T15" fmla="*/ 130 h 185"/>
                  <a:gd name="T16" fmla="*/ 3 w 98"/>
                  <a:gd name="T17" fmla="*/ 86 h 185"/>
                  <a:gd name="T18" fmla="*/ 1 w 98"/>
                  <a:gd name="T19" fmla="*/ 42 h 185"/>
                  <a:gd name="T20" fmla="*/ 0 w 98"/>
                  <a:gd name="T21" fmla="*/ 20 h 185"/>
                  <a:gd name="T22" fmla="*/ 3 w 98"/>
                  <a:gd name="T23" fmla="*/ 6 h 185"/>
                  <a:gd name="T24" fmla="*/ 12 w 98"/>
                  <a:gd name="T25" fmla="*/ 0 h 185"/>
                  <a:gd name="T26" fmla="*/ 20 w 98"/>
                  <a:gd name="T27" fmla="*/ 3 h 185"/>
                  <a:gd name="T28" fmla="*/ 22 w 98"/>
                  <a:gd name="T29" fmla="*/ 10 h 185"/>
                  <a:gd name="T30" fmla="*/ 22 w 98"/>
                  <a:gd name="T31" fmla="*/ 14 h 185"/>
                  <a:gd name="T32" fmla="*/ 21 w 98"/>
                  <a:gd name="T33" fmla="*/ 20 h 185"/>
                  <a:gd name="T34" fmla="*/ 40 w 98"/>
                  <a:gd name="T35" fmla="*/ 11 h 185"/>
                  <a:gd name="T36" fmla="*/ 56 w 98"/>
                  <a:gd name="T37" fmla="*/ 7 h 185"/>
                  <a:gd name="T38" fmla="*/ 90 w 98"/>
                  <a:gd name="T39" fmla="*/ 27 h 185"/>
                  <a:gd name="T40" fmla="*/ 98 w 98"/>
                  <a:gd name="T41" fmla="*/ 69 h 185"/>
                  <a:gd name="T42" fmla="*/ 85 w 98"/>
                  <a:gd name="T43" fmla="*/ 109 h 185"/>
                  <a:gd name="T44" fmla="*/ 49 w 98"/>
                  <a:gd name="T45" fmla="*/ 125 h 185"/>
                  <a:gd name="T46" fmla="*/ 56 w 98"/>
                  <a:gd name="T47" fmla="*/ 29 h 185"/>
                  <a:gd name="T48" fmla="*/ 38 w 98"/>
                  <a:gd name="T49" fmla="*/ 34 h 185"/>
                  <a:gd name="T50" fmla="*/ 23 w 98"/>
                  <a:gd name="T51" fmla="*/ 46 h 185"/>
                  <a:gd name="T52" fmla="*/ 25 w 98"/>
                  <a:gd name="T53" fmla="*/ 98 h 185"/>
                  <a:gd name="T54" fmla="*/ 49 w 98"/>
                  <a:gd name="T55" fmla="*/ 103 h 185"/>
                  <a:gd name="T56" fmla="*/ 70 w 98"/>
                  <a:gd name="T57" fmla="*/ 93 h 185"/>
                  <a:gd name="T58" fmla="*/ 76 w 98"/>
                  <a:gd name="T59" fmla="*/ 69 h 185"/>
                  <a:gd name="T60" fmla="*/ 71 w 98"/>
                  <a:gd name="T61" fmla="*/ 39 h 185"/>
                  <a:gd name="T62" fmla="*/ 56 w 98"/>
                  <a:gd name="T63" fmla="*/ 29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98" h="185">
                    <a:moveTo>
                      <a:pt x="49" y="125"/>
                    </a:moveTo>
                    <a:cubicBezTo>
                      <a:pt x="41" y="125"/>
                      <a:pt x="33" y="124"/>
                      <a:pt x="24" y="121"/>
                    </a:cubicBezTo>
                    <a:cubicBezTo>
                      <a:pt x="24" y="174"/>
                      <a:pt x="24" y="174"/>
                      <a:pt x="24" y="174"/>
                    </a:cubicBezTo>
                    <a:cubicBezTo>
                      <a:pt x="24" y="177"/>
                      <a:pt x="23" y="180"/>
                      <a:pt x="21" y="182"/>
                    </a:cubicBezTo>
                    <a:cubicBezTo>
                      <a:pt x="19" y="184"/>
                      <a:pt x="17" y="185"/>
                      <a:pt x="14" y="185"/>
                    </a:cubicBezTo>
                    <a:cubicBezTo>
                      <a:pt x="10" y="185"/>
                      <a:pt x="8" y="184"/>
                      <a:pt x="6" y="182"/>
                    </a:cubicBezTo>
                    <a:cubicBezTo>
                      <a:pt x="4" y="180"/>
                      <a:pt x="3" y="177"/>
                      <a:pt x="3" y="174"/>
                    </a:cubicBezTo>
                    <a:cubicBezTo>
                      <a:pt x="3" y="130"/>
                      <a:pt x="3" y="130"/>
                      <a:pt x="3" y="130"/>
                    </a:cubicBezTo>
                    <a:cubicBezTo>
                      <a:pt x="3" y="86"/>
                      <a:pt x="3" y="86"/>
                      <a:pt x="3" y="86"/>
                    </a:cubicBezTo>
                    <a:cubicBezTo>
                      <a:pt x="3" y="70"/>
                      <a:pt x="2" y="55"/>
                      <a:pt x="1" y="42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0" y="14"/>
                      <a:pt x="1" y="10"/>
                      <a:pt x="3" y="6"/>
                    </a:cubicBezTo>
                    <a:cubicBezTo>
                      <a:pt x="5" y="2"/>
                      <a:pt x="8" y="0"/>
                      <a:pt x="12" y="0"/>
                    </a:cubicBezTo>
                    <a:cubicBezTo>
                      <a:pt x="15" y="0"/>
                      <a:pt x="18" y="1"/>
                      <a:pt x="20" y="3"/>
                    </a:cubicBezTo>
                    <a:cubicBezTo>
                      <a:pt x="21" y="5"/>
                      <a:pt x="22" y="7"/>
                      <a:pt x="22" y="10"/>
                    </a:cubicBezTo>
                    <a:cubicBezTo>
                      <a:pt x="22" y="11"/>
                      <a:pt x="22" y="12"/>
                      <a:pt x="22" y="14"/>
                    </a:cubicBezTo>
                    <a:cubicBezTo>
                      <a:pt x="22" y="16"/>
                      <a:pt x="21" y="18"/>
                      <a:pt x="21" y="20"/>
                    </a:cubicBezTo>
                    <a:cubicBezTo>
                      <a:pt x="28" y="16"/>
                      <a:pt x="34" y="13"/>
                      <a:pt x="40" y="11"/>
                    </a:cubicBezTo>
                    <a:cubicBezTo>
                      <a:pt x="46" y="8"/>
                      <a:pt x="51" y="7"/>
                      <a:pt x="56" y="7"/>
                    </a:cubicBezTo>
                    <a:cubicBezTo>
                      <a:pt x="72" y="7"/>
                      <a:pt x="83" y="14"/>
                      <a:pt x="90" y="27"/>
                    </a:cubicBezTo>
                    <a:cubicBezTo>
                      <a:pt x="95" y="38"/>
                      <a:pt x="98" y="52"/>
                      <a:pt x="98" y="69"/>
                    </a:cubicBezTo>
                    <a:cubicBezTo>
                      <a:pt x="98" y="85"/>
                      <a:pt x="94" y="98"/>
                      <a:pt x="85" y="109"/>
                    </a:cubicBezTo>
                    <a:cubicBezTo>
                      <a:pt x="76" y="119"/>
                      <a:pt x="64" y="125"/>
                      <a:pt x="49" y="125"/>
                    </a:cubicBezTo>
                    <a:close/>
                    <a:moveTo>
                      <a:pt x="56" y="29"/>
                    </a:moveTo>
                    <a:cubicBezTo>
                      <a:pt x="50" y="29"/>
                      <a:pt x="44" y="31"/>
                      <a:pt x="38" y="34"/>
                    </a:cubicBezTo>
                    <a:cubicBezTo>
                      <a:pt x="34" y="36"/>
                      <a:pt x="29" y="40"/>
                      <a:pt x="23" y="46"/>
                    </a:cubicBezTo>
                    <a:cubicBezTo>
                      <a:pt x="24" y="62"/>
                      <a:pt x="25" y="80"/>
                      <a:pt x="25" y="98"/>
                    </a:cubicBezTo>
                    <a:cubicBezTo>
                      <a:pt x="33" y="101"/>
                      <a:pt x="41" y="103"/>
                      <a:pt x="49" y="103"/>
                    </a:cubicBezTo>
                    <a:cubicBezTo>
                      <a:pt x="58" y="103"/>
                      <a:pt x="65" y="99"/>
                      <a:pt x="70" y="93"/>
                    </a:cubicBezTo>
                    <a:cubicBezTo>
                      <a:pt x="74" y="87"/>
                      <a:pt x="76" y="79"/>
                      <a:pt x="76" y="69"/>
                    </a:cubicBezTo>
                    <a:cubicBezTo>
                      <a:pt x="76" y="56"/>
                      <a:pt x="75" y="46"/>
                      <a:pt x="71" y="39"/>
                    </a:cubicBezTo>
                    <a:cubicBezTo>
                      <a:pt x="68" y="33"/>
                      <a:pt x="63" y="29"/>
                      <a:pt x="56" y="29"/>
                    </a:cubicBezTo>
                    <a:close/>
                  </a:path>
                </a:pathLst>
              </a:custGeom>
              <a:solidFill>
                <a:srgbClr val="6D50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64" name="Freeform 12">
                <a:extLst>
                  <a:ext uri="{FF2B5EF4-FFF2-40B4-BE49-F238E27FC236}">
                    <a16:creationId xmlns:a16="http://schemas.microsoft.com/office/drawing/2014/main" xmlns="" id="{E009C4FF-EB39-8D47-89BA-E960BA4762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11" y="2273"/>
                <a:ext cx="1008" cy="967"/>
              </a:xfrm>
              <a:custGeom>
                <a:avLst/>
                <a:gdLst>
                  <a:gd name="T0" fmla="*/ 139 w 1234"/>
                  <a:gd name="T1" fmla="*/ 312 h 1185"/>
                  <a:gd name="T2" fmla="*/ 130 w 1234"/>
                  <a:gd name="T3" fmla="*/ 468 h 1185"/>
                  <a:gd name="T4" fmla="*/ 21 w 1234"/>
                  <a:gd name="T5" fmla="*/ 616 h 1185"/>
                  <a:gd name="T6" fmla="*/ 65 w 1234"/>
                  <a:gd name="T7" fmla="*/ 818 h 1185"/>
                  <a:gd name="T8" fmla="*/ 27 w 1234"/>
                  <a:gd name="T9" fmla="*/ 1005 h 1185"/>
                  <a:gd name="T10" fmla="*/ 95 w 1234"/>
                  <a:gd name="T11" fmla="*/ 1180 h 1185"/>
                  <a:gd name="T12" fmla="*/ 770 w 1234"/>
                  <a:gd name="T13" fmla="*/ 1180 h 1185"/>
                  <a:gd name="T14" fmla="*/ 1098 w 1234"/>
                  <a:gd name="T15" fmla="*/ 1180 h 1185"/>
                  <a:gd name="T16" fmla="*/ 1153 w 1234"/>
                  <a:gd name="T17" fmla="*/ 1180 h 1185"/>
                  <a:gd name="T18" fmla="*/ 1212 w 1234"/>
                  <a:gd name="T19" fmla="*/ 1064 h 1185"/>
                  <a:gd name="T20" fmla="*/ 1157 w 1234"/>
                  <a:gd name="T21" fmla="*/ 814 h 1185"/>
                  <a:gd name="T22" fmla="*/ 1209 w 1234"/>
                  <a:gd name="T23" fmla="*/ 606 h 1185"/>
                  <a:gd name="T24" fmla="*/ 1117 w 1234"/>
                  <a:gd name="T25" fmla="*/ 428 h 1185"/>
                  <a:gd name="T26" fmla="*/ 1104 w 1234"/>
                  <a:gd name="T27" fmla="*/ 277 h 1185"/>
                  <a:gd name="T28" fmla="*/ 1062 w 1234"/>
                  <a:gd name="T29" fmla="*/ 197 h 1185"/>
                  <a:gd name="T30" fmla="*/ 974 w 1234"/>
                  <a:gd name="T31" fmla="*/ 127 h 1185"/>
                  <a:gd name="T32" fmla="*/ 875 w 1234"/>
                  <a:gd name="T33" fmla="*/ 104 h 1185"/>
                  <a:gd name="T34" fmla="*/ 799 w 1234"/>
                  <a:gd name="T35" fmla="*/ 50 h 1185"/>
                  <a:gd name="T36" fmla="*/ 683 w 1234"/>
                  <a:gd name="T37" fmla="*/ 5 h 1185"/>
                  <a:gd name="T38" fmla="*/ 571 w 1234"/>
                  <a:gd name="T39" fmla="*/ 19 h 1185"/>
                  <a:gd name="T40" fmla="*/ 475 w 1234"/>
                  <a:gd name="T41" fmla="*/ 70 h 1185"/>
                  <a:gd name="T42" fmla="*/ 441 w 1234"/>
                  <a:gd name="T43" fmla="*/ 123 h 1185"/>
                  <a:gd name="T44" fmla="*/ 354 w 1234"/>
                  <a:gd name="T45" fmla="*/ 107 h 1185"/>
                  <a:gd name="T46" fmla="*/ 259 w 1234"/>
                  <a:gd name="T47" fmla="*/ 160 h 1185"/>
                  <a:gd name="T48" fmla="*/ 139 w 1234"/>
                  <a:gd name="T49" fmla="*/ 312 h 1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34" h="1185">
                    <a:moveTo>
                      <a:pt x="139" y="312"/>
                    </a:moveTo>
                    <a:cubicBezTo>
                      <a:pt x="116" y="366"/>
                      <a:pt x="116" y="413"/>
                      <a:pt x="130" y="468"/>
                    </a:cubicBezTo>
                    <a:cubicBezTo>
                      <a:pt x="56" y="448"/>
                      <a:pt x="34" y="567"/>
                      <a:pt x="21" y="616"/>
                    </a:cubicBezTo>
                    <a:cubicBezTo>
                      <a:pt x="0" y="695"/>
                      <a:pt x="20" y="751"/>
                      <a:pt x="65" y="818"/>
                    </a:cubicBezTo>
                    <a:cubicBezTo>
                      <a:pt x="19" y="874"/>
                      <a:pt x="13" y="936"/>
                      <a:pt x="27" y="1005"/>
                    </a:cubicBezTo>
                    <a:cubicBezTo>
                      <a:pt x="36" y="1050"/>
                      <a:pt x="61" y="1154"/>
                      <a:pt x="95" y="1180"/>
                    </a:cubicBezTo>
                    <a:cubicBezTo>
                      <a:pt x="320" y="1180"/>
                      <a:pt x="545" y="1180"/>
                      <a:pt x="770" y="1180"/>
                    </a:cubicBezTo>
                    <a:cubicBezTo>
                      <a:pt x="879" y="1180"/>
                      <a:pt x="988" y="1180"/>
                      <a:pt x="1098" y="1180"/>
                    </a:cubicBezTo>
                    <a:cubicBezTo>
                      <a:pt x="1111" y="1180"/>
                      <a:pt x="1141" y="1185"/>
                      <a:pt x="1153" y="1180"/>
                    </a:cubicBezTo>
                    <a:cubicBezTo>
                      <a:pt x="1186" y="1166"/>
                      <a:pt x="1204" y="1097"/>
                      <a:pt x="1212" y="1064"/>
                    </a:cubicBezTo>
                    <a:cubicBezTo>
                      <a:pt x="1234" y="978"/>
                      <a:pt x="1222" y="880"/>
                      <a:pt x="1157" y="814"/>
                    </a:cubicBezTo>
                    <a:cubicBezTo>
                      <a:pt x="1203" y="743"/>
                      <a:pt x="1217" y="691"/>
                      <a:pt x="1209" y="606"/>
                    </a:cubicBezTo>
                    <a:cubicBezTo>
                      <a:pt x="1202" y="534"/>
                      <a:pt x="1196" y="454"/>
                      <a:pt x="1117" y="428"/>
                    </a:cubicBezTo>
                    <a:cubicBezTo>
                      <a:pt x="1130" y="432"/>
                      <a:pt x="1107" y="285"/>
                      <a:pt x="1104" y="277"/>
                    </a:cubicBezTo>
                    <a:cubicBezTo>
                      <a:pt x="1095" y="251"/>
                      <a:pt x="1065" y="223"/>
                      <a:pt x="1062" y="197"/>
                    </a:cubicBezTo>
                    <a:cubicBezTo>
                      <a:pt x="1029" y="176"/>
                      <a:pt x="1009" y="143"/>
                      <a:pt x="974" y="127"/>
                    </a:cubicBezTo>
                    <a:cubicBezTo>
                      <a:pt x="940" y="111"/>
                      <a:pt x="909" y="111"/>
                      <a:pt x="875" y="104"/>
                    </a:cubicBezTo>
                    <a:cubicBezTo>
                      <a:pt x="840" y="97"/>
                      <a:pt x="829" y="70"/>
                      <a:pt x="799" y="50"/>
                    </a:cubicBezTo>
                    <a:cubicBezTo>
                      <a:pt x="762" y="25"/>
                      <a:pt x="728" y="9"/>
                      <a:pt x="683" y="5"/>
                    </a:cubicBezTo>
                    <a:cubicBezTo>
                      <a:pt x="638" y="0"/>
                      <a:pt x="614" y="5"/>
                      <a:pt x="571" y="19"/>
                    </a:cubicBezTo>
                    <a:cubicBezTo>
                      <a:pt x="537" y="30"/>
                      <a:pt x="508" y="61"/>
                      <a:pt x="475" y="70"/>
                    </a:cubicBezTo>
                    <a:cubicBezTo>
                      <a:pt x="463" y="87"/>
                      <a:pt x="444" y="100"/>
                      <a:pt x="441" y="123"/>
                    </a:cubicBezTo>
                    <a:cubicBezTo>
                      <a:pt x="443" y="104"/>
                      <a:pt x="363" y="106"/>
                      <a:pt x="354" y="107"/>
                    </a:cubicBezTo>
                    <a:cubicBezTo>
                      <a:pt x="314" y="114"/>
                      <a:pt x="289" y="135"/>
                      <a:pt x="259" y="160"/>
                    </a:cubicBezTo>
                    <a:cubicBezTo>
                      <a:pt x="205" y="207"/>
                      <a:pt x="168" y="245"/>
                      <a:pt x="139" y="31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65" name="Freeform 13">
                <a:extLst>
                  <a:ext uri="{FF2B5EF4-FFF2-40B4-BE49-F238E27FC236}">
                    <a16:creationId xmlns:a16="http://schemas.microsoft.com/office/drawing/2014/main" xmlns="" id="{5A221739-9E94-D846-AEE6-7156084ED1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29" y="2250"/>
                <a:ext cx="77" cy="53"/>
              </a:xfrm>
              <a:custGeom>
                <a:avLst/>
                <a:gdLst>
                  <a:gd name="T0" fmla="*/ 6 w 95"/>
                  <a:gd name="T1" fmla="*/ 59 h 65"/>
                  <a:gd name="T2" fmla="*/ 44 w 95"/>
                  <a:gd name="T3" fmla="*/ 0 h 65"/>
                  <a:gd name="T4" fmla="*/ 54 w 95"/>
                  <a:gd name="T5" fmla="*/ 30 h 65"/>
                  <a:gd name="T6" fmla="*/ 88 w 95"/>
                  <a:gd name="T7" fmla="*/ 10 h 65"/>
                  <a:gd name="T8" fmla="*/ 77 w 95"/>
                  <a:gd name="T9" fmla="*/ 65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5" h="65">
                    <a:moveTo>
                      <a:pt x="6" y="59"/>
                    </a:moveTo>
                    <a:cubicBezTo>
                      <a:pt x="0" y="46"/>
                      <a:pt x="30" y="11"/>
                      <a:pt x="44" y="0"/>
                    </a:cubicBezTo>
                    <a:cubicBezTo>
                      <a:pt x="51" y="8"/>
                      <a:pt x="51" y="19"/>
                      <a:pt x="54" y="30"/>
                    </a:cubicBezTo>
                    <a:cubicBezTo>
                      <a:pt x="65" y="23"/>
                      <a:pt x="75" y="12"/>
                      <a:pt x="88" y="10"/>
                    </a:cubicBezTo>
                    <a:cubicBezTo>
                      <a:pt x="95" y="25"/>
                      <a:pt x="85" y="52"/>
                      <a:pt x="77" y="65"/>
                    </a:cubicBezTo>
                  </a:path>
                </a:pathLst>
              </a:custGeom>
              <a:solidFill>
                <a:srgbClr val="B2907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66" name="Freeform 14">
                <a:extLst>
                  <a:ext uri="{FF2B5EF4-FFF2-40B4-BE49-F238E27FC236}">
                    <a16:creationId xmlns:a16="http://schemas.microsoft.com/office/drawing/2014/main" xmlns="" id="{A1676BE7-30D6-DA45-BAD3-2F8BD0D60A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24" y="2245"/>
                <a:ext cx="87" cy="63"/>
              </a:xfrm>
              <a:custGeom>
                <a:avLst/>
                <a:gdLst>
                  <a:gd name="T0" fmla="*/ 47 w 107"/>
                  <a:gd name="T1" fmla="*/ 2 h 77"/>
                  <a:gd name="T2" fmla="*/ 7 w 107"/>
                  <a:gd name="T3" fmla="*/ 67 h 77"/>
                  <a:gd name="T4" fmla="*/ 13 w 107"/>
                  <a:gd name="T5" fmla="*/ 70 h 77"/>
                  <a:gd name="T6" fmla="*/ 17 w 107"/>
                  <a:gd name="T7" fmla="*/ 65 h 77"/>
                  <a:gd name="T8" fmla="*/ 16 w 107"/>
                  <a:gd name="T9" fmla="*/ 64 h 77"/>
                  <a:gd name="T10" fmla="*/ 16 w 107"/>
                  <a:gd name="T11" fmla="*/ 62 h 77"/>
                  <a:gd name="T12" fmla="*/ 49 w 107"/>
                  <a:gd name="T13" fmla="*/ 14 h 77"/>
                  <a:gd name="T14" fmla="*/ 53 w 107"/>
                  <a:gd name="T15" fmla="*/ 31 h 77"/>
                  <a:gd name="T16" fmla="*/ 55 w 107"/>
                  <a:gd name="T17" fmla="*/ 37 h 77"/>
                  <a:gd name="T18" fmla="*/ 58 w 107"/>
                  <a:gd name="T19" fmla="*/ 40 h 77"/>
                  <a:gd name="T20" fmla="*/ 62 w 107"/>
                  <a:gd name="T21" fmla="*/ 40 h 77"/>
                  <a:gd name="T22" fmla="*/ 73 w 107"/>
                  <a:gd name="T23" fmla="*/ 33 h 77"/>
                  <a:gd name="T24" fmla="*/ 90 w 107"/>
                  <a:gd name="T25" fmla="*/ 23 h 77"/>
                  <a:gd name="T26" fmla="*/ 91 w 107"/>
                  <a:gd name="T27" fmla="*/ 28 h 77"/>
                  <a:gd name="T28" fmla="*/ 78 w 107"/>
                  <a:gd name="T29" fmla="*/ 69 h 77"/>
                  <a:gd name="T30" fmla="*/ 78 w 107"/>
                  <a:gd name="T31" fmla="*/ 71 h 77"/>
                  <a:gd name="T32" fmla="*/ 80 w 107"/>
                  <a:gd name="T33" fmla="*/ 76 h 77"/>
                  <a:gd name="T34" fmla="*/ 87 w 107"/>
                  <a:gd name="T35" fmla="*/ 74 h 77"/>
                  <a:gd name="T36" fmla="*/ 99 w 107"/>
                  <a:gd name="T37" fmla="*/ 13 h 77"/>
                  <a:gd name="T38" fmla="*/ 93 w 107"/>
                  <a:gd name="T39" fmla="*/ 11 h 77"/>
                  <a:gd name="T40" fmla="*/ 67 w 107"/>
                  <a:gd name="T41" fmla="*/ 24 h 77"/>
                  <a:gd name="T42" fmla="*/ 63 w 107"/>
                  <a:gd name="T43" fmla="*/ 27 h 77"/>
                  <a:gd name="T44" fmla="*/ 54 w 107"/>
                  <a:gd name="T45" fmla="*/ 3 h 77"/>
                  <a:gd name="T46" fmla="*/ 47 w 107"/>
                  <a:gd name="T47" fmla="*/ 2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07" h="77">
                    <a:moveTo>
                      <a:pt x="47" y="2"/>
                    </a:moveTo>
                    <a:cubicBezTo>
                      <a:pt x="35" y="12"/>
                      <a:pt x="0" y="49"/>
                      <a:pt x="7" y="67"/>
                    </a:cubicBezTo>
                    <a:cubicBezTo>
                      <a:pt x="8" y="70"/>
                      <a:pt x="11" y="71"/>
                      <a:pt x="13" y="70"/>
                    </a:cubicBezTo>
                    <a:cubicBezTo>
                      <a:pt x="15" y="69"/>
                      <a:pt x="17" y="68"/>
                      <a:pt x="17" y="65"/>
                    </a:cubicBezTo>
                    <a:cubicBezTo>
                      <a:pt x="17" y="65"/>
                      <a:pt x="17" y="64"/>
                      <a:pt x="16" y="64"/>
                    </a:cubicBezTo>
                    <a:cubicBezTo>
                      <a:pt x="16" y="63"/>
                      <a:pt x="16" y="62"/>
                      <a:pt x="16" y="62"/>
                    </a:cubicBezTo>
                    <a:cubicBezTo>
                      <a:pt x="16" y="51"/>
                      <a:pt x="34" y="27"/>
                      <a:pt x="49" y="14"/>
                    </a:cubicBezTo>
                    <a:cubicBezTo>
                      <a:pt x="51" y="19"/>
                      <a:pt x="52" y="24"/>
                      <a:pt x="53" y="31"/>
                    </a:cubicBezTo>
                    <a:cubicBezTo>
                      <a:pt x="55" y="37"/>
                      <a:pt x="55" y="37"/>
                      <a:pt x="55" y="37"/>
                    </a:cubicBezTo>
                    <a:cubicBezTo>
                      <a:pt x="55" y="38"/>
                      <a:pt x="56" y="40"/>
                      <a:pt x="58" y="40"/>
                    </a:cubicBezTo>
                    <a:cubicBezTo>
                      <a:pt x="59" y="41"/>
                      <a:pt x="61" y="41"/>
                      <a:pt x="62" y="40"/>
                    </a:cubicBezTo>
                    <a:cubicBezTo>
                      <a:pt x="73" y="33"/>
                      <a:pt x="73" y="33"/>
                      <a:pt x="73" y="33"/>
                    </a:cubicBezTo>
                    <a:cubicBezTo>
                      <a:pt x="79" y="29"/>
                      <a:pt x="84" y="25"/>
                      <a:pt x="90" y="23"/>
                    </a:cubicBezTo>
                    <a:cubicBezTo>
                      <a:pt x="91" y="25"/>
                      <a:pt x="91" y="26"/>
                      <a:pt x="91" y="28"/>
                    </a:cubicBezTo>
                    <a:cubicBezTo>
                      <a:pt x="91" y="42"/>
                      <a:pt x="85" y="58"/>
                      <a:pt x="78" y="69"/>
                    </a:cubicBezTo>
                    <a:cubicBezTo>
                      <a:pt x="78" y="70"/>
                      <a:pt x="78" y="70"/>
                      <a:pt x="78" y="71"/>
                    </a:cubicBezTo>
                    <a:cubicBezTo>
                      <a:pt x="78" y="73"/>
                      <a:pt x="78" y="75"/>
                      <a:pt x="80" y="76"/>
                    </a:cubicBezTo>
                    <a:cubicBezTo>
                      <a:pt x="82" y="77"/>
                      <a:pt x="86" y="76"/>
                      <a:pt x="87" y="74"/>
                    </a:cubicBezTo>
                    <a:cubicBezTo>
                      <a:pt x="96" y="59"/>
                      <a:pt x="107" y="31"/>
                      <a:pt x="99" y="13"/>
                    </a:cubicBezTo>
                    <a:cubicBezTo>
                      <a:pt x="97" y="11"/>
                      <a:pt x="95" y="10"/>
                      <a:pt x="93" y="11"/>
                    </a:cubicBezTo>
                    <a:cubicBezTo>
                      <a:pt x="83" y="13"/>
                      <a:pt x="75" y="19"/>
                      <a:pt x="67" y="24"/>
                    </a:cubicBezTo>
                    <a:cubicBezTo>
                      <a:pt x="67" y="24"/>
                      <a:pt x="65" y="26"/>
                      <a:pt x="63" y="27"/>
                    </a:cubicBezTo>
                    <a:cubicBezTo>
                      <a:pt x="62" y="18"/>
                      <a:pt x="60" y="10"/>
                      <a:pt x="54" y="3"/>
                    </a:cubicBezTo>
                    <a:cubicBezTo>
                      <a:pt x="52" y="1"/>
                      <a:pt x="49" y="0"/>
                      <a:pt x="47" y="2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67" name="Freeform 15">
                <a:extLst>
                  <a:ext uri="{FF2B5EF4-FFF2-40B4-BE49-F238E27FC236}">
                    <a16:creationId xmlns:a16="http://schemas.microsoft.com/office/drawing/2014/main" xmlns="" id="{FE73AE97-9790-2643-9FDA-E95F3E2937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0" y="2242"/>
                <a:ext cx="52" cy="58"/>
              </a:xfrm>
              <a:custGeom>
                <a:avLst/>
                <a:gdLst>
                  <a:gd name="T0" fmla="*/ 15 w 63"/>
                  <a:gd name="T1" fmla="*/ 71 h 71"/>
                  <a:gd name="T2" fmla="*/ 2 w 63"/>
                  <a:gd name="T3" fmla="*/ 23 h 71"/>
                  <a:gd name="T4" fmla="*/ 30 w 63"/>
                  <a:gd name="T5" fmla="*/ 32 h 71"/>
                  <a:gd name="T6" fmla="*/ 31 w 63"/>
                  <a:gd name="T7" fmla="*/ 0 h 71"/>
                  <a:gd name="T8" fmla="*/ 63 w 63"/>
                  <a:gd name="T9" fmla="*/ 42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3" h="71">
                    <a:moveTo>
                      <a:pt x="15" y="71"/>
                    </a:moveTo>
                    <a:cubicBezTo>
                      <a:pt x="9" y="55"/>
                      <a:pt x="0" y="42"/>
                      <a:pt x="2" y="23"/>
                    </a:cubicBezTo>
                    <a:cubicBezTo>
                      <a:pt x="10" y="29"/>
                      <a:pt x="21" y="30"/>
                      <a:pt x="30" y="32"/>
                    </a:cubicBezTo>
                    <a:cubicBezTo>
                      <a:pt x="30" y="22"/>
                      <a:pt x="32" y="10"/>
                      <a:pt x="31" y="0"/>
                    </a:cubicBezTo>
                    <a:cubicBezTo>
                      <a:pt x="47" y="5"/>
                      <a:pt x="54" y="29"/>
                      <a:pt x="63" y="42"/>
                    </a:cubicBezTo>
                  </a:path>
                </a:pathLst>
              </a:custGeom>
              <a:solidFill>
                <a:srgbClr val="B2907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68" name="Freeform 16">
                <a:extLst>
                  <a:ext uri="{FF2B5EF4-FFF2-40B4-BE49-F238E27FC236}">
                    <a16:creationId xmlns:a16="http://schemas.microsoft.com/office/drawing/2014/main" xmlns="" id="{AA4E11EA-DB89-FB4A-957D-878553AEA6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07" y="2238"/>
                <a:ext cx="59" cy="67"/>
              </a:xfrm>
              <a:custGeom>
                <a:avLst/>
                <a:gdLst>
                  <a:gd name="T0" fmla="*/ 32 w 73"/>
                  <a:gd name="T1" fmla="*/ 2 h 82"/>
                  <a:gd name="T2" fmla="*/ 30 w 73"/>
                  <a:gd name="T3" fmla="*/ 6 h 82"/>
                  <a:gd name="T4" fmla="*/ 30 w 73"/>
                  <a:gd name="T5" fmla="*/ 20 h 82"/>
                  <a:gd name="T6" fmla="*/ 29 w 73"/>
                  <a:gd name="T7" fmla="*/ 31 h 82"/>
                  <a:gd name="T8" fmla="*/ 29 w 73"/>
                  <a:gd name="T9" fmla="*/ 31 h 82"/>
                  <a:gd name="T10" fmla="*/ 9 w 73"/>
                  <a:gd name="T11" fmla="*/ 24 h 82"/>
                  <a:gd name="T12" fmla="*/ 4 w 73"/>
                  <a:gd name="T13" fmla="*/ 23 h 82"/>
                  <a:gd name="T14" fmla="*/ 1 w 73"/>
                  <a:gd name="T15" fmla="*/ 28 h 82"/>
                  <a:gd name="T16" fmla="*/ 9 w 73"/>
                  <a:gd name="T17" fmla="*/ 65 h 82"/>
                  <a:gd name="T18" fmla="*/ 14 w 73"/>
                  <a:gd name="T19" fmla="*/ 78 h 82"/>
                  <a:gd name="T20" fmla="*/ 20 w 73"/>
                  <a:gd name="T21" fmla="*/ 81 h 82"/>
                  <a:gd name="T22" fmla="*/ 24 w 73"/>
                  <a:gd name="T23" fmla="*/ 76 h 82"/>
                  <a:gd name="T24" fmla="*/ 24 w 73"/>
                  <a:gd name="T25" fmla="*/ 75 h 82"/>
                  <a:gd name="T26" fmla="*/ 18 w 73"/>
                  <a:gd name="T27" fmla="*/ 61 h 82"/>
                  <a:gd name="T28" fmla="*/ 12 w 73"/>
                  <a:gd name="T29" fmla="*/ 36 h 82"/>
                  <a:gd name="T30" fmla="*/ 27 w 73"/>
                  <a:gd name="T31" fmla="*/ 41 h 82"/>
                  <a:gd name="T32" fmla="*/ 33 w 73"/>
                  <a:gd name="T33" fmla="*/ 42 h 82"/>
                  <a:gd name="T34" fmla="*/ 37 w 73"/>
                  <a:gd name="T35" fmla="*/ 41 h 82"/>
                  <a:gd name="T36" fmla="*/ 39 w 73"/>
                  <a:gd name="T37" fmla="*/ 36 h 82"/>
                  <a:gd name="T38" fmla="*/ 40 w 73"/>
                  <a:gd name="T39" fmla="*/ 14 h 82"/>
                  <a:gd name="T40" fmla="*/ 55 w 73"/>
                  <a:gd name="T41" fmla="*/ 36 h 82"/>
                  <a:gd name="T42" fmla="*/ 63 w 73"/>
                  <a:gd name="T43" fmla="*/ 50 h 82"/>
                  <a:gd name="T44" fmla="*/ 70 w 73"/>
                  <a:gd name="T45" fmla="*/ 52 h 82"/>
                  <a:gd name="T46" fmla="*/ 71 w 73"/>
                  <a:gd name="T47" fmla="*/ 44 h 82"/>
                  <a:gd name="T48" fmla="*/ 64 w 73"/>
                  <a:gd name="T49" fmla="*/ 31 h 82"/>
                  <a:gd name="T50" fmla="*/ 37 w 73"/>
                  <a:gd name="T51" fmla="*/ 1 h 82"/>
                  <a:gd name="T52" fmla="*/ 32 w 73"/>
                  <a:gd name="T53" fmla="*/ 2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73" h="82">
                    <a:moveTo>
                      <a:pt x="32" y="2"/>
                    </a:moveTo>
                    <a:cubicBezTo>
                      <a:pt x="31" y="2"/>
                      <a:pt x="30" y="4"/>
                      <a:pt x="30" y="6"/>
                    </a:cubicBezTo>
                    <a:cubicBezTo>
                      <a:pt x="30" y="20"/>
                      <a:pt x="30" y="20"/>
                      <a:pt x="30" y="20"/>
                    </a:cubicBezTo>
                    <a:cubicBezTo>
                      <a:pt x="30" y="20"/>
                      <a:pt x="30" y="26"/>
                      <a:pt x="29" y="31"/>
                    </a:cubicBezTo>
                    <a:cubicBezTo>
                      <a:pt x="29" y="31"/>
                      <a:pt x="29" y="31"/>
                      <a:pt x="29" y="31"/>
                    </a:cubicBezTo>
                    <a:cubicBezTo>
                      <a:pt x="21" y="29"/>
                      <a:pt x="14" y="28"/>
                      <a:pt x="9" y="24"/>
                    </a:cubicBezTo>
                    <a:cubicBezTo>
                      <a:pt x="8" y="23"/>
                      <a:pt x="6" y="23"/>
                      <a:pt x="4" y="23"/>
                    </a:cubicBezTo>
                    <a:cubicBezTo>
                      <a:pt x="3" y="24"/>
                      <a:pt x="1" y="26"/>
                      <a:pt x="1" y="28"/>
                    </a:cubicBezTo>
                    <a:cubicBezTo>
                      <a:pt x="0" y="42"/>
                      <a:pt x="4" y="54"/>
                      <a:pt x="9" y="65"/>
                    </a:cubicBezTo>
                    <a:cubicBezTo>
                      <a:pt x="14" y="78"/>
                      <a:pt x="14" y="78"/>
                      <a:pt x="14" y="78"/>
                    </a:cubicBezTo>
                    <a:cubicBezTo>
                      <a:pt x="15" y="80"/>
                      <a:pt x="18" y="82"/>
                      <a:pt x="20" y="81"/>
                    </a:cubicBezTo>
                    <a:cubicBezTo>
                      <a:pt x="23" y="80"/>
                      <a:pt x="24" y="78"/>
                      <a:pt x="24" y="76"/>
                    </a:cubicBezTo>
                    <a:cubicBezTo>
                      <a:pt x="24" y="76"/>
                      <a:pt x="24" y="75"/>
                      <a:pt x="24" y="75"/>
                    </a:cubicBezTo>
                    <a:cubicBezTo>
                      <a:pt x="18" y="61"/>
                      <a:pt x="18" y="61"/>
                      <a:pt x="18" y="61"/>
                    </a:cubicBezTo>
                    <a:cubicBezTo>
                      <a:pt x="15" y="53"/>
                      <a:pt x="12" y="45"/>
                      <a:pt x="12" y="36"/>
                    </a:cubicBezTo>
                    <a:cubicBezTo>
                      <a:pt x="17" y="38"/>
                      <a:pt x="22" y="40"/>
                      <a:pt x="27" y="41"/>
                    </a:cubicBezTo>
                    <a:cubicBezTo>
                      <a:pt x="33" y="42"/>
                      <a:pt x="33" y="42"/>
                      <a:pt x="33" y="42"/>
                    </a:cubicBezTo>
                    <a:cubicBezTo>
                      <a:pt x="35" y="42"/>
                      <a:pt x="36" y="42"/>
                      <a:pt x="37" y="41"/>
                    </a:cubicBezTo>
                    <a:cubicBezTo>
                      <a:pt x="39" y="40"/>
                      <a:pt x="39" y="38"/>
                      <a:pt x="39" y="36"/>
                    </a:cubicBezTo>
                    <a:cubicBezTo>
                      <a:pt x="39" y="36"/>
                      <a:pt x="40" y="18"/>
                      <a:pt x="40" y="14"/>
                    </a:cubicBezTo>
                    <a:cubicBezTo>
                      <a:pt x="46" y="19"/>
                      <a:pt x="51" y="28"/>
                      <a:pt x="55" y="36"/>
                    </a:cubicBezTo>
                    <a:cubicBezTo>
                      <a:pt x="63" y="50"/>
                      <a:pt x="63" y="50"/>
                      <a:pt x="63" y="50"/>
                    </a:cubicBezTo>
                    <a:cubicBezTo>
                      <a:pt x="64" y="52"/>
                      <a:pt x="67" y="53"/>
                      <a:pt x="70" y="52"/>
                    </a:cubicBezTo>
                    <a:cubicBezTo>
                      <a:pt x="72" y="50"/>
                      <a:pt x="73" y="47"/>
                      <a:pt x="71" y="44"/>
                    </a:cubicBezTo>
                    <a:cubicBezTo>
                      <a:pt x="64" y="31"/>
                      <a:pt x="64" y="31"/>
                      <a:pt x="64" y="31"/>
                    </a:cubicBezTo>
                    <a:cubicBezTo>
                      <a:pt x="58" y="19"/>
                      <a:pt x="50" y="4"/>
                      <a:pt x="37" y="1"/>
                    </a:cubicBezTo>
                    <a:cubicBezTo>
                      <a:pt x="35" y="0"/>
                      <a:pt x="34" y="1"/>
                      <a:pt x="32" y="2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69" name="Freeform 17">
                <a:extLst>
                  <a:ext uri="{FF2B5EF4-FFF2-40B4-BE49-F238E27FC236}">
                    <a16:creationId xmlns:a16="http://schemas.microsoft.com/office/drawing/2014/main" xmlns="" id="{6771AD39-7C50-284C-9ABA-E705D86C2D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00" y="2283"/>
                <a:ext cx="125" cy="361"/>
              </a:xfrm>
              <a:custGeom>
                <a:avLst/>
                <a:gdLst>
                  <a:gd name="T0" fmla="*/ 153 w 153"/>
                  <a:gd name="T1" fmla="*/ 283 h 443"/>
                  <a:gd name="T2" fmla="*/ 97 w 153"/>
                  <a:gd name="T3" fmla="*/ 127 h 443"/>
                  <a:gd name="T4" fmla="*/ 109 w 153"/>
                  <a:gd name="T5" fmla="*/ 52 h 443"/>
                  <a:gd name="T6" fmla="*/ 91 w 153"/>
                  <a:gd name="T7" fmla="*/ 11 h 443"/>
                  <a:gd name="T8" fmla="*/ 35 w 153"/>
                  <a:gd name="T9" fmla="*/ 23 h 443"/>
                  <a:gd name="T10" fmla="*/ 16 w 153"/>
                  <a:gd name="T11" fmla="*/ 99 h 443"/>
                  <a:gd name="T12" fmla="*/ 20 w 153"/>
                  <a:gd name="T13" fmla="*/ 277 h 443"/>
                  <a:gd name="T14" fmla="*/ 141 w 153"/>
                  <a:gd name="T15" fmla="*/ 443 h 4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3" h="443">
                    <a:moveTo>
                      <a:pt x="153" y="283"/>
                    </a:moveTo>
                    <a:cubicBezTo>
                      <a:pt x="103" y="282"/>
                      <a:pt x="95" y="161"/>
                      <a:pt x="97" y="127"/>
                    </a:cubicBezTo>
                    <a:cubicBezTo>
                      <a:pt x="98" y="103"/>
                      <a:pt x="103" y="75"/>
                      <a:pt x="109" y="52"/>
                    </a:cubicBezTo>
                    <a:cubicBezTo>
                      <a:pt x="116" y="21"/>
                      <a:pt x="123" y="19"/>
                      <a:pt x="91" y="11"/>
                    </a:cubicBezTo>
                    <a:cubicBezTo>
                      <a:pt x="66" y="4"/>
                      <a:pt x="50" y="0"/>
                      <a:pt x="35" y="23"/>
                    </a:cubicBezTo>
                    <a:cubicBezTo>
                      <a:pt x="23" y="43"/>
                      <a:pt x="21" y="76"/>
                      <a:pt x="16" y="99"/>
                    </a:cubicBezTo>
                    <a:cubicBezTo>
                      <a:pt x="5" y="156"/>
                      <a:pt x="0" y="222"/>
                      <a:pt x="20" y="277"/>
                    </a:cubicBezTo>
                    <a:cubicBezTo>
                      <a:pt x="45" y="346"/>
                      <a:pt x="91" y="394"/>
                      <a:pt x="141" y="443"/>
                    </a:cubicBezTo>
                  </a:path>
                </a:pathLst>
              </a:custGeom>
              <a:solidFill>
                <a:srgbClr val="FCCF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70" name="Freeform 18">
                <a:extLst>
                  <a:ext uri="{FF2B5EF4-FFF2-40B4-BE49-F238E27FC236}">
                    <a16:creationId xmlns:a16="http://schemas.microsoft.com/office/drawing/2014/main" xmlns="" id="{5E790038-39B8-9E43-A686-A0EE76B2B3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98" y="2278"/>
                <a:ext cx="131" cy="370"/>
              </a:xfrm>
              <a:custGeom>
                <a:avLst/>
                <a:gdLst>
                  <a:gd name="T0" fmla="*/ 34 w 161"/>
                  <a:gd name="T1" fmla="*/ 26 h 454"/>
                  <a:gd name="T2" fmla="*/ 17 w 161"/>
                  <a:gd name="T3" fmla="*/ 87 h 454"/>
                  <a:gd name="T4" fmla="*/ 14 w 161"/>
                  <a:gd name="T5" fmla="*/ 104 h 454"/>
                  <a:gd name="T6" fmla="*/ 18 w 161"/>
                  <a:gd name="T7" fmla="*/ 285 h 454"/>
                  <a:gd name="T8" fmla="*/ 141 w 161"/>
                  <a:gd name="T9" fmla="*/ 452 h 454"/>
                  <a:gd name="T10" fmla="*/ 148 w 161"/>
                  <a:gd name="T11" fmla="*/ 452 h 454"/>
                  <a:gd name="T12" fmla="*/ 148 w 161"/>
                  <a:gd name="T13" fmla="*/ 445 h 454"/>
                  <a:gd name="T14" fmla="*/ 28 w 161"/>
                  <a:gd name="T15" fmla="*/ 281 h 454"/>
                  <a:gd name="T16" fmla="*/ 24 w 161"/>
                  <a:gd name="T17" fmla="*/ 106 h 454"/>
                  <a:gd name="T18" fmla="*/ 27 w 161"/>
                  <a:gd name="T19" fmla="*/ 89 h 454"/>
                  <a:gd name="T20" fmla="*/ 43 w 161"/>
                  <a:gd name="T21" fmla="*/ 32 h 454"/>
                  <a:gd name="T22" fmla="*/ 93 w 161"/>
                  <a:gd name="T23" fmla="*/ 22 h 454"/>
                  <a:gd name="T24" fmla="*/ 112 w 161"/>
                  <a:gd name="T25" fmla="*/ 29 h 454"/>
                  <a:gd name="T26" fmla="*/ 110 w 161"/>
                  <a:gd name="T27" fmla="*/ 45 h 454"/>
                  <a:gd name="T28" fmla="*/ 107 w 161"/>
                  <a:gd name="T29" fmla="*/ 57 h 454"/>
                  <a:gd name="T30" fmla="*/ 95 w 161"/>
                  <a:gd name="T31" fmla="*/ 132 h 454"/>
                  <a:gd name="T32" fmla="*/ 129 w 161"/>
                  <a:gd name="T33" fmla="*/ 281 h 454"/>
                  <a:gd name="T34" fmla="*/ 156 w 161"/>
                  <a:gd name="T35" fmla="*/ 294 h 454"/>
                  <a:gd name="T36" fmla="*/ 161 w 161"/>
                  <a:gd name="T37" fmla="*/ 289 h 454"/>
                  <a:gd name="T38" fmla="*/ 156 w 161"/>
                  <a:gd name="T39" fmla="*/ 284 h 454"/>
                  <a:gd name="T40" fmla="*/ 136 w 161"/>
                  <a:gd name="T41" fmla="*/ 274 h 454"/>
                  <a:gd name="T42" fmla="*/ 105 w 161"/>
                  <a:gd name="T43" fmla="*/ 133 h 454"/>
                  <a:gd name="T44" fmla="*/ 117 w 161"/>
                  <a:gd name="T45" fmla="*/ 59 h 454"/>
                  <a:gd name="T46" fmla="*/ 120 w 161"/>
                  <a:gd name="T47" fmla="*/ 48 h 454"/>
                  <a:gd name="T48" fmla="*/ 121 w 161"/>
                  <a:gd name="T49" fmla="*/ 24 h 454"/>
                  <a:gd name="T50" fmla="*/ 95 w 161"/>
                  <a:gd name="T51" fmla="*/ 12 h 454"/>
                  <a:gd name="T52" fmla="*/ 34 w 161"/>
                  <a:gd name="T53" fmla="*/ 26 h 4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61" h="454">
                    <a:moveTo>
                      <a:pt x="34" y="26"/>
                    </a:moveTo>
                    <a:cubicBezTo>
                      <a:pt x="24" y="43"/>
                      <a:pt x="20" y="66"/>
                      <a:pt x="17" y="87"/>
                    </a:cubicBezTo>
                    <a:cubicBezTo>
                      <a:pt x="14" y="104"/>
                      <a:pt x="14" y="104"/>
                      <a:pt x="14" y="104"/>
                    </a:cubicBezTo>
                    <a:cubicBezTo>
                      <a:pt x="0" y="180"/>
                      <a:pt x="1" y="239"/>
                      <a:pt x="18" y="285"/>
                    </a:cubicBezTo>
                    <a:cubicBezTo>
                      <a:pt x="44" y="355"/>
                      <a:pt x="91" y="404"/>
                      <a:pt x="141" y="452"/>
                    </a:cubicBezTo>
                    <a:cubicBezTo>
                      <a:pt x="143" y="454"/>
                      <a:pt x="146" y="454"/>
                      <a:pt x="148" y="452"/>
                    </a:cubicBezTo>
                    <a:cubicBezTo>
                      <a:pt x="150" y="450"/>
                      <a:pt x="150" y="447"/>
                      <a:pt x="148" y="445"/>
                    </a:cubicBezTo>
                    <a:cubicBezTo>
                      <a:pt x="99" y="398"/>
                      <a:pt x="53" y="349"/>
                      <a:pt x="28" y="281"/>
                    </a:cubicBezTo>
                    <a:cubicBezTo>
                      <a:pt x="11" y="237"/>
                      <a:pt x="10" y="180"/>
                      <a:pt x="24" y="106"/>
                    </a:cubicBezTo>
                    <a:cubicBezTo>
                      <a:pt x="27" y="89"/>
                      <a:pt x="27" y="89"/>
                      <a:pt x="27" y="89"/>
                    </a:cubicBezTo>
                    <a:cubicBezTo>
                      <a:pt x="30" y="69"/>
                      <a:pt x="34" y="46"/>
                      <a:pt x="43" y="32"/>
                    </a:cubicBezTo>
                    <a:cubicBezTo>
                      <a:pt x="55" y="12"/>
                      <a:pt x="67" y="15"/>
                      <a:pt x="93" y="22"/>
                    </a:cubicBezTo>
                    <a:cubicBezTo>
                      <a:pt x="101" y="24"/>
                      <a:pt x="111" y="27"/>
                      <a:pt x="112" y="29"/>
                    </a:cubicBezTo>
                    <a:cubicBezTo>
                      <a:pt x="114" y="32"/>
                      <a:pt x="112" y="37"/>
                      <a:pt x="110" y="45"/>
                    </a:cubicBezTo>
                    <a:cubicBezTo>
                      <a:pt x="107" y="57"/>
                      <a:pt x="107" y="57"/>
                      <a:pt x="107" y="57"/>
                    </a:cubicBezTo>
                    <a:cubicBezTo>
                      <a:pt x="103" y="72"/>
                      <a:pt x="96" y="103"/>
                      <a:pt x="95" y="132"/>
                    </a:cubicBezTo>
                    <a:cubicBezTo>
                      <a:pt x="94" y="155"/>
                      <a:pt x="96" y="247"/>
                      <a:pt x="129" y="281"/>
                    </a:cubicBezTo>
                    <a:cubicBezTo>
                      <a:pt x="137" y="290"/>
                      <a:pt x="146" y="294"/>
                      <a:pt x="156" y="294"/>
                    </a:cubicBezTo>
                    <a:cubicBezTo>
                      <a:pt x="159" y="294"/>
                      <a:pt x="161" y="292"/>
                      <a:pt x="161" y="289"/>
                    </a:cubicBezTo>
                    <a:cubicBezTo>
                      <a:pt x="161" y="286"/>
                      <a:pt x="159" y="284"/>
                      <a:pt x="156" y="284"/>
                    </a:cubicBezTo>
                    <a:cubicBezTo>
                      <a:pt x="149" y="284"/>
                      <a:pt x="142" y="280"/>
                      <a:pt x="136" y="274"/>
                    </a:cubicBezTo>
                    <a:cubicBezTo>
                      <a:pt x="109" y="245"/>
                      <a:pt x="104" y="160"/>
                      <a:pt x="105" y="133"/>
                    </a:cubicBezTo>
                    <a:cubicBezTo>
                      <a:pt x="106" y="112"/>
                      <a:pt x="110" y="85"/>
                      <a:pt x="117" y="59"/>
                    </a:cubicBezTo>
                    <a:cubicBezTo>
                      <a:pt x="120" y="48"/>
                      <a:pt x="120" y="48"/>
                      <a:pt x="120" y="48"/>
                    </a:cubicBezTo>
                    <a:cubicBezTo>
                      <a:pt x="123" y="37"/>
                      <a:pt x="125" y="30"/>
                      <a:pt x="121" y="24"/>
                    </a:cubicBezTo>
                    <a:cubicBezTo>
                      <a:pt x="118" y="18"/>
                      <a:pt x="111" y="16"/>
                      <a:pt x="95" y="12"/>
                    </a:cubicBezTo>
                    <a:cubicBezTo>
                      <a:pt x="70" y="5"/>
                      <a:pt x="50" y="0"/>
                      <a:pt x="34" y="26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71" name="Freeform 19">
                <a:extLst>
                  <a:ext uri="{FF2B5EF4-FFF2-40B4-BE49-F238E27FC236}">
                    <a16:creationId xmlns:a16="http://schemas.microsoft.com/office/drawing/2014/main" xmlns="" id="{16D8313B-7CB9-B14E-ACCF-B3DEAE4A86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9" y="2272"/>
                <a:ext cx="93" cy="345"/>
              </a:xfrm>
              <a:custGeom>
                <a:avLst/>
                <a:gdLst>
                  <a:gd name="T0" fmla="*/ 0 w 114"/>
                  <a:gd name="T1" fmla="*/ 284 h 423"/>
                  <a:gd name="T2" fmla="*/ 36 w 114"/>
                  <a:gd name="T3" fmla="*/ 144 h 423"/>
                  <a:gd name="T4" fmla="*/ 8 w 114"/>
                  <a:gd name="T5" fmla="*/ 25 h 423"/>
                  <a:gd name="T6" fmla="*/ 55 w 114"/>
                  <a:gd name="T7" fmla="*/ 6 h 423"/>
                  <a:gd name="T8" fmla="*/ 88 w 114"/>
                  <a:gd name="T9" fmla="*/ 63 h 423"/>
                  <a:gd name="T10" fmla="*/ 111 w 114"/>
                  <a:gd name="T11" fmla="*/ 203 h 423"/>
                  <a:gd name="T12" fmla="*/ 7 w 114"/>
                  <a:gd name="T13" fmla="*/ 423 h 4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4" h="423">
                    <a:moveTo>
                      <a:pt x="0" y="284"/>
                    </a:moveTo>
                    <a:cubicBezTo>
                      <a:pt x="42" y="271"/>
                      <a:pt x="38" y="179"/>
                      <a:pt x="36" y="144"/>
                    </a:cubicBezTo>
                    <a:cubicBezTo>
                      <a:pt x="34" y="99"/>
                      <a:pt x="16" y="65"/>
                      <a:pt x="8" y="25"/>
                    </a:cubicBezTo>
                    <a:cubicBezTo>
                      <a:pt x="24" y="18"/>
                      <a:pt x="39" y="0"/>
                      <a:pt x="55" y="6"/>
                    </a:cubicBezTo>
                    <a:cubicBezTo>
                      <a:pt x="69" y="11"/>
                      <a:pt x="83" y="50"/>
                      <a:pt x="88" y="63"/>
                    </a:cubicBezTo>
                    <a:cubicBezTo>
                      <a:pt x="104" y="107"/>
                      <a:pt x="108" y="156"/>
                      <a:pt x="111" y="203"/>
                    </a:cubicBezTo>
                    <a:cubicBezTo>
                      <a:pt x="114" y="279"/>
                      <a:pt x="89" y="393"/>
                      <a:pt x="7" y="423"/>
                    </a:cubicBezTo>
                  </a:path>
                </a:pathLst>
              </a:custGeom>
              <a:solidFill>
                <a:srgbClr val="FCCF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72" name="Freeform 20">
                <a:extLst>
                  <a:ext uri="{FF2B5EF4-FFF2-40B4-BE49-F238E27FC236}">
                    <a16:creationId xmlns:a16="http://schemas.microsoft.com/office/drawing/2014/main" xmlns="" id="{CF675055-A207-3142-9AF1-888AA8F629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5" y="2269"/>
                <a:ext cx="102" cy="353"/>
              </a:xfrm>
              <a:custGeom>
                <a:avLst/>
                <a:gdLst>
                  <a:gd name="T0" fmla="*/ 25 w 125"/>
                  <a:gd name="T1" fmla="*/ 16 h 433"/>
                  <a:gd name="T2" fmla="*/ 10 w 125"/>
                  <a:gd name="T3" fmla="*/ 24 h 433"/>
                  <a:gd name="T4" fmla="*/ 7 w 125"/>
                  <a:gd name="T5" fmla="*/ 30 h 433"/>
                  <a:gd name="T6" fmla="*/ 19 w 125"/>
                  <a:gd name="T7" fmla="*/ 73 h 433"/>
                  <a:gd name="T8" fmla="*/ 36 w 125"/>
                  <a:gd name="T9" fmla="*/ 149 h 433"/>
                  <a:gd name="T10" fmla="*/ 4 w 125"/>
                  <a:gd name="T11" fmla="*/ 283 h 433"/>
                  <a:gd name="T12" fmla="*/ 1 w 125"/>
                  <a:gd name="T13" fmla="*/ 289 h 433"/>
                  <a:gd name="T14" fmla="*/ 7 w 125"/>
                  <a:gd name="T15" fmla="*/ 292 h 433"/>
                  <a:gd name="T16" fmla="*/ 47 w 125"/>
                  <a:gd name="T17" fmla="*/ 183 h 433"/>
                  <a:gd name="T18" fmla="*/ 46 w 125"/>
                  <a:gd name="T19" fmla="*/ 148 h 433"/>
                  <a:gd name="T20" fmla="*/ 29 w 125"/>
                  <a:gd name="T21" fmla="*/ 70 h 433"/>
                  <a:gd name="T22" fmla="*/ 18 w 125"/>
                  <a:gd name="T23" fmla="*/ 31 h 433"/>
                  <a:gd name="T24" fmla="*/ 31 w 125"/>
                  <a:gd name="T25" fmla="*/ 24 h 433"/>
                  <a:gd name="T26" fmla="*/ 58 w 125"/>
                  <a:gd name="T27" fmla="*/ 15 h 433"/>
                  <a:gd name="T28" fmla="*/ 87 w 125"/>
                  <a:gd name="T29" fmla="*/ 67 h 433"/>
                  <a:gd name="T30" fmla="*/ 88 w 125"/>
                  <a:gd name="T31" fmla="*/ 69 h 433"/>
                  <a:gd name="T32" fmla="*/ 110 w 125"/>
                  <a:gd name="T33" fmla="*/ 207 h 433"/>
                  <a:gd name="T34" fmla="*/ 10 w 125"/>
                  <a:gd name="T35" fmla="*/ 422 h 433"/>
                  <a:gd name="T36" fmla="*/ 7 w 125"/>
                  <a:gd name="T37" fmla="*/ 429 h 433"/>
                  <a:gd name="T38" fmla="*/ 14 w 125"/>
                  <a:gd name="T39" fmla="*/ 432 h 433"/>
                  <a:gd name="T40" fmla="*/ 121 w 125"/>
                  <a:gd name="T41" fmla="*/ 206 h 433"/>
                  <a:gd name="T42" fmla="*/ 98 w 125"/>
                  <a:gd name="T43" fmla="*/ 66 h 433"/>
                  <a:gd name="T44" fmla="*/ 97 w 125"/>
                  <a:gd name="T45" fmla="*/ 64 h 433"/>
                  <a:gd name="T46" fmla="*/ 61 w 125"/>
                  <a:gd name="T47" fmla="*/ 5 h 433"/>
                  <a:gd name="T48" fmla="*/ 25 w 125"/>
                  <a:gd name="T49" fmla="*/ 16 h 4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5" h="433">
                    <a:moveTo>
                      <a:pt x="25" y="16"/>
                    </a:moveTo>
                    <a:cubicBezTo>
                      <a:pt x="10" y="24"/>
                      <a:pt x="10" y="24"/>
                      <a:pt x="10" y="24"/>
                    </a:cubicBezTo>
                    <a:cubicBezTo>
                      <a:pt x="8" y="26"/>
                      <a:pt x="7" y="28"/>
                      <a:pt x="7" y="30"/>
                    </a:cubicBezTo>
                    <a:cubicBezTo>
                      <a:pt x="19" y="73"/>
                      <a:pt x="19" y="73"/>
                      <a:pt x="19" y="73"/>
                    </a:cubicBezTo>
                    <a:cubicBezTo>
                      <a:pt x="27" y="96"/>
                      <a:pt x="34" y="120"/>
                      <a:pt x="36" y="149"/>
                    </a:cubicBezTo>
                    <a:cubicBezTo>
                      <a:pt x="38" y="179"/>
                      <a:pt x="42" y="271"/>
                      <a:pt x="4" y="283"/>
                    </a:cubicBezTo>
                    <a:cubicBezTo>
                      <a:pt x="1" y="283"/>
                      <a:pt x="0" y="286"/>
                      <a:pt x="1" y="289"/>
                    </a:cubicBezTo>
                    <a:cubicBezTo>
                      <a:pt x="1" y="292"/>
                      <a:pt x="4" y="293"/>
                      <a:pt x="7" y="292"/>
                    </a:cubicBezTo>
                    <a:cubicBezTo>
                      <a:pt x="40" y="283"/>
                      <a:pt x="47" y="232"/>
                      <a:pt x="47" y="183"/>
                    </a:cubicBezTo>
                    <a:cubicBezTo>
                      <a:pt x="47" y="171"/>
                      <a:pt x="47" y="159"/>
                      <a:pt x="46" y="148"/>
                    </a:cubicBezTo>
                    <a:cubicBezTo>
                      <a:pt x="45" y="119"/>
                      <a:pt x="37" y="94"/>
                      <a:pt x="29" y="70"/>
                    </a:cubicBezTo>
                    <a:cubicBezTo>
                      <a:pt x="29" y="70"/>
                      <a:pt x="20" y="37"/>
                      <a:pt x="18" y="31"/>
                    </a:cubicBezTo>
                    <a:cubicBezTo>
                      <a:pt x="23" y="29"/>
                      <a:pt x="31" y="24"/>
                      <a:pt x="31" y="24"/>
                    </a:cubicBezTo>
                    <a:cubicBezTo>
                      <a:pt x="41" y="18"/>
                      <a:pt x="50" y="12"/>
                      <a:pt x="58" y="15"/>
                    </a:cubicBezTo>
                    <a:cubicBezTo>
                      <a:pt x="69" y="19"/>
                      <a:pt x="83" y="55"/>
                      <a:pt x="87" y="67"/>
                    </a:cubicBezTo>
                    <a:cubicBezTo>
                      <a:pt x="88" y="69"/>
                      <a:pt x="88" y="69"/>
                      <a:pt x="88" y="69"/>
                    </a:cubicBezTo>
                    <a:cubicBezTo>
                      <a:pt x="104" y="113"/>
                      <a:pt x="108" y="163"/>
                      <a:pt x="110" y="207"/>
                    </a:cubicBezTo>
                    <a:cubicBezTo>
                      <a:pt x="114" y="268"/>
                      <a:pt x="97" y="391"/>
                      <a:pt x="10" y="422"/>
                    </a:cubicBezTo>
                    <a:cubicBezTo>
                      <a:pt x="8" y="423"/>
                      <a:pt x="6" y="426"/>
                      <a:pt x="7" y="429"/>
                    </a:cubicBezTo>
                    <a:cubicBezTo>
                      <a:pt x="8" y="431"/>
                      <a:pt x="11" y="433"/>
                      <a:pt x="14" y="432"/>
                    </a:cubicBezTo>
                    <a:cubicBezTo>
                      <a:pt x="94" y="403"/>
                      <a:pt x="125" y="295"/>
                      <a:pt x="121" y="206"/>
                    </a:cubicBezTo>
                    <a:cubicBezTo>
                      <a:pt x="118" y="162"/>
                      <a:pt x="115" y="111"/>
                      <a:pt x="98" y="66"/>
                    </a:cubicBezTo>
                    <a:cubicBezTo>
                      <a:pt x="97" y="64"/>
                      <a:pt x="97" y="64"/>
                      <a:pt x="97" y="64"/>
                    </a:cubicBezTo>
                    <a:cubicBezTo>
                      <a:pt x="87" y="38"/>
                      <a:pt x="76" y="10"/>
                      <a:pt x="61" y="5"/>
                    </a:cubicBezTo>
                    <a:cubicBezTo>
                      <a:pt x="48" y="0"/>
                      <a:pt x="37" y="8"/>
                      <a:pt x="25" y="16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73" name="Freeform 21">
                <a:extLst>
                  <a:ext uri="{FF2B5EF4-FFF2-40B4-BE49-F238E27FC236}">
                    <a16:creationId xmlns:a16="http://schemas.microsoft.com/office/drawing/2014/main" xmlns="" id="{A887C884-7223-764F-8128-3381ADAE0E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84" y="2480"/>
                <a:ext cx="499" cy="309"/>
              </a:xfrm>
              <a:custGeom>
                <a:avLst/>
                <a:gdLst>
                  <a:gd name="T0" fmla="*/ 168 w 612"/>
                  <a:gd name="T1" fmla="*/ 0 h 378"/>
                  <a:gd name="T2" fmla="*/ 106 w 612"/>
                  <a:gd name="T3" fmla="*/ 34 h 378"/>
                  <a:gd name="T4" fmla="*/ 51 w 612"/>
                  <a:gd name="T5" fmla="*/ 67 h 378"/>
                  <a:gd name="T6" fmla="*/ 4 w 612"/>
                  <a:gd name="T7" fmla="*/ 174 h 378"/>
                  <a:gd name="T8" fmla="*/ 21 w 612"/>
                  <a:gd name="T9" fmla="*/ 294 h 378"/>
                  <a:gd name="T10" fmla="*/ 126 w 612"/>
                  <a:gd name="T11" fmla="*/ 357 h 378"/>
                  <a:gd name="T12" fmla="*/ 253 w 612"/>
                  <a:gd name="T13" fmla="*/ 369 h 378"/>
                  <a:gd name="T14" fmla="*/ 375 w 612"/>
                  <a:gd name="T15" fmla="*/ 374 h 378"/>
                  <a:gd name="T16" fmla="*/ 491 w 612"/>
                  <a:gd name="T17" fmla="*/ 335 h 378"/>
                  <a:gd name="T18" fmla="*/ 575 w 612"/>
                  <a:gd name="T19" fmla="*/ 277 h 378"/>
                  <a:gd name="T20" fmla="*/ 578 w 612"/>
                  <a:gd name="T21" fmla="*/ 94 h 378"/>
                  <a:gd name="T22" fmla="*/ 508 w 612"/>
                  <a:gd name="T23" fmla="*/ 49 h 378"/>
                  <a:gd name="T24" fmla="*/ 436 w 612"/>
                  <a:gd name="T25" fmla="*/ 7 h 378"/>
                  <a:gd name="T26" fmla="*/ 405 w 612"/>
                  <a:gd name="T27" fmla="*/ 102 h 378"/>
                  <a:gd name="T28" fmla="*/ 303 w 612"/>
                  <a:gd name="T29" fmla="*/ 135 h 378"/>
                  <a:gd name="T30" fmla="*/ 161 w 612"/>
                  <a:gd name="T31" fmla="*/ 20 h 3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12" h="378">
                    <a:moveTo>
                      <a:pt x="168" y="0"/>
                    </a:moveTo>
                    <a:cubicBezTo>
                      <a:pt x="148" y="5"/>
                      <a:pt x="126" y="25"/>
                      <a:pt x="106" y="34"/>
                    </a:cubicBezTo>
                    <a:cubicBezTo>
                      <a:pt x="87" y="43"/>
                      <a:pt x="67" y="53"/>
                      <a:pt x="51" y="67"/>
                    </a:cubicBezTo>
                    <a:cubicBezTo>
                      <a:pt x="17" y="95"/>
                      <a:pt x="8" y="133"/>
                      <a:pt x="4" y="174"/>
                    </a:cubicBezTo>
                    <a:cubicBezTo>
                      <a:pt x="0" y="214"/>
                      <a:pt x="4" y="260"/>
                      <a:pt x="21" y="294"/>
                    </a:cubicBezTo>
                    <a:cubicBezTo>
                      <a:pt x="43" y="338"/>
                      <a:pt x="81" y="349"/>
                      <a:pt x="126" y="357"/>
                    </a:cubicBezTo>
                    <a:cubicBezTo>
                      <a:pt x="168" y="363"/>
                      <a:pt x="211" y="361"/>
                      <a:pt x="253" y="369"/>
                    </a:cubicBezTo>
                    <a:cubicBezTo>
                      <a:pt x="292" y="377"/>
                      <a:pt x="334" y="378"/>
                      <a:pt x="375" y="374"/>
                    </a:cubicBezTo>
                    <a:cubicBezTo>
                      <a:pt x="420" y="369"/>
                      <a:pt x="451" y="352"/>
                      <a:pt x="491" y="335"/>
                    </a:cubicBezTo>
                    <a:cubicBezTo>
                      <a:pt x="520" y="321"/>
                      <a:pt x="557" y="306"/>
                      <a:pt x="575" y="277"/>
                    </a:cubicBezTo>
                    <a:cubicBezTo>
                      <a:pt x="600" y="234"/>
                      <a:pt x="612" y="135"/>
                      <a:pt x="578" y="94"/>
                    </a:cubicBezTo>
                    <a:cubicBezTo>
                      <a:pt x="559" y="71"/>
                      <a:pt x="534" y="63"/>
                      <a:pt x="508" y="49"/>
                    </a:cubicBezTo>
                    <a:cubicBezTo>
                      <a:pt x="485" y="37"/>
                      <a:pt x="460" y="17"/>
                      <a:pt x="436" y="7"/>
                    </a:cubicBezTo>
                    <a:cubicBezTo>
                      <a:pt x="433" y="52"/>
                      <a:pt x="447" y="71"/>
                      <a:pt x="405" y="102"/>
                    </a:cubicBezTo>
                    <a:cubicBezTo>
                      <a:pt x="375" y="124"/>
                      <a:pt x="339" y="134"/>
                      <a:pt x="303" y="135"/>
                    </a:cubicBezTo>
                    <a:cubicBezTo>
                      <a:pt x="236" y="135"/>
                      <a:pt x="162" y="96"/>
                      <a:pt x="161" y="20"/>
                    </a:cubicBezTo>
                  </a:path>
                </a:pathLst>
              </a:custGeom>
              <a:solidFill>
                <a:srgbClr val="FCCF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74" name="Freeform 22">
                <a:extLst>
                  <a:ext uri="{FF2B5EF4-FFF2-40B4-BE49-F238E27FC236}">
                    <a16:creationId xmlns:a16="http://schemas.microsoft.com/office/drawing/2014/main" xmlns="" id="{B9407903-6E51-034E-AF48-41100D6F84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00" y="2775"/>
                <a:ext cx="235" cy="30"/>
              </a:xfrm>
              <a:custGeom>
                <a:avLst/>
                <a:gdLst>
                  <a:gd name="T0" fmla="*/ 0 w 287"/>
                  <a:gd name="T1" fmla="*/ 4 h 37"/>
                  <a:gd name="T2" fmla="*/ 45 w 287"/>
                  <a:gd name="T3" fmla="*/ 19 h 37"/>
                  <a:gd name="T4" fmla="*/ 79 w 287"/>
                  <a:gd name="T5" fmla="*/ 28 h 37"/>
                  <a:gd name="T6" fmla="*/ 111 w 287"/>
                  <a:gd name="T7" fmla="*/ 27 h 37"/>
                  <a:gd name="T8" fmla="*/ 150 w 287"/>
                  <a:gd name="T9" fmla="*/ 34 h 37"/>
                  <a:gd name="T10" fmla="*/ 216 w 287"/>
                  <a:gd name="T11" fmla="*/ 29 h 37"/>
                  <a:gd name="T12" fmla="*/ 279 w 287"/>
                  <a:gd name="T13" fmla="*/ 6 h 37"/>
                  <a:gd name="T14" fmla="*/ 287 w 287"/>
                  <a:gd name="T15" fmla="*/ 1 h 37"/>
                  <a:gd name="T16" fmla="*/ 211 w 287"/>
                  <a:gd name="T17" fmla="*/ 6 h 37"/>
                  <a:gd name="T18" fmla="*/ 130 w 287"/>
                  <a:gd name="T19" fmla="*/ 14 h 37"/>
                  <a:gd name="T20" fmla="*/ 71 w 287"/>
                  <a:gd name="T21" fmla="*/ 8 h 37"/>
                  <a:gd name="T22" fmla="*/ 41 w 287"/>
                  <a:gd name="T23" fmla="*/ 6 h 37"/>
                  <a:gd name="T24" fmla="*/ 8 w 287"/>
                  <a:gd name="T25" fmla="*/ 3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87" h="37">
                    <a:moveTo>
                      <a:pt x="0" y="4"/>
                    </a:moveTo>
                    <a:cubicBezTo>
                      <a:pt x="10" y="15"/>
                      <a:pt x="31" y="17"/>
                      <a:pt x="45" y="19"/>
                    </a:cubicBezTo>
                    <a:cubicBezTo>
                      <a:pt x="57" y="21"/>
                      <a:pt x="68" y="27"/>
                      <a:pt x="79" y="28"/>
                    </a:cubicBezTo>
                    <a:cubicBezTo>
                      <a:pt x="90" y="30"/>
                      <a:pt x="100" y="27"/>
                      <a:pt x="111" y="27"/>
                    </a:cubicBezTo>
                    <a:cubicBezTo>
                      <a:pt x="124" y="27"/>
                      <a:pt x="136" y="32"/>
                      <a:pt x="150" y="34"/>
                    </a:cubicBezTo>
                    <a:cubicBezTo>
                      <a:pt x="172" y="37"/>
                      <a:pt x="195" y="32"/>
                      <a:pt x="216" y="29"/>
                    </a:cubicBezTo>
                    <a:cubicBezTo>
                      <a:pt x="237" y="25"/>
                      <a:pt x="260" y="17"/>
                      <a:pt x="279" y="6"/>
                    </a:cubicBezTo>
                    <a:cubicBezTo>
                      <a:pt x="282" y="5"/>
                      <a:pt x="285" y="3"/>
                      <a:pt x="287" y="1"/>
                    </a:cubicBezTo>
                    <a:cubicBezTo>
                      <a:pt x="262" y="0"/>
                      <a:pt x="236" y="5"/>
                      <a:pt x="211" y="6"/>
                    </a:cubicBezTo>
                    <a:cubicBezTo>
                      <a:pt x="183" y="8"/>
                      <a:pt x="157" y="13"/>
                      <a:pt x="130" y="14"/>
                    </a:cubicBezTo>
                    <a:cubicBezTo>
                      <a:pt x="111" y="15"/>
                      <a:pt x="91" y="10"/>
                      <a:pt x="71" y="8"/>
                    </a:cubicBezTo>
                    <a:cubicBezTo>
                      <a:pt x="61" y="6"/>
                      <a:pt x="52" y="6"/>
                      <a:pt x="41" y="6"/>
                    </a:cubicBezTo>
                    <a:cubicBezTo>
                      <a:pt x="30" y="7"/>
                      <a:pt x="18" y="1"/>
                      <a:pt x="8" y="3"/>
                    </a:cubicBezTo>
                  </a:path>
                </a:pathLst>
              </a:custGeom>
              <a:solidFill>
                <a:srgbClr val="F9CC4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75" name="Freeform 23">
                <a:extLst>
                  <a:ext uri="{FF2B5EF4-FFF2-40B4-BE49-F238E27FC236}">
                    <a16:creationId xmlns:a16="http://schemas.microsoft.com/office/drawing/2014/main" xmlns="" id="{57B1EB71-EE06-5D4C-8A34-E17BBB662D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20" y="2785"/>
                <a:ext cx="139" cy="119"/>
              </a:xfrm>
              <a:custGeom>
                <a:avLst/>
                <a:gdLst>
                  <a:gd name="T0" fmla="*/ 81 w 170"/>
                  <a:gd name="T1" fmla="*/ 9 h 146"/>
                  <a:gd name="T2" fmla="*/ 45 w 170"/>
                  <a:gd name="T3" fmla="*/ 39 h 146"/>
                  <a:gd name="T4" fmla="*/ 17 w 170"/>
                  <a:gd name="T5" fmla="*/ 57 h 146"/>
                  <a:gd name="T6" fmla="*/ 19 w 170"/>
                  <a:gd name="T7" fmla="*/ 82 h 146"/>
                  <a:gd name="T8" fmla="*/ 55 w 170"/>
                  <a:gd name="T9" fmla="*/ 92 h 146"/>
                  <a:gd name="T10" fmla="*/ 49 w 170"/>
                  <a:gd name="T11" fmla="*/ 130 h 146"/>
                  <a:gd name="T12" fmla="*/ 91 w 170"/>
                  <a:gd name="T13" fmla="*/ 120 h 146"/>
                  <a:gd name="T14" fmla="*/ 145 w 170"/>
                  <a:gd name="T15" fmla="*/ 143 h 146"/>
                  <a:gd name="T16" fmla="*/ 157 w 170"/>
                  <a:gd name="T17" fmla="*/ 130 h 146"/>
                  <a:gd name="T18" fmla="*/ 152 w 170"/>
                  <a:gd name="T19" fmla="*/ 103 h 146"/>
                  <a:gd name="T20" fmla="*/ 128 w 170"/>
                  <a:gd name="T21" fmla="*/ 0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70" h="146">
                    <a:moveTo>
                      <a:pt x="81" y="9"/>
                    </a:moveTo>
                    <a:cubicBezTo>
                      <a:pt x="67" y="13"/>
                      <a:pt x="55" y="29"/>
                      <a:pt x="45" y="39"/>
                    </a:cubicBezTo>
                    <a:cubicBezTo>
                      <a:pt x="35" y="49"/>
                      <a:pt x="29" y="53"/>
                      <a:pt x="17" y="57"/>
                    </a:cubicBezTo>
                    <a:cubicBezTo>
                      <a:pt x="0" y="62"/>
                      <a:pt x="2" y="75"/>
                      <a:pt x="19" y="82"/>
                    </a:cubicBezTo>
                    <a:cubicBezTo>
                      <a:pt x="31" y="88"/>
                      <a:pt x="46" y="84"/>
                      <a:pt x="55" y="92"/>
                    </a:cubicBezTo>
                    <a:cubicBezTo>
                      <a:pt x="32" y="95"/>
                      <a:pt x="33" y="118"/>
                      <a:pt x="49" y="130"/>
                    </a:cubicBezTo>
                    <a:cubicBezTo>
                      <a:pt x="67" y="143"/>
                      <a:pt x="82" y="138"/>
                      <a:pt x="91" y="120"/>
                    </a:cubicBezTo>
                    <a:cubicBezTo>
                      <a:pt x="109" y="128"/>
                      <a:pt x="126" y="138"/>
                      <a:pt x="145" y="143"/>
                    </a:cubicBezTo>
                    <a:cubicBezTo>
                      <a:pt x="159" y="146"/>
                      <a:pt x="163" y="145"/>
                      <a:pt x="157" y="130"/>
                    </a:cubicBezTo>
                    <a:cubicBezTo>
                      <a:pt x="151" y="117"/>
                      <a:pt x="148" y="117"/>
                      <a:pt x="152" y="103"/>
                    </a:cubicBezTo>
                    <a:cubicBezTo>
                      <a:pt x="164" y="64"/>
                      <a:pt x="170" y="21"/>
                      <a:pt x="128" y="0"/>
                    </a:cubicBezTo>
                  </a:path>
                </a:pathLst>
              </a:custGeom>
              <a:solidFill>
                <a:srgbClr val="F9CC4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76" name="Freeform 24">
                <a:extLst>
                  <a:ext uri="{FF2B5EF4-FFF2-40B4-BE49-F238E27FC236}">
                    <a16:creationId xmlns:a16="http://schemas.microsoft.com/office/drawing/2014/main" xmlns="" id="{2A68AD12-9C4A-A244-B41D-84DDCDE3B3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84" y="2352"/>
                <a:ext cx="126" cy="165"/>
              </a:xfrm>
              <a:custGeom>
                <a:avLst/>
                <a:gdLst>
                  <a:gd name="T0" fmla="*/ 154 w 154"/>
                  <a:gd name="T1" fmla="*/ 107 h 202"/>
                  <a:gd name="T2" fmla="*/ 53 w 154"/>
                  <a:gd name="T3" fmla="*/ 37 h 202"/>
                  <a:gd name="T4" fmla="*/ 4 w 154"/>
                  <a:gd name="T5" fmla="*/ 74 h 202"/>
                  <a:gd name="T6" fmla="*/ 151 w 154"/>
                  <a:gd name="T7" fmla="*/ 107 h 202"/>
                  <a:gd name="T8" fmla="*/ 142 w 154"/>
                  <a:gd name="T9" fmla="*/ 101 h 2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4" h="202">
                    <a:moveTo>
                      <a:pt x="154" y="107"/>
                    </a:moveTo>
                    <a:cubicBezTo>
                      <a:pt x="112" y="104"/>
                      <a:pt x="80" y="63"/>
                      <a:pt x="53" y="37"/>
                    </a:cubicBezTo>
                    <a:cubicBezTo>
                      <a:pt x="17" y="0"/>
                      <a:pt x="0" y="33"/>
                      <a:pt x="4" y="74"/>
                    </a:cubicBezTo>
                    <a:cubicBezTo>
                      <a:pt x="12" y="159"/>
                      <a:pt x="125" y="202"/>
                      <a:pt x="151" y="107"/>
                    </a:cubicBezTo>
                    <a:cubicBezTo>
                      <a:pt x="149" y="101"/>
                      <a:pt x="146" y="102"/>
                      <a:pt x="142" y="101"/>
                    </a:cubicBezTo>
                  </a:path>
                </a:pathLst>
              </a:custGeom>
              <a:solidFill>
                <a:srgbClr val="FCCF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77" name="Freeform 25">
                <a:extLst>
                  <a:ext uri="{FF2B5EF4-FFF2-40B4-BE49-F238E27FC236}">
                    <a16:creationId xmlns:a16="http://schemas.microsoft.com/office/drawing/2014/main" xmlns="" id="{EDE3199C-8675-5E49-BD89-8ACE9820387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581" y="2363"/>
                <a:ext cx="133" cy="126"/>
              </a:xfrm>
              <a:custGeom>
                <a:avLst/>
                <a:gdLst>
                  <a:gd name="T0" fmla="*/ 21 w 163"/>
                  <a:gd name="T1" fmla="*/ 3 h 154"/>
                  <a:gd name="T2" fmla="*/ 3 w 163"/>
                  <a:gd name="T3" fmla="*/ 61 h 154"/>
                  <a:gd name="T4" fmla="*/ 88 w 163"/>
                  <a:gd name="T5" fmla="*/ 151 h 154"/>
                  <a:gd name="T6" fmla="*/ 159 w 163"/>
                  <a:gd name="T7" fmla="*/ 97 h 154"/>
                  <a:gd name="T8" fmla="*/ 163 w 163"/>
                  <a:gd name="T9" fmla="*/ 93 h 154"/>
                  <a:gd name="T10" fmla="*/ 163 w 163"/>
                  <a:gd name="T11" fmla="*/ 93 h 154"/>
                  <a:gd name="T12" fmla="*/ 158 w 163"/>
                  <a:gd name="T13" fmla="*/ 87 h 154"/>
                  <a:gd name="T14" fmla="*/ 157 w 163"/>
                  <a:gd name="T15" fmla="*/ 87 h 154"/>
                  <a:gd name="T16" fmla="*/ 150 w 163"/>
                  <a:gd name="T17" fmla="*/ 82 h 154"/>
                  <a:gd name="T18" fmla="*/ 148 w 163"/>
                  <a:gd name="T19" fmla="*/ 82 h 154"/>
                  <a:gd name="T20" fmla="*/ 142 w 163"/>
                  <a:gd name="T21" fmla="*/ 84 h 154"/>
                  <a:gd name="T22" fmla="*/ 71 w 163"/>
                  <a:gd name="T23" fmla="*/ 30 h 154"/>
                  <a:gd name="T24" fmla="*/ 61 w 163"/>
                  <a:gd name="T25" fmla="*/ 19 h 154"/>
                  <a:gd name="T26" fmla="*/ 21 w 163"/>
                  <a:gd name="T27" fmla="*/ 3 h 154"/>
                  <a:gd name="T28" fmla="*/ 89 w 163"/>
                  <a:gd name="T29" fmla="*/ 141 h 154"/>
                  <a:gd name="T30" fmla="*/ 13 w 163"/>
                  <a:gd name="T31" fmla="*/ 60 h 154"/>
                  <a:gd name="T32" fmla="*/ 25 w 163"/>
                  <a:gd name="T33" fmla="*/ 13 h 154"/>
                  <a:gd name="T34" fmla="*/ 53 w 163"/>
                  <a:gd name="T35" fmla="*/ 26 h 154"/>
                  <a:gd name="T36" fmla="*/ 64 w 163"/>
                  <a:gd name="T37" fmla="*/ 37 h 154"/>
                  <a:gd name="T38" fmla="*/ 148 w 163"/>
                  <a:gd name="T39" fmla="*/ 96 h 154"/>
                  <a:gd name="T40" fmla="*/ 89 w 163"/>
                  <a:gd name="T41" fmla="*/ 141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63" h="154">
                    <a:moveTo>
                      <a:pt x="21" y="3"/>
                    </a:moveTo>
                    <a:cubicBezTo>
                      <a:pt x="7" y="10"/>
                      <a:pt x="0" y="32"/>
                      <a:pt x="3" y="61"/>
                    </a:cubicBezTo>
                    <a:cubicBezTo>
                      <a:pt x="8" y="113"/>
                      <a:pt x="50" y="148"/>
                      <a:pt x="88" y="151"/>
                    </a:cubicBezTo>
                    <a:cubicBezTo>
                      <a:pt x="121" y="154"/>
                      <a:pt x="147" y="134"/>
                      <a:pt x="159" y="97"/>
                    </a:cubicBezTo>
                    <a:cubicBezTo>
                      <a:pt x="161" y="97"/>
                      <a:pt x="163" y="95"/>
                      <a:pt x="163" y="93"/>
                    </a:cubicBezTo>
                    <a:cubicBezTo>
                      <a:pt x="163" y="93"/>
                      <a:pt x="163" y="93"/>
                      <a:pt x="163" y="93"/>
                    </a:cubicBezTo>
                    <a:cubicBezTo>
                      <a:pt x="163" y="90"/>
                      <a:pt x="161" y="88"/>
                      <a:pt x="158" y="87"/>
                    </a:cubicBezTo>
                    <a:cubicBezTo>
                      <a:pt x="158" y="87"/>
                      <a:pt x="158" y="87"/>
                      <a:pt x="157" y="87"/>
                    </a:cubicBezTo>
                    <a:cubicBezTo>
                      <a:pt x="155" y="84"/>
                      <a:pt x="152" y="83"/>
                      <a:pt x="150" y="82"/>
                    </a:cubicBezTo>
                    <a:cubicBezTo>
                      <a:pt x="148" y="82"/>
                      <a:pt x="148" y="82"/>
                      <a:pt x="148" y="82"/>
                    </a:cubicBezTo>
                    <a:cubicBezTo>
                      <a:pt x="145" y="81"/>
                      <a:pt x="143" y="82"/>
                      <a:pt x="142" y="84"/>
                    </a:cubicBezTo>
                    <a:cubicBezTo>
                      <a:pt x="115" y="75"/>
                      <a:pt x="91" y="51"/>
                      <a:pt x="71" y="30"/>
                    </a:cubicBezTo>
                    <a:cubicBezTo>
                      <a:pt x="61" y="19"/>
                      <a:pt x="61" y="19"/>
                      <a:pt x="61" y="19"/>
                    </a:cubicBezTo>
                    <a:cubicBezTo>
                      <a:pt x="42" y="0"/>
                      <a:pt x="28" y="0"/>
                      <a:pt x="21" y="3"/>
                    </a:cubicBezTo>
                    <a:close/>
                    <a:moveTo>
                      <a:pt x="89" y="141"/>
                    </a:moveTo>
                    <a:cubicBezTo>
                      <a:pt x="55" y="138"/>
                      <a:pt x="17" y="107"/>
                      <a:pt x="13" y="60"/>
                    </a:cubicBezTo>
                    <a:cubicBezTo>
                      <a:pt x="11" y="36"/>
                      <a:pt x="16" y="17"/>
                      <a:pt x="25" y="13"/>
                    </a:cubicBezTo>
                    <a:cubicBezTo>
                      <a:pt x="32" y="10"/>
                      <a:pt x="42" y="14"/>
                      <a:pt x="53" y="26"/>
                    </a:cubicBezTo>
                    <a:cubicBezTo>
                      <a:pt x="64" y="37"/>
                      <a:pt x="64" y="37"/>
                      <a:pt x="64" y="37"/>
                    </a:cubicBezTo>
                    <a:cubicBezTo>
                      <a:pt x="87" y="61"/>
                      <a:pt x="114" y="89"/>
                      <a:pt x="148" y="96"/>
                    </a:cubicBezTo>
                    <a:cubicBezTo>
                      <a:pt x="138" y="127"/>
                      <a:pt x="117" y="144"/>
                      <a:pt x="89" y="14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78" name="Freeform 26">
                <a:extLst>
                  <a:ext uri="{FF2B5EF4-FFF2-40B4-BE49-F238E27FC236}">
                    <a16:creationId xmlns:a16="http://schemas.microsoft.com/office/drawing/2014/main" xmlns="" id="{0DEA5711-3426-6342-8CDE-E1E11F5FF6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43" y="2338"/>
                <a:ext cx="119" cy="110"/>
              </a:xfrm>
              <a:custGeom>
                <a:avLst/>
                <a:gdLst>
                  <a:gd name="T0" fmla="*/ 0 w 145"/>
                  <a:gd name="T1" fmla="*/ 85 h 135"/>
                  <a:gd name="T2" fmla="*/ 91 w 145"/>
                  <a:gd name="T3" fmla="*/ 35 h 135"/>
                  <a:gd name="T4" fmla="*/ 127 w 145"/>
                  <a:gd name="T5" fmla="*/ 17 h 135"/>
                  <a:gd name="T6" fmla="*/ 144 w 145"/>
                  <a:gd name="T7" fmla="*/ 65 h 135"/>
                  <a:gd name="T8" fmla="*/ 83 w 145"/>
                  <a:gd name="T9" fmla="*/ 130 h 135"/>
                  <a:gd name="T10" fmla="*/ 3 w 145"/>
                  <a:gd name="T11" fmla="*/ 97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5" h="135">
                    <a:moveTo>
                      <a:pt x="0" y="85"/>
                    </a:moveTo>
                    <a:cubicBezTo>
                      <a:pt x="15" y="114"/>
                      <a:pt x="79" y="53"/>
                      <a:pt x="91" y="35"/>
                    </a:cubicBezTo>
                    <a:cubicBezTo>
                      <a:pt x="101" y="20"/>
                      <a:pt x="101" y="0"/>
                      <a:pt x="127" y="17"/>
                    </a:cubicBezTo>
                    <a:cubicBezTo>
                      <a:pt x="142" y="27"/>
                      <a:pt x="145" y="48"/>
                      <a:pt x="144" y="65"/>
                    </a:cubicBezTo>
                    <a:cubicBezTo>
                      <a:pt x="143" y="104"/>
                      <a:pt x="121" y="123"/>
                      <a:pt x="83" y="130"/>
                    </a:cubicBezTo>
                    <a:cubicBezTo>
                      <a:pt x="55" y="135"/>
                      <a:pt x="5" y="134"/>
                      <a:pt x="3" y="97"/>
                    </a:cubicBezTo>
                  </a:path>
                </a:pathLst>
              </a:custGeom>
              <a:solidFill>
                <a:srgbClr val="FCCF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79" name="Freeform 27">
                <a:extLst>
                  <a:ext uri="{FF2B5EF4-FFF2-40B4-BE49-F238E27FC236}">
                    <a16:creationId xmlns:a16="http://schemas.microsoft.com/office/drawing/2014/main" xmlns="" id="{2B632AE1-1211-2443-8675-C38BA982351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139" y="2342"/>
                <a:ext cx="127" cy="110"/>
              </a:xfrm>
              <a:custGeom>
                <a:avLst/>
                <a:gdLst>
                  <a:gd name="T0" fmla="*/ 112 w 155"/>
                  <a:gd name="T1" fmla="*/ 1 h 134"/>
                  <a:gd name="T2" fmla="*/ 97 w 155"/>
                  <a:gd name="T3" fmla="*/ 18 h 134"/>
                  <a:gd name="T4" fmla="*/ 92 w 155"/>
                  <a:gd name="T5" fmla="*/ 27 h 134"/>
                  <a:gd name="T6" fmla="*/ 17 w 155"/>
                  <a:gd name="T7" fmla="*/ 83 h 134"/>
                  <a:gd name="T8" fmla="*/ 10 w 155"/>
                  <a:gd name="T9" fmla="*/ 78 h 134"/>
                  <a:gd name="T10" fmla="*/ 3 w 155"/>
                  <a:gd name="T11" fmla="*/ 76 h 134"/>
                  <a:gd name="T12" fmla="*/ 0 w 155"/>
                  <a:gd name="T13" fmla="*/ 80 h 134"/>
                  <a:gd name="T14" fmla="*/ 1 w 155"/>
                  <a:gd name="T15" fmla="*/ 83 h 134"/>
                  <a:gd name="T16" fmla="*/ 6 w 155"/>
                  <a:gd name="T17" fmla="*/ 88 h 134"/>
                  <a:gd name="T18" fmla="*/ 3 w 155"/>
                  <a:gd name="T19" fmla="*/ 92 h 134"/>
                  <a:gd name="T20" fmla="*/ 3 w 155"/>
                  <a:gd name="T21" fmla="*/ 92 h 134"/>
                  <a:gd name="T22" fmla="*/ 17 w 155"/>
                  <a:gd name="T23" fmla="*/ 119 h 134"/>
                  <a:gd name="T24" fmla="*/ 89 w 155"/>
                  <a:gd name="T25" fmla="*/ 130 h 134"/>
                  <a:gd name="T26" fmla="*/ 154 w 155"/>
                  <a:gd name="T27" fmla="*/ 60 h 134"/>
                  <a:gd name="T28" fmla="*/ 135 w 155"/>
                  <a:gd name="T29" fmla="*/ 8 h 134"/>
                  <a:gd name="T30" fmla="*/ 112 w 155"/>
                  <a:gd name="T31" fmla="*/ 1 h 134"/>
                  <a:gd name="T32" fmla="*/ 100 w 155"/>
                  <a:gd name="T33" fmla="*/ 33 h 134"/>
                  <a:gd name="T34" fmla="*/ 106 w 155"/>
                  <a:gd name="T35" fmla="*/ 22 h 134"/>
                  <a:gd name="T36" fmla="*/ 114 w 155"/>
                  <a:gd name="T37" fmla="*/ 11 h 134"/>
                  <a:gd name="T38" fmla="*/ 129 w 155"/>
                  <a:gd name="T39" fmla="*/ 16 h 134"/>
                  <a:gd name="T40" fmla="*/ 144 w 155"/>
                  <a:gd name="T41" fmla="*/ 60 h 134"/>
                  <a:gd name="T42" fmla="*/ 87 w 155"/>
                  <a:gd name="T43" fmla="*/ 120 h 134"/>
                  <a:gd name="T44" fmla="*/ 23 w 155"/>
                  <a:gd name="T45" fmla="*/ 111 h 134"/>
                  <a:gd name="T46" fmla="*/ 14 w 155"/>
                  <a:gd name="T47" fmla="*/ 92 h 134"/>
                  <a:gd name="T48" fmla="*/ 16 w 155"/>
                  <a:gd name="T49" fmla="*/ 93 h 134"/>
                  <a:gd name="T50" fmla="*/ 100 w 155"/>
                  <a:gd name="T51" fmla="*/ 33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55" h="134">
                    <a:moveTo>
                      <a:pt x="112" y="1"/>
                    </a:moveTo>
                    <a:cubicBezTo>
                      <a:pt x="104" y="3"/>
                      <a:pt x="100" y="11"/>
                      <a:pt x="97" y="18"/>
                    </a:cubicBezTo>
                    <a:cubicBezTo>
                      <a:pt x="92" y="27"/>
                      <a:pt x="92" y="27"/>
                      <a:pt x="92" y="27"/>
                    </a:cubicBezTo>
                    <a:cubicBezTo>
                      <a:pt x="80" y="43"/>
                      <a:pt x="36" y="84"/>
                      <a:pt x="17" y="83"/>
                    </a:cubicBezTo>
                    <a:cubicBezTo>
                      <a:pt x="14" y="83"/>
                      <a:pt x="11" y="81"/>
                      <a:pt x="10" y="78"/>
                    </a:cubicBezTo>
                    <a:cubicBezTo>
                      <a:pt x="9" y="76"/>
                      <a:pt x="6" y="75"/>
                      <a:pt x="3" y="76"/>
                    </a:cubicBezTo>
                    <a:cubicBezTo>
                      <a:pt x="1" y="77"/>
                      <a:pt x="0" y="78"/>
                      <a:pt x="0" y="80"/>
                    </a:cubicBezTo>
                    <a:cubicBezTo>
                      <a:pt x="0" y="81"/>
                      <a:pt x="0" y="82"/>
                      <a:pt x="1" y="83"/>
                    </a:cubicBezTo>
                    <a:cubicBezTo>
                      <a:pt x="2" y="85"/>
                      <a:pt x="4" y="87"/>
                      <a:pt x="6" y="88"/>
                    </a:cubicBezTo>
                    <a:cubicBezTo>
                      <a:pt x="4" y="89"/>
                      <a:pt x="3" y="90"/>
                      <a:pt x="3" y="92"/>
                    </a:cubicBezTo>
                    <a:cubicBezTo>
                      <a:pt x="3" y="92"/>
                      <a:pt x="3" y="92"/>
                      <a:pt x="3" y="92"/>
                    </a:cubicBezTo>
                    <a:cubicBezTo>
                      <a:pt x="4" y="104"/>
                      <a:pt x="8" y="113"/>
                      <a:pt x="17" y="119"/>
                    </a:cubicBezTo>
                    <a:cubicBezTo>
                      <a:pt x="35" y="134"/>
                      <a:pt x="67" y="134"/>
                      <a:pt x="89" y="130"/>
                    </a:cubicBezTo>
                    <a:cubicBezTo>
                      <a:pt x="132" y="122"/>
                      <a:pt x="154" y="99"/>
                      <a:pt x="154" y="60"/>
                    </a:cubicBezTo>
                    <a:cubicBezTo>
                      <a:pt x="155" y="34"/>
                      <a:pt x="149" y="17"/>
                      <a:pt x="135" y="8"/>
                    </a:cubicBezTo>
                    <a:cubicBezTo>
                      <a:pt x="125" y="2"/>
                      <a:pt x="118" y="0"/>
                      <a:pt x="112" y="1"/>
                    </a:cubicBezTo>
                    <a:close/>
                    <a:moveTo>
                      <a:pt x="100" y="33"/>
                    </a:moveTo>
                    <a:cubicBezTo>
                      <a:pt x="100" y="33"/>
                      <a:pt x="106" y="22"/>
                      <a:pt x="106" y="22"/>
                    </a:cubicBezTo>
                    <a:cubicBezTo>
                      <a:pt x="109" y="17"/>
                      <a:pt x="111" y="12"/>
                      <a:pt x="114" y="11"/>
                    </a:cubicBezTo>
                    <a:cubicBezTo>
                      <a:pt x="117" y="10"/>
                      <a:pt x="122" y="12"/>
                      <a:pt x="129" y="16"/>
                    </a:cubicBezTo>
                    <a:cubicBezTo>
                      <a:pt x="140" y="23"/>
                      <a:pt x="145" y="38"/>
                      <a:pt x="144" y="60"/>
                    </a:cubicBezTo>
                    <a:cubicBezTo>
                      <a:pt x="143" y="94"/>
                      <a:pt x="125" y="113"/>
                      <a:pt x="87" y="120"/>
                    </a:cubicBezTo>
                    <a:cubicBezTo>
                      <a:pt x="65" y="124"/>
                      <a:pt x="37" y="123"/>
                      <a:pt x="23" y="111"/>
                    </a:cubicBezTo>
                    <a:cubicBezTo>
                      <a:pt x="17" y="107"/>
                      <a:pt x="14" y="100"/>
                      <a:pt x="14" y="92"/>
                    </a:cubicBezTo>
                    <a:cubicBezTo>
                      <a:pt x="14" y="92"/>
                      <a:pt x="15" y="93"/>
                      <a:pt x="16" y="93"/>
                    </a:cubicBezTo>
                    <a:cubicBezTo>
                      <a:pt x="44" y="95"/>
                      <a:pt x="92" y="45"/>
                      <a:pt x="100" y="33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80" name="Freeform 28">
                <a:extLst>
                  <a:ext uri="{FF2B5EF4-FFF2-40B4-BE49-F238E27FC236}">
                    <a16:creationId xmlns:a16="http://schemas.microsoft.com/office/drawing/2014/main" xmlns="" id="{C910F28A-3717-6848-B9A5-C017088ED3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16" y="2432"/>
                <a:ext cx="181" cy="808"/>
              </a:xfrm>
              <a:custGeom>
                <a:avLst/>
                <a:gdLst>
                  <a:gd name="T0" fmla="*/ 213 w 222"/>
                  <a:gd name="T1" fmla="*/ 1 h 990"/>
                  <a:gd name="T2" fmla="*/ 127 w 222"/>
                  <a:gd name="T3" fmla="*/ 121 h 990"/>
                  <a:gd name="T4" fmla="*/ 114 w 222"/>
                  <a:gd name="T5" fmla="*/ 190 h 990"/>
                  <a:gd name="T6" fmla="*/ 125 w 222"/>
                  <a:gd name="T7" fmla="*/ 261 h 990"/>
                  <a:gd name="T8" fmla="*/ 99 w 222"/>
                  <a:gd name="T9" fmla="*/ 264 h 990"/>
                  <a:gd name="T10" fmla="*/ 7 w 222"/>
                  <a:gd name="T11" fmla="*/ 421 h 990"/>
                  <a:gd name="T12" fmla="*/ 0 w 222"/>
                  <a:gd name="T13" fmla="*/ 482 h 990"/>
                  <a:gd name="T14" fmla="*/ 56 w 222"/>
                  <a:gd name="T15" fmla="*/ 619 h 990"/>
                  <a:gd name="T16" fmla="*/ 12 w 222"/>
                  <a:gd name="T17" fmla="*/ 750 h 990"/>
                  <a:gd name="T18" fmla="*/ 17 w 222"/>
                  <a:gd name="T19" fmla="*/ 808 h 990"/>
                  <a:gd name="T20" fmla="*/ 64 w 222"/>
                  <a:gd name="T21" fmla="*/ 933 h 990"/>
                  <a:gd name="T22" fmla="*/ 91 w 222"/>
                  <a:gd name="T23" fmla="*/ 986 h 990"/>
                  <a:gd name="T24" fmla="*/ 97 w 222"/>
                  <a:gd name="T25" fmla="*/ 989 h 990"/>
                  <a:gd name="T26" fmla="*/ 100 w 222"/>
                  <a:gd name="T27" fmla="*/ 982 h 990"/>
                  <a:gd name="T28" fmla="*/ 73 w 222"/>
                  <a:gd name="T29" fmla="*/ 928 h 990"/>
                  <a:gd name="T30" fmla="*/ 27 w 222"/>
                  <a:gd name="T31" fmla="*/ 807 h 990"/>
                  <a:gd name="T32" fmla="*/ 66 w 222"/>
                  <a:gd name="T33" fmla="*/ 623 h 990"/>
                  <a:gd name="T34" fmla="*/ 68 w 222"/>
                  <a:gd name="T35" fmla="*/ 619 h 990"/>
                  <a:gd name="T36" fmla="*/ 66 w 222"/>
                  <a:gd name="T37" fmla="*/ 615 h 990"/>
                  <a:gd name="T38" fmla="*/ 17 w 222"/>
                  <a:gd name="T39" fmla="*/ 423 h 990"/>
                  <a:gd name="T40" fmla="*/ 104 w 222"/>
                  <a:gd name="T41" fmla="*/ 274 h 990"/>
                  <a:gd name="T42" fmla="*/ 130 w 222"/>
                  <a:gd name="T43" fmla="*/ 272 h 990"/>
                  <a:gd name="T44" fmla="*/ 136 w 222"/>
                  <a:gd name="T45" fmla="*/ 271 h 990"/>
                  <a:gd name="T46" fmla="*/ 137 w 222"/>
                  <a:gd name="T47" fmla="*/ 266 h 990"/>
                  <a:gd name="T48" fmla="*/ 136 w 222"/>
                  <a:gd name="T49" fmla="*/ 125 h 990"/>
                  <a:gd name="T50" fmla="*/ 218 w 222"/>
                  <a:gd name="T51" fmla="*/ 10 h 990"/>
                  <a:gd name="T52" fmla="*/ 220 w 222"/>
                  <a:gd name="T53" fmla="*/ 3 h 990"/>
                  <a:gd name="T54" fmla="*/ 213 w 222"/>
                  <a:gd name="T55" fmla="*/ 1 h 9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222" h="990">
                    <a:moveTo>
                      <a:pt x="213" y="1"/>
                    </a:moveTo>
                    <a:cubicBezTo>
                      <a:pt x="171" y="23"/>
                      <a:pt x="138" y="92"/>
                      <a:pt x="127" y="121"/>
                    </a:cubicBezTo>
                    <a:cubicBezTo>
                      <a:pt x="118" y="142"/>
                      <a:pt x="114" y="165"/>
                      <a:pt x="114" y="190"/>
                    </a:cubicBezTo>
                    <a:cubicBezTo>
                      <a:pt x="114" y="213"/>
                      <a:pt x="118" y="237"/>
                      <a:pt x="125" y="261"/>
                    </a:cubicBezTo>
                    <a:cubicBezTo>
                      <a:pt x="117" y="259"/>
                      <a:pt x="108" y="260"/>
                      <a:pt x="99" y="264"/>
                    </a:cubicBezTo>
                    <a:cubicBezTo>
                      <a:pt x="51" y="289"/>
                      <a:pt x="13" y="396"/>
                      <a:pt x="7" y="421"/>
                    </a:cubicBezTo>
                    <a:cubicBezTo>
                      <a:pt x="3" y="443"/>
                      <a:pt x="0" y="463"/>
                      <a:pt x="0" y="482"/>
                    </a:cubicBezTo>
                    <a:cubicBezTo>
                      <a:pt x="0" y="535"/>
                      <a:pt x="18" y="577"/>
                      <a:pt x="56" y="619"/>
                    </a:cubicBezTo>
                    <a:cubicBezTo>
                      <a:pt x="22" y="652"/>
                      <a:pt x="12" y="704"/>
                      <a:pt x="12" y="750"/>
                    </a:cubicBezTo>
                    <a:cubicBezTo>
                      <a:pt x="12" y="772"/>
                      <a:pt x="14" y="792"/>
                      <a:pt x="17" y="808"/>
                    </a:cubicBezTo>
                    <a:cubicBezTo>
                      <a:pt x="24" y="856"/>
                      <a:pt x="44" y="895"/>
                      <a:pt x="64" y="933"/>
                    </a:cubicBezTo>
                    <a:cubicBezTo>
                      <a:pt x="73" y="950"/>
                      <a:pt x="83" y="968"/>
                      <a:pt x="91" y="986"/>
                    </a:cubicBezTo>
                    <a:cubicBezTo>
                      <a:pt x="92" y="988"/>
                      <a:pt x="95" y="990"/>
                      <a:pt x="97" y="989"/>
                    </a:cubicBezTo>
                    <a:cubicBezTo>
                      <a:pt x="100" y="987"/>
                      <a:pt x="101" y="984"/>
                      <a:pt x="100" y="982"/>
                    </a:cubicBezTo>
                    <a:cubicBezTo>
                      <a:pt x="92" y="963"/>
                      <a:pt x="82" y="945"/>
                      <a:pt x="73" y="928"/>
                    </a:cubicBezTo>
                    <a:cubicBezTo>
                      <a:pt x="53" y="889"/>
                      <a:pt x="33" y="853"/>
                      <a:pt x="27" y="807"/>
                    </a:cubicBezTo>
                    <a:cubicBezTo>
                      <a:pt x="20" y="758"/>
                      <a:pt x="15" y="669"/>
                      <a:pt x="66" y="623"/>
                    </a:cubicBezTo>
                    <a:cubicBezTo>
                      <a:pt x="67" y="622"/>
                      <a:pt x="68" y="620"/>
                      <a:pt x="68" y="619"/>
                    </a:cubicBezTo>
                    <a:cubicBezTo>
                      <a:pt x="68" y="618"/>
                      <a:pt x="67" y="616"/>
                      <a:pt x="66" y="615"/>
                    </a:cubicBezTo>
                    <a:cubicBezTo>
                      <a:pt x="15" y="561"/>
                      <a:pt x="0" y="503"/>
                      <a:pt x="17" y="423"/>
                    </a:cubicBezTo>
                    <a:cubicBezTo>
                      <a:pt x="23" y="395"/>
                      <a:pt x="61" y="295"/>
                      <a:pt x="104" y="274"/>
                    </a:cubicBezTo>
                    <a:cubicBezTo>
                      <a:pt x="113" y="269"/>
                      <a:pt x="122" y="268"/>
                      <a:pt x="130" y="272"/>
                    </a:cubicBezTo>
                    <a:cubicBezTo>
                      <a:pt x="132" y="273"/>
                      <a:pt x="134" y="272"/>
                      <a:pt x="136" y="271"/>
                    </a:cubicBezTo>
                    <a:cubicBezTo>
                      <a:pt x="137" y="270"/>
                      <a:pt x="138" y="267"/>
                      <a:pt x="137" y="266"/>
                    </a:cubicBezTo>
                    <a:cubicBezTo>
                      <a:pt x="120" y="215"/>
                      <a:pt x="119" y="165"/>
                      <a:pt x="136" y="125"/>
                    </a:cubicBezTo>
                    <a:cubicBezTo>
                      <a:pt x="147" y="97"/>
                      <a:pt x="178" y="31"/>
                      <a:pt x="218" y="10"/>
                    </a:cubicBezTo>
                    <a:cubicBezTo>
                      <a:pt x="221" y="9"/>
                      <a:pt x="222" y="6"/>
                      <a:pt x="220" y="3"/>
                    </a:cubicBezTo>
                    <a:cubicBezTo>
                      <a:pt x="219" y="1"/>
                      <a:pt x="216" y="0"/>
                      <a:pt x="213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81" name="Freeform 29">
                <a:extLst>
                  <a:ext uri="{FF2B5EF4-FFF2-40B4-BE49-F238E27FC236}">
                    <a16:creationId xmlns:a16="http://schemas.microsoft.com/office/drawing/2014/main" xmlns="" id="{0578D719-5E0C-9E49-B484-D69657F9E3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33" y="2270"/>
                <a:ext cx="570" cy="128"/>
              </a:xfrm>
              <a:custGeom>
                <a:avLst/>
                <a:gdLst>
                  <a:gd name="T0" fmla="*/ 364 w 698"/>
                  <a:gd name="T1" fmla="*/ 6 h 157"/>
                  <a:gd name="T2" fmla="*/ 241 w 698"/>
                  <a:gd name="T3" fmla="*/ 46 h 157"/>
                  <a:gd name="T4" fmla="*/ 232 w 698"/>
                  <a:gd name="T5" fmla="*/ 52 h 157"/>
                  <a:gd name="T6" fmla="*/ 166 w 698"/>
                  <a:gd name="T7" fmla="*/ 121 h 157"/>
                  <a:gd name="T8" fmla="*/ 32 w 698"/>
                  <a:gd name="T9" fmla="*/ 119 h 157"/>
                  <a:gd name="T10" fmla="*/ 1 w 698"/>
                  <a:gd name="T11" fmla="*/ 150 h 157"/>
                  <a:gd name="T12" fmla="*/ 4 w 698"/>
                  <a:gd name="T13" fmla="*/ 157 h 157"/>
                  <a:gd name="T14" fmla="*/ 10 w 698"/>
                  <a:gd name="T15" fmla="*/ 153 h 157"/>
                  <a:gd name="T16" fmla="*/ 36 w 698"/>
                  <a:gd name="T17" fmla="*/ 128 h 157"/>
                  <a:gd name="T18" fmla="*/ 168 w 698"/>
                  <a:gd name="T19" fmla="*/ 133 h 157"/>
                  <a:gd name="T20" fmla="*/ 172 w 698"/>
                  <a:gd name="T21" fmla="*/ 132 h 157"/>
                  <a:gd name="T22" fmla="*/ 175 w 698"/>
                  <a:gd name="T23" fmla="*/ 128 h 157"/>
                  <a:gd name="T24" fmla="*/ 237 w 698"/>
                  <a:gd name="T25" fmla="*/ 61 h 157"/>
                  <a:gd name="T26" fmla="*/ 247 w 698"/>
                  <a:gd name="T27" fmla="*/ 54 h 157"/>
                  <a:gd name="T28" fmla="*/ 364 w 698"/>
                  <a:gd name="T29" fmla="*/ 16 h 157"/>
                  <a:gd name="T30" fmla="*/ 580 w 698"/>
                  <a:gd name="T31" fmla="*/ 116 h 157"/>
                  <a:gd name="T32" fmla="*/ 587 w 698"/>
                  <a:gd name="T33" fmla="*/ 118 h 157"/>
                  <a:gd name="T34" fmla="*/ 647 w 698"/>
                  <a:gd name="T35" fmla="*/ 118 h 157"/>
                  <a:gd name="T36" fmla="*/ 670 w 698"/>
                  <a:gd name="T37" fmla="*/ 128 h 157"/>
                  <a:gd name="T38" fmla="*/ 695 w 698"/>
                  <a:gd name="T39" fmla="*/ 136 h 157"/>
                  <a:gd name="T40" fmla="*/ 697 w 698"/>
                  <a:gd name="T41" fmla="*/ 130 h 157"/>
                  <a:gd name="T42" fmla="*/ 692 w 698"/>
                  <a:gd name="T43" fmla="*/ 126 h 157"/>
                  <a:gd name="T44" fmla="*/ 675 w 698"/>
                  <a:gd name="T45" fmla="*/ 119 h 157"/>
                  <a:gd name="T46" fmla="*/ 650 w 698"/>
                  <a:gd name="T47" fmla="*/ 108 h 157"/>
                  <a:gd name="T48" fmla="*/ 587 w 698"/>
                  <a:gd name="T49" fmla="*/ 107 h 157"/>
                  <a:gd name="T50" fmla="*/ 364 w 698"/>
                  <a:gd name="T51" fmla="*/ 6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698" h="157">
                    <a:moveTo>
                      <a:pt x="364" y="6"/>
                    </a:moveTo>
                    <a:cubicBezTo>
                      <a:pt x="318" y="8"/>
                      <a:pt x="276" y="22"/>
                      <a:pt x="241" y="46"/>
                    </a:cubicBezTo>
                    <a:cubicBezTo>
                      <a:pt x="232" y="52"/>
                      <a:pt x="232" y="52"/>
                      <a:pt x="232" y="52"/>
                    </a:cubicBezTo>
                    <a:cubicBezTo>
                      <a:pt x="207" y="68"/>
                      <a:pt x="171" y="93"/>
                      <a:pt x="166" y="121"/>
                    </a:cubicBezTo>
                    <a:cubicBezTo>
                      <a:pt x="131" y="109"/>
                      <a:pt x="70" y="102"/>
                      <a:pt x="32" y="119"/>
                    </a:cubicBezTo>
                    <a:cubicBezTo>
                      <a:pt x="16" y="126"/>
                      <a:pt x="6" y="136"/>
                      <a:pt x="1" y="150"/>
                    </a:cubicBezTo>
                    <a:cubicBezTo>
                      <a:pt x="0" y="153"/>
                      <a:pt x="1" y="156"/>
                      <a:pt x="4" y="157"/>
                    </a:cubicBezTo>
                    <a:cubicBezTo>
                      <a:pt x="6" y="157"/>
                      <a:pt x="9" y="156"/>
                      <a:pt x="10" y="153"/>
                    </a:cubicBezTo>
                    <a:cubicBezTo>
                      <a:pt x="14" y="142"/>
                      <a:pt x="23" y="134"/>
                      <a:pt x="36" y="128"/>
                    </a:cubicBezTo>
                    <a:cubicBezTo>
                      <a:pt x="73" y="112"/>
                      <a:pt x="137" y="120"/>
                      <a:pt x="168" y="133"/>
                    </a:cubicBezTo>
                    <a:cubicBezTo>
                      <a:pt x="169" y="133"/>
                      <a:pt x="171" y="133"/>
                      <a:pt x="172" y="132"/>
                    </a:cubicBezTo>
                    <a:cubicBezTo>
                      <a:pt x="174" y="131"/>
                      <a:pt x="175" y="130"/>
                      <a:pt x="175" y="128"/>
                    </a:cubicBezTo>
                    <a:cubicBezTo>
                      <a:pt x="175" y="102"/>
                      <a:pt x="213" y="77"/>
                      <a:pt x="237" y="61"/>
                    </a:cubicBezTo>
                    <a:cubicBezTo>
                      <a:pt x="247" y="54"/>
                      <a:pt x="247" y="54"/>
                      <a:pt x="247" y="54"/>
                    </a:cubicBezTo>
                    <a:cubicBezTo>
                      <a:pt x="280" y="31"/>
                      <a:pt x="320" y="18"/>
                      <a:pt x="364" y="16"/>
                    </a:cubicBezTo>
                    <a:cubicBezTo>
                      <a:pt x="472" y="10"/>
                      <a:pt x="541" y="42"/>
                      <a:pt x="580" y="116"/>
                    </a:cubicBezTo>
                    <a:cubicBezTo>
                      <a:pt x="581" y="118"/>
                      <a:pt x="584" y="119"/>
                      <a:pt x="587" y="118"/>
                    </a:cubicBezTo>
                    <a:cubicBezTo>
                      <a:pt x="608" y="109"/>
                      <a:pt x="634" y="114"/>
                      <a:pt x="647" y="118"/>
                    </a:cubicBezTo>
                    <a:cubicBezTo>
                      <a:pt x="654" y="120"/>
                      <a:pt x="663" y="124"/>
                      <a:pt x="670" y="128"/>
                    </a:cubicBezTo>
                    <a:cubicBezTo>
                      <a:pt x="685" y="135"/>
                      <a:pt x="691" y="138"/>
                      <a:pt x="695" y="136"/>
                    </a:cubicBezTo>
                    <a:cubicBezTo>
                      <a:pt x="697" y="135"/>
                      <a:pt x="698" y="133"/>
                      <a:pt x="697" y="130"/>
                    </a:cubicBezTo>
                    <a:cubicBezTo>
                      <a:pt x="697" y="128"/>
                      <a:pt x="695" y="126"/>
                      <a:pt x="692" y="126"/>
                    </a:cubicBezTo>
                    <a:cubicBezTo>
                      <a:pt x="690" y="126"/>
                      <a:pt x="681" y="122"/>
                      <a:pt x="675" y="119"/>
                    </a:cubicBezTo>
                    <a:cubicBezTo>
                      <a:pt x="667" y="115"/>
                      <a:pt x="657" y="110"/>
                      <a:pt x="650" y="108"/>
                    </a:cubicBezTo>
                    <a:cubicBezTo>
                      <a:pt x="627" y="102"/>
                      <a:pt x="605" y="102"/>
                      <a:pt x="587" y="107"/>
                    </a:cubicBezTo>
                    <a:cubicBezTo>
                      <a:pt x="545" y="32"/>
                      <a:pt x="474" y="0"/>
                      <a:pt x="364" y="6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82" name="Freeform 30">
                <a:extLst>
                  <a:ext uri="{FF2B5EF4-FFF2-40B4-BE49-F238E27FC236}">
                    <a16:creationId xmlns:a16="http://schemas.microsoft.com/office/drawing/2014/main" xmlns="" id="{87B63A9E-26AA-484E-A429-C8CE43C438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50" y="2417"/>
                <a:ext cx="161" cy="807"/>
              </a:xfrm>
              <a:custGeom>
                <a:avLst/>
                <a:gdLst>
                  <a:gd name="T0" fmla="*/ 1 w 197"/>
                  <a:gd name="T1" fmla="*/ 4 h 988"/>
                  <a:gd name="T2" fmla="*/ 3 w 197"/>
                  <a:gd name="T3" fmla="*/ 11 h 988"/>
                  <a:gd name="T4" fmla="*/ 80 w 197"/>
                  <a:gd name="T5" fmla="*/ 117 h 988"/>
                  <a:gd name="T6" fmla="*/ 81 w 197"/>
                  <a:gd name="T7" fmla="*/ 253 h 988"/>
                  <a:gd name="T8" fmla="*/ 81 w 197"/>
                  <a:gd name="T9" fmla="*/ 258 h 988"/>
                  <a:gd name="T10" fmla="*/ 85 w 197"/>
                  <a:gd name="T11" fmla="*/ 260 h 988"/>
                  <a:gd name="T12" fmla="*/ 185 w 197"/>
                  <a:gd name="T13" fmla="*/ 424 h 988"/>
                  <a:gd name="T14" fmla="*/ 126 w 197"/>
                  <a:gd name="T15" fmla="*/ 637 h 988"/>
                  <a:gd name="T16" fmla="*/ 125 w 197"/>
                  <a:gd name="T17" fmla="*/ 641 h 988"/>
                  <a:gd name="T18" fmla="*/ 127 w 197"/>
                  <a:gd name="T19" fmla="*/ 645 h 988"/>
                  <a:gd name="T20" fmla="*/ 185 w 197"/>
                  <a:gd name="T21" fmla="*/ 806 h 988"/>
                  <a:gd name="T22" fmla="*/ 137 w 197"/>
                  <a:gd name="T23" fmla="*/ 978 h 988"/>
                  <a:gd name="T24" fmla="*/ 136 w 197"/>
                  <a:gd name="T25" fmla="*/ 985 h 988"/>
                  <a:gd name="T26" fmla="*/ 143 w 197"/>
                  <a:gd name="T27" fmla="*/ 986 h 988"/>
                  <a:gd name="T28" fmla="*/ 196 w 197"/>
                  <a:gd name="T29" fmla="*/ 833 h 988"/>
                  <a:gd name="T30" fmla="*/ 196 w 197"/>
                  <a:gd name="T31" fmla="*/ 806 h 988"/>
                  <a:gd name="T32" fmla="*/ 137 w 197"/>
                  <a:gd name="T33" fmla="*/ 640 h 988"/>
                  <a:gd name="T34" fmla="*/ 197 w 197"/>
                  <a:gd name="T35" fmla="*/ 461 h 988"/>
                  <a:gd name="T36" fmla="*/ 195 w 197"/>
                  <a:gd name="T37" fmla="*/ 423 h 988"/>
                  <a:gd name="T38" fmla="*/ 93 w 197"/>
                  <a:gd name="T39" fmla="*/ 251 h 988"/>
                  <a:gd name="T40" fmla="*/ 103 w 197"/>
                  <a:gd name="T41" fmla="*/ 193 h 988"/>
                  <a:gd name="T42" fmla="*/ 90 w 197"/>
                  <a:gd name="T43" fmla="*/ 114 h 988"/>
                  <a:gd name="T44" fmla="*/ 8 w 197"/>
                  <a:gd name="T45" fmla="*/ 1 h 988"/>
                  <a:gd name="T46" fmla="*/ 1 w 197"/>
                  <a:gd name="T47" fmla="*/ 4 h 9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97" h="988">
                    <a:moveTo>
                      <a:pt x="1" y="4"/>
                    </a:moveTo>
                    <a:cubicBezTo>
                      <a:pt x="0" y="6"/>
                      <a:pt x="1" y="9"/>
                      <a:pt x="3" y="11"/>
                    </a:cubicBezTo>
                    <a:cubicBezTo>
                      <a:pt x="34" y="25"/>
                      <a:pt x="64" y="66"/>
                      <a:pt x="80" y="117"/>
                    </a:cubicBezTo>
                    <a:cubicBezTo>
                      <a:pt x="98" y="170"/>
                      <a:pt x="98" y="222"/>
                      <a:pt x="81" y="253"/>
                    </a:cubicBezTo>
                    <a:cubicBezTo>
                      <a:pt x="80" y="254"/>
                      <a:pt x="80" y="256"/>
                      <a:pt x="81" y="258"/>
                    </a:cubicBezTo>
                    <a:cubicBezTo>
                      <a:pt x="82" y="259"/>
                      <a:pt x="83" y="260"/>
                      <a:pt x="85" y="260"/>
                    </a:cubicBezTo>
                    <a:cubicBezTo>
                      <a:pt x="150" y="262"/>
                      <a:pt x="180" y="371"/>
                      <a:pt x="185" y="424"/>
                    </a:cubicBezTo>
                    <a:cubicBezTo>
                      <a:pt x="190" y="488"/>
                      <a:pt x="185" y="576"/>
                      <a:pt x="126" y="637"/>
                    </a:cubicBezTo>
                    <a:cubicBezTo>
                      <a:pt x="125" y="638"/>
                      <a:pt x="125" y="640"/>
                      <a:pt x="125" y="641"/>
                    </a:cubicBezTo>
                    <a:cubicBezTo>
                      <a:pt x="125" y="643"/>
                      <a:pt x="126" y="644"/>
                      <a:pt x="127" y="645"/>
                    </a:cubicBezTo>
                    <a:cubicBezTo>
                      <a:pt x="175" y="671"/>
                      <a:pt x="184" y="766"/>
                      <a:pt x="185" y="806"/>
                    </a:cubicBezTo>
                    <a:cubicBezTo>
                      <a:pt x="188" y="868"/>
                      <a:pt x="184" y="938"/>
                      <a:pt x="137" y="978"/>
                    </a:cubicBezTo>
                    <a:cubicBezTo>
                      <a:pt x="135" y="980"/>
                      <a:pt x="134" y="983"/>
                      <a:pt x="136" y="985"/>
                    </a:cubicBezTo>
                    <a:cubicBezTo>
                      <a:pt x="138" y="988"/>
                      <a:pt x="141" y="988"/>
                      <a:pt x="143" y="986"/>
                    </a:cubicBezTo>
                    <a:cubicBezTo>
                      <a:pt x="187" y="949"/>
                      <a:pt x="196" y="890"/>
                      <a:pt x="196" y="833"/>
                    </a:cubicBezTo>
                    <a:cubicBezTo>
                      <a:pt x="196" y="824"/>
                      <a:pt x="196" y="815"/>
                      <a:pt x="196" y="806"/>
                    </a:cubicBezTo>
                    <a:cubicBezTo>
                      <a:pt x="194" y="766"/>
                      <a:pt x="185" y="672"/>
                      <a:pt x="137" y="640"/>
                    </a:cubicBezTo>
                    <a:cubicBezTo>
                      <a:pt x="184" y="589"/>
                      <a:pt x="197" y="520"/>
                      <a:pt x="197" y="461"/>
                    </a:cubicBezTo>
                    <a:cubicBezTo>
                      <a:pt x="197" y="448"/>
                      <a:pt x="196" y="435"/>
                      <a:pt x="195" y="423"/>
                    </a:cubicBezTo>
                    <a:cubicBezTo>
                      <a:pt x="190" y="369"/>
                      <a:pt x="159" y="260"/>
                      <a:pt x="93" y="251"/>
                    </a:cubicBezTo>
                    <a:cubicBezTo>
                      <a:pt x="100" y="235"/>
                      <a:pt x="103" y="215"/>
                      <a:pt x="103" y="193"/>
                    </a:cubicBezTo>
                    <a:cubicBezTo>
                      <a:pt x="103" y="169"/>
                      <a:pt x="99" y="141"/>
                      <a:pt x="90" y="114"/>
                    </a:cubicBezTo>
                    <a:cubicBezTo>
                      <a:pt x="72" y="59"/>
                      <a:pt x="42" y="17"/>
                      <a:pt x="8" y="1"/>
                    </a:cubicBezTo>
                    <a:cubicBezTo>
                      <a:pt x="5" y="0"/>
                      <a:pt x="2" y="1"/>
                      <a:pt x="1" y="4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83" name="Freeform 31">
                <a:extLst>
                  <a:ext uri="{FF2B5EF4-FFF2-40B4-BE49-F238E27FC236}">
                    <a16:creationId xmlns:a16="http://schemas.microsoft.com/office/drawing/2014/main" xmlns="" id="{5FB16A13-8E50-964A-871A-CBA8AFCABE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11" y="2381"/>
                <a:ext cx="240" cy="215"/>
              </a:xfrm>
              <a:custGeom>
                <a:avLst/>
                <a:gdLst>
                  <a:gd name="T0" fmla="*/ 120 w 294"/>
                  <a:gd name="T1" fmla="*/ 0 h 263"/>
                  <a:gd name="T2" fmla="*/ 20 w 294"/>
                  <a:gd name="T3" fmla="*/ 79 h 263"/>
                  <a:gd name="T4" fmla="*/ 19 w 294"/>
                  <a:gd name="T5" fmla="*/ 197 h 263"/>
                  <a:gd name="T6" fmla="*/ 204 w 294"/>
                  <a:gd name="T7" fmla="*/ 247 h 263"/>
                  <a:gd name="T8" fmla="*/ 285 w 294"/>
                  <a:gd name="T9" fmla="*/ 186 h 263"/>
                  <a:gd name="T10" fmla="*/ 283 w 294"/>
                  <a:gd name="T11" fmla="*/ 121 h 263"/>
                  <a:gd name="T12" fmla="*/ 196 w 294"/>
                  <a:gd name="T13" fmla="*/ 79 h 263"/>
                  <a:gd name="T14" fmla="*/ 131 w 294"/>
                  <a:gd name="T15" fmla="*/ 125 h 263"/>
                  <a:gd name="T16" fmla="*/ 143 w 294"/>
                  <a:gd name="T17" fmla="*/ 168 h 263"/>
                  <a:gd name="T18" fmla="*/ 161 w 294"/>
                  <a:gd name="T19" fmla="*/ 171 h 263"/>
                  <a:gd name="T20" fmla="*/ 174 w 294"/>
                  <a:gd name="T21" fmla="*/ 167 h 263"/>
                  <a:gd name="T22" fmla="*/ 176 w 294"/>
                  <a:gd name="T23" fmla="*/ 161 h 263"/>
                  <a:gd name="T24" fmla="*/ 171 w 294"/>
                  <a:gd name="T25" fmla="*/ 157 h 263"/>
                  <a:gd name="T26" fmla="*/ 158 w 294"/>
                  <a:gd name="T27" fmla="*/ 157 h 263"/>
                  <a:gd name="T28" fmla="*/ 154 w 294"/>
                  <a:gd name="T29" fmla="*/ 157 h 263"/>
                  <a:gd name="T30" fmla="*/ 149 w 294"/>
                  <a:gd name="T31" fmla="*/ 159 h 263"/>
                  <a:gd name="T32" fmla="*/ 140 w 294"/>
                  <a:gd name="T33" fmla="*/ 136 h 263"/>
                  <a:gd name="T34" fmla="*/ 141 w 294"/>
                  <a:gd name="T35" fmla="*/ 128 h 263"/>
                  <a:gd name="T36" fmla="*/ 197 w 294"/>
                  <a:gd name="T37" fmla="*/ 89 h 263"/>
                  <a:gd name="T38" fmla="*/ 274 w 294"/>
                  <a:gd name="T39" fmla="*/ 125 h 263"/>
                  <a:gd name="T40" fmla="*/ 275 w 294"/>
                  <a:gd name="T41" fmla="*/ 181 h 263"/>
                  <a:gd name="T42" fmla="*/ 201 w 294"/>
                  <a:gd name="T43" fmla="*/ 237 h 263"/>
                  <a:gd name="T44" fmla="*/ 28 w 294"/>
                  <a:gd name="T45" fmla="*/ 192 h 263"/>
                  <a:gd name="T46" fmla="*/ 29 w 294"/>
                  <a:gd name="T47" fmla="*/ 83 h 263"/>
                  <a:gd name="T48" fmla="*/ 121 w 294"/>
                  <a:gd name="T49" fmla="*/ 10 h 263"/>
                  <a:gd name="T50" fmla="*/ 126 w 294"/>
                  <a:gd name="T51" fmla="*/ 4 h 263"/>
                  <a:gd name="T52" fmla="*/ 120 w 294"/>
                  <a:gd name="T53" fmla="*/ 0 h 2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94" h="263">
                    <a:moveTo>
                      <a:pt x="120" y="0"/>
                    </a:moveTo>
                    <a:cubicBezTo>
                      <a:pt x="80" y="5"/>
                      <a:pt x="41" y="35"/>
                      <a:pt x="20" y="79"/>
                    </a:cubicBezTo>
                    <a:cubicBezTo>
                      <a:pt x="0" y="120"/>
                      <a:pt x="0" y="164"/>
                      <a:pt x="19" y="197"/>
                    </a:cubicBezTo>
                    <a:cubicBezTo>
                      <a:pt x="54" y="255"/>
                      <a:pt x="151" y="263"/>
                      <a:pt x="204" y="247"/>
                    </a:cubicBezTo>
                    <a:cubicBezTo>
                      <a:pt x="243" y="235"/>
                      <a:pt x="272" y="212"/>
                      <a:pt x="285" y="186"/>
                    </a:cubicBezTo>
                    <a:cubicBezTo>
                      <a:pt x="294" y="166"/>
                      <a:pt x="293" y="144"/>
                      <a:pt x="283" y="121"/>
                    </a:cubicBezTo>
                    <a:cubicBezTo>
                      <a:pt x="269" y="90"/>
                      <a:pt x="229" y="76"/>
                      <a:pt x="196" y="79"/>
                    </a:cubicBezTo>
                    <a:cubicBezTo>
                      <a:pt x="163" y="81"/>
                      <a:pt x="139" y="98"/>
                      <a:pt x="131" y="125"/>
                    </a:cubicBezTo>
                    <a:cubicBezTo>
                      <a:pt x="127" y="140"/>
                      <a:pt x="132" y="159"/>
                      <a:pt x="143" y="168"/>
                    </a:cubicBezTo>
                    <a:cubicBezTo>
                      <a:pt x="148" y="172"/>
                      <a:pt x="154" y="173"/>
                      <a:pt x="161" y="171"/>
                    </a:cubicBezTo>
                    <a:cubicBezTo>
                      <a:pt x="164" y="172"/>
                      <a:pt x="168" y="171"/>
                      <a:pt x="174" y="167"/>
                    </a:cubicBezTo>
                    <a:cubicBezTo>
                      <a:pt x="175" y="165"/>
                      <a:pt x="176" y="163"/>
                      <a:pt x="176" y="161"/>
                    </a:cubicBezTo>
                    <a:cubicBezTo>
                      <a:pt x="175" y="159"/>
                      <a:pt x="173" y="158"/>
                      <a:pt x="171" y="157"/>
                    </a:cubicBezTo>
                    <a:cubicBezTo>
                      <a:pt x="163" y="156"/>
                      <a:pt x="160" y="156"/>
                      <a:pt x="158" y="157"/>
                    </a:cubicBezTo>
                    <a:cubicBezTo>
                      <a:pt x="156" y="157"/>
                      <a:pt x="154" y="157"/>
                      <a:pt x="154" y="157"/>
                    </a:cubicBezTo>
                    <a:cubicBezTo>
                      <a:pt x="152" y="156"/>
                      <a:pt x="150" y="157"/>
                      <a:pt x="149" y="159"/>
                    </a:cubicBezTo>
                    <a:cubicBezTo>
                      <a:pt x="143" y="155"/>
                      <a:pt x="140" y="145"/>
                      <a:pt x="140" y="136"/>
                    </a:cubicBezTo>
                    <a:cubicBezTo>
                      <a:pt x="140" y="133"/>
                      <a:pt x="140" y="130"/>
                      <a:pt x="141" y="128"/>
                    </a:cubicBezTo>
                    <a:cubicBezTo>
                      <a:pt x="147" y="106"/>
                      <a:pt x="168" y="91"/>
                      <a:pt x="197" y="89"/>
                    </a:cubicBezTo>
                    <a:cubicBezTo>
                      <a:pt x="226" y="87"/>
                      <a:pt x="262" y="99"/>
                      <a:pt x="274" y="125"/>
                    </a:cubicBezTo>
                    <a:cubicBezTo>
                      <a:pt x="283" y="145"/>
                      <a:pt x="283" y="164"/>
                      <a:pt x="275" y="181"/>
                    </a:cubicBezTo>
                    <a:cubicBezTo>
                      <a:pt x="264" y="205"/>
                      <a:pt x="237" y="226"/>
                      <a:pt x="201" y="237"/>
                    </a:cubicBezTo>
                    <a:cubicBezTo>
                      <a:pt x="151" y="253"/>
                      <a:pt x="60" y="246"/>
                      <a:pt x="28" y="192"/>
                    </a:cubicBezTo>
                    <a:cubicBezTo>
                      <a:pt x="10" y="162"/>
                      <a:pt x="11" y="121"/>
                      <a:pt x="29" y="83"/>
                    </a:cubicBezTo>
                    <a:cubicBezTo>
                      <a:pt x="49" y="43"/>
                      <a:pt x="84" y="15"/>
                      <a:pt x="121" y="10"/>
                    </a:cubicBezTo>
                    <a:cubicBezTo>
                      <a:pt x="124" y="10"/>
                      <a:pt x="126" y="7"/>
                      <a:pt x="126" y="4"/>
                    </a:cubicBezTo>
                    <a:cubicBezTo>
                      <a:pt x="125" y="2"/>
                      <a:pt x="123" y="0"/>
                      <a:pt x="12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84" name="Freeform 32">
                <a:extLst>
                  <a:ext uri="{FF2B5EF4-FFF2-40B4-BE49-F238E27FC236}">
                    <a16:creationId xmlns:a16="http://schemas.microsoft.com/office/drawing/2014/main" xmlns="" id="{EF819C81-5A94-D44F-8890-3A1B092A3B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74" y="2484"/>
                <a:ext cx="511" cy="310"/>
              </a:xfrm>
              <a:custGeom>
                <a:avLst/>
                <a:gdLst>
                  <a:gd name="T0" fmla="*/ 171 w 626"/>
                  <a:gd name="T1" fmla="*/ 2 h 379"/>
                  <a:gd name="T2" fmla="*/ 126 w 626"/>
                  <a:gd name="T3" fmla="*/ 23 h 379"/>
                  <a:gd name="T4" fmla="*/ 44 w 626"/>
                  <a:gd name="T5" fmla="*/ 81 h 379"/>
                  <a:gd name="T6" fmla="*/ 24 w 626"/>
                  <a:gd name="T7" fmla="*/ 281 h 379"/>
                  <a:gd name="T8" fmla="*/ 189 w 626"/>
                  <a:gd name="T9" fmla="*/ 366 h 379"/>
                  <a:gd name="T10" fmla="*/ 199 w 626"/>
                  <a:gd name="T11" fmla="*/ 367 h 379"/>
                  <a:gd name="T12" fmla="*/ 465 w 626"/>
                  <a:gd name="T13" fmla="*/ 354 h 379"/>
                  <a:gd name="T14" fmla="*/ 600 w 626"/>
                  <a:gd name="T15" fmla="*/ 266 h 379"/>
                  <a:gd name="T16" fmla="*/ 613 w 626"/>
                  <a:gd name="T17" fmla="*/ 127 h 379"/>
                  <a:gd name="T18" fmla="*/ 521 w 626"/>
                  <a:gd name="T19" fmla="*/ 42 h 379"/>
                  <a:gd name="T20" fmla="*/ 458 w 626"/>
                  <a:gd name="T21" fmla="*/ 11 h 379"/>
                  <a:gd name="T22" fmla="*/ 451 w 626"/>
                  <a:gd name="T23" fmla="*/ 12 h 379"/>
                  <a:gd name="T24" fmla="*/ 451 w 626"/>
                  <a:gd name="T25" fmla="*/ 19 h 379"/>
                  <a:gd name="T26" fmla="*/ 517 w 626"/>
                  <a:gd name="T27" fmla="*/ 52 h 379"/>
                  <a:gd name="T28" fmla="*/ 603 w 626"/>
                  <a:gd name="T29" fmla="*/ 129 h 379"/>
                  <a:gd name="T30" fmla="*/ 591 w 626"/>
                  <a:gd name="T31" fmla="*/ 261 h 379"/>
                  <a:gd name="T32" fmla="*/ 462 w 626"/>
                  <a:gd name="T33" fmla="*/ 344 h 379"/>
                  <a:gd name="T34" fmla="*/ 200 w 626"/>
                  <a:gd name="T35" fmla="*/ 356 h 379"/>
                  <a:gd name="T36" fmla="*/ 189 w 626"/>
                  <a:gd name="T37" fmla="*/ 356 h 379"/>
                  <a:gd name="T38" fmla="*/ 34 w 626"/>
                  <a:gd name="T39" fmla="*/ 277 h 379"/>
                  <a:gd name="T40" fmla="*/ 52 w 626"/>
                  <a:gd name="T41" fmla="*/ 86 h 379"/>
                  <a:gd name="T42" fmla="*/ 129 w 626"/>
                  <a:gd name="T43" fmla="*/ 32 h 379"/>
                  <a:gd name="T44" fmla="*/ 176 w 626"/>
                  <a:gd name="T45" fmla="*/ 11 h 379"/>
                  <a:gd name="T46" fmla="*/ 178 w 626"/>
                  <a:gd name="T47" fmla="*/ 4 h 379"/>
                  <a:gd name="T48" fmla="*/ 171 w 626"/>
                  <a:gd name="T49" fmla="*/ 2 h 3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626" h="379">
                    <a:moveTo>
                      <a:pt x="171" y="2"/>
                    </a:moveTo>
                    <a:cubicBezTo>
                      <a:pt x="156" y="11"/>
                      <a:pt x="141" y="17"/>
                      <a:pt x="126" y="23"/>
                    </a:cubicBezTo>
                    <a:cubicBezTo>
                      <a:pt x="96" y="35"/>
                      <a:pt x="65" y="47"/>
                      <a:pt x="44" y="81"/>
                    </a:cubicBezTo>
                    <a:cubicBezTo>
                      <a:pt x="7" y="139"/>
                      <a:pt x="0" y="218"/>
                      <a:pt x="24" y="281"/>
                    </a:cubicBezTo>
                    <a:cubicBezTo>
                      <a:pt x="53" y="355"/>
                      <a:pt x="122" y="360"/>
                      <a:pt x="189" y="366"/>
                    </a:cubicBezTo>
                    <a:cubicBezTo>
                      <a:pt x="199" y="367"/>
                      <a:pt x="199" y="367"/>
                      <a:pt x="199" y="367"/>
                    </a:cubicBezTo>
                    <a:cubicBezTo>
                      <a:pt x="283" y="374"/>
                      <a:pt x="380" y="379"/>
                      <a:pt x="465" y="354"/>
                    </a:cubicBezTo>
                    <a:cubicBezTo>
                      <a:pt x="536" y="332"/>
                      <a:pt x="581" y="304"/>
                      <a:pt x="600" y="266"/>
                    </a:cubicBezTo>
                    <a:cubicBezTo>
                      <a:pt x="626" y="218"/>
                      <a:pt x="619" y="158"/>
                      <a:pt x="613" y="127"/>
                    </a:cubicBezTo>
                    <a:cubicBezTo>
                      <a:pt x="601" y="69"/>
                      <a:pt x="560" y="55"/>
                      <a:pt x="521" y="42"/>
                    </a:cubicBezTo>
                    <a:cubicBezTo>
                      <a:pt x="498" y="35"/>
                      <a:pt x="475" y="27"/>
                      <a:pt x="458" y="11"/>
                    </a:cubicBezTo>
                    <a:cubicBezTo>
                      <a:pt x="456" y="9"/>
                      <a:pt x="452" y="10"/>
                      <a:pt x="451" y="12"/>
                    </a:cubicBezTo>
                    <a:cubicBezTo>
                      <a:pt x="449" y="14"/>
                      <a:pt x="449" y="17"/>
                      <a:pt x="451" y="19"/>
                    </a:cubicBezTo>
                    <a:cubicBezTo>
                      <a:pt x="470" y="36"/>
                      <a:pt x="494" y="44"/>
                      <a:pt x="517" y="52"/>
                    </a:cubicBezTo>
                    <a:cubicBezTo>
                      <a:pt x="556" y="65"/>
                      <a:pt x="592" y="77"/>
                      <a:pt x="603" y="129"/>
                    </a:cubicBezTo>
                    <a:cubicBezTo>
                      <a:pt x="609" y="159"/>
                      <a:pt x="616" y="216"/>
                      <a:pt x="591" y="261"/>
                    </a:cubicBezTo>
                    <a:cubicBezTo>
                      <a:pt x="573" y="296"/>
                      <a:pt x="530" y="323"/>
                      <a:pt x="462" y="344"/>
                    </a:cubicBezTo>
                    <a:cubicBezTo>
                      <a:pt x="379" y="369"/>
                      <a:pt x="283" y="364"/>
                      <a:pt x="200" y="356"/>
                    </a:cubicBezTo>
                    <a:cubicBezTo>
                      <a:pt x="189" y="356"/>
                      <a:pt x="189" y="356"/>
                      <a:pt x="189" y="356"/>
                    </a:cubicBezTo>
                    <a:cubicBezTo>
                      <a:pt x="126" y="350"/>
                      <a:pt x="60" y="345"/>
                      <a:pt x="34" y="277"/>
                    </a:cubicBezTo>
                    <a:cubicBezTo>
                      <a:pt x="10" y="217"/>
                      <a:pt x="18" y="142"/>
                      <a:pt x="52" y="86"/>
                    </a:cubicBezTo>
                    <a:cubicBezTo>
                      <a:pt x="71" y="55"/>
                      <a:pt x="100" y="44"/>
                      <a:pt x="129" y="32"/>
                    </a:cubicBezTo>
                    <a:cubicBezTo>
                      <a:pt x="145" y="26"/>
                      <a:pt x="161" y="20"/>
                      <a:pt x="176" y="11"/>
                    </a:cubicBezTo>
                    <a:cubicBezTo>
                      <a:pt x="178" y="9"/>
                      <a:pt x="179" y="6"/>
                      <a:pt x="178" y="4"/>
                    </a:cubicBezTo>
                    <a:cubicBezTo>
                      <a:pt x="176" y="1"/>
                      <a:pt x="173" y="0"/>
                      <a:pt x="171" y="2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85" name="Freeform 33">
                <a:extLst>
                  <a:ext uri="{FF2B5EF4-FFF2-40B4-BE49-F238E27FC236}">
                    <a16:creationId xmlns:a16="http://schemas.microsoft.com/office/drawing/2014/main" xmlns="" id="{63CE2C97-AE42-A646-A776-42F4456FB38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770" y="2601"/>
                <a:ext cx="54" cy="52"/>
              </a:xfrm>
              <a:custGeom>
                <a:avLst/>
                <a:gdLst>
                  <a:gd name="T0" fmla="*/ 5 w 66"/>
                  <a:gd name="T1" fmla="*/ 0 h 64"/>
                  <a:gd name="T2" fmla="*/ 0 w 66"/>
                  <a:gd name="T3" fmla="*/ 5 h 64"/>
                  <a:gd name="T4" fmla="*/ 0 w 66"/>
                  <a:gd name="T5" fmla="*/ 5 h 64"/>
                  <a:gd name="T6" fmla="*/ 5 w 66"/>
                  <a:gd name="T7" fmla="*/ 10 h 64"/>
                  <a:gd name="T8" fmla="*/ 47 w 66"/>
                  <a:gd name="T9" fmla="*/ 25 h 64"/>
                  <a:gd name="T10" fmla="*/ 44 w 66"/>
                  <a:gd name="T11" fmla="*/ 29 h 64"/>
                  <a:gd name="T12" fmla="*/ 44 w 66"/>
                  <a:gd name="T13" fmla="*/ 29 h 64"/>
                  <a:gd name="T14" fmla="*/ 12 w 66"/>
                  <a:gd name="T15" fmla="*/ 51 h 64"/>
                  <a:gd name="T16" fmla="*/ 8 w 66"/>
                  <a:gd name="T17" fmla="*/ 55 h 64"/>
                  <a:gd name="T18" fmla="*/ 6 w 66"/>
                  <a:gd name="T19" fmla="*/ 59 h 64"/>
                  <a:gd name="T20" fmla="*/ 7 w 66"/>
                  <a:gd name="T21" fmla="*/ 62 h 64"/>
                  <a:gd name="T22" fmla="*/ 14 w 66"/>
                  <a:gd name="T23" fmla="*/ 63 h 64"/>
                  <a:gd name="T24" fmla="*/ 18 w 66"/>
                  <a:gd name="T25" fmla="*/ 59 h 64"/>
                  <a:gd name="T26" fmla="*/ 57 w 66"/>
                  <a:gd name="T27" fmla="*/ 33 h 64"/>
                  <a:gd name="T28" fmla="*/ 57 w 66"/>
                  <a:gd name="T29" fmla="*/ 33 h 64"/>
                  <a:gd name="T30" fmla="*/ 59 w 66"/>
                  <a:gd name="T31" fmla="*/ 33 h 64"/>
                  <a:gd name="T32" fmla="*/ 66 w 66"/>
                  <a:gd name="T33" fmla="*/ 31 h 64"/>
                  <a:gd name="T34" fmla="*/ 66 w 66"/>
                  <a:gd name="T35" fmla="*/ 29 h 64"/>
                  <a:gd name="T36" fmla="*/ 64 w 66"/>
                  <a:gd name="T37" fmla="*/ 25 h 64"/>
                  <a:gd name="T38" fmla="*/ 62 w 66"/>
                  <a:gd name="T39" fmla="*/ 23 h 64"/>
                  <a:gd name="T40" fmla="*/ 61 w 66"/>
                  <a:gd name="T41" fmla="*/ 22 h 64"/>
                  <a:gd name="T42" fmla="*/ 5 w 66"/>
                  <a:gd name="T43" fmla="*/ 0 h 64"/>
                  <a:gd name="T44" fmla="*/ 62 w 66"/>
                  <a:gd name="T45" fmla="*/ 24 h 64"/>
                  <a:gd name="T46" fmla="*/ 62 w 66"/>
                  <a:gd name="T47" fmla="*/ 24 h 64"/>
                  <a:gd name="T48" fmla="*/ 62 w 66"/>
                  <a:gd name="T49" fmla="*/ 2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66" h="64">
                    <a:moveTo>
                      <a:pt x="5" y="0"/>
                    </a:moveTo>
                    <a:cubicBezTo>
                      <a:pt x="2" y="0"/>
                      <a:pt x="0" y="3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8"/>
                      <a:pt x="2" y="10"/>
                      <a:pt x="5" y="10"/>
                    </a:cubicBezTo>
                    <a:cubicBezTo>
                      <a:pt x="8" y="11"/>
                      <a:pt x="33" y="18"/>
                      <a:pt x="47" y="25"/>
                    </a:cubicBezTo>
                    <a:cubicBezTo>
                      <a:pt x="46" y="26"/>
                      <a:pt x="44" y="27"/>
                      <a:pt x="44" y="29"/>
                    </a:cubicBezTo>
                    <a:cubicBezTo>
                      <a:pt x="44" y="29"/>
                      <a:pt x="44" y="29"/>
                      <a:pt x="44" y="29"/>
                    </a:cubicBezTo>
                    <a:cubicBezTo>
                      <a:pt x="33" y="36"/>
                      <a:pt x="23" y="44"/>
                      <a:pt x="12" y="51"/>
                    </a:cubicBezTo>
                    <a:cubicBezTo>
                      <a:pt x="8" y="55"/>
                      <a:pt x="8" y="55"/>
                      <a:pt x="8" y="55"/>
                    </a:cubicBezTo>
                    <a:cubicBezTo>
                      <a:pt x="6" y="56"/>
                      <a:pt x="6" y="57"/>
                      <a:pt x="6" y="59"/>
                    </a:cubicBezTo>
                    <a:cubicBezTo>
                      <a:pt x="6" y="60"/>
                      <a:pt x="6" y="61"/>
                      <a:pt x="7" y="62"/>
                    </a:cubicBezTo>
                    <a:cubicBezTo>
                      <a:pt x="8" y="64"/>
                      <a:pt x="12" y="64"/>
                      <a:pt x="14" y="63"/>
                    </a:cubicBezTo>
                    <a:cubicBezTo>
                      <a:pt x="18" y="59"/>
                      <a:pt x="18" y="59"/>
                      <a:pt x="18" y="59"/>
                    </a:cubicBezTo>
                    <a:cubicBezTo>
                      <a:pt x="31" y="50"/>
                      <a:pt x="44" y="41"/>
                      <a:pt x="57" y="33"/>
                    </a:cubicBezTo>
                    <a:cubicBezTo>
                      <a:pt x="57" y="33"/>
                      <a:pt x="57" y="33"/>
                      <a:pt x="57" y="33"/>
                    </a:cubicBezTo>
                    <a:cubicBezTo>
                      <a:pt x="58" y="33"/>
                      <a:pt x="59" y="33"/>
                      <a:pt x="59" y="33"/>
                    </a:cubicBezTo>
                    <a:cubicBezTo>
                      <a:pt x="62" y="34"/>
                      <a:pt x="65" y="33"/>
                      <a:pt x="66" y="31"/>
                    </a:cubicBezTo>
                    <a:cubicBezTo>
                      <a:pt x="66" y="30"/>
                      <a:pt x="66" y="29"/>
                      <a:pt x="66" y="29"/>
                    </a:cubicBezTo>
                    <a:cubicBezTo>
                      <a:pt x="66" y="27"/>
                      <a:pt x="66" y="26"/>
                      <a:pt x="64" y="25"/>
                    </a:cubicBezTo>
                    <a:cubicBezTo>
                      <a:pt x="64" y="25"/>
                      <a:pt x="63" y="24"/>
                      <a:pt x="62" y="23"/>
                    </a:cubicBezTo>
                    <a:cubicBezTo>
                      <a:pt x="62" y="23"/>
                      <a:pt x="62" y="22"/>
                      <a:pt x="61" y="22"/>
                    </a:cubicBezTo>
                    <a:cubicBezTo>
                      <a:pt x="50" y="12"/>
                      <a:pt x="10" y="0"/>
                      <a:pt x="5" y="0"/>
                    </a:cubicBezTo>
                    <a:close/>
                    <a:moveTo>
                      <a:pt x="62" y="24"/>
                    </a:moveTo>
                    <a:cubicBezTo>
                      <a:pt x="62" y="24"/>
                      <a:pt x="62" y="24"/>
                      <a:pt x="62" y="24"/>
                    </a:cubicBezTo>
                    <a:cubicBezTo>
                      <a:pt x="62" y="24"/>
                      <a:pt x="62" y="24"/>
                      <a:pt x="62" y="24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86" name="Freeform 34">
                <a:extLst>
                  <a:ext uri="{FF2B5EF4-FFF2-40B4-BE49-F238E27FC236}">
                    <a16:creationId xmlns:a16="http://schemas.microsoft.com/office/drawing/2014/main" xmlns="" id="{8F26ADF3-4818-8141-9C57-87CB8EA32D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27" y="2599"/>
                <a:ext cx="56" cy="45"/>
              </a:xfrm>
              <a:custGeom>
                <a:avLst/>
                <a:gdLst>
                  <a:gd name="T0" fmla="*/ 63 w 69"/>
                  <a:gd name="T1" fmla="*/ 0 h 56"/>
                  <a:gd name="T2" fmla="*/ 59 w 69"/>
                  <a:gd name="T3" fmla="*/ 1 h 56"/>
                  <a:gd name="T4" fmla="*/ 6 w 69"/>
                  <a:gd name="T5" fmla="*/ 18 h 56"/>
                  <a:gd name="T6" fmla="*/ 5 w 69"/>
                  <a:gd name="T7" fmla="*/ 18 h 56"/>
                  <a:gd name="T8" fmla="*/ 4 w 69"/>
                  <a:gd name="T9" fmla="*/ 18 h 56"/>
                  <a:gd name="T10" fmla="*/ 4 w 69"/>
                  <a:gd name="T11" fmla="*/ 18 h 56"/>
                  <a:gd name="T12" fmla="*/ 3 w 69"/>
                  <a:gd name="T13" fmla="*/ 19 h 56"/>
                  <a:gd name="T14" fmla="*/ 1 w 69"/>
                  <a:gd name="T15" fmla="*/ 20 h 56"/>
                  <a:gd name="T16" fmla="*/ 0 w 69"/>
                  <a:gd name="T17" fmla="*/ 25 h 56"/>
                  <a:gd name="T18" fmla="*/ 0 w 69"/>
                  <a:gd name="T19" fmla="*/ 27 h 56"/>
                  <a:gd name="T20" fmla="*/ 2 w 69"/>
                  <a:gd name="T21" fmla="*/ 30 h 56"/>
                  <a:gd name="T22" fmla="*/ 11 w 69"/>
                  <a:gd name="T23" fmla="*/ 30 h 56"/>
                  <a:gd name="T24" fmla="*/ 61 w 69"/>
                  <a:gd name="T25" fmla="*/ 54 h 56"/>
                  <a:gd name="T26" fmla="*/ 68 w 69"/>
                  <a:gd name="T27" fmla="*/ 52 h 56"/>
                  <a:gd name="T28" fmla="*/ 69 w 69"/>
                  <a:gd name="T29" fmla="*/ 50 h 56"/>
                  <a:gd name="T30" fmla="*/ 67 w 69"/>
                  <a:gd name="T31" fmla="*/ 45 h 56"/>
                  <a:gd name="T32" fmla="*/ 21 w 69"/>
                  <a:gd name="T33" fmla="*/ 23 h 56"/>
                  <a:gd name="T34" fmla="*/ 62 w 69"/>
                  <a:gd name="T35" fmla="*/ 11 h 56"/>
                  <a:gd name="T36" fmla="*/ 65 w 69"/>
                  <a:gd name="T37" fmla="*/ 10 h 56"/>
                  <a:gd name="T38" fmla="*/ 69 w 69"/>
                  <a:gd name="T39" fmla="*/ 5 h 56"/>
                  <a:gd name="T40" fmla="*/ 69 w 69"/>
                  <a:gd name="T41" fmla="*/ 4 h 56"/>
                  <a:gd name="T42" fmla="*/ 63 w 69"/>
                  <a:gd name="T43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69" h="56">
                    <a:moveTo>
                      <a:pt x="63" y="0"/>
                    </a:moveTo>
                    <a:cubicBezTo>
                      <a:pt x="59" y="1"/>
                      <a:pt x="59" y="1"/>
                      <a:pt x="59" y="1"/>
                    </a:cubicBezTo>
                    <a:cubicBezTo>
                      <a:pt x="42" y="6"/>
                      <a:pt x="23" y="12"/>
                      <a:pt x="6" y="18"/>
                    </a:cubicBezTo>
                    <a:cubicBezTo>
                      <a:pt x="5" y="18"/>
                      <a:pt x="5" y="18"/>
                      <a:pt x="5" y="18"/>
                    </a:cubicBezTo>
                    <a:cubicBezTo>
                      <a:pt x="5" y="18"/>
                      <a:pt x="5" y="18"/>
                      <a:pt x="4" y="18"/>
                    </a:cubicBezTo>
                    <a:cubicBezTo>
                      <a:pt x="4" y="18"/>
                      <a:pt x="4" y="18"/>
                      <a:pt x="4" y="18"/>
                    </a:cubicBezTo>
                    <a:cubicBezTo>
                      <a:pt x="4" y="19"/>
                      <a:pt x="4" y="19"/>
                      <a:pt x="3" y="19"/>
                    </a:cubicBezTo>
                    <a:cubicBezTo>
                      <a:pt x="3" y="20"/>
                      <a:pt x="2" y="20"/>
                      <a:pt x="1" y="20"/>
                    </a:cubicBezTo>
                    <a:cubicBezTo>
                      <a:pt x="1" y="21"/>
                      <a:pt x="0" y="22"/>
                      <a:pt x="0" y="25"/>
                    </a:cubicBezTo>
                    <a:cubicBezTo>
                      <a:pt x="0" y="25"/>
                      <a:pt x="0" y="26"/>
                      <a:pt x="0" y="27"/>
                    </a:cubicBezTo>
                    <a:cubicBezTo>
                      <a:pt x="0" y="28"/>
                      <a:pt x="1" y="29"/>
                      <a:pt x="2" y="30"/>
                    </a:cubicBezTo>
                    <a:cubicBezTo>
                      <a:pt x="5" y="32"/>
                      <a:pt x="8" y="32"/>
                      <a:pt x="11" y="30"/>
                    </a:cubicBezTo>
                    <a:cubicBezTo>
                      <a:pt x="27" y="37"/>
                      <a:pt x="48" y="46"/>
                      <a:pt x="61" y="54"/>
                    </a:cubicBezTo>
                    <a:cubicBezTo>
                      <a:pt x="64" y="56"/>
                      <a:pt x="67" y="55"/>
                      <a:pt x="68" y="52"/>
                    </a:cubicBezTo>
                    <a:cubicBezTo>
                      <a:pt x="69" y="52"/>
                      <a:pt x="69" y="51"/>
                      <a:pt x="69" y="50"/>
                    </a:cubicBezTo>
                    <a:cubicBezTo>
                      <a:pt x="69" y="48"/>
                      <a:pt x="68" y="46"/>
                      <a:pt x="67" y="45"/>
                    </a:cubicBezTo>
                    <a:cubicBezTo>
                      <a:pt x="55" y="38"/>
                      <a:pt x="37" y="30"/>
                      <a:pt x="21" y="23"/>
                    </a:cubicBezTo>
                    <a:cubicBezTo>
                      <a:pt x="35" y="19"/>
                      <a:pt x="49" y="15"/>
                      <a:pt x="62" y="11"/>
                    </a:cubicBezTo>
                    <a:cubicBezTo>
                      <a:pt x="65" y="10"/>
                      <a:pt x="65" y="10"/>
                      <a:pt x="65" y="10"/>
                    </a:cubicBezTo>
                    <a:cubicBezTo>
                      <a:pt x="68" y="10"/>
                      <a:pt x="69" y="8"/>
                      <a:pt x="69" y="5"/>
                    </a:cubicBezTo>
                    <a:cubicBezTo>
                      <a:pt x="69" y="5"/>
                      <a:pt x="69" y="4"/>
                      <a:pt x="69" y="4"/>
                    </a:cubicBezTo>
                    <a:cubicBezTo>
                      <a:pt x="68" y="1"/>
                      <a:pt x="65" y="0"/>
                      <a:pt x="63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87" name="Freeform 35">
                <a:extLst>
                  <a:ext uri="{FF2B5EF4-FFF2-40B4-BE49-F238E27FC236}">
                    <a16:creationId xmlns:a16="http://schemas.microsoft.com/office/drawing/2014/main" xmlns="" id="{67D8B3DE-1F48-AE47-A7B1-0AE9CDB990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86" y="2630"/>
                <a:ext cx="66" cy="92"/>
              </a:xfrm>
              <a:custGeom>
                <a:avLst/>
                <a:gdLst>
                  <a:gd name="T0" fmla="*/ 63 w 81"/>
                  <a:gd name="T1" fmla="*/ 1 h 113"/>
                  <a:gd name="T2" fmla="*/ 59 w 81"/>
                  <a:gd name="T3" fmla="*/ 7 h 113"/>
                  <a:gd name="T4" fmla="*/ 56 w 81"/>
                  <a:gd name="T5" fmla="*/ 92 h 113"/>
                  <a:gd name="T6" fmla="*/ 43 w 81"/>
                  <a:gd name="T7" fmla="*/ 101 h 113"/>
                  <a:gd name="T8" fmla="*/ 25 w 81"/>
                  <a:gd name="T9" fmla="*/ 94 h 113"/>
                  <a:gd name="T10" fmla="*/ 24 w 81"/>
                  <a:gd name="T11" fmla="*/ 12 h 113"/>
                  <a:gd name="T12" fmla="*/ 23 w 81"/>
                  <a:gd name="T13" fmla="*/ 4 h 113"/>
                  <a:gd name="T14" fmla="*/ 15 w 81"/>
                  <a:gd name="T15" fmla="*/ 6 h 113"/>
                  <a:gd name="T16" fmla="*/ 17 w 81"/>
                  <a:gd name="T17" fmla="*/ 100 h 113"/>
                  <a:gd name="T18" fmla="*/ 44 w 81"/>
                  <a:gd name="T19" fmla="*/ 111 h 113"/>
                  <a:gd name="T20" fmla="*/ 65 w 81"/>
                  <a:gd name="T21" fmla="*/ 97 h 113"/>
                  <a:gd name="T22" fmla="*/ 69 w 81"/>
                  <a:gd name="T23" fmla="*/ 5 h 113"/>
                  <a:gd name="T24" fmla="*/ 63 w 81"/>
                  <a:gd name="T25" fmla="*/ 1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1" h="113">
                    <a:moveTo>
                      <a:pt x="63" y="1"/>
                    </a:moveTo>
                    <a:cubicBezTo>
                      <a:pt x="60" y="2"/>
                      <a:pt x="59" y="4"/>
                      <a:pt x="59" y="7"/>
                    </a:cubicBezTo>
                    <a:cubicBezTo>
                      <a:pt x="65" y="30"/>
                      <a:pt x="69" y="72"/>
                      <a:pt x="56" y="92"/>
                    </a:cubicBezTo>
                    <a:cubicBezTo>
                      <a:pt x="53" y="97"/>
                      <a:pt x="48" y="100"/>
                      <a:pt x="43" y="101"/>
                    </a:cubicBezTo>
                    <a:cubicBezTo>
                      <a:pt x="35" y="103"/>
                      <a:pt x="29" y="100"/>
                      <a:pt x="25" y="94"/>
                    </a:cubicBezTo>
                    <a:cubicBezTo>
                      <a:pt x="11" y="73"/>
                      <a:pt x="17" y="23"/>
                      <a:pt x="24" y="12"/>
                    </a:cubicBezTo>
                    <a:cubicBezTo>
                      <a:pt x="26" y="9"/>
                      <a:pt x="25" y="6"/>
                      <a:pt x="23" y="4"/>
                    </a:cubicBezTo>
                    <a:cubicBezTo>
                      <a:pt x="20" y="3"/>
                      <a:pt x="17" y="4"/>
                      <a:pt x="15" y="6"/>
                    </a:cubicBezTo>
                    <a:cubicBezTo>
                      <a:pt x="6" y="22"/>
                      <a:pt x="0" y="76"/>
                      <a:pt x="17" y="100"/>
                    </a:cubicBezTo>
                    <a:cubicBezTo>
                      <a:pt x="23" y="109"/>
                      <a:pt x="33" y="113"/>
                      <a:pt x="44" y="111"/>
                    </a:cubicBezTo>
                    <a:cubicBezTo>
                      <a:pt x="53" y="110"/>
                      <a:pt x="60" y="105"/>
                      <a:pt x="65" y="97"/>
                    </a:cubicBezTo>
                    <a:cubicBezTo>
                      <a:pt x="81" y="73"/>
                      <a:pt x="75" y="26"/>
                      <a:pt x="69" y="5"/>
                    </a:cubicBezTo>
                    <a:cubicBezTo>
                      <a:pt x="69" y="2"/>
                      <a:pt x="66" y="0"/>
                      <a:pt x="63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88" name="Freeform 36">
                <a:extLst>
                  <a:ext uri="{FF2B5EF4-FFF2-40B4-BE49-F238E27FC236}">
                    <a16:creationId xmlns:a16="http://schemas.microsoft.com/office/drawing/2014/main" xmlns="" id="{5E2AD91A-D461-9548-AC15-0B4FECE3F6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95" y="2678"/>
                <a:ext cx="48" cy="40"/>
              </a:xfrm>
              <a:custGeom>
                <a:avLst/>
                <a:gdLst>
                  <a:gd name="T0" fmla="*/ 5 w 58"/>
                  <a:gd name="T1" fmla="*/ 14 h 50"/>
                  <a:gd name="T2" fmla="*/ 4 w 58"/>
                  <a:gd name="T3" fmla="*/ 18 h 50"/>
                  <a:gd name="T4" fmla="*/ 4 w 58"/>
                  <a:gd name="T5" fmla="*/ 19 h 50"/>
                  <a:gd name="T6" fmla="*/ 3 w 58"/>
                  <a:gd name="T7" fmla="*/ 21 h 50"/>
                  <a:gd name="T8" fmla="*/ 4 w 58"/>
                  <a:gd name="T9" fmla="*/ 22 h 50"/>
                  <a:gd name="T10" fmla="*/ 1 w 58"/>
                  <a:gd name="T11" fmla="*/ 24 h 50"/>
                  <a:gd name="T12" fmla="*/ 0 w 58"/>
                  <a:gd name="T13" fmla="*/ 27 h 50"/>
                  <a:gd name="T14" fmla="*/ 2 w 58"/>
                  <a:gd name="T15" fmla="*/ 30 h 50"/>
                  <a:gd name="T16" fmla="*/ 9 w 58"/>
                  <a:gd name="T17" fmla="*/ 36 h 50"/>
                  <a:gd name="T18" fmla="*/ 9 w 58"/>
                  <a:gd name="T19" fmla="*/ 39 h 50"/>
                  <a:gd name="T20" fmla="*/ 10 w 58"/>
                  <a:gd name="T21" fmla="*/ 46 h 50"/>
                  <a:gd name="T22" fmla="*/ 17 w 58"/>
                  <a:gd name="T23" fmla="*/ 49 h 50"/>
                  <a:gd name="T24" fmla="*/ 57 w 58"/>
                  <a:gd name="T25" fmla="*/ 18 h 50"/>
                  <a:gd name="T26" fmla="*/ 57 w 58"/>
                  <a:gd name="T27" fmla="*/ 18 h 50"/>
                  <a:gd name="T28" fmla="*/ 58 w 58"/>
                  <a:gd name="T29" fmla="*/ 17 h 50"/>
                  <a:gd name="T30" fmla="*/ 58 w 58"/>
                  <a:gd name="T31" fmla="*/ 16 h 50"/>
                  <a:gd name="T32" fmla="*/ 58 w 58"/>
                  <a:gd name="T33" fmla="*/ 15 h 50"/>
                  <a:gd name="T34" fmla="*/ 58 w 58"/>
                  <a:gd name="T35" fmla="*/ 15 h 50"/>
                  <a:gd name="T36" fmla="*/ 56 w 58"/>
                  <a:gd name="T37" fmla="*/ 12 h 50"/>
                  <a:gd name="T38" fmla="*/ 56 w 58"/>
                  <a:gd name="T39" fmla="*/ 11 h 50"/>
                  <a:gd name="T40" fmla="*/ 56 w 58"/>
                  <a:gd name="T41" fmla="*/ 11 h 50"/>
                  <a:gd name="T42" fmla="*/ 55 w 58"/>
                  <a:gd name="T43" fmla="*/ 11 h 50"/>
                  <a:gd name="T44" fmla="*/ 55 w 58"/>
                  <a:gd name="T45" fmla="*/ 11 h 50"/>
                  <a:gd name="T46" fmla="*/ 55 w 58"/>
                  <a:gd name="T47" fmla="*/ 11 h 50"/>
                  <a:gd name="T48" fmla="*/ 5 w 58"/>
                  <a:gd name="T49" fmla="*/ 14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58" h="50">
                    <a:moveTo>
                      <a:pt x="5" y="14"/>
                    </a:moveTo>
                    <a:cubicBezTo>
                      <a:pt x="4" y="15"/>
                      <a:pt x="4" y="17"/>
                      <a:pt x="4" y="18"/>
                    </a:cubicBezTo>
                    <a:cubicBezTo>
                      <a:pt x="4" y="18"/>
                      <a:pt x="4" y="19"/>
                      <a:pt x="4" y="19"/>
                    </a:cubicBezTo>
                    <a:cubicBezTo>
                      <a:pt x="4" y="20"/>
                      <a:pt x="3" y="20"/>
                      <a:pt x="3" y="21"/>
                    </a:cubicBezTo>
                    <a:cubicBezTo>
                      <a:pt x="3" y="21"/>
                      <a:pt x="4" y="21"/>
                      <a:pt x="4" y="22"/>
                    </a:cubicBezTo>
                    <a:cubicBezTo>
                      <a:pt x="3" y="22"/>
                      <a:pt x="2" y="23"/>
                      <a:pt x="1" y="24"/>
                    </a:cubicBezTo>
                    <a:cubicBezTo>
                      <a:pt x="1" y="25"/>
                      <a:pt x="0" y="26"/>
                      <a:pt x="0" y="27"/>
                    </a:cubicBezTo>
                    <a:cubicBezTo>
                      <a:pt x="0" y="28"/>
                      <a:pt x="1" y="29"/>
                      <a:pt x="2" y="30"/>
                    </a:cubicBezTo>
                    <a:cubicBezTo>
                      <a:pt x="4" y="33"/>
                      <a:pt x="7" y="35"/>
                      <a:pt x="9" y="36"/>
                    </a:cubicBezTo>
                    <a:cubicBezTo>
                      <a:pt x="9" y="37"/>
                      <a:pt x="9" y="38"/>
                      <a:pt x="9" y="39"/>
                    </a:cubicBezTo>
                    <a:cubicBezTo>
                      <a:pt x="9" y="41"/>
                      <a:pt x="9" y="44"/>
                      <a:pt x="10" y="46"/>
                    </a:cubicBezTo>
                    <a:cubicBezTo>
                      <a:pt x="12" y="49"/>
                      <a:pt x="14" y="50"/>
                      <a:pt x="17" y="49"/>
                    </a:cubicBezTo>
                    <a:cubicBezTo>
                      <a:pt x="28" y="46"/>
                      <a:pt x="53" y="36"/>
                      <a:pt x="57" y="18"/>
                    </a:cubicBezTo>
                    <a:cubicBezTo>
                      <a:pt x="57" y="18"/>
                      <a:pt x="57" y="18"/>
                      <a:pt x="57" y="18"/>
                    </a:cubicBezTo>
                    <a:cubicBezTo>
                      <a:pt x="58" y="17"/>
                      <a:pt x="58" y="17"/>
                      <a:pt x="58" y="17"/>
                    </a:cubicBezTo>
                    <a:cubicBezTo>
                      <a:pt x="58" y="16"/>
                      <a:pt x="58" y="16"/>
                      <a:pt x="58" y="16"/>
                    </a:cubicBezTo>
                    <a:cubicBezTo>
                      <a:pt x="58" y="16"/>
                      <a:pt x="58" y="16"/>
                      <a:pt x="58" y="15"/>
                    </a:cubicBezTo>
                    <a:cubicBezTo>
                      <a:pt x="58" y="15"/>
                      <a:pt x="58" y="15"/>
                      <a:pt x="58" y="15"/>
                    </a:cubicBezTo>
                    <a:cubicBezTo>
                      <a:pt x="58" y="14"/>
                      <a:pt x="57" y="12"/>
                      <a:pt x="56" y="12"/>
                    </a:cubicBezTo>
                    <a:cubicBezTo>
                      <a:pt x="56" y="11"/>
                      <a:pt x="56" y="11"/>
                      <a:pt x="56" y="11"/>
                    </a:cubicBezTo>
                    <a:cubicBezTo>
                      <a:pt x="56" y="11"/>
                      <a:pt x="56" y="11"/>
                      <a:pt x="56" y="11"/>
                    </a:cubicBezTo>
                    <a:cubicBezTo>
                      <a:pt x="55" y="11"/>
                      <a:pt x="55" y="11"/>
                      <a:pt x="55" y="11"/>
                    </a:cubicBezTo>
                    <a:cubicBezTo>
                      <a:pt x="55" y="11"/>
                      <a:pt x="55" y="11"/>
                      <a:pt x="55" y="11"/>
                    </a:cubicBezTo>
                    <a:cubicBezTo>
                      <a:pt x="55" y="11"/>
                      <a:pt x="55" y="11"/>
                      <a:pt x="55" y="11"/>
                    </a:cubicBezTo>
                    <a:cubicBezTo>
                      <a:pt x="39" y="0"/>
                      <a:pt x="19" y="1"/>
                      <a:pt x="5" y="14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89" name="Freeform 37">
                <a:extLst>
                  <a:ext uri="{FF2B5EF4-FFF2-40B4-BE49-F238E27FC236}">
                    <a16:creationId xmlns:a16="http://schemas.microsoft.com/office/drawing/2014/main" xmlns="" id="{C762D217-4623-7E40-BF4B-4EA8183DAC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32" y="2707"/>
                <a:ext cx="89" cy="53"/>
              </a:xfrm>
              <a:custGeom>
                <a:avLst/>
                <a:gdLst>
                  <a:gd name="T0" fmla="*/ 18 w 109"/>
                  <a:gd name="T1" fmla="*/ 2 h 65"/>
                  <a:gd name="T2" fmla="*/ 3 w 109"/>
                  <a:gd name="T3" fmla="*/ 35 h 65"/>
                  <a:gd name="T4" fmla="*/ 50 w 109"/>
                  <a:gd name="T5" fmla="*/ 64 h 65"/>
                  <a:gd name="T6" fmla="*/ 95 w 109"/>
                  <a:gd name="T7" fmla="*/ 52 h 65"/>
                  <a:gd name="T8" fmla="*/ 109 w 109"/>
                  <a:gd name="T9" fmla="*/ 9 h 65"/>
                  <a:gd name="T10" fmla="*/ 104 w 109"/>
                  <a:gd name="T11" fmla="*/ 3 h 65"/>
                  <a:gd name="T12" fmla="*/ 98 w 109"/>
                  <a:gd name="T13" fmla="*/ 9 h 65"/>
                  <a:gd name="T14" fmla="*/ 88 w 109"/>
                  <a:gd name="T15" fmla="*/ 45 h 65"/>
                  <a:gd name="T16" fmla="*/ 51 w 109"/>
                  <a:gd name="T17" fmla="*/ 54 h 65"/>
                  <a:gd name="T18" fmla="*/ 13 w 109"/>
                  <a:gd name="T19" fmla="*/ 32 h 65"/>
                  <a:gd name="T20" fmla="*/ 24 w 109"/>
                  <a:gd name="T21" fmla="*/ 10 h 65"/>
                  <a:gd name="T22" fmla="*/ 25 w 109"/>
                  <a:gd name="T23" fmla="*/ 2 h 65"/>
                  <a:gd name="T24" fmla="*/ 18 w 109"/>
                  <a:gd name="T25" fmla="*/ 2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9" h="65">
                    <a:moveTo>
                      <a:pt x="18" y="2"/>
                    </a:moveTo>
                    <a:cubicBezTo>
                      <a:pt x="0" y="15"/>
                      <a:pt x="1" y="28"/>
                      <a:pt x="3" y="35"/>
                    </a:cubicBezTo>
                    <a:cubicBezTo>
                      <a:pt x="9" y="52"/>
                      <a:pt x="32" y="63"/>
                      <a:pt x="50" y="64"/>
                    </a:cubicBezTo>
                    <a:cubicBezTo>
                      <a:pt x="71" y="65"/>
                      <a:pt x="85" y="61"/>
                      <a:pt x="95" y="52"/>
                    </a:cubicBezTo>
                    <a:cubicBezTo>
                      <a:pt x="104" y="43"/>
                      <a:pt x="109" y="30"/>
                      <a:pt x="109" y="9"/>
                    </a:cubicBezTo>
                    <a:cubicBezTo>
                      <a:pt x="109" y="6"/>
                      <a:pt x="106" y="3"/>
                      <a:pt x="104" y="3"/>
                    </a:cubicBezTo>
                    <a:cubicBezTo>
                      <a:pt x="101" y="3"/>
                      <a:pt x="98" y="6"/>
                      <a:pt x="98" y="9"/>
                    </a:cubicBezTo>
                    <a:cubicBezTo>
                      <a:pt x="98" y="27"/>
                      <a:pt x="95" y="38"/>
                      <a:pt x="88" y="45"/>
                    </a:cubicBezTo>
                    <a:cubicBezTo>
                      <a:pt x="81" y="52"/>
                      <a:pt x="68" y="55"/>
                      <a:pt x="51" y="54"/>
                    </a:cubicBezTo>
                    <a:cubicBezTo>
                      <a:pt x="34" y="53"/>
                      <a:pt x="17" y="43"/>
                      <a:pt x="13" y="32"/>
                    </a:cubicBezTo>
                    <a:cubicBezTo>
                      <a:pt x="11" y="24"/>
                      <a:pt x="14" y="17"/>
                      <a:pt x="24" y="10"/>
                    </a:cubicBezTo>
                    <a:cubicBezTo>
                      <a:pt x="26" y="8"/>
                      <a:pt x="26" y="5"/>
                      <a:pt x="25" y="2"/>
                    </a:cubicBezTo>
                    <a:cubicBezTo>
                      <a:pt x="23" y="0"/>
                      <a:pt x="20" y="0"/>
                      <a:pt x="18" y="2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90" name="Freeform 38">
                <a:extLst>
                  <a:ext uri="{FF2B5EF4-FFF2-40B4-BE49-F238E27FC236}">
                    <a16:creationId xmlns:a16="http://schemas.microsoft.com/office/drawing/2014/main" xmlns="" id="{02E59095-E1CB-3F4C-A239-00E9FDC155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24" y="2695"/>
                <a:ext cx="92" cy="68"/>
              </a:xfrm>
              <a:custGeom>
                <a:avLst/>
                <a:gdLst>
                  <a:gd name="T0" fmla="*/ 91 w 113"/>
                  <a:gd name="T1" fmla="*/ 3 h 83"/>
                  <a:gd name="T2" fmla="*/ 92 w 113"/>
                  <a:gd name="T3" fmla="*/ 10 h 83"/>
                  <a:gd name="T4" fmla="*/ 97 w 113"/>
                  <a:gd name="T5" fmla="*/ 33 h 83"/>
                  <a:gd name="T6" fmla="*/ 33 w 113"/>
                  <a:gd name="T7" fmla="*/ 66 h 83"/>
                  <a:gd name="T8" fmla="*/ 12 w 113"/>
                  <a:gd name="T9" fmla="*/ 24 h 83"/>
                  <a:gd name="T10" fmla="*/ 7 w 113"/>
                  <a:gd name="T11" fmla="*/ 18 h 83"/>
                  <a:gd name="T12" fmla="*/ 1 w 113"/>
                  <a:gd name="T13" fmla="*/ 23 h 83"/>
                  <a:gd name="T14" fmla="*/ 30 w 113"/>
                  <a:gd name="T15" fmla="*/ 76 h 83"/>
                  <a:gd name="T16" fmla="*/ 106 w 113"/>
                  <a:gd name="T17" fmla="*/ 38 h 83"/>
                  <a:gd name="T18" fmla="*/ 98 w 113"/>
                  <a:gd name="T19" fmla="*/ 2 h 83"/>
                  <a:gd name="T20" fmla="*/ 91 w 113"/>
                  <a:gd name="T21" fmla="*/ 3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13" h="83">
                    <a:moveTo>
                      <a:pt x="91" y="3"/>
                    </a:moveTo>
                    <a:cubicBezTo>
                      <a:pt x="89" y="5"/>
                      <a:pt x="90" y="8"/>
                      <a:pt x="92" y="10"/>
                    </a:cubicBezTo>
                    <a:cubicBezTo>
                      <a:pt x="100" y="16"/>
                      <a:pt x="101" y="24"/>
                      <a:pt x="97" y="33"/>
                    </a:cubicBezTo>
                    <a:cubicBezTo>
                      <a:pt x="88" y="52"/>
                      <a:pt x="55" y="72"/>
                      <a:pt x="33" y="66"/>
                    </a:cubicBezTo>
                    <a:cubicBezTo>
                      <a:pt x="14" y="61"/>
                      <a:pt x="11" y="40"/>
                      <a:pt x="12" y="24"/>
                    </a:cubicBezTo>
                    <a:cubicBezTo>
                      <a:pt x="12" y="21"/>
                      <a:pt x="9" y="19"/>
                      <a:pt x="7" y="18"/>
                    </a:cubicBezTo>
                    <a:cubicBezTo>
                      <a:pt x="4" y="18"/>
                      <a:pt x="1" y="21"/>
                      <a:pt x="1" y="23"/>
                    </a:cubicBezTo>
                    <a:cubicBezTo>
                      <a:pt x="0" y="62"/>
                      <a:pt x="19" y="73"/>
                      <a:pt x="30" y="76"/>
                    </a:cubicBezTo>
                    <a:cubicBezTo>
                      <a:pt x="58" y="83"/>
                      <a:pt x="95" y="61"/>
                      <a:pt x="106" y="38"/>
                    </a:cubicBezTo>
                    <a:cubicBezTo>
                      <a:pt x="113" y="24"/>
                      <a:pt x="110" y="11"/>
                      <a:pt x="98" y="2"/>
                    </a:cubicBezTo>
                    <a:cubicBezTo>
                      <a:pt x="96" y="0"/>
                      <a:pt x="93" y="0"/>
                      <a:pt x="91" y="3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91" name="Freeform 39">
                <a:extLst>
                  <a:ext uri="{FF2B5EF4-FFF2-40B4-BE49-F238E27FC236}">
                    <a16:creationId xmlns:a16="http://schemas.microsoft.com/office/drawing/2014/main" xmlns="" id="{47BB0E3A-3365-B041-A6C1-47CFAF6007B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839" y="2776"/>
                <a:ext cx="121" cy="114"/>
              </a:xfrm>
              <a:custGeom>
                <a:avLst/>
                <a:gdLst>
                  <a:gd name="T0" fmla="*/ 1 w 149"/>
                  <a:gd name="T1" fmla="*/ 66 h 139"/>
                  <a:gd name="T2" fmla="*/ 1 w 149"/>
                  <a:gd name="T3" fmla="*/ 71 h 139"/>
                  <a:gd name="T4" fmla="*/ 4 w 149"/>
                  <a:gd name="T5" fmla="*/ 74 h 139"/>
                  <a:gd name="T6" fmla="*/ 123 w 149"/>
                  <a:gd name="T7" fmla="*/ 137 h 139"/>
                  <a:gd name="T8" fmla="*/ 128 w 149"/>
                  <a:gd name="T9" fmla="*/ 138 h 139"/>
                  <a:gd name="T10" fmla="*/ 131 w 149"/>
                  <a:gd name="T11" fmla="*/ 135 h 139"/>
                  <a:gd name="T12" fmla="*/ 140 w 149"/>
                  <a:gd name="T13" fmla="*/ 105 h 139"/>
                  <a:gd name="T14" fmla="*/ 149 w 149"/>
                  <a:gd name="T15" fmla="*/ 64 h 139"/>
                  <a:gd name="T16" fmla="*/ 133 w 149"/>
                  <a:gd name="T17" fmla="*/ 20 h 139"/>
                  <a:gd name="T18" fmla="*/ 129 w 149"/>
                  <a:gd name="T19" fmla="*/ 18 h 139"/>
                  <a:gd name="T20" fmla="*/ 102 w 149"/>
                  <a:gd name="T21" fmla="*/ 3 h 139"/>
                  <a:gd name="T22" fmla="*/ 1 w 149"/>
                  <a:gd name="T23" fmla="*/ 66 h 139"/>
                  <a:gd name="T24" fmla="*/ 101 w 149"/>
                  <a:gd name="T25" fmla="*/ 14 h 139"/>
                  <a:gd name="T26" fmla="*/ 130 w 149"/>
                  <a:gd name="T27" fmla="*/ 40 h 139"/>
                  <a:gd name="T28" fmla="*/ 134 w 149"/>
                  <a:gd name="T29" fmla="*/ 42 h 139"/>
                  <a:gd name="T30" fmla="*/ 138 w 149"/>
                  <a:gd name="T31" fmla="*/ 64 h 139"/>
                  <a:gd name="T32" fmla="*/ 130 w 149"/>
                  <a:gd name="T33" fmla="*/ 102 h 139"/>
                  <a:gd name="T34" fmla="*/ 123 w 149"/>
                  <a:gd name="T35" fmla="*/ 125 h 139"/>
                  <a:gd name="T36" fmla="*/ 13 w 149"/>
                  <a:gd name="T37" fmla="*/ 66 h 139"/>
                  <a:gd name="T38" fmla="*/ 101 w 149"/>
                  <a:gd name="T39" fmla="*/ 14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49" h="139">
                    <a:moveTo>
                      <a:pt x="1" y="66"/>
                    </a:moveTo>
                    <a:cubicBezTo>
                      <a:pt x="0" y="68"/>
                      <a:pt x="0" y="69"/>
                      <a:pt x="1" y="71"/>
                    </a:cubicBezTo>
                    <a:cubicBezTo>
                      <a:pt x="1" y="72"/>
                      <a:pt x="3" y="73"/>
                      <a:pt x="4" y="74"/>
                    </a:cubicBezTo>
                    <a:cubicBezTo>
                      <a:pt x="50" y="82"/>
                      <a:pt x="95" y="112"/>
                      <a:pt x="123" y="137"/>
                    </a:cubicBezTo>
                    <a:cubicBezTo>
                      <a:pt x="124" y="138"/>
                      <a:pt x="126" y="139"/>
                      <a:pt x="128" y="138"/>
                    </a:cubicBezTo>
                    <a:cubicBezTo>
                      <a:pt x="129" y="138"/>
                      <a:pt x="131" y="136"/>
                      <a:pt x="131" y="135"/>
                    </a:cubicBezTo>
                    <a:cubicBezTo>
                      <a:pt x="140" y="105"/>
                      <a:pt x="140" y="105"/>
                      <a:pt x="140" y="105"/>
                    </a:cubicBezTo>
                    <a:cubicBezTo>
                      <a:pt x="144" y="91"/>
                      <a:pt x="149" y="78"/>
                      <a:pt x="149" y="64"/>
                    </a:cubicBezTo>
                    <a:cubicBezTo>
                      <a:pt x="149" y="50"/>
                      <a:pt x="145" y="36"/>
                      <a:pt x="133" y="20"/>
                    </a:cubicBezTo>
                    <a:cubicBezTo>
                      <a:pt x="132" y="19"/>
                      <a:pt x="131" y="18"/>
                      <a:pt x="129" y="18"/>
                    </a:cubicBezTo>
                    <a:cubicBezTo>
                      <a:pt x="121" y="8"/>
                      <a:pt x="111" y="4"/>
                      <a:pt x="102" y="3"/>
                    </a:cubicBezTo>
                    <a:cubicBezTo>
                      <a:pt x="65" y="0"/>
                      <a:pt x="16" y="38"/>
                      <a:pt x="1" y="66"/>
                    </a:cubicBezTo>
                    <a:close/>
                    <a:moveTo>
                      <a:pt x="101" y="14"/>
                    </a:moveTo>
                    <a:cubicBezTo>
                      <a:pt x="115" y="15"/>
                      <a:pt x="125" y="24"/>
                      <a:pt x="130" y="40"/>
                    </a:cubicBezTo>
                    <a:cubicBezTo>
                      <a:pt x="131" y="41"/>
                      <a:pt x="133" y="42"/>
                      <a:pt x="134" y="42"/>
                    </a:cubicBezTo>
                    <a:cubicBezTo>
                      <a:pt x="137" y="50"/>
                      <a:pt x="138" y="57"/>
                      <a:pt x="138" y="64"/>
                    </a:cubicBezTo>
                    <a:cubicBezTo>
                      <a:pt x="138" y="76"/>
                      <a:pt x="135" y="88"/>
                      <a:pt x="130" y="102"/>
                    </a:cubicBezTo>
                    <a:cubicBezTo>
                      <a:pt x="130" y="102"/>
                      <a:pt x="126" y="116"/>
                      <a:pt x="123" y="125"/>
                    </a:cubicBezTo>
                    <a:cubicBezTo>
                      <a:pt x="96" y="101"/>
                      <a:pt x="56" y="75"/>
                      <a:pt x="13" y="66"/>
                    </a:cubicBezTo>
                    <a:cubicBezTo>
                      <a:pt x="30" y="41"/>
                      <a:pt x="72" y="11"/>
                      <a:pt x="101" y="14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92" name="Freeform 40">
                <a:extLst>
                  <a:ext uri="{FF2B5EF4-FFF2-40B4-BE49-F238E27FC236}">
                    <a16:creationId xmlns:a16="http://schemas.microsoft.com/office/drawing/2014/main" xmlns="" id="{0A336564-088B-6348-AA08-F9B00A3A48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18" y="2825"/>
                <a:ext cx="136" cy="84"/>
              </a:xfrm>
              <a:custGeom>
                <a:avLst/>
                <a:gdLst>
                  <a:gd name="T0" fmla="*/ 5 w 166"/>
                  <a:gd name="T1" fmla="*/ 9 h 104"/>
                  <a:gd name="T2" fmla="*/ 10 w 166"/>
                  <a:gd name="T3" fmla="*/ 32 h 104"/>
                  <a:gd name="T4" fmla="*/ 44 w 166"/>
                  <a:gd name="T5" fmla="*/ 43 h 104"/>
                  <a:gd name="T6" fmla="*/ 65 w 166"/>
                  <a:gd name="T7" fmla="*/ 48 h 104"/>
                  <a:gd name="T8" fmla="*/ 97 w 166"/>
                  <a:gd name="T9" fmla="*/ 71 h 104"/>
                  <a:gd name="T10" fmla="*/ 160 w 166"/>
                  <a:gd name="T11" fmla="*/ 102 h 104"/>
                  <a:gd name="T12" fmla="*/ 165 w 166"/>
                  <a:gd name="T13" fmla="*/ 97 h 104"/>
                  <a:gd name="T14" fmla="*/ 151 w 166"/>
                  <a:gd name="T15" fmla="*/ 65 h 104"/>
                  <a:gd name="T16" fmla="*/ 144 w 166"/>
                  <a:gd name="T17" fmla="*/ 66 h 104"/>
                  <a:gd name="T18" fmla="*/ 143 w 166"/>
                  <a:gd name="T19" fmla="*/ 69 h 104"/>
                  <a:gd name="T20" fmla="*/ 145 w 166"/>
                  <a:gd name="T21" fmla="*/ 73 h 104"/>
                  <a:gd name="T22" fmla="*/ 154 w 166"/>
                  <a:gd name="T23" fmla="*/ 91 h 104"/>
                  <a:gd name="T24" fmla="*/ 104 w 166"/>
                  <a:gd name="T25" fmla="*/ 63 h 104"/>
                  <a:gd name="T26" fmla="*/ 69 w 166"/>
                  <a:gd name="T27" fmla="*/ 39 h 104"/>
                  <a:gd name="T28" fmla="*/ 46 w 166"/>
                  <a:gd name="T29" fmla="*/ 33 h 104"/>
                  <a:gd name="T30" fmla="*/ 18 w 166"/>
                  <a:gd name="T31" fmla="*/ 25 h 104"/>
                  <a:gd name="T32" fmla="*/ 13 w 166"/>
                  <a:gd name="T33" fmla="*/ 16 h 104"/>
                  <a:gd name="T34" fmla="*/ 14 w 166"/>
                  <a:gd name="T35" fmla="*/ 15 h 104"/>
                  <a:gd name="T36" fmla="*/ 37 w 166"/>
                  <a:gd name="T37" fmla="*/ 15 h 104"/>
                  <a:gd name="T38" fmla="*/ 44 w 166"/>
                  <a:gd name="T39" fmla="*/ 12 h 104"/>
                  <a:gd name="T40" fmla="*/ 41 w 166"/>
                  <a:gd name="T41" fmla="*/ 6 h 104"/>
                  <a:gd name="T42" fmla="*/ 5 w 166"/>
                  <a:gd name="T43" fmla="*/ 9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66" h="104">
                    <a:moveTo>
                      <a:pt x="5" y="9"/>
                    </a:moveTo>
                    <a:cubicBezTo>
                      <a:pt x="3" y="12"/>
                      <a:pt x="0" y="20"/>
                      <a:pt x="10" y="32"/>
                    </a:cubicBezTo>
                    <a:cubicBezTo>
                      <a:pt x="16" y="38"/>
                      <a:pt x="30" y="41"/>
                      <a:pt x="44" y="43"/>
                    </a:cubicBezTo>
                    <a:cubicBezTo>
                      <a:pt x="52" y="45"/>
                      <a:pt x="61" y="46"/>
                      <a:pt x="65" y="48"/>
                    </a:cubicBezTo>
                    <a:cubicBezTo>
                      <a:pt x="75" y="53"/>
                      <a:pt x="86" y="61"/>
                      <a:pt x="97" y="71"/>
                    </a:cubicBezTo>
                    <a:cubicBezTo>
                      <a:pt x="118" y="87"/>
                      <a:pt x="139" y="104"/>
                      <a:pt x="160" y="102"/>
                    </a:cubicBezTo>
                    <a:cubicBezTo>
                      <a:pt x="163" y="102"/>
                      <a:pt x="165" y="100"/>
                      <a:pt x="165" y="97"/>
                    </a:cubicBezTo>
                    <a:cubicBezTo>
                      <a:pt x="166" y="85"/>
                      <a:pt x="161" y="74"/>
                      <a:pt x="151" y="65"/>
                    </a:cubicBezTo>
                    <a:cubicBezTo>
                      <a:pt x="149" y="64"/>
                      <a:pt x="146" y="64"/>
                      <a:pt x="144" y="66"/>
                    </a:cubicBezTo>
                    <a:cubicBezTo>
                      <a:pt x="143" y="67"/>
                      <a:pt x="143" y="68"/>
                      <a:pt x="143" y="69"/>
                    </a:cubicBezTo>
                    <a:cubicBezTo>
                      <a:pt x="143" y="71"/>
                      <a:pt x="143" y="72"/>
                      <a:pt x="145" y="73"/>
                    </a:cubicBezTo>
                    <a:cubicBezTo>
                      <a:pt x="150" y="78"/>
                      <a:pt x="153" y="84"/>
                      <a:pt x="154" y="91"/>
                    </a:cubicBezTo>
                    <a:cubicBezTo>
                      <a:pt x="138" y="90"/>
                      <a:pt x="121" y="76"/>
                      <a:pt x="104" y="63"/>
                    </a:cubicBezTo>
                    <a:cubicBezTo>
                      <a:pt x="92" y="53"/>
                      <a:pt x="80" y="44"/>
                      <a:pt x="69" y="39"/>
                    </a:cubicBezTo>
                    <a:cubicBezTo>
                      <a:pt x="64" y="36"/>
                      <a:pt x="55" y="35"/>
                      <a:pt x="46" y="33"/>
                    </a:cubicBezTo>
                    <a:cubicBezTo>
                      <a:pt x="35" y="31"/>
                      <a:pt x="22" y="29"/>
                      <a:pt x="18" y="25"/>
                    </a:cubicBezTo>
                    <a:cubicBezTo>
                      <a:pt x="15" y="21"/>
                      <a:pt x="13" y="18"/>
                      <a:pt x="13" y="16"/>
                    </a:cubicBezTo>
                    <a:cubicBezTo>
                      <a:pt x="13" y="16"/>
                      <a:pt x="13" y="15"/>
                      <a:pt x="14" y="15"/>
                    </a:cubicBezTo>
                    <a:cubicBezTo>
                      <a:pt x="16" y="12"/>
                      <a:pt x="28" y="11"/>
                      <a:pt x="37" y="15"/>
                    </a:cubicBezTo>
                    <a:cubicBezTo>
                      <a:pt x="40" y="16"/>
                      <a:pt x="43" y="15"/>
                      <a:pt x="44" y="12"/>
                    </a:cubicBezTo>
                    <a:cubicBezTo>
                      <a:pt x="45" y="10"/>
                      <a:pt x="44" y="7"/>
                      <a:pt x="41" y="6"/>
                    </a:cubicBezTo>
                    <a:cubicBezTo>
                      <a:pt x="30" y="0"/>
                      <a:pt x="12" y="0"/>
                      <a:pt x="5" y="9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93" name="Freeform 41">
                <a:extLst>
                  <a:ext uri="{FF2B5EF4-FFF2-40B4-BE49-F238E27FC236}">
                    <a16:creationId xmlns:a16="http://schemas.microsoft.com/office/drawing/2014/main" xmlns="" id="{F9EEC050-1D58-4D46-B7EE-2B7BBDCBAA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49" y="2854"/>
                <a:ext cx="52" cy="47"/>
              </a:xfrm>
              <a:custGeom>
                <a:avLst/>
                <a:gdLst>
                  <a:gd name="T0" fmla="*/ 25 w 63"/>
                  <a:gd name="T1" fmla="*/ 0 h 58"/>
                  <a:gd name="T2" fmla="*/ 0 w 63"/>
                  <a:gd name="T3" fmla="*/ 21 h 58"/>
                  <a:gd name="T4" fmla="*/ 29 w 63"/>
                  <a:gd name="T5" fmla="*/ 54 h 58"/>
                  <a:gd name="T6" fmla="*/ 62 w 63"/>
                  <a:gd name="T7" fmla="*/ 35 h 58"/>
                  <a:gd name="T8" fmla="*/ 59 w 63"/>
                  <a:gd name="T9" fmla="*/ 29 h 58"/>
                  <a:gd name="T10" fmla="*/ 52 w 63"/>
                  <a:gd name="T11" fmla="*/ 31 h 58"/>
                  <a:gd name="T12" fmla="*/ 32 w 63"/>
                  <a:gd name="T13" fmla="*/ 44 h 58"/>
                  <a:gd name="T14" fmla="*/ 11 w 63"/>
                  <a:gd name="T15" fmla="*/ 22 h 58"/>
                  <a:gd name="T16" fmla="*/ 27 w 63"/>
                  <a:gd name="T17" fmla="*/ 10 h 58"/>
                  <a:gd name="T18" fmla="*/ 31 w 63"/>
                  <a:gd name="T19" fmla="*/ 5 h 58"/>
                  <a:gd name="T20" fmla="*/ 25 w 63"/>
                  <a:gd name="T21" fmla="*/ 0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3" h="58">
                    <a:moveTo>
                      <a:pt x="25" y="0"/>
                    </a:moveTo>
                    <a:cubicBezTo>
                      <a:pt x="3" y="3"/>
                      <a:pt x="1" y="16"/>
                      <a:pt x="0" y="21"/>
                    </a:cubicBezTo>
                    <a:cubicBezTo>
                      <a:pt x="0" y="35"/>
                      <a:pt x="14" y="51"/>
                      <a:pt x="29" y="54"/>
                    </a:cubicBezTo>
                    <a:cubicBezTo>
                      <a:pt x="44" y="58"/>
                      <a:pt x="55" y="51"/>
                      <a:pt x="62" y="35"/>
                    </a:cubicBezTo>
                    <a:cubicBezTo>
                      <a:pt x="63" y="33"/>
                      <a:pt x="62" y="30"/>
                      <a:pt x="59" y="29"/>
                    </a:cubicBezTo>
                    <a:cubicBezTo>
                      <a:pt x="56" y="27"/>
                      <a:pt x="53" y="29"/>
                      <a:pt x="52" y="31"/>
                    </a:cubicBezTo>
                    <a:cubicBezTo>
                      <a:pt x="48" y="42"/>
                      <a:pt x="41" y="46"/>
                      <a:pt x="32" y="44"/>
                    </a:cubicBezTo>
                    <a:cubicBezTo>
                      <a:pt x="21" y="42"/>
                      <a:pt x="10" y="30"/>
                      <a:pt x="11" y="22"/>
                    </a:cubicBezTo>
                    <a:cubicBezTo>
                      <a:pt x="11" y="14"/>
                      <a:pt x="19" y="11"/>
                      <a:pt x="27" y="10"/>
                    </a:cubicBezTo>
                    <a:cubicBezTo>
                      <a:pt x="29" y="10"/>
                      <a:pt x="31" y="7"/>
                      <a:pt x="31" y="5"/>
                    </a:cubicBezTo>
                    <a:cubicBezTo>
                      <a:pt x="31" y="2"/>
                      <a:pt x="28" y="0"/>
                      <a:pt x="25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94" name="Freeform 42">
                <a:extLst>
                  <a:ext uri="{FF2B5EF4-FFF2-40B4-BE49-F238E27FC236}">
                    <a16:creationId xmlns:a16="http://schemas.microsoft.com/office/drawing/2014/main" xmlns="" id="{02DEC5F8-7B62-B545-BF70-1371F07B1B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87" y="2772"/>
                <a:ext cx="91" cy="35"/>
              </a:xfrm>
              <a:custGeom>
                <a:avLst/>
                <a:gdLst>
                  <a:gd name="T0" fmla="*/ 2 w 111"/>
                  <a:gd name="T1" fmla="*/ 2 h 43"/>
                  <a:gd name="T2" fmla="*/ 2 w 111"/>
                  <a:gd name="T3" fmla="*/ 9 h 43"/>
                  <a:gd name="T4" fmla="*/ 63 w 111"/>
                  <a:gd name="T5" fmla="*/ 31 h 43"/>
                  <a:gd name="T6" fmla="*/ 103 w 111"/>
                  <a:gd name="T7" fmla="*/ 42 h 43"/>
                  <a:gd name="T8" fmla="*/ 110 w 111"/>
                  <a:gd name="T9" fmla="*/ 39 h 43"/>
                  <a:gd name="T10" fmla="*/ 107 w 111"/>
                  <a:gd name="T11" fmla="*/ 32 h 43"/>
                  <a:gd name="T12" fmla="*/ 65 w 111"/>
                  <a:gd name="T13" fmla="*/ 21 h 43"/>
                  <a:gd name="T14" fmla="*/ 10 w 111"/>
                  <a:gd name="T15" fmla="*/ 2 h 43"/>
                  <a:gd name="T16" fmla="*/ 2 w 111"/>
                  <a:gd name="T17" fmla="*/ 2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1" h="43">
                    <a:moveTo>
                      <a:pt x="2" y="2"/>
                    </a:moveTo>
                    <a:cubicBezTo>
                      <a:pt x="0" y="4"/>
                      <a:pt x="0" y="7"/>
                      <a:pt x="2" y="9"/>
                    </a:cubicBezTo>
                    <a:cubicBezTo>
                      <a:pt x="13" y="21"/>
                      <a:pt x="39" y="26"/>
                      <a:pt x="63" y="31"/>
                    </a:cubicBezTo>
                    <a:cubicBezTo>
                      <a:pt x="79" y="35"/>
                      <a:pt x="93" y="38"/>
                      <a:pt x="103" y="42"/>
                    </a:cubicBezTo>
                    <a:cubicBezTo>
                      <a:pt x="106" y="43"/>
                      <a:pt x="109" y="42"/>
                      <a:pt x="110" y="39"/>
                    </a:cubicBezTo>
                    <a:cubicBezTo>
                      <a:pt x="111" y="36"/>
                      <a:pt x="110" y="33"/>
                      <a:pt x="107" y="32"/>
                    </a:cubicBezTo>
                    <a:cubicBezTo>
                      <a:pt x="96" y="28"/>
                      <a:pt x="81" y="25"/>
                      <a:pt x="65" y="21"/>
                    </a:cubicBezTo>
                    <a:cubicBezTo>
                      <a:pt x="43" y="17"/>
                      <a:pt x="18" y="12"/>
                      <a:pt x="10" y="2"/>
                    </a:cubicBezTo>
                    <a:cubicBezTo>
                      <a:pt x="8" y="0"/>
                      <a:pt x="4" y="0"/>
                      <a:pt x="2" y="2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95" name="Freeform 43">
                <a:extLst>
                  <a:ext uri="{FF2B5EF4-FFF2-40B4-BE49-F238E27FC236}">
                    <a16:creationId xmlns:a16="http://schemas.microsoft.com/office/drawing/2014/main" xmlns="" id="{4A26BC8D-5D5A-E744-A4B0-ACDC0C4CE0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43" y="2754"/>
                <a:ext cx="135" cy="54"/>
              </a:xfrm>
              <a:custGeom>
                <a:avLst/>
                <a:gdLst>
                  <a:gd name="T0" fmla="*/ 158 w 166"/>
                  <a:gd name="T1" fmla="*/ 2 h 66"/>
                  <a:gd name="T2" fmla="*/ 5 w 166"/>
                  <a:gd name="T3" fmla="*/ 54 h 66"/>
                  <a:gd name="T4" fmla="*/ 0 w 166"/>
                  <a:gd name="T5" fmla="*/ 59 h 66"/>
                  <a:gd name="T6" fmla="*/ 5 w 166"/>
                  <a:gd name="T7" fmla="*/ 64 h 66"/>
                  <a:gd name="T8" fmla="*/ 163 w 166"/>
                  <a:gd name="T9" fmla="*/ 11 h 66"/>
                  <a:gd name="T10" fmla="*/ 165 w 166"/>
                  <a:gd name="T11" fmla="*/ 4 h 66"/>
                  <a:gd name="T12" fmla="*/ 158 w 166"/>
                  <a:gd name="T13" fmla="*/ 2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6" h="66">
                    <a:moveTo>
                      <a:pt x="158" y="2"/>
                    </a:moveTo>
                    <a:cubicBezTo>
                      <a:pt x="97" y="39"/>
                      <a:pt x="47" y="56"/>
                      <a:pt x="5" y="54"/>
                    </a:cubicBezTo>
                    <a:cubicBezTo>
                      <a:pt x="3" y="54"/>
                      <a:pt x="0" y="56"/>
                      <a:pt x="0" y="59"/>
                    </a:cubicBezTo>
                    <a:cubicBezTo>
                      <a:pt x="0" y="62"/>
                      <a:pt x="2" y="64"/>
                      <a:pt x="5" y="64"/>
                    </a:cubicBezTo>
                    <a:cubicBezTo>
                      <a:pt x="49" y="66"/>
                      <a:pt x="100" y="48"/>
                      <a:pt x="163" y="11"/>
                    </a:cubicBezTo>
                    <a:cubicBezTo>
                      <a:pt x="165" y="9"/>
                      <a:pt x="166" y="6"/>
                      <a:pt x="165" y="4"/>
                    </a:cubicBezTo>
                    <a:cubicBezTo>
                      <a:pt x="163" y="1"/>
                      <a:pt x="160" y="0"/>
                      <a:pt x="158" y="2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96" name="Freeform 44">
                <a:extLst>
                  <a:ext uri="{FF2B5EF4-FFF2-40B4-BE49-F238E27FC236}">
                    <a16:creationId xmlns:a16="http://schemas.microsoft.com/office/drawing/2014/main" xmlns="" id="{5F5A6A13-E841-B04F-83EE-96831F6C76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20" y="2674"/>
                <a:ext cx="101" cy="55"/>
              </a:xfrm>
              <a:custGeom>
                <a:avLst/>
                <a:gdLst>
                  <a:gd name="T0" fmla="*/ 85 w 123"/>
                  <a:gd name="T1" fmla="*/ 11 h 67"/>
                  <a:gd name="T2" fmla="*/ 7 w 123"/>
                  <a:gd name="T3" fmla="*/ 37 h 67"/>
                  <a:gd name="T4" fmla="*/ 119 w 123"/>
                  <a:gd name="T5" fmla="*/ 28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3" h="67">
                    <a:moveTo>
                      <a:pt x="85" y="11"/>
                    </a:moveTo>
                    <a:cubicBezTo>
                      <a:pt x="71" y="0"/>
                      <a:pt x="0" y="17"/>
                      <a:pt x="7" y="37"/>
                    </a:cubicBezTo>
                    <a:cubicBezTo>
                      <a:pt x="18" y="67"/>
                      <a:pt x="123" y="56"/>
                      <a:pt x="119" y="28"/>
                    </a:cubicBezTo>
                  </a:path>
                </a:pathLst>
              </a:custGeom>
              <a:solidFill>
                <a:srgbClr val="FC9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97" name="Freeform 45">
                <a:extLst>
                  <a:ext uri="{FF2B5EF4-FFF2-40B4-BE49-F238E27FC236}">
                    <a16:creationId xmlns:a16="http://schemas.microsoft.com/office/drawing/2014/main" xmlns="" id="{64013199-6636-AD42-9938-2BD4180BF5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27" y="2667"/>
                <a:ext cx="135" cy="47"/>
              </a:xfrm>
              <a:custGeom>
                <a:avLst/>
                <a:gdLst>
                  <a:gd name="T0" fmla="*/ 120 w 165"/>
                  <a:gd name="T1" fmla="*/ 12 h 57"/>
                  <a:gd name="T2" fmla="*/ 44 w 165"/>
                  <a:gd name="T3" fmla="*/ 47 h 57"/>
                  <a:gd name="T4" fmla="*/ 142 w 165"/>
                  <a:gd name="T5" fmla="*/ 19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5" h="57">
                    <a:moveTo>
                      <a:pt x="120" y="12"/>
                    </a:moveTo>
                    <a:cubicBezTo>
                      <a:pt x="100" y="0"/>
                      <a:pt x="0" y="21"/>
                      <a:pt x="44" y="47"/>
                    </a:cubicBezTo>
                    <a:cubicBezTo>
                      <a:pt x="61" y="57"/>
                      <a:pt x="165" y="42"/>
                      <a:pt x="142" y="19"/>
                    </a:cubicBezTo>
                  </a:path>
                </a:pathLst>
              </a:custGeom>
              <a:solidFill>
                <a:srgbClr val="FC9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98" name="Freeform 46">
                <a:extLst>
                  <a:ext uri="{FF2B5EF4-FFF2-40B4-BE49-F238E27FC236}">
                    <a16:creationId xmlns:a16="http://schemas.microsoft.com/office/drawing/2014/main" xmlns="" id="{456B3D1C-10EE-694C-B735-D86DE6D420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50" y="2693"/>
                <a:ext cx="37" cy="21"/>
              </a:xfrm>
              <a:custGeom>
                <a:avLst/>
                <a:gdLst>
                  <a:gd name="T0" fmla="*/ 42 w 46"/>
                  <a:gd name="T1" fmla="*/ 5 h 25"/>
                  <a:gd name="T2" fmla="*/ 4 w 46"/>
                  <a:gd name="T3" fmla="*/ 9 h 25"/>
                  <a:gd name="T4" fmla="*/ 46 w 46"/>
                  <a:gd name="T5" fmla="*/ 1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6" h="25">
                    <a:moveTo>
                      <a:pt x="42" y="5"/>
                    </a:moveTo>
                    <a:cubicBezTo>
                      <a:pt x="36" y="1"/>
                      <a:pt x="6" y="0"/>
                      <a:pt x="4" y="9"/>
                    </a:cubicBezTo>
                    <a:cubicBezTo>
                      <a:pt x="0" y="25"/>
                      <a:pt x="40" y="12"/>
                      <a:pt x="46" y="10"/>
                    </a:cubicBezTo>
                  </a:path>
                </a:pathLst>
              </a:custGeom>
              <a:solidFill>
                <a:srgbClr val="F9757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99" name="Freeform 47">
                <a:extLst>
                  <a:ext uri="{FF2B5EF4-FFF2-40B4-BE49-F238E27FC236}">
                    <a16:creationId xmlns:a16="http://schemas.microsoft.com/office/drawing/2014/main" xmlns="" id="{3001826D-F3E1-3A48-9D54-006347CF53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81" y="2683"/>
                <a:ext cx="38" cy="21"/>
              </a:xfrm>
              <a:custGeom>
                <a:avLst/>
                <a:gdLst>
                  <a:gd name="T0" fmla="*/ 42 w 46"/>
                  <a:gd name="T1" fmla="*/ 6 h 25"/>
                  <a:gd name="T2" fmla="*/ 4 w 46"/>
                  <a:gd name="T3" fmla="*/ 9 h 25"/>
                  <a:gd name="T4" fmla="*/ 46 w 46"/>
                  <a:gd name="T5" fmla="*/ 11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6" h="25">
                    <a:moveTo>
                      <a:pt x="42" y="6"/>
                    </a:moveTo>
                    <a:cubicBezTo>
                      <a:pt x="36" y="2"/>
                      <a:pt x="6" y="0"/>
                      <a:pt x="4" y="9"/>
                    </a:cubicBezTo>
                    <a:cubicBezTo>
                      <a:pt x="0" y="25"/>
                      <a:pt x="39" y="12"/>
                      <a:pt x="46" y="11"/>
                    </a:cubicBezTo>
                  </a:path>
                </a:pathLst>
              </a:custGeom>
              <a:solidFill>
                <a:srgbClr val="F9757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00" name="Freeform 48">
                <a:extLst>
                  <a:ext uri="{FF2B5EF4-FFF2-40B4-BE49-F238E27FC236}">
                    <a16:creationId xmlns:a16="http://schemas.microsoft.com/office/drawing/2014/main" xmlns="" id="{CECFA89C-895D-204B-9CD8-A3662C5CB1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55" y="2705"/>
                <a:ext cx="3" cy="0"/>
              </a:xfrm>
              <a:custGeom>
                <a:avLst/>
                <a:gdLst>
                  <a:gd name="T0" fmla="*/ 2 w 3"/>
                  <a:gd name="T1" fmla="*/ 3 w 3"/>
                  <a:gd name="T2" fmla="*/ 0 w 3"/>
                  <a:gd name="T3" fmla="*/ 2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">
                    <a:moveTo>
                      <a:pt x="2" y="0"/>
                    </a:moveTo>
                    <a:lnTo>
                      <a:pt x="3" y="0"/>
                    </a:lnTo>
                    <a:lnTo>
                      <a:pt x="0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01" name="Freeform 49">
                <a:extLst>
                  <a:ext uri="{FF2B5EF4-FFF2-40B4-BE49-F238E27FC236}">
                    <a16:creationId xmlns:a16="http://schemas.microsoft.com/office/drawing/2014/main" xmlns="" id="{EE5EBECB-6871-8041-9837-4E34506066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54" y="2702"/>
                <a:ext cx="13" cy="3"/>
              </a:xfrm>
              <a:custGeom>
                <a:avLst/>
                <a:gdLst>
                  <a:gd name="T0" fmla="*/ 16 w 16"/>
                  <a:gd name="T1" fmla="*/ 0 h 3"/>
                  <a:gd name="T2" fmla="*/ 15 w 16"/>
                  <a:gd name="T3" fmla="*/ 0 h 3"/>
                  <a:gd name="T4" fmla="*/ 0 w 16"/>
                  <a:gd name="T5" fmla="*/ 3 h 3"/>
                  <a:gd name="T6" fmla="*/ 10 w 16"/>
                  <a:gd name="T7" fmla="*/ 2 h 3"/>
                  <a:gd name="T8" fmla="*/ 6 w 16"/>
                  <a:gd name="T9" fmla="*/ 2 h 3"/>
                  <a:gd name="T10" fmla="*/ 13 w 16"/>
                  <a:gd name="T11" fmla="*/ 1 h 3"/>
                  <a:gd name="T12" fmla="*/ 12 w 16"/>
                  <a:gd name="T13" fmla="*/ 1 h 3"/>
                  <a:gd name="T14" fmla="*/ 16 w 16"/>
                  <a:gd name="T1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" h="3">
                    <a:moveTo>
                      <a:pt x="16" y="0"/>
                    </a:moveTo>
                    <a:cubicBezTo>
                      <a:pt x="15" y="0"/>
                      <a:pt x="15" y="0"/>
                      <a:pt x="15" y="0"/>
                    </a:cubicBezTo>
                    <a:cubicBezTo>
                      <a:pt x="5" y="2"/>
                      <a:pt x="8" y="1"/>
                      <a:pt x="0" y="3"/>
                    </a:cubicBezTo>
                    <a:cubicBezTo>
                      <a:pt x="2" y="3"/>
                      <a:pt x="6" y="3"/>
                      <a:pt x="10" y="2"/>
                    </a:cubicBezTo>
                    <a:cubicBezTo>
                      <a:pt x="9" y="2"/>
                      <a:pt x="5" y="2"/>
                      <a:pt x="6" y="2"/>
                    </a:cubicBezTo>
                    <a:cubicBezTo>
                      <a:pt x="9" y="2"/>
                      <a:pt x="9" y="2"/>
                      <a:pt x="13" y="1"/>
                    </a:cubicBezTo>
                    <a:cubicBezTo>
                      <a:pt x="16" y="0"/>
                      <a:pt x="10" y="1"/>
                      <a:pt x="12" y="1"/>
                    </a:cubicBezTo>
                    <a:lnTo>
                      <a:pt x="16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02" name="Freeform 50">
                <a:extLst>
                  <a:ext uri="{FF2B5EF4-FFF2-40B4-BE49-F238E27FC236}">
                    <a16:creationId xmlns:a16="http://schemas.microsoft.com/office/drawing/2014/main" xmlns="" id="{ABFC67B4-30BC-5B49-91A6-3FAB56B800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59" y="2703"/>
                <a:ext cx="4" cy="0"/>
              </a:xfrm>
              <a:custGeom>
                <a:avLst/>
                <a:gdLst>
                  <a:gd name="T0" fmla="*/ 0 w 5"/>
                  <a:gd name="T1" fmla="*/ 5 w 5"/>
                  <a:gd name="T2" fmla="*/ 0 w 5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5">
                    <a:moveTo>
                      <a:pt x="0" y="0"/>
                    </a:moveTo>
                    <a:cubicBezTo>
                      <a:pt x="5" y="0"/>
                      <a:pt x="5" y="0"/>
                      <a:pt x="5" y="0"/>
                    </a:cubicBezTo>
                    <a:cubicBezTo>
                      <a:pt x="3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03" name="Freeform 51">
                <a:extLst>
                  <a:ext uri="{FF2B5EF4-FFF2-40B4-BE49-F238E27FC236}">
                    <a16:creationId xmlns:a16="http://schemas.microsoft.com/office/drawing/2014/main" xmlns="" id="{9E4E5BF2-9F3D-634E-9437-C50000EF7F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56" y="2703"/>
                <a:ext cx="5" cy="0"/>
              </a:xfrm>
              <a:custGeom>
                <a:avLst/>
                <a:gdLst>
                  <a:gd name="T0" fmla="*/ 2 w 6"/>
                  <a:gd name="T1" fmla="*/ 6 w 6"/>
                  <a:gd name="T2" fmla="*/ 0 w 6"/>
                  <a:gd name="T3" fmla="*/ 2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2" y="0"/>
                    </a:moveTo>
                    <a:cubicBezTo>
                      <a:pt x="3" y="0"/>
                      <a:pt x="6" y="0"/>
                      <a:pt x="6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04" name="Freeform 52">
                <a:extLst>
                  <a:ext uri="{FF2B5EF4-FFF2-40B4-BE49-F238E27FC236}">
                    <a16:creationId xmlns:a16="http://schemas.microsoft.com/office/drawing/2014/main" xmlns="" id="{6AC2B3B2-425B-3643-974A-6E40182495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57" y="2702"/>
                <a:ext cx="2" cy="1"/>
              </a:xfrm>
              <a:custGeom>
                <a:avLst/>
                <a:gdLst>
                  <a:gd name="T0" fmla="*/ 2 w 2"/>
                  <a:gd name="T1" fmla="*/ 0 h 1"/>
                  <a:gd name="T2" fmla="*/ 1 w 2"/>
                  <a:gd name="T3" fmla="*/ 0 h 1"/>
                  <a:gd name="T4" fmla="*/ 2 w 2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1" y="1"/>
                      <a:pt x="2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05" name="Freeform 53">
                <a:extLst>
                  <a:ext uri="{FF2B5EF4-FFF2-40B4-BE49-F238E27FC236}">
                    <a16:creationId xmlns:a16="http://schemas.microsoft.com/office/drawing/2014/main" xmlns="" id="{F477F9A4-B981-AB44-97CE-9FEB030999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55" y="2701"/>
                <a:ext cx="10" cy="1"/>
              </a:xfrm>
              <a:custGeom>
                <a:avLst/>
                <a:gdLst>
                  <a:gd name="T0" fmla="*/ 3 w 12"/>
                  <a:gd name="T1" fmla="*/ 1 h 1"/>
                  <a:gd name="T2" fmla="*/ 3 w 12"/>
                  <a:gd name="T3" fmla="*/ 1 h 1"/>
                  <a:gd name="T4" fmla="*/ 3 w 12"/>
                  <a:gd name="T5" fmla="*/ 1 h 1"/>
                  <a:gd name="T6" fmla="*/ 9 w 12"/>
                  <a:gd name="T7" fmla="*/ 1 h 1"/>
                  <a:gd name="T8" fmla="*/ 8 w 12"/>
                  <a:gd name="T9" fmla="*/ 1 h 1"/>
                  <a:gd name="T10" fmla="*/ 12 w 12"/>
                  <a:gd name="T11" fmla="*/ 0 h 1"/>
                  <a:gd name="T12" fmla="*/ 3 w 12"/>
                  <a:gd name="T13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1">
                    <a:moveTo>
                      <a:pt x="3" y="1"/>
                    </a:moveTo>
                    <a:cubicBezTo>
                      <a:pt x="0" y="1"/>
                      <a:pt x="2" y="1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5" y="1"/>
                      <a:pt x="10" y="0"/>
                      <a:pt x="9" y="1"/>
                    </a:cubicBezTo>
                    <a:cubicBezTo>
                      <a:pt x="10" y="1"/>
                      <a:pt x="5" y="1"/>
                      <a:pt x="8" y="1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1" y="0"/>
                      <a:pt x="5" y="1"/>
                      <a:pt x="3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06" name="Freeform 54">
                <a:extLst>
                  <a:ext uri="{FF2B5EF4-FFF2-40B4-BE49-F238E27FC236}">
                    <a16:creationId xmlns:a16="http://schemas.microsoft.com/office/drawing/2014/main" xmlns="" id="{7FA63F8B-3CFE-9E4F-B59C-D80D1FD899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59" y="2702"/>
                <a:ext cx="0" cy="1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07" name="Freeform 55">
                <a:extLst>
                  <a:ext uri="{FF2B5EF4-FFF2-40B4-BE49-F238E27FC236}">
                    <a16:creationId xmlns:a16="http://schemas.microsoft.com/office/drawing/2014/main" xmlns="" id="{6288C8A3-E5E6-E247-B8CE-9902AC675E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58" y="2703"/>
                <a:ext cx="2" cy="0"/>
              </a:xfrm>
              <a:custGeom>
                <a:avLst/>
                <a:gdLst>
                  <a:gd name="T0" fmla="*/ 0 w 2"/>
                  <a:gd name="T1" fmla="*/ 1 w 2"/>
                  <a:gd name="T2" fmla="*/ 2 w 2"/>
                  <a:gd name="T3" fmla="*/ 0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0" y="0"/>
                    </a:moveTo>
                    <a:lnTo>
                      <a:pt x="1" y="0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08" name="Freeform 56">
                <a:extLst>
                  <a:ext uri="{FF2B5EF4-FFF2-40B4-BE49-F238E27FC236}">
                    <a16:creationId xmlns:a16="http://schemas.microsoft.com/office/drawing/2014/main" xmlns="" id="{E6CD76F7-6C2D-9345-A057-275165AE97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57" y="2701"/>
                <a:ext cx="11" cy="1"/>
              </a:xfrm>
              <a:custGeom>
                <a:avLst/>
                <a:gdLst>
                  <a:gd name="T0" fmla="*/ 0 w 13"/>
                  <a:gd name="T1" fmla="*/ 1 h 2"/>
                  <a:gd name="T2" fmla="*/ 5 w 13"/>
                  <a:gd name="T3" fmla="*/ 1 h 2"/>
                  <a:gd name="T4" fmla="*/ 13 w 13"/>
                  <a:gd name="T5" fmla="*/ 0 h 2"/>
                  <a:gd name="T6" fmla="*/ 11 w 13"/>
                  <a:gd name="T7" fmla="*/ 0 h 2"/>
                  <a:gd name="T8" fmla="*/ 0 w 13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2">
                    <a:moveTo>
                      <a:pt x="0" y="1"/>
                    </a:moveTo>
                    <a:cubicBezTo>
                      <a:pt x="7" y="1"/>
                      <a:pt x="0" y="2"/>
                      <a:pt x="5" y="1"/>
                    </a:cubicBezTo>
                    <a:cubicBezTo>
                      <a:pt x="4" y="1"/>
                      <a:pt x="9" y="1"/>
                      <a:pt x="13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8" y="0"/>
                      <a:pt x="3" y="1"/>
                      <a:pt x="0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09" name="Freeform 57">
                <a:extLst>
                  <a:ext uri="{FF2B5EF4-FFF2-40B4-BE49-F238E27FC236}">
                    <a16:creationId xmlns:a16="http://schemas.microsoft.com/office/drawing/2014/main" xmlns="" id="{283C1A87-B9A1-5247-BB93-C6F5B3B39D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69" y="2700"/>
                <a:ext cx="2" cy="0"/>
              </a:xfrm>
              <a:custGeom>
                <a:avLst/>
                <a:gdLst>
                  <a:gd name="T0" fmla="*/ 2 w 2"/>
                  <a:gd name="T1" fmla="*/ 0 w 2"/>
                  <a:gd name="T2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lnTo>
                      <a:pt x="0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10" name="Freeform 58">
                <a:extLst>
                  <a:ext uri="{FF2B5EF4-FFF2-40B4-BE49-F238E27FC236}">
                    <a16:creationId xmlns:a16="http://schemas.microsoft.com/office/drawing/2014/main" xmlns="" id="{5AC98BC4-120A-114C-8367-AEBC969259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60" y="2699"/>
                <a:ext cx="14" cy="2"/>
              </a:xfrm>
              <a:custGeom>
                <a:avLst/>
                <a:gdLst>
                  <a:gd name="T0" fmla="*/ 1 w 17"/>
                  <a:gd name="T1" fmla="*/ 1 h 2"/>
                  <a:gd name="T2" fmla="*/ 8 w 17"/>
                  <a:gd name="T3" fmla="*/ 1 h 2"/>
                  <a:gd name="T4" fmla="*/ 3 w 17"/>
                  <a:gd name="T5" fmla="*/ 1 h 2"/>
                  <a:gd name="T6" fmla="*/ 6 w 17"/>
                  <a:gd name="T7" fmla="*/ 2 h 2"/>
                  <a:gd name="T8" fmla="*/ 0 w 17"/>
                  <a:gd name="T9" fmla="*/ 2 h 2"/>
                  <a:gd name="T10" fmla="*/ 5 w 17"/>
                  <a:gd name="T11" fmla="*/ 2 h 2"/>
                  <a:gd name="T12" fmla="*/ 1 w 17"/>
                  <a:gd name="T13" fmla="*/ 2 h 2"/>
                  <a:gd name="T14" fmla="*/ 8 w 17"/>
                  <a:gd name="T15" fmla="*/ 2 h 2"/>
                  <a:gd name="T16" fmla="*/ 7 w 17"/>
                  <a:gd name="T17" fmla="*/ 2 h 2"/>
                  <a:gd name="T18" fmla="*/ 11 w 17"/>
                  <a:gd name="T19" fmla="*/ 1 h 2"/>
                  <a:gd name="T20" fmla="*/ 16 w 17"/>
                  <a:gd name="T21" fmla="*/ 0 h 2"/>
                  <a:gd name="T22" fmla="*/ 1 w 17"/>
                  <a:gd name="T23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7" h="2">
                    <a:moveTo>
                      <a:pt x="1" y="1"/>
                    </a:moveTo>
                    <a:cubicBezTo>
                      <a:pt x="8" y="1"/>
                      <a:pt x="8" y="1"/>
                      <a:pt x="8" y="1"/>
                    </a:cubicBezTo>
                    <a:cubicBezTo>
                      <a:pt x="6" y="1"/>
                      <a:pt x="4" y="1"/>
                      <a:pt x="3" y="1"/>
                    </a:cubicBezTo>
                    <a:cubicBezTo>
                      <a:pt x="2" y="2"/>
                      <a:pt x="6" y="1"/>
                      <a:pt x="6" y="2"/>
                    </a:cubicBezTo>
                    <a:cubicBezTo>
                      <a:pt x="0" y="2"/>
                      <a:pt x="5" y="1"/>
                      <a:pt x="0" y="2"/>
                    </a:cubicBezTo>
                    <a:cubicBezTo>
                      <a:pt x="0" y="2"/>
                      <a:pt x="0" y="2"/>
                      <a:pt x="5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10" y="1"/>
                      <a:pt x="3" y="2"/>
                      <a:pt x="7" y="2"/>
                    </a:cubicBezTo>
                    <a:cubicBezTo>
                      <a:pt x="10" y="1"/>
                      <a:pt x="11" y="1"/>
                      <a:pt x="11" y="1"/>
                    </a:cubicBezTo>
                    <a:cubicBezTo>
                      <a:pt x="10" y="1"/>
                      <a:pt x="17" y="1"/>
                      <a:pt x="16" y="0"/>
                    </a:cubicBezTo>
                    <a:cubicBezTo>
                      <a:pt x="15" y="0"/>
                      <a:pt x="5" y="1"/>
                      <a:pt x="1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11" name="Freeform 59">
                <a:extLst>
                  <a:ext uri="{FF2B5EF4-FFF2-40B4-BE49-F238E27FC236}">
                    <a16:creationId xmlns:a16="http://schemas.microsoft.com/office/drawing/2014/main" xmlns="" id="{AEDD7D12-0C14-B24E-9CB8-A7F33D87C4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67" y="2699"/>
                <a:ext cx="2" cy="0"/>
              </a:xfrm>
              <a:custGeom>
                <a:avLst/>
                <a:gdLst>
                  <a:gd name="T0" fmla="*/ 1 w 2"/>
                  <a:gd name="T1" fmla="*/ 2 w 2"/>
                  <a:gd name="T2" fmla="*/ 0 w 2"/>
                  <a:gd name="T3" fmla="*/ 1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1" y="0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12" name="Freeform 60">
                <a:extLst>
                  <a:ext uri="{FF2B5EF4-FFF2-40B4-BE49-F238E27FC236}">
                    <a16:creationId xmlns:a16="http://schemas.microsoft.com/office/drawing/2014/main" xmlns="" id="{85F67E01-ECA3-8842-8B5A-1F8AF83592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59" y="2698"/>
                <a:ext cx="15" cy="1"/>
              </a:xfrm>
              <a:custGeom>
                <a:avLst/>
                <a:gdLst>
                  <a:gd name="T0" fmla="*/ 1 w 18"/>
                  <a:gd name="T1" fmla="*/ 1 h 1"/>
                  <a:gd name="T2" fmla="*/ 5 w 18"/>
                  <a:gd name="T3" fmla="*/ 1 h 1"/>
                  <a:gd name="T4" fmla="*/ 2 w 18"/>
                  <a:gd name="T5" fmla="*/ 1 h 1"/>
                  <a:gd name="T6" fmla="*/ 7 w 18"/>
                  <a:gd name="T7" fmla="*/ 1 h 1"/>
                  <a:gd name="T8" fmla="*/ 4 w 18"/>
                  <a:gd name="T9" fmla="*/ 1 h 1"/>
                  <a:gd name="T10" fmla="*/ 13 w 18"/>
                  <a:gd name="T11" fmla="*/ 1 h 1"/>
                  <a:gd name="T12" fmla="*/ 11 w 18"/>
                  <a:gd name="T13" fmla="*/ 1 h 1"/>
                  <a:gd name="T14" fmla="*/ 10 w 18"/>
                  <a:gd name="T15" fmla="*/ 0 h 1"/>
                  <a:gd name="T16" fmla="*/ 8 w 18"/>
                  <a:gd name="T17" fmla="*/ 0 h 1"/>
                  <a:gd name="T18" fmla="*/ 6 w 18"/>
                  <a:gd name="T19" fmla="*/ 0 h 1"/>
                  <a:gd name="T20" fmla="*/ 1 w 18"/>
                  <a:gd name="T21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8" h="1">
                    <a:moveTo>
                      <a:pt x="1" y="1"/>
                    </a:moveTo>
                    <a:cubicBezTo>
                      <a:pt x="5" y="1"/>
                      <a:pt x="5" y="1"/>
                      <a:pt x="5" y="1"/>
                    </a:cubicBezTo>
                    <a:cubicBezTo>
                      <a:pt x="5" y="1"/>
                      <a:pt x="3" y="1"/>
                      <a:pt x="2" y="1"/>
                    </a:cubicBezTo>
                    <a:cubicBezTo>
                      <a:pt x="3" y="1"/>
                      <a:pt x="6" y="1"/>
                      <a:pt x="7" y="1"/>
                    </a:cubicBezTo>
                    <a:cubicBezTo>
                      <a:pt x="13" y="1"/>
                      <a:pt x="5" y="1"/>
                      <a:pt x="4" y="1"/>
                    </a:cubicBezTo>
                    <a:cubicBezTo>
                      <a:pt x="7" y="0"/>
                      <a:pt x="8" y="1"/>
                      <a:pt x="13" y="1"/>
                    </a:cubicBezTo>
                    <a:cubicBezTo>
                      <a:pt x="13" y="1"/>
                      <a:pt x="12" y="1"/>
                      <a:pt x="11" y="1"/>
                    </a:cubicBezTo>
                    <a:cubicBezTo>
                      <a:pt x="18" y="0"/>
                      <a:pt x="12" y="0"/>
                      <a:pt x="10" y="0"/>
                    </a:cubicBezTo>
                    <a:cubicBezTo>
                      <a:pt x="9" y="0"/>
                      <a:pt x="8" y="0"/>
                      <a:pt x="8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1" y="0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13" name="Freeform 61">
                <a:extLst>
                  <a:ext uri="{FF2B5EF4-FFF2-40B4-BE49-F238E27FC236}">
                    <a16:creationId xmlns:a16="http://schemas.microsoft.com/office/drawing/2014/main" xmlns="" id="{F196B3A7-F00F-7F4E-9E48-BD7E2C58CD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59" y="2699"/>
                <a:ext cx="2" cy="1"/>
              </a:xfrm>
              <a:custGeom>
                <a:avLst/>
                <a:gdLst>
                  <a:gd name="T0" fmla="*/ 2 w 3"/>
                  <a:gd name="T1" fmla="*/ 1 h 1"/>
                  <a:gd name="T2" fmla="*/ 3 w 3"/>
                  <a:gd name="T3" fmla="*/ 0 h 1"/>
                  <a:gd name="T4" fmla="*/ 2 w 3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1">
                    <a:moveTo>
                      <a:pt x="2" y="1"/>
                    </a:moveTo>
                    <a:cubicBezTo>
                      <a:pt x="2" y="1"/>
                      <a:pt x="2" y="1"/>
                      <a:pt x="3" y="0"/>
                    </a:cubicBezTo>
                    <a:cubicBezTo>
                      <a:pt x="1" y="1"/>
                      <a:pt x="0" y="1"/>
                      <a:pt x="2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14" name="Freeform 62">
                <a:extLst>
                  <a:ext uri="{FF2B5EF4-FFF2-40B4-BE49-F238E27FC236}">
                    <a16:creationId xmlns:a16="http://schemas.microsoft.com/office/drawing/2014/main" xmlns="" id="{FDBB02C4-7BDB-B749-8EEC-371B1592CD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67" y="2698"/>
                <a:ext cx="1" cy="0"/>
              </a:xfrm>
              <a:custGeom>
                <a:avLst/>
                <a:gdLst>
                  <a:gd name="T0" fmla="*/ 1 w 1"/>
                  <a:gd name="T1" fmla="*/ 1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15" name="Freeform 63">
                <a:extLst>
                  <a:ext uri="{FF2B5EF4-FFF2-40B4-BE49-F238E27FC236}">
                    <a16:creationId xmlns:a16="http://schemas.microsoft.com/office/drawing/2014/main" xmlns="" id="{E404417C-BBE5-8141-929E-1707D19096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59" y="2698"/>
                <a:ext cx="3" cy="0"/>
              </a:xfrm>
              <a:custGeom>
                <a:avLst/>
                <a:gdLst>
                  <a:gd name="T0" fmla="*/ 3 w 3"/>
                  <a:gd name="T1" fmla="*/ 3 w 3"/>
                  <a:gd name="T2" fmla="*/ 0 w 3"/>
                  <a:gd name="T3" fmla="*/ 3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">
                    <a:moveTo>
                      <a:pt x="3" y="0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3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16" name="Freeform 64">
                <a:extLst>
                  <a:ext uri="{FF2B5EF4-FFF2-40B4-BE49-F238E27FC236}">
                    <a16:creationId xmlns:a16="http://schemas.microsoft.com/office/drawing/2014/main" xmlns="" id="{FFA6B96B-D821-B847-9C4E-3FFA7C2421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56" y="2690"/>
                <a:ext cx="16" cy="8"/>
              </a:xfrm>
              <a:custGeom>
                <a:avLst/>
                <a:gdLst>
                  <a:gd name="T0" fmla="*/ 17 w 19"/>
                  <a:gd name="T1" fmla="*/ 2 h 10"/>
                  <a:gd name="T2" fmla="*/ 13 w 19"/>
                  <a:gd name="T3" fmla="*/ 2 h 10"/>
                  <a:gd name="T4" fmla="*/ 9 w 19"/>
                  <a:gd name="T5" fmla="*/ 1 h 10"/>
                  <a:gd name="T6" fmla="*/ 2 w 19"/>
                  <a:gd name="T7" fmla="*/ 0 h 10"/>
                  <a:gd name="T8" fmla="*/ 5 w 19"/>
                  <a:gd name="T9" fmla="*/ 1 h 10"/>
                  <a:gd name="T10" fmla="*/ 2 w 19"/>
                  <a:gd name="T11" fmla="*/ 0 h 10"/>
                  <a:gd name="T12" fmla="*/ 4 w 19"/>
                  <a:gd name="T13" fmla="*/ 2 h 10"/>
                  <a:gd name="T14" fmla="*/ 5 w 19"/>
                  <a:gd name="T15" fmla="*/ 3 h 10"/>
                  <a:gd name="T16" fmla="*/ 4 w 19"/>
                  <a:gd name="T17" fmla="*/ 7 h 10"/>
                  <a:gd name="T18" fmla="*/ 10 w 19"/>
                  <a:gd name="T19" fmla="*/ 8 h 10"/>
                  <a:gd name="T20" fmla="*/ 6 w 19"/>
                  <a:gd name="T21" fmla="*/ 8 h 10"/>
                  <a:gd name="T22" fmla="*/ 6 w 19"/>
                  <a:gd name="T23" fmla="*/ 8 h 10"/>
                  <a:gd name="T24" fmla="*/ 4 w 19"/>
                  <a:gd name="T25" fmla="*/ 9 h 10"/>
                  <a:gd name="T26" fmla="*/ 12 w 19"/>
                  <a:gd name="T27" fmla="*/ 9 h 10"/>
                  <a:gd name="T28" fmla="*/ 4 w 19"/>
                  <a:gd name="T29" fmla="*/ 9 h 10"/>
                  <a:gd name="T30" fmla="*/ 9 w 19"/>
                  <a:gd name="T31" fmla="*/ 10 h 10"/>
                  <a:gd name="T32" fmla="*/ 14 w 19"/>
                  <a:gd name="T33" fmla="*/ 10 h 10"/>
                  <a:gd name="T34" fmla="*/ 17 w 19"/>
                  <a:gd name="T35" fmla="*/ 10 h 10"/>
                  <a:gd name="T36" fmla="*/ 8 w 19"/>
                  <a:gd name="T37" fmla="*/ 7 h 10"/>
                  <a:gd name="T38" fmla="*/ 12 w 19"/>
                  <a:gd name="T39" fmla="*/ 8 h 10"/>
                  <a:gd name="T40" fmla="*/ 16 w 19"/>
                  <a:gd name="T41" fmla="*/ 6 h 10"/>
                  <a:gd name="T42" fmla="*/ 9 w 19"/>
                  <a:gd name="T43" fmla="*/ 5 h 10"/>
                  <a:gd name="T44" fmla="*/ 12 w 19"/>
                  <a:gd name="T45" fmla="*/ 5 h 10"/>
                  <a:gd name="T46" fmla="*/ 9 w 19"/>
                  <a:gd name="T47" fmla="*/ 5 h 10"/>
                  <a:gd name="T48" fmla="*/ 13 w 19"/>
                  <a:gd name="T49" fmla="*/ 5 h 10"/>
                  <a:gd name="T50" fmla="*/ 5 w 19"/>
                  <a:gd name="T51" fmla="*/ 4 h 10"/>
                  <a:gd name="T52" fmla="*/ 16 w 19"/>
                  <a:gd name="T53" fmla="*/ 4 h 10"/>
                  <a:gd name="T54" fmla="*/ 12 w 19"/>
                  <a:gd name="T55" fmla="*/ 4 h 10"/>
                  <a:gd name="T56" fmla="*/ 9 w 19"/>
                  <a:gd name="T57" fmla="*/ 3 h 10"/>
                  <a:gd name="T58" fmla="*/ 16 w 19"/>
                  <a:gd name="T59" fmla="*/ 4 h 10"/>
                  <a:gd name="T60" fmla="*/ 11 w 19"/>
                  <a:gd name="T61" fmla="*/ 3 h 10"/>
                  <a:gd name="T62" fmla="*/ 8 w 19"/>
                  <a:gd name="T63" fmla="*/ 2 h 10"/>
                  <a:gd name="T64" fmla="*/ 10 w 19"/>
                  <a:gd name="T65" fmla="*/ 2 h 10"/>
                  <a:gd name="T66" fmla="*/ 16 w 19"/>
                  <a:gd name="T67" fmla="*/ 3 h 10"/>
                  <a:gd name="T68" fmla="*/ 19 w 19"/>
                  <a:gd name="T69" fmla="*/ 3 h 10"/>
                  <a:gd name="T70" fmla="*/ 11 w 19"/>
                  <a:gd name="T71" fmla="*/ 2 h 10"/>
                  <a:gd name="T72" fmla="*/ 17 w 19"/>
                  <a:gd name="T73" fmla="*/ 2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9" h="10">
                    <a:moveTo>
                      <a:pt x="17" y="2"/>
                    </a:moveTo>
                    <a:cubicBezTo>
                      <a:pt x="14" y="2"/>
                      <a:pt x="13" y="2"/>
                      <a:pt x="13" y="2"/>
                    </a:cubicBezTo>
                    <a:cubicBezTo>
                      <a:pt x="10" y="1"/>
                      <a:pt x="11" y="1"/>
                      <a:pt x="9" y="1"/>
                    </a:cubicBezTo>
                    <a:cubicBezTo>
                      <a:pt x="7" y="1"/>
                      <a:pt x="5" y="0"/>
                      <a:pt x="2" y="0"/>
                    </a:cubicBezTo>
                    <a:cubicBezTo>
                      <a:pt x="2" y="0"/>
                      <a:pt x="6" y="1"/>
                      <a:pt x="5" y="1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4" y="1"/>
                      <a:pt x="7" y="2"/>
                      <a:pt x="4" y="2"/>
                    </a:cubicBezTo>
                    <a:cubicBezTo>
                      <a:pt x="3" y="2"/>
                      <a:pt x="4" y="3"/>
                      <a:pt x="5" y="3"/>
                    </a:cubicBezTo>
                    <a:cubicBezTo>
                      <a:pt x="4" y="5"/>
                      <a:pt x="7" y="6"/>
                      <a:pt x="4" y="7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7" y="8"/>
                      <a:pt x="10" y="8"/>
                      <a:pt x="6" y="8"/>
                    </a:cubicBezTo>
                    <a:cubicBezTo>
                      <a:pt x="7" y="8"/>
                      <a:pt x="6" y="8"/>
                      <a:pt x="6" y="8"/>
                    </a:cubicBezTo>
                    <a:cubicBezTo>
                      <a:pt x="0" y="8"/>
                      <a:pt x="6" y="9"/>
                      <a:pt x="4" y="9"/>
                    </a:cubicBezTo>
                    <a:cubicBezTo>
                      <a:pt x="5" y="9"/>
                      <a:pt x="11" y="9"/>
                      <a:pt x="12" y="9"/>
                    </a:cubicBezTo>
                    <a:cubicBezTo>
                      <a:pt x="5" y="9"/>
                      <a:pt x="12" y="9"/>
                      <a:pt x="4" y="9"/>
                    </a:cubicBezTo>
                    <a:cubicBezTo>
                      <a:pt x="2" y="10"/>
                      <a:pt x="10" y="10"/>
                      <a:pt x="9" y="10"/>
                    </a:cubicBezTo>
                    <a:cubicBezTo>
                      <a:pt x="13" y="10"/>
                      <a:pt x="11" y="10"/>
                      <a:pt x="14" y="10"/>
                    </a:cubicBezTo>
                    <a:cubicBezTo>
                      <a:pt x="17" y="10"/>
                      <a:pt x="13" y="10"/>
                      <a:pt x="17" y="10"/>
                    </a:cubicBezTo>
                    <a:cubicBezTo>
                      <a:pt x="19" y="9"/>
                      <a:pt x="11" y="8"/>
                      <a:pt x="8" y="7"/>
                    </a:cubicBezTo>
                    <a:cubicBezTo>
                      <a:pt x="12" y="8"/>
                      <a:pt x="12" y="8"/>
                      <a:pt x="12" y="8"/>
                    </a:cubicBezTo>
                    <a:cubicBezTo>
                      <a:pt x="9" y="7"/>
                      <a:pt x="9" y="6"/>
                      <a:pt x="16" y="6"/>
                    </a:cubicBezTo>
                    <a:cubicBezTo>
                      <a:pt x="12" y="6"/>
                      <a:pt x="18" y="6"/>
                      <a:pt x="9" y="5"/>
                    </a:cubicBezTo>
                    <a:cubicBezTo>
                      <a:pt x="11" y="5"/>
                      <a:pt x="11" y="5"/>
                      <a:pt x="12" y="5"/>
                    </a:cubicBezTo>
                    <a:cubicBezTo>
                      <a:pt x="9" y="5"/>
                      <a:pt x="9" y="5"/>
                      <a:pt x="9" y="5"/>
                    </a:cubicBezTo>
                    <a:cubicBezTo>
                      <a:pt x="9" y="5"/>
                      <a:pt x="13" y="5"/>
                      <a:pt x="13" y="5"/>
                    </a:cubicBezTo>
                    <a:cubicBezTo>
                      <a:pt x="9" y="5"/>
                      <a:pt x="8" y="4"/>
                      <a:pt x="5" y="4"/>
                    </a:cubicBezTo>
                    <a:cubicBezTo>
                      <a:pt x="9" y="4"/>
                      <a:pt x="13" y="4"/>
                      <a:pt x="16" y="4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3" y="4"/>
                      <a:pt x="10" y="4"/>
                      <a:pt x="9" y="3"/>
                    </a:cubicBezTo>
                    <a:cubicBezTo>
                      <a:pt x="9" y="3"/>
                      <a:pt x="13" y="4"/>
                      <a:pt x="16" y="4"/>
                    </a:cubicBezTo>
                    <a:cubicBezTo>
                      <a:pt x="17" y="4"/>
                      <a:pt x="8" y="3"/>
                      <a:pt x="11" y="3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7" y="2"/>
                      <a:pt x="11" y="2"/>
                      <a:pt x="10" y="2"/>
                    </a:cubicBezTo>
                    <a:cubicBezTo>
                      <a:pt x="15" y="2"/>
                      <a:pt x="14" y="3"/>
                      <a:pt x="16" y="3"/>
                    </a:cubicBezTo>
                    <a:cubicBezTo>
                      <a:pt x="17" y="3"/>
                      <a:pt x="17" y="3"/>
                      <a:pt x="19" y="3"/>
                    </a:cubicBezTo>
                    <a:cubicBezTo>
                      <a:pt x="17" y="3"/>
                      <a:pt x="13" y="2"/>
                      <a:pt x="11" y="2"/>
                    </a:cubicBezTo>
                    <a:cubicBezTo>
                      <a:pt x="16" y="3"/>
                      <a:pt x="16" y="2"/>
                      <a:pt x="17" y="2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17" name="Freeform 65">
                <a:extLst>
                  <a:ext uri="{FF2B5EF4-FFF2-40B4-BE49-F238E27FC236}">
                    <a16:creationId xmlns:a16="http://schemas.microsoft.com/office/drawing/2014/main" xmlns="" id="{E7943B45-2119-B54C-A0FD-51566E533B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72" y="2692"/>
                <a:ext cx="1" cy="1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1 h 1"/>
                  <a:gd name="T4" fmla="*/ 1 w 1"/>
                  <a:gd name="T5" fmla="*/ 1 h 1"/>
                  <a:gd name="T6" fmla="*/ 0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18" name="Freeform 66">
                <a:extLst>
                  <a:ext uri="{FF2B5EF4-FFF2-40B4-BE49-F238E27FC236}">
                    <a16:creationId xmlns:a16="http://schemas.microsoft.com/office/drawing/2014/main" xmlns="" id="{F211E7F1-8E4A-1047-B6F8-04B2B41323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70" y="269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19" name="Rectangle 67">
                <a:extLst>
                  <a:ext uri="{FF2B5EF4-FFF2-40B4-BE49-F238E27FC236}">
                    <a16:creationId xmlns:a16="http://schemas.microsoft.com/office/drawing/2014/main" xmlns="" id="{DA7F172F-C97D-0E46-9889-53BB41EB801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59" y="2692"/>
                <a:ext cx="1" cy="1"/>
              </a:xfrm>
              <a:prstGeom prst="rect">
                <a:avLst/>
              </a:pr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20" name="Freeform 68">
                <a:extLst>
                  <a:ext uri="{FF2B5EF4-FFF2-40B4-BE49-F238E27FC236}">
                    <a16:creationId xmlns:a16="http://schemas.microsoft.com/office/drawing/2014/main" xmlns="" id="{0A533522-43D4-5E48-ABC6-133CF80A16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69" y="2693"/>
                <a:ext cx="3" cy="1"/>
              </a:xfrm>
              <a:custGeom>
                <a:avLst/>
                <a:gdLst>
                  <a:gd name="T0" fmla="*/ 3 w 3"/>
                  <a:gd name="T1" fmla="*/ 1 h 1"/>
                  <a:gd name="T2" fmla="*/ 0 w 3"/>
                  <a:gd name="T3" fmla="*/ 0 h 1"/>
                  <a:gd name="T4" fmla="*/ 3 w 3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1">
                    <a:moveTo>
                      <a:pt x="3" y="1"/>
                    </a:moveTo>
                    <a:lnTo>
                      <a:pt x="0" y="0"/>
                    </a:lnTo>
                    <a:lnTo>
                      <a:pt x="3" y="1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21" name="Freeform 69">
                <a:extLst>
                  <a:ext uri="{FF2B5EF4-FFF2-40B4-BE49-F238E27FC236}">
                    <a16:creationId xmlns:a16="http://schemas.microsoft.com/office/drawing/2014/main" xmlns="" id="{6B79A4DD-8141-DC46-A368-580E5269C7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69" y="2695"/>
                <a:ext cx="3" cy="0"/>
              </a:xfrm>
              <a:custGeom>
                <a:avLst/>
                <a:gdLst>
                  <a:gd name="T0" fmla="*/ 0 w 3"/>
                  <a:gd name="T1" fmla="*/ 3 w 3"/>
                  <a:gd name="T2" fmla="*/ 0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3">
                    <a:moveTo>
                      <a:pt x="0" y="0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2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22" name="Freeform 70">
                <a:extLst>
                  <a:ext uri="{FF2B5EF4-FFF2-40B4-BE49-F238E27FC236}">
                    <a16:creationId xmlns:a16="http://schemas.microsoft.com/office/drawing/2014/main" xmlns="" id="{7185B887-6F46-ED4D-B5FC-49EE65C4BA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71" y="2692"/>
                <a:ext cx="1" cy="0"/>
              </a:xfrm>
              <a:custGeom>
                <a:avLst/>
                <a:gdLst>
                  <a:gd name="T0" fmla="*/ 1 w 1"/>
                  <a:gd name="T1" fmla="*/ 1 w 1"/>
                  <a:gd name="T2" fmla="*/ 0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23" name="Freeform 71">
                <a:extLst>
                  <a:ext uri="{FF2B5EF4-FFF2-40B4-BE49-F238E27FC236}">
                    <a16:creationId xmlns:a16="http://schemas.microsoft.com/office/drawing/2014/main" xmlns="" id="{C0E29C9B-7257-7349-AD39-6A16BBF0CC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55" y="2684"/>
                <a:ext cx="18" cy="8"/>
              </a:xfrm>
              <a:custGeom>
                <a:avLst/>
                <a:gdLst>
                  <a:gd name="T0" fmla="*/ 4 w 23"/>
                  <a:gd name="T1" fmla="*/ 1 h 9"/>
                  <a:gd name="T2" fmla="*/ 2 w 23"/>
                  <a:gd name="T3" fmla="*/ 1 h 9"/>
                  <a:gd name="T4" fmla="*/ 11 w 23"/>
                  <a:gd name="T5" fmla="*/ 4 h 9"/>
                  <a:gd name="T6" fmla="*/ 3 w 23"/>
                  <a:gd name="T7" fmla="*/ 2 h 9"/>
                  <a:gd name="T8" fmla="*/ 9 w 23"/>
                  <a:gd name="T9" fmla="*/ 5 h 9"/>
                  <a:gd name="T10" fmla="*/ 5 w 23"/>
                  <a:gd name="T11" fmla="*/ 5 h 9"/>
                  <a:gd name="T12" fmla="*/ 15 w 23"/>
                  <a:gd name="T13" fmla="*/ 7 h 9"/>
                  <a:gd name="T14" fmla="*/ 4 w 23"/>
                  <a:gd name="T15" fmla="*/ 5 h 9"/>
                  <a:gd name="T16" fmla="*/ 3 w 23"/>
                  <a:gd name="T17" fmla="*/ 5 h 9"/>
                  <a:gd name="T18" fmla="*/ 6 w 23"/>
                  <a:gd name="T19" fmla="*/ 6 h 9"/>
                  <a:gd name="T20" fmla="*/ 12 w 23"/>
                  <a:gd name="T21" fmla="*/ 8 h 9"/>
                  <a:gd name="T22" fmla="*/ 18 w 23"/>
                  <a:gd name="T23" fmla="*/ 9 h 9"/>
                  <a:gd name="T24" fmla="*/ 14 w 23"/>
                  <a:gd name="T25" fmla="*/ 7 h 9"/>
                  <a:gd name="T26" fmla="*/ 18 w 23"/>
                  <a:gd name="T27" fmla="*/ 8 h 9"/>
                  <a:gd name="T28" fmla="*/ 15 w 23"/>
                  <a:gd name="T29" fmla="*/ 7 h 9"/>
                  <a:gd name="T30" fmla="*/ 19 w 23"/>
                  <a:gd name="T31" fmla="*/ 8 h 9"/>
                  <a:gd name="T32" fmla="*/ 15 w 23"/>
                  <a:gd name="T33" fmla="*/ 7 h 9"/>
                  <a:gd name="T34" fmla="*/ 16 w 23"/>
                  <a:gd name="T35" fmla="*/ 7 h 9"/>
                  <a:gd name="T36" fmla="*/ 12 w 23"/>
                  <a:gd name="T37" fmla="*/ 6 h 9"/>
                  <a:gd name="T38" fmla="*/ 17 w 23"/>
                  <a:gd name="T39" fmla="*/ 7 h 9"/>
                  <a:gd name="T40" fmla="*/ 13 w 23"/>
                  <a:gd name="T41" fmla="*/ 6 h 9"/>
                  <a:gd name="T42" fmla="*/ 19 w 23"/>
                  <a:gd name="T43" fmla="*/ 6 h 9"/>
                  <a:gd name="T44" fmla="*/ 15 w 23"/>
                  <a:gd name="T45" fmla="*/ 5 h 9"/>
                  <a:gd name="T46" fmla="*/ 18 w 23"/>
                  <a:gd name="T47" fmla="*/ 7 h 9"/>
                  <a:gd name="T48" fmla="*/ 9 w 23"/>
                  <a:gd name="T49" fmla="*/ 4 h 9"/>
                  <a:gd name="T50" fmla="*/ 17 w 23"/>
                  <a:gd name="T51" fmla="*/ 6 h 9"/>
                  <a:gd name="T52" fmla="*/ 15 w 23"/>
                  <a:gd name="T53" fmla="*/ 4 h 9"/>
                  <a:gd name="T54" fmla="*/ 17 w 23"/>
                  <a:gd name="T55" fmla="*/ 5 h 9"/>
                  <a:gd name="T56" fmla="*/ 14 w 23"/>
                  <a:gd name="T57" fmla="*/ 3 h 9"/>
                  <a:gd name="T58" fmla="*/ 12 w 23"/>
                  <a:gd name="T59" fmla="*/ 3 h 9"/>
                  <a:gd name="T60" fmla="*/ 10 w 23"/>
                  <a:gd name="T61" fmla="*/ 2 h 9"/>
                  <a:gd name="T62" fmla="*/ 12 w 23"/>
                  <a:gd name="T63" fmla="*/ 3 h 9"/>
                  <a:gd name="T64" fmla="*/ 6 w 23"/>
                  <a:gd name="T65" fmla="*/ 1 h 9"/>
                  <a:gd name="T66" fmla="*/ 9 w 23"/>
                  <a:gd name="T67" fmla="*/ 2 h 9"/>
                  <a:gd name="T68" fmla="*/ 4 w 23"/>
                  <a:gd name="T69" fmla="*/ 1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3" h="9">
                    <a:moveTo>
                      <a:pt x="4" y="1"/>
                    </a:moveTo>
                    <a:cubicBezTo>
                      <a:pt x="0" y="0"/>
                      <a:pt x="3" y="1"/>
                      <a:pt x="2" y="1"/>
                    </a:cubicBezTo>
                    <a:cubicBezTo>
                      <a:pt x="4" y="2"/>
                      <a:pt x="11" y="4"/>
                      <a:pt x="11" y="4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3"/>
                      <a:pt x="1" y="3"/>
                      <a:pt x="9" y="5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5" y="5"/>
                      <a:pt x="18" y="7"/>
                      <a:pt x="15" y="7"/>
                    </a:cubicBezTo>
                    <a:cubicBezTo>
                      <a:pt x="9" y="6"/>
                      <a:pt x="9" y="6"/>
                      <a:pt x="4" y="5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4" y="5"/>
                      <a:pt x="6" y="6"/>
                      <a:pt x="6" y="6"/>
                    </a:cubicBezTo>
                    <a:cubicBezTo>
                      <a:pt x="8" y="7"/>
                      <a:pt x="12" y="7"/>
                      <a:pt x="12" y="8"/>
                    </a:cubicBezTo>
                    <a:cubicBezTo>
                      <a:pt x="13" y="8"/>
                      <a:pt x="15" y="8"/>
                      <a:pt x="18" y="9"/>
                    </a:cubicBezTo>
                    <a:cubicBezTo>
                      <a:pt x="15" y="8"/>
                      <a:pt x="17" y="8"/>
                      <a:pt x="14" y="7"/>
                    </a:cubicBezTo>
                    <a:cubicBezTo>
                      <a:pt x="17" y="8"/>
                      <a:pt x="15" y="8"/>
                      <a:pt x="18" y="8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6" y="7"/>
                      <a:pt x="18" y="8"/>
                      <a:pt x="19" y="8"/>
                    </a:cubicBezTo>
                    <a:cubicBezTo>
                      <a:pt x="17" y="8"/>
                      <a:pt x="15" y="7"/>
                      <a:pt x="15" y="7"/>
                    </a:cubicBezTo>
                    <a:cubicBezTo>
                      <a:pt x="16" y="7"/>
                      <a:pt x="16" y="7"/>
                      <a:pt x="16" y="7"/>
                    </a:cubicBezTo>
                    <a:cubicBezTo>
                      <a:pt x="15" y="7"/>
                      <a:pt x="17" y="7"/>
                      <a:pt x="12" y="6"/>
                    </a:cubicBezTo>
                    <a:cubicBezTo>
                      <a:pt x="17" y="7"/>
                      <a:pt x="17" y="7"/>
                      <a:pt x="17" y="7"/>
                    </a:cubicBezTo>
                    <a:cubicBezTo>
                      <a:pt x="13" y="6"/>
                      <a:pt x="13" y="6"/>
                      <a:pt x="13" y="6"/>
                    </a:cubicBezTo>
                    <a:cubicBezTo>
                      <a:pt x="15" y="6"/>
                      <a:pt x="23" y="8"/>
                      <a:pt x="19" y="6"/>
                    </a:cubicBezTo>
                    <a:cubicBezTo>
                      <a:pt x="18" y="6"/>
                      <a:pt x="16" y="6"/>
                      <a:pt x="15" y="5"/>
                    </a:cubicBezTo>
                    <a:cubicBezTo>
                      <a:pt x="13" y="5"/>
                      <a:pt x="18" y="6"/>
                      <a:pt x="18" y="7"/>
                    </a:cubicBezTo>
                    <a:cubicBezTo>
                      <a:pt x="15" y="6"/>
                      <a:pt x="11" y="5"/>
                      <a:pt x="9" y="4"/>
                    </a:cubicBezTo>
                    <a:cubicBezTo>
                      <a:pt x="13" y="5"/>
                      <a:pt x="8" y="4"/>
                      <a:pt x="17" y="6"/>
                    </a:cubicBezTo>
                    <a:cubicBezTo>
                      <a:pt x="17" y="5"/>
                      <a:pt x="13" y="4"/>
                      <a:pt x="15" y="4"/>
                    </a:cubicBezTo>
                    <a:cubicBezTo>
                      <a:pt x="17" y="5"/>
                      <a:pt x="17" y="5"/>
                      <a:pt x="17" y="5"/>
                    </a:cubicBezTo>
                    <a:cubicBezTo>
                      <a:pt x="11" y="3"/>
                      <a:pt x="19" y="5"/>
                      <a:pt x="14" y="3"/>
                    </a:cubicBezTo>
                    <a:cubicBezTo>
                      <a:pt x="12" y="3"/>
                      <a:pt x="12" y="3"/>
                      <a:pt x="12" y="3"/>
                    </a:cubicBezTo>
                    <a:cubicBezTo>
                      <a:pt x="10" y="3"/>
                      <a:pt x="10" y="3"/>
                      <a:pt x="10" y="2"/>
                    </a:cubicBezTo>
                    <a:cubicBezTo>
                      <a:pt x="10" y="3"/>
                      <a:pt x="10" y="3"/>
                      <a:pt x="12" y="3"/>
                    </a:cubicBezTo>
                    <a:cubicBezTo>
                      <a:pt x="8" y="2"/>
                      <a:pt x="7" y="1"/>
                      <a:pt x="6" y="1"/>
                    </a:cubicBezTo>
                    <a:cubicBezTo>
                      <a:pt x="5" y="1"/>
                      <a:pt x="8" y="2"/>
                      <a:pt x="9" y="2"/>
                    </a:cubicBezTo>
                    <a:cubicBezTo>
                      <a:pt x="7" y="2"/>
                      <a:pt x="4" y="1"/>
                      <a:pt x="4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24" name="Freeform 72">
                <a:extLst>
                  <a:ext uri="{FF2B5EF4-FFF2-40B4-BE49-F238E27FC236}">
                    <a16:creationId xmlns:a16="http://schemas.microsoft.com/office/drawing/2014/main" xmlns="" id="{52B9E67E-DB2B-6A4D-BFCE-581400018A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68" y="2690"/>
                <a:ext cx="1" cy="1"/>
              </a:xfrm>
              <a:custGeom>
                <a:avLst/>
                <a:gdLst>
                  <a:gd name="T0" fmla="*/ 2 w 2"/>
                  <a:gd name="T1" fmla="*/ 1 h 1"/>
                  <a:gd name="T2" fmla="*/ 0 w 2"/>
                  <a:gd name="T3" fmla="*/ 0 h 1"/>
                  <a:gd name="T4" fmla="*/ 2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2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25" name="Freeform 73">
                <a:extLst>
                  <a:ext uri="{FF2B5EF4-FFF2-40B4-BE49-F238E27FC236}">
                    <a16:creationId xmlns:a16="http://schemas.microsoft.com/office/drawing/2014/main" xmlns="" id="{3101F6ED-7CE5-9C49-A27A-16F83EBF17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54" y="2679"/>
                <a:ext cx="21" cy="9"/>
              </a:xfrm>
              <a:custGeom>
                <a:avLst/>
                <a:gdLst>
                  <a:gd name="T0" fmla="*/ 13 w 26"/>
                  <a:gd name="T1" fmla="*/ 7 h 11"/>
                  <a:gd name="T2" fmla="*/ 18 w 26"/>
                  <a:gd name="T3" fmla="*/ 8 h 11"/>
                  <a:gd name="T4" fmla="*/ 8 w 26"/>
                  <a:gd name="T5" fmla="*/ 6 h 11"/>
                  <a:gd name="T6" fmla="*/ 6 w 26"/>
                  <a:gd name="T7" fmla="*/ 5 h 11"/>
                  <a:gd name="T8" fmla="*/ 15 w 26"/>
                  <a:gd name="T9" fmla="*/ 7 h 11"/>
                  <a:gd name="T10" fmla="*/ 17 w 26"/>
                  <a:gd name="T11" fmla="*/ 7 h 11"/>
                  <a:gd name="T12" fmla="*/ 11 w 26"/>
                  <a:gd name="T13" fmla="*/ 6 h 11"/>
                  <a:gd name="T14" fmla="*/ 8 w 26"/>
                  <a:gd name="T15" fmla="*/ 4 h 11"/>
                  <a:gd name="T16" fmla="*/ 10 w 26"/>
                  <a:gd name="T17" fmla="*/ 5 h 11"/>
                  <a:gd name="T18" fmla="*/ 16 w 26"/>
                  <a:gd name="T19" fmla="*/ 7 h 11"/>
                  <a:gd name="T20" fmla="*/ 2 w 26"/>
                  <a:gd name="T21" fmla="*/ 1 h 11"/>
                  <a:gd name="T22" fmla="*/ 2 w 26"/>
                  <a:gd name="T23" fmla="*/ 1 h 11"/>
                  <a:gd name="T24" fmla="*/ 9 w 26"/>
                  <a:gd name="T25" fmla="*/ 3 h 11"/>
                  <a:gd name="T26" fmla="*/ 7 w 26"/>
                  <a:gd name="T27" fmla="*/ 3 h 11"/>
                  <a:gd name="T28" fmla="*/ 4 w 26"/>
                  <a:gd name="T29" fmla="*/ 2 h 11"/>
                  <a:gd name="T30" fmla="*/ 3 w 26"/>
                  <a:gd name="T31" fmla="*/ 5 h 11"/>
                  <a:gd name="T32" fmla="*/ 3 w 26"/>
                  <a:gd name="T33" fmla="*/ 5 h 11"/>
                  <a:gd name="T34" fmla="*/ 7 w 26"/>
                  <a:gd name="T35" fmla="*/ 6 h 11"/>
                  <a:gd name="T36" fmla="*/ 14 w 26"/>
                  <a:gd name="T37" fmla="*/ 8 h 11"/>
                  <a:gd name="T38" fmla="*/ 12 w 26"/>
                  <a:gd name="T39" fmla="*/ 7 h 11"/>
                  <a:gd name="T40" fmla="*/ 18 w 26"/>
                  <a:gd name="T41" fmla="*/ 9 h 11"/>
                  <a:gd name="T42" fmla="*/ 21 w 26"/>
                  <a:gd name="T43" fmla="*/ 10 h 11"/>
                  <a:gd name="T44" fmla="*/ 21 w 26"/>
                  <a:gd name="T45" fmla="*/ 10 h 11"/>
                  <a:gd name="T46" fmla="*/ 13 w 26"/>
                  <a:gd name="T47" fmla="*/ 7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6" h="11">
                    <a:moveTo>
                      <a:pt x="13" y="7"/>
                    </a:moveTo>
                    <a:cubicBezTo>
                      <a:pt x="14" y="7"/>
                      <a:pt x="16" y="8"/>
                      <a:pt x="18" y="8"/>
                    </a:cubicBezTo>
                    <a:cubicBezTo>
                      <a:pt x="15" y="7"/>
                      <a:pt x="12" y="7"/>
                      <a:pt x="8" y="6"/>
                    </a:cubicBezTo>
                    <a:cubicBezTo>
                      <a:pt x="11" y="6"/>
                      <a:pt x="7" y="5"/>
                      <a:pt x="6" y="5"/>
                    </a:cubicBezTo>
                    <a:cubicBezTo>
                      <a:pt x="9" y="5"/>
                      <a:pt x="14" y="7"/>
                      <a:pt x="15" y="7"/>
                    </a:cubicBezTo>
                    <a:cubicBezTo>
                      <a:pt x="14" y="7"/>
                      <a:pt x="16" y="7"/>
                      <a:pt x="17" y="7"/>
                    </a:cubicBezTo>
                    <a:cubicBezTo>
                      <a:pt x="13" y="7"/>
                      <a:pt x="15" y="6"/>
                      <a:pt x="11" y="6"/>
                    </a:cubicBezTo>
                    <a:cubicBezTo>
                      <a:pt x="8" y="5"/>
                      <a:pt x="6" y="3"/>
                      <a:pt x="8" y="4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4" y="6"/>
                      <a:pt x="12" y="5"/>
                      <a:pt x="16" y="7"/>
                    </a:cubicBezTo>
                    <a:cubicBezTo>
                      <a:pt x="10" y="4"/>
                      <a:pt x="11" y="3"/>
                      <a:pt x="2" y="1"/>
                    </a:cubicBezTo>
                    <a:cubicBezTo>
                      <a:pt x="0" y="0"/>
                      <a:pt x="2" y="1"/>
                      <a:pt x="2" y="1"/>
                    </a:cubicBezTo>
                    <a:cubicBezTo>
                      <a:pt x="4" y="1"/>
                      <a:pt x="7" y="3"/>
                      <a:pt x="9" y="3"/>
                    </a:cubicBezTo>
                    <a:cubicBezTo>
                      <a:pt x="7" y="3"/>
                      <a:pt x="10" y="4"/>
                      <a:pt x="7" y="3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1" y="2"/>
                      <a:pt x="2" y="4"/>
                      <a:pt x="3" y="5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6" y="5"/>
                      <a:pt x="6" y="6"/>
                      <a:pt x="7" y="6"/>
                    </a:cubicBezTo>
                    <a:cubicBezTo>
                      <a:pt x="14" y="8"/>
                      <a:pt x="14" y="8"/>
                      <a:pt x="14" y="8"/>
                    </a:cubicBezTo>
                    <a:cubicBezTo>
                      <a:pt x="13" y="8"/>
                      <a:pt x="14" y="8"/>
                      <a:pt x="12" y="7"/>
                    </a:cubicBezTo>
                    <a:cubicBezTo>
                      <a:pt x="14" y="8"/>
                      <a:pt x="16" y="9"/>
                      <a:pt x="18" y="9"/>
                    </a:cubicBezTo>
                    <a:cubicBezTo>
                      <a:pt x="19" y="10"/>
                      <a:pt x="17" y="9"/>
                      <a:pt x="21" y="10"/>
                    </a:cubicBezTo>
                    <a:cubicBezTo>
                      <a:pt x="26" y="11"/>
                      <a:pt x="17" y="9"/>
                      <a:pt x="21" y="10"/>
                    </a:cubicBezTo>
                    <a:lnTo>
                      <a:pt x="13" y="7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26" name="Freeform 74">
                <a:extLst>
                  <a:ext uri="{FF2B5EF4-FFF2-40B4-BE49-F238E27FC236}">
                    <a16:creationId xmlns:a16="http://schemas.microsoft.com/office/drawing/2014/main" xmlns="" id="{37FDBD65-4CB4-414D-9673-EA78AD4644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64" y="2686"/>
                <a:ext cx="3" cy="1"/>
              </a:xfrm>
              <a:custGeom>
                <a:avLst/>
                <a:gdLst>
                  <a:gd name="T0" fmla="*/ 3 w 3"/>
                  <a:gd name="T1" fmla="*/ 1 h 1"/>
                  <a:gd name="T2" fmla="*/ 0 w 3"/>
                  <a:gd name="T3" fmla="*/ 0 h 1"/>
                  <a:gd name="T4" fmla="*/ 1 w 3"/>
                  <a:gd name="T5" fmla="*/ 1 h 1"/>
                  <a:gd name="T6" fmla="*/ 3 w 3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1">
                    <a:moveTo>
                      <a:pt x="3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3" y="1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27" name="Freeform 75">
                <a:extLst>
                  <a:ext uri="{FF2B5EF4-FFF2-40B4-BE49-F238E27FC236}">
                    <a16:creationId xmlns:a16="http://schemas.microsoft.com/office/drawing/2014/main" xmlns="" id="{4151664D-D867-3440-BC56-1E3C515F14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55" y="2683"/>
                <a:ext cx="4" cy="1"/>
              </a:xfrm>
              <a:custGeom>
                <a:avLst/>
                <a:gdLst>
                  <a:gd name="T0" fmla="*/ 0 w 4"/>
                  <a:gd name="T1" fmla="*/ 0 h 1"/>
                  <a:gd name="T2" fmla="*/ 3 w 4"/>
                  <a:gd name="T3" fmla="*/ 1 h 1"/>
                  <a:gd name="T4" fmla="*/ 0 w 4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1">
                    <a:moveTo>
                      <a:pt x="0" y="0"/>
                    </a:moveTo>
                    <a:cubicBezTo>
                      <a:pt x="3" y="1"/>
                      <a:pt x="3" y="1"/>
                      <a:pt x="3" y="1"/>
                    </a:cubicBezTo>
                    <a:cubicBezTo>
                      <a:pt x="4" y="1"/>
                      <a:pt x="3" y="1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28" name="Freeform 76">
                <a:extLst>
                  <a:ext uri="{FF2B5EF4-FFF2-40B4-BE49-F238E27FC236}">
                    <a16:creationId xmlns:a16="http://schemas.microsoft.com/office/drawing/2014/main" xmlns="" id="{43BF2845-8AE1-6D49-848C-909187C743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65" y="2684"/>
                <a:ext cx="3" cy="0"/>
              </a:xfrm>
              <a:custGeom>
                <a:avLst/>
                <a:gdLst>
                  <a:gd name="T0" fmla="*/ 3 w 3"/>
                  <a:gd name="T1" fmla="*/ 2 w 3"/>
                  <a:gd name="T2" fmla="*/ 0 w 3"/>
                  <a:gd name="T3" fmla="*/ 3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">
                    <a:moveTo>
                      <a:pt x="3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" y="0"/>
                      <a:pt x="2" y="0"/>
                      <a:pt x="3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29" name="Freeform 77">
                <a:extLst>
                  <a:ext uri="{FF2B5EF4-FFF2-40B4-BE49-F238E27FC236}">
                    <a16:creationId xmlns:a16="http://schemas.microsoft.com/office/drawing/2014/main" xmlns="" id="{0C243179-D773-8641-A1C5-328C09C8EB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55" y="2678"/>
                <a:ext cx="9" cy="5"/>
              </a:xfrm>
              <a:custGeom>
                <a:avLst/>
                <a:gdLst>
                  <a:gd name="T0" fmla="*/ 0 w 12"/>
                  <a:gd name="T1" fmla="*/ 0 h 5"/>
                  <a:gd name="T2" fmla="*/ 0 w 12"/>
                  <a:gd name="T3" fmla="*/ 1 h 5"/>
                  <a:gd name="T4" fmla="*/ 11 w 12"/>
                  <a:gd name="T5" fmla="*/ 5 h 5"/>
                  <a:gd name="T6" fmla="*/ 4 w 12"/>
                  <a:gd name="T7" fmla="*/ 2 h 5"/>
                  <a:gd name="T8" fmla="*/ 4 w 12"/>
                  <a:gd name="T9" fmla="*/ 1 h 5"/>
                  <a:gd name="T10" fmla="*/ 0 w 12"/>
                  <a:gd name="T11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5">
                    <a:moveTo>
                      <a:pt x="0" y="0"/>
                    </a:moveTo>
                    <a:cubicBezTo>
                      <a:pt x="0" y="1"/>
                      <a:pt x="3" y="2"/>
                      <a:pt x="0" y="1"/>
                    </a:cubicBezTo>
                    <a:cubicBezTo>
                      <a:pt x="11" y="5"/>
                      <a:pt x="11" y="5"/>
                      <a:pt x="11" y="5"/>
                    </a:cubicBezTo>
                    <a:cubicBezTo>
                      <a:pt x="12" y="5"/>
                      <a:pt x="5" y="3"/>
                      <a:pt x="4" y="2"/>
                    </a:cubicBezTo>
                    <a:cubicBezTo>
                      <a:pt x="8" y="3"/>
                      <a:pt x="4" y="1"/>
                      <a:pt x="4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30" name="Freeform 78">
                <a:extLst>
                  <a:ext uri="{FF2B5EF4-FFF2-40B4-BE49-F238E27FC236}">
                    <a16:creationId xmlns:a16="http://schemas.microsoft.com/office/drawing/2014/main" xmlns="" id="{976CC3C4-3074-FA44-83CF-5FAB7FE1EA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57" y="2671"/>
                <a:ext cx="16" cy="13"/>
              </a:xfrm>
              <a:custGeom>
                <a:avLst/>
                <a:gdLst>
                  <a:gd name="T0" fmla="*/ 11 w 20"/>
                  <a:gd name="T1" fmla="*/ 12 h 16"/>
                  <a:gd name="T2" fmla="*/ 10 w 20"/>
                  <a:gd name="T3" fmla="*/ 11 h 16"/>
                  <a:gd name="T4" fmla="*/ 13 w 20"/>
                  <a:gd name="T5" fmla="*/ 13 h 16"/>
                  <a:gd name="T6" fmla="*/ 15 w 20"/>
                  <a:gd name="T7" fmla="*/ 13 h 16"/>
                  <a:gd name="T8" fmla="*/ 13 w 20"/>
                  <a:gd name="T9" fmla="*/ 12 h 16"/>
                  <a:gd name="T10" fmla="*/ 12 w 20"/>
                  <a:gd name="T11" fmla="*/ 11 h 16"/>
                  <a:gd name="T12" fmla="*/ 7 w 20"/>
                  <a:gd name="T13" fmla="*/ 9 h 16"/>
                  <a:gd name="T14" fmla="*/ 15 w 20"/>
                  <a:gd name="T15" fmla="*/ 12 h 16"/>
                  <a:gd name="T16" fmla="*/ 5 w 20"/>
                  <a:gd name="T17" fmla="*/ 7 h 16"/>
                  <a:gd name="T18" fmla="*/ 9 w 20"/>
                  <a:gd name="T19" fmla="*/ 8 h 16"/>
                  <a:gd name="T20" fmla="*/ 9 w 20"/>
                  <a:gd name="T21" fmla="*/ 8 h 16"/>
                  <a:gd name="T22" fmla="*/ 10 w 20"/>
                  <a:gd name="T23" fmla="*/ 8 h 16"/>
                  <a:gd name="T24" fmla="*/ 14 w 20"/>
                  <a:gd name="T25" fmla="*/ 10 h 16"/>
                  <a:gd name="T26" fmla="*/ 14 w 20"/>
                  <a:gd name="T27" fmla="*/ 9 h 16"/>
                  <a:gd name="T28" fmla="*/ 17 w 20"/>
                  <a:gd name="T29" fmla="*/ 10 h 16"/>
                  <a:gd name="T30" fmla="*/ 13 w 20"/>
                  <a:gd name="T31" fmla="*/ 7 h 16"/>
                  <a:gd name="T32" fmla="*/ 17 w 20"/>
                  <a:gd name="T33" fmla="*/ 8 h 16"/>
                  <a:gd name="T34" fmla="*/ 8 w 20"/>
                  <a:gd name="T35" fmla="*/ 4 h 16"/>
                  <a:gd name="T36" fmla="*/ 9 w 20"/>
                  <a:gd name="T37" fmla="*/ 4 h 16"/>
                  <a:gd name="T38" fmla="*/ 14 w 20"/>
                  <a:gd name="T39" fmla="*/ 7 h 16"/>
                  <a:gd name="T40" fmla="*/ 12 w 20"/>
                  <a:gd name="T41" fmla="*/ 5 h 16"/>
                  <a:gd name="T42" fmla="*/ 17 w 20"/>
                  <a:gd name="T43" fmla="*/ 8 h 16"/>
                  <a:gd name="T44" fmla="*/ 10 w 20"/>
                  <a:gd name="T45" fmla="*/ 3 h 16"/>
                  <a:gd name="T46" fmla="*/ 12 w 20"/>
                  <a:gd name="T47" fmla="*/ 4 h 16"/>
                  <a:gd name="T48" fmla="*/ 3 w 20"/>
                  <a:gd name="T49" fmla="*/ 0 h 16"/>
                  <a:gd name="T50" fmla="*/ 3 w 20"/>
                  <a:gd name="T51" fmla="*/ 3 h 16"/>
                  <a:gd name="T52" fmla="*/ 8 w 20"/>
                  <a:gd name="T53" fmla="*/ 5 h 16"/>
                  <a:gd name="T54" fmla="*/ 2 w 20"/>
                  <a:gd name="T55" fmla="*/ 3 h 16"/>
                  <a:gd name="T56" fmla="*/ 8 w 20"/>
                  <a:gd name="T57" fmla="*/ 5 h 16"/>
                  <a:gd name="T58" fmla="*/ 3 w 20"/>
                  <a:gd name="T59" fmla="*/ 4 h 16"/>
                  <a:gd name="T60" fmla="*/ 7 w 20"/>
                  <a:gd name="T61" fmla="*/ 6 h 16"/>
                  <a:gd name="T62" fmla="*/ 1 w 20"/>
                  <a:gd name="T63" fmla="*/ 3 h 16"/>
                  <a:gd name="T64" fmla="*/ 2 w 20"/>
                  <a:gd name="T65" fmla="*/ 8 h 16"/>
                  <a:gd name="T66" fmla="*/ 6 w 20"/>
                  <a:gd name="T67" fmla="*/ 10 h 16"/>
                  <a:gd name="T68" fmla="*/ 6 w 20"/>
                  <a:gd name="T69" fmla="*/ 11 h 16"/>
                  <a:gd name="T70" fmla="*/ 9 w 20"/>
                  <a:gd name="T71" fmla="*/ 13 h 16"/>
                  <a:gd name="T72" fmla="*/ 0 w 20"/>
                  <a:gd name="T73" fmla="*/ 9 h 16"/>
                  <a:gd name="T74" fmla="*/ 1 w 20"/>
                  <a:gd name="T75" fmla="*/ 10 h 16"/>
                  <a:gd name="T76" fmla="*/ 3 w 20"/>
                  <a:gd name="T77" fmla="*/ 11 h 16"/>
                  <a:gd name="T78" fmla="*/ 2 w 20"/>
                  <a:gd name="T79" fmla="*/ 10 h 16"/>
                  <a:gd name="T80" fmla="*/ 12 w 20"/>
                  <a:gd name="T81" fmla="*/ 14 h 16"/>
                  <a:gd name="T82" fmla="*/ 17 w 20"/>
                  <a:gd name="T83" fmla="*/ 15 h 16"/>
                  <a:gd name="T84" fmla="*/ 11 w 20"/>
                  <a:gd name="T85" fmla="*/ 12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0" h="16">
                    <a:moveTo>
                      <a:pt x="11" y="12"/>
                    </a:moveTo>
                    <a:cubicBezTo>
                      <a:pt x="11" y="12"/>
                      <a:pt x="8" y="11"/>
                      <a:pt x="10" y="11"/>
                    </a:cubicBezTo>
                    <a:cubicBezTo>
                      <a:pt x="12" y="12"/>
                      <a:pt x="13" y="13"/>
                      <a:pt x="13" y="13"/>
                    </a:cubicBezTo>
                    <a:cubicBezTo>
                      <a:pt x="17" y="14"/>
                      <a:pt x="12" y="12"/>
                      <a:pt x="15" y="13"/>
                    </a:cubicBezTo>
                    <a:cubicBezTo>
                      <a:pt x="13" y="12"/>
                      <a:pt x="13" y="12"/>
                      <a:pt x="13" y="12"/>
                    </a:cubicBezTo>
                    <a:cubicBezTo>
                      <a:pt x="14" y="12"/>
                      <a:pt x="9" y="10"/>
                      <a:pt x="12" y="11"/>
                    </a:cubicBezTo>
                    <a:cubicBezTo>
                      <a:pt x="10" y="10"/>
                      <a:pt x="11" y="10"/>
                      <a:pt x="7" y="9"/>
                    </a:cubicBezTo>
                    <a:cubicBezTo>
                      <a:pt x="12" y="10"/>
                      <a:pt x="11" y="10"/>
                      <a:pt x="15" y="12"/>
                    </a:cubicBezTo>
                    <a:cubicBezTo>
                      <a:pt x="13" y="11"/>
                      <a:pt x="9" y="9"/>
                      <a:pt x="5" y="7"/>
                    </a:cubicBezTo>
                    <a:cubicBezTo>
                      <a:pt x="11" y="9"/>
                      <a:pt x="4" y="6"/>
                      <a:pt x="9" y="8"/>
                    </a:cubicBezTo>
                    <a:cubicBezTo>
                      <a:pt x="9" y="8"/>
                      <a:pt x="10" y="9"/>
                      <a:pt x="9" y="8"/>
                    </a:cubicBezTo>
                    <a:cubicBezTo>
                      <a:pt x="15" y="11"/>
                      <a:pt x="8" y="8"/>
                      <a:pt x="10" y="8"/>
                    </a:cubicBezTo>
                    <a:cubicBezTo>
                      <a:pt x="14" y="10"/>
                      <a:pt x="14" y="10"/>
                      <a:pt x="14" y="10"/>
                    </a:cubicBezTo>
                    <a:cubicBezTo>
                      <a:pt x="14" y="9"/>
                      <a:pt x="11" y="8"/>
                      <a:pt x="14" y="9"/>
                    </a:cubicBezTo>
                    <a:cubicBezTo>
                      <a:pt x="17" y="10"/>
                      <a:pt x="17" y="10"/>
                      <a:pt x="17" y="10"/>
                    </a:cubicBezTo>
                    <a:cubicBezTo>
                      <a:pt x="13" y="8"/>
                      <a:pt x="15" y="8"/>
                      <a:pt x="13" y="7"/>
                    </a:cubicBezTo>
                    <a:cubicBezTo>
                      <a:pt x="17" y="8"/>
                      <a:pt x="17" y="8"/>
                      <a:pt x="17" y="8"/>
                    </a:cubicBezTo>
                    <a:cubicBezTo>
                      <a:pt x="13" y="6"/>
                      <a:pt x="15" y="8"/>
                      <a:pt x="8" y="4"/>
                    </a:cubicBezTo>
                    <a:cubicBezTo>
                      <a:pt x="16" y="8"/>
                      <a:pt x="5" y="3"/>
                      <a:pt x="9" y="4"/>
                    </a:cubicBezTo>
                    <a:cubicBezTo>
                      <a:pt x="12" y="6"/>
                      <a:pt x="10" y="5"/>
                      <a:pt x="14" y="7"/>
                    </a:cubicBezTo>
                    <a:cubicBezTo>
                      <a:pt x="10" y="5"/>
                      <a:pt x="13" y="6"/>
                      <a:pt x="12" y="5"/>
                    </a:cubicBezTo>
                    <a:cubicBezTo>
                      <a:pt x="16" y="7"/>
                      <a:pt x="13" y="5"/>
                      <a:pt x="17" y="8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1" y="4"/>
                      <a:pt x="5" y="0"/>
                      <a:pt x="3" y="0"/>
                    </a:cubicBezTo>
                    <a:cubicBezTo>
                      <a:pt x="5" y="1"/>
                      <a:pt x="6" y="3"/>
                      <a:pt x="3" y="3"/>
                    </a:cubicBezTo>
                    <a:cubicBezTo>
                      <a:pt x="9" y="5"/>
                      <a:pt x="3" y="3"/>
                      <a:pt x="8" y="5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3" y="4"/>
                      <a:pt x="6" y="4"/>
                      <a:pt x="8" y="5"/>
                    </a:cubicBezTo>
                    <a:cubicBezTo>
                      <a:pt x="8" y="6"/>
                      <a:pt x="5" y="5"/>
                      <a:pt x="3" y="4"/>
                    </a:cubicBezTo>
                    <a:cubicBezTo>
                      <a:pt x="2" y="4"/>
                      <a:pt x="4" y="4"/>
                      <a:pt x="7" y="6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2" y="5"/>
                      <a:pt x="6" y="8"/>
                      <a:pt x="2" y="8"/>
                    </a:cubicBezTo>
                    <a:cubicBezTo>
                      <a:pt x="6" y="10"/>
                      <a:pt x="6" y="10"/>
                      <a:pt x="6" y="10"/>
                    </a:cubicBezTo>
                    <a:cubicBezTo>
                      <a:pt x="4" y="9"/>
                      <a:pt x="15" y="14"/>
                      <a:pt x="6" y="11"/>
                    </a:cubicBezTo>
                    <a:cubicBezTo>
                      <a:pt x="9" y="13"/>
                      <a:pt x="9" y="13"/>
                      <a:pt x="9" y="13"/>
                    </a:cubicBezTo>
                    <a:cubicBezTo>
                      <a:pt x="8" y="12"/>
                      <a:pt x="3" y="10"/>
                      <a:pt x="0" y="9"/>
                    </a:cubicBezTo>
                    <a:cubicBezTo>
                      <a:pt x="2" y="10"/>
                      <a:pt x="0" y="10"/>
                      <a:pt x="1" y="10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7" y="12"/>
                      <a:pt x="5" y="12"/>
                      <a:pt x="2" y="10"/>
                    </a:cubicBezTo>
                    <a:cubicBezTo>
                      <a:pt x="6" y="12"/>
                      <a:pt x="9" y="13"/>
                      <a:pt x="12" y="14"/>
                    </a:cubicBezTo>
                    <a:cubicBezTo>
                      <a:pt x="5" y="11"/>
                      <a:pt x="20" y="16"/>
                      <a:pt x="17" y="15"/>
                    </a:cubicBezTo>
                    <a:cubicBezTo>
                      <a:pt x="15" y="13"/>
                      <a:pt x="13" y="13"/>
                      <a:pt x="11" y="12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31" name="Freeform 79">
                <a:extLst>
                  <a:ext uri="{FF2B5EF4-FFF2-40B4-BE49-F238E27FC236}">
                    <a16:creationId xmlns:a16="http://schemas.microsoft.com/office/drawing/2014/main" xmlns="" id="{F2992F75-560F-C642-BBB8-692D3CF3CD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56" y="2678"/>
                <a:ext cx="1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32" name="Freeform 80">
                <a:extLst>
                  <a:ext uri="{FF2B5EF4-FFF2-40B4-BE49-F238E27FC236}">
                    <a16:creationId xmlns:a16="http://schemas.microsoft.com/office/drawing/2014/main" xmlns="" id="{2CE818FC-8FD4-664B-9FBB-8EB8CB978F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65" y="2674"/>
                <a:ext cx="2" cy="0"/>
              </a:xfrm>
              <a:custGeom>
                <a:avLst/>
                <a:gdLst>
                  <a:gd name="T0" fmla="*/ 2 w 2"/>
                  <a:gd name="T1" fmla="*/ 1 h 1"/>
                  <a:gd name="T2" fmla="*/ 1 w 2"/>
                  <a:gd name="T3" fmla="*/ 0 h 1"/>
                  <a:gd name="T4" fmla="*/ 2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1" y="0"/>
                      <a:pt x="2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33" name="Freeform 81">
                <a:extLst>
                  <a:ext uri="{FF2B5EF4-FFF2-40B4-BE49-F238E27FC236}">
                    <a16:creationId xmlns:a16="http://schemas.microsoft.com/office/drawing/2014/main" xmlns="" id="{33F12B41-7679-8641-8410-42C1264063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58" y="2679"/>
                <a:ext cx="1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34" name="Freeform 82">
                <a:extLst>
                  <a:ext uri="{FF2B5EF4-FFF2-40B4-BE49-F238E27FC236}">
                    <a16:creationId xmlns:a16="http://schemas.microsoft.com/office/drawing/2014/main" xmlns="" id="{CADDF008-DBA7-0643-B9E1-0251ECA97B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65" y="2683"/>
                <a:ext cx="2" cy="0"/>
              </a:xfrm>
              <a:custGeom>
                <a:avLst/>
                <a:gdLst>
                  <a:gd name="T0" fmla="*/ 2 w 2"/>
                  <a:gd name="T1" fmla="*/ 2 w 2"/>
                  <a:gd name="T2" fmla="*/ 0 w 2"/>
                  <a:gd name="T3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35" name="Freeform 83">
                <a:extLst>
                  <a:ext uri="{FF2B5EF4-FFF2-40B4-BE49-F238E27FC236}">
                    <a16:creationId xmlns:a16="http://schemas.microsoft.com/office/drawing/2014/main" xmlns="" id="{F27BA896-612D-D44A-9ACD-4B08040AE5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69" y="2674"/>
                <a:ext cx="2" cy="1"/>
              </a:xfrm>
              <a:custGeom>
                <a:avLst/>
                <a:gdLst>
                  <a:gd name="T0" fmla="*/ 2 w 2"/>
                  <a:gd name="T1" fmla="*/ 1 h 1"/>
                  <a:gd name="T2" fmla="*/ 0 w 2"/>
                  <a:gd name="T3" fmla="*/ 0 h 1"/>
                  <a:gd name="T4" fmla="*/ 2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lnTo>
                      <a:pt x="0" y="0"/>
                    </a:lnTo>
                    <a:lnTo>
                      <a:pt x="2" y="1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36" name="Freeform 84">
                <a:extLst>
                  <a:ext uri="{FF2B5EF4-FFF2-40B4-BE49-F238E27FC236}">
                    <a16:creationId xmlns:a16="http://schemas.microsoft.com/office/drawing/2014/main" xmlns="" id="{5996D860-F040-484C-8FD9-86437FF2A7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73" y="267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37" name="Freeform 85">
                <a:extLst>
                  <a:ext uri="{FF2B5EF4-FFF2-40B4-BE49-F238E27FC236}">
                    <a16:creationId xmlns:a16="http://schemas.microsoft.com/office/drawing/2014/main" xmlns="" id="{CA08727B-A339-044A-A14D-68414AA096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59" y="2652"/>
                <a:ext cx="20" cy="25"/>
              </a:xfrm>
              <a:custGeom>
                <a:avLst/>
                <a:gdLst>
                  <a:gd name="T0" fmla="*/ 15 w 24"/>
                  <a:gd name="T1" fmla="*/ 10 h 30"/>
                  <a:gd name="T2" fmla="*/ 11 w 24"/>
                  <a:gd name="T3" fmla="*/ 5 h 30"/>
                  <a:gd name="T4" fmla="*/ 8 w 24"/>
                  <a:gd name="T5" fmla="*/ 3 h 30"/>
                  <a:gd name="T6" fmla="*/ 10 w 24"/>
                  <a:gd name="T7" fmla="*/ 6 h 30"/>
                  <a:gd name="T8" fmla="*/ 9 w 24"/>
                  <a:gd name="T9" fmla="*/ 8 h 30"/>
                  <a:gd name="T10" fmla="*/ 6 w 24"/>
                  <a:gd name="T11" fmla="*/ 8 h 30"/>
                  <a:gd name="T12" fmla="*/ 10 w 24"/>
                  <a:gd name="T13" fmla="*/ 14 h 30"/>
                  <a:gd name="T14" fmla="*/ 8 w 24"/>
                  <a:gd name="T15" fmla="*/ 13 h 30"/>
                  <a:gd name="T16" fmla="*/ 6 w 24"/>
                  <a:gd name="T17" fmla="*/ 13 h 30"/>
                  <a:gd name="T18" fmla="*/ 14 w 24"/>
                  <a:gd name="T19" fmla="*/ 19 h 30"/>
                  <a:gd name="T20" fmla="*/ 14 w 24"/>
                  <a:gd name="T21" fmla="*/ 20 h 30"/>
                  <a:gd name="T22" fmla="*/ 10 w 24"/>
                  <a:gd name="T23" fmla="*/ 18 h 30"/>
                  <a:gd name="T24" fmla="*/ 9 w 24"/>
                  <a:gd name="T25" fmla="*/ 19 h 30"/>
                  <a:gd name="T26" fmla="*/ 7 w 24"/>
                  <a:gd name="T27" fmla="*/ 19 h 30"/>
                  <a:gd name="T28" fmla="*/ 8 w 24"/>
                  <a:gd name="T29" fmla="*/ 21 h 30"/>
                  <a:gd name="T30" fmla="*/ 11 w 24"/>
                  <a:gd name="T31" fmla="*/ 24 h 30"/>
                  <a:gd name="T32" fmla="*/ 7 w 24"/>
                  <a:gd name="T33" fmla="*/ 22 h 30"/>
                  <a:gd name="T34" fmla="*/ 8 w 24"/>
                  <a:gd name="T35" fmla="*/ 23 h 30"/>
                  <a:gd name="T36" fmla="*/ 6 w 24"/>
                  <a:gd name="T37" fmla="*/ 25 h 30"/>
                  <a:gd name="T38" fmla="*/ 8 w 24"/>
                  <a:gd name="T39" fmla="*/ 24 h 30"/>
                  <a:gd name="T40" fmla="*/ 5 w 24"/>
                  <a:gd name="T41" fmla="*/ 23 h 30"/>
                  <a:gd name="T42" fmla="*/ 16 w 24"/>
                  <a:gd name="T43" fmla="*/ 28 h 30"/>
                  <a:gd name="T44" fmla="*/ 17 w 24"/>
                  <a:gd name="T45" fmla="*/ 28 h 30"/>
                  <a:gd name="T46" fmla="*/ 16 w 24"/>
                  <a:gd name="T47" fmla="*/ 27 h 30"/>
                  <a:gd name="T48" fmla="*/ 18 w 24"/>
                  <a:gd name="T49" fmla="*/ 28 h 30"/>
                  <a:gd name="T50" fmla="*/ 18 w 24"/>
                  <a:gd name="T51" fmla="*/ 27 h 30"/>
                  <a:gd name="T52" fmla="*/ 17 w 24"/>
                  <a:gd name="T53" fmla="*/ 25 h 30"/>
                  <a:gd name="T54" fmla="*/ 18 w 24"/>
                  <a:gd name="T55" fmla="*/ 25 h 30"/>
                  <a:gd name="T56" fmla="*/ 18 w 24"/>
                  <a:gd name="T57" fmla="*/ 25 h 30"/>
                  <a:gd name="T58" fmla="*/ 17 w 24"/>
                  <a:gd name="T59" fmla="*/ 24 h 30"/>
                  <a:gd name="T60" fmla="*/ 15 w 24"/>
                  <a:gd name="T61" fmla="*/ 22 h 30"/>
                  <a:gd name="T62" fmla="*/ 19 w 24"/>
                  <a:gd name="T63" fmla="*/ 24 h 30"/>
                  <a:gd name="T64" fmla="*/ 20 w 24"/>
                  <a:gd name="T65" fmla="*/ 24 h 30"/>
                  <a:gd name="T66" fmla="*/ 16 w 24"/>
                  <a:gd name="T67" fmla="*/ 20 h 30"/>
                  <a:gd name="T68" fmla="*/ 15 w 24"/>
                  <a:gd name="T69" fmla="*/ 18 h 30"/>
                  <a:gd name="T70" fmla="*/ 14 w 24"/>
                  <a:gd name="T71" fmla="*/ 15 h 30"/>
                  <a:gd name="T72" fmla="*/ 15 w 24"/>
                  <a:gd name="T73" fmla="*/ 16 h 30"/>
                  <a:gd name="T74" fmla="*/ 15 w 24"/>
                  <a:gd name="T75" fmla="*/ 13 h 30"/>
                  <a:gd name="T76" fmla="*/ 10 w 24"/>
                  <a:gd name="T77" fmla="*/ 10 h 30"/>
                  <a:gd name="T78" fmla="*/ 18 w 24"/>
                  <a:gd name="T79" fmla="*/ 1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4" h="30">
                    <a:moveTo>
                      <a:pt x="19" y="15"/>
                    </a:moveTo>
                    <a:cubicBezTo>
                      <a:pt x="19" y="14"/>
                      <a:pt x="18" y="12"/>
                      <a:pt x="15" y="10"/>
                    </a:cubicBezTo>
                    <a:cubicBezTo>
                      <a:pt x="17" y="11"/>
                      <a:pt x="17" y="11"/>
                      <a:pt x="17" y="11"/>
                    </a:cubicBezTo>
                    <a:cubicBezTo>
                      <a:pt x="16" y="10"/>
                      <a:pt x="14" y="7"/>
                      <a:pt x="11" y="5"/>
                    </a:cubicBezTo>
                    <a:cubicBezTo>
                      <a:pt x="12" y="6"/>
                      <a:pt x="12" y="6"/>
                      <a:pt x="12" y="6"/>
                    </a:cubicBezTo>
                    <a:cubicBezTo>
                      <a:pt x="14" y="9"/>
                      <a:pt x="9" y="4"/>
                      <a:pt x="8" y="3"/>
                    </a:cubicBezTo>
                    <a:cubicBezTo>
                      <a:pt x="9" y="4"/>
                      <a:pt x="15" y="10"/>
                      <a:pt x="13" y="9"/>
                    </a:cubicBezTo>
                    <a:cubicBezTo>
                      <a:pt x="13" y="9"/>
                      <a:pt x="11" y="8"/>
                      <a:pt x="10" y="6"/>
                    </a:cubicBezTo>
                    <a:cubicBezTo>
                      <a:pt x="9" y="6"/>
                      <a:pt x="14" y="11"/>
                      <a:pt x="15" y="12"/>
                    </a:cubicBezTo>
                    <a:cubicBezTo>
                      <a:pt x="2" y="0"/>
                      <a:pt x="17" y="16"/>
                      <a:pt x="9" y="8"/>
                    </a:cubicBezTo>
                    <a:cubicBezTo>
                      <a:pt x="10" y="10"/>
                      <a:pt x="8" y="9"/>
                      <a:pt x="11" y="12"/>
                    </a:cubicBezTo>
                    <a:cubicBezTo>
                      <a:pt x="7" y="9"/>
                      <a:pt x="10" y="12"/>
                      <a:pt x="6" y="8"/>
                    </a:cubicBezTo>
                    <a:cubicBezTo>
                      <a:pt x="14" y="15"/>
                      <a:pt x="2" y="6"/>
                      <a:pt x="12" y="15"/>
                    </a:cubicBezTo>
                    <a:cubicBezTo>
                      <a:pt x="9" y="13"/>
                      <a:pt x="13" y="15"/>
                      <a:pt x="10" y="14"/>
                    </a:cubicBezTo>
                    <a:cubicBezTo>
                      <a:pt x="9" y="13"/>
                      <a:pt x="9" y="13"/>
                      <a:pt x="9" y="13"/>
                    </a:cubicBezTo>
                    <a:cubicBezTo>
                      <a:pt x="6" y="11"/>
                      <a:pt x="13" y="16"/>
                      <a:pt x="8" y="13"/>
                    </a:cubicBezTo>
                    <a:cubicBezTo>
                      <a:pt x="7" y="13"/>
                      <a:pt x="11" y="15"/>
                      <a:pt x="13" y="17"/>
                    </a:cubicBezTo>
                    <a:cubicBezTo>
                      <a:pt x="12" y="17"/>
                      <a:pt x="10" y="16"/>
                      <a:pt x="6" y="13"/>
                    </a:cubicBezTo>
                    <a:cubicBezTo>
                      <a:pt x="11" y="16"/>
                      <a:pt x="8" y="15"/>
                      <a:pt x="11" y="17"/>
                    </a:cubicBezTo>
                    <a:cubicBezTo>
                      <a:pt x="11" y="17"/>
                      <a:pt x="12" y="18"/>
                      <a:pt x="14" y="19"/>
                    </a:cubicBezTo>
                    <a:cubicBezTo>
                      <a:pt x="13" y="19"/>
                      <a:pt x="17" y="22"/>
                      <a:pt x="18" y="23"/>
                    </a:cubicBezTo>
                    <a:cubicBezTo>
                      <a:pt x="12" y="19"/>
                      <a:pt x="18" y="23"/>
                      <a:pt x="14" y="20"/>
                    </a:cubicBezTo>
                    <a:cubicBezTo>
                      <a:pt x="11" y="18"/>
                      <a:pt x="12" y="18"/>
                      <a:pt x="8" y="15"/>
                    </a:cubicBezTo>
                    <a:cubicBezTo>
                      <a:pt x="7" y="15"/>
                      <a:pt x="8" y="16"/>
                      <a:pt x="10" y="18"/>
                    </a:cubicBezTo>
                    <a:cubicBezTo>
                      <a:pt x="9" y="18"/>
                      <a:pt x="7" y="16"/>
                      <a:pt x="6" y="16"/>
                    </a:cubicBezTo>
                    <a:cubicBezTo>
                      <a:pt x="4" y="15"/>
                      <a:pt x="12" y="20"/>
                      <a:pt x="9" y="19"/>
                    </a:cubicBezTo>
                    <a:cubicBezTo>
                      <a:pt x="6" y="17"/>
                      <a:pt x="6" y="17"/>
                      <a:pt x="6" y="17"/>
                    </a:cubicBezTo>
                    <a:cubicBezTo>
                      <a:pt x="10" y="20"/>
                      <a:pt x="5" y="17"/>
                      <a:pt x="7" y="19"/>
                    </a:cubicBezTo>
                    <a:cubicBezTo>
                      <a:pt x="10" y="21"/>
                      <a:pt x="10" y="21"/>
                      <a:pt x="10" y="21"/>
                    </a:cubicBezTo>
                    <a:cubicBezTo>
                      <a:pt x="3" y="17"/>
                      <a:pt x="14" y="24"/>
                      <a:pt x="8" y="21"/>
                    </a:cubicBezTo>
                    <a:cubicBezTo>
                      <a:pt x="13" y="24"/>
                      <a:pt x="16" y="26"/>
                      <a:pt x="16" y="27"/>
                    </a:cubicBezTo>
                    <a:cubicBezTo>
                      <a:pt x="11" y="24"/>
                      <a:pt x="11" y="24"/>
                      <a:pt x="11" y="24"/>
                    </a:cubicBezTo>
                    <a:cubicBezTo>
                      <a:pt x="14" y="25"/>
                      <a:pt x="6" y="21"/>
                      <a:pt x="4" y="19"/>
                    </a:cubicBezTo>
                    <a:cubicBezTo>
                      <a:pt x="7" y="21"/>
                      <a:pt x="4" y="19"/>
                      <a:pt x="7" y="22"/>
                    </a:cubicBezTo>
                    <a:cubicBezTo>
                      <a:pt x="3" y="19"/>
                      <a:pt x="3" y="19"/>
                      <a:pt x="3" y="19"/>
                    </a:cubicBezTo>
                    <a:cubicBezTo>
                      <a:pt x="3" y="20"/>
                      <a:pt x="12" y="25"/>
                      <a:pt x="8" y="23"/>
                    </a:cubicBezTo>
                    <a:cubicBezTo>
                      <a:pt x="5" y="21"/>
                      <a:pt x="5" y="21"/>
                      <a:pt x="5" y="21"/>
                    </a:cubicBezTo>
                    <a:cubicBezTo>
                      <a:pt x="5" y="22"/>
                      <a:pt x="0" y="21"/>
                      <a:pt x="6" y="25"/>
                    </a:cubicBezTo>
                    <a:cubicBezTo>
                      <a:pt x="8" y="26"/>
                      <a:pt x="14" y="29"/>
                      <a:pt x="15" y="30"/>
                    </a:cubicBezTo>
                    <a:cubicBezTo>
                      <a:pt x="14" y="28"/>
                      <a:pt x="10" y="26"/>
                      <a:pt x="8" y="24"/>
                    </a:cubicBezTo>
                    <a:cubicBezTo>
                      <a:pt x="12" y="27"/>
                      <a:pt x="12" y="27"/>
                      <a:pt x="12" y="27"/>
                    </a:cubicBezTo>
                    <a:cubicBezTo>
                      <a:pt x="9" y="25"/>
                      <a:pt x="8" y="24"/>
                      <a:pt x="5" y="23"/>
                    </a:cubicBezTo>
                    <a:cubicBezTo>
                      <a:pt x="3" y="21"/>
                      <a:pt x="9" y="25"/>
                      <a:pt x="7" y="23"/>
                    </a:cubicBezTo>
                    <a:cubicBezTo>
                      <a:pt x="11" y="26"/>
                      <a:pt x="12" y="26"/>
                      <a:pt x="16" y="28"/>
                    </a:cubicBezTo>
                    <a:cubicBezTo>
                      <a:pt x="13" y="27"/>
                      <a:pt x="13" y="27"/>
                      <a:pt x="13" y="27"/>
                    </a:cubicBezTo>
                    <a:cubicBezTo>
                      <a:pt x="15" y="28"/>
                      <a:pt x="15" y="27"/>
                      <a:pt x="17" y="28"/>
                    </a:cubicBezTo>
                    <a:cubicBezTo>
                      <a:pt x="11" y="25"/>
                      <a:pt x="19" y="29"/>
                      <a:pt x="17" y="27"/>
                    </a:cubicBezTo>
                    <a:cubicBezTo>
                      <a:pt x="16" y="27"/>
                      <a:pt x="16" y="27"/>
                      <a:pt x="16" y="27"/>
                    </a:cubicBezTo>
                    <a:cubicBezTo>
                      <a:pt x="13" y="26"/>
                      <a:pt x="14" y="26"/>
                      <a:pt x="13" y="25"/>
                    </a:cubicBezTo>
                    <a:cubicBezTo>
                      <a:pt x="17" y="27"/>
                      <a:pt x="16" y="27"/>
                      <a:pt x="18" y="28"/>
                    </a:cubicBezTo>
                    <a:cubicBezTo>
                      <a:pt x="16" y="26"/>
                      <a:pt x="12" y="23"/>
                      <a:pt x="12" y="23"/>
                    </a:cubicBezTo>
                    <a:cubicBezTo>
                      <a:pt x="16" y="26"/>
                      <a:pt x="14" y="24"/>
                      <a:pt x="18" y="27"/>
                    </a:cubicBezTo>
                    <a:cubicBezTo>
                      <a:pt x="14" y="24"/>
                      <a:pt x="17" y="25"/>
                      <a:pt x="14" y="24"/>
                    </a:cubicBezTo>
                    <a:cubicBezTo>
                      <a:pt x="13" y="23"/>
                      <a:pt x="14" y="23"/>
                      <a:pt x="17" y="25"/>
                    </a:cubicBezTo>
                    <a:cubicBezTo>
                      <a:pt x="17" y="25"/>
                      <a:pt x="17" y="25"/>
                      <a:pt x="17" y="25"/>
                    </a:cubicBezTo>
                    <a:cubicBezTo>
                      <a:pt x="18" y="25"/>
                      <a:pt x="18" y="25"/>
                      <a:pt x="18" y="25"/>
                    </a:cubicBezTo>
                    <a:cubicBezTo>
                      <a:pt x="19" y="26"/>
                      <a:pt x="19" y="26"/>
                      <a:pt x="19" y="26"/>
                    </a:cubicBezTo>
                    <a:cubicBezTo>
                      <a:pt x="19" y="26"/>
                      <a:pt x="15" y="24"/>
                      <a:pt x="18" y="25"/>
                    </a:cubicBezTo>
                    <a:cubicBezTo>
                      <a:pt x="19" y="26"/>
                      <a:pt x="19" y="26"/>
                      <a:pt x="19" y="26"/>
                    </a:cubicBezTo>
                    <a:cubicBezTo>
                      <a:pt x="20" y="26"/>
                      <a:pt x="13" y="21"/>
                      <a:pt x="17" y="24"/>
                    </a:cubicBezTo>
                    <a:cubicBezTo>
                      <a:pt x="15" y="22"/>
                      <a:pt x="15" y="22"/>
                      <a:pt x="10" y="19"/>
                    </a:cubicBezTo>
                    <a:cubicBezTo>
                      <a:pt x="12" y="20"/>
                      <a:pt x="16" y="22"/>
                      <a:pt x="15" y="22"/>
                    </a:cubicBezTo>
                    <a:cubicBezTo>
                      <a:pt x="11" y="19"/>
                      <a:pt x="17" y="22"/>
                      <a:pt x="14" y="20"/>
                    </a:cubicBezTo>
                    <a:cubicBezTo>
                      <a:pt x="18" y="24"/>
                      <a:pt x="15" y="21"/>
                      <a:pt x="19" y="24"/>
                    </a:cubicBezTo>
                    <a:cubicBezTo>
                      <a:pt x="21" y="25"/>
                      <a:pt x="16" y="21"/>
                      <a:pt x="17" y="22"/>
                    </a:cubicBezTo>
                    <a:cubicBezTo>
                      <a:pt x="20" y="24"/>
                      <a:pt x="20" y="24"/>
                      <a:pt x="20" y="24"/>
                    </a:cubicBezTo>
                    <a:cubicBezTo>
                      <a:pt x="19" y="23"/>
                      <a:pt x="15" y="20"/>
                      <a:pt x="19" y="22"/>
                    </a:cubicBezTo>
                    <a:cubicBezTo>
                      <a:pt x="16" y="20"/>
                      <a:pt x="16" y="20"/>
                      <a:pt x="16" y="20"/>
                    </a:cubicBezTo>
                    <a:cubicBezTo>
                      <a:pt x="18" y="21"/>
                      <a:pt x="17" y="20"/>
                      <a:pt x="20" y="23"/>
                    </a:cubicBezTo>
                    <a:cubicBezTo>
                      <a:pt x="15" y="18"/>
                      <a:pt x="15" y="18"/>
                      <a:pt x="15" y="18"/>
                    </a:cubicBezTo>
                    <a:cubicBezTo>
                      <a:pt x="21" y="22"/>
                      <a:pt x="16" y="18"/>
                      <a:pt x="12" y="14"/>
                    </a:cubicBezTo>
                    <a:cubicBezTo>
                      <a:pt x="12" y="14"/>
                      <a:pt x="13" y="15"/>
                      <a:pt x="14" y="15"/>
                    </a:cubicBezTo>
                    <a:cubicBezTo>
                      <a:pt x="16" y="17"/>
                      <a:pt x="16" y="17"/>
                      <a:pt x="16" y="17"/>
                    </a:cubicBezTo>
                    <a:cubicBezTo>
                      <a:pt x="16" y="17"/>
                      <a:pt x="19" y="19"/>
                      <a:pt x="15" y="16"/>
                    </a:cubicBezTo>
                    <a:cubicBezTo>
                      <a:pt x="14" y="14"/>
                      <a:pt x="18" y="18"/>
                      <a:pt x="19" y="19"/>
                    </a:cubicBezTo>
                    <a:cubicBezTo>
                      <a:pt x="13" y="13"/>
                      <a:pt x="24" y="21"/>
                      <a:pt x="15" y="13"/>
                    </a:cubicBezTo>
                    <a:cubicBezTo>
                      <a:pt x="15" y="13"/>
                      <a:pt x="13" y="12"/>
                      <a:pt x="13" y="13"/>
                    </a:cubicBezTo>
                    <a:cubicBezTo>
                      <a:pt x="12" y="12"/>
                      <a:pt x="10" y="10"/>
                      <a:pt x="10" y="10"/>
                    </a:cubicBezTo>
                    <a:cubicBezTo>
                      <a:pt x="10" y="9"/>
                      <a:pt x="14" y="12"/>
                      <a:pt x="12" y="10"/>
                    </a:cubicBezTo>
                    <a:cubicBezTo>
                      <a:pt x="18" y="16"/>
                      <a:pt x="18" y="16"/>
                      <a:pt x="18" y="16"/>
                    </a:cubicBezTo>
                    <a:cubicBezTo>
                      <a:pt x="24" y="20"/>
                      <a:pt x="11" y="8"/>
                      <a:pt x="19" y="15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38" name="Freeform 86">
                <a:extLst>
                  <a:ext uri="{FF2B5EF4-FFF2-40B4-BE49-F238E27FC236}">
                    <a16:creationId xmlns:a16="http://schemas.microsoft.com/office/drawing/2014/main" xmlns="" id="{A45632A8-62EA-6642-9591-545A357CBD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72" y="2667"/>
                <a:ext cx="4" cy="2"/>
              </a:xfrm>
              <a:custGeom>
                <a:avLst/>
                <a:gdLst>
                  <a:gd name="T0" fmla="*/ 0 w 4"/>
                  <a:gd name="T1" fmla="*/ 0 h 2"/>
                  <a:gd name="T2" fmla="*/ 4 w 4"/>
                  <a:gd name="T3" fmla="*/ 2 h 2"/>
                  <a:gd name="T4" fmla="*/ 1 w 4"/>
                  <a:gd name="T5" fmla="*/ 0 h 2"/>
                  <a:gd name="T6" fmla="*/ 0 w 4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2">
                    <a:moveTo>
                      <a:pt x="0" y="0"/>
                    </a:moveTo>
                    <a:cubicBezTo>
                      <a:pt x="4" y="2"/>
                      <a:pt x="4" y="2"/>
                      <a:pt x="4" y="2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1"/>
                      <a:pt x="1" y="1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39" name="Freeform 87">
                <a:extLst>
                  <a:ext uri="{FF2B5EF4-FFF2-40B4-BE49-F238E27FC236}">
                    <a16:creationId xmlns:a16="http://schemas.microsoft.com/office/drawing/2014/main" xmlns="" id="{FBE51E08-BA76-C642-A085-B1C574E778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72" y="2666"/>
                <a:ext cx="1" cy="1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0 w 1"/>
                  <a:gd name="T5" fmla="*/ 1 h 1"/>
                  <a:gd name="T6" fmla="*/ 1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40" name="Freeform 88">
                <a:extLst>
                  <a:ext uri="{FF2B5EF4-FFF2-40B4-BE49-F238E27FC236}">
                    <a16:creationId xmlns:a16="http://schemas.microsoft.com/office/drawing/2014/main" xmlns="" id="{976B5E88-3B88-4B41-A662-7A351B10F4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74" y="2662"/>
                <a:ext cx="2" cy="2"/>
              </a:xfrm>
              <a:custGeom>
                <a:avLst/>
                <a:gdLst>
                  <a:gd name="T0" fmla="*/ 1 w 2"/>
                  <a:gd name="T1" fmla="*/ 1 h 2"/>
                  <a:gd name="T2" fmla="*/ 1 w 2"/>
                  <a:gd name="T3" fmla="*/ 1 h 2"/>
                  <a:gd name="T4" fmla="*/ 1 w 2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1" y="1"/>
                    </a:moveTo>
                    <a:cubicBezTo>
                      <a:pt x="1" y="2"/>
                      <a:pt x="2" y="2"/>
                      <a:pt x="1" y="1"/>
                    </a:cubicBezTo>
                    <a:cubicBezTo>
                      <a:pt x="1" y="1"/>
                      <a:pt x="0" y="0"/>
                      <a:pt x="1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41" name="Rectangle 89">
                <a:extLst>
                  <a:ext uri="{FF2B5EF4-FFF2-40B4-BE49-F238E27FC236}">
                    <a16:creationId xmlns:a16="http://schemas.microsoft.com/office/drawing/2014/main" xmlns="" id="{CDC4095C-72D8-004F-A9FC-A9EE252AAA8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73" y="2661"/>
                <a:ext cx="1" cy="1"/>
              </a:xfrm>
              <a:prstGeom prst="rect">
                <a:avLst/>
              </a:pr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42" name="Freeform 90">
                <a:extLst>
                  <a:ext uri="{FF2B5EF4-FFF2-40B4-BE49-F238E27FC236}">
                    <a16:creationId xmlns:a16="http://schemas.microsoft.com/office/drawing/2014/main" xmlns="" id="{58473898-E017-5841-B20A-7BA3974C16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65" y="2646"/>
                <a:ext cx="13" cy="18"/>
              </a:xfrm>
              <a:custGeom>
                <a:avLst/>
                <a:gdLst>
                  <a:gd name="T0" fmla="*/ 13 w 16"/>
                  <a:gd name="T1" fmla="*/ 9 h 22"/>
                  <a:gd name="T2" fmla="*/ 12 w 16"/>
                  <a:gd name="T3" fmla="*/ 5 h 22"/>
                  <a:gd name="T4" fmla="*/ 14 w 16"/>
                  <a:gd name="T5" fmla="*/ 8 h 22"/>
                  <a:gd name="T6" fmla="*/ 11 w 16"/>
                  <a:gd name="T7" fmla="*/ 0 h 22"/>
                  <a:gd name="T8" fmla="*/ 8 w 16"/>
                  <a:gd name="T9" fmla="*/ 8 h 22"/>
                  <a:gd name="T10" fmla="*/ 7 w 16"/>
                  <a:gd name="T11" fmla="*/ 5 h 22"/>
                  <a:gd name="T12" fmla="*/ 8 w 16"/>
                  <a:gd name="T13" fmla="*/ 11 h 22"/>
                  <a:gd name="T14" fmla="*/ 4 w 16"/>
                  <a:gd name="T15" fmla="*/ 6 h 22"/>
                  <a:gd name="T16" fmla="*/ 5 w 16"/>
                  <a:gd name="T17" fmla="*/ 9 h 22"/>
                  <a:gd name="T18" fmla="*/ 7 w 16"/>
                  <a:gd name="T19" fmla="*/ 11 h 22"/>
                  <a:gd name="T20" fmla="*/ 6 w 16"/>
                  <a:gd name="T21" fmla="*/ 10 h 22"/>
                  <a:gd name="T22" fmla="*/ 6 w 16"/>
                  <a:gd name="T23" fmla="*/ 11 h 22"/>
                  <a:gd name="T24" fmla="*/ 6 w 16"/>
                  <a:gd name="T25" fmla="*/ 12 h 22"/>
                  <a:gd name="T26" fmla="*/ 5 w 16"/>
                  <a:gd name="T27" fmla="*/ 10 h 22"/>
                  <a:gd name="T28" fmla="*/ 6 w 16"/>
                  <a:gd name="T29" fmla="*/ 12 h 22"/>
                  <a:gd name="T30" fmla="*/ 4 w 16"/>
                  <a:gd name="T31" fmla="*/ 10 h 22"/>
                  <a:gd name="T32" fmla="*/ 6 w 16"/>
                  <a:gd name="T33" fmla="*/ 15 h 22"/>
                  <a:gd name="T34" fmla="*/ 9 w 16"/>
                  <a:gd name="T35" fmla="*/ 18 h 22"/>
                  <a:gd name="T36" fmla="*/ 8 w 16"/>
                  <a:gd name="T37" fmla="*/ 15 h 22"/>
                  <a:gd name="T38" fmla="*/ 8 w 16"/>
                  <a:gd name="T39" fmla="*/ 15 h 22"/>
                  <a:gd name="T40" fmla="*/ 7 w 16"/>
                  <a:gd name="T41" fmla="*/ 13 h 22"/>
                  <a:gd name="T42" fmla="*/ 11 w 16"/>
                  <a:gd name="T43" fmla="*/ 17 h 22"/>
                  <a:gd name="T44" fmla="*/ 14 w 16"/>
                  <a:gd name="T45" fmla="*/ 19 h 22"/>
                  <a:gd name="T46" fmla="*/ 14 w 16"/>
                  <a:gd name="T47" fmla="*/ 20 h 22"/>
                  <a:gd name="T48" fmla="*/ 13 w 16"/>
                  <a:gd name="T49" fmla="*/ 18 h 22"/>
                  <a:gd name="T50" fmla="*/ 11 w 16"/>
                  <a:gd name="T51" fmla="*/ 16 h 22"/>
                  <a:gd name="T52" fmla="*/ 7 w 16"/>
                  <a:gd name="T53" fmla="*/ 11 h 22"/>
                  <a:gd name="T54" fmla="*/ 7 w 16"/>
                  <a:gd name="T55" fmla="*/ 11 h 22"/>
                  <a:gd name="T56" fmla="*/ 11 w 16"/>
                  <a:gd name="T57" fmla="*/ 15 h 22"/>
                  <a:gd name="T58" fmla="*/ 9 w 16"/>
                  <a:gd name="T59" fmla="*/ 13 h 22"/>
                  <a:gd name="T60" fmla="*/ 13 w 16"/>
                  <a:gd name="T61" fmla="*/ 18 h 22"/>
                  <a:gd name="T62" fmla="*/ 10 w 16"/>
                  <a:gd name="T63" fmla="*/ 13 h 22"/>
                  <a:gd name="T64" fmla="*/ 11 w 16"/>
                  <a:gd name="T65" fmla="*/ 11 h 22"/>
                  <a:gd name="T66" fmla="*/ 13 w 16"/>
                  <a:gd name="T67" fmla="*/ 14 h 22"/>
                  <a:gd name="T68" fmla="*/ 11 w 16"/>
                  <a:gd name="T69" fmla="*/ 11 h 22"/>
                  <a:gd name="T70" fmla="*/ 13 w 16"/>
                  <a:gd name="T71" fmla="*/ 11 h 22"/>
                  <a:gd name="T72" fmla="*/ 11 w 16"/>
                  <a:gd name="T73" fmla="*/ 9 h 22"/>
                  <a:gd name="T74" fmla="*/ 13 w 16"/>
                  <a:gd name="T75" fmla="*/ 9 h 22"/>
                  <a:gd name="T76" fmla="*/ 13 w 16"/>
                  <a:gd name="T77" fmla="*/ 9 h 22"/>
                  <a:gd name="T78" fmla="*/ 10 w 16"/>
                  <a:gd name="T79" fmla="*/ 3 h 22"/>
                  <a:gd name="T80" fmla="*/ 13 w 16"/>
                  <a:gd name="T81" fmla="*/ 9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6" h="22">
                    <a:moveTo>
                      <a:pt x="13" y="9"/>
                    </a:moveTo>
                    <a:cubicBezTo>
                      <a:pt x="12" y="5"/>
                      <a:pt x="12" y="5"/>
                      <a:pt x="12" y="5"/>
                    </a:cubicBezTo>
                    <a:cubicBezTo>
                      <a:pt x="13" y="7"/>
                      <a:pt x="12" y="4"/>
                      <a:pt x="14" y="8"/>
                    </a:cubicBezTo>
                    <a:cubicBezTo>
                      <a:pt x="12" y="3"/>
                      <a:pt x="15" y="7"/>
                      <a:pt x="11" y="0"/>
                    </a:cubicBezTo>
                    <a:cubicBezTo>
                      <a:pt x="11" y="3"/>
                      <a:pt x="5" y="1"/>
                      <a:pt x="8" y="8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10" y="11"/>
                      <a:pt x="1" y="0"/>
                      <a:pt x="8" y="11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3" y="5"/>
                      <a:pt x="10" y="13"/>
                      <a:pt x="5" y="9"/>
                    </a:cubicBezTo>
                    <a:cubicBezTo>
                      <a:pt x="7" y="11"/>
                      <a:pt x="7" y="11"/>
                      <a:pt x="7" y="11"/>
                    </a:cubicBezTo>
                    <a:cubicBezTo>
                      <a:pt x="6" y="10"/>
                      <a:pt x="6" y="10"/>
                      <a:pt x="6" y="10"/>
                    </a:cubicBezTo>
                    <a:cubicBezTo>
                      <a:pt x="6" y="11"/>
                      <a:pt x="6" y="11"/>
                      <a:pt x="6" y="11"/>
                    </a:cubicBezTo>
                    <a:cubicBezTo>
                      <a:pt x="8" y="13"/>
                      <a:pt x="8" y="13"/>
                      <a:pt x="6" y="12"/>
                    </a:cubicBezTo>
                    <a:cubicBezTo>
                      <a:pt x="5" y="10"/>
                      <a:pt x="6" y="11"/>
                      <a:pt x="5" y="10"/>
                    </a:cubicBezTo>
                    <a:cubicBezTo>
                      <a:pt x="4" y="9"/>
                      <a:pt x="7" y="12"/>
                      <a:pt x="6" y="12"/>
                    </a:cubicBezTo>
                    <a:cubicBezTo>
                      <a:pt x="5" y="11"/>
                      <a:pt x="4" y="10"/>
                      <a:pt x="4" y="10"/>
                    </a:cubicBezTo>
                    <a:cubicBezTo>
                      <a:pt x="5" y="12"/>
                      <a:pt x="0" y="7"/>
                      <a:pt x="6" y="15"/>
                    </a:cubicBezTo>
                    <a:cubicBezTo>
                      <a:pt x="8" y="16"/>
                      <a:pt x="9" y="17"/>
                      <a:pt x="9" y="18"/>
                    </a:cubicBezTo>
                    <a:cubicBezTo>
                      <a:pt x="12" y="20"/>
                      <a:pt x="9" y="17"/>
                      <a:pt x="8" y="15"/>
                    </a:cubicBezTo>
                    <a:cubicBezTo>
                      <a:pt x="8" y="15"/>
                      <a:pt x="8" y="15"/>
                      <a:pt x="8" y="15"/>
                    </a:cubicBezTo>
                    <a:cubicBezTo>
                      <a:pt x="2" y="7"/>
                      <a:pt x="9" y="16"/>
                      <a:pt x="7" y="13"/>
                    </a:cubicBezTo>
                    <a:cubicBezTo>
                      <a:pt x="9" y="16"/>
                      <a:pt x="9" y="16"/>
                      <a:pt x="11" y="17"/>
                    </a:cubicBezTo>
                    <a:cubicBezTo>
                      <a:pt x="16" y="22"/>
                      <a:pt x="8" y="13"/>
                      <a:pt x="14" y="19"/>
                    </a:cubicBezTo>
                    <a:cubicBezTo>
                      <a:pt x="14" y="20"/>
                      <a:pt x="14" y="20"/>
                      <a:pt x="14" y="20"/>
                    </a:cubicBezTo>
                    <a:cubicBezTo>
                      <a:pt x="15" y="20"/>
                      <a:pt x="13" y="19"/>
                      <a:pt x="13" y="18"/>
                    </a:cubicBezTo>
                    <a:cubicBezTo>
                      <a:pt x="11" y="16"/>
                      <a:pt x="11" y="16"/>
                      <a:pt x="11" y="16"/>
                    </a:cubicBezTo>
                    <a:cubicBezTo>
                      <a:pt x="11" y="16"/>
                      <a:pt x="8" y="12"/>
                      <a:pt x="7" y="11"/>
                    </a:cubicBezTo>
                    <a:cubicBezTo>
                      <a:pt x="10" y="14"/>
                      <a:pt x="6" y="9"/>
                      <a:pt x="7" y="11"/>
                    </a:cubicBezTo>
                    <a:cubicBezTo>
                      <a:pt x="10" y="14"/>
                      <a:pt x="10" y="14"/>
                      <a:pt x="11" y="15"/>
                    </a:cubicBezTo>
                    <a:cubicBezTo>
                      <a:pt x="9" y="13"/>
                      <a:pt x="9" y="13"/>
                      <a:pt x="9" y="13"/>
                    </a:cubicBezTo>
                    <a:cubicBezTo>
                      <a:pt x="9" y="13"/>
                      <a:pt x="12" y="16"/>
                      <a:pt x="13" y="18"/>
                    </a:cubicBezTo>
                    <a:cubicBezTo>
                      <a:pt x="12" y="15"/>
                      <a:pt x="12" y="16"/>
                      <a:pt x="10" y="13"/>
                    </a:cubicBezTo>
                    <a:cubicBezTo>
                      <a:pt x="13" y="16"/>
                      <a:pt x="13" y="15"/>
                      <a:pt x="11" y="11"/>
                    </a:cubicBezTo>
                    <a:cubicBezTo>
                      <a:pt x="11" y="12"/>
                      <a:pt x="13" y="15"/>
                      <a:pt x="13" y="14"/>
                    </a:cubicBezTo>
                    <a:cubicBezTo>
                      <a:pt x="13" y="15"/>
                      <a:pt x="13" y="13"/>
                      <a:pt x="11" y="11"/>
                    </a:cubicBezTo>
                    <a:cubicBezTo>
                      <a:pt x="10" y="8"/>
                      <a:pt x="11" y="9"/>
                      <a:pt x="13" y="11"/>
                    </a:cubicBezTo>
                    <a:cubicBezTo>
                      <a:pt x="11" y="9"/>
                      <a:pt x="11" y="9"/>
                      <a:pt x="11" y="9"/>
                    </a:cubicBezTo>
                    <a:cubicBezTo>
                      <a:pt x="9" y="5"/>
                      <a:pt x="14" y="12"/>
                      <a:pt x="13" y="9"/>
                    </a:cubicBezTo>
                    <a:cubicBezTo>
                      <a:pt x="13" y="9"/>
                      <a:pt x="13" y="9"/>
                      <a:pt x="13" y="9"/>
                    </a:cubicBezTo>
                    <a:cubicBezTo>
                      <a:pt x="13" y="8"/>
                      <a:pt x="9" y="2"/>
                      <a:pt x="10" y="3"/>
                    </a:cubicBezTo>
                    <a:cubicBezTo>
                      <a:pt x="12" y="6"/>
                      <a:pt x="12" y="6"/>
                      <a:pt x="13" y="9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43" name="Freeform 91">
                <a:extLst>
                  <a:ext uri="{FF2B5EF4-FFF2-40B4-BE49-F238E27FC236}">
                    <a16:creationId xmlns:a16="http://schemas.microsoft.com/office/drawing/2014/main" xmlns="" id="{6A928EC3-E171-8D40-B3C9-DC56D2B478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73" y="2645"/>
                <a:ext cx="4" cy="7"/>
              </a:xfrm>
              <a:custGeom>
                <a:avLst/>
                <a:gdLst>
                  <a:gd name="T0" fmla="*/ 2 w 5"/>
                  <a:gd name="T1" fmla="*/ 3 h 8"/>
                  <a:gd name="T2" fmla="*/ 4 w 5"/>
                  <a:gd name="T3" fmla="*/ 7 h 8"/>
                  <a:gd name="T4" fmla="*/ 1 w 5"/>
                  <a:gd name="T5" fmla="*/ 0 h 8"/>
                  <a:gd name="T6" fmla="*/ 2 w 5"/>
                  <a:gd name="T7" fmla="*/ 2 h 8"/>
                  <a:gd name="T8" fmla="*/ 2 w 5"/>
                  <a:gd name="T9" fmla="*/ 3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8">
                    <a:moveTo>
                      <a:pt x="2" y="3"/>
                    </a:moveTo>
                    <a:cubicBezTo>
                      <a:pt x="4" y="7"/>
                      <a:pt x="4" y="7"/>
                      <a:pt x="4" y="7"/>
                    </a:cubicBezTo>
                    <a:cubicBezTo>
                      <a:pt x="5" y="8"/>
                      <a:pt x="2" y="3"/>
                      <a:pt x="1" y="0"/>
                    </a:cubicBezTo>
                    <a:cubicBezTo>
                      <a:pt x="2" y="1"/>
                      <a:pt x="0" y="0"/>
                      <a:pt x="2" y="2"/>
                    </a:cubicBezTo>
                    <a:cubicBezTo>
                      <a:pt x="2" y="2"/>
                      <a:pt x="2" y="4"/>
                      <a:pt x="2" y="3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44" name="Freeform 92">
                <a:extLst>
                  <a:ext uri="{FF2B5EF4-FFF2-40B4-BE49-F238E27FC236}">
                    <a16:creationId xmlns:a16="http://schemas.microsoft.com/office/drawing/2014/main" xmlns="" id="{D97967EA-77DD-1D4A-A144-45DA0A17FB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73" y="2637"/>
                <a:ext cx="8" cy="16"/>
              </a:xfrm>
              <a:custGeom>
                <a:avLst/>
                <a:gdLst>
                  <a:gd name="T0" fmla="*/ 6 w 9"/>
                  <a:gd name="T1" fmla="*/ 11 h 20"/>
                  <a:gd name="T2" fmla="*/ 5 w 9"/>
                  <a:gd name="T3" fmla="*/ 7 h 20"/>
                  <a:gd name="T4" fmla="*/ 2 w 9"/>
                  <a:gd name="T5" fmla="*/ 7 h 20"/>
                  <a:gd name="T6" fmla="*/ 4 w 9"/>
                  <a:gd name="T7" fmla="*/ 14 h 20"/>
                  <a:gd name="T8" fmla="*/ 2 w 9"/>
                  <a:gd name="T9" fmla="*/ 10 h 20"/>
                  <a:gd name="T10" fmla="*/ 4 w 9"/>
                  <a:gd name="T11" fmla="*/ 15 h 20"/>
                  <a:gd name="T12" fmla="*/ 3 w 9"/>
                  <a:gd name="T13" fmla="*/ 13 h 20"/>
                  <a:gd name="T14" fmla="*/ 4 w 9"/>
                  <a:gd name="T15" fmla="*/ 15 h 20"/>
                  <a:gd name="T16" fmla="*/ 4 w 9"/>
                  <a:gd name="T17" fmla="*/ 14 h 20"/>
                  <a:gd name="T18" fmla="*/ 5 w 9"/>
                  <a:gd name="T19" fmla="*/ 17 h 20"/>
                  <a:gd name="T20" fmla="*/ 4 w 9"/>
                  <a:gd name="T21" fmla="*/ 11 h 20"/>
                  <a:gd name="T22" fmla="*/ 6 w 9"/>
                  <a:gd name="T23" fmla="*/ 16 h 20"/>
                  <a:gd name="T24" fmla="*/ 8 w 9"/>
                  <a:gd name="T25" fmla="*/ 17 h 20"/>
                  <a:gd name="T26" fmla="*/ 7 w 9"/>
                  <a:gd name="T27" fmla="*/ 16 h 20"/>
                  <a:gd name="T28" fmla="*/ 5 w 9"/>
                  <a:gd name="T29" fmla="*/ 12 h 20"/>
                  <a:gd name="T30" fmla="*/ 8 w 9"/>
                  <a:gd name="T31" fmla="*/ 17 h 20"/>
                  <a:gd name="T32" fmla="*/ 9 w 9"/>
                  <a:gd name="T33" fmla="*/ 14 h 20"/>
                  <a:gd name="T34" fmla="*/ 7 w 9"/>
                  <a:gd name="T35" fmla="*/ 7 h 20"/>
                  <a:gd name="T36" fmla="*/ 9 w 9"/>
                  <a:gd name="T37" fmla="*/ 12 h 20"/>
                  <a:gd name="T38" fmla="*/ 9 w 9"/>
                  <a:gd name="T39" fmla="*/ 13 h 20"/>
                  <a:gd name="T40" fmla="*/ 7 w 9"/>
                  <a:gd name="T41" fmla="*/ 3 h 20"/>
                  <a:gd name="T42" fmla="*/ 6 w 9"/>
                  <a:gd name="T43" fmla="*/ 11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9" h="20">
                    <a:moveTo>
                      <a:pt x="6" y="11"/>
                    </a:moveTo>
                    <a:cubicBezTo>
                      <a:pt x="5" y="7"/>
                      <a:pt x="5" y="7"/>
                      <a:pt x="5" y="7"/>
                    </a:cubicBezTo>
                    <a:cubicBezTo>
                      <a:pt x="4" y="8"/>
                      <a:pt x="4" y="10"/>
                      <a:pt x="2" y="7"/>
                    </a:cubicBezTo>
                    <a:cubicBezTo>
                      <a:pt x="1" y="6"/>
                      <a:pt x="4" y="12"/>
                      <a:pt x="4" y="14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3" y="12"/>
                      <a:pt x="0" y="9"/>
                      <a:pt x="4" y="15"/>
                    </a:cubicBezTo>
                    <a:cubicBezTo>
                      <a:pt x="4" y="15"/>
                      <a:pt x="2" y="12"/>
                      <a:pt x="3" y="13"/>
                    </a:cubicBezTo>
                    <a:cubicBezTo>
                      <a:pt x="4" y="15"/>
                      <a:pt x="4" y="15"/>
                      <a:pt x="4" y="15"/>
                    </a:cubicBezTo>
                    <a:cubicBezTo>
                      <a:pt x="4" y="14"/>
                      <a:pt x="4" y="14"/>
                      <a:pt x="4" y="14"/>
                    </a:cubicBezTo>
                    <a:cubicBezTo>
                      <a:pt x="5" y="17"/>
                      <a:pt x="5" y="17"/>
                      <a:pt x="5" y="17"/>
                    </a:cubicBezTo>
                    <a:cubicBezTo>
                      <a:pt x="7" y="20"/>
                      <a:pt x="2" y="8"/>
                      <a:pt x="4" y="11"/>
                    </a:cubicBezTo>
                    <a:cubicBezTo>
                      <a:pt x="6" y="16"/>
                      <a:pt x="6" y="16"/>
                      <a:pt x="6" y="16"/>
                    </a:cubicBezTo>
                    <a:cubicBezTo>
                      <a:pt x="7" y="16"/>
                      <a:pt x="6" y="14"/>
                      <a:pt x="8" y="17"/>
                    </a:cubicBezTo>
                    <a:cubicBezTo>
                      <a:pt x="8" y="17"/>
                      <a:pt x="7" y="15"/>
                      <a:pt x="7" y="16"/>
                    </a:cubicBezTo>
                    <a:cubicBezTo>
                      <a:pt x="7" y="15"/>
                      <a:pt x="6" y="13"/>
                      <a:pt x="5" y="12"/>
                    </a:cubicBezTo>
                    <a:cubicBezTo>
                      <a:pt x="4" y="7"/>
                      <a:pt x="6" y="15"/>
                      <a:pt x="8" y="17"/>
                    </a:cubicBezTo>
                    <a:cubicBezTo>
                      <a:pt x="7" y="13"/>
                      <a:pt x="7" y="9"/>
                      <a:pt x="9" y="14"/>
                    </a:cubicBezTo>
                    <a:cubicBezTo>
                      <a:pt x="7" y="10"/>
                      <a:pt x="7" y="7"/>
                      <a:pt x="7" y="7"/>
                    </a:cubicBezTo>
                    <a:cubicBezTo>
                      <a:pt x="9" y="12"/>
                      <a:pt x="9" y="12"/>
                      <a:pt x="9" y="12"/>
                    </a:cubicBezTo>
                    <a:cubicBezTo>
                      <a:pt x="9" y="12"/>
                      <a:pt x="9" y="14"/>
                      <a:pt x="9" y="13"/>
                    </a:cubicBezTo>
                    <a:cubicBezTo>
                      <a:pt x="8" y="10"/>
                      <a:pt x="7" y="6"/>
                      <a:pt x="7" y="3"/>
                    </a:cubicBezTo>
                    <a:cubicBezTo>
                      <a:pt x="5" y="0"/>
                      <a:pt x="7" y="11"/>
                      <a:pt x="6" y="1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45" name="Freeform 93">
                <a:extLst>
                  <a:ext uri="{FF2B5EF4-FFF2-40B4-BE49-F238E27FC236}">
                    <a16:creationId xmlns:a16="http://schemas.microsoft.com/office/drawing/2014/main" xmlns="" id="{41AE3E03-29C7-2048-82C4-C73E1028AB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77" y="2642"/>
                <a:ext cx="1" cy="1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1 h 1"/>
                  <a:gd name="T4" fmla="*/ 1 w 1"/>
                  <a:gd name="T5" fmla="*/ 1 h 1"/>
                  <a:gd name="T6" fmla="*/ 0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46" name="Freeform 94">
                <a:extLst>
                  <a:ext uri="{FF2B5EF4-FFF2-40B4-BE49-F238E27FC236}">
                    <a16:creationId xmlns:a16="http://schemas.microsoft.com/office/drawing/2014/main" xmlns="" id="{A919DB6E-779E-A94A-8DAC-0305ED1A06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27" y="3089"/>
                <a:ext cx="1" cy="2"/>
              </a:xfrm>
              <a:custGeom>
                <a:avLst/>
                <a:gdLst>
                  <a:gd name="T0" fmla="*/ 0 w 1"/>
                  <a:gd name="T1" fmla="*/ 2 h 2"/>
                  <a:gd name="T2" fmla="*/ 1 w 1"/>
                  <a:gd name="T3" fmla="*/ 2 h 2"/>
                  <a:gd name="T4" fmla="*/ 0 w 1"/>
                  <a:gd name="T5" fmla="*/ 0 h 2"/>
                  <a:gd name="T6" fmla="*/ 0 w 1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lnTo>
                      <a:pt x="1" y="2"/>
                    </a:ln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47" name="Freeform 95">
                <a:extLst>
                  <a:ext uri="{FF2B5EF4-FFF2-40B4-BE49-F238E27FC236}">
                    <a16:creationId xmlns:a16="http://schemas.microsoft.com/office/drawing/2014/main" xmlns="" id="{9BD834E2-5BD4-C848-8857-EF624CA2B6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28" y="3087"/>
                <a:ext cx="4" cy="13"/>
              </a:xfrm>
              <a:custGeom>
                <a:avLst/>
                <a:gdLst>
                  <a:gd name="T0" fmla="*/ 5 w 5"/>
                  <a:gd name="T1" fmla="*/ 16 h 16"/>
                  <a:gd name="T2" fmla="*/ 5 w 5"/>
                  <a:gd name="T3" fmla="*/ 15 h 16"/>
                  <a:gd name="T4" fmla="*/ 1 w 5"/>
                  <a:gd name="T5" fmla="*/ 0 h 16"/>
                  <a:gd name="T6" fmla="*/ 3 w 5"/>
                  <a:gd name="T7" fmla="*/ 10 h 16"/>
                  <a:gd name="T8" fmla="*/ 2 w 5"/>
                  <a:gd name="T9" fmla="*/ 7 h 16"/>
                  <a:gd name="T10" fmla="*/ 4 w 5"/>
                  <a:gd name="T11" fmla="*/ 13 h 16"/>
                  <a:gd name="T12" fmla="*/ 4 w 5"/>
                  <a:gd name="T13" fmla="*/ 12 h 16"/>
                  <a:gd name="T14" fmla="*/ 5 w 5"/>
                  <a:gd name="T15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" h="16">
                    <a:moveTo>
                      <a:pt x="5" y="16"/>
                    </a:moveTo>
                    <a:cubicBezTo>
                      <a:pt x="5" y="15"/>
                      <a:pt x="5" y="15"/>
                      <a:pt x="5" y="15"/>
                    </a:cubicBezTo>
                    <a:cubicBezTo>
                      <a:pt x="3" y="5"/>
                      <a:pt x="4" y="8"/>
                      <a:pt x="1" y="0"/>
                    </a:cubicBezTo>
                    <a:cubicBezTo>
                      <a:pt x="0" y="2"/>
                      <a:pt x="0" y="6"/>
                      <a:pt x="3" y="10"/>
                    </a:cubicBezTo>
                    <a:cubicBezTo>
                      <a:pt x="2" y="9"/>
                      <a:pt x="1" y="6"/>
                      <a:pt x="2" y="7"/>
                    </a:cubicBezTo>
                    <a:cubicBezTo>
                      <a:pt x="3" y="10"/>
                      <a:pt x="2" y="9"/>
                      <a:pt x="4" y="13"/>
                    </a:cubicBezTo>
                    <a:cubicBezTo>
                      <a:pt x="5" y="16"/>
                      <a:pt x="2" y="11"/>
                      <a:pt x="4" y="12"/>
                    </a:cubicBezTo>
                    <a:lnTo>
                      <a:pt x="5" y="16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48" name="Freeform 96">
                <a:extLst>
                  <a:ext uri="{FF2B5EF4-FFF2-40B4-BE49-F238E27FC236}">
                    <a16:creationId xmlns:a16="http://schemas.microsoft.com/office/drawing/2014/main" xmlns="" id="{B4EE5947-0537-1A42-9718-FDC1743BAF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31" y="3091"/>
                <a:ext cx="1" cy="5"/>
              </a:xfrm>
              <a:custGeom>
                <a:avLst/>
                <a:gdLst>
                  <a:gd name="T0" fmla="*/ 0 w 1"/>
                  <a:gd name="T1" fmla="*/ 0 h 5"/>
                  <a:gd name="T2" fmla="*/ 1 w 1"/>
                  <a:gd name="T3" fmla="*/ 5 h 5"/>
                  <a:gd name="T4" fmla="*/ 0 w 1"/>
                  <a:gd name="T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5">
                    <a:moveTo>
                      <a:pt x="0" y="0"/>
                    </a:moveTo>
                    <a:cubicBezTo>
                      <a:pt x="1" y="5"/>
                      <a:pt x="1" y="5"/>
                      <a:pt x="1" y="5"/>
                    </a:cubicBezTo>
                    <a:cubicBezTo>
                      <a:pt x="0" y="3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49" name="Freeform 97">
                <a:extLst>
                  <a:ext uri="{FF2B5EF4-FFF2-40B4-BE49-F238E27FC236}">
                    <a16:creationId xmlns:a16="http://schemas.microsoft.com/office/drawing/2014/main" xmlns="" id="{9E28BEF3-5C70-664C-BCC2-F149210BF5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30" y="3089"/>
                <a:ext cx="2" cy="5"/>
              </a:xfrm>
              <a:custGeom>
                <a:avLst/>
                <a:gdLst>
                  <a:gd name="T0" fmla="*/ 1 w 3"/>
                  <a:gd name="T1" fmla="*/ 2 h 6"/>
                  <a:gd name="T2" fmla="*/ 2 w 3"/>
                  <a:gd name="T3" fmla="*/ 6 h 6"/>
                  <a:gd name="T4" fmla="*/ 0 w 3"/>
                  <a:gd name="T5" fmla="*/ 1 h 6"/>
                  <a:gd name="T6" fmla="*/ 1 w 3"/>
                  <a:gd name="T7" fmla="*/ 2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6">
                    <a:moveTo>
                      <a:pt x="1" y="2"/>
                    </a:moveTo>
                    <a:cubicBezTo>
                      <a:pt x="2" y="2"/>
                      <a:pt x="2" y="6"/>
                      <a:pt x="2" y="6"/>
                    </a:cubicBezTo>
                    <a:cubicBezTo>
                      <a:pt x="3" y="4"/>
                      <a:pt x="2" y="1"/>
                      <a:pt x="0" y="1"/>
                    </a:cubicBezTo>
                    <a:cubicBezTo>
                      <a:pt x="1" y="0"/>
                      <a:pt x="1" y="1"/>
                      <a:pt x="1" y="2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50" name="Freeform 98">
                <a:extLst>
                  <a:ext uri="{FF2B5EF4-FFF2-40B4-BE49-F238E27FC236}">
                    <a16:creationId xmlns:a16="http://schemas.microsoft.com/office/drawing/2014/main" xmlns="" id="{B49EB85A-B4C3-064D-9FD4-798688CF42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30" y="3089"/>
                <a:ext cx="2" cy="1"/>
              </a:xfrm>
              <a:custGeom>
                <a:avLst/>
                <a:gdLst>
                  <a:gd name="T0" fmla="*/ 2 w 2"/>
                  <a:gd name="T1" fmla="*/ 0 h 1"/>
                  <a:gd name="T2" fmla="*/ 1 w 2"/>
                  <a:gd name="T3" fmla="*/ 0 h 1"/>
                  <a:gd name="T4" fmla="*/ 2 w 2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1" y="1"/>
                      <a:pt x="2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51" name="Freeform 99">
                <a:extLst>
                  <a:ext uri="{FF2B5EF4-FFF2-40B4-BE49-F238E27FC236}">
                    <a16:creationId xmlns:a16="http://schemas.microsoft.com/office/drawing/2014/main" xmlns="" id="{BBB423A6-F051-854C-A693-20B95B9EBC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29" y="3084"/>
                <a:ext cx="9" cy="7"/>
              </a:xfrm>
              <a:custGeom>
                <a:avLst/>
                <a:gdLst>
                  <a:gd name="T0" fmla="*/ 1 w 11"/>
                  <a:gd name="T1" fmla="*/ 6 h 9"/>
                  <a:gd name="T2" fmla="*/ 2 w 11"/>
                  <a:gd name="T3" fmla="*/ 6 h 9"/>
                  <a:gd name="T4" fmla="*/ 2 w 11"/>
                  <a:gd name="T5" fmla="*/ 6 h 9"/>
                  <a:gd name="T6" fmla="*/ 7 w 11"/>
                  <a:gd name="T7" fmla="*/ 4 h 9"/>
                  <a:gd name="T8" fmla="*/ 8 w 11"/>
                  <a:gd name="T9" fmla="*/ 7 h 9"/>
                  <a:gd name="T10" fmla="*/ 11 w 11"/>
                  <a:gd name="T11" fmla="*/ 4 h 9"/>
                  <a:gd name="T12" fmla="*/ 1 w 11"/>
                  <a:gd name="T13" fmla="*/ 6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" h="9">
                    <a:moveTo>
                      <a:pt x="1" y="6"/>
                    </a:moveTo>
                    <a:cubicBezTo>
                      <a:pt x="2" y="9"/>
                      <a:pt x="0" y="7"/>
                      <a:pt x="2" y="6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3" y="4"/>
                      <a:pt x="7" y="1"/>
                      <a:pt x="7" y="4"/>
                    </a:cubicBezTo>
                    <a:cubicBezTo>
                      <a:pt x="9" y="6"/>
                      <a:pt x="5" y="6"/>
                      <a:pt x="8" y="7"/>
                    </a:cubicBezTo>
                    <a:cubicBezTo>
                      <a:pt x="9" y="7"/>
                      <a:pt x="10" y="5"/>
                      <a:pt x="11" y="4"/>
                    </a:cubicBezTo>
                    <a:cubicBezTo>
                      <a:pt x="9" y="0"/>
                      <a:pt x="0" y="3"/>
                      <a:pt x="1" y="6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52" name="Freeform 100">
                <a:extLst>
                  <a:ext uri="{FF2B5EF4-FFF2-40B4-BE49-F238E27FC236}">
                    <a16:creationId xmlns:a16="http://schemas.microsoft.com/office/drawing/2014/main" xmlns="" id="{EF8866C5-A0EC-144E-B2A0-A4EFADF0DF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32" y="3089"/>
                <a:ext cx="0" cy="0"/>
              </a:xfrm>
              <a:custGeom>
                <a:avLst/>
                <a:gdLst>
                  <a:gd name="T0" fmla="*/ 0 w 1"/>
                  <a:gd name="T1" fmla="*/ 0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53" name="Freeform 101">
                <a:extLst>
                  <a:ext uri="{FF2B5EF4-FFF2-40B4-BE49-F238E27FC236}">
                    <a16:creationId xmlns:a16="http://schemas.microsoft.com/office/drawing/2014/main" xmlns="" id="{513CCCEF-DB46-A941-8D4E-F8070007E5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32" y="3090"/>
                <a:ext cx="2" cy="1"/>
              </a:xfrm>
              <a:custGeom>
                <a:avLst/>
                <a:gdLst>
                  <a:gd name="T0" fmla="*/ 0 w 2"/>
                  <a:gd name="T1" fmla="*/ 0 h 1"/>
                  <a:gd name="T2" fmla="*/ 0 w 2"/>
                  <a:gd name="T3" fmla="*/ 1 h 1"/>
                  <a:gd name="T4" fmla="*/ 2 w 2"/>
                  <a:gd name="T5" fmla="*/ 1 h 1"/>
                  <a:gd name="T6" fmla="*/ 0 w 2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0" y="0"/>
                    </a:moveTo>
                    <a:lnTo>
                      <a:pt x="0" y="1"/>
                    </a:lnTo>
                    <a:lnTo>
                      <a:pt x="2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54" name="Freeform 102">
                <a:extLst>
                  <a:ext uri="{FF2B5EF4-FFF2-40B4-BE49-F238E27FC236}">
                    <a16:creationId xmlns:a16="http://schemas.microsoft.com/office/drawing/2014/main" xmlns="" id="{4C4F68B3-49FD-E744-890A-46ACE60910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28" y="3079"/>
                <a:ext cx="3" cy="11"/>
              </a:xfrm>
              <a:custGeom>
                <a:avLst/>
                <a:gdLst>
                  <a:gd name="T0" fmla="*/ 0 w 3"/>
                  <a:gd name="T1" fmla="*/ 12 h 13"/>
                  <a:gd name="T2" fmla="*/ 2 w 3"/>
                  <a:gd name="T3" fmla="*/ 8 h 13"/>
                  <a:gd name="T4" fmla="*/ 3 w 3"/>
                  <a:gd name="T5" fmla="*/ 0 h 13"/>
                  <a:gd name="T6" fmla="*/ 2 w 3"/>
                  <a:gd name="T7" fmla="*/ 1 h 13"/>
                  <a:gd name="T8" fmla="*/ 0 w 3"/>
                  <a:gd name="T9" fmla="*/ 12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13">
                    <a:moveTo>
                      <a:pt x="0" y="12"/>
                    </a:moveTo>
                    <a:cubicBezTo>
                      <a:pt x="2" y="5"/>
                      <a:pt x="1" y="13"/>
                      <a:pt x="2" y="8"/>
                    </a:cubicBezTo>
                    <a:cubicBezTo>
                      <a:pt x="2" y="8"/>
                      <a:pt x="2" y="3"/>
                      <a:pt x="3" y="0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1" y="4"/>
                      <a:pt x="0" y="9"/>
                      <a:pt x="0" y="12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55" name="Freeform 103">
                <a:extLst>
                  <a:ext uri="{FF2B5EF4-FFF2-40B4-BE49-F238E27FC236}">
                    <a16:creationId xmlns:a16="http://schemas.microsoft.com/office/drawing/2014/main" xmlns="" id="{57434119-263D-B546-966E-87A3E51C8A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31" y="3075"/>
                <a:ext cx="0" cy="1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56" name="Freeform 104">
                <a:extLst>
                  <a:ext uri="{FF2B5EF4-FFF2-40B4-BE49-F238E27FC236}">
                    <a16:creationId xmlns:a16="http://schemas.microsoft.com/office/drawing/2014/main" xmlns="" id="{6B1F6965-9530-ED4E-9B5F-7A24935082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25" y="3072"/>
                <a:ext cx="7" cy="13"/>
              </a:xfrm>
              <a:custGeom>
                <a:avLst/>
                <a:gdLst>
                  <a:gd name="T0" fmla="*/ 0 w 8"/>
                  <a:gd name="T1" fmla="*/ 14 h 16"/>
                  <a:gd name="T2" fmla="*/ 4 w 8"/>
                  <a:gd name="T3" fmla="*/ 8 h 16"/>
                  <a:gd name="T4" fmla="*/ 2 w 8"/>
                  <a:gd name="T5" fmla="*/ 13 h 16"/>
                  <a:gd name="T6" fmla="*/ 4 w 8"/>
                  <a:gd name="T7" fmla="*/ 11 h 16"/>
                  <a:gd name="T8" fmla="*/ 2 w 8"/>
                  <a:gd name="T9" fmla="*/ 16 h 16"/>
                  <a:gd name="T10" fmla="*/ 5 w 8"/>
                  <a:gd name="T11" fmla="*/ 11 h 16"/>
                  <a:gd name="T12" fmla="*/ 4 w 8"/>
                  <a:gd name="T13" fmla="*/ 15 h 16"/>
                  <a:gd name="T14" fmla="*/ 6 w 8"/>
                  <a:gd name="T15" fmla="*/ 9 h 16"/>
                  <a:gd name="T16" fmla="*/ 5 w 8"/>
                  <a:gd name="T17" fmla="*/ 9 h 16"/>
                  <a:gd name="T18" fmla="*/ 7 w 8"/>
                  <a:gd name="T19" fmla="*/ 5 h 16"/>
                  <a:gd name="T20" fmla="*/ 7 w 8"/>
                  <a:gd name="T21" fmla="*/ 1 h 16"/>
                  <a:gd name="T22" fmla="*/ 0 w 8"/>
                  <a:gd name="T23" fmla="*/ 14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8" h="16">
                    <a:moveTo>
                      <a:pt x="0" y="14"/>
                    </a:moveTo>
                    <a:cubicBezTo>
                      <a:pt x="4" y="8"/>
                      <a:pt x="4" y="8"/>
                      <a:pt x="4" y="8"/>
                    </a:cubicBezTo>
                    <a:cubicBezTo>
                      <a:pt x="3" y="10"/>
                      <a:pt x="3" y="12"/>
                      <a:pt x="2" y="13"/>
                    </a:cubicBezTo>
                    <a:cubicBezTo>
                      <a:pt x="2" y="14"/>
                      <a:pt x="4" y="10"/>
                      <a:pt x="4" y="11"/>
                    </a:cubicBezTo>
                    <a:cubicBezTo>
                      <a:pt x="2" y="16"/>
                      <a:pt x="3" y="11"/>
                      <a:pt x="2" y="16"/>
                    </a:cubicBezTo>
                    <a:cubicBezTo>
                      <a:pt x="2" y="16"/>
                      <a:pt x="3" y="16"/>
                      <a:pt x="5" y="11"/>
                    </a:cubicBezTo>
                    <a:cubicBezTo>
                      <a:pt x="4" y="15"/>
                      <a:pt x="4" y="15"/>
                      <a:pt x="4" y="15"/>
                    </a:cubicBezTo>
                    <a:cubicBezTo>
                      <a:pt x="6" y="9"/>
                      <a:pt x="6" y="9"/>
                      <a:pt x="6" y="9"/>
                    </a:cubicBezTo>
                    <a:cubicBezTo>
                      <a:pt x="6" y="7"/>
                      <a:pt x="4" y="14"/>
                      <a:pt x="5" y="9"/>
                    </a:cubicBezTo>
                    <a:cubicBezTo>
                      <a:pt x="6" y="6"/>
                      <a:pt x="6" y="6"/>
                      <a:pt x="7" y="5"/>
                    </a:cubicBezTo>
                    <a:cubicBezTo>
                      <a:pt x="6" y="7"/>
                      <a:pt x="8" y="0"/>
                      <a:pt x="7" y="1"/>
                    </a:cubicBezTo>
                    <a:cubicBezTo>
                      <a:pt x="6" y="2"/>
                      <a:pt x="2" y="11"/>
                      <a:pt x="0" y="14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57" name="Freeform 105">
                <a:extLst>
                  <a:ext uri="{FF2B5EF4-FFF2-40B4-BE49-F238E27FC236}">
                    <a16:creationId xmlns:a16="http://schemas.microsoft.com/office/drawing/2014/main" xmlns="" id="{31707029-CA7C-944B-9196-2705325810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28" y="3076"/>
                <a:ext cx="0" cy="2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  <a:gd name="T3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58" name="Freeform 106">
                <a:extLst>
                  <a:ext uri="{FF2B5EF4-FFF2-40B4-BE49-F238E27FC236}">
                    <a16:creationId xmlns:a16="http://schemas.microsoft.com/office/drawing/2014/main" xmlns="" id="{E4015A1E-D266-E945-8DAB-E7B953B627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22" y="3072"/>
                <a:ext cx="8" cy="12"/>
              </a:xfrm>
              <a:custGeom>
                <a:avLst/>
                <a:gdLst>
                  <a:gd name="T0" fmla="*/ 1 w 10"/>
                  <a:gd name="T1" fmla="*/ 14 h 15"/>
                  <a:gd name="T2" fmla="*/ 4 w 10"/>
                  <a:gd name="T3" fmla="*/ 11 h 15"/>
                  <a:gd name="T4" fmla="*/ 3 w 10"/>
                  <a:gd name="T5" fmla="*/ 14 h 15"/>
                  <a:gd name="T6" fmla="*/ 6 w 10"/>
                  <a:gd name="T7" fmla="*/ 9 h 15"/>
                  <a:gd name="T8" fmla="*/ 3 w 10"/>
                  <a:gd name="T9" fmla="*/ 11 h 15"/>
                  <a:gd name="T10" fmla="*/ 7 w 10"/>
                  <a:gd name="T11" fmla="*/ 4 h 15"/>
                  <a:gd name="T12" fmla="*/ 7 w 10"/>
                  <a:gd name="T13" fmla="*/ 6 h 15"/>
                  <a:gd name="T14" fmla="*/ 5 w 10"/>
                  <a:gd name="T15" fmla="*/ 6 h 15"/>
                  <a:gd name="T16" fmla="*/ 4 w 10"/>
                  <a:gd name="T17" fmla="*/ 8 h 15"/>
                  <a:gd name="T18" fmla="*/ 3 w 10"/>
                  <a:gd name="T19" fmla="*/ 9 h 15"/>
                  <a:gd name="T20" fmla="*/ 1 w 10"/>
                  <a:gd name="T21" fmla="*/ 14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0" h="15">
                    <a:moveTo>
                      <a:pt x="1" y="14"/>
                    </a:moveTo>
                    <a:cubicBezTo>
                      <a:pt x="4" y="11"/>
                      <a:pt x="4" y="11"/>
                      <a:pt x="4" y="11"/>
                    </a:cubicBezTo>
                    <a:cubicBezTo>
                      <a:pt x="4" y="12"/>
                      <a:pt x="4" y="13"/>
                      <a:pt x="3" y="14"/>
                    </a:cubicBezTo>
                    <a:cubicBezTo>
                      <a:pt x="4" y="13"/>
                      <a:pt x="5" y="10"/>
                      <a:pt x="6" y="9"/>
                    </a:cubicBezTo>
                    <a:cubicBezTo>
                      <a:pt x="8" y="4"/>
                      <a:pt x="4" y="11"/>
                      <a:pt x="3" y="11"/>
                    </a:cubicBezTo>
                    <a:cubicBezTo>
                      <a:pt x="3" y="9"/>
                      <a:pt x="5" y="9"/>
                      <a:pt x="7" y="4"/>
                    </a:cubicBezTo>
                    <a:cubicBezTo>
                      <a:pt x="8" y="4"/>
                      <a:pt x="7" y="5"/>
                      <a:pt x="7" y="6"/>
                    </a:cubicBezTo>
                    <a:cubicBezTo>
                      <a:pt x="10" y="0"/>
                      <a:pt x="7" y="5"/>
                      <a:pt x="5" y="6"/>
                    </a:cubicBezTo>
                    <a:cubicBezTo>
                      <a:pt x="5" y="6"/>
                      <a:pt x="4" y="8"/>
                      <a:pt x="4" y="8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0" y="13"/>
                      <a:pt x="0" y="15"/>
                      <a:pt x="1" y="14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59" name="Freeform 107">
                <a:extLst>
                  <a:ext uri="{FF2B5EF4-FFF2-40B4-BE49-F238E27FC236}">
                    <a16:creationId xmlns:a16="http://schemas.microsoft.com/office/drawing/2014/main" xmlns="" id="{37E2B4CA-79E0-A540-BD08-3BBB11274C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23" y="3083"/>
                <a:ext cx="1" cy="3"/>
              </a:xfrm>
              <a:custGeom>
                <a:avLst/>
                <a:gdLst>
                  <a:gd name="T0" fmla="*/ 1 w 1"/>
                  <a:gd name="T1" fmla="*/ 1 h 3"/>
                  <a:gd name="T2" fmla="*/ 1 w 1"/>
                  <a:gd name="T3" fmla="*/ 0 h 3"/>
                  <a:gd name="T4" fmla="*/ 1 w 1"/>
                  <a:gd name="T5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1" y="1"/>
                    </a:moveTo>
                    <a:cubicBezTo>
                      <a:pt x="1" y="1"/>
                      <a:pt x="1" y="1"/>
                      <a:pt x="1" y="0"/>
                    </a:cubicBezTo>
                    <a:cubicBezTo>
                      <a:pt x="0" y="1"/>
                      <a:pt x="0" y="3"/>
                      <a:pt x="1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60" name="Freeform 108">
                <a:extLst>
                  <a:ext uri="{FF2B5EF4-FFF2-40B4-BE49-F238E27FC236}">
                    <a16:creationId xmlns:a16="http://schemas.microsoft.com/office/drawing/2014/main" xmlns="" id="{66AC4CB9-A2B9-A641-9F43-3F9298E433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26" y="307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61" name="Freeform 109">
                <a:extLst>
                  <a:ext uri="{FF2B5EF4-FFF2-40B4-BE49-F238E27FC236}">
                    <a16:creationId xmlns:a16="http://schemas.microsoft.com/office/drawing/2014/main" xmlns="" id="{28834354-0B69-024C-9927-062647CD0A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21" y="3081"/>
                <a:ext cx="2" cy="1"/>
              </a:xfrm>
              <a:custGeom>
                <a:avLst/>
                <a:gdLst>
                  <a:gd name="T0" fmla="*/ 2 w 2"/>
                  <a:gd name="T1" fmla="*/ 1 h 2"/>
                  <a:gd name="T2" fmla="*/ 2 w 2"/>
                  <a:gd name="T3" fmla="*/ 0 h 2"/>
                  <a:gd name="T4" fmla="*/ 0 w 2"/>
                  <a:gd name="T5" fmla="*/ 2 h 2"/>
                  <a:gd name="T6" fmla="*/ 2 w 2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2" y="1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" y="2"/>
                      <a:pt x="1" y="2"/>
                      <a:pt x="2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62" name="Freeform 110">
                <a:extLst>
                  <a:ext uri="{FF2B5EF4-FFF2-40B4-BE49-F238E27FC236}">
                    <a16:creationId xmlns:a16="http://schemas.microsoft.com/office/drawing/2014/main" xmlns="" id="{4F487299-E015-DE48-9A55-AAB540DC23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12" y="3062"/>
                <a:ext cx="17" cy="22"/>
              </a:xfrm>
              <a:custGeom>
                <a:avLst/>
                <a:gdLst>
                  <a:gd name="T0" fmla="*/ 15 w 21"/>
                  <a:gd name="T1" fmla="*/ 2 h 27"/>
                  <a:gd name="T2" fmla="*/ 12 w 21"/>
                  <a:gd name="T3" fmla="*/ 2 h 27"/>
                  <a:gd name="T4" fmla="*/ 7 w 21"/>
                  <a:gd name="T5" fmla="*/ 1 h 27"/>
                  <a:gd name="T6" fmla="*/ 0 w 21"/>
                  <a:gd name="T7" fmla="*/ 0 h 27"/>
                  <a:gd name="T8" fmla="*/ 3 w 21"/>
                  <a:gd name="T9" fmla="*/ 3 h 27"/>
                  <a:gd name="T10" fmla="*/ 0 w 21"/>
                  <a:gd name="T11" fmla="*/ 3 h 27"/>
                  <a:gd name="T12" fmla="*/ 2 w 21"/>
                  <a:gd name="T13" fmla="*/ 7 h 27"/>
                  <a:gd name="T14" fmla="*/ 4 w 21"/>
                  <a:gd name="T15" fmla="*/ 10 h 27"/>
                  <a:gd name="T16" fmla="*/ 6 w 21"/>
                  <a:gd name="T17" fmla="*/ 21 h 27"/>
                  <a:gd name="T18" fmla="*/ 12 w 21"/>
                  <a:gd name="T19" fmla="*/ 18 h 27"/>
                  <a:gd name="T20" fmla="*/ 9 w 21"/>
                  <a:gd name="T21" fmla="*/ 20 h 27"/>
                  <a:gd name="T22" fmla="*/ 8 w 21"/>
                  <a:gd name="T23" fmla="*/ 20 h 27"/>
                  <a:gd name="T24" fmla="*/ 9 w 21"/>
                  <a:gd name="T25" fmla="*/ 23 h 27"/>
                  <a:gd name="T26" fmla="*/ 15 w 21"/>
                  <a:gd name="T27" fmla="*/ 18 h 27"/>
                  <a:gd name="T28" fmla="*/ 10 w 21"/>
                  <a:gd name="T29" fmla="*/ 24 h 27"/>
                  <a:gd name="T30" fmla="*/ 14 w 21"/>
                  <a:gd name="T31" fmla="*/ 21 h 27"/>
                  <a:gd name="T32" fmla="*/ 17 w 21"/>
                  <a:gd name="T33" fmla="*/ 17 h 27"/>
                  <a:gd name="T34" fmla="*/ 19 w 21"/>
                  <a:gd name="T35" fmla="*/ 15 h 27"/>
                  <a:gd name="T36" fmla="*/ 9 w 21"/>
                  <a:gd name="T37" fmla="*/ 18 h 27"/>
                  <a:gd name="T38" fmla="*/ 13 w 21"/>
                  <a:gd name="T39" fmla="*/ 16 h 27"/>
                  <a:gd name="T40" fmla="*/ 15 w 21"/>
                  <a:gd name="T41" fmla="*/ 12 h 27"/>
                  <a:gd name="T42" fmla="*/ 9 w 21"/>
                  <a:gd name="T43" fmla="*/ 13 h 27"/>
                  <a:gd name="T44" fmla="*/ 11 w 21"/>
                  <a:gd name="T45" fmla="*/ 11 h 27"/>
                  <a:gd name="T46" fmla="*/ 8 w 21"/>
                  <a:gd name="T47" fmla="*/ 12 h 27"/>
                  <a:gd name="T48" fmla="*/ 12 w 21"/>
                  <a:gd name="T49" fmla="*/ 10 h 27"/>
                  <a:gd name="T50" fmla="*/ 4 w 21"/>
                  <a:gd name="T51" fmla="*/ 11 h 27"/>
                  <a:gd name="T52" fmla="*/ 15 w 21"/>
                  <a:gd name="T53" fmla="*/ 8 h 27"/>
                  <a:gd name="T54" fmla="*/ 11 w 21"/>
                  <a:gd name="T55" fmla="*/ 8 h 27"/>
                  <a:gd name="T56" fmla="*/ 7 w 21"/>
                  <a:gd name="T57" fmla="*/ 8 h 27"/>
                  <a:gd name="T58" fmla="*/ 14 w 21"/>
                  <a:gd name="T59" fmla="*/ 7 h 27"/>
                  <a:gd name="T60" fmla="*/ 10 w 21"/>
                  <a:gd name="T61" fmla="*/ 6 h 27"/>
                  <a:gd name="T62" fmla="*/ 6 w 21"/>
                  <a:gd name="T63" fmla="*/ 6 h 27"/>
                  <a:gd name="T64" fmla="*/ 8 w 21"/>
                  <a:gd name="T65" fmla="*/ 3 h 27"/>
                  <a:gd name="T66" fmla="*/ 15 w 21"/>
                  <a:gd name="T67" fmla="*/ 5 h 27"/>
                  <a:gd name="T68" fmla="*/ 18 w 21"/>
                  <a:gd name="T69" fmla="*/ 4 h 27"/>
                  <a:gd name="T70" fmla="*/ 9 w 21"/>
                  <a:gd name="T71" fmla="*/ 2 h 27"/>
                  <a:gd name="T72" fmla="*/ 15 w 21"/>
                  <a:gd name="T73" fmla="*/ 2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1" h="27">
                    <a:moveTo>
                      <a:pt x="15" y="2"/>
                    </a:moveTo>
                    <a:cubicBezTo>
                      <a:pt x="13" y="1"/>
                      <a:pt x="11" y="2"/>
                      <a:pt x="12" y="2"/>
                    </a:cubicBezTo>
                    <a:cubicBezTo>
                      <a:pt x="9" y="2"/>
                      <a:pt x="9" y="1"/>
                      <a:pt x="7" y="1"/>
                    </a:cubicBezTo>
                    <a:cubicBezTo>
                      <a:pt x="5" y="1"/>
                      <a:pt x="4" y="0"/>
                      <a:pt x="0" y="0"/>
                    </a:cubicBezTo>
                    <a:cubicBezTo>
                      <a:pt x="0" y="1"/>
                      <a:pt x="4" y="2"/>
                      <a:pt x="3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2" y="4"/>
                      <a:pt x="5" y="6"/>
                      <a:pt x="2" y="7"/>
                    </a:cubicBezTo>
                    <a:cubicBezTo>
                      <a:pt x="1" y="8"/>
                      <a:pt x="2" y="9"/>
                      <a:pt x="4" y="10"/>
                    </a:cubicBezTo>
                    <a:cubicBezTo>
                      <a:pt x="3" y="13"/>
                      <a:pt x="7" y="16"/>
                      <a:pt x="6" y="21"/>
                    </a:cubicBezTo>
                    <a:cubicBezTo>
                      <a:pt x="12" y="18"/>
                      <a:pt x="12" y="18"/>
                      <a:pt x="12" y="18"/>
                    </a:cubicBezTo>
                    <a:cubicBezTo>
                      <a:pt x="9" y="19"/>
                      <a:pt x="12" y="18"/>
                      <a:pt x="9" y="20"/>
                    </a:cubicBezTo>
                    <a:cubicBezTo>
                      <a:pt x="9" y="20"/>
                      <a:pt x="9" y="20"/>
                      <a:pt x="8" y="20"/>
                    </a:cubicBezTo>
                    <a:cubicBezTo>
                      <a:pt x="4" y="24"/>
                      <a:pt x="10" y="21"/>
                      <a:pt x="9" y="23"/>
                    </a:cubicBezTo>
                    <a:cubicBezTo>
                      <a:pt x="10" y="22"/>
                      <a:pt x="14" y="18"/>
                      <a:pt x="15" y="18"/>
                    </a:cubicBezTo>
                    <a:cubicBezTo>
                      <a:pt x="10" y="23"/>
                      <a:pt x="15" y="18"/>
                      <a:pt x="10" y="24"/>
                    </a:cubicBezTo>
                    <a:cubicBezTo>
                      <a:pt x="9" y="27"/>
                      <a:pt x="14" y="20"/>
                      <a:pt x="14" y="21"/>
                    </a:cubicBezTo>
                    <a:cubicBezTo>
                      <a:pt x="17" y="18"/>
                      <a:pt x="15" y="19"/>
                      <a:pt x="17" y="17"/>
                    </a:cubicBezTo>
                    <a:cubicBezTo>
                      <a:pt x="19" y="14"/>
                      <a:pt x="16" y="18"/>
                      <a:pt x="19" y="15"/>
                    </a:cubicBezTo>
                    <a:cubicBezTo>
                      <a:pt x="21" y="13"/>
                      <a:pt x="13" y="18"/>
                      <a:pt x="9" y="18"/>
                    </a:cubicBezTo>
                    <a:cubicBezTo>
                      <a:pt x="13" y="16"/>
                      <a:pt x="13" y="16"/>
                      <a:pt x="13" y="16"/>
                    </a:cubicBezTo>
                    <a:cubicBezTo>
                      <a:pt x="10" y="16"/>
                      <a:pt x="10" y="14"/>
                      <a:pt x="15" y="12"/>
                    </a:cubicBezTo>
                    <a:cubicBezTo>
                      <a:pt x="12" y="13"/>
                      <a:pt x="17" y="10"/>
                      <a:pt x="9" y="13"/>
                    </a:cubicBezTo>
                    <a:cubicBezTo>
                      <a:pt x="11" y="12"/>
                      <a:pt x="10" y="12"/>
                      <a:pt x="11" y="11"/>
                    </a:cubicBezTo>
                    <a:cubicBezTo>
                      <a:pt x="8" y="12"/>
                      <a:pt x="8" y="12"/>
                      <a:pt x="8" y="12"/>
                    </a:cubicBezTo>
                    <a:cubicBezTo>
                      <a:pt x="8" y="11"/>
                      <a:pt x="12" y="11"/>
                      <a:pt x="12" y="10"/>
                    </a:cubicBezTo>
                    <a:cubicBezTo>
                      <a:pt x="8" y="11"/>
                      <a:pt x="7" y="11"/>
                      <a:pt x="4" y="11"/>
                    </a:cubicBezTo>
                    <a:cubicBezTo>
                      <a:pt x="15" y="8"/>
                      <a:pt x="15" y="8"/>
                      <a:pt x="15" y="8"/>
                    </a:cubicBezTo>
                    <a:cubicBezTo>
                      <a:pt x="11" y="8"/>
                      <a:pt x="11" y="8"/>
                      <a:pt x="11" y="8"/>
                    </a:cubicBezTo>
                    <a:cubicBezTo>
                      <a:pt x="12" y="8"/>
                      <a:pt x="8" y="8"/>
                      <a:pt x="7" y="8"/>
                    </a:cubicBezTo>
                    <a:cubicBezTo>
                      <a:pt x="7" y="8"/>
                      <a:pt x="12" y="7"/>
                      <a:pt x="14" y="7"/>
                    </a:cubicBezTo>
                    <a:cubicBezTo>
                      <a:pt x="16" y="6"/>
                      <a:pt x="7" y="6"/>
                      <a:pt x="10" y="6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5" y="5"/>
                      <a:pt x="9" y="4"/>
                      <a:pt x="8" y="3"/>
                    </a:cubicBezTo>
                    <a:cubicBezTo>
                      <a:pt x="13" y="3"/>
                      <a:pt x="12" y="4"/>
                      <a:pt x="15" y="5"/>
                    </a:cubicBezTo>
                    <a:cubicBezTo>
                      <a:pt x="16" y="4"/>
                      <a:pt x="16" y="4"/>
                      <a:pt x="18" y="4"/>
                    </a:cubicBezTo>
                    <a:cubicBezTo>
                      <a:pt x="15" y="4"/>
                      <a:pt x="11" y="3"/>
                      <a:pt x="9" y="2"/>
                    </a:cubicBezTo>
                    <a:cubicBezTo>
                      <a:pt x="15" y="3"/>
                      <a:pt x="15" y="2"/>
                      <a:pt x="15" y="2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63" name="Rectangle 111">
                <a:extLst>
                  <a:ext uri="{FF2B5EF4-FFF2-40B4-BE49-F238E27FC236}">
                    <a16:creationId xmlns:a16="http://schemas.microsoft.com/office/drawing/2014/main" xmlns="" id="{D1DE96B2-AA4D-F74C-9160-B883EEDCCCE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27" y="3065"/>
                <a:ext cx="1" cy="1"/>
              </a:xfrm>
              <a:prstGeom prst="rect">
                <a:avLst/>
              </a:pr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64" name="Freeform 112">
                <a:extLst>
                  <a:ext uri="{FF2B5EF4-FFF2-40B4-BE49-F238E27FC236}">
                    <a16:creationId xmlns:a16="http://schemas.microsoft.com/office/drawing/2014/main" xmlns="" id="{EEB7F60C-E797-7941-B196-E08B730792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24" y="3064"/>
                <a:ext cx="1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65" name="Rectangle 113">
                <a:extLst>
                  <a:ext uri="{FF2B5EF4-FFF2-40B4-BE49-F238E27FC236}">
                    <a16:creationId xmlns:a16="http://schemas.microsoft.com/office/drawing/2014/main" xmlns="" id="{C71515EF-3DD9-E14F-A5D8-BD906DB4FFF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14" y="3068"/>
                <a:ext cx="1" cy="1"/>
              </a:xfrm>
              <a:prstGeom prst="rect">
                <a:avLst/>
              </a:pr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66" name="Freeform 114">
                <a:extLst>
                  <a:ext uri="{FF2B5EF4-FFF2-40B4-BE49-F238E27FC236}">
                    <a16:creationId xmlns:a16="http://schemas.microsoft.com/office/drawing/2014/main" xmlns="" id="{F3C8C1F4-BB0D-104B-9E0B-070D0F351E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24" y="3068"/>
                <a:ext cx="4" cy="1"/>
              </a:xfrm>
              <a:custGeom>
                <a:avLst/>
                <a:gdLst>
                  <a:gd name="T0" fmla="*/ 4 w 4"/>
                  <a:gd name="T1" fmla="*/ 0 h 1"/>
                  <a:gd name="T2" fmla="*/ 0 w 4"/>
                  <a:gd name="T3" fmla="*/ 1 h 1"/>
                  <a:gd name="T4" fmla="*/ 4 w 4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1">
                    <a:moveTo>
                      <a:pt x="4" y="0"/>
                    </a:moveTo>
                    <a:lnTo>
                      <a:pt x="0" y="1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67" name="Freeform 115">
                <a:extLst>
                  <a:ext uri="{FF2B5EF4-FFF2-40B4-BE49-F238E27FC236}">
                    <a16:creationId xmlns:a16="http://schemas.microsoft.com/office/drawing/2014/main" xmlns="" id="{F5719D01-A7FA-3446-8BB2-15B5CFE8D3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24" y="3070"/>
                <a:ext cx="3" cy="1"/>
              </a:xfrm>
              <a:custGeom>
                <a:avLst/>
                <a:gdLst>
                  <a:gd name="T0" fmla="*/ 0 w 3"/>
                  <a:gd name="T1" fmla="*/ 1 h 1"/>
                  <a:gd name="T2" fmla="*/ 3 w 3"/>
                  <a:gd name="T3" fmla="*/ 0 h 1"/>
                  <a:gd name="T4" fmla="*/ 0 w 3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1">
                    <a:moveTo>
                      <a:pt x="0" y="1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2" y="0"/>
                      <a:pt x="0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68" name="Freeform 116">
                <a:extLst>
                  <a:ext uri="{FF2B5EF4-FFF2-40B4-BE49-F238E27FC236}">
                    <a16:creationId xmlns:a16="http://schemas.microsoft.com/office/drawing/2014/main" xmlns="" id="{10B72B97-379A-DD46-BAFF-20AB39F4CB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25" y="3064"/>
                <a:ext cx="3" cy="1"/>
              </a:xfrm>
              <a:custGeom>
                <a:avLst/>
                <a:gdLst>
                  <a:gd name="T0" fmla="*/ 3 w 3"/>
                  <a:gd name="T1" fmla="*/ 1 h 1"/>
                  <a:gd name="T2" fmla="*/ 1 w 3"/>
                  <a:gd name="T3" fmla="*/ 1 h 1"/>
                  <a:gd name="T4" fmla="*/ 0 w 3"/>
                  <a:gd name="T5" fmla="*/ 0 h 1"/>
                  <a:gd name="T6" fmla="*/ 3 w 3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1">
                    <a:moveTo>
                      <a:pt x="3" y="1"/>
                    </a:moveTo>
                    <a:lnTo>
                      <a:pt x="1" y="1"/>
                    </a:lnTo>
                    <a:lnTo>
                      <a:pt x="0" y="0"/>
                    </a:lnTo>
                    <a:lnTo>
                      <a:pt x="3" y="1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69" name="Freeform 117">
                <a:extLst>
                  <a:ext uri="{FF2B5EF4-FFF2-40B4-BE49-F238E27FC236}">
                    <a16:creationId xmlns:a16="http://schemas.microsoft.com/office/drawing/2014/main" xmlns="" id="{AE1BE015-9486-3A46-B744-C95EE255F4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10" y="3049"/>
                <a:ext cx="18" cy="14"/>
              </a:xfrm>
              <a:custGeom>
                <a:avLst/>
                <a:gdLst>
                  <a:gd name="T0" fmla="*/ 5 w 22"/>
                  <a:gd name="T1" fmla="*/ 0 h 17"/>
                  <a:gd name="T2" fmla="*/ 1 w 22"/>
                  <a:gd name="T3" fmla="*/ 2 h 17"/>
                  <a:gd name="T4" fmla="*/ 11 w 22"/>
                  <a:gd name="T5" fmla="*/ 7 h 17"/>
                  <a:gd name="T6" fmla="*/ 2 w 22"/>
                  <a:gd name="T7" fmla="*/ 4 h 17"/>
                  <a:gd name="T8" fmla="*/ 7 w 22"/>
                  <a:gd name="T9" fmla="*/ 11 h 17"/>
                  <a:gd name="T10" fmla="*/ 4 w 22"/>
                  <a:gd name="T11" fmla="*/ 10 h 17"/>
                  <a:gd name="T12" fmla="*/ 13 w 22"/>
                  <a:gd name="T13" fmla="*/ 14 h 17"/>
                  <a:gd name="T14" fmla="*/ 2 w 22"/>
                  <a:gd name="T15" fmla="*/ 12 h 17"/>
                  <a:gd name="T16" fmla="*/ 1 w 22"/>
                  <a:gd name="T17" fmla="*/ 12 h 17"/>
                  <a:gd name="T18" fmla="*/ 4 w 22"/>
                  <a:gd name="T19" fmla="*/ 15 h 17"/>
                  <a:gd name="T20" fmla="*/ 10 w 22"/>
                  <a:gd name="T21" fmla="*/ 16 h 17"/>
                  <a:gd name="T22" fmla="*/ 16 w 22"/>
                  <a:gd name="T23" fmla="*/ 17 h 17"/>
                  <a:gd name="T24" fmla="*/ 12 w 22"/>
                  <a:gd name="T25" fmla="*/ 15 h 17"/>
                  <a:gd name="T26" fmla="*/ 16 w 22"/>
                  <a:gd name="T27" fmla="*/ 15 h 17"/>
                  <a:gd name="T28" fmla="*/ 13 w 22"/>
                  <a:gd name="T29" fmla="*/ 14 h 17"/>
                  <a:gd name="T30" fmla="*/ 17 w 22"/>
                  <a:gd name="T31" fmla="*/ 15 h 17"/>
                  <a:gd name="T32" fmla="*/ 14 w 22"/>
                  <a:gd name="T33" fmla="*/ 13 h 17"/>
                  <a:gd name="T34" fmla="*/ 15 w 22"/>
                  <a:gd name="T35" fmla="*/ 13 h 17"/>
                  <a:gd name="T36" fmla="*/ 10 w 22"/>
                  <a:gd name="T37" fmla="*/ 12 h 17"/>
                  <a:gd name="T38" fmla="*/ 16 w 22"/>
                  <a:gd name="T39" fmla="*/ 12 h 17"/>
                  <a:gd name="T40" fmla="*/ 12 w 22"/>
                  <a:gd name="T41" fmla="*/ 11 h 17"/>
                  <a:gd name="T42" fmla="*/ 18 w 22"/>
                  <a:gd name="T43" fmla="*/ 10 h 17"/>
                  <a:gd name="T44" fmla="*/ 15 w 22"/>
                  <a:gd name="T45" fmla="*/ 9 h 17"/>
                  <a:gd name="T46" fmla="*/ 17 w 22"/>
                  <a:gd name="T47" fmla="*/ 11 h 17"/>
                  <a:gd name="T48" fmla="*/ 8 w 22"/>
                  <a:gd name="T49" fmla="*/ 8 h 17"/>
                  <a:gd name="T50" fmla="*/ 16 w 22"/>
                  <a:gd name="T51" fmla="*/ 8 h 17"/>
                  <a:gd name="T52" fmla="*/ 15 w 22"/>
                  <a:gd name="T53" fmla="*/ 6 h 17"/>
                  <a:gd name="T54" fmla="*/ 16 w 22"/>
                  <a:gd name="T55" fmla="*/ 6 h 17"/>
                  <a:gd name="T56" fmla="*/ 13 w 22"/>
                  <a:gd name="T57" fmla="*/ 4 h 17"/>
                  <a:gd name="T58" fmla="*/ 12 w 22"/>
                  <a:gd name="T59" fmla="*/ 4 h 17"/>
                  <a:gd name="T60" fmla="*/ 10 w 22"/>
                  <a:gd name="T61" fmla="*/ 2 h 17"/>
                  <a:gd name="T62" fmla="*/ 12 w 22"/>
                  <a:gd name="T63" fmla="*/ 3 h 17"/>
                  <a:gd name="T64" fmla="*/ 6 w 22"/>
                  <a:gd name="T65" fmla="*/ 0 h 17"/>
                  <a:gd name="T66" fmla="*/ 9 w 22"/>
                  <a:gd name="T67" fmla="*/ 3 h 17"/>
                  <a:gd name="T68" fmla="*/ 5 w 22"/>
                  <a:gd name="T69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2" h="17">
                    <a:moveTo>
                      <a:pt x="5" y="0"/>
                    </a:moveTo>
                    <a:cubicBezTo>
                      <a:pt x="0" y="0"/>
                      <a:pt x="2" y="2"/>
                      <a:pt x="1" y="2"/>
                    </a:cubicBezTo>
                    <a:cubicBezTo>
                      <a:pt x="3" y="5"/>
                      <a:pt x="11" y="5"/>
                      <a:pt x="11" y="7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6"/>
                      <a:pt x="0" y="8"/>
                      <a:pt x="7" y="11"/>
                    </a:cubicBezTo>
                    <a:cubicBezTo>
                      <a:pt x="6" y="11"/>
                      <a:pt x="5" y="11"/>
                      <a:pt x="4" y="10"/>
                    </a:cubicBezTo>
                    <a:cubicBezTo>
                      <a:pt x="4" y="12"/>
                      <a:pt x="16" y="13"/>
                      <a:pt x="13" y="14"/>
                    </a:cubicBezTo>
                    <a:cubicBezTo>
                      <a:pt x="8" y="12"/>
                      <a:pt x="8" y="14"/>
                      <a:pt x="2" y="12"/>
                    </a:cubicBezTo>
                    <a:cubicBezTo>
                      <a:pt x="1" y="12"/>
                      <a:pt x="1" y="12"/>
                      <a:pt x="1" y="12"/>
                    </a:cubicBezTo>
                    <a:cubicBezTo>
                      <a:pt x="2" y="13"/>
                      <a:pt x="4" y="15"/>
                      <a:pt x="4" y="15"/>
                    </a:cubicBezTo>
                    <a:cubicBezTo>
                      <a:pt x="6" y="15"/>
                      <a:pt x="10" y="15"/>
                      <a:pt x="10" y="16"/>
                    </a:cubicBezTo>
                    <a:cubicBezTo>
                      <a:pt x="11" y="16"/>
                      <a:pt x="13" y="16"/>
                      <a:pt x="16" y="17"/>
                    </a:cubicBezTo>
                    <a:cubicBezTo>
                      <a:pt x="13" y="16"/>
                      <a:pt x="15" y="16"/>
                      <a:pt x="12" y="15"/>
                    </a:cubicBezTo>
                    <a:cubicBezTo>
                      <a:pt x="15" y="15"/>
                      <a:pt x="13" y="15"/>
                      <a:pt x="16" y="15"/>
                    </a:cubicBezTo>
                    <a:cubicBezTo>
                      <a:pt x="13" y="14"/>
                      <a:pt x="13" y="14"/>
                      <a:pt x="13" y="14"/>
                    </a:cubicBezTo>
                    <a:cubicBezTo>
                      <a:pt x="14" y="14"/>
                      <a:pt x="16" y="15"/>
                      <a:pt x="17" y="15"/>
                    </a:cubicBezTo>
                    <a:cubicBezTo>
                      <a:pt x="15" y="14"/>
                      <a:pt x="13" y="13"/>
                      <a:pt x="14" y="13"/>
                    </a:cubicBezTo>
                    <a:cubicBezTo>
                      <a:pt x="15" y="13"/>
                      <a:pt x="15" y="13"/>
                      <a:pt x="15" y="13"/>
                    </a:cubicBezTo>
                    <a:cubicBezTo>
                      <a:pt x="14" y="13"/>
                      <a:pt x="16" y="12"/>
                      <a:pt x="10" y="12"/>
                    </a:cubicBezTo>
                    <a:cubicBezTo>
                      <a:pt x="16" y="12"/>
                      <a:pt x="16" y="12"/>
                      <a:pt x="16" y="12"/>
                    </a:cubicBezTo>
                    <a:cubicBezTo>
                      <a:pt x="12" y="11"/>
                      <a:pt x="12" y="11"/>
                      <a:pt x="12" y="11"/>
                    </a:cubicBezTo>
                    <a:cubicBezTo>
                      <a:pt x="14" y="10"/>
                      <a:pt x="22" y="12"/>
                      <a:pt x="18" y="10"/>
                    </a:cubicBezTo>
                    <a:cubicBezTo>
                      <a:pt x="17" y="10"/>
                      <a:pt x="15" y="9"/>
                      <a:pt x="15" y="9"/>
                    </a:cubicBezTo>
                    <a:cubicBezTo>
                      <a:pt x="12" y="9"/>
                      <a:pt x="17" y="10"/>
                      <a:pt x="17" y="11"/>
                    </a:cubicBezTo>
                    <a:cubicBezTo>
                      <a:pt x="14" y="10"/>
                      <a:pt x="10" y="8"/>
                      <a:pt x="8" y="8"/>
                    </a:cubicBezTo>
                    <a:cubicBezTo>
                      <a:pt x="12" y="8"/>
                      <a:pt x="8" y="7"/>
                      <a:pt x="16" y="8"/>
                    </a:cubicBezTo>
                    <a:cubicBezTo>
                      <a:pt x="17" y="8"/>
                      <a:pt x="13" y="6"/>
                      <a:pt x="15" y="6"/>
                    </a:cubicBezTo>
                    <a:cubicBezTo>
                      <a:pt x="16" y="6"/>
                      <a:pt x="16" y="6"/>
                      <a:pt x="16" y="6"/>
                    </a:cubicBezTo>
                    <a:cubicBezTo>
                      <a:pt x="11" y="4"/>
                      <a:pt x="19" y="6"/>
                      <a:pt x="13" y="4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0" y="3"/>
                      <a:pt x="10" y="3"/>
                      <a:pt x="10" y="2"/>
                    </a:cubicBezTo>
                    <a:cubicBezTo>
                      <a:pt x="10" y="3"/>
                      <a:pt x="10" y="3"/>
                      <a:pt x="12" y="3"/>
                    </a:cubicBezTo>
                    <a:cubicBezTo>
                      <a:pt x="8" y="2"/>
                      <a:pt x="7" y="0"/>
                      <a:pt x="6" y="0"/>
                    </a:cubicBezTo>
                    <a:cubicBezTo>
                      <a:pt x="5" y="0"/>
                      <a:pt x="8" y="2"/>
                      <a:pt x="9" y="3"/>
                    </a:cubicBezTo>
                    <a:cubicBezTo>
                      <a:pt x="7" y="2"/>
                      <a:pt x="4" y="1"/>
                      <a:pt x="5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70" name="Freeform 118">
                <a:extLst>
                  <a:ext uri="{FF2B5EF4-FFF2-40B4-BE49-F238E27FC236}">
                    <a16:creationId xmlns:a16="http://schemas.microsoft.com/office/drawing/2014/main" xmlns="" id="{7C68A1BA-F378-064F-9D64-221F28C738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23" y="3060"/>
                <a:ext cx="1" cy="0"/>
              </a:xfrm>
              <a:custGeom>
                <a:avLst/>
                <a:gdLst>
                  <a:gd name="T0" fmla="*/ 2 w 2"/>
                  <a:gd name="T1" fmla="*/ 1 h 1"/>
                  <a:gd name="T2" fmla="*/ 0 w 2"/>
                  <a:gd name="T3" fmla="*/ 0 h 1"/>
                  <a:gd name="T4" fmla="*/ 2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71" name="Freeform 119">
                <a:extLst>
                  <a:ext uri="{FF2B5EF4-FFF2-40B4-BE49-F238E27FC236}">
                    <a16:creationId xmlns:a16="http://schemas.microsoft.com/office/drawing/2014/main" xmlns="" id="{3E4C47AF-EAFA-BF4A-88DF-334F1208E3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13" y="3037"/>
                <a:ext cx="19" cy="16"/>
              </a:xfrm>
              <a:custGeom>
                <a:avLst/>
                <a:gdLst>
                  <a:gd name="T0" fmla="*/ 10 w 23"/>
                  <a:gd name="T1" fmla="*/ 13 h 20"/>
                  <a:gd name="T2" fmla="*/ 15 w 23"/>
                  <a:gd name="T3" fmla="*/ 15 h 20"/>
                  <a:gd name="T4" fmla="*/ 6 w 23"/>
                  <a:gd name="T5" fmla="*/ 11 h 20"/>
                  <a:gd name="T6" fmla="*/ 5 w 23"/>
                  <a:gd name="T7" fmla="*/ 9 h 20"/>
                  <a:gd name="T8" fmla="*/ 13 w 23"/>
                  <a:gd name="T9" fmla="*/ 13 h 20"/>
                  <a:gd name="T10" fmla="*/ 15 w 23"/>
                  <a:gd name="T11" fmla="*/ 12 h 20"/>
                  <a:gd name="T12" fmla="*/ 9 w 23"/>
                  <a:gd name="T13" fmla="*/ 10 h 20"/>
                  <a:gd name="T14" fmla="*/ 7 w 23"/>
                  <a:gd name="T15" fmla="*/ 7 h 20"/>
                  <a:gd name="T16" fmla="*/ 9 w 23"/>
                  <a:gd name="T17" fmla="*/ 9 h 20"/>
                  <a:gd name="T18" fmla="*/ 15 w 23"/>
                  <a:gd name="T19" fmla="*/ 11 h 20"/>
                  <a:gd name="T20" fmla="*/ 2 w 23"/>
                  <a:gd name="T21" fmla="*/ 1 h 20"/>
                  <a:gd name="T22" fmla="*/ 2 w 23"/>
                  <a:gd name="T23" fmla="*/ 2 h 20"/>
                  <a:gd name="T24" fmla="*/ 9 w 23"/>
                  <a:gd name="T25" fmla="*/ 5 h 20"/>
                  <a:gd name="T26" fmla="*/ 6 w 23"/>
                  <a:gd name="T27" fmla="*/ 5 h 20"/>
                  <a:gd name="T28" fmla="*/ 3 w 23"/>
                  <a:gd name="T29" fmla="*/ 3 h 20"/>
                  <a:gd name="T30" fmla="*/ 0 w 23"/>
                  <a:gd name="T31" fmla="*/ 11 h 20"/>
                  <a:gd name="T32" fmla="*/ 1 w 23"/>
                  <a:gd name="T33" fmla="*/ 10 h 20"/>
                  <a:gd name="T34" fmla="*/ 4 w 23"/>
                  <a:gd name="T35" fmla="*/ 13 h 20"/>
                  <a:gd name="T36" fmla="*/ 11 w 23"/>
                  <a:gd name="T37" fmla="*/ 15 h 20"/>
                  <a:gd name="T38" fmla="*/ 9 w 23"/>
                  <a:gd name="T39" fmla="*/ 14 h 20"/>
                  <a:gd name="T40" fmla="*/ 15 w 23"/>
                  <a:gd name="T41" fmla="*/ 17 h 20"/>
                  <a:gd name="T42" fmla="*/ 17 w 23"/>
                  <a:gd name="T43" fmla="*/ 19 h 20"/>
                  <a:gd name="T44" fmla="*/ 18 w 23"/>
                  <a:gd name="T45" fmla="*/ 17 h 20"/>
                  <a:gd name="T46" fmla="*/ 10 w 23"/>
                  <a:gd name="T47" fmla="*/ 13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3" h="20">
                    <a:moveTo>
                      <a:pt x="10" y="13"/>
                    </a:moveTo>
                    <a:cubicBezTo>
                      <a:pt x="11" y="13"/>
                      <a:pt x="13" y="15"/>
                      <a:pt x="15" y="15"/>
                    </a:cubicBezTo>
                    <a:cubicBezTo>
                      <a:pt x="13" y="13"/>
                      <a:pt x="10" y="13"/>
                      <a:pt x="6" y="11"/>
                    </a:cubicBezTo>
                    <a:cubicBezTo>
                      <a:pt x="8" y="12"/>
                      <a:pt x="5" y="10"/>
                      <a:pt x="5" y="9"/>
                    </a:cubicBezTo>
                    <a:cubicBezTo>
                      <a:pt x="7" y="10"/>
                      <a:pt x="12" y="12"/>
                      <a:pt x="13" y="13"/>
                    </a:cubicBezTo>
                    <a:cubicBezTo>
                      <a:pt x="12" y="12"/>
                      <a:pt x="14" y="12"/>
                      <a:pt x="15" y="12"/>
                    </a:cubicBezTo>
                    <a:cubicBezTo>
                      <a:pt x="11" y="12"/>
                      <a:pt x="13" y="11"/>
                      <a:pt x="9" y="10"/>
                    </a:cubicBezTo>
                    <a:cubicBezTo>
                      <a:pt x="6" y="9"/>
                      <a:pt x="5" y="7"/>
                      <a:pt x="7" y="7"/>
                    </a:cubicBezTo>
                    <a:cubicBezTo>
                      <a:pt x="9" y="8"/>
                      <a:pt x="9" y="8"/>
                      <a:pt x="9" y="9"/>
                    </a:cubicBezTo>
                    <a:cubicBezTo>
                      <a:pt x="13" y="11"/>
                      <a:pt x="11" y="9"/>
                      <a:pt x="15" y="11"/>
                    </a:cubicBezTo>
                    <a:cubicBezTo>
                      <a:pt x="9" y="7"/>
                      <a:pt x="11" y="4"/>
                      <a:pt x="2" y="1"/>
                    </a:cubicBezTo>
                    <a:cubicBezTo>
                      <a:pt x="0" y="0"/>
                      <a:pt x="2" y="2"/>
                      <a:pt x="2" y="2"/>
                    </a:cubicBezTo>
                    <a:cubicBezTo>
                      <a:pt x="4" y="2"/>
                      <a:pt x="7" y="4"/>
                      <a:pt x="9" y="5"/>
                    </a:cubicBezTo>
                    <a:cubicBezTo>
                      <a:pt x="7" y="5"/>
                      <a:pt x="9" y="7"/>
                      <a:pt x="6" y="5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1" y="5"/>
                      <a:pt x="0" y="8"/>
                      <a:pt x="0" y="11"/>
                    </a:cubicBezTo>
                    <a:cubicBezTo>
                      <a:pt x="1" y="10"/>
                      <a:pt x="1" y="10"/>
                      <a:pt x="1" y="10"/>
                    </a:cubicBezTo>
                    <a:cubicBezTo>
                      <a:pt x="3" y="11"/>
                      <a:pt x="3" y="12"/>
                      <a:pt x="4" y="13"/>
                    </a:cubicBezTo>
                    <a:cubicBezTo>
                      <a:pt x="11" y="15"/>
                      <a:pt x="11" y="15"/>
                      <a:pt x="11" y="15"/>
                    </a:cubicBezTo>
                    <a:cubicBezTo>
                      <a:pt x="10" y="15"/>
                      <a:pt x="11" y="15"/>
                      <a:pt x="9" y="14"/>
                    </a:cubicBezTo>
                    <a:cubicBezTo>
                      <a:pt x="11" y="16"/>
                      <a:pt x="13" y="16"/>
                      <a:pt x="15" y="17"/>
                    </a:cubicBezTo>
                    <a:cubicBezTo>
                      <a:pt x="16" y="18"/>
                      <a:pt x="13" y="17"/>
                      <a:pt x="17" y="19"/>
                    </a:cubicBezTo>
                    <a:cubicBezTo>
                      <a:pt x="23" y="20"/>
                      <a:pt x="13" y="17"/>
                      <a:pt x="18" y="17"/>
                    </a:cubicBezTo>
                    <a:lnTo>
                      <a:pt x="10" y="13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72" name="Freeform 120">
                <a:extLst>
                  <a:ext uri="{FF2B5EF4-FFF2-40B4-BE49-F238E27FC236}">
                    <a16:creationId xmlns:a16="http://schemas.microsoft.com/office/drawing/2014/main" xmlns="" id="{C79EA6A3-2853-F847-B689-996142E1C9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21" y="3050"/>
                <a:ext cx="2" cy="1"/>
              </a:xfrm>
              <a:custGeom>
                <a:avLst/>
                <a:gdLst>
                  <a:gd name="T0" fmla="*/ 2 w 2"/>
                  <a:gd name="T1" fmla="*/ 1 h 1"/>
                  <a:gd name="T2" fmla="*/ 0 w 2"/>
                  <a:gd name="T3" fmla="*/ 0 h 1"/>
                  <a:gd name="T4" fmla="*/ 1 w 2"/>
                  <a:gd name="T5" fmla="*/ 1 h 1"/>
                  <a:gd name="T6" fmla="*/ 2 w 2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2" y="1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73" name="Freeform 121">
                <a:extLst>
                  <a:ext uri="{FF2B5EF4-FFF2-40B4-BE49-F238E27FC236}">
                    <a16:creationId xmlns:a16="http://schemas.microsoft.com/office/drawing/2014/main" xmlns="" id="{C396968B-4793-8148-B199-D40623E5D3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12" y="3047"/>
                <a:ext cx="3" cy="0"/>
              </a:xfrm>
              <a:custGeom>
                <a:avLst/>
                <a:gdLst>
                  <a:gd name="T0" fmla="*/ 0 w 4"/>
                  <a:gd name="T1" fmla="*/ 0 h 1"/>
                  <a:gd name="T2" fmla="*/ 3 w 4"/>
                  <a:gd name="T3" fmla="*/ 1 h 1"/>
                  <a:gd name="T4" fmla="*/ 0 w 4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1">
                    <a:moveTo>
                      <a:pt x="0" y="0"/>
                    </a:moveTo>
                    <a:cubicBezTo>
                      <a:pt x="3" y="1"/>
                      <a:pt x="3" y="1"/>
                      <a:pt x="3" y="1"/>
                    </a:cubicBezTo>
                    <a:cubicBezTo>
                      <a:pt x="4" y="1"/>
                      <a:pt x="3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74" name="Freeform 122">
                <a:extLst>
                  <a:ext uri="{FF2B5EF4-FFF2-40B4-BE49-F238E27FC236}">
                    <a16:creationId xmlns:a16="http://schemas.microsoft.com/office/drawing/2014/main" xmlns="" id="{0CB15A83-6F82-544E-8968-F69746CCBC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23" y="3044"/>
                <a:ext cx="2" cy="1"/>
              </a:xfrm>
              <a:custGeom>
                <a:avLst/>
                <a:gdLst>
                  <a:gd name="T0" fmla="*/ 2 w 2"/>
                  <a:gd name="T1" fmla="*/ 1 h 1"/>
                  <a:gd name="T2" fmla="*/ 2 w 2"/>
                  <a:gd name="T3" fmla="*/ 0 h 1"/>
                  <a:gd name="T4" fmla="*/ 0 w 2"/>
                  <a:gd name="T5" fmla="*/ 0 h 1"/>
                  <a:gd name="T6" fmla="*/ 2 w 2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" y="0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75" name="Freeform 123">
                <a:extLst>
                  <a:ext uri="{FF2B5EF4-FFF2-40B4-BE49-F238E27FC236}">
                    <a16:creationId xmlns:a16="http://schemas.microsoft.com/office/drawing/2014/main" xmlns="" id="{349FF238-89FC-C44E-8B3E-9A0FFA3AB4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14" y="3034"/>
                <a:ext cx="9" cy="7"/>
              </a:xfrm>
              <a:custGeom>
                <a:avLst/>
                <a:gdLst>
                  <a:gd name="T0" fmla="*/ 2 w 12"/>
                  <a:gd name="T1" fmla="*/ 0 h 8"/>
                  <a:gd name="T2" fmla="*/ 0 w 12"/>
                  <a:gd name="T3" fmla="*/ 3 h 8"/>
                  <a:gd name="T4" fmla="*/ 11 w 12"/>
                  <a:gd name="T5" fmla="*/ 8 h 8"/>
                  <a:gd name="T6" fmla="*/ 5 w 12"/>
                  <a:gd name="T7" fmla="*/ 4 h 8"/>
                  <a:gd name="T8" fmla="*/ 6 w 12"/>
                  <a:gd name="T9" fmla="*/ 2 h 8"/>
                  <a:gd name="T10" fmla="*/ 2 w 12"/>
                  <a:gd name="T11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8">
                    <a:moveTo>
                      <a:pt x="2" y="0"/>
                    </a:moveTo>
                    <a:cubicBezTo>
                      <a:pt x="2" y="1"/>
                      <a:pt x="4" y="3"/>
                      <a:pt x="0" y="3"/>
                    </a:cubicBezTo>
                    <a:cubicBezTo>
                      <a:pt x="4" y="5"/>
                      <a:pt x="8" y="6"/>
                      <a:pt x="11" y="8"/>
                    </a:cubicBezTo>
                    <a:cubicBezTo>
                      <a:pt x="12" y="8"/>
                      <a:pt x="6" y="5"/>
                      <a:pt x="5" y="4"/>
                    </a:cubicBezTo>
                    <a:cubicBezTo>
                      <a:pt x="8" y="5"/>
                      <a:pt x="5" y="2"/>
                      <a:pt x="6" y="2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76" name="Freeform 124">
                <a:extLst>
                  <a:ext uri="{FF2B5EF4-FFF2-40B4-BE49-F238E27FC236}">
                    <a16:creationId xmlns:a16="http://schemas.microsoft.com/office/drawing/2014/main" xmlns="" id="{7CD9B7FD-200A-6149-A6BA-6482CAE431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18" y="3011"/>
                <a:ext cx="17" cy="31"/>
              </a:xfrm>
              <a:custGeom>
                <a:avLst/>
                <a:gdLst>
                  <a:gd name="T0" fmla="*/ 11 w 21"/>
                  <a:gd name="T1" fmla="*/ 32 h 39"/>
                  <a:gd name="T2" fmla="*/ 11 w 21"/>
                  <a:gd name="T3" fmla="*/ 30 h 39"/>
                  <a:gd name="T4" fmla="*/ 13 w 21"/>
                  <a:gd name="T5" fmla="*/ 32 h 39"/>
                  <a:gd name="T6" fmla="*/ 16 w 21"/>
                  <a:gd name="T7" fmla="*/ 33 h 39"/>
                  <a:gd name="T8" fmla="*/ 13 w 21"/>
                  <a:gd name="T9" fmla="*/ 32 h 39"/>
                  <a:gd name="T10" fmla="*/ 14 w 21"/>
                  <a:gd name="T11" fmla="*/ 29 h 39"/>
                  <a:gd name="T12" fmla="*/ 10 w 21"/>
                  <a:gd name="T13" fmla="*/ 25 h 39"/>
                  <a:gd name="T14" fmla="*/ 18 w 21"/>
                  <a:gd name="T15" fmla="*/ 29 h 39"/>
                  <a:gd name="T16" fmla="*/ 9 w 21"/>
                  <a:gd name="T17" fmla="*/ 23 h 39"/>
                  <a:gd name="T18" fmla="*/ 14 w 21"/>
                  <a:gd name="T19" fmla="*/ 23 h 39"/>
                  <a:gd name="T20" fmla="*/ 14 w 21"/>
                  <a:gd name="T21" fmla="*/ 24 h 39"/>
                  <a:gd name="T22" fmla="*/ 15 w 21"/>
                  <a:gd name="T23" fmla="*/ 22 h 39"/>
                  <a:gd name="T24" fmla="*/ 19 w 21"/>
                  <a:gd name="T25" fmla="*/ 26 h 39"/>
                  <a:gd name="T26" fmla="*/ 20 w 21"/>
                  <a:gd name="T27" fmla="*/ 24 h 39"/>
                  <a:gd name="T28" fmla="*/ 21 w 21"/>
                  <a:gd name="T29" fmla="*/ 26 h 39"/>
                  <a:gd name="T30" fmla="*/ 21 w 21"/>
                  <a:gd name="T31" fmla="*/ 24 h 39"/>
                  <a:gd name="T32" fmla="*/ 21 w 21"/>
                  <a:gd name="T33" fmla="*/ 23 h 39"/>
                  <a:gd name="T34" fmla="*/ 20 w 21"/>
                  <a:gd name="T35" fmla="*/ 11 h 39"/>
                  <a:gd name="T36" fmla="*/ 20 w 21"/>
                  <a:gd name="T37" fmla="*/ 11 h 39"/>
                  <a:gd name="T38" fmla="*/ 18 w 21"/>
                  <a:gd name="T39" fmla="*/ 11 h 39"/>
                  <a:gd name="T40" fmla="*/ 20 w 21"/>
                  <a:gd name="T41" fmla="*/ 8 h 39"/>
                  <a:gd name="T42" fmla="*/ 13 w 21"/>
                  <a:gd name="T43" fmla="*/ 14 h 39"/>
                  <a:gd name="T44" fmla="*/ 13 w 21"/>
                  <a:gd name="T45" fmla="*/ 12 h 39"/>
                  <a:gd name="T46" fmla="*/ 18 w 21"/>
                  <a:gd name="T47" fmla="*/ 9 h 39"/>
                  <a:gd name="T48" fmla="*/ 15 w 21"/>
                  <a:gd name="T49" fmla="*/ 10 h 39"/>
                  <a:gd name="T50" fmla="*/ 20 w 21"/>
                  <a:gd name="T51" fmla="*/ 6 h 39"/>
                  <a:gd name="T52" fmla="*/ 11 w 21"/>
                  <a:gd name="T53" fmla="*/ 9 h 39"/>
                  <a:gd name="T54" fmla="*/ 12 w 21"/>
                  <a:gd name="T55" fmla="*/ 8 h 39"/>
                  <a:gd name="T56" fmla="*/ 4 w 21"/>
                  <a:gd name="T57" fmla="*/ 12 h 39"/>
                  <a:gd name="T58" fmla="*/ 10 w 21"/>
                  <a:gd name="T59" fmla="*/ 18 h 39"/>
                  <a:gd name="T60" fmla="*/ 15 w 21"/>
                  <a:gd name="T61" fmla="*/ 16 h 39"/>
                  <a:gd name="T62" fmla="*/ 11 w 21"/>
                  <a:gd name="T63" fmla="*/ 21 h 39"/>
                  <a:gd name="T64" fmla="*/ 11 w 21"/>
                  <a:gd name="T65" fmla="*/ 21 h 39"/>
                  <a:gd name="T66" fmla="*/ 12 w 21"/>
                  <a:gd name="T67" fmla="*/ 14 h 39"/>
                  <a:gd name="T68" fmla="*/ 13 w 21"/>
                  <a:gd name="T69" fmla="*/ 19 h 39"/>
                  <a:gd name="T70" fmla="*/ 15 w 21"/>
                  <a:gd name="T71" fmla="*/ 17 h 39"/>
                  <a:gd name="T72" fmla="*/ 11 w 21"/>
                  <a:gd name="T73" fmla="*/ 14 h 39"/>
                  <a:gd name="T74" fmla="*/ 14 w 21"/>
                  <a:gd name="T75" fmla="*/ 19 h 39"/>
                  <a:gd name="T76" fmla="*/ 9 w 21"/>
                  <a:gd name="T77" fmla="*/ 14 h 39"/>
                  <a:gd name="T78" fmla="*/ 4 w 21"/>
                  <a:gd name="T79" fmla="*/ 25 h 39"/>
                  <a:gd name="T80" fmla="*/ 8 w 21"/>
                  <a:gd name="T81" fmla="*/ 28 h 39"/>
                  <a:gd name="T82" fmla="*/ 6 w 21"/>
                  <a:gd name="T83" fmla="*/ 31 h 39"/>
                  <a:gd name="T84" fmla="*/ 9 w 21"/>
                  <a:gd name="T85" fmla="*/ 34 h 39"/>
                  <a:gd name="T86" fmla="*/ 1 w 21"/>
                  <a:gd name="T87" fmla="*/ 29 h 39"/>
                  <a:gd name="T88" fmla="*/ 1 w 21"/>
                  <a:gd name="T89" fmla="*/ 30 h 39"/>
                  <a:gd name="T90" fmla="*/ 3 w 21"/>
                  <a:gd name="T91" fmla="*/ 31 h 39"/>
                  <a:gd name="T92" fmla="*/ 1 w 21"/>
                  <a:gd name="T93" fmla="*/ 31 h 39"/>
                  <a:gd name="T94" fmla="*/ 11 w 21"/>
                  <a:gd name="T95" fmla="*/ 36 h 39"/>
                  <a:gd name="T96" fmla="*/ 17 w 21"/>
                  <a:gd name="T97" fmla="*/ 36 h 39"/>
                  <a:gd name="T98" fmla="*/ 11 w 21"/>
                  <a:gd name="T99" fmla="*/ 32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1" h="39">
                    <a:moveTo>
                      <a:pt x="11" y="32"/>
                    </a:moveTo>
                    <a:cubicBezTo>
                      <a:pt x="12" y="32"/>
                      <a:pt x="9" y="30"/>
                      <a:pt x="11" y="30"/>
                    </a:cubicBezTo>
                    <a:cubicBezTo>
                      <a:pt x="13" y="32"/>
                      <a:pt x="14" y="32"/>
                      <a:pt x="13" y="32"/>
                    </a:cubicBezTo>
                    <a:cubicBezTo>
                      <a:pt x="17" y="35"/>
                      <a:pt x="12" y="31"/>
                      <a:pt x="16" y="33"/>
                    </a:cubicBezTo>
                    <a:cubicBezTo>
                      <a:pt x="13" y="32"/>
                      <a:pt x="13" y="32"/>
                      <a:pt x="13" y="32"/>
                    </a:cubicBezTo>
                    <a:cubicBezTo>
                      <a:pt x="15" y="31"/>
                      <a:pt x="10" y="28"/>
                      <a:pt x="14" y="29"/>
                    </a:cubicBezTo>
                    <a:cubicBezTo>
                      <a:pt x="13" y="28"/>
                      <a:pt x="13" y="27"/>
                      <a:pt x="10" y="25"/>
                    </a:cubicBezTo>
                    <a:cubicBezTo>
                      <a:pt x="14" y="27"/>
                      <a:pt x="14" y="28"/>
                      <a:pt x="18" y="29"/>
                    </a:cubicBezTo>
                    <a:cubicBezTo>
                      <a:pt x="16" y="28"/>
                      <a:pt x="12" y="25"/>
                      <a:pt x="9" y="23"/>
                    </a:cubicBezTo>
                    <a:cubicBezTo>
                      <a:pt x="15" y="25"/>
                      <a:pt x="9" y="21"/>
                      <a:pt x="14" y="23"/>
                    </a:cubicBezTo>
                    <a:cubicBezTo>
                      <a:pt x="14" y="23"/>
                      <a:pt x="14" y="24"/>
                      <a:pt x="14" y="24"/>
                    </a:cubicBezTo>
                    <a:cubicBezTo>
                      <a:pt x="19" y="27"/>
                      <a:pt x="13" y="22"/>
                      <a:pt x="15" y="22"/>
                    </a:cubicBezTo>
                    <a:cubicBezTo>
                      <a:pt x="19" y="26"/>
                      <a:pt x="19" y="26"/>
                      <a:pt x="19" y="26"/>
                    </a:cubicBezTo>
                    <a:cubicBezTo>
                      <a:pt x="18" y="25"/>
                      <a:pt x="16" y="22"/>
                      <a:pt x="20" y="24"/>
                    </a:cubicBezTo>
                    <a:cubicBezTo>
                      <a:pt x="21" y="26"/>
                      <a:pt x="21" y="26"/>
                      <a:pt x="21" y="26"/>
                    </a:cubicBezTo>
                    <a:cubicBezTo>
                      <a:pt x="21" y="24"/>
                      <a:pt x="21" y="24"/>
                      <a:pt x="21" y="24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0"/>
                      <a:pt x="20" y="17"/>
                      <a:pt x="20" y="11"/>
                    </a:cubicBezTo>
                    <a:cubicBezTo>
                      <a:pt x="20" y="11"/>
                      <a:pt x="20" y="11"/>
                      <a:pt x="20" y="11"/>
                    </a:cubicBezTo>
                    <a:cubicBezTo>
                      <a:pt x="19" y="11"/>
                      <a:pt x="19" y="10"/>
                      <a:pt x="18" y="11"/>
                    </a:cubicBezTo>
                    <a:cubicBezTo>
                      <a:pt x="20" y="8"/>
                      <a:pt x="20" y="8"/>
                      <a:pt x="20" y="8"/>
                    </a:cubicBezTo>
                    <a:cubicBezTo>
                      <a:pt x="17" y="9"/>
                      <a:pt x="20" y="10"/>
                      <a:pt x="13" y="14"/>
                    </a:cubicBezTo>
                    <a:cubicBezTo>
                      <a:pt x="21" y="8"/>
                      <a:pt x="10" y="16"/>
                      <a:pt x="13" y="12"/>
                    </a:cubicBezTo>
                    <a:cubicBezTo>
                      <a:pt x="15" y="10"/>
                      <a:pt x="15" y="12"/>
                      <a:pt x="18" y="9"/>
                    </a:cubicBezTo>
                    <a:cubicBezTo>
                      <a:pt x="14" y="12"/>
                      <a:pt x="17" y="9"/>
                      <a:pt x="15" y="10"/>
                    </a:cubicBezTo>
                    <a:cubicBezTo>
                      <a:pt x="19" y="7"/>
                      <a:pt x="15" y="9"/>
                      <a:pt x="20" y="6"/>
                    </a:cubicBezTo>
                    <a:cubicBezTo>
                      <a:pt x="11" y="9"/>
                      <a:pt x="11" y="9"/>
                      <a:pt x="11" y="9"/>
                    </a:cubicBezTo>
                    <a:cubicBezTo>
                      <a:pt x="14" y="8"/>
                      <a:pt x="13" y="8"/>
                      <a:pt x="12" y="8"/>
                    </a:cubicBezTo>
                    <a:cubicBezTo>
                      <a:pt x="13" y="8"/>
                      <a:pt x="6" y="10"/>
                      <a:pt x="4" y="12"/>
                    </a:cubicBezTo>
                    <a:cubicBezTo>
                      <a:pt x="8" y="13"/>
                      <a:pt x="10" y="15"/>
                      <a:pt x="10" y="18"/>
                    </a:cubicBezTo>
                    <a:cubicBezTo>
                      <a:pt x="15" y="14"/>
                      <a:pt x="11" y="20"/>
                      <a:pt x="15" y="16"/>
                    </a:cubicBezTo>
                    <a:cubicBezTo>
                      <a:pt x="11" y="21"/>
                      <a:pt x="11" y="21"/>
                      <a:pt x="11" y="21"/>
                    </a:cubicBezTo>
                    <a:cubicBezTo>
                      <a:pt x="11" y="21"/>
                      <a:pt x="11" y="21"/>
                      <a:pt x="11" y="21"/>
                    </a:cubicBezTo>
                    <a:cubicBezTo>
                      <a:pt x="12" y="7"/>
                      <a:pt x="12" y="17"/>
                      <a:pt x="12" y="14"/>
                    </a:cubicBezTo>
                    <a:cubicBezTo>
                      <a:pt x="12" y="17"/>
                      <a:pt x="13" y="11"/>
                      <a:pt x="13" y="19"/>
                    </a:cubicBezTo>
                    <a:cubicBezTo>
                      <a:pt x="15" y="17"/>
                      <a:pt x="15" y="17"/>
                      <a:pt x="15" y="17"/>
                    </a:cubicBezTo>
                    <a:cubicBezTo>
                      <a:pt x="16" y="19"/>
                      <a:pt x="12" y="16"/>
                      <a:pt x="11" y="14"/>
                    </a:cubicBezTo>
                    <a:cubicBezTo>
                      <a:pt x="10" y="15"/>
                      <a:pt x="12" y="16"/>
                      <a:pt x="14" y="19"/>
                    </a:cubicBezTo>
                    <a:cubicBezTo>
                      <a:pt x="9" y="14"/>
                      <a:pt x="9" y="14"/>
                      <a:pt x="9" y="14"/>
                    </a:cubicBezTo>
                    <a:cubicBezTo>
                      <a:pt x="8" y="19"/>
                      <a:pt x="9" y="24"/>
                      <a:pt x="4" y="25"/>
                    </a:cubicBezTo>
                    <a:cubicBezTo>
                      <a:pt x="8" y="28"/>
                      <a:pt x="8" y="28"/>
                      <a:pt x="8" y="28"/>
                    </a:cubicBezTo>
                    <a:cubicBezTo>
                      <a:pt x="5" y="28"/>
                      <a:pt x="15" y="35"/>
                      <a:pt x="6" y="31"/>
                    </a:cubicBezTo>
                    <a:cubicBezTo>
                      <a:pt x="9" y="34"/>
                      <a:pt x="9" y="34"/>
                      <a:pt x="9" y="34"/>
                    </a:cubicBezTo>
                    <a:cubicBezTo>
                      <a:pt x="7" y="32"/>
                      <a:pt x="3" y="31"/>
                      <a:pt x="1" y="29"/>
                    </a:cubicBezTo>
                    <a:cubicBezTo>
                      <a:pt x="2" y="30"/>
                      <a:pt x="0" y="29"/>
                      <a:pt x="1" y="30"/>
                    </a:cubicBezTo>
                    <a:cubicBezTo>
                      <a:pt x="3" y="31"/>
                      <a:pt x="3" y="31"/>
                      <a:pt x="3" y="31"/>
                    </a:cubicBezTo>
                    <a:cubicBezTo>
                      <a:pt x="6" y="33"/>
                      <a:pt x="4" y="32"/>
                      <a:pt x="1" y="31"/>
                    </a:cubicBezTo>
                    <a:cubicBezTo>
                      <a:pt x="4" y="34"/>
                      <a:pt x="8" y="34"/>
                      <a:pt x="11" y="36"/>
                    </a:cubicBezTo>
                    <a:cubicBezTo>
                      <a:pt x="5" y="30"/>
                      <a:pt x="19" y="39"/>
                      <a:pt x="17" y="36"/>
                    </a:cubicBezTo>
                    <a:cubicBezTo>
                      <a:pt x="15" y="33"/>
                      <a:pt x="13" y="33"/>
                      <a:pt x="11" y="32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77" name="Freeform 125">
                <a:extLst>
                  <a:ext uri="{FF2B5EF4-FFF2-40B4-BE49-F238E27FC236}">
                    <a16:creationId xmlns:a16="http://schemas.microsoft.com/office/drawing/2014/main" xmlns="" id="{F316875C-CF2F-C147-9B09-1BA056908B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18" y="3034"/>
                <a:ext cx="1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78" name="Freeform 126">
                <a:extLst>
                  <a:ext uri="{FF2B5EF4-FFF2-40B4-BE49-F238E27FC236}">
                    <a16:creationId xmlns:a16="http://schemas.microsoft.com/office/drawing/2014/main" xmlns="" id="{E8E2487E-FF89-3049-A5DE-E7FDF231FE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27" y="3016"/>
                <a:ext cx="1" cy="1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79" name="Rectangle 127">
                <a:extLst>
                  <a:ext uri="{FF2B5EF4-FFF2-40B4-BE49-F238E27FC236}">
                    <a16:creationId xmlns:a16="http://schemas.microsoft.com/office/drawing/2014/main" xmlns="" id="{87C8D4C2-61FE-3C42-BB84-96DBD3EC611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19" y="3036"/>
                <a:ext cx="1" cy="1"/>
              </a:xfrm>
              <a:prstGeom prst="rect">
                <a:avLst/>
              </a:pr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80" name="Freeform 128">
                <a:extLst>
                  <a:ext uri="{FF2B5EF4-FFF2-40B4-BE49-F238E27FC236}">
                    <a16:creationId xmlns:a16="http://schemas.microsoft.com/office/drawing/2014/main" xmlns="" id="{1E85AF0D-B504-FC4A-8C53-BD6263D9D1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25" y="3040"/>
                <a:ext cx="1" cy="1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1 h 1"/>
                  <a:gd name="T4" fmla="*/ 0 w 1"/>
                  <a:gd name="T5" fmla="*/ 0 h 1"/>
                  <a:gd name="T6" fmla="*/ 1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lnTo>
                      <a:pt x="1" y="1"/>
                    </a:lnTo>
                    <a:lnTo>
                      <a:pt x="0" y="0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81" name="Freeform 129">
                <a:extLst>
                  <a:ext uri="{FF2B5EF4-FFF2-40B4-BE49-F238E27FC236}">
                    <a16:creationId xmlns:a16="http://schemas.microsoft.com/office/drawing/2014/main" xmlns="" id="{5B854B84-58B3-E34E-9411-B5D066DEB7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28" y="3011"/>
                <a:ext cx="3" cy="1"/>
              </a:xfrm>
              <a:custGeom>
                <a:avLst/>
                <a:gdLst>
                  <a:gd name="T0" fmla="*/ 3 w 3"/>
                  <a:gd name="T1" fmla="*/ 0 h 1"/>
                  <a:gd name="T2" fmla="*/ 0 w 3"/>
                  <a:gd name="T3" fmla="*/ 1 h 1"/>
                  <a:gd name="T4" fmla="*/ 3 w 3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1">
                    <a:moveTo>
                      <a:pt x="3" y="0"/>
                    </a:moveTo>
                    <a:lnTo>
                      <a:pt x="0" y="1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82" name="Freeform 130">
                <a:extLst>
                  <a:ext uri="{FF2B5EF4-FFF2-40B4-BE49-F238E27FC236}">
                    <a16:creationId xmlns:a16="http://schemas.microsoft.com/office/drawing/2014/main" xmlns="" id="{F592059F-5DC8-CE46-AC1D-C58E34D224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29" y="300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83" name="Freeform 131">
                <a:extLst>
                  <a:ext uri="{FF2B5EF4-FFF2-40B4-BE49-F238E27FC236}">
                    <a16:creationId xmlns:a16="http://schemas.microsoft.com/office/drawing/2014/main" xmlns="" id="{C65DA8BD-F2E8-C74A-9470-F7A7526FAE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05" y="2975"/>
                <a:ext cx="28" cy="43"/>
              </a:xfrm>
              <a:custGeom>
                <a:avLst/>
                <a:gdLst>
                  <a:gd name="T0" fmla="*/ 17 w 35"/>
                  <a:gd name="T1" fmla="*/ 3 h 53"/>
                  <a:gd name="T2" fmla="*/ 11 w 35"/>
                  <a:gd name="T3" fmla="*/ 1 h 53"/>
                  <a:gd name="T4" fmla="*/ 7 w 35"/>
                  <a:gd name="T5" fmla="*/ 3 h 53"/>
                  <a:gd name="T6" fmla="*/ 10 w 35"/>
                  <a:gd name="T7" fmla="*/ 6 h 53"/>
                  <a:gd name="T8" fmla="*/ 11 w 35"/>
                  <a:gd name="T9" fmla="*/ 12 h 53"/>
                  <a:gd name="T10" fmla="*/ 9 w 35"/>
                  <a:gd name="T11" fmla="*/ 16 h 53"/>
                  <a:gd name="T12" fmla="*/ 15 w 35"/>
                  <a:gd name="T13" fmla="*/ 21 h 53"/>
                  <a:gd name="T14" fmla="*/ 13 w 35"/>
                  <a:gd name="T15" fmla="*/ 23 h 53"/>
                  <a:gd name="T16" fmla="*/ 12 w 35"/>
                  <a:gd name="T17" fmla="*/ 26 h 53"/>
                  <a:gd name="T18" fmla="*/ 22 w 35"/>
                  <a:gd name="T19" fmla="*/ 26 h 53"/>
                  <a:gd name="T20" fmla="*/ 23 w 35"/>
                  <a:gd name="T21" fmla="*/ 28 h 53"/>
                  <a:gd name="T22" fmla="*/ 19 w 35"/>
                  <a:gd name="T23" fmla="*/ 31 h 53"/>
                  <a:gd name="T24" fmla="*/ 20 w 35"/>
                  <a:gd name="T25" fmla="*/ 34 h 53"/>
                  <a:gd name="T26" fmla="*/ 18 w 35"/>
                  <a:gd name="T27" fmla="*/ 38 h 53"/>
                  <a:gd name="T28" fmla="*/ 21 w 35"/>
                  <a:gd name="T29" fmla="*/ 40 h 53"/>
                  <a:gd name="T30" fmla="*/ 26 w 35"/>
                  <a:gd name="T31" fmla="*/ 41 h 53"/>
                  <a:gd name="T32" fmla="*/ 21 w 35"/>
                  <a:gd name="T33" fmla="*/ 43 h 53"/>
                  <a:gd name="T34" fmla="*/ 23 w 35"/>
                  <a:gd name="T35" fmla="*/ 45 h 53"/>
                  <a:gd name="T36" fmla="*/ 24 w 35"/>
                  <a:gd name="T37" fmla="*/ 52 h 53"/>
                  <a:gd name="T38" fmla="*/ 25 w 35"/>
                  <a:gd name="T39" fmla="*/ 48 h 53"/>
                  <a:gd name="T40" fmla="*/ 22 w 35"/>
                  <a:gd name="T41" fmla="*/ 48 h 53"/>
                  <a:gd name="T42" fmla="*/ 32 w 35"/>
                  <a:gd name="T43" fmla="*/ 44 h 53"/>
                  <a:gd name="T44" fmla="*/ 33 w 35"/>
                  <a:gd name="T45" fmla="*/ 42 h 53"/>
                  <a:gd name="T46" fmla="*/ 31 w 35"/>
                  <a:gd name="T47" fmla="*/ 41 h 53"/>
                  <a:gd name="T48" fmla="*/ 33 w 35"/>
                  <a:gd name="T49" fmla="*/ 39 h 53"/>
                  <a:gd name="T50" fmla="*/ 32 w 35"/>
                  <a:gd name="T51" fmla="*/ 36 h 53"/>
                  <a:gd name="T52" fmla="*/ 29 w 35"/>
                  <a:gd name="T53" fmla="*/ 34 h 53"/>
                  <a:gd name="T54" fmla="*/ 30 w 35"/>
                  <a:gd name="T55" fmla="*/ 34 h 53"/>
                  <a:gd name="T56" fmla="*/ 30 w 35"/>
                  <a:gd name="T57" fmla="*/ 33 h 53"/>
                  <a:gd name="T58" fmla="*/ 28 w 35"/>
                  <a:gd name="T59" fmla="*/ 31 h 53"/>
                  <a:gd name="T60" fmla="*/ 25 w 35"/>
                  <a:gd name="T61" fmla="*/ 30 h 53"/>
                  <a:gd name="T62" fmla="*/ 30 w 35"/>
                  <a:gd name="T63" fmla="*/ 28 h 53"/>
                  <a:gd name="T64" fmla="*/ 30 w 35"/>
                  <a:gd name="T65" fmla="*/ 25 h 53"/>
                  <a:gd name="T66" fmla="*/ 24 w 35"/>
                  <a:gd name="T67" fmla="*/ 25 h 53"/>
                  <a:gd name="T68" fmla="*/ 22 w 35"/>
                  <a:gd name="T69" fmla="*/ 22 h 53"/>
                  <a:gd name="T70" fmla="*/ 20 w 35"/>
                  <a:gd name="T71" fmla="*/ 17 h 53"/>
                  <a:gd name="T72" fmla="*/ 20 w 35"/>
                  <a:gd name="T73" fmla="*/ 16 h 53"/>
                  <a:gd name="T74" fmla="*/ 19 w 35"/>
                  <a:gd name="T75" fmla="*/ 11 h 53"/>
                  <a:gd name="T76" fmla="*/ 13 w 35"/>
                  <a:gd name="T77" fmla="*/ 13 h 53"/>
                  <a:gd name="T78" fmla="*/ 22 w 35"/>
                  <a:gd name="T79" fmla="*/ 10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35" h="53">
                    <a:moveTo>
                      <a:pt x="23" y="6"/>
                    </a:moveTo>
                    <a:cubicBezTo>
                      <a:pt x="22" y="5"/>
                      <a:pt x="21" y="4"/>
                      <a:pt x="17" y="3"/>
                    </a:cubicBezTo>
                    <a:cubicBezTo>
                      <a:pt x="19" y="3"/>
                      <a:pt x="19" y="3"/>
                      <a:pt x="19" y="3"/>
                    </a:cubicBezTo>
                    <a:cubicBezTo>
                      <a:pt x="18" y="2"/>
                      <a:pt x="15" y="0"/>
                      <a:pt x="11" y="1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6" y="3"/>
                      <a:pt x="9" y="2"/>
                      <a:pt x="7" y="3"/>
                    </a:cubicBezTo>
                    <a:cubicBezTo>
                      <a:pt x="8" y="4"/>
                      <a:pt x="17" y="5"/>
                      <a:pt x="14" y="6"/>
                    </a:cubicBezTo>
                    <a:cubicBezTo>
                      <a:pt x="15" y="6"/>
                      <a:pt x="12" y="6"/>
                      <a:pt x="10" y="6"/>
                    </a:cubicBezTo>
                    <a:cubicBezTo>
                      <a:pt x="10" y="7"/>
                      <a:pt x="16" y="8"/>
                      <a:pt x="17" y="8"/>
                    </a:cubicBezTo>
                    <a:cubicBezTo>
                      <a:pt x="0" y="8"/>
                      <a:pt x="22" y="11"/>
                      <a:pt x="11" y="12"/>
                    </a:cubicBezTo>
                    <a:cubicBezTo>
                      <a:pt x="12" y="13"/>
                      <a:pt x="11" y="14"/>
                      <a:pt x="14" y="15"/>
                    </a:cubicBezTo>
                    <a:cubicBezTo>
                      <a:pt x="10" y="15"/>
                      <a:pt x="14" y="16"/>
                      <a:pt x="9" y="16"/>
                    </a:cubicBezTo>
                    <a:cubicBezTo>
                      <a:pt x="19" y="16"/>
                      <a:pt x="5" y="20"/>
                      <a:pt x="17" y="19"/>
                    </a:cubicBezTo>
                    <a:cubicBezTo>
                      <a:pt x="14" y="21"/>
                      <a:pt x="18" y="19"/>
                      <a:pt x="15" y="21"/>
                    </a:cubicBezTo>
                    <a:cubicBezTo>
                      <a:pt x="14" y="21"/>
                      <a:pt x="14" y="21"/>
                      <a:pt x="14" y="21"/>
                    </a:cubicBezTo>
                    <a:cubicBezTo>
                      <a:pt x="11" y="22"/>
                      <a:pt x="19" y="22"/>
                      <a:pt x="13" y="23"/>
                    </a:cubicBezTo>
                    <a:cubicBezTo>
                      <a:pt x="12" y="24"/>
                      <a:pt x="17" y="23"/>
                      <a:pt x="20" y="23"/>
                    </a:cubicBezTo>
                    <a:cubicBezTo>
                      <a:pt x="19" y="25"/>
                      <a:pt x="17" y="24"/>
                      <a:pt x="12" y="26"/>
                    </a:cubicBezTo>
                    <a:cubicBezTo>
                      <a:pt x="18" y="25"/>
                      <a:pt x="15" y="26"/>
                      <a:pt x="18" y="27"/>
                    </a:cubicBezTo>
                    <a:cubicBezTo>
                      <a:pt x="19" y="26"/>
                      <a:pt x="20" y="25"/>
                      <a:pt x="22" y="26"/>
                    </a:cubicBezTo>
                    <a:cubicBezTo>
                      <a:pt x="21" y="27"/>
                      <a:pt x="26" y="26"/>
                      <a:pt x="28" y="28"/>
                    </a:cubicBezTo>
                    <a:cubicBezTo>
                      <a:pt x="22" y="29"/>
                      <a:pt x="28" y="26"/>
                      <a:pt x="23" y="28"/>
                    </a:cubicBezTo>
                    <a:cubicBezTo>
                      <a:pt x="19" y="28"/>
                      <a:pt x="20" y="27"/>
                      <a:pt x="15" y="27"/>
                    </a:cubicBezTo>
                    <a:cubicBezTo>
                      <a:pt x="15" y="28"/>
                      <a:pt x="16" y="30"/>
                      <a:pt x="19" y="31"/>
                    </a:cubicBezTo>
                    <a:cubicBezTo>
                      <a:pt x="18" y="32"/>
                      <a:pt x="16" y="31"/>
                      <a:pt x="15" y="32"/>
                    </a:cubicBezTo>
                    <a:cubicBezTo>
                      <a:pt x="12" y="34"/>
                      <a:pt x="22" y="33"/>
                      <a:pt x="20" y="34"/>
                    </a:cubicBezTo>
                    <a:cubicBezTo>
                      <a:pt x="16" y="35"/>
                      <a:pt x="16" y="35"/>
                      <a:pt x="16" y="35"/>
                    </a:cubicBezTo>
                    <a:cubicBezTo>
                      <a:pt x="21" y="34"/>
                      <a:pt x="15" y="37"/>
                      <a:pt x="18" y="38"/>
                    </a:cubicBezTo>
                    <a:cubicBezTo>
                      <a:pt x="22" y="37"/>
                      <a:pt x="22" y="37"/>
                      <a:pt x="22" y="37"/>
                    </a:cubicBezTo>
                    <a:cubicBezTo>
                      <a:pt x="14" y="39"/>
                      <a:pt x="27" y="38"/>
                      <a:pt x="21" y="40"/>
                    </a:cubicBezTo>
                    <a:cubicBezTo>
                      <a:pt x="27" y="39"/>
                      <a:pt x="30" y="39"/>
                      <a:pt x="31" y="40"/>
                    </a:cubicBezTo>
                    <a:cubicBezTo>
                      <a:pt x="26" y="41"/>
                      <a:pt x="26" y="41"/>
                      <a:pt x="26" y="41"/>
                    </a:cubicBezTo>
                    <a:cubicBezTo>
                      <a:pt x="29" y="39"/>
                      <a:pt x="20" y="42"/>
                      <a:pt x="17" y="41"/>
                    </a:cubicBezTo>
                    <a:cubicBezTo>
                      <a:pt x="20" y="42"/>
                      <a:pt x="17" y="44"/>
                      <a:pt x="21" y="43"/>
                    </a:cubicBezTo>
                    <a:cubicBezTo>
                      <a:pt x="17" y="44"/>
                      <a:pt x="17" y="44"/>
                      <a:pt x="17" y="44"/>
                    </a:cubicBezTo>
                    <a:cubicBezTo>
                      <a:pt x="17" y="46"/>
                      <a:pt x="27" y="42"/>
                      <a:pt x="23" y="45"/>
                    </a:cubicBezTo>
                    <a:cubicBezTo>
                      <a:pt x="20" y="46"/>
                      <a:pt x="20" y="46"/>
                      <a:pt x="20" y="46"/>
                    </a:cubicBezTo>
                    <a:cubicBezTo>
                      <a:pt x="21" y="48"/>
                      <a:pt x="17" y="53"/>
                      <a:pt x="24" y="52"/>
                    </a:cubicBezTo>
                    <a:cubicBezTo>
                      <a:pt x="27" y="51"/>
                      <a:pt x="32" y="48"/>
                      <a:pt x="34" y="47"/>
                    </a:cubicBezTo>
                    <a:cubicBezTo>
                      <a:pt x="32" y="47"/>
                      <a:pt x="27" y="48"/>
                      <a:pt x="25" y="48"/>
                    </a:cubicBezTo>
                    <a:cubicBezTo>
                      <a:pt x="29" y="46"/>
                      <a:pt x="29" y="46"/>
                      <a:pt x="29" y="46"/>
                    </a:cubicBezTo>
                    <a:cubicBezTo>
                      <a:pt x="26" y="47"/>
                      <a:pt x="24" y="47"/>
                      <a:pt x="22" y="48"/>
                    </a:cubicBezTo>
                    <a:cubicBezTo>
                      <a:pt x="19" y="49"/>
                      <a:pt x="26" y="46"/>
                      <a:pt x="23" y="47"/>
                    </a:cubicBezTo>
                    <a:cubicBezTo>
                      <a:pt x="28" y="45"/>
                      <a:pt x="28" y="45"/>
                      <a:pt x="32" y="44"/>
                    </a:cubicBezTo>
                    <a:cubicBezTo>
                      <a:pt x="30" y="44"/>
                      <a:pt x="30" y="44"/>
                      <a:pt x="30" y="44"/>
                    </a:cubicBezTo>
                    <a:cubicBezTo>
                      <a:pt x="32" y="43"/>
                      <a:pt x="31" y="43"/>
                      <a:pt x="33" y="42"/>
                    </a:cubicBezTo>
                    <a:cubicBezTo>
                      <a:pt x="27" y="43"/>
                      <a:pt x="35" y="40"/>
                      <a:pt x="32" y="40"/>
                    </a:cubicBezTo>
                    <a:cubicBezTo>
                      <a:pt x="31" y="41"/>
                      <a:pt x="31" y="41"/>
                      <a:pt x="31" y="41"/>
                    </a:cubicBezTo>
                    <a:cubicBezTo>
                      <a:pt x="29" y="42"/>
                      <a:pt x="29" y="41"/>
                      <a:pt x="28" y="41"/>
                    </a:cubicBezTo>
                    <a:cubicBezTo>
                      <a:pt x="32" y="40"/>
                      <a:pt x="31" y="40"/>
                      <a:pt x="33" y="39"/>
                    </a:cubicBezTo>
                    <a:cubicBezTo>
                      <a:pt x="30" y="39"/>
                      <a:pt x="25" y="40"/>
                      <a:pt x="25" y="39"/>
                    </a:cubicBezTo>
                    <a:cubicBezTo>
                      <a:pt x="30" y="38"/>
                      <a:pt x="27" y="37"/>
                      <a:pt x="32" y="36"/>
                    </a:cubicBezTo>
                    <a:cubicBezTo>
                      <a:pt x="27" y="37"/>
                      <a:pt x="30" y="35"/>
                      <a:pt x="27" y="35"/>
                    </a:cubicBezTo>
                    <a:cubicBezTo>
                      <a:pt x="26" y="35"/>
                      <a:pt x="26" y="35"/>
                      <a:pt x="29" y="34"/>
                    </a:cubicBezTo>
                    <a:cubicBezTo>
                      <a:pt x="30" y="34"/>
                      <a:pt x="30" y="34"/>
                      <a:pt x="30" y="34"/>
                    </a:cubicBezTo>
                    <a:cubicBezTo>
                      <a:pt x="30" y="34"/>
                      <a:pt x="30" y="34"/>
                      <a:pt x="30" y="34"/>
                    </a:cubicBezTo>
                    <a:cubicBezTo>
                      <a:pt x="31" y="33"/>
                      <a:pt x="31" y="33"/>
                      <a:pt x="31" y="33"/>
                    </a:cubicBezTo>
                    <a:cubicBezTo>
                      <a:pt x="31" y="33"/>
                      <a:pt x="27" y="34"/>
                      <a:pt x="30" y="33"/>
                    </a:cubicBezTo>
                    <a:cubicBezTo>
                      <a:pt x="31" y="33"/>
                      <a:pt x="31" y="33"/>
                      <a:pt x="32" y="33"/>
                    </a:cubicBezTo>
                    <a:cubicBezTo>
                      <a:pt x="33" y="32"/>
                      <a:pt x="23" y="33"/>
                      <a:pt x="28" y="31"/>
                    </a:cubicBezTo>
                    <a:cubicBezTo>
                      <a:pt x="26" y="31"/>
                      <a:pt x="25" y="30"/>
                      <a:pt x="20" y="31"/>
                    </a:cubicBezTo>
                    <a:cubicBezTo>
                      <a:pt x="22" y="31"/>
                      <a:pt x="26" y="30"/>
                      <a:pt x="25" y="30"/>
                    </a:cubicBezTo>
                    <a:cubicBezTo>
                      <a:pt x="20" y="30"/>
                      <a:pt x="27" y="28"/>
                      <a:pt x="24" y="28"/>
                    </a:cubicBezTo>
                    <a:cubicBezTo>
                      <a:pt x="29" y="28"/>
                      <a:pt x="25" y="28"/>
                      <a:pt x="30" y="28"/>
                    </a:cubicBezTo>
                    <a:cubicBezTo>
                      <a:pt x="32" y="27"/>
                      <a:pt x="25" y="27"/>
                      <a:pt x="26" y="26"/>
                    </a:cubicBezTo>
                    <a:cubicBezTo>
                      <a:pt x="30" y="25"/>
                      <a:pt x="30" y="25"/>
                      <a:pt x="30" y="25"/>
                    </a:cubicBezTo>
                    <a:cubicBezTo>
                      <a:pt x="28" y="25"/>
                      <a:pt x="24" y="25"/>
                      <a:pt x="28" y="25"/>
                    </a:cubicBezTo>
                    <a:cubicBezTo>
                      <a:pt x="24" y="25"/>
                      <a:pt x="24" y="25"/>
                      <a:pt x="24" y="25"/>
                    </a:cubicBezTo>
                    <a:cubicBezTo>
                      <a:pt x="26" y="24"/>
                      <a:pt x="25" y="23"/>
                      <a:pt x="29" y="22"/>
                    </a:cubicBezTo>
                    <a:cubicBezTo>
                      <a:pt x="22" y="22"/>
                      <a:pt x="22" y="22"/>
                      <a:pt x="22" y="22"/>
                    </a:cubicBezTo>
                    <a:cubicBezTo>
                      <a:pt x="29" y="20"/>
                      <a:pt x="23" y="19"/>
                      <a:pt x="17" y="19"/>
                    </a:cubicBezTo>
                    <a:cubicBezTo>
                      <a:pt x="17" y="18"/>
                      <a:pt x="18" y="17"/>
                      <a:pt x="20" y="17"/>
                    </a:cubicBezTo>
                    <a:cubicBezTo>
                      <a:pt x="22" y="18"/>
                      <a:pt x="22" y="18"/>
                      <a:pt x="22" y="18"/>
                    </a:cubicBezTo>
                    <a:cubicBezTo>
                      <a:pt x="22" y="17"/>
                      <a:pt x="26" y="16"/>
                      <a:pt x="20" y="16"/>
                    </a:cubicBezTo>
                    <a:cubicBezTo>
                      <a:pt x="19" y="15"/>
                      <a:pt x="24" y="15"/>
                      <a:pt x="25" y="15"/>
                    </a:cubicBezTo>
                    <a:cubicBezTo>
                      <a:pt x="17" y="14"/>
                      <a:pt x="31" y="11"/>
                      <a:pt x="19" y="11"/>
                    </a:cubicBezTo>
                    <a:cubicBezTo>
                      <a:pt x="19" y="11"/>
                      <a:pt x="16" y="12"/>
                      <a:pt x="17" y="13"/>
                    </a:cubicBezTo>
                    <a:cubicBezTo>
                      <a:pt x="16" y="13"/>
                      <a:pt x="13" y="13"/>
                      <a:pt x="13" y="13"/>
                    </a:cubicBezTo>
                    <a:cubicBezTo>
                      <a:pt x="12" y="12"/>
                      <a:pt x="17" y="11"/>
                      <a:pt x="15" y="10"/>
                    </a:cubicBezTo>
                    <a:cubicBezTo>
                      <a:pt x="22" y="10"/>
                      <a:pt x="22" y="10"/>
                      <a:pt x="22" y="10"/>
                    </a:cubicBezTo>
                    <a:cubicBezTo>
                      <a:pt x="30" y="9"/>
                      <a:pt x="12" y="6"/>
                      <a:pt x="23" y="6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84" name="Freeform 132">
                <a:extLst>
                  <a:ext uri="{FF2B5EF4-FFF2-40B4-BE49-F238E27FC236}">
                    <a16:creationId xmlns:a16="http://schemas.microsoft.com/office/drawing/2014/main" xmlns="" id="{8EE722F4-55A2-6E4D-9DB0-3071CA0757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23" y="2989"/>
                <a:ext cx="4" cy="1"/>
              </a:xfrm>
              <a:custGeom>
                <a:avLst/>
                <a:gdLst>
                  <a:gd name="T0" fmla="*/ 0 w 4"/>
                  <a:gd name="T1" fmla="*/ 1 h 1"/>
                  <a:gd name="T2" fmla="*/ 4 w 4"/>
                  <a:gd name="T3" fmla="*/ 0 h 1"/>
                  <a:gd name="T4" fmla="*/ 1 w 4"/>
                  <a:gd name="T5" fmla="*/ 0 h 1"/>
                  <a:gd name="T6" fmla="*/ 0 w 4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1">
                    <a:moveTo>
                      <a:pt x="0" y="1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85" name="Freeform 133">
                <a:extLst>
                  <a:ext uri="{FF2B5EF4-FFF2-40B4-BE49-F238E27FC236}">
                    <a16:creationId xmlns:a16="http://schemas.microsoft.com/office/drawing/2014/main" xmlns="" id="{D0770E53-2062-5C47-A362-302587BC58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23" y="2989"/>
                <a:ext cx="1" cy="0"/>
              </a:xfrm>
              <a:custGeom>
                <a:avLst/>
                <a:gdLst>
                  <a:gd name="T0" fmla="*/ 2 w 2"/>
                  <a:gd name="T1" fmla="*/ 0 w 2"/>
                  <a:gd name="T2" fmla="*/ 1 w 2"/>
                  <a:gd name="T3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86" name="Freeform 134">
                <a:extLst>
                  <a:ext uri="{FF2B5EF4-FFF2-40B4-BE49-F238E27FC236}">
                    <a16:creationId xmlns:a16="http://schemas.microsoft.com/office/drawing/2014/main" xmlns="" id="{2A6DEB18-B153-E64D-8CB0-C7FA41E6F5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22" y="2976"/>
                <a:ext cx="1" cy="1"/>
              </a:xfrm>
              <a:custGeom>
                <a:avLst/>
                <a:gdLst>
                  <a:gd name="T0" fmla="*/ 1 w 2"/>
                  <a:gd name="T1" fmla="*/ 1 h 1"/>
                  <a:gd name="T2" fmla="*/ 2 w 2"/>
                  <a:gd name="T3" fmla="*/ 0 h 1"/>
                  <a:gd name="T4" fmla="*/ 1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1" y="1"/>
                    </a:moveTo>
                    <a:cubicBezTo>
                      <a:pt x="2" y="1"/>
                      <a:pt x="2" y="0"/>
                      <a:pt x="2" y="0"/>
                    </a:cubicBezTo>
                    <a:cubicBezTo>
                      <a:pt x="1" y="0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87" name="Freeform 135">
                <a:extLst>
                  <a:ext uri="{FF2B5EF4-FFF2-40B4-BE49-F238E27FC236}">
                    <a16:creationId xmlns:a16="http://schemas.microsoft.com/office/drawing/2014/main" xmlns="" id="{DED8D12B-38A2-764D-8D06-4B6DB6EDB3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20" y="2976"/>
                <a:ext cx="1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lnTo>
                      <a:pt x="0" y="0"/>
                    </a:ln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88" name="Freeform 136">
                <a:extLst>
                  <a:ext uri="{FF2B5EF4-FFF2-40B4-BE49-F238E27FC236}">
                    <a16:creationId xmlns:a16="http://schemas.microsoft.com/office/drawing/2014/main" xmlns="" id="{187D2F65-BE99-184B-9A56-C232587753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07" y="2948"/>
                <a:ext cx="19" cy="28"/>
              </a:xfrm>
              <a:custGeom>
                <a:avLst/>
                <a:gdLst>
                  <a:gd name="T0" fmla="*/ 18 w 23"/>
                  <a:gd name="T1" fmla="*/ 10 h 34"/>
                  <a:gd name="T2" fmla="*/ 16 w 23"/>
                  <a:gd name="T3" fmla="*/ 6 h 34"/>
                  <a:gd name="T4" fmla="*/ 19 w 23"/>
                  <a:gd name="T5" fmla="*/ 7 h 34"/>
                  <a:gd name="T6" fmla="*/ 16 w 23"/>
                  <a:gd name="T7" fmla="*/ 0 h 34"/>
                  <a:gd name="T8" fmla="*/ 10 w 23"/>
                  <a:gd name="T9" fmla="*/ 18 h 34"/>
                  <a:gd name="T10" fmla="*/ 7 w 23"/>
                  <a:gd name="T11" fmla="*/ 16 h 34"/>
                  <a:gd name="T12" fmla="*/ 11 w 23"/>
                  <a:gd name="T13" fmla="*/ 23 h 34"/>
                  <a:gd name="T14" fmla="*/ 5 w 23"/>
                  <a:gd name="T15" fmla="*/ 21 h 34"/>
                  <a:gd name="T16" fmla="*/ 6 w 23"/>
                  <a:gd name="T17" fmla="*/ 25 h 34"/>
                  <a:gd name="T18" fmla="*/ 9 w 23"/>
                  <a:gd name="T19" fmla="*/ 26 h 34"/>
                  <a:gd name="T20" fmla="*/ 7 w 23"/>
                  <a:gd name="T21" fmla="*/ 26 h 34"/>
                  <a:gd name="T22" fmla="*/ 9 w 23"/>
                  <a:gd name="T23" fmla="*/ 26 h 34"/>
                  <a:gd name="T24" fmla="*/ 9 w 23"/>
                  <a:gd name="T25" fmla="*/ 28 h 34"/>
                  <a:gd name="T26" fmla="*/ 8 w 23"/>
                  <a:gd name="T27" fmla="*/ 28 h 34"/>
                  <a:gd name="T28" fmla="*/ 10 w 23"/>
                  <a:gd name="T29" fmla="*/ 30 h 34"/>
                  <a:gd name="T30" fmla="*/ 6 w 23"/>
                  <a:gd name="T31" fmla="*/ 29 h 34"/>
                  <a:gd name="T32" fmla="*/ 11 w 23"/>
                  <a:gd name="T33" fmla="*/ 34 h 34"/>
                  <a:gd name="T34" fmla="*/ 15 w 23"/>
                  <a:gd name="T35" fmla="*/ 34 h 34"/>
                  <a:gd name="T36" fmla="*/ 12 w 23"/>
                  <a:gd name="T37" fmla="*/ 31 h 34"/>
                  <a:gd name="T38" fmla="*/ 12 w 23"/>
                  <a:gd name="T39" fmla="*/ 31 h 34"/>
                  <a:gd name="T40" fmla="*/ 10 w 23"/>
                  <a:gd name="T41" fmla="*/ 29 h 34"/>
                  <a:gd name="T42" fmla="*/ 16 w 23"/>
                  <a:gd name="T43" fmla="*/ 31 h 34"/>
                  <a:gd name="T44" fmla="*/ 20 w 23"/>
                  <a:gd name="T45" fmla="*/ 29 h 34"/>
                  <a:gd name="T46" fmla="*/ 20 w 23"/>
                  <a:gd name="T47" fmla="*/ 29 h 34"/>
                  <a:gd name="T48" fmla="*/ 19 w 23"/>
                  <a:gd name="T49" fmla="*/ 27 h 34"/>
                  <a:gd name="T50" fmla="*/ 16 w 23"/>
                  <a:gd name="T51" fmla="*/ 28 h 34"/>
                  <a:gd name="T52" fmla="*/ 9 w 23"/>
                  <a:gd name="T53" fmla="*/ 25 h 34"/>
                  <a:gd name="T54" fmla="*/ 10 w 23"/>
                  <a:gd name="T55" fmla="*/ 24 h 34"/>
                  <a:gd name="T56" fmla="*/ 15 w 23"/>
                  <a:gd name="T57" fmla="*/ 26 h 34"/>
                  <a:gd name="T58" fmla="*/ 13 w 23"/>
                  <a:gd name="T59" fmla="*/ 25 h 34"/>
                  <a:gd name="T60" fmla="*/ 19 w 23"/>
                  <a:gd name="T61" fmla="*/ 25 h 34"/>
                  <a:gd name="T62" fmla="*/ 13 w 23"/>
                  <a:gd name="T63" fmla="*/ 24 h 34"/>
                  <a:gd name="T64" fmla="*/ 15 w 23"/>
                  <a:gd name="T65" fmla="*/ 18 h 34"/>
                  <a:gd name="T66" fmla="*/ 18 w 23"/>
                  <a:gd name="T67" fmla="*/ 20 h 34"/>
                  <a:gd name="T68" fmla="*/ 14 w 23"/>
                  <a:gd name="T69" fmla="*/ 18 h 34"/>
                  <a:gd name="T70" fmla="*/ 17 w 23"/>
                  <a:gd name="T71" fmla="*/ 15 h 34"/>
                  <a:gd name="T72" fmla="*/ 15 w 23"/>
                  <a:gd name="T73" fmla="*/ 14 h 34"/>
                  <a:gd name="T74" fmla="*/ 17 w 23"/>
                  <a:gd name="T75" fmla="*/ 11 h 34"/>
                  <a:gd name="T76" fmla="*/ 17 w 23"/>
                  <a:gd name="T77" fmla="*/ 11 h 34"/>
                  <a:gd name="T78" fmla="*/ 13 w 23"/>
                  <a:gd name="T79" fmla="*/ 6 h 34"/>
                  <a:gd name="T80" fmla="*/ 18 w 23"/>
                  <a:gd name="T81" fmla="*/ 1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3" h="34">
                    <a:moveTo>
                      <a:pt x="18" y="10"/>
                    </a:moveTo>
                    <a:cubicBezTo>
                      <a:pt x="16" y="6"/>
                      <a:pt x="16" y="6"/>
                      <a:pt x="16" y="6"/>
                    </a:cubicBezTo>
                    <a:cubicBezTo>
                      <a:pt x="18" y="8"/>
                      <a:pt x="17" y="4"/>
                      <a:pt x="19" y="7"/>
                    </a:cubicBezTo>
                    <a:cubicBezTo>
                      <a:pt x="16" y="3"/>
                      <a:pt x="22" y="5"/>
                      <a:pt x="16" y="0"/>
                    </a:cubicBezTo>
                    <a:cubicBezTo>
                      <a:pt x="12" y="6"/>
                      <a:pt x="5" y="10"/>
                      <a:pt x="10" y="18"/>
                    </a:cubicBezTo>
                    <a:cubicBezTo>
                      <a:pt x="7" y="16"/>
                      <a:pt x="7" y="16"/>
                      <a:pt x="7" y="16"/>
                    </a:cubicBezTo>
                    <a:cubicBezTo>
                      <a:pt x="12" y="21"/>
                      <a:pt x="0" y="18"/>
                      <a:pt x="11" y="23"/>
                    </a:cubicBezTo>
                    <a:cubicBezTo>
                      <a:pt x="5" y="21"/>
                      <a:pt x="5" y="21"/>
                      <a:pt x="5" y="21"/>
                    </a:cubicBezTo>
                    <a:cubicBezTo>
                      <a:pt x="2" y="22"/>
                      <a:pt x="13" y="26"/>
                      <a:pt x="6" y="25"/>
                    </a:cubicBezTo>
                    <a:cubicBezTo>
                      <a:pt x="9" y="26"/>
                      <a:pt x="9" y="26"/>
                      <a:pt x="9" y="26"/>
                    </a:cubicBezTo>
                    <a:cubicBezTo>
                      <a:pt x="7" y="26"/>
                      <a:pt x="7" y="26"/>
                      <a:pt x="7" y="26"/>
                    </a:cubicBezTo>
                    <a:cubicBezTo>
                      <a:pt x="9" y="26"/>
                      <a:pt x="9" y="26"/>
                      <a:pt x="9" y="26"/>
                    </a:cubicBezTo>
                    <a:cubicBezTo>
                      <a:pt x="11" y="28"/>
                      <a:pt x="11" y="28"/>
                      <a:pt x="9" y="28"/>
                    </a:cubicBezTo>
                    <a:cubicBezTo>
                      <a:pt x="7" y="28"/>
                      <a:pt x="8" y="28"/>
                      <a:pt x="8" y="28"/>
                    </a:cubicBezTo>
                    <a:cubicBezTo>
                      <a:pt x="5" y="28"/>
                      <a:pt x="10" y="29"/>
                      <a:pt x="10" y="30"/>
                    </a:cubicBezTo>
                    <a:cubicBezTo>
                      <a:pt x="8" y="30"/>
                      <a:pt x="7" y="29"/>
                      <a:pt x="6" y="29"/>
                    </a:cubicBezTo>
                    <a:cubicBezTo>
                      <a:pt x="8" y="31"/>
                      <a:pt x="2" y="31"/>
                      <a:pt x="11" y="34"/>
                    </a:cubicBezTo>
                    <a:cubicBezTo>
                      <a:pt x="13" y="34"/>
                      <a:pt x="14" y="34"/>
                      <a:pt x="15" y="34"/>
                    </a:cubicBezTo>
                    <a:cubicBezTo>
                      <a:pt x="18" y="34"/>
                      <a:pt x="14" y="32"/>
                      <a:pt x="12" y="31"/>
                    </a:cubicBezTo>
                    <a:cubicBezTo>
                      <a:pt x="12" y="31"/>
                      <a:pt x="12" y="31"/>
                      <a:pt x="12" y="31"/>
                    </a:cubicBezTo>
                    <a:cubicBezTo>
                      <a:pt x="3" y="29"/>
                      <a:pt x="14" y="31"/>
                      <a:pt x="10" y="29"/>
                    </a:cubicBezTo>
                    <a:cubicBezTo>
                      <a:pt x="14" y="30"/>
                      <a:pt x="14" y="30"/>
                      <a:pt x="16" y="31"/>
                    </a:cubicBezTo>
                    <a:cubicBezTo>
                      <a:pt x="23" y="31"/>
                      <a:pt x="11" y="28"/>
                      <a:pt x="20" y="29"/>
                    </a:cubicBezTo>
                    <a:cubicBezTo>
                      <a:pt x="20" y="29"/>
                      <a:pt x="20" y="29"/>
                      <a:pt x="20" y="29"/>
                    </a:cubicBezTo>
                    <a:cubicBezTo>
                      <a:pt x="21" y="29"/>
                      <a:pt x="19" y="28"/>
                      <a:pt x="19" y="27"/>
                    </a:cubicBezTo>
                    <a:cubicBezTo>
                      <a:pt x="16" y="28"/>
                      <a:pt x="16" y="28"/>
                      <a:pt x="16" y="28"/>
                    </a:cubicBezTo>
                    <a:cubicBezTo>
                      <a:pt x="15" y="27"/>
                      <a:pt x="11" y="26"/>
                      <a:pt x="9" y="25"/>
                    </a:cubicBezTo>
                    <a:cubicBezTo>
                      <a:pt x="14" y="26"/>
                      <a:pt x="7" y="24"/>
                      <a:pt x="10" y="24"/>
                    </a:cubicBezTo>
                    <a:cubicBezTo>
                      <a:pt x="13" y="25"/>
                      <a:pt x="13" y="26"/>
                      <a:pt x="15" y="26"/>
                    </a:cubicBezTo>
                    <a:cubicBezTo>
                      <a:pt x="13" y="25"/>
                      <a:pt x="13" y="25"/>
                      <a:pt x="13" y="25"/>
                    </a:cubicBezTo>
                    <a:cubicBezTo>
                      <a:pt x="13" y="24"/>
                      <a:pt x="17" y="25"/>
                      <a:pt x="19" y="25"/>
                    </a:cubicBezTo>
                    <a:cubicBezTo>
                      <a:pt x="16" y="24"/>
                      <a:pt x="17" y="25"/>
                      <a:pt x="13" y="24"/>
                    </a:cubicBezTo>
                    <a:cubicBezTo>
                      <a:pt x="18" y="24"/>
                      <a:pt x="18" y="21"/>
                      <a:pt x="15" y="18"/>
                    </a:cubicBezTo>
                    <a:cubicBezTo>
                      <a:pt x="15" y="19"/>
                      <a:pt x="18" y="20"/>
                      <a:pt x="18" y="20"/>
                    </a:cubicBezTo>
                    <a:cubicBezTo>
                      <a:pt x="19" y="20"/>
                      <a:pt x="17" y="19"/>
                      <a:pt x="14" y="18"/>
                    </a:cubicBezTo>
                    <a:cubicBezTo>
                      <a:pt x="12" y="16"/>
                      <a:pt x="15" y="15"/>
                      <a:pt x="17" y="15"/>
                    </a:cubicBezTo>
                    <a:cubicBezTo>
                      <a:pt x="15" y="14"/>
                      <a:pt x="15" y="14"/>
                      <a:pt x="15" y="14"/>
                    </a:cubicBezTo>
                    <a:cubicBezTo>
                      <a:pt x="11" y="11"/>
                      <a:pt x="18" y="14"/>
                      <a:pt x="17" y="11"/>
                    </a:cubicBezTo>
                    <a:cubicBezTo>
                      <a:pt x="17" y="11"/>
                      <a:pt x="17" y="11"/>
                      <a:pt x="17" y="11"/>
                    </a:cubicBezTo>
                    <a:cubicBezTo>
                      <a:pt x="17" y="10"/>
                      <a:pt x="11" y="6"/>
                      <a:pt x="13" y="6"/>
                    </a:cubicBezTo>
                    <a:cubicBezTo>
                      <a:pt x="16" y="8"/>
                      <a:pt x="15" y="8"/>
                      <a:pt x="18" y="1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89" name="Freeform 137">
                <a:extLst>
                  <a:ext uri="{FF2B5EF4-FFF2-40B4-BE49-F238E27FC236}">
                    <a16:creationId xmlns:a16="http://schemas.microsoft.com/office/drawing/2014/main" xmlns="" id="{F620446E-732D-E647-973A-E958EDB2BC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19" y="2946"/>
                <a:ext cx="5" cy="5"/>
              </a:xfrm>
              <a:custGeom>
                <a:avLst/>
                <a:gdLst>
                  <a:gd name="T0" fmla="*/ 3 w 6"/>
                  <a:gd name="T1" fmla="*/ 3 h 6"/>
                  <a:gd name="T2" fmla="*/ 5 w 6"/>
                  <a:gd name="T3" fmla="*/ 6 h 6"/>
                  <a:gd name="T4" fmla="*/ 2 w 6"/>
                  <a:gd name="T5" fmla="*/ 0 h 6"/>
                  <a:gd name="T6" fmla="*/ 2 w 6"/>
                  <a:gd name="T7" fmla="*/ 2 h 6"/>
                  <a:gd name="T8" fmla="*/ 3 w 6"/>
                  <a:gd name="T9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3" y="3"/>
                    </a:moveTo>
                    <a:cubicBezTo>
                      <a:pt x="5" y="6"/>
                      <a:pt x="5" y="6"/>
                      <a:pt x="5" y="6"/>
                    </a:cubicBezTo>
                    <a:cubicBezTo>
                      <a:pt x="6" y="6"/>
                      <a:pt x="4" y="2"/>
                      <a:pt x="2" y="0"/>
                    </a:cubicBezTo>
                    <a:cubicBezTo>
                      <a:pt x="2" y="1"/>
                      <a:pt x="0" y="0"/>
                      <a:pt x="2" y="2"/>
                    </a:cubicBezTo>
                    <a:cubicBezTo>
                      <a:pt x="2" y="2"/>
                      <a:pt x="3" y="3"/>
                      <a:pt x="3" y="3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90" name="Freeform 138">
                <a:extLst>
                  <a:ext uri="{FF2B5EF4-FFF2-40B4-BE49-F238E27FC236}">
                    <a16:creationId xmlns:a16="http://schemas.microsoft.com/office/drawing/2014/main" xmlns="" id="{4013CDC5-1DA3-034B-A94F-688B49FE54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20" y="2934"/>
                <a:ext cx="21" cy="17"/>
              </a:xfrm>
              <a:custGeom>
                <a:avLst/>
                <a:gdLst>
                  <a:gd name="T0" fmla="*/ 16 w 26"/>
                  <a:gd name="T1" fmla="*/ 11 h 21"/>
                  <a:gd name="T2" fmla="*/ 16 w 26"/>
                  <a:gd name="T3" fmla="*/ 7 h 21"/>
                  <a:gd name="T4" fmla="*/ 5 w 26"/>
                  <a:gd name="T5" fmla="*/ 8 h 21"/>
                  <a:gd name="T6" fmla="*/ 6 w 26"/>
                  <a:gd name="T7" fmla="*/ 16 h 21"/>
                  <a:gd name="T8" fmla="*/ 3 w 26"/>
                  <a:gd name="T9" fmla="*/ 12 h 21"/>
                  <a:gd name="T10" fmla="*/ 4 w 26"/>
                  <a:gd name="T11" fmla="*/ 18 h 21"/>
                  <a:gd name="T12" fmla="*/ 4 w 26"/>
                  <a:gd name="T13" fmla="*/ 16 h 21"/>
                  <a:gd name="T14" fmla="*/ 5 w 26"/>
                  <a:gd name="T15" fmla="*/ 18 h 21"/>
                  <a:gd name="T16" fmla="*/ 6 w 26"/>
                  <a:gd name="T17" fmla="*/ 16 h 21"/>
                  <a:gd name="T18" fmla="*/ 7 w 26"/>
                  <a:gd name="T19" fmla="*/ 19 h 21"/>
                  <a:gd name="T20" fmla="*/ 7 w 26"/>
                  <a:gd name="T21" fmla="*/ 12 h 21"/>
                  <a:gd name="T22" fmla="*/ 10 w 26"/>
                  <a:gd name="T23" fmla="*/ 17 h 21"/>
                  <a:gd name="T24" fmla="*/ 14 w 26"/>
                  <a:gd name="T25" fmla="*/ 18 h 21"/>
                  <a:gd name="T26" fmla="*/ 13 w 26"/>
                  <a:gd name="T27" fmla="*/ 16 h 21"/>
                  <a:gd name="T28" fmla="*/ 11 w 26"/>
                  <a:gd name="T29" fmla="*/ 12 h 21"/>
                  <a:gd name="T30" fmla="*/ 14 w 26"/>
                  <a:gd name="T31" fmla="*/ 18 h 21"/>
                  <a:gd name="T32" fmla="*/ 21 w 26"/>
                  <a:gd name="T33" fmla="*/ 14 h 21"/>
                  <a:gd name="T34" fmla="*/ 23 w 26"/>
                  <a:gd name="T35" fmla="*/ 7 h 21"/>
                  <a:gd name="T36" fmla="*/ 22 w 26"/>
                  <a:gd name="T37" fmla="*/ 12 h 21"/>
                  <a:gd name="T38" fmla="*/ 23 w 26"/>
                  <a:gd name="T39" fmla="*/ 14 h 21"/>
                  <a:gd name="T40" fmla="*/ 26 w 26"/>
                  <a:gd name="T41" fmla="*/ 4 h 21"/>
                  <a:gd name="T42" fmla="*/ 16 w 26"/>
                  <a:gd name="T43" fmla="*/ 1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6" h="21">
                    <a:moveTo>
                      <a:pt x="16" y="11"/>
                    </a:moveTo>
                    <a:cubicBezTo>
                      <a:pt x="16" y="7"/>
                      <a:pt x="16" y="7"/>
                      <a:pt x="16" y="7"/>
                    </a:cubicBezTo>
                    <a:cubicBezTo>
                      <a:pt x="12" y="8"/>
                      <a:pt x="8" y="11"/>
                      <a:pt x="5" y="8"/>
                    </a:cubicBezTo>
                    <a:cubicBezTo>
                      <a:pt x="3" y="8"/>
                      <a:pt x="6" y="14"/>
                      <a:pt x="6" y="16"/>
                    </a:cubicBezTo>
                    <a:cubicBezTo>
                      <a:pt x="3" y="12"/>
                      <a:pt x="3" y="12"/>
                      <a:pt x="3" y="12"/>
                    </a:cubicBezTo>
                    <a:cubicBezTo>
                      <a:pt x="4" y="15"/>
                      <a:pt x="0" y="13"/>
                      <a:pt x="4" y="18"/>
                    </a:cubicBezTo>
                    <a:cubicBezTo>
                      <a:pt x="5" y="18"/>
                      <a:pt x="3" y="15"/>
                      <a:pt x="4" y="16"/>
                    </a:cubicBezTo>
                    <a:cubicBezTo>
                      <a:pt x="5" y="18"/>
                      <a:pt x="5" y="18"/>
                      <a:pt x="5" y="18"/>
                    </a:cubicBezTo>
                    <a:cubicBezTo>
                      <a:pt x="6" y="16"/>
                      <a:pt x="6" y="16"/>
                      <a:pt x="6" y="16"/>
                    </a:cubicBezTo>
                    <a:cubicBezTo>
                      <a:pt x="7" y="19"/>
                      <a:pt x="7" y="19"/>
                      <a:pt x="7" y="19"/>
                    </a:cubicBezTo>
                    <a:cubicBezTo>
                      <a:pt x="11" y="21"/>
                      <a:pt x="3" y="10"/>
                      <a:pt x="7" y="12"/>
                    </a:cubicBezTo>
                    <a:cubicBezTo>
                      <a:pt x="10" y="17"/>
                      <a:pt x="10" y="17"/>
                      <a:pt x="10" y="17"/>
                    </a:cubicBezTo>
                    <a:cubicBezTo>
                      <a:pt x="11" y="17"/>
                      <a:pt x="12" y="15"/>
                      <a:pt x="14" y="18"/>
                    </a:cubicBezTo>
                    <a:cubicBezTo>
                      <a:pt x="14" y="18"/>
                      <a:pt x="13" y="15"/>
                      <a:pt x="13" y="16"/>
                    </a:cubicBezTo>
                    <a:cubicBezTo>
                      <a:pt x="13" y="16"/>
                      <a:pt x="12" y="14"/>
                      <a:pt x="11" y="12"/>
                    </a:cubicBezTo>
                    <a:cubicBezTo>
                      <a:pt x="13" y="7"/>
                      <a:pt x="12" y="16"/>
                      <a:pt x="14" y="18"/>
                    </a:cubicBezTo>
                    <a:cubicBezTo>
                      <a:pt x="15" y="13"/>
                      <a:pt x="20" y="9"/>
                      <a:pt x="21" y="14"/>
                    </a:cubicBezTo>
                    <a:cubicBezTo>
                      <a:pt x="20" y="11"/>
                      <a:pt x="22" y="7"/>
                      <a:pt x="23" y="7"/>
                    </a:cubicBezTo>
                    <a:cubicBezTo>
                      <a:pt x="24" y="9"/>
                      <a:pt x="22" y="11"/>
                      <a:pt x="22" y="12"/>
                    </a:cubicBezTo>
                    <a:cubicBezTo>
                      <a:pt x="23" y="13"/>
                      <a:pt x="23" y="15"/>
                      <a:pt x="23" y="14"/>
                    </a:cubicBezTo>
                    <a:cubicBezTo>
                      <a:pt x="23" y="10"/>
                      <a:pt x="24" y="6"/>
                      <a:pt x="26" y="4"/>
                    </a:cubicBezTo>
                    <a:cubicBezTo>
                      <a:pt x="23" y="0"/>
                      <a:pt x="19" y="11"/>
                      <a:pt x="16" y="1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91" name="Freeform 139">
                <a:extLst>
                  <a:ext uri="{FF2B5EF4-FFF2-40B4-BE49-F238E27FC236}">
                    <a16:creationId xmlns:a16="http://schemas.microsoft.com/office/drawing/2014/main" xmlns="" id="{8BACD89A-9B9B-2148-94D8-FA48190D9D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33" y="2939"/>
                <a:ext cx="2" cy="1"/>
              </a:xfrm>
              <a:custGeom>
                <a:avLst/>
                <a:gdLst>
                  <a:gd name="T0" fmla="*/ 1 w 2"/>
                  <a:gd name="T1" fmla="*/ 0 h 1"/>
                  <a:gd name="T2" fmla="*/ 0 w 2"/>
                  <a:gd name="T3" fmla="*/ 1 h 1"/>
                  <a:gd name="T4" fmla="*/ 2 w 2"/>
                  <a:gd name="T5" fmla="*/ 1 h 1"/>
                  <a:gd name="T6" fmla="*/ 1 w 2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1" y="0"/>
                    </a:moveTo>
                    <a:lnTo>
                      <a:pt x="0" y="1"/>
                    </a:lnTo>
                    <a:lnTo>
                      <a:pt x="2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92" name="Freeform 140">
                <a:extLst>
                  <a:ext uri="{FF2B5EF4-FFF2-40B4-BE49-F238E27FC236}">
                    <a16:creationId xmlns:a16="http://schemas.microsoft.com/office/drawing/2014/main" xmlns="" id="{4F8A4C57-F85B-2C49-B421-6553AE876B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04" y="3201"/>
                <a:ext cx="1" cy="2"/>
              </a:xfrm>
              <a:custGeom>
                <a:avLst/>
                <a:gdLst>
                  <a:gd name="T0" fmla="*/ 1 w 1"/>
                  <a:gd name="T1" fmla="*/ 1 h 2"/>
                  <a:gd name="T2" fmla="*/ 1 w 1"/>
                  <a:gd name="T3" fmla="*/ 0 h 2"/>
                  <a:gd name="T4" fmla="*/ 0 w 1"/>
                  <a:gd name="T5" fmla="*/ 2 h 2"/>
                  <a:gd name="T6" fmla="*/ 1 w 1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1"/>
                    </a:moveTo>
                    <a:lnTo>
                      <a:pt x="1" y="0"/>
                    </a:lnTo>
                    <a:lnTo>
                      <a:pt x="0" y="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93" name="Freeform 141">
                <a:extLst>
                  <a:ext uri="{FF2B5EF4-FFF2-40B4-BE49-F238E27FC236}">
                    <a16:creationId xmlns:a16="http://schemas.microsoft.com/office/drawing/2014/main" xmlns="" id="{D885D3B5-27FF-8946-AB40-5699B8E0C7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03" y="3191"/>
                <a:ext cx="5" cy="12"/>
              </a:xfrm>
              <a:custGeom>
                <a:avLst/>
                <a:gdLst>
                  <a:gd name="T0" fmla="*/ 7 w 7"/>
                  <a:gd name="T1" fmla="*/ 0 h 15"/>
                  <a:gd name="T2" fmla="*/ 6 w 7"/>
                  <a:gd name="T3" fmla="*/ 1 h 15"/>
                  <a:gd name="T4" fmla="*/ 0 w 7"/>
                  <a:gd name="T5" fmla="*/ 15 h 15"/>
                  <a:gd name="T6" fmla="*/ 5 w 7"/>
                  <a:gd name="T7" fmla="*/ 7 h 15"/>
                  <a:gd name="T8" fmla="*/ 3 w 7"/>
                  <a:gd name="T9" fmla="*/ 10 h 15"/>
                  <a:gd name="T10" fmla="*/ 6 w 7"/>
                  <a:gd name="T11" fmla="*/ 4 h 15"/>
                  <a:gd name="T12" fmla="*/ 5 w 7"/>
                  <a:gd name="T13" fmla="*/ 5 h 15"/>
                  <a:gd name="T14" fmla="*/ 7 w 7"/>
                  <a:gd name="T15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" h="15">
                    <a:moveTo>
                      <a:pt x="7" y="0"/>
                    </a:moveTo>
                    <a:cubicBezTo>
                      <a:pt x="6" y="1"/>
                      <a:pt x="6" y="1"/>
                      <a:pt x="6" y="1"/>
                    </a:cubicBezTo>
                    <a:cubicBezTo>
                      <a:pt x="2" y="11"/>
                      <a:pt x="3" y="8"/>
                      <a:pt x="0" y="15"/>
                    </a:cubicBezTo>
                    <a:cubicBezTo>
                      <a:pt x="1" y="14"/>
                      <a:pt x="3" y="11"/>
                      <a:pt x="5" y="7"/>
                    </a:cubicBezTo>
                    <a:cubicBezTo>
                      <a:pt x="4" y="7"/>
                      <a:pt x="3" y="11"/>
                      <a:pt x="3" y="10"/>
                    </a:cubicBezTo>
                    <a:cubicBezTo>
                      <a:pt x="4" y="7"/>
                      <a:pt x="4" y="7"/>
                      <a:pt x="6" y="4"/>
                    </a:cubicBezTo>
                    <a:cubicBezTo>
                      <a:pt x="7" y="1"/>
                      <a:pt x="5" y="6"/>
                      <a:pt x="5" y="5"/>
                    </a:cubicBez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94" name="Freeform 142">
                <a:extLst>
                  <a:ext uri="{FF2B5EF4-FFF2-40B4-BE49-F238E27FC236}">
                    <a16:creationId xmlns:a16="http://schemas.microsoft.com/office/drawing/2014/main" xmlns="" id="{C7327D94-624C-6A4C-BDFD-2C86BF61D0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04" y="3195"/>
                <a:ext cx="2" cy="3"/>
              </a:xfrm>
              <a:custGeom>
                <a:avLst/>
                <a:gdLst>
                  <a:gd name="T0" fmla="*/ 0 w 2"/>
                  <a:gd name="T1" fmla="*/ 4 h 4"/>
                  <a:gd name="T2" fmla="*/ 2 w 2"/>
                  <a:gd name="T3" fmla="*/ 0 h 4"/>
                  <a:gd name="T4" fmla="*/ 0 w 2"/>
                  <a:gd name="T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4">
                    <a:moveTo>
                      <a:pt x="0" y="4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1"/>
                      <a:pt x="0" y="3"/>
                      <a:pt x="0" y="4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95" name="Freeform 143">
                <a:extLst>
                  <a:ext uri="{FF2B5EF4-FFF2-40B4-BE49-F238E27FC236}">
                    <a16:creationId xmlns:a16="http://schemas.microsoft.com/office/drawing/2014/main" xmlns="" id="{38260595-2511-5C49-B5EB-F67901B933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03" y="3196"/>
                <a:ext cx="2" cy="5"/>
              </a:xfrm>
              <a:custGeom>
                <a:avLst/>
                <a:gdLst>
                  <a:gd name="T0" fmla="*/ 1 w 3"/>
                  <a:gd name="T1" fmla="*/ 4 h 6"/>
                  <a:gd name="T2" fmla="*/ 3 w 3"/>
                  <a:gd name="T3" fmla="*/ 0 h 6"/>
                  <a:gd name="T4" fmla="*/ 0 w 3"/>
                  <a:gd name="T5" fmla="*/ 6 h 6"/>
                  <a:gd name="T6" fmla="*/ 1 w 3"/>
                  <a:gd name="T7" fmla="*/ 4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6">
                    <a:moveTo>
                      <a:pt x="1" y="4"/>
                    </a:moveTo>
                    <a:cubicBezTo>
                      <a:pt x="1" y="3"/>
                      <a:pt x="3" y="1"/>
                      <a:pt x="3" y="0"/>
                    </a:cubicBezTo>
                    <a:cubicBezTo>
                      <a:pt x="0" y="6"/>
                      <a:pt x="0" y="6"/>
                      <a:pt x="0" y="6"/>
                    </a:cubicBezTo>
                    <a:lnTo>
                      <a:pt x="1" y="4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96" name="Freeform 144">
                <a:extLst>
                  <a:ext uri="{FF2B5EF4-FFF2-40B4-BE49-F238E27FC236}">
                    <a16:creationId xmlns:a16="http://schemas.microsoft.com/office/drawing/2014/main" xmlns="" id="{7A71B605-D9F5-5444-89DC-FCC45A6F32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02" y="3198"/>
                <a:ext cx="1" cy="1"/>
              </a:xfrm>
              <a:custGeom>
                <a:avLst/>
                <a:gdLst>
                  <a:gd name="T0" fmla="*/ 1 w 1"/>
                  <a:gd name="T1" fmla="*/ 0 h 1"/>
                  <a:gd name="T2" fmla="*/ 1 w 1"/>
                  <a:gd name="T3" fmla="*/ 0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97" name="Freeform 145">
                <a:extLst>
                  <a:ext uri="{FF2B5EF4-FFF2-40B4-BE49-F238E27FC236}">
                    <a16:creationId xmlns:a16="http://schemas.microsoft.com/office/drawing/2014/main" xmlns="" id="{E10C3E91-659E-FB4E-86D1-312C3FED0B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01" y="3192"/>
                <a:ext cx="6" cy="8"/>
              </a:xfrm>
              <a:custGeom>
                <a:avLst/>
                <a:gdLst>
                  <a:gd name="T0" fmla="*/ 1 w 7"/>
                  <a:gd name="T1" fmla="*/ 8 h 10"/>
                  <a:gd name="T2" fmla="*/ 2 w 7"/>
                  <a:gd name="T3" fmla="*/ 8 h 10"/>
                  <a:gd name="T4" fmla="*/ 2 w 7"/>
                  <a:gd name="T5" fmla="*/ 8 h 10"/>
                  <a:gd name="T6" fmla="*/ 5 w 7"/>
                  <a:gd name="T7" fmla="*/ 3 h 10"/>
                  <a:gd name="T8" fmla="*/ 5 w 7"/>
                  <a:gd name="T9" fmla="*/ 4 h 10"/>
                  <a:gd name="T10" fmla="*/ 7 w 7"/>
                  <a:gd name="T11" fmla="*/ 0 h 10"/>
                  <a:gd name="T12" fmla="*/ 1 w 7"/>
                  <a:gd name="T13" fmla="*/ 8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10">
                    <a:moveTo>
                      <a:pt x="1" y="8"/>
                    </a:moveTo>
                    <a:cubicBezTo>
                      <a:pt x="0" y="10"/>
                      <a:pt x="1" y="9"/>
                      <a:pt x="2" y="8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3" y="6"/>
                      <a:pt x="5" y="2"/>
                      <a:pt x="5" y="3"/>
                    </a:cubicBezTo>
                    <a:cubicBezTo>
                      <a:pt x="6" y="2"/>
                      <a:pt x="3" y="7"/>
                      <a:pt x="5" y="4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6" y="1"/>
                      <a:pt x="2" y="7"/>
                      <a:pt x="1" y="8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98" name="Freeform 146">
                <a:extLst>
                  <a:ext uri="{FF2B5EF4-FFF2-40B4-BE49-F238E27FC236}">
                    <a16:creationId xmlns:a16="http://schemas.microsoft.com/office/drawing/2014/main" xmlns="" id="{657BF9E4-1E23-084B-BD38-EB41F67667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03" y="3198"/>
                <a:ext cx="1" cy="0"/>
              </a:xfrm>
              <a:custGeom>
                <a:avLst/>
                <a:gdLst>
                  <a:gd name="T0" fmla="*/ 0 w 1"/>
                  <a:gd name="T1" fmla="*/ 1 h 1"/>
                  <a:gd name="T2" fmla="*/ 0 w 1"/>
                  <a:gd name="T3" fmla="*/ 1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0"/>
                      <a:pt x="1" y="0"/>
                      <a:pt x="0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599" name="Freeform 147">
                <a:extLst>
                  <a:ext uri="{FF2B5EF4-FFF2-40B4-BE49-F238E27FC236}">
                    <a16:creationId xmlns:a16="http://schemas.microsoft.com/office/drawing/2014/main" xmlns="" id="{C6CCD170-9E78-334C-A9D2-E79FD809AD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04" y="3197"/>
                <a:ext cx="0" cy="2"/>
              </a:xfrm>
              <a:custGeom>
                <a:avLst/>
                <a:gdLst>
                  <a:gd name="T0" fmla="*/ 2 h 2"/>
                  <a:gd name="T1" fmla="*/ 1 h 2"/>
                  <a:gd name="T2" fmla="*/ 0 h 2"/>
                  <a:gd name="T3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lnTo>
                      <a:pt x="0" y="1"/>
                    </a:ln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600" name="Freeform 148">
                <a:extLst>
                  <a:ext uri="{FF2B5EF4-FFF2-40B4-BE49-F238E27FC236}">
                    <a16:creationId xmlns:a16="http://schemas.microsoft.com/office/drawing/2014/main" xmlns="" id="{6D8E261A-16CA-9649-8C60-63A11A17AF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01" y="3189"/>
                <a:ext cx="6" cy="10"/>
              </a:xfrm>
              <a:custGeom>
                <a:avLst/>
                <a:gdLst>
                  <a:gd name="T0" fmla="*/ 0 w 7"/>
                  <a:gd name="T1" fmla="*/ 11 h 12"/>
                  <a:gd name="T2" fmla="*/ 3 w 7"/>
                  <a:gd name="T3" fmla="*/ 7 h 12"/>
                  <a:gd name="T4" fmla="*/ 7 w 7"/>
                  <a:gd name="T5" fmla="*/ 0 h 12"/>
                  <a:gd name="T6" fmla="*/ 5 w 7"/>
                  <a:gd name="T7" fmla="*/ 2 h 12"/>
                  <a:gd name="T8" fmla="*/ 0 w 7"/>
                  <a:gd name="T9" fmla="*/ 11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12">
                    <a:moveTo>
                      <a:pt x="0" y="11"/>
                    </a:moveTo>
                    <a:cubicBezTo>
                      <a:pt x="3" y="5"/>
                      <a:pt x="0" y="12"/>
                      <a:pt x="3" y="7"/>
                    </a:cubicBezTo>
                    <a:cubicBezTo>
                      <a:pt x="2" y="7"/>
                      <a:pt x="5" y="3"/>
                      <a:pt x="7" y="0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4" y="4"/>
                      <a:pt x="1" y="8"/>
                      <a:pt x="0" y="1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601" name="Freeform 149">
                <a:extLst>
                  <a:ext uri="{FF2B5EF4-FFF2-40B4-BE49-F238E27FC236}">
                    <a16:creationId xmlns:a16="http://schemas.microsoft.com/office/drawing/2014/main" xmlns="" id="{BE2DD76E-D15F-A649-952A-283C406059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08" y="3186"/>
                <a:ext cx="0" cy="1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602" name="Freeform 150">
                <a:extLst>
                  <a:ext uri="{FF2B5EF4-FFF2-40B4-BE49-F238E27FC236}">
                    <a16:creationId xmlns:a16="http://schemas.microsoft.com/office/drawing/2014/main" xmlns="" id="{CDE27110-63EE-504E-BDA7-20CEAC5910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01" y="3184"/>
                <a:ext cx="8" cy="11"/>
              </a:xfrm>
              <a:custGeom>
                <a:avLst/>
                <a:gdLst>
                  <a:gd name="T0" fmla="*/ 0 w 10"/>
                  <a:gd name="T1" fmla="*/ 11 h 14"/>
                  <a:gd name="T2" fmla="*/ 5 w 10"/>
                  <a:gd name="T3" fmla="*/ 7 h 14"/>
                  <a:gd name="T4" fmla="*/ 2 w 10"/>
                  <a:gd name="T5" fmla="*/ 10 h 14"/>
                  <a:gd name="T6" fmla="*/ 4 w 10"/>
                  <a:gd name="T7" fmla="*/ 9 h 14"/>
                  <a:gd name="T8" fmla="*/ 0 w 10"/>
                  <a:gd name="T9" fmla="*/ 13 h 14"/>
                  <a:gd name="T10" fmla="*/ 4 w 10"/>
                  <a:gd name="T11" fmla="*/ 9 h 14"/>
                  <a:gd name="T12" fmla="*/ 2 w 10"/>
                  <a:gd name="T13" fmla="*/ 13 h 14"/>
                  <a:gd name="T14" fmla="*/ 6 w 10"/>
                  <a:gd name="T15" fmla="*/ 7 h 14"/>
                  <a:gd name="T16" fmla="*/ 5 w 10"/>
                  <a:gd name="T17" fmla="*/ 8 h 14"/>
                  <a:gd name="T18" fmla="*/ 8 w 10"/>
                  <a:gd name="T19" fmla="*/ 4 h 14"/>
                  <a:gd name="T20" fmla="*/ 9 w 10"/>
                  <a:gd name="T21" fmla="*/ 0 h 14"/>
                  <a:gd name="T22" fmla="*/ 0 w 10"/>
                  <a:gd name="T23" fmla="*/ 11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0" h="14">
                    <a:moveTo>
                      <a:pt x="0" y="11"/>
                    </a:moveTo>
                    <a:cubicBezTo>
                      <a:pt x="5" y="7"/>
                      <a:pt x="5" y="7"/>
                      <a:pt x="5" y="7"/>
                    </a:cubicBezTo>
                    <a:cubicBezTo>
                      <a:pt x="3" y="8"/>
                      <a:pt x="2" y="10"/>
                      <a:pt x="2" y="10"/>
                    </a:cubicBezTo>
                    <a:cubicBezTo>
                      <a:pt x="2" y="11"/>
                      <a:pt x="4" y="8"/>
                      <a:pt x="4" y="9"/>
                    </a:cubicBezTo>
                    <a:cubicBezTo>
                      <a:pt x="1" y="14"/>
                      <a:pt x="3" y="9"/>
                      <a:pt x="0" y="13"/>
                    </a:cubicBezTo>
                    <a:cubicBezTo>
                      <a:pt x="0" y="13"/>
                      <a:pt x="1" y="13"/>
                      <a:pt x="4" y="9"/>
                    </a:cubicBezTo>
                    <a:cubicBezTo>
                      <a:pt x="2" y="13"/>
                      <a:pt x="2" y="13"/>
                      <a:pt x="2" y="13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7" y="6"/>
                      <a:pt x="3" y="11"/>
                      <a:pt x="5" y="8"/>
                    </a:cubicBezTo>
                    <a:cubicBezTo>
                      <a:pt x="7" y="5"/>
                      <a:pt x="7" y="5"/>
                      <a:pt x="8" y="4"/>
                    </a:cubicBezTo>
                    <a:cubicBezTo>
                      <a:pt x="7" y="5"/>
                      <a:pt x="10" y="0"/>
                      <a:pt x="9" y="0"/>
                    </a:cubicBezTo>
                    <a:cubicBezTo>
                      <a:pt x="9" y="1"/>
                      <a:pt x="2" y="9"/>
                      <a:pt x="0" y="1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603" name="Freeform 151">
                <a:extLst>
                  <a:ext uri="{FF2B5EF4-FFF2-40B4-BE49-F238E27FC236}">
                    <a16:creationId xmlns:a16="http://schemas.microsoft.com/office/drawing/2014/main" xmlns="" id="{1873739D-6F31-E44D-9B33-5BB6B49159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04" y="3187"/>
                <a:ext cx="2" cy="2"/>
              </a:xfrm>
              <a:custGeom>
                <a:avLst/>
                <a:gdLst>
                  <a:gd name="T0" fmla="*/ 1 w 2"/>
                  <a:gd name="T1" fmla="*/ 2 h 2"/>
                  <a:gd name="T2" fmla="*/ 2 w 2"/>
                  <a:gd name="T3" fmla="*/ 0 h 2"/>
                  <a:gd name="T4" fmla="*/ 0 w 2"/>
                  <a:gd name="T5" fmla="*/ 2 h 2"/>
                  <a:gd name="T6" fmla="*/ 1 w 2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lnTo>
                      <a:pt x="2" y="0"/>
                    </a:lnTo>
                    <a:lnTo>
                      <a:pt x="0" y="2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604" name="Freeform 152">
                <a:extLst>
                  <a:ext uri="{FF2B5EF4-FFF2-40B4-BE49-F238E27FC236}">
                    <a16:creationId xmlns:a16="http://schemas.microsoft.com/office/drawing/2014/main" xmlns="" id="{10C7416F-FB88-7648-A0DD-31CD2A941D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99" y="3183"/>
                <a:ext cx="9" cy="10"/>
              </a:xfrm>
              <a:custGeom>
                <a:avLst/>
                <a:gdLst>
                  <a:gd name="T0" fmla="*/ 1 w 12"/>
                  <a:gd name="T1" fmla="*/ 13 h 13"/>
                  <a:gd name="T2" fmla="*/ 4 w 12"/>
                  <a:gd name="T3" fmla="*/ 10 h 13"/>
                  <a:gd name="T4" fmla="*/ 2 w 12"/>
                  <a:gd name="T5" fmla="*/ 12 h 13"/>
                  <a:gd name="T6" fmla="*/ 6 w 12"/>
                  <a:gd name="T7" fmla="*/ 8 h 13"/>
                  <a:gd name="T8" fmla="*/ 3 w 12"/>
                  <a:gd name="T9" fmla="*/ 10 h 13"/>
                  <a:gd name="T10" fmla="*/ 9 w 12"/>
                  <a:gd name="T11" fmla="*/ 3 h 13"/>
                  <a:gd name="T12" fmla="*/ 8 w 12"/>
                  <a:gd name="T13" fmla="*/ 5 h 13"/>
                  <a:gd name="T14" fmla="*/ 6 w 12"/>
                  <a:gd name="T15" fmla="*/ 5 h 13"/>
                  <a:gd name="T16" fmla="*/ 5 w 12"/>
                  <a:gd name="T17" fmla="*/ 7 h 13"/>
                  <a:gd name="T18" fmla="*/ 3 w 12"/>
                  <a:gd name="T19" fmla="*/ 8 h 13"/>
                  <a:gd name="T20" fmla="*/ 1 w 12"/>
                  <a:gd name="T21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2" h="13">
                    <a:moveTo>
                      <a:pt x="1" y="13"/>
                    </a:moveTo>
                    <a:cubicBezTo>
                      <a:pt x="4" y="10"/>
                      <a:pt x="4" y="10"/>
                      <a:pt x="4" y="10"/>
                    </a:cubicBezTo>
                    <a:cubicBezTo>
                      <a:pt x="2" y="12"/>
                      <a:pt x="2" y="12"/>
                      <a:pt x="2" y="12"/>
                    </a:cubicBezTo>
                    <a:cubicBezTo>
                      <a:pt x="3" y="11"/>
                      <a:pt x="5" y="9"/>
                      <a:pt x="6" y="8"/>
                    </a:cubicBezTo>
                    <a:cubicBezTo>
                      <a:pt x="9" y="3"/>
                      <a:pt x="4" y="9"/>
                      <a:pt x="3" y="10"/>
                    </a:cubicBezTo>
                    <a:cubicBezTo>
                      <a:pt x="4" y="8"/>
                      <a:pt x="5" y="8"/>
                      <a:pt x="9" y="3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12" y="0"/>
                      <a:pt x="8" y="4"/>
                      <a:pt x="6" y="5"/>
                    </a:cubicBezTo>
                    <a:cubicBezTo>
                      <a:pt x="6" y="6"/>
                      <a:pt x="5" y="7"/>
                      <a:pt x="5" y="7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0" y="12"/>
                      <a:pt x="0" y="13"/>
                      <a:pt x="1" y="13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605" name="Freeform 153">
                <a:extLst>
                  <a:ext uri="{FF2B5EF4-FFF2-40B4-BE49-F238E27FC236}">
                    <a16:creationId xmlns:a16="http://schemas.microsoft.com/office/drawing/2014/main" xmlns="" id="{49C7782F-58E1-5F4B-9650-5A990A3F47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99" y="3193"/>
                <a:ext cx="1" cy="2"/>
              </a:xfrm>
              <a:custGeom>
                <a:avLst/>
                <a:gdLst>
                  <a:gd name="T0" fmla="*/ 1 w 1"/>
                  <a:gd name="T1" fmla="*/ 1 h 3"/>
                  <a:gd name="T2" fmla="*/ 1 w 1"/>
                  <a:gd name="T3" fmla="*/ 0 h 3"/>
                  <a:gd name="T4" fmla="*/ 1 w 1"/>
                  <a:gd name="T5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1" y="1"/>
                    </a:moveTo>
                    <a:cubicBezTo>
                      <a:pt x="1" y="1"/>
                      <a:pt x="1" y="1"/>
                      <a:pt x="1" y="0"/>
                    </a:cubicBezTo>
                    <a:cubicBezTo>
                      <a:pt x="0" y="2"/>
                      <a:pt x="0" y="3"/>
                      <a:pt x="1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606" name="Freeform 154">
                <a:extLst>
                  <a:ext uri="{FF2B5EF4-FFF2-40B4-BE49-F238E27FC236}">
                    <a16:creationId xmlns:a16="http://schemas.microsoft.com/office/drawing/2014/main" xmlns="" id="{1AAA0889-FD59-0A44-83D3-87E77B0E0F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04" y="318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607" name="Freeform 155">
                <a:extLst>
                  <a:ext uri="{FF2B5EF4-FFF2-40B4-BE49-F238E27FC236}">
                    <a16:creationId xmlns:a16="http://schemas.microsoft.com/office/drawing/2014/main" xmlns="" id="{FE5D8DCE-5ECC-3549-B355-D930109B61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99" y="3191"/>
                <a:ext cx="0" cy="2"/>
              </a:xfrm>
              <a:custGeom>
                <a:avLst/>
                <a:gdLst>
                  <a:gd name="T0" fmla="*/ 1 w 1"/>
                  <a:gd name="T1" fmla="*/ 1 h 2"/>
                  <a:gd name="T2" fmla="*/ 1 w 1"/>
                  <a:gd name="T3" fmla="*/ 0 h 2"/>
                  <a:gd name="T4" fmla="*/ 0 w 1"/>
                  <a:gd name="T5" fmla="*/ 2 h 2"/>
                  <a:gd name="T6" fmla="*/ 1 w 1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2"/>
                      <a:pt x="1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608" name="Freeform 156">
                <a:extLst>
                  <a:ext uri="{FF2B5EF4-FFF2-40B4-BE49-F238E27FC236}">
                    <a16:creationId xmlns:a16="http://schemas.microsoft.com/office/drawing/2014/main" xmlns="" id="{503B1F21-39D3-3D46-A4FE-EBDBE4691A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87" y="3177"/>
                <a:ext cx="19" cy="17"/>
              </a:xfrm>
              <a:custGeom>
                <a:avLst/>
                <a:gdLst>
                  <a:gd name="T0" fmla="*/ 12 w 23"/>
                  <a:gd name="T1" fmla="*/ 0 h 21"/>
                  <a:gd name="T2" fmla="*/ 10 w 23"/>
                  <a:gd name="T3" fmla="*/ 2 h 21"/>
                  <a:gd name="T4" fmla="*/ 6 w 23"/>
                  <a:gd name="T5" fmla="*/ 4 h 21"/>
                  <a:gd name="T6" fmla="*/ 0 w 23"/>
                  <a:gd name="T7" fmla="*/ 8 h 21"/>
                  <a:gd name="T8" fmla="*/ 4 w 23"/>
                  <a:gd name="T9" fmla="*/ 7 h 21"/>
                  <a:gd name="T10" fmla="*/ 1 w 23"/>
                  <a:gd name="T11" fmla="*/ 9 h 21"/>
                  <a:gd name="T12" fmla="*/ 4 w 23"/>
                  <a:gd name="T13" fmla="*/ 10 h 21"/>
                  <a:gd name="T14" fmla="*/ 7 w 23"/>
                  <a:gd name="T15" fmla="*/ 10 h 21"/>
                  <a:gd name="T16" fmla="*/ 10 w 23"/>
                  <a:gd name="T17" fmla="*/ 16 h 21"/>
                  <a:gd name="T18" fmla="*/ 15 w 23"/>
                  <a:gd name="T19" fmla="*/ 12 h 21"/>
                  <a:gd name="T20" fmla="*/ 12 w 23"/>
                  <a:gd name="T21" fmla="*/ 15 h 21"/>
                  <a:gd name="T22" fmla="*/ 12 w 23"/>
                  <a:gd name="T23" fmla="*/ 15 h 21"/>
                  <a:gd name="T24" fmla="*/ 12 w 23"/>
                  <a:gd name="T25" fmla="*/ 18 h 21"/>
                  <a:gd name="T26" fmla="*/ 18 w 23"/>
                  <a:gd name="T27" fmla="*/ 12 h 21"/>
                  <a:gd name="T28" fmla="*/ 12 w 23"/>
                  <a:gd name="T29" fmla="*/ 19 h 21"/>
                  <a:gd name="T30" fmla="*/ 16 w 23"/>
                  <a:gd name="T31" fmla="*/ 15 h 21"/>
                  <a:gd name="T32" fmla="*/ 20 w 23"/>
                  <a:gd name="T33" fmla="*/ 11 h 21"/>
                  <a:gd name="T34" fmla="*/ 22 w 23"/>
                  <a:gd name="T35" fmla="*/ 9 h 21"/>
                  <a:gd name="T36" fmla="*/ 13 w 23"/>
                  <a:gd name="T37" fmla="*/ 13 h 21"/>
                  <a:gd name="T38" fmla="*/ 16 w 23"/>
                  <a:gd name="T39" fmla="*/ 10 h 21"/>
                  <a:gd name="T40" fmla="*/ 17 w 23"/>
                  <a:gd name="T41" fmla="*/ 6 h 21"/>
                  <a:gd name="T42" fmla="*/ 11 w 23"/>
                  <a:gd name="T43" fmla="*/ 10 h 21"/>
                  <a:gd name="T44" fmla="*/ 13 w 23"/>
                  <a:gd name="T45" fmla="*/ 8 h 21"/>
                  <a:gd name="T46" fmla="*/ 11 w 23"/>
                  <a:gd name="T47" fmla="*/ 9 h 21"/>
                  <a:gd name="T48" fmla="*/ 13 w 23"/>
                  <a:gd name="T49" fmla="*/ 6 h 21"/>
                  <a:gd name="T50" fmla="*/ 7 w 23"/>
                  <a:gd name="T51" fmla="*/ 11 h 21"/>
                  <a:gd name="T52" fmla="*/ 15 w 23"/>
                  <a:gd name="T53" fmla="*/ 3 h 21"/>
                  <a:gd name="T54" fmla="*/ 12 w 23"/>
                  <a:gd name="T55" fmla="*/ 6 h 21"/>
                  <a:gd name="T56" fmla="*/ 9 w 23"/>
                  <a:gd name="T57" fmla="*/ 8 h 21"/>
                  <a:gd name="T58" fmla="*/ 14 w 23"/>
                  <a:gd name="T59" fmla="*/ 3 h 21"/>
                  <a:gd name="T60" fmla="*/ 10 w 23"/>
                  <a:gd name="T61" fmla="*/ 5 h 21"/>
                  <a:gd name="T62" fmla="*/ 7 w 23"/>
                  <a:gd name="T63" fmla="*/ 7 h 21"/>
                  <a:gd name="T64" fmla="*/ 7 w 23"/>
                  <a:gd name="T65" fmla="*/ 5 h 21"/>
                  <a:gd name="T66" fmla="*/ 13 w 23"/>
                  <a:gd name="T67" fmla="*/ 2 h 21"/>
                  <a:gd name="T68" fmla="*/ 15 w 23"/>
                  <a:gd name="T69" fmla="*/ 0 h 21"/>
                  <a:gd name="T70" fmla="*/ 8 w 23"/>
                  <a:gd name="T71" fmla="*/ 4 h 21"/>
                  <a:gd name="T72" fmla="*/ 12 w 23"/>
                  <a:gd name="T73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3" h="21">
                    <a:moveTo>
                      <a:pt x="12" y="0"/>
                    </a:moveTo>
                    <a:cubicBezTo>
                      <a:pt x="10" y="1"/>
                      <a:pt x="10" y="2"/>
                      <a:pt x="10" y="2"/>
                    </a:cubicBezTo>
                    <a:cubicBezTo>
                      <a:pt x="7" y="4"/>
                      <a:pt x="8" y="3"/>
                      <a:pt x="6" y="4"/>
                    </a:cubicBezTo>
                    <a:cubicBezTo>
                      <a:pt x="5" y="6"/>
                      <a:pt x="3" y="6"/>
                      <a:pt x="0" y="8"/>
                    </a:cubicBezTo>
                    <a:cubicBezTo>
                      <a:pt x="0" y="9"/>
                      <a:pt x="4" y="6"/>
                      <a:pt x="4" y="7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3" y="9"/>
                      <a:pt x="6" y="8"/>
                      <a:pt x="4" y="10"/>
                    </a:cubicBezTo>
                    <a:cubicBezTo>
                      <a:pt x="4" y="11"/>
                      <a:pt x="5" y="11"/>
                      <a:pt x="7" y="10"/>
                    </a:cubicBezTo>
                    <a:cubicBezTo>
                      <a:pt x="7" y="13"/>
                      <a:pt x="11" y="13"/>
                      <a:pt x="10" y="16"/>
                    </a:cubicBezTo>
                    <a:cubicBezTo>
                      <a:pt x="15" y="12"/>
                      <a:pt x="15" y="12"/>
                      <a:pt x="15" y="12"/>
                    </a:cubicBezTo>
                    <a:cubicBezTo>
                      <a:pt x="13" y="15"/>
                      <a:pt x="15" y="13"/>
                      <a:pt x="12" y="15"/>
                    </a:cubicBezTo>
                    <a:cubicBezTo>
                      <a:pt x="13" y="15"/>
                      <a:pt x="12" y="15"/>
                      <a:pt x="12" y="15"/>
                    </a:cubicBezTo>
                    <a:cubicBezTo>
                      <a:pt x="8" y="19"/>
                      <a:pt x="13" y="16"/>
                      <a:pt x="12" y="18"/>
                    </a:cubicBezTo>
                    <a:cubicBezTo>
                      <a:pt x="13" y="17"/>
                      <a:pt x="17" y="13"/>
                      <a:pt x="18" y="12"/>
                    </a:cubicBezTo>
                    <a:cubicBezTo>
                      <a:pt x="13" y="17"/>
                      <a:pt x="18" y="13"/>
                      <a:pt x="12" y="19"/>
                    </a:cubicBezTo>
                    <a:cubicBezTo>
                      <a:pt x="11" y="21"/>
                      <a:pt x="17" y="14"/>
                      <a:pt x="16" y="15"/>
                    </a:cubicBezTo>
                    <a:cubicBezTo>
                      <a:pt x="19" y="13"/>
                      <a:pt x="17" y="14"/>
                      <a:pt x="20" y="11"/>
                    </a:cubicBezTo>
                    <a:cubicBezTo>
                      <a:pt x="22" y="9"/>
                      <a:pt x="19" y="13"/>
                      <a:pt x="22" y="9"/>
                    </a:cubicBezTo>
                    <a:cubicBezTo>
                      <a:pt x="23" y="7"/>
                      <a:pt x="16" y="12"/>
                      <a:pt x="13" y="13"/>
                    </a:cubicBezTo>
                    <a:cubicBezTo>
                      <a:pt x="16" y="10"/>
                      <a:pt x="16" y="10"/>
                      <a:pt x="16" y="10"/>
                    </a:cubicBezTo>
                    <a:cubicBezTo>
                      <a:pt x="13" y="12"/>
                      <a:pt x="12" y="11"/>
                      <a:pt x="17" y="6"/>
                    </a:cubicBezTo>
                    <a:cubicBezTo>
                      <a:pt x="14" y="9"/>
                      <a:pt x="18" y="4"/>
                      <a:pt x="11" y="10"/>
                    </a:cubicBezTo>
                    <a:cubicBezTo>
                      <a:pt x="13" y="8"/>
                      <a:pt x="13" y="8"/>
                      <a:pt x="13" y="8"/>
                    </a:cubicBezTo>
                    <a:cubicBezTo>
                      <a:pt x="11" y="9"/>
                      <a:pt x="11" y="9"/>
                      <a:pt x="11" y="9"/>
                    </a:cubicBezTo>
                    <a:cubicBezTo>
                      <a:pt x="11" y="9"/>
                      <a:pt x="14" y="6"/>
                      <a:pt x="13" y="6"/>
                    </a:cubicBezTo>
                    <a:cubicBezTo>
                      <a:pt x="11" y="9"/>
                      <a:pt x="10" y="9"/>
                      <a:pt x="7" y="11"/>
                    </a:cubicBezTo>
                    <a:cubicBezTo>
                      <a:pt x="15" y="3"/>
                      <a:pt x="15" y="3"/>
                      <a:pt x="15" y="3"/>
                    </a:cubicBezTo>
                    <a:cubicBezTo>
                      <a:pt x="12" y="6"/>
                      <a:pt x="12" y="6"/>
                      <a:pt x="12" y="6"/>
                    </a:cubicBezTo>
                    <a:cubicBezTo>
                      <a:pt x="13" y="5"/>
                      <a:pt x="10" y="7"/>
                      <a:pt x="9" y="8"/>
                    </a:cubicBezTo>
                    <a:cubicBezTo>
                      <a:pt x="8" y="7"/>
                      <a:pt x="12" y="5"/>
                      <a:pt x="14" y="3"/>
                    </a:cubicBezTo>
                    <a:cubicBezTo>
                      <a:pt x="15" y="2"/>
                      <a:pt x="8" y="7"/>
                      <a:pt x="10" y="5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6" y="7"/>
                      <a:pt x="9" y="5"/>
                      <a:pt x="7" y="5"/>
                    </a:cubicBezTo>
                    <a:cubicBezTo>
                      <a:pt x="11" y="2"/>
                      <a:pt x="11" y="3"/>
                      <a:pt x="13" y="2"/>
                    </a:cubicBezTo>
                    <a:cubicBezTo>
                      <a:pt x="14" y="1"/>
                      <a:pt x="14" y="1"/>
                      <a:pt x="15" y="0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13" y="1"/>
                      <a:pt x="12" y="0"/>
                      <a:pt x="12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609" name="Freeform 157">
                <a:extLst>
                  <a:ext uri="{FF2B5EF4-FFF2-40B4-BE49-F238E27FC236}">
                    <a16:creationId xmlns:a16="http://schemas.microsoft.com/office/drawing/2014/main" xmlns="" id="{75343467-9F59-564C-AD1F-5D96D12459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99" y="3176"/>
                <a:ext cx="2" cy="1"/>
              </a:xfrm>
              <a:custGeom>
                <a:avLst/>
                <a:gdLst>
                  <a:gd name="T0" fmla="*/ 0 w 2"/>
                  <a:gd name="T1" fmla="*/ 1 h 1"/>
                  <a:gd name="T2" fmla="*/ 2 w 2"/>
                  <a:gd name="T3" fmla="*/ 0 h 1"/>
                  <a:gd name="T4" fmla="*/ 2 w 2"/>
                  <a:gd name="T5" fmla="*/ 0 h 1"/>
                  <a:gd name="T6" fmla="*/ 0 w 2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0" y="1"/>
                    </a:moveTo>
                    <a:lnTo>
                      <a:pt x="2" y="0"/>
                    </a:lnTo>
                    <a:lnTo>
                      <a:pt x="2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610" name="Freeform 158">
                <a:extLst>
                  <a:ext uri="{FF2B5EF4-FFF2-40B4-BE49-F238E27FC236}">
                    <a16:creationId xmlns:a16="http://schemas.microsoft.com/office/drawing/2014/main" xmlns="" id="{985DDA95-C0FA-1348-A02D-6386271E4F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97" y="3176"/>
                <a:ext cx="1" cy="1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0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lnTo>
                      <a:pt x="1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611" name="Rectangle 159">
                <a:extLst>
                  <a:ext uri="{FF2B5EF4-FFF2-40B4-BE49-F238E27FC236}">
                    <a16:creationId xmlns:a16="http://schemas.microsoft.com/office/drawing/2014/main" xmlns="" id="{58709499-C9BB-2A4D-ACFF-0723C643C4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90" y="3185"/>
                <a:ext cx="1" cy="1"/>
              </a:xfrm>
              <a:prstGeom prst="rect">
                <a:avLst/>
              </a:pr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612" name="Freeform 160">
                <a:extLst>
                  <a:ext uri="{FF2B5EF4-FFF2-40B4-BE49-F238E27FC236}">
                    <a16:creationId xmlns:a16="http://schemas.microsoft.com/office/drawing/2014/main" xmlns="" id="{3F6A62E8-69D4-964C-9E26-641C8A5C96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99" y="3177"/>
                <a:ext cx="3" cy="3"/>
              </a:xfrm>
              <a:custGeom>
                <a:avLst/>
                <a:gdLst>
                  <a:gd name="T0" fmla="*/ 3 w 3"/>
                  <a:gd name="T1" fmla="*/ 0 h 3"/>
                  <a:gd name="T2" fmla="*/ 0 w 3"/>
                  <a:gd name="T3" fmla="*/ 3 h 3"/>
                  <a:gd name="T4" fmla="*/ 3 w 3"/>
                  <a:gd name="T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3">
                    <a:moveTo>
                      <a:pt x="3" y="0"/>
                    </a:moveTo>
                    <a:lnTo>
                      <a:pt x="0" y="3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613" name="Freeform 161">
                <a:extLst>
                  <a:ext uri="{FF2B5EF4-FFF2-40B4-BE49-F238E27FC236}">
                    <a16:creationId xmlns:a16="http://schemas.microsoft.com/office/drawing/2014/main" xmlns="" id="{EA4C4AD2-C0D3-9F49-AC4A-EB1942F5C7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01" y="3180"/>
                <a:ext cx="2" cy="1"/>
              </a:xfrm>
              <a:custGeom>
                <a:avLst/>
                <a:gdLst>
                  <a:gd name="T0" fmla="*/ 0 w 2"/>
                  <a:gd name="T1" fmla="*/ 2 h 2"/>
                  <a:gd name="T2" fmla="*/ 2 w 2"/>
                  <a:gd name="T3" fmla="*/ 1 h 2"/>
                  <a:gd name="T4" fmla="*/ 0 w 2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2" y="1"/>
                      <a:pt x="2" y="1"/>
                      <a:pt x="2" y="1"/>
                    </a:cubicBezTo>
                    <a:cubicBezTo>
                      <a:pt x="2" y="0"/>
                      <a:pt x="1" y="1"/>
                      <a:pt x="0" y="2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614" name="Rectangle 162">
                <a:extLst>
                  <a:ext uri="{FF2B5EF4-FFF2-40B4-BE49-F238E27FC236}">
                    <a16:creationId xmlns:a16="http://schemas.microsoft.com/office/drawing/2014/main" xmlns="" id="{2B92A04C-7B93-D348-8CEB-E9D91DE64CE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99" y="3176"/>
                <a:ext cx="1" cy="1"/>
              </a:xfrm>
              <a:prstGeom prst="rect">
                <a:avLst/>
              </a:pr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615" name="Freeform 163">
                <a:extLst>
                  <a:ext uri="{FF2B5EF4-FFF2-40B4-BE49-F238E27FC236}">
                    <a16:creationId xmlns:a16="http://schemas.microsoft.com/office/drawing/2014/main" xmlns="" id="{E9AECDA9-386B-824B-BFAE-63AF64338B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80" y="3172"/>
                <a:ext cx="19" cy="11"/>
              </a:xfrm>
              <a:custGeom>
                <a:avLst/>
                <a:gdLst>
                  <a:gd name="T0" fmla="*/ 4 w 23"/>
                  <a:gd name="T1" fmla="*/ 7 h 13"/>
                  <a:gd name="T2" fmla="*/ 2 w 23"/>
                  <a:gd name="T3" fmla="*/ 9 h 13"/>
                  <a:gd name="T4" fmla="*/ 12 w 23"/>
                  <a:gd name="T5" fmla="*/ 5 h 13"/>
                  <a:gd name="T6" fmla="*/ 4 w 23"/>
                  <a:gd name="T7" fmla="*/ 10 h 13"/>
                  <a:gd name="T8" fmla="*/ 11 w 23"/>
                  <a:gd name="T9" fmla="*/ 9 h 13"/>
                  <a:gd name="T10" fmla="*/ 8 w 23"/>
                  <a:gd name="T11" fmla="*/ 11 h 13"/>
                  <a:gd name="T12" fmla="*/ 17 w 23"/>
                  <a:gd name="T13" fmla="*/ 6 h 13"/>
                  <a:gd name="T14" fmla="*/ 7 w 23"/>
                  <a:gd name="T15" fmla="*/ 13 h 13"/>
                  <a:gd name="T16" fmla="*/ 7 w 23"/>
                  <a:gd name="T17" fmla="*/ 13 h 13"/>
                  <a:gd name="T18" fmla="*/ 10 w 23"/>
                  <a:gd name="T19" fmla="*/ 12 h 13"/>
                  <a:gd name="T20" fmla="*/ 16 w 23"/>
                  <a:gd name="T21" fmla="*/ 9 h 13"/>
                  <a:gd name="T22" fmla="*/ 20 w 23"/>
                  <a:gd name="T23" fmla="*/ 6 h 13"/>
                  <a:gd name="T24" fmla="*/ 16 w 23"/>
                  <a:gd name="T25" fmla="*/ 7 h 13"/>
                  <a:gd name="T26" fmla="*/ 20 w 23"/>
                  <a:gd name="T27" fmla="*/ 5 h 13"/>
                  <a:gd name="T28" fmla="*/ 17 w 23"/>
                  <a:gd name="T29" fmla="*/ 6 h 13"/>
                  <a:gd name="T30" fmla="*/ 20 w 23"/>
                  <a:gd name="T31" fmla="*/ 4 h 13"/>
                  <a:gd name="T32" fmla="*/ 17 w 23"/>
                  <a:gd name="T33" fmla="*/ 5 h 13"/>
                  <a:gd name="T34" fmla="*/ 18 w 23"/>
                  <a:gd name="T35" fmla="*/ 5 h 13"/>
                  <a:gd name="T36" fmla="*/ 14 w 23"/>
                  <a:gd name="T37" fmla="*/ 7 h 13"/>
                  <a:gd name="T38" fmla="*/ 18 w 23"/>
                  <a:gd name="T39" fmla="*/ 4 h 13"/>
                  <a:gd name="T40" fmla="*/ 15 w 23"/>
                  <a:gd name="T41" fmla="*/ 6 h 13"/>
                  <a:gd name="T42" fmla="*/ 19 w 23"/>
                  <a:gd name="T43" fmla="*/ 2 h 13"/>
                  <a:gd name="T44" fmla="*/ 15 w 23"/>
                  <a:gd name="T45" fmla="*/ 3 h 13"/>
                  <a:gd name="T46" fmla="*/ 18 w 23"/>
                  <a:gd name="T47" fmla="*/ 2 h 13"/>
                  <a:gd name="T48" fmla="*/ 10 w 23"/>
                  <a:gd name="T49" fmla="*/ 7 h 13"/>
                  <a:gd name="T50" fmla="*/ 16 w 23"/>
                  <a:gd name="T51" fmla="*/ 2 h 13"/>
                  <a:gd name="T52" fmla="*/ 14 w 23"/>
                  <a:gd name="T53" fmla="*/ 2 h 13"/>
                  <a:gd name="T54" fmla="*/ 15 w 23"/>
                  <a:gd name="T55" fmla="*/ 1 h 13"/>
                  <a:gd name="T56" fmla="*/ 12 w 23"/>
                  <a:gd name="T57" fmla="*/ 2 h 13"/>
                  <a:gd name="T58" fmla="*/ 11 w 23"/>
                  <a:gd name="T59" fmla="*/ 3 h 13"/>
                  <a:gd name="T60" fmla="*/ 9 w 23"/>
                  <a:gd name="T61" fmla="*/ 4 h 13"/>
                  <a:gd name="T62" fmla="*/ 10 w 23"/>
                  <a:gd name="T63" fmla="*/ 3 h 13"/>
                  <a:gd name="T64" fmla="*/ 5 w 23"/>
                  <a:gd name="T65" fmla="*/ 5 h 13"/>
                  <a:gd name="T66" fmla="*/ 8 w 23"/>
                  <a:gd name="T67" fmla="*/ 4 h 13"/>
                  <a:gd name="T68" fmla="*/ 4 w 23"/>
                  <a:gd name="T69" fmla="*/ 7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3" h="13">
                    <a:moveTo>
                      <a:pt x="4" y="7"/>
                    </a:moveTo>
                    <a:cubicBezTo>
                      <a:pt x="0" y="9"/>
                      <a:pt x="3" y="8"/>
                      <a:pt x="2" y="9"/>
                    </a:cubicBezTo>
                    <a:cubicBezTo>
                      <a:pt x="5" y="9"/>
                      <a:pt x="11" y="5"/>
                      <a:pt x="12" y="5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5" y="10"/>
                      <a:pt x="4" y="12"/>
                      <a:pt x="11" y="9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8" y="11"/>
                      <a:pt x="19" y="4"/>
                      <a:pt x="17" y="6"/>
                    </a:cubicBezTo>
                    <a:cubicBezTo>
                      <a:pt x="12" y="9"/>
                      <a:pt x="12" y="10"/>
                      <a:pt x="7" y="13"/>
                    </a:cubicBezTo>
                    <a:cubicBezTo>
                      <a:pt x="7" y="13"/>
                      <a:pt x="7" y="13"/>
                      <a:pt x="7" y="13"/>
                    </a:cubicBezTo>
                    <a:cubicBezTo>
                      <a:pt x="8" y="13"/>
                      <a:pt x="11" y="12"/>
                      <a:pt x="10" y="12"/>
                    </a:cubicBezTo>
                    <a:cubicBezTo>
                      <a:pt x="12" y="11"/>
                      <a:pt x="15" y="9"/>
                      <a:pt x="16" y="9"/>
                    </a:cubicBezTo>
                    <a:cubicBezTo>
                      <a:pt x="16" y="9"/>
                      <a:pt x="18" y="7"/>
                      <a:pt x="20" y="6"/>
                    </a:cubicBezTo>
                    <a:cubicBezTo>
                      <a:pt x="18" y="7"/>
                      <a:pt x="19" y="6"/>
                      <a:pt x="16" y="7"/>
                    </a:cubicBezTo>
                    <a:cubicBezTo>
                      <a:pt x="19" y="5"/>
                      <a:pt x="17" y="7"/>
                      <a:pt x="20" y="5"/>
                    </a:cubicBezTo>
                    <a:cubicBezTo>
                      <a:pt x="17" y="6"/>
                      <a:pt x="17" y="6"/>
                      <a:pt x="17" y="6"/>
                    </a:cubicBezTo>
                    <a:cubicBezTo>
                      <a:pt x="18" y="6"/>
                      <a:pt x="20" y="5"/>
                      <a:pt x="20" y="4"/>
                    </a:cubicBezTo>
                    <a:cubicBezTo>
                      <a:pt x="19" y="5"/>
                      <a:pt x="17" y="6"/>
                      <a:pt x="17" y="5"/>
                    </a:cubicBezTo>
                    <a:cubicBezTo>
                      <a:pt x="18" y="5"/>
                      <a:pt x="18" y="5"/>
                      <a:pt x="18" y="5"/>
                    </a:cubicBezTo>
                    <a:cubicBezTo>
                      <a:pt x="17" y="5"/>
                      <a:pt x="18" y="4"/>
                      <a:pt x="14" y="7"/>
                    </a:cubicBezTo>
                    <a:cubicBezTo>
                      <a:pt x="18" y="4"/>
                      <a:pt x="18" y="4"/>
                      <a:pt x="18" y="4"/>
                    </a:cubicBezTo>
                    <a:cubicBezTo>
                      <a:pt x="15" y="6"/>
                      <a:pt x="15" y="6"/>
                      <a:pt x="15" y="6"/>
                    </a:cubicBezTo>
                    <a:cubicBezTo>
                      <a:pt x="16" y="5"/>
                      <a:pt x="23" y="0"/>
                      <a:pt x="19" y="2"/>
                    </a:cubicBezTo>
                    <a:cubicBezTo>
                      <a:pt x="18" y="2"/>
                      <a:pt x="16" y="3"/>
                      <a:pt x="15" y="3"/>
                    </a:cubicBezTo>
                    <a:cubicBezTo>
                      <a:pt x="13" y="5"/>
                      <a:pt x="18" y="2"/>
                      <a:pt x="18" y="2"/>
                    </a:cubicBezTo>
                    <a:cubicBezTo>
                      <a:pt x="15" y="4"/>
                      <a:pt x="12" y="6"/>
                      <a:pt x="10" y="7"/>
                    </a:cubicBezTo>
                    <a:cubicBezTo>
                      <a:pt x="13" y="5"/>
                      <a:pt x="9" y="7"/>
                      <a:pt x="16" y="2"/>
                    </a:cubicBezTo>
                    <a:cubicBezTo>
                      <a:pt x="17" y="2"/>
                      <a:pt x="13" y="3"/>
                      <a:pt x="14" y="2"/>
                    </a:cubicBezTo>
                    <a:cubicBezTo>
                      <a:pt x="15" y="1"/>
                      <a:pt x="15" y="1"/>
                      <a:pt x="15" y="1"/>
                    </a:cubicBezTo>
                    <a:cubicBezTo>
                      <a:pt x="10" y="4"/>
                      <a:pt x="18" y="0"/>
                      <a:pt x="12" y="2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7" y="5"/>
                      <a:pt x="6" y="5"/>
                      <a:pt x="5" y="5"/>
                    </a:cubicBezTo>
                    <a:cubicBezTo>
                      <a:pt x="4" y="6"/>
                      <a:pt x="7" y="5"/>
                      <a:pt x="8" y="4"/>
                    </a:cubicBezTo>
                    <a:cubicBezTo>
                      <a:pt x="6" y="5"/>
                      <a:pt x="3" y="7"/>
                      <a:pt x="4" y="7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616" name="Freeform 164">
                <a:extLst>
                  <a:ext uri="{FF2B5EF4-FFF2-40B4-BE49-F238E27FC236}">
                    <a16:creationId xmlns:a16="http://schemas.microsoft.com/office/drawing/2014/main" xmlns="" id="{8991830F-6567-D845-93D2-7266F015E9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95" y="3176"/>
                <a:ext cx="1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617" name="Freeform 165">
                <a:extLst>
                  <a:ext uri="{FF2B5EF4-FFF2-40B4-BE49-F238E27FC236}">
                    <a16:creationId xmlns:a16="http://schemas.microsoft.com/office/drawing/2014/main" xmlns="" id="{65652609-7AA2-2A49-BC40-1F50EBDD7C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74" y="3168"/>
                <a:ext cx="24" cy="9"/>
              </a:xfrm>
              <a:custGeom>
                <a:avLst/>
                <a:gdLst>
                  <a:gd name="T0" fmla="*/ 16 w 29"/>
                  <a:gd name="T1" fmla="*/ 6 h 11"/>
                  <a:gd name="T2" fmla="*/ 20 w 29"/>
                  <a:gd name="T3" fmla="*/ 3 h 11"/>
                  <a:gd name="T4" fmla="*/ 11 w 29"/>
                  <a:gd name="T5" fmla="*/ 8 h 11"/>
                  <a:gd name="T6" fmla="*/ 9 w 29"/>
                  <a:gd name="T7" fmla="*/ 8 h 11"/>
                  <a:gd name="T8" fmla="*/ 17 w 29"/>
                  <a:gd name="T9" fmla="*/ 4 h 11"/>
                  <a:gd name="T10" fmla="*/ 18 w 29"/>
                  <a:gd name="T11" fmla="*/ 3 h 11"/>
                  <a:gd name="T12" fmla="*/ 13 w 29"/>
                  <a:gd name="T13" fmla="*/ 5 h 11"/>
                  <a:gd name="T14" fmla="*/ 10 w 29"/>
                  <a:gd name="T15" fmla="*/ 6 h 11"/>
                  <a:gd name="T16" fmla="*/ 12 w 29"/>
                  <a:gd name="T17" fmla="*/ 5 h 11"/>
                  <a:gd name="T18" fmla="*/ 17 w 29"/>
                  <a:gd name="T19" fmla="*/ 2 h 11"/>
                  <a:gd name="T20" fmla="*/ 2 w 29"/>
                  <a:gd name="T21" fmla="*/ 7 h 11"/>
                  <a:gd name="T22" fmla="*/ 3 w 29"/>
                  <a:gd name="T23" fmla="*/ 7 h 11"/>
                  <a:gd name="T24" fmla="*/ 10 w 29"/>
                  <a:gd name="T25" fmla="*/ 4 h 11"/>
                  <a:gd name="T26" fmla="*/ 8 w 29"/>
                  <a:gd name="T27" fmla="*/ 6 h 11"/>
                  <a:gd name="T28" fmla="*/ 4 w 29"/>
                  <a:gd name="T29" fmla="*/ 7 h 11"/>
                  <a:gd name="T30" fmla="*/ 7 w 29"/>
                  <a:gd name="T31" fmla="*/ 11 h 11"/>
                  <a:gd name="T32" fmla="*/ 7 w 29"/>
                  <a:gd name="T33" fmla="*/ 11 h 11"/>
                  <a:gd name="T34" fmla="*/ 11 w 29"/>
                  <a:gd name="T35" fmla="*/ 9 h 11"/>
                  <a:gd name="T36" fmla="*/ 17 w 29"/>
                  <a:gd name="T37" fmla="*/ 6 h 11"/>
                  <a:gd name="T38" fmla="*/ 15 w 29"/>
                  <a:gd name="T39" fmla="*/ 7 h 11"/>
                  <a:gd name="T40" fmla="*/ 21 w 29"/>
                  <a:gd name="T41" fmla="*/ 4 h 11"/>
                  <a:gd name="T42" fmla="*/ 24 w 29"/>
                  <a:gd name="T43" fmla="*/ 3 h 11"/>
                  <a:gd name="T44" fmla="*/ 24 w 29"/>
                  <a:gd name="T45" fmla="*/ 2 h 11"/>
                  <a:gd name="T46" fmla="*/ 16 w 29"/>
                  <a:gd name="T47" fmla="*/ 6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9" h="11">
                    <a:moveTo>
                      <a:pt x="16" y="6"/>
                    </a:moveTo>
                    <a:cubicBezTo>
                      <a:pt x="16" y="5"/>
                      <a:pt x="19" y="4"/>
                      <a:pt x="20" y="3"/>
                    </a:cubicBezTo>
                    <a:cubicBezTo>
                      <a:pt x="18" y="4"/>
                      <a:pt x="15" y="6"/>
                      <a:pt x="11" y="8"/>
                    </a:cubicBezTo>
                    <a:cubicBezTo>
                      <a:pt x="13" y="6"/>
                      <a:pt x="9" y="8"/>
                      <a:pt x="9" y="8"/>
                    </a:cubicBezTo>
                    <a:cubicBezTo>
                      <a:pt x="11" y="7"/>
                      <a:pt x="16" y="4"/>
                      <a:pt x="17" y="4"/>
                    </a:cubicBezTo>
                    <a:cubicBezTo>
                      <a:pt x="16" y="4"/>
                      <a:pt x="18" y="3"/>
                      <a:pt x="18" y="3"/>
                    </a:cubicBezTo>
                    <a:cubicBezTo>
                      <a:pt x="15" y="5"/>
                      <a:pt x="16" y="3"/>
                      <a:pt x="13" y="5"/>
                    </a:cubicBezTo>
                    <a:cubicBezTo>
                      <a:pt x="10" y="7"/>
                      <a:pt x="8" y="7"/>
                      <a:pt x="10" y="6"/>
                    </a:cubicBezTo>
                    <a:cubicBezTo>
                      <a:pt x="12" y="5"/>
                      <a:pt x="11" y="5"/>
                      <a:pt x="12" y="5"/>
                    </a:cubicBezTo>
                    <a:cubicBezTo>
                      <a:pt x="16" y="3"/>
                      <a:pt x="14" y="4"/>
                      <a:pt x="17" y="2"/>
                    </a:cubicBezTo>
                    <a:cubicBezTo>
                      <a:pt x="11" y="4"/>
                      <a:pt x="11" y="2"/>
                      <a:pt x="2" y="7"/>
                    </a:cubicBezTo>
                    <a:cubicBezTo>
                      <a:pt x="0" y="8"/>
                      <a:pt x="3" y="7"/>
                      <a:pt x="3" y="7"/>
                    </a:cubicBezTo>
                    <a:cubicBezTo>
                      <a:pt x="5" y="6"/>
                      <a:pt x="8" y="5"/>
                      <a:pt x="10" y="4"/>
                    </a:cubicBezTo>
                    <a:cubicBezTo>
                      <a:pt x="8" y="5"/>
                      <a:pt x="11" y="4"/>
                      <a:pt x="8" y="6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3" y="9"/>
                      <a:pt x="5" y="11"/>
                      <a:pt x="7" y="11"/>
                    </a:cubicBezTo>
                    <a:cubicBezTo>
                      <a:pt x="7" y="11"/>
                      <a:pt x="7" y="11"/>
                      <a:pt x="7" y="11"/>
                    </a:cubicBezTo>
                    <a:cubicBezTo>
                      <a:pt x="9" y="9"/>
                      <a:pt x="10" y="10"/>
                      <a:pt x="11" y="9"/>
                    </a:cubicBezTo>
                    <a:cubicBezTo>
                      <a:pt x="17" y="6"/>
                      <a:pt x="17" y="6"/>
                      <a:pt x="17" y="6"/>
                    </a:cubicBezTo>
                    <a:cubicBezTo>
                      <a:pt x="16" y="6"/>
                      <a:pt x="17" y="6"/>
                      <a:pt x="15" y="7"/>
                    </a:cubicBezTo>
                    <a:cubicBezTo>
                      <a:pt x="18" y="6"/>
                      <a:pt x="19" y="5"/>
                      <a:pt x="21" y="4"/>
                    </a:cubicBezTo>
                    <a:cubicBezTo>
                      <a:pt x="22" y="4"/>
                      <a:pt x="20" y="5"/>
                      <a:pt x="24" y="3"/>
                    </a:cubicBezTo>
                    <a:cubicBezTo>
                      <a:pt x="29" y="0"/>
                      <a:pt x="20" y="5"/>
                      <a:pt x="24" y="2"/>
                    </a:cubicBezTo>
                    <a:lnTo>
                      <a:pt x="16" y="6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618" name="Freeform 166">
                <a:extLst>
                  <a:ext uri="{FF2B5EF4-FFF2-40B4-BE49-F238E27FC236}">
                    <a16:creationId xmlns:a16="http://schemas.microsoft.com/office/drawing/2014/main" xmlns="" id="{B563319B-D920-374D-AA75-90C7C136EF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88" y="3172"/>
                <a:ext cx="2" cy="2"/>
              </a:xfrm>
              <a:custGeom>
                <a:avLst/>
                <a:gdLst>
                  <a:gd name="T0" fmla="*/ 2 w 2"/>
                  <a:gd name="T1" fmla="*/ 0 h 2"/>
                  <a:gd name="T2" fmla="*/ 0 w 2"/>
                  <a:gd name="T3" fmla="*/ 2 h 2"/>
                  <a:gd name="T4" fmla="*/ 1 w 2"/>
                  <a:gd name="T5" fmla="*/ 1 h 2"/>
                  <a:gd name="T6" fmla="*/ 2 w 2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2" y="0"/>
                    </a:moveTo>
                    <a:lnTo>
                      <a:pt x="0" y="2"/>
                    </a:lnTo>
                    <a:lnTo>
                      <a:pt x="1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619" name="Freeform 167">
                <a:extLst>
                  <a:ext uri="{FF2B5EF4-FFF2-40B4-BE49-F238E27FC236}">
                    <a16:creationId xmlns:a16="http://schemas.microsoft.com/office/drawing/2014/main" xmlns="" id="{4F8537C6-9E1B-D840-B931-305AEB9445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80" y="3176"/>
                <a:ext cx="3" cy="2"/>
              </a:xfrm>
              <a:custGeom>
                <a:avLst/>
                <a:gdLst>
                  <a:gd name="T0" fmla="*/ 0 w 4"/>
                  <a:gd name="T1" fmla="*/ 2 h 2"/>
                  <a:gd name="T2" fmla="*/ 3 w 4"/>
                  <a:gd name="T3" fmla="*/ 1 h 2"/>
                  <a:gd name="T4" fmla="*/ 0 w 4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2">
                    <a:moveTo>
                      <a:pt x="0" y="2"/>
                    </a:moveTo>
                    <a:cubicBezTo>
                      <a:pt x="3" y="1"/>
                      <a:pt x="3" y="1"/>
                      <a:pt x="3" y="1"/>
                    </a:cubicBezTo>
                    <a:cubicBezTo>
                      <a:pt x="4" y="0"/>
                      <a:pt x="2" y="1"/>
                      <a:pt x="0" y="2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620" name="Freeform 168">
                <a:extLst>
                  <a:ext uri="{FF2B5EF4-FFF2-40B4-BE49-F238E27FC236}">
                    <a16:creationId xmlns:a16="http://schemas.microsoft.com/office/drawing/2014/main" xmlns="" id="{E71F1F37-A7DC-D24D-BA64-C583F944A3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86" y="3169"/>
                <a:ext cx="2" cy="1"/>
              </a:xfrm>
              <a:custGeom>
                <a:avLst/>
                <a:gdLst>
                  <a:gd name="T0" fmla="*/ 2 w 2"/>
                  <a:gd name="T1" fmla="*/ 0 h 1"/>
                  <a:gd name="T2" fmla="*/ 1 w 2"/>
                  <a:gd name="T3" fmla="*/ 1 h 1"/>
                  <a:gd name="T4" fmla="*/ 0 w 2"/>
                  <a:gd name="T5" fmla="*/ 1 h 1"/>
                  <a:gd name="T6" fmla="*/ 2 w 2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2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1"/>
                      <a:pt x="2" y="1"/>
                      <a:pt x="2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621" name="Freeform 169">
                <a:extLst>
                  <a:ext uri="{FF2B5EF4-FFF2-40B4-BE49-F238E27FC236}">
                    <a16:creationId xmlns:a16="http://schemas.microsoft.com/office/drawing/2014/main" xmlns="" id="{251890E2-48B7-0F48-A608-D022786E81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74" y="3169"/>
                <a:ext cx="11" cy="5"/>
              </a:xfrm>
              <a:custGeom>
                <a:avLst/>
                <a:gdLst>
                  <a:gd name="T0" fmla="*/ 0 w 13"/>
                  <a:gd name="T1" fmla="*/ 4 h 6"/>
                  <a:gd name="T2" fmla="*/ 1 w 13"/>
                  <a:gd name="T3" fmla="*/ 6 h 6"/>
                  <a:gd name="T4" fmla="*/ 12 w 13"/>
                  <a:gd name="T5" fmla="*/ 1 h 6"/>
                  <a:gd name="T6" fmla="*/ 5 w 13"/>
                  <a:gd name="T7" fmla="*/ 4 h 6"/>
                  <a:gd name="T8" fmla="*/ 5 w 13"/>
                  <a:gd name="T9" fmla="*/ 3 h 6"/>
                  <a:gd name="T10" fmla="*/ 0 w 13"/>
                  <a:gd name="T11" fmla="*/ 4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" h="6">
                    <a:moveTo>
                      <a:pt x="0" y="4"/>
                    </a:moveTo>
                    <a:cubicBezTo>
                      <a:pt x="1" y="5"/>
                      <a:pt x="4" y="4"/>
                      <a:pt x="1" y="6"/>
                    </a:cubicBezTo>
                    <a:cubicBezTo>
                      <a:pt x="5" y="5"/>
                      <a:pt x="9" y="3"/>
                      <a:pt x="12" y="1"/>
                    </a:cubicBezTo>
                    <a:cubicBezTo>
                      <a:pt x="13" y="0"/>
                      <a:pt x="6" y="3"/>
                      <a:pt x="5" y="4"/>
                    </a:cubicBezTo>
                    <a:cubicBezTo>
                      <a:pt x="8" y="2"/>
                      <a:pt x="4" y="3"/>
                      <a:pt x="5" y="3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622" name="Freeform 170">
                <a:extLst>
                  <a:ext uri="{FF2B5EF4-FFF2-40B4-BE49-F238E27FC236}">
                    <a16:creationId xmlns:a16="http://schemas.microsoft.com/office/drawing/2014/main" xmlns="" id="{91525FCC-4C70-8D4D-8EC3-1CFFF4AE06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71" y="3156"/>
                <a:ext cx="21" cy="15"/>
              </a:xfrm>
              <a:custGeom>
                <a:avLst/>
                <a:gdLst>
                  <a:gd name="T0" fmla="*/ 16 w 26"/>
                  <a:gd name="T1" fmla="*/ 12 h 19"/>
                  <a:gd name="T2" fmla="*/ 15 w 26"/>
                  <a:gd name="T3" fmla="*/ 12 h 19"/>
                  <a:gd name="T4" fmla="*/ 18 w 26"/>
                  <a:gd name="T5" fmla="*/ 11 h 19"/>
                  <a:gd name="T6" fmla="*/ 20 w 26"/>
                  <a:gd name="T7" fmla="*/ 10 h 19"/>
                  <a:gd name="T8" fmla="*/ 18 w 26"/>
                  <a:gd name="T9" fmla="*/ 11 h 19"/>
                  <a:gd name="T10" fmla="*/ 16 w 26"/>
                  <a:gd name="T11" fmla="*/ 10 h 19"/>
                  <a:gd name="T12" fmla="*/ 11 w 26"/>
                  <a:gd name="T13" fmla="*/ 12 h 19"/>
                  <a:gd name="T14" fmla="*/ 18 w 26"/>
                  <a:gd name="T15" fmla="*/ 8 h 19"/>
                  <a:gd name="T16" fmla="*/ 8 w 26"/>
                  <a:gd name="T17" fmla="*/ 12 h 19"/>
                  <a:gd name="T18" fmla="*/ 11 w 26"/>
                  <a:gd name="T19" fmla="*/ 9 h 19"/>
                  <a:gd name="T20" fmla="*/ 12 w 26"/>
                  <a:gd name="T21" fmla="*/ 9 h 19"/>
                  <a:gd name="T22" fmla="*/ 12 w 26"/>
                  <a:gd name="T23" fmla="*/ 8 h 19"/>
                  <a:gd name="T24" fmla="*/ 17 w 26"/>
                  <a:gd name="T25" fmla="*/ 6 h 19"/>
                  <a:gd name="T26" fmla="*/ 16 w 26"/>
                  <a:gd name="T27" fmla="*/ 5 h 19"/>
                  <a:gd name="T28" fmla="*/ 18 w 26"/>
                  <a:gd name="T29" fmla="*/ 4 h 19"/>
                  <a:gd name="T30" fmla="*/ 13 w 26"/>
                  <a:gd name="T31" fmla="*/ 3 h 19"/>
                  <a:gd name="T32" fmla="*/ 16 w 26"/>
                  <a:gd name="T33" fmla="*/ 2 h 19"/>
                  <a:gd name="T34" fmla="*/ 7 w 26"/>
                  <a:gd name="T35" fmla="*/ 5 h 19"/>
                  <a:gd name="T36" fmla="*/ 7 w 26"/>
                  <a:gd name="T37" fmla="*/ 4 h 19"/>
                  <a:gd name="T38" fmla="*/ 14 w 26"/>
                  <a:gd name="T39" fmla="*/ 2 h 19"/>
                  <a:gd name="T40" fmla="*/ 11 w 26"/>
                  <a:gd name="T41" fmla="*/ 2 h 19"/>
                  <a:gd name="T42" fmla="*/ 16 w 26"/>
                  <a:gd name="T43" fmla="*/ 0 h 19"/>
                  <a:gd name="T44" fmla="*/ 8 w 26"/>
                  <a:gd name="T45" fmla="*/ 2 h 19"/>
                  <a:gd name="T46" fmla="*/ 9 w 26"/>
                  <a:gd name="T47" fmla="*/ 1 h 19"/>
                  <a:gd name="T48" fmla="*/ 0 w 26"/>
                  <a:gd name="T49" fmla="*/ 3 h 19"/>
                  <a:gd name="T50" fmla="*/ 3 w 26"/>
                  <a:gd name="T51" fmla="*/ 7 h 19"/>
                  <a:gd name="T52" fmla="*/ 8 w 26"/>
                  <a:gd name="T53" fmla="*/ 6 h 19"/>
                  <a:gd name="T54" fmla="*/ 3 w 26"/>
                  <a:gd name="T55" fmla="*/ 8 h 19"/>
                  <a:gd name="T56" fmla="*/ 8 w 26"/>
                  <a:gd name="T57" fmla="*/ 7 h 19"/>
                  <a:gd name="T58" fmla="*/ 3 w 26"/>
                  <a:gd name="T59" fmla="*/ 9 h 19"/>
                  <a:gd name="T60" fmla="*/ 8 w 26"/>
                  <a:gd name="T61" fmla="*/ 8 h 19"/>
                  <a:gd name="T62" fmla="*/ 2 w 26"/>
                  <a:gd name="T63" fmla="*/ 10 h 19"/>
                  <a:gd name="T64" fmla="*/ 7 w 26"/>
                  <a:gd name="T65" fmla="*/ 15 h 19"/>
                  <a:gd name="T66" fmla="*/ 11 w 26"/>
                  <a:gd name="T67" fmla="*/ 13 h 19"/>
                  <a:gd name="T68" fmla="*/ 12 w 26"/>
                  <a:gd name="T69" fmla="*/ 16 h 19"/>
                  <a:gd name="T70" fmla="*/ 16 w 26"/>
                  <a:gd name="T71" fmla="*/ 14 h 19"/>
                  <a:gd name="T72" fmla="*/ 7 w 26"/>
                  <a:gd name="T73" fmla="*/ 18 h 19"/>
                  <a:gd name="T74" fmla="*/ 8 w 26"/>
                  <a:gd name="T75" fmla="*/ 18 h 19"/>
                  <a:gd name="T76" fmla="*/ 10 w 26"/>
                  <a:gd name="T77" fmla="*/ 17 h 19"/>
                  <a:gd name="T78" fmla="*/ 9 w 26"/>
                  <a:gd name="T79" fmla="*/ 19 h 19"/>
                  <a:gd name="T80" fmla="*/ 19 w 26"/>
                  <a:gd name="T81" fmla="*/ 13 h 19"/>
                  <a:gd name="T82" fmla="*/ 22 w 26"/>
                  <a:gd name="T83" fmla="*/ 10 h 19"/>
                  <a:gd name="T84" fmla="*/ 16 w 26"/>
                  <a:gd name="T85" fmla="*/ 12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6" h="19">
                    <a:moveTo>
                      <a:pt x="16" y="12"/>
                    </a:moveTo>
                    <a:cubicBezTo>
                      <a:pt x="16" y="12"/>
                      <a:pt x="14" y="13"/>
                      <a:pt x="15" y="12"/>
                    </a:cubicBezTo>
                    <a:cubicBezTo>
                      <a:pt x="17" y="11"/>
                      <a:pt x="18" y="11"/>
                      <a:pt x="18" y="11"/>
                    </a:cubicBezTo>
                    <a:cubicBezTo>
                      <a:pt x="23" y="9"/>
                      <a:pt x="17" y="11"/>
                      <a:pt x="20" y="10"/>
                    </a:cubicBezTo>
                    <a:cubicBezTo>
                      <a:pt x="18" y="11"/>
                      <a:pt x="18" y="11"/>
                      <a:pt x="18" y="11"/>
                    </a:cubicBezTo>
                    <a:cubicBezTo>
                      <a:pt x="18" y="10"/>
                      <a:pt x="13" y="12"/>
                      <a:pt x="16" y="10"/>
                    </a:cubicBezTo>
                    <a:cubicBezTo>
                      <a:pt x="14" y="10"/>
                      <a:pt x="14" y="10"/>
                      <a:pt x="11" y="12"/>
                    </a:cubicBezTo>
                    <a:cubicBezTo>
                      <a:pt x="15" y="9"/>
                      <a:pt x="15" y="10"/>
                      <a:pt x="18" y="8"/>
                    </a:cubicBezTo>
                    <a:cubicBezTo>
                      <a:pt x="17" y="8"/>
                      <a:pt x="12" y="10"/>
                      <a:pt x="8" y="12"/>
                    </a:cubicBezTo>
                    <a:cubicBezTo>
                      <a:pt x="13" y="9"/>
                      <a:pt x="7" y="11"/>
                      <a:pt x="11" y="9"/>
                    </a:cubicBezTo>
                    <a:cubicBezTo>
                      <a:pt x="11" y="9"/>
                      <a:pt x="12" y="8"/>
                      <a:pt x="12" y="9"/>
                    </a:cubicBezTo>
                    <a:cubicBezTo>
                      <a:pt x="18" y="7"/>
                      <a:pt x="11" y="9"/>
                      <a:pt x="12" y="8"/>
                    </a:cubicBezTo>
                    <a:cubicBezTo>
                      <a:pt x="17" y="6"/>
                      <a:pt x="17" y="6"/>
                      <a:pt x="17" y="6"/>
                    </a:cubicBezTo>
                    <a:cubicBezTo>
                      <a:pt x="16" y="6"/>
                      <a:pt x="12" y="7"/>
                      <a:pt x="16" y="5"/>
                    </a:cubicBezTo>
                    <a:cubicBezTo>
                      <a:pt x="18" y="4"/>
                      <a:pt x="18" y="4"/>
                      <a:pt x="18" y="4"/>
                    </a:cubicBezTo>
                    <a:cubicBezTo>
                      <a:pt x="14" y="5"/>
                      <a:pt x="15" y="3"/>
                      <a:pt x="13" y="3"/>
                    </a:cubicBezTo>
                    <a:cubicBezTo>
                      <a:pt x="16" y="2"/>
                      <a:pt x="16" y="2"/>
                      <a:pt x="16" y="2"/>
                    </a:cubicBezTo>
                    <a:cubicBezTo>
                      <a:pt x="12" y="2"/>
                      <a:pt x="15" y="3"/>
                      <a:pt x="7" y="5"/>
                    </a:cubicBezTo>
                    <a:cubicBezTo>
                      <a:pt x="16" y="2"/>
                      <a:pt x="4" y="5"/>
                      <a:pt x="7" y="4"/>
                    </a:cubicBezTo>
                    <a:cubicBezTo>
                      <a:pt x="11" y="2"/>
                      <a:pt x="9" y="4"/>
                      <a:pt x="14" y="2"/>
                    </a:cubicBezTo>
                    <a:cubicBezTo>
                      <a:pt x="9" y="4"/>
                      <a:pt x="12" y="2"/>
                      <a:pt x="11" y="2"/>
                    </a:cubicBezTo>
                    <a:cubicBezTo>
                      <a:pt x="15" y="1"/>
                      <a:pt x="11" y="2"/>
                      <a:pt x="16" y="0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10" y="1"/>
                      <a:pt x="10" y="1"/>
                      <a:pt x="9" y="1"/>
                    </a:cubicBezTo>
                    <a:cubicBezTo>
                      <a:pt x="9" y="1"/>
                      <a:pt x="2" y="2"/>
                      <a:pt x="0" y="3"/>
                    </a:cubicBezTo>
                    <a:cubicBezTo>
                      <a:pt x="3" y="4"/>
                      <a:pt x="5" y="5"/>
                      <a:pt x="3" y="7"/>
                    </a:cubicBezTo>
                    <a:cubicBezTo>
                      <a:pt x="9" y="5"/>
                      <a:pt x="3" y="8"/>
                      <a:pt x="8" y="6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4" y="9"/>
                      <a:pt x="6" y="7"/>
                      <a:pt x="8" y="7"/>
                    </a:cubicBezTo>
                    <a:cubicBezTo>
                      <a:pt x="9" y="7"/>
                      <a:pt x="6" y="8"/>
                      <a:pt x="3" y="9"/>
                    </a:cubicBezTo>
                    <a:cubicBezTo>
                      <a:pt x="3" y="10"/>
                      <a:pt x="5" y="8"/>
                      <a:pt x="8" y="8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5" y="11"/>
                      <a:pt x="10" y="12"/>
                      <a:pt x="7" y="15"/>
                    </a:cubicBezTo>
                    <a:cubicBezTo>
                      <a:pt x="11" y="13"/>
                      <a:pt x="11" y="13"/>
                      <a:pt x="11" y="13"/>
                    </a:cubicBezTo>
                    <a:cubicBezTo>
                      <a:pt x="9" y="15"/>
                      <a:pt x="21" y="11"/>
                      <a:pt x="12" y="16"/>
                    </a:cubicBezTo>
                    <a:cubicBezTo>
                      <a:pt x="16" y="14"/>
                      <a:pt x="16" y="14"/>
                      <a:pt x="16" y="14"/>
                    </a:cubicBezTo>
                    <a:cubicBezTo>
                      <a:pt x="14" y="15"/>
                      <a:pt x="10" y="17"/>
                      <a:pt x="7" y="18"/>
                    </a:cubicBezTo>
                    <a:cubicBezTo>
                      <a:pt x="8" y="18"/>
                      <a:pt x="7" y="19"/>
                      <a:pt x="8" y="18"/>
                    </a:cubicBezTo>
                    <a:cubicBezTo>
                      <a:pt x="10" y="17"/>
                      <a:pt x="10" y="17"/>
                      <a:pt x="10" y="17"/>
                    </a:cubicBezTo>
                    <a:cubicBezTo>
                      <a:pt x="14" y="16"/>
                      <a:pt x="12" y="17"/>
                      <a:pt x="9" y="19"/>
                    </a:cubicBezTo>
                    <a:cubicBezTo>
                      <a:pt x="13" y="17"/>
                      <a:pt x="15" y="15"/>
                      <a:pt x="19" y="13"/>
                    </a:cubicBezTo>
                    <a:cubicBezTo>
                      <a:pt x="11" y="16"/>
                      <a:pt x="26" y="9"/>
                      <a:pt x="22" y="10"/>
                    </a:cubicBezTo>
                    <a:cubicBezTo>
                      <a:pt x="20" y="10"/>
                      <a:pt x="19" y="12"/>
                      <a:pt x="16" y="12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623" name="Freeform 171">
                <a:extLst>
                  <a:ext uri="{FF2B5EF4-FFF2-40B4-BE49-F238E27FC236}">
                    <a16:creationId xmlns:a16="http://schemas.microsoft.com/office/drawing/2014/main" xmlns="" id="{DD331BA5-F76C-EF44-9312-6138A848BF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76" y="3171"/>
                <a:ext cx="1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624" name="Freeform 172">
                <a:extLst>
                  <a:ext uri="{FF2B5EF4-FFF2-40B4-BE49-F238E27FC236}">
                    <a16:creationId xmlns:a16="http://schemas.microsoft.com/office/drawing/2014/main" xmlns="" id="{879B3CDB-E9CF-2C4F-8EC5-0F26E09165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77" y="3156"/>
                <a:ext cx="1" cy="1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0" y="0"/>
                      <a:pt x="1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625" name="Rectangle 173">
                <a:extLst>
                  <a:ext uri="{FF2B5EF4-FFF2-40B4-BE49-F238E27FC236}">
                    <a16:creationId xmlns:a16="http://schemas.microsoft.com/office/drawing/2014/main" xmlns="" id="{6EB2F56B-6110-E84E-9FDB-F3C73C87BB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78" y="3171"/>
                <a:ext cx="1" cy="1"/>
              </a:xfrm>
              <a:prstGeom prst="rect">
                <a:avLst/>
              </a:pr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626" name="Freeform 174">
                <a:extLst>
                  <a:ext uri="{FF2B5EF4-FFF2-40B4-BE49-F238E27FC236}">
                    <a16:creationId xmlns:a16="http://schemas.microsoft.com/office/drawing/2014/main" xmlns="" id="{7D6A340A-4739-224A-8057-20E64177B2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85" y="3167"/>
                <a:ext cx="1" cy="1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0 h 1"/>
                  <a:gd name="T4" fmla="*/ 0 w 1"/>
                  <a:gd name="T5" fmla="*/ 1 h 1"/>
                  <a:gd name="T6" fmla="*/ 1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lnTo>
                      <a:pt x="1" y="0"/>
                    </a:lnTo>
                    <a:lnTo>
                      <a:pt x="0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627" name="Freeform 175">
                <a:extLst>
                  <a:ext uri="{FF2B5EF4-FFF2-40B4-BE49-F238E27FC236}">
                    <a16:creationId xmlns:a16="http://schemas.microsoft.com/office/drawing/2014/main" xmlns="" id="{47339BC4-9526-4647-AD85-020D92DE13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81" y="3153"/>
                <a:ext cx="1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628" name="Freeform 176">
                <a:extLst>
                  <a:ext uri="{FF2B5EF4-FFF2-40B4-BE49-F238E27FC236}">
                    <a16:creationId xmlns:a16="http://schemas.microsoft.com/office/drawing/2014/main" xmlns="" id="{0025DB58-BFAA-3941-801F-90EFF0667F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82" y="314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629" name="Freeform 177">
                <a:extLst>
                  <a:ext uri="{FF2B5EF4-FFF2-40B4-BE49-F238E27FC236}">
                    <a16:creationId xmlns:a16="http://schemas.microsoft.com/office/drawing/2014/main" xmlns="" id="{B940F3AF-B088-774E-880E-A1EC5B20C0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59" y="3131"/>
                <a:ext cx="27" cy="26"/>
              </a:xfrm>
              <a:custGeom>
                <a:avLst/>
                <a:gdLst>
                  <a:gd name="T0" fmla="*/ 17 w 32"/>
                  <a:gd name="T1" fmla="*/ 3 h 32"/>
                  <a:gd name="T2" fmla="*/ 11 w 32"/>
                  <a:gd name="T3" fmla="*/ 0 h 32"/>
                  <a:gd name="T4" fmla="*/ 7 w 32"/>
                  <a:gd name="T5" fmla="*/ 1 h 32"/>
                  <a:gd name="T6" fmla="*/ 11 w 32"/>
                  <a:gd name="T7" fmla="*/ 3 h 32"/>
                  <a:gd name="T8" fmla="*/ 11 w 32"/>
                  <a:gd name="T9" fmla="*/ 7 h 32"/>
                  <a:gd name="T10" fmla="*/ 9 w 32"/>
                  <a:gd name="T11" fmla="*/ 10 h 32"/>
                  <a:gd name="T12" fmla="*/ 15 w 32"/>
                  <a:gd name="T13" fmla="*/ 13 h 32"/>
                  <a:gd name="T14" fmla="*/ 13 w 32"/>
                  <a:gd name="T15" fmla="*/ 14 h 32"/>
                  <a:gd name="T16" fmla="*/ 11 w 32"/>
                  <a:gd name="T17" fmla="*/ 16 h 32"/>
                  <a:gd name="T18" fmla="*/ 21 w 32"/>
                  <a:gd name="T19" fmla="*/ 16 h 32"/>
                  <a:gd name="T20" fmla="*/ 21 w 32"/>
                  <a:gd name="T21" fmla="*/ 18 h 32"/>
                  <a:gd name="T22" fmla="*/ 17 w 32"/>
                  <a:gd name="T23" fmla="*/ 19 h 32"/>
                  <a:gd name="T24" fmla="*/ 18 w 32"/>
                  <a:gd name="T25" fmla="*/ 21 h 32"/>
                  <a:gd name="T26" fmla="*/ 16 w 32"/>
                  <a:gd name="T27" fmla="*/ 23 h 32"/>
                  <a:gd name="T28" fmla="*/ 19 w 32"/>
                  <a:gd name="T29" fmla="*/ 25 h 32"/>
                  <a:gd name="T30" fmla="*/ 23 w 32"/>
                  <a:gd name="T31" fmla="*/ 25 h 32"/>
                  <a:gd name="T32" fmla="*/ 18 w 32"/>
                  <a:gd name="T33" fmla="*/ 27 h 32"/>
                  <a:gd name="T34" fmla="*/ 20 w 32"/>
                  <a:gd name="T35" fmla="*/ 27 h 32"/>
                  <a:gd name="T36" fmla="*/ 20 w 32"/>
                  <a:gd name="T37" fmla="*/ 32 h 32"/>
                  <a:gd name="T38" fmla="*/ 21 w 32"/>
                  <a:gd name="T39" fmla="*/ 29 h 32"/>
                  <a:gd name="T40" fmla="*/ 18 w 32"/>
                  <a:gd name="T41" fmla="*/ 30 h 32"/>
                  <a:gd name="T42" fmla="*/ 29 w 32"/>
                  <a:gd name="T43" fmla="*/ 27 h 32"/>
                  <a:gd name="T44" fmla="*/ 30 w 32"/>
                  <a:gd name="T45" fmla="*/ 26 h 32"/>
                  <a:gd name="T46" fmla="*/ 29 w 32"/>
                  <a:gd name="T47" fmla="*/ 25 h 32"/>
                  <a:gd name="T48" fmla="*/ 30 w 32"/>
                  <a:gd name="T49" fmla="*/ 24 h 32"/>
                  <a:gd name="T50" fmla="*/ 30 w 32"/>
                  <a:gd name="T51" fmla="*/ 22 h 32"/>
                  <a:gd name="T52" fmla="*/ 27 w 32"/>
                  <a:gd name="T53" fmla="*/ 21 h 32"/>
                  <a:gd name="T54" fmla="*/ 28 w 32"/>
                  <a:gd name="T55" fmla="*/ 21 h 32"/>
                  <a:gd name="T56" fmla="*/ 28 w 32"/>
                  <a:gd name="T57" fmla="*/ 20 h 32"/>
                  <a:gd name="T58" fmla="*/ 27 w 32"/>
                  <a:gd name="T59" fmla="*/ 19 h 32"/>
                  <a:gd name="T60" fmla="*/ 24 w 32"/>
                  <a:gd name="T61" fmla="*/ 18 h 32"/>
                  <a:gd name="T62" fmla="*/ 28 w 32"/>
                  <a:gd name="T63" fmla="*/ 18 h 32"/>
                  <a:gd name="T64" fmla="*/ 29 w 32"/>
                  <a:gd name="T65" fmla="*/ 16 h 32"/>
                  <a:gd name="T66" fmla="*/ 24 w 32"/>
                  <a:gd name="T67" fmla="*/ 16 h 32"/>
                  <a:gd name="T68" fmla="*/ 22 w 32"/>
                  <a:gd name="T69" fmla="*/ 14 h 32"/>
                  <a:gd name="T70" fmla="*/ 19 w 32"/>
                  <a:gd name="T71" fmla="*/ 11 h 32"/>
                  <a:gd name="T72" fmla="*/ 20 w 32"/>
                  <a:gd name="T73" fmla="*/ 11 h 32"/>
                  <a:gd name="T74" fmla="*/ 19 w 32"/>
                  <a:gd name="T75" fmla="*/ 8 h 32"/>
                  <a:gd name="T76" fmla="*/ 13 w 32"/>
                  <a:gd name="T77" fmla="*/ 8 h 32"/>
                  <a:gd name="T78" fmla="*/ 23 w 32"/>
                  <a:gd name="T79" fmla="*/ 8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32" h="32">
                    <a:moveTo>
                      <a:pt x="23" y="6"/>
                    </a:moveTo>
                    <a:cubicBezTo>
                      <a:pt x="22" y="5"/>
                      <a:pt x="21" y="4"/>
                      <a:pt x="17" y="3"/>
                    </a:cubicBezTo>
                    <a:cubicBezTo>
                      <a:pt x="20" y="3"/>
                      <a:pt x="20" y="3"/>
                      <a:pt x="20" y="3"/>
                    </a:cubicBezTo>
                    <a:cubicBezTo>
                      <a:pt x="19" y="3"/>
                      <a:pt x="15" y="1"/>
                      <a:pt x="11" y="0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6" y="3"/>
                      <a:pt x="9" y="0"/>
                      <a:pt x="7" y="1"/>
                    </a:cubicBezTo>
                    <a:cubicBezTo>
                      <a:pt x="8" y="2"/>
                      <a:pt x="17" y="4"/>
                      <a:pt x="15" y="4"/>
                    </a:cubicBezTo>
                    <a:cubicBezTo>
                      <a:pt x="15" y="4"/>
                      <a:pt x="13" y="4"/>
                      <a:pt x="11" y="3"/>
                    </a:cubicBezTo>
                    <a:cubicBezTo>
                      <a:pt x="10" y="4"/>
                      <a:pt x="17" y="5"/>
                      <a:pt x="18" y="6"/>
                    </a:cubicBezTo>
                    <a:cubicBezTo>
                      <a:pt x="0" y="3"/>
                      <a:pt x="22" y="8"/>
                      <a:pt x="11" y="7"/>
                    </a:cubicBezTo>
                    <a:cubicBezTo>
                      <a:pt x="12" y="8"/>
                      <a:pt x="11" y="9"/>
                      <a:pt x="14" y="10"/>
                    </a:cubicBezTo>
                    <a:cubicBezTo>
                      <a:pt x="10" y="9"/>
                      <a:pt x="14" y="10"/>
                      <a:pt x="9" y="10"/>
                    </a:cubicBezTo>
                    <a:cubicBezTo>
                      <a:pt x="19" y="11"/>
                      <a:pt x="4" y="12"/>
                      <a:pt x="17" y="12"/>
                    </a:cubicBezTo>
                    <a:cubicBezTo>
                      <a:pt x="13" y="13"/>
                      <a:pt x="18" y="13"/>
                      <a:pt x="15" y="13"/>
                    </a:cubicBezTo>
                    <a:cubicBezTo>
                      <a:pt x="13" y="13"/>
                      <a:pt x="13" y="13"/>
                      <a:pt x="13" y="13"/>
                    </a:cubicBezTo>
                    <a:cubicBezTo>
                      <a:pt x="11" y="13"/>
                      <a:pt x="19" y="14"/>
                      <a:pt x="13" y="14"/>
                    </a:cubicBezTo>
                    <a:cubicBezTo>
                      <a:pt x="12" y="15"/>
                      <a:pt x="16" y="14"/>
                      <a:pt x="20" y="15"/>
                    </a:cubicBezTo>
                    <a:cubicBezTo>
                      <a:pt x="18" y="16"/>
                      <a:pt x="16" y="15"/>
                      <a:pt x="11" y="16"/>
                    </a:cubicBezTo>
                    <a:cubicBezTo>
                      <a:pt x="17" y="16"/>
                      <a:pt x="14" y="16"/>
                      <a:pt x="17" y="17"/>
                    </a:cubicBezTo>
                    <a:cubicBezTo>
                      <a:pt x="18" y="17"/>
                      <a:pt x="19" y="16"/>
                      <a:pt x="21" y="16"/>
                    </a:cubicBezTo>
                    <a:cubicBezTo>
                      <a:pt x="20" y="17"/>
                      <a:pt x="25" y="17"/>
                      <a:pt x="27" y="17"/>
                    </a:cubicBezTo>
                    <a:cubicBezTo>
                      <a:pt x="20" y="18"/>
                      <a:pt x="27" y="17"/>
                      <a:pt x="21" y="18"/>
                    </a:cubicBezTo>
                    <a:cubicBezTo>
                      <a:pt x="18" y="17"/>
                      <a:pt x="18" y="17"/>
                      <a:pt x="14" y="17"/>
                    </a:cubicBezTo>
                    <a:cubicBezTo>
                      <a:pt x="13" y="18"/>
                      <a:pt x="14" y="19"/>
                      <a:pt x="17" y="19"/>
                    </a:cubicBezTo>
                    <a:cubicBezTo>
                      <a:pt x="16" y="20"/>
                      <a:pt x="14" y="19"/>
                      <a:pt x="13" y="20"/>
                    </a:cubicBezTo>
                    <a:cubicBezTo>
                      <a:pt x="11" y="21"/>
                      <a:pt x="20" y="20"/>
                      <a:pt x="18" y="21"/>
                    </a:cubicBezTo>
                    <a:cubicBezTo>
                      <a:pt x="14" y="21"/>
                      <a:pt x="14" y="21"/>
                      <a:pt x="14" y="21"/>
                    </a:cubicBezTo>
                    <a:cubicBezTo>
                      <a:pt x="19" y="21"/>
                      <a:pt x="13" y="23"/>
                      <a:pt x="16" y="23"/>
                    </a:cubicBezTo>
                    <a:cubicBezTo>
                      <a:pt x="20" y="23"/>
                      <a:pt x="20" y="23"/>
                      <a:pt x="20" y="23"/>
                    </a:cubicBezTo>
                    <a:cubicBezTo>
                      <a:pt x="11" y="24"/>
                      <a:pt x="25" y="23"/>
                      <a:pt x="19" y="25"/>
                    </a:cubicBezTo>
                    <a:cubicBezTo>
                      <a:pt x="24" y="24"/>
                      <a:pt x="28" y="24"/>
                      <a:pt x="28" y="24"/>
                    </a:cubicBezTo>
                    <a:cubicBezTo>
                      <a:pt x="23" y="25"/>
                      <a:pt x="23" y="25"/>
                      <a:pt x="23" y="25"/>
                    </a:cubicBezTo>
                    <a:cubicBezTo>
                      <a:pt x="26" y="24"/>
                      <a:pt x="17" y="26"/>
                      <a:pt x="14" y="25"/>
                    </a:cubicBezTo>
                    <a:cubicBezTo>
                      <a:pt x="17" y="26"/>
                      <a:pt x="14" y="27"/>
                      <a:pt x="18" y="27"/>
                    </a:cubicBezTo>
                    <a:cubicBezTo>
                      <a:pt x="14" y="27"/>
                      <a:pt x="14" y="27"/>
                      <a:pt x="14" y="27"/>
                    </a:cubicBezTo>
                    <a:cubicBezTo>
                      <a:pt x="14" y="28"/>
                      <a:pt x="24" y="26"/>
                      <a:pt x="20" y="27"/>
                    </a:cubicBezTo>
                    <a:cubicBezTo>
                      <a:pt x="17" y="28"/>
                      <a:pt x="17" y="28"/>
                      <a:pt x="17" y="28"/>
                    </a:cubicBezTo>
                    <a:cubicBezTo>
                      <a:pt x="18" y="29"/>
                      <a:pt x="12" y="32"/>
                      <a:pt x="20" y="32"/>
                    </a:cubicBezTo>
                    <a:cubicBezTo>
                      <a:pt x="22" y="31"/>
                      <a:pt x="28" y="29"/>
                      <a:pt x="30" y="29"/>
                    </a:cubicBezTo>
                    <a:cubicBezTo>
                      <a:pt x="28" y="29"/>
                      <a:pt x="23" y="29"/>
                      <a:pt x="21" y="29"/>
                    </a:cubicBezTo>
                    <a:cubicBezTo>
                      <a:pt x="26" y="28"/>
                      <a:pt x="26" y="28"/>
                      <a:pt x="26" y="28"/>
                    </a:cubicBezTo>
                    <a:cubicBezTo>
                      <a:pt x="22" y="29"/>
                      <a:pt x="20" y="29"/>
                      <a:pt x="18" y="30"/>
                    </a:cubicBezTo>
                    <a:cubicBezTo>
                      <a:pt x="15" y="30"/>
                      <a:pt x="22" y="28"/>
                      <a:pt x="19" y="28"/>
                    </a:cubicBezTo>
                    <a:cubicBezTo>
                      <a:pt x="24" y="27"/>
                      <a:pt x="25" y="28"/>
                      <a:pt x="29" y="27"/>
                    </a:cubicBezTo>
                    <a:cubicBezTo>
                      <a:pt x="26" y="27"/>
                      <a:pt x="26" y="27"/>
                      <a:pt x="26" y="27"/>
                    </a:cubicBezTo>
                    <a:cubicBezTo>
                      <a:pt x="28" y="27"/>
                      <a:pt x="28" y="26"/>
                      <a:pt x="30" y="26"/>
                    </a:cubicBezTo>
                    <a:cubicBezTo>
                      <a:pt x="24" y="27"/>
                      <a:pt x="32" y="25"/>
                      <a:pt x="29" y="24"/>
                    </a:cubicBezTo>
                    <a:cubicBezTo>
                      <a:pt x="29" y="25"/>
                      <a:pt x="29" y="25"/>
                      <a:pt x="29" y="25"/>
                    </a:cubicBezTo>
                    <a:cubicBezTo>
                      <a:pt x="26" y="26"/>
                      <a:pt x="26" y="25"/>
                      <a:pt x="25" y="25"/>
                    </a:cubicBezTo>
                    <a:cubicBezTo>
                      <a:pt x="29" y="24"/>
                      <a:pt x="28" y="24"/>
                      <a:pt x="30" y="24"/>
                    </a:cubicBezTo>
                    <a:cubicBezTo>
                      <a:pt x="28" y="24"/>
                      <a:pt x="23" y="24"/>
                      <a:pt x="23" y="24"/>
                    </a:cubicBezTo>
                    <a:cubicBezTo>
                      <a:pt x="28" y="23"/>
                      <a:pt x="25" y="23"/>
                      <a:pt x="30" y="22"/>
                    </a:cubicBezTo>
                    <a:cubicBezTo>
                      <a:pt x="25" y="23"/>
                      <a:pt x="28" y="21"/>
                      <a:pt x="25" y="22"/>
                    </a:cubicBezTo>
                    <a:cubicBezTo>
                      <a:pt x="24" y="22"/>
                      <a:pt x="24" y="21"/>
                      <a:pt x="27" y="21"/>
                    </a:cubicBezTo>
                    <a:cubicBezTo>
                      <a:pt x="28" y="21"/>
                      <a:pt x="28" y="21"/>
                      <a:pt x="28" y="21"/>
                    </a:cubicBezTo>
                    <a:cubicBezTo>
                      <a:pt x="28" y="21"/>
                      <a:pt x="28" y="21"/>
                      <a:pt x="28" y="21"/>
                    </a:cubicBezTo>
                    <a:cubicBezTo>
                      <a:pt x="29" y="21"/>
                      <a:pt x="29" y="21"/>
                      <a:pt x="29" y="21"/>
                    </a:cubicBezTo>
                    <a:cubicBezTo>
                      <a:pt x="29" y="20"/>
                      <a:pt x="25" y="21"/>
                      <a:pt x="28" y="20"/>
                    </a:cubicBezTo>
                    <a:cubicBezTo>
                      <a:pt x="30" y="20"/>
                      <a:pt x="30" y="20"/>
                      <a:pt x="30" y="20"/>
                    </a:cubicBezTo>
                    <a:cubicBezTo>
                      <a:pt x="31" y="20"/>
                      <a:pt x="22" y="20"/>
                      <a:pt x="27" y="19"/>
                    </a:cubicBezTo>
                    <a:cubicBezTo>
                      <a:pt x="24" y="19"/>
                      <a:pt x="24" y="19"/>
                      <a:pt x="18" y="20"/>
                    </a:cubicBezTo>
                    <a:cubicBezTo>
                      <a:pt x="20" y="19"/>
                      <a:pt x="24" y="19"/>
                      <a:pt x="24" y="18"/>
                    </a:cubicBezTo>
                    <a:cubicBezTo>
                      <a:pt x="19" y="19"/>
                      <a:pt x="25" y="18"/>
                      <a:pt x="22" y="18"/>
                    </a:cubicBezTo>
                    <a:cubicBezTo>
                      <a:pt x="27" y="18"/>
                      <a:pt x="24" y="18"/>
                      <a:pt x="28" y="18"/>
                    </a:cubicBezTo>
                    <a:cubicBezTo>
                      <a:pt x="31" y="17"/>
                      <a:pt x="24" y="17"/>
                      <a:pt x="25" y="17"/>
                    </a:cubicBezTo>
                    <a:cubicBezTo>
                      <a:pt x="29" y="16"/>
                      <a:pt x="29" y="16"/>
                      <a:pt x="29" y="16"/>
                    </a:cubicBezTo>
                    <a:cubicBezTo>
                      <a:pt x="27" y="16"/>
                      <a:pt x="23" y="16"/>
                      <a:pt x="27" y="16"/>
                    </a:cubicBezTo>
                    <a:cubicBezTo>
                      <a:pt x="24" y="16"/>
                      <a:pt x="24" y="16"/>
                      <a:pt x="24" y="16"/>
                    </a:cubicBezTo>
                    <a:cubicBezTo>
                      <a:pt x="25" y="16"/>
                      <a:pt x="24" y="15"/>
                      <a:pt x="28" y="15"/>
                    </a:cubicBezTo>
                    <a:cubicBezTo>
                      <a:pt x="22" y="14"/>
                      <a:pt x="22" y="14"/>
                      <a:pt x="22" y="14"/>
                    </a:cubicBezTo>
                    <a:cubicBezTo>
                      <a:pt x="29" y="14"/>
                      <a:pt x="22" y="13"/>
                      <a:pt x="16" y="12"/>
                    </a:cubicBezTo>
                    <a:cubicBezTo>
                      <a:pt x="17" y="12"/>
                      <a:pt x="18" y="11"/>
                      <a:pt x="19" y="11"/>
                    </a:cubicBezTo>
                    <a:cubicBezTo>
                      <a:pt x="22" y="12"/>
                      <a:pt x="22" y="12"/>
                      <a:pt x="22" y="12"/>
                    </a:cubicBezTo>
                    <a:cubicBezTo>
                      <a:pt x="22" y="12"/>
                      <a:pt x="26" y="12"/>
                      <a:pt x="20" y="11"/>
                    </a:cubicBezTo>
                    <a:cubicBezTo>
                      <a:pt x="19" y="10"/>
                      <a:pt x="24" y="11"/>
                      <a:pt x="25" y="11"/>
                    </a:cubicBezTo>
                    <a:cubicBezTo>
                      <a:pt x="17" y="9"/>
                      <a:pt x="31" y="10"/>
                      <a:pt x="19" y="8"/>
                    </a:cubicBezTo>
                    <a:cubicBezTo>
                      <a:pt x="19" y="8"/>
                      <a:pt x="17" y="8"/>
                      <a:pt x="17" y="9"/>
                    </a:cubicBezTo>
                    <a:cubicBezTo>
                      <a:pt x="16" y="8"/>
                      <a:pt x="13" y="8"/>
                      <a:pt x="13" y="8"/>
                    </a:cubicBezTo>
                    <a:cubicBezTo>
                      <a:pt x="13" y="7"/>
                      <a:pt x="17" y="8"/>
                      <a:pt x="15" y="7"/>
                    </a:cubicBezTo>
                    <a:cubicBezTo>
                      <a:pt x="23" y="8"/>
                      <a:pt x="23" y="8"/>
                      <a:pt x="23" y="8"/>
                    </a:cubicBezTo>
                    <a:cubicBezTo>
                      <a:pt x="30" y="9"/>
                      <a:pt x="13" y="4"/>
                      <a:pt x="23" y="6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630" name="Freeform 178">
                <a:extLst>
                  <a:ext uri="{FF2B5EF4-FFF2-40B4-BE49-F238E27FC236}">
                    <a16:creationId xmlns:a16="http://schemas.microsoft.com/office/drawing/2014/main" xmlns="" id="{2C071348-D454-8E4B-B038-BC1B22959F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78" y="3140"/>
                <a:ext cx="3" cy="1"/>
              </a:xfrm>
              <a:custGeom>
                <a:avLst/>
                <a:gdLst>
                  <a:gd name="T0" fmla="*/ 0 w 4"/>
                  <a:gd name="T1" fmla="*/ 1 h 1"/>
                  <a:gd name="T2" fmla="*/ 4 w 4"/>
                  <a:gd name="T3" fmla="*/ 0 h 1"/>
                  <a:gd name="T4" fmla="*/ 0 w 4"/>
                  <a:gd name="T5" fmla="*/ 0 h 1"/>
                  <a:gd name="T6" fmla="*/ 0 w 4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1">
                    <a:moveTo>
                      <a:pt x="0" y="1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1"/>
                      <a:pt x="0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631" name="Freeform 179">
                <a:extLst>
                  <a:ext uri="{FF2B5EF4-FFF2-40B4-BE49-F238E27FC236}">
                    <a16:creationId xmlns:a16="http://schemas.microsoft.com/office/drawing/2014/main" xmlns="" id="{32FAE20D-B49A-F04E-97B7-34A55467FA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77" y="3140"/>
                <a:ext cx="1" cy="0"/>
              </a:xfrm>
              <a:custGeom>
                <a:avLst/>
                <a:gdLst>
                  <a:gd name="T0" fmla="*/ 1 w 1"/>
                  <a:gd name="T1" fmla="*/ 0 w 1"/>
                  <a:gd name="T2" fmla="*/ 0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632" name="Freeform 180">
                <a:extLst>
                  <a:ext uri="{FF2B5EF4-FFF2-40B4-BE49-F238E27FC236}">
                    <a16:creationId xmlns:a16="http://schemas.microsoft.com/office/drawing/2014/main" xmlns="" id="{0657579F-7584-FC4D-AE7F-880B48241A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77" y="3133"/>
                <a:ext cx="2" cy="1"/>
              </a:xfrm>
              <a:custGeom>
                <a:avLst/>
                <a:gdLst>
                  <a:gd name="T0" fmla="*/ 2 w 3"/>
                  <a:gd name="T1" fmla="*/ 1 h 1"/>
                  <a:gd name="T2" fmla="*/ 2 w 3"/>
                  <a:gd name="T3" fmla="*/ 1 h 1"/>
                  <a:gd name="T4" fmla="*/ 2 w 3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1">
                    <a:moveTo>
                      <a:pt x="2" y="1"/>
                    </a:moveTo>
                    <a:cubicBezTo>
                      <a:pt x="2" y="1"/>
                      <a:pt x="3" y="1"/>
                      <a:pt x="2" y="1"/>
                    </a:cubicBezTo>
                    <a:cubicBezTo>
                      <a:pt x="1" y="0"/>
                      <a:pt x="0" y="0"/>
                      <a:pt x="2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633" name="Freeform 181">
                <a:extLst>
                  <a:ext uri="{FF2B5EF4-FFF2-40B4-BE49-F238E27FC236}">
                    <a16:creationId xmlns:a16="http://schemas.microsoft.com/office/drawing/2014/main" xmlns="" id="{21AC89EF-CED3-7D4E-A106-4137B94992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75" y="3133"/>
                <a:ext cx="2" cy="0"/>
              </a:xfrm>
              <a:custGeom>
                <a:avLst/>
                <a:gdLst>
                  <a:gd name="T0" fmla="*/ 2 w 2"/>
                  <a:gd name="T1" fmla="*/ 0 w 2"/>
                  <a:gd name="T2" fmla="*/ 1 w 2"/>
                  <a:gd name="T3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lnTo>
                      <a:pt x="0" y="0"/>
                    </a:lnTo>
                    <a:lnTo>
                      <a:pt x="1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634" name="Freeform 182">
                <a:extLst>
                  <a:ext uri="{FF2B5EF4-FFF2-40B4-BE49-F238E27FC236}">
                    <a16:creationId xmlns:a16="http://schemas.microsoft.com/office/drawing/2014/main" xmlns="" id="{341CA905-DBE6-714E-B04A-CDBDD12273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64" y="3113"/>
                <a:ext cx="17" cy="20"/>
              </a:xfrm>
              <a:custGeom>
                <a:avLst/>
                <a:gdLst>
                  <a:gd name="T0" fmla="*/ 17 w 21"/>
                  <a:gd name="T1" fmla="*/ 9 h 24"/>
                  <a:gd name="T2" fmla="*/ 15 w 21"/>
                  <a:gd name="T3" fmla="*/ 5 h 24"/>
                  <a:gd name="T4" fmla="*/ 18 w 21"/>
                  <a:gd name="T5" fmla="*/ 7 h 24"/>
                  <a:gd name="T6" fmla="*/ 14 w 21"/>
                  <a:gd name="T7" fmla="*/ 0 h 24"/>
                  <a:gd name="T8" fmla="*/ 10 w 21"/>
                  <a:gd name="T9" fmla="*/ 11 h 24"/>
                  <a:gd name="T10" fmla="*/ 7 w 21"/>
                  <a:gd name="T11" fmla="*/ 8 h 24"/>
                  <a:gd name="T12" fmla="*/ 10 w 21"/>
                  <a:gd name="T13" fmla="*/ 15 h 24"/>
                  <a:gd name="T14" fmla="*/ 5 w 21"/>
                  <a:gd name="T15" fmla="*/ 11 h 24"/>
                  <a:gd name="T16" fmla="*/ 6 w 21"/>
                  <a:gd name="T17" fmla="*/ 15 h 24"/>
                  <a:gd name="T18" fmla="*/ 8 w 21"/>
                  <a:gd name="T19" fmla="*/ 16 h 24"/>
                  <a:gd name="T20" fmla="*/ 7 w 21"/>
                  <a:gd name="T21" fmla="*/ 16 h 24"/>
                  <a:gd name="T22" fmla="*/ 8 w 21"/>
                  <a:gd name="T23" fmla="*/ 16 h 24"/>
                  <a:gd name="T24" fmla="*/ 8 w 21"/>
                  <a:gd name="T25" fmla="*/ 18 h 24"/>
                  <a:gd name="T26" fmla="*/ 6 w 21"/>
                  <a:gd name="T27" fmla="*/ 17 h 24"/>
                  <a:gd name="T28" fmla="*/ 8 w 21"/>
                  <a:gd name="T29" fmla="*/ 19 h 24"/>
                  <a:gd name="T30" fmla="*/ 5 w 21"/>
                  <a:gd name="T31" fmla="*/ 17 h 24"/>
                  <a:gd name="T32" fmla="*/ 9 w 21"/>
                  <a:gd name="T33" fmla="*/ 22 h 24"/>
                  <a:gd name="T34" fmla="*/ 12 w 21"/>
                  <a:gd name="T35" fmla="*/ 23 h 24"/>
                  <a:gd name="T36" fmla="*/ 10 w 21"/>
                  <a:gd name="T37" fmla="*/ 20 h 24"/>
                  <a:gd name="T38" fmla="*/ 10 w 21"/>
                  <a:gd name="T39" fmla="*/ 20 h 24"/>
                  <a:gd name="T40" fmla="*/ 9 w 21"/>
                  <a:gd name="T41" fmla="*/ 18 h 24"/>
                  <a:gd name="T42" fmla="*/ 14 w 21"/>
                  <a:gd name="T43" fmla="*/ 21 h 24"/>
                  <a:gd name="T44" fmla="*/ 18 w 21"/>
                  <a:gd name="T45" fmla="*/ 21 h 24"/>
                  <a:gd name="T46" fmla="*/ 18 w 21"/>
                  <a:gd name="T47" fmla="*/ 22 h 24"/>
                  <a:gd name="T48" fmla="*/ 17 w 21"/>
                  <a:gd name="T49" fmla="*/ 20 h 24"/>
                  <a:gd name="T50" fmla="*/ 14 w 21"/>
                  <a:gd name="T51" fmla="*/ 19 h 24"/>
                  <a:gd name="T52" fmla="*/ 9 w 21"/>
                  <a:gd name="T53" fmla="*/ 16 h 24"/>
                  <a:gd name="T54" fmla="*/ 9 w 21"/>
                  <a:gd name="T55" fmla="*/ 15 h 24"/>
                  <a:gd name="T56" fmla="*/ 14 w 21"/>
                  <a:gd name="T57" fmla="*/ 18 h 24"/>
                  <a:gd name="T58" fmla="*/ 12 w 21"/>
                  <a:gd name="T59" fmla="*/ 17 h 24"/>
                  <a:gd name="T60" fmla="*/ 17 w 21"/>
                  <a:gd name="T61" fmla="*/ 19 h 24"/>
                  <a:gd name="T62" fmla="*/ 12 w 21"/>
                  <a:gd name="T63" fmla="*/ 16 h 24"/>
                  <a:gd name="T64" fmla="*/ 14 w 21"/>
                  <a:gd name="T65" fmla="*/ 13 h 24"/>
                  <a:gd name="T66" fmla="*/ 16 w 21"/>
                  <a:gd name="T67" fmla="*/ 15 h 24"/>
                  <a:gd name="T68" fmla="*/ 13 w 21"/>
                  <a:gd name="T69" fmla="*/ 12 h 24"/>
                  <a:gd name="T70" fmla="*/ 16 w 21"/>
                  <a:gd name="T71" fmla="*/ 12 h 24"/>
                  <a:gd name="T72" fmla="*/ 14 w 21"/>
                  <a:gd name="T73" fmla="*/ 10 h 24"/>
                  <a:gd name="T74" fmla="*/ 16 w 21"/>
                  <a:gd name="T75" fmla="*/ 9 h 24"/>
                  <a:gd name="T76" fmla="*/ 16 w 21"/>
                  <a:gd name="T77" fmla="*/ 9 h 24"/>
                  <a:gd name="T78" fmla="*/ 13 w 21"/>
                  <a:gd name="T79" fmla="*/ 3 h 24"/>
                  <a:gd name="T80" fmla="*/ 17 w 21"/>
                  <a:gd name="T81" fmla="*/ 9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1" h="24">
                    <a:moveTo>
                      <a:pt x="17" y="9"/>
                    </a:moveTo>
                    <a:cubicBezTo>
                      <a:pt x="15" y="5"/>
                      <a:pt x="15" y="5"/>
                      <a:pt x="15" y="5"/>
                    </a:cubicBezTo>
                    <a:cubicBezTo>
                      <a:pt x="16" y="7"/>
                      <a:pt x="16" y="4"/>
                      <a:pt x="18" y="7"/>
                    </a:cubicBezTo>
                    <a:cubicBezTo>
                      <a:pt x="15" y="2"/>
                      <a:pt x="19" y="6"/>
                      <a:pt x="14" y="0"/>
                    </a:cubicBezTo>
                    <a:cubicBezTo>
                      <a:pt x="13" y="4"/>
                      <a:pt x="6" y="3"/>
                      <a:pt x="10" y="11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12" y="13"/>
                      <a:pt x="0" y="7"/>
                      <a:pt x="10" y="15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3" y="11"/>
                      <a:pt x="12" y="17"/>
                      <a:pt x="6" y="15"/>
                    </a:cubicBezTo>
                    <a:cubicBezTo>
                      <a:pt x="8" y="16"/>
                      <a:pt x="8" y="16"/>
                      <a:pt x="8" y="16"/>
                    </a:cubicBezTo>
                    <a:cubicBezTo>
                      <a:pt x="7" y="16"/>
                      <a:pt x="7" y="16"/>
                      <a:pt x="7" y="16"/>
                    </a:cubicBezTo>
                    <a:cubicBezTo>
                      <a:pt x="8" y="16"/>
                      <a:pt x="8" y="16"/>
                      <a:pt x="8" y="16"/>
                    </a:cubicBezTo>
                    <a:cubicBezTo>
                      <a:pt x="10" y="18"/>
                      <a:pt x="9" y="18"/>
                      <a:pt x="8" y="18"/>
                    </a:cubicBezTo>
                    <a:cubicBezTo>
                      <a:pt x="6" y="17"/>
                      <a:pt x="7" y="17"/>
                      <a:pt x="6" y="17"/>
                    </a:cubicBezTo>
                    <a:cubicBezTo>
                      <a:pt x="4" y="16"/>
                      <a:pt x="8" y="18"/>
                      <a:pt x="8" y="19"/>
                    </a:cubicBezTo>
                    <a:cubicBezTo>
                      <a:pt x="6" y="18"/>
                      <a:pt x="5" y="18"/>
                      <a:pt x="5" y="17"/>
                    </a:cubicBezTo>
                    <a:cubicBezTo>
                      <a:pt x="7" y="19"/>
                      <a:pt x="0" y="18"/>
                      <a:pt x="9" y="22"/>
                    </a:cubicBezTo>
                    <a:cubicBezTo>
                      <a:pt x="10" y="22"/>
                      <a:pt x="12" y="22"/>
                      <a:pt x="12" y="23"/>
                    </a:cubicBezTo>
                    <a:cubicBezTo>
                      <a:pt x="16" y="23"/>
                      <a:pt x="12" y="22"/>
                      <a:pt x="10" y="20"/>
                    </a:cubicBezTo>
                    <a:cubicBezTo>
                      <a:pt x="10" y="20"/>
                      <a:pt x="10" y="20"/>
                      <a:pt x="10" y="20"/>
                    </a:cubicBezTo>
                    <a:cubicBezTo>
                      <a:pt x="2" y="16"/>
                      <a:pt x="12" y="21"/>
                      <a:pt x="9" y="18"/>
                    </a:cubicBezTo>
                    <a:cubicBezTo>
                      <a:pt x="12" y="20"/>
                      <a:pt x="12" y="20"/>
                      <a:pt x="14" y="21"/>
                    </a:cubicBezTo>
                    <a:cubicBezTo>
                      <a:pt x="21" y="24"/>
                      <a:pt x="10" y="18"/>
                      <a:pt x="18" y="21"/>
                    </a:cubicBezTo>
                    <a:cubicBezTo>
                      <a:pt x="18" y="22"/>
                      <a:pt x="18" y="22"/>
                      <a:pt x="18" y="22"/>
                    </a:cubicBezTo>
                    <a:cubicBezTo>
                      <a:pt x="19" y="22"/>
                      <a:pt x="18" y="21"/>
                      <a:pt x="17" y="20"/>
                    </a:cubicBezTo>
                    <a:cubicBezTo>
                      <a:pt x="14" y="19"/>
                      <a:pt x="14" y="19"/>
                      <a:pt x="14" y="19"/>
                    </a:cubicBezTo>
                    <a:cubicBezTo>
                      <a:pt x="14" y="19"/>
                      <a:pt x="10" y="17"/>
                      <a:pt x="9" y="16"/>
                    </a:cubicBezTo>
                    <a:cubicBezTo>
                      <a:pt x="12" y="18"/>
                      <a:pt x="7" y="15"/>
                      <a:pt x="9" y="15"/>
                    </a:cubicBezTo>
                    <a:cubicBezTo>
                      <a:pt x="13" y="17"/>
                      <a:pt x="12" y="17"/>
                      <a:pt x="14" y="18"/>
                    </a:cubicBezTo>
                    <a:cubicBezTo>
                      <a:pt x="12" y="17"/>
                      <a:pt x="12" y="17"/>
                      <a:pt x="12" y="17"/>
                    </a:cubicBezTo>
                    <a:cubicBezTo>
                      <a:pt x="12" y="16"/>
                      <a:pt x="15" y="18"/>
                      <a:pt x="17" y="19"/>
                    </a:cubicBezTo>
                    <a:cubicBezTo>
                      <a:pt x="15" y="18"/>
                      <a:pt x="15" y="18"/>
                      <a:pt x="12" y="16"/>
                    </a:cubicBezTo>
                    <a:cubicBezTo>
                      <a:pt x="16" y="18"/>
                      <a:pt x="16" y="16"/>
                      <a:pt x="14" y="13"/>
                    </a:cubicBezTo>
                    <a:cubicBezTo>
                      <a:pt x="14" y="13"/>
                      <a:pt x="17" y="15"/>
                      <a:pt x="16" y="15"/>
                    </a:cubicBezTo>
                    <a:cubicBezTo>
                      <a:pt x="17" y="16"/>
                      <a:pt x="15" y="14"/>
                      <a:pt x="13" y="12"/>
                    </a:cubicBezTo>
                    <a:cubicBezTo>
                      <a:pt x="12" y="10"/>
                      <a:pt x="14" y="10"/>
                      <a:pt x="16" y="12"/>
                    </a:cubicBezTo>
                    <a:cubicBezTo>
                      <a:pt x="14" y="10"/>
                      <a:pt x="14" y="10"/>
                      <a:pt x="14" y="10"/>
                    </a:cubicBezTo>
                    <a:cubicBezTo>
                      <a:pt x="10" y="6"/>
                      <a:pt x="17" y="12"/>
                      <a:pt x="16" y="9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6" y="8"/>
                      <a:pt x="11" y="3"/>
                      <a:pt x="13" y="3"/>
                    </a:cubicBezTo>
                    <a:cubicBezTo>
                      <a:pt x="15" y="6"/>
                      <a:pt x="15" y="6"/>
                      <a:pt x="17" y="9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635" name="Freeform 183">
                <a:extLst>
                  <a:ext uri="{FF2B5EF4-FFF2-40B4-BE49-F238E27FC236}">
                    <a16:creationId xmlns:a16="http://schemas.microsoft.com/office/drawing/2014/main" xmlns="" id="{0519B97D-CCF9-FC40-BF26-D1E34AA661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76" y="3112"/>
                <a:ext cx="4" cy="6"/>
              </a:xfrm>
              <a:custGeom>
                <a:avLst/>
                <a:gdLst>
                  <a:gd name="T0" fmla="*/ 2 w 5"/>
                  <a:gd name="T1" fmla="*/ 3 h 8"/>
                  <a:gd name="T2" fmla="*/ 4 w 5"/>
                  <a:gd name="T3" fmla="*/ 7 h 8"/>
                  <a:gd name="T4" fmla="*/ 1 w 5"/>
                  <a:gd name="T5" fmla="*/ 1 h 8"/>
                  <a:gd name="T6" fmla="*/ 1 w 5"/>
                  <a:gd name="T7" fmla="*/ 2 h 8"/>
                  <a:gd name="T8" fmla="*/ 2 w 5"/>
                  <a:gd name="T9" fmla="*/ 3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8">
                    <a:moveTo>
                      <a:pt x="2" y="3"/>
                    </a:moveTo>
                    <a:cubicBezTo>
                      <a:pt x="4" y="7"/>
                      <a:pt x="4" y="7"/>
                      <a:pt x="4" y="7"/>
                    </a:cubicBezTo>
                    <a:cubicBezTo>
                      <a:pt x="5" y="8"/>
                      <a:pt x="3" y="3"/>
                      <a:pt x="1" y="1"/>
                    </a:cubicBezTo>
                    <a:cubicBezTo>
                      <a:pt x="1" y="2"/>
                      <a:pt x="0" y="0"/>
                      <a:pt x="1" y="2"/>
                    </a:cubicBezTo>
                    <a:cubicBezTo>
                      <a:pt x="2" y="3"/>
                      <a:pt x="2" y="4"/>
                      <a:pt x="2" y="3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636" name="Freeform 184">
                <a:extLst>
                  <a:ext uri="{FF2B5EF4-FFF2-40B4-BE49-F238E27FC236}">
                    <a16:creationId xmlns:a16="http://schemas.microsoft.com/office/drawing/2014/main" xmlns="" id="{E077C73B-3499-5440-8A49-E324DD46E3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76" y="3102"/>
                <a:ext cx="10" cy="17"/>
              </a:xfrm>
              <a:custGeom>
                <a:avLst/>
                <a:gdLst>
                  <a:gd name="T0" fmla="*/ 9 w 13"/>
                  <a:gd name="T1" fmla="*/ 11 h 21"/>
                  <a:gd name="T2" fmla="*/ 8 w 13"/>
                  <a:gd name="T3" fmla="*/ 8 h 21"/>
                  <a:gd name="T4" fmla="*/ 3 w 13"/>
                  <a:gd name="T5" fmla="*/ 9 h 21"/>
                  <a:gd name="T6" fmla="*/ 5 w 13"/>
                  <a:gd name="T7" fmla="*/ 15 h 21"/>
                  <a:gd name="T8" fmla="*/ 3 w 13"/>
                  <a:gd name="T9" fmla="*/ 12 h 21"/>
                  <a:gd name="T10" fmla="*/ 4 w 13"/>
                  <a:gd name="T11" fmla="*/ 17 h 21"/>
                  <a:gd name="T12" fmla="*/ 4 w 13"/>
                  <a:gd name="T13" fmla="*/ 15 h 21"/>
                  <a:gd name="T14" fmla="*/ 5 w 13"/>
                  <a:gd name="T15" fmla="*/ 17 h 21"/>
                  <a:gd name="T16" fmla="*/ 5 w 13"/>
                  <a:gd name="T17" fmla="*/ 15 h 21"/>
                  <a:gd name="T18" fmla="*/ 6 w 13"/>
                  <a:gd name="T19" fmla="*/ 18 h 21"/>
                  <a:gd name="T20" fmla="*/ 5 w 13"/>
                  <a:gd name="T21" fmla="*/ 12 h 21"/>
                  <a:gd name="T22" fmla="*/ 8 w 13"/>
                  <a:gd name="T23" fmla="*/ 17 h 21"/>
                  <a:gd name="T24" fmla="*/ 10 w 13"/>
                  <a:gd name="T25" fmla="*/ 18 h 21"/>
                  <a:gd name="T26" fmla="*/ 9 w 13"/>
                  <a:gd name="T27" fmla="*/ 16 h 21"/>
                  <a:gd name="T28" fmla="*/ 7 w 13"/>
                  <a:gd name="T29" fmla="*/ 12 h 21"/>
                  <a:gd name="T30" fmla="*/ 10 w 13"/>
                  <a:gd name="T31" fmla="*/ 18 h 21"/>
                  <a:gd name="T32" fmla="*/ 12 w 13"/>
                  <a:gd name="T33" fmla="*/ 14 h 21"/>
                  <a:gd name="T34" fmla="*/ 11 w 13"/>
                  <a:gd name="T35" fmla="*/ 7 h 21"/>
                  <a:gd name="T36" fmla="*/ 12 w 13"/>
                  <a:gd name="T37" fmla="*/ 12 h 21"/>
                  <a:gd name="T38" fmla="*/ 13 w 13"/>
                  <a:gd name="T39" fmla="*/ 13 h 21"/>
                  <a:gd name="T40" fmla="*/ 12 w 13"/>
                  <a:gd name="T41" fmla="*/ 3 h 21"/>
                  <a:gd name="T42" fmla="*/ 9 w 13"/>
                  <a:gd name="T43" fmla="*/ 1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3" h="21">
                    <a:moveTo>
                      <a:pt x="9" y="11"/>
                    </a:moveTo>
                    <a:cubicBezTo>
                      <a:pt x="8" y="8"/>
                      <a:pt x="8" y="8"/>
                      <a:pt x="8" y="8"/>
                    </a:cubicBezTo>
                    <a:cubicBezTo>
                      <a:pt x="7" y="9"/>
                      <a:pt x="5" y="11"/>
                      <a:pt x="3" y="9"/>
                    </a:cubicBezTo>
                    <a:cubicBezTo>
                      <a:pt x="2" y="8"/>
                      <a:pt x="5" y="14"/>
                      <a:pt x="5" y="15"/>
                    </a:cubicBezTo>
                    <a:cubicBezTo>
                      <a:pt x="3" y="12"/>
                      <a:pt x="3" y="12"/>
                      <a:pt x="3" y="12"/>
                    </a:cubicBezTo>
                    <a:cubicBezTo>
                      <a:pt x="3" y="14"/>
                      <a:pt x="0" y="11"/>
                      <a:pt x="4" y="17"/>
                    </a:cubicBezTo>
                    <a:cubicBezTo>
                      <a:pt x="4" y="17"/>
                      <a:pt x="3" y="14"/>
                      <a:pt x="4" y="15"/>
                    </a:cubicBezTo>
                    <a:cubicBezTo>
                      <a:pt x="5" y="17"/>
                      <a:pt x="5" y="17"/>
                      <a:pt x="5" y="17"/>
                    </a:cubicBezTo>
                    <a:cubicBezTo>
                      <a:pt x="5" y="15"/>
                      <a:pt x="5" y="15"/>
                      <a:pt x="5" y="15"/>
                    </a:cubicBezTo>
                    <a:cubicBezTo>
                      <a:pt x="6" y="18"/>
                      <a:pt x="6" y="18"/>
                      <a:pt x="6" y="18"/>
                    </a:cubicBezTo>
                    <a:cubicBezTo>
                      <a:pt x="9" y="21"/>
                      <a:pt x="3" y="10"/>
                      <a:pt x="5" y="12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8" y="17"/>
                      <a:pt x="8" y="15"/>
                      <a:pt x="10" y="18"/>
                    </a:cubicBezTo>
                    <a:cubicBezTo>
                      <a:pt x="10" y="18"/>
                      <a:pt x="9" y="15"/>
                      <a:pt x="9" y="16"/>
                    </a:cubicBezTo>
                    <a:cubicBezTo>
                      <a:pt x="9" y="16"/>
                      <a:pt x="8" y="14"/>
                      <a:pt x="7" y="12"/>
                    </a:cubicBezTo>
                    <a:cubicBezTo>
                      <a:pt x="7" y="8"/>
                      <a:pt x="9" y="16"/>
                      <a:pt x="10" y="18"/>
                    </a:cubicBezTo>
                    <a:cubicBezTo>
                      <a:pt x="9" y="13"/>
                      <a:pt x="11" y="9"/>
                      <a:pt x="12" y="14"/>
                    </a:cubicBezTo>
                    <a:cubicBezTo>
                      <a:pt x="11" y="10"/>
                      <a:pt x="11" y="6"/>
                      <a:pt x="11" y="7"/>
                    </a:cubicBezTo>
                    <a:cubicBezTo>
                      <a:pt x="12" y="8"/>
                      <a:pt x="12" y="10"/>
                      <a:pt x="12" y="12"/>
                    </a:cubicBezTo>
                    <a:cubicBezTo>
                      <a:pt x="13" y="12"/>
                      <a:pt x="13" y="14"/>
                      <a:pt x="13" y="13"/>
                    </a:cubicBezTo>
                    <a:cubicBezTo>
                      <a:pt x="12" y="10"/>
                      <a:pt x="12" y="5"/>
                      <a:pt x="12" y="3"/>
                    </a:cubicBezTo>
                    <a:cubicBezTo>
                      <a:pt x="9" y="0"/>
                      <a:pt x="11" y="11"/>
                      <a:pt x="9" y="1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637" name="Freeform 185">
                <a:extLst>
                  <a:ext uri="{FF2B5EF4-FFF2-40B4-BE49-F238E27FC236}">
                    <a16:creationId xmlns:a16="http://schemas.microsoft.com/office/drawing/2014/main" xmlns="" id="{9A784018-0655-F541-A099-A03D036F3C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82" y="3107"/>
                <a:ext cx="1" cy="2"/>
              </a:xfrm>
              <a:custGeom>
                <a:avLst/>
                <a:gdLst>
                  <a:gd name="T0" fmla="*/ 0 w 1"/>
                  <a:gd name="T1" fmla="*/ 0 h 2"/>
                  <a:gd name="T2" fmla="*/ 0 w 1"/>
                  <a:gd name="T3" fmla="*/ 2 h 2"/>
                  <a:gd name="T4" fmla="*/ 1 w 1"/>
                  <a:gd name="T5" fmla="*/ 1 h 2"/>
                  <a:gd name="T6" fmla="*/ 0 w 1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lnTo>
                      <a:pt x="0" y="2"/>
                    </a:lnTo>
                    <a:lnTo>
                      <a:pt x="1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638" name="Freeform 186">
                <a:extLst>
                  <a:ext uri="{FF2B5EF4-FFF2-40B4-BE49-F238E27FC236}">
                    <a16:creationId xmlns:a16="http://schemas.microsoft.com/office/drawing/2014/main" xmlns="" id="{38403DEB-45A0-A24E-B2D0-34C4A937C8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4" y="2858"/>
                <a:ext cx="2" cy="2"/>
              </a:xfrm>
              <a:custGeom>
                <a:avLst/>
                <a:gdLst>
                  <a:gd name="T0" fmla="*/ 1 w 2"/>
                  <a:gd name="T1" fmla="*/ 2 h 2"/>
                  <a:gd name="T2" fmla="*/ 2 w 2"/>
                  <a:gd name="T3" fmla="*/ 2 h 2"/>
                  <a:gd name="T4" fmla="*/ 0 w 2"/>
                  <a:gd name="T5" fmla="*/ 0 h 2"/>
                  <a:gd name="T6" fmla="*/ 1 w 2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lnTo>
                      <a:pt x="2" y="2"/>
                    </a:lnTo>
                    <a:lnTo>
                      <a:pt x="0" y="0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639" name="Freeform 187">
                <a:extLst>
                  <a:ext uri="{FF2B5EF4-FFF2-40B4-BE49-F238E27FC236}">
                    <a16:creationId xmlns:a16="http://schemas.microsoft.com/office/drawing/2014/main" xmlns="" id="{DB5BCCDA-1925-7744-A1BC-5CEB165021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4" y="2856"/>
                <a:ext cx="10" cy="10"/>
              </a:xfrm>
              <a:custGeom>
                <a:avLst/>
                <a:gdLst>
                  <a:gd name="T0" fmla="*/ 12 w 12"/>
                  <a:gd name="T1" fmla="*/ 11 h 12"/>
                  <a:gd name="T2" fmla="*/ 11 w 12"/>
                  <a:gd name="T3" fmla="*/ 10 h 12"/>
                  <a:gd name="T4" fmla="*/ 0 w 12"/>
                  <a:gd name="T5" fmla="*/ 0 h 12"/>
                  <a:gd name="T6" fmla="*/ 5 w 12"/>
                  <a:gd name="T7" fmla="*/ 8 h 12"/>
                  <a:gd name="T8" fmla="*/ 4 w 12"/>
                  <a:gd name="T9" fmla="*/ 4 h 12"/>
                  <a:gd name="T10" fmla="*/ 8 w 12"/>
                  <a:gd name="T11" fmla="*/ 10 h 12"/>
                  <a:gd name="T12" fmla="*/ 8 w 12"/>
                  <a:gd name="T13" fmla="*/ 8 h 12"/>
                  <a:gd name="T14" fmla="*/ 12 w 12"/>
                  <a:gd name="T15" fmla="*/ 11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" h="12">
                    <a:moveTo>
                      <a:pt x="12" y="11"/>
                    </a:moveTo>
                    <a:cubicBezTo>
                      <a:pt x="11" y="10"/>
                      <a:pt x="11" y="10"/>
                      <a:pt x="11" y="10"/>
                    </a:cubicBezTo>
                    <a:cubicBezTo>
                      <a:pt x="4" y="2"/>
                      <a:pt x="6" y="4"/>
                      <a:pt x="0" y="0"/>
                    </a:cubicBezTo>
                    <a:cubicBezTo>
                      <a:pt x="1" y="1"/>
                      <a:pt x="3" y="5"/>
                      <a:pt x="5" y="8"/>
                    </a:cubicBezTo>
                    <a:cubicBezTo>
                      <a:pt x="5" y="7"/>
                      <a:pt x="3" y="4"/>
                      <a:pt x="4" y="4"/>
                    </a:cubicBezTo>
                    <a:cubicBezTo>
                      <a:pt x="6" y="7"/>
                      <a:pt x="6" y="7"/>
                      <a:pt x="8" y="10"/>
                    </a:cubicBezTo>
                    <a:cubicBezTo>
                      <a:pt x="11" y="12"/>
                      <a:pt x="7" y="8"/>
                      <a:pt x="8" y="8"/>
                    </a:cubicBezTo>
                    <a:lnTo>
                      <a:pt x="12" y="11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640" name="Freeform 188">
                <a:extLst>
                  <a:ext uri="{FF2B5EF4-FFF2-40B4-BE49-F238E27FC236}">
                    <a16:creationId xmlns:a16="http://schemas.microsoft.com/office/drawing/2014/main" xmlns="" id="{BB640164-62E6-334A-8CED-88025876CE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8" y="2859"/>
                <a:ext cx="3" cy="3"/>
              </a:xfrm>
              <a:custGeom>
                <a:avLst/>
                <a:gdLst>
                  <a:gd name="T0" fmla="*/ 0 w 4"/>
                  <a:gd name="T1" fmla="*/ 0 h 4"/>
                  <a:gd name="T2" fmla="*/ 4 w 4"/>
                  <a:gd name="T3" fmla="*/ 4 h 4"/>
                  <a:gd name="T4" fmla="*/ 0 w 4"/>
                  <a:gd name="T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4">
                    <a:moveTo>
                      <a:pt x="0" y="0"/>
                    </a:moveTo>
                    <a:cubicBezTo>
                      <a:pt x="4" y="4"/>
                      <a:pt x="4" y="4"/>
                      <a:pt x="4" y="4"/>
                    </a:cubicBezTo>
                    <a:cubicBezTo>
                      <a:pt x="3" y="2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641" name="Freeform 189">
                <a:extLst>
                  <a:ext uri="{FF2B5EF4-FFF2-40B4-BE49-F238E27FC236}">
                    <a16:creationId xmlns:a16="http://schemas.microsoft.com/office/drawing/2014/main" xmlns="" id="{8D6112CA-FB39-BE47-8A40-55B77A4AF8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7" y="2856"/>
                <a:ext cx="3" cy="4"/>
              </a:xfrm>
              <a:custGeom>
                <a:avLst/>
                <a:gdLst>
                  <a:gd name="T0" fmla="*/ 1 w 4"/>
                  <a:gd name="T1" fmla="*/ 2 h 5"/>
                  <a:gd name="T2" fmla="*/ 4 w 4"/>
                  <a:gd name="T3" fmla="*/ 5 h 5"/>
                  <a:gd name="T4" fmla="*/ 0 w 4"/>
                  <a:gd name="T5" fmla="*/ 0 h 5"/>
                  <a:gd name="T6" fmla="*/ 1 w 4"/>
                  <a:gd name="T7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5">
                    <a:moveTo>
                      <a:pt x="1" y="2"/>
                    </a:moveTo>
                    <a:cubicBezTo>
                      <a:pt x="2" y="2"/>
                      <a:pt x="4" y="5"/>
                      <a:pt x="4" y="5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642" name="Freeform 190">
                <a:extLst>
                  <a:ext uri="{FF2B5EF4-FFF2-40B4-BE49-F238E27FC236}">
                    <a16:creationId xmlns:a16="http://schemas.microsoft.com/office/drawing/2014/main" xmlns="" id="{8DFFFF27-F275-3144-9AA4-CD775976F6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9" y="2856"/>
                <a:ext cx="1" cy="0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1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0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643" name="Freeform 191">
                <a:extLst>
                  <a:ext uri="{FF2B5EF4-FFF2-40B4-BE49-F238E27FC236}">
                    <a16:creationId xmlns:a16="http://schemas.microsoft.com/office/drawing/2014/main" xmlns="" id="{CEA3C793-1107-E346-8ABF-911373E019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9" y="2854"/>
                <a:ext cx="6" cy="8"/>
              </a:xfrm>
              <a:custGeom>
                <a:avLst/>
                <a:gdLst>
                  <a:gd name="T0" fmla="*/ 2 w 7"/>
                  <a:gd name="T1" fmla="*/ 2 h 10"/>
                  <a:gd name="T2" fmla="*/ 1 w 7"/>
                  <a:gd name="T3" fmla="*/ 3 h 10"/>
                  <a:gd name="T4" fmla="*/ 1 w 7"/>
                  <a:gd name="T5" fmla="*/ 3 h 10"/>
                  <a:gd name="T6" fmla="*/ 5 w 7"/>
                  <a:gd name="T7" fmla="*/ 7 h 10"/>
                  <a:gd name="T8" fmla="*/ 4 w 7"/>
                  <a:gd name="T9" fmla="*/ 8 h 10"/>
                  <a:gd name="T10" fmla="*/ 7 w 7"/>
                  <a:gd name="T11" fmla="*/ 10 h 10"/>
                  <a:gd name="T12" fmla="*/ 2 w 7"/>
                  <a:gd name="T13" fmla="*/ 2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10">
                    <a:moveTo>
                      <a:pt x="2" y="2"/>
                    </a:moveTo>
                    <a:cubicBezTo>
                      <a:pt x="0" y="0"/>
                      <a:pt x="0" y="2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3" y="4"/>
                      <a:pt x="6" y="8"/>
                      <a:pt x="5" y="7"/>
                    </a:cubicBezTo>
                    <a:cubicBezTo>
                      <a:pt x="5" y="8"/>
                      <a:pt x="2" y="5"/>
                      <a:pt x="4" y="8"/>
                    </a:cubicBezTo>
                    <a:cubicBezTo>
                      <a:pt x="7" y="10"/>
                      <a:pt x="7" y="10"/>
                      <a:pt x="7" y="10"/>
                    </a:cubicBezTo>
                    <a:cubicBezTo>
                      <a:pt x="7" y="9"/>
                      <a:pt x="3" y="3"/>
                      <a:pt x="2" y="2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644" name="Freeform 192">
                <a:extLst>
                  <a:ext uri="{FF2B5EF4-FFF2-40B4-BE49-F238E27FC236}">
                    <a16:creationId xmlns:a16="http://schemas.microsoft.com/office/drawing/2014/main" xmlns="" id="{80A2D659-BC11-4D41-B595-623002FF39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90" y="2856"/>
                <a:ext cx="0" cy="1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1"/>
                      <a:pt x="1" y="1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645" name="Freeform 193">
                <a:extLst>
                  <a:ext uri="{FF2B5EF4-FFF2-40B4-BE49-F238E27FC236}">
                    <a16:creationId xmlns:a16="http://schemas.microsoft.com/office/drawing/2014/main" xmlns="" id="{B0AB0980-0D31-694D-87C5-C9F6F6D8B0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9" y="2857"/>
                <a:ext cx="1" cy="2"/>
              </a:xfrm>
              <a:custGeom>
                <a:avLst/>
                <a:gdLst>
                  <a:gd name="T0" fmla="*/ 0 w 1"/>
                  <a:gd name="T1" fmla="*/ 0 h 2"/>
                  <a:gd name="T2" fmla="*/ 0 w 1"/>
                  <a:gd name="T3" fmla="*/ 1 h 2"/>
                  <a:gd name="T4" fmla="*/ 1 w 1"/>
                  <a:gd name="T5" fmla="*/ 2 h 2"/>
                  <a:gd name="T6" fmla="*/ 0 w 1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646" name="Freeform 194">
                <a:extLst>
                  <a:ext uri="{FF2B5EF4-FFF2-40B4-BE49-F238E27FC236}">
                    <a16:creationId xmlns:a16="http://schemas.microsoft.com/office/drawing/2014/main" xmlns="" id="{A8903585-F92F-844C-9C4F-892C29CA68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90" y="2854"/>
                <a:ext cx="9" cy="7"/>
              </a:xfrm>
              <a:custGeom>
                <a:avLst/>
                <a:gdLst>
                  <a:gd name="T0" fmla="*/ 2 w 11"/>
                  <a:gd name="T1" fmla="*/ 0 h 9"/>
                  <a:gd name="T2" fmla="*/ 4 w 11"/>
                  <a:gd name="T3" fmla="*/ 4 h 9"/>
                  <a:gd name="T4" fmla="*/ 11 w 11"/>
                  <a:gd name="T5" fmla="*/ 9 h 9"/>
                  <a:gd name="T6" fmla="*/ 10 w 11"/>
                  <a:gd name="T7" fmla="*/ 7 h 9"/>
                  <a:gd name="T8" fmla="*/ 2 w 11"/>
                  <a:gd name="T9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9">
                    <a:moveTo>
                      <a:pt x="2" y="0"/>
                    </a:moveTo>
                    <a:cubicBezTo>
                      <a:pt x="6" y="5"/>
                      <a:pt x="0" y="1"/>
                      <a:pt x="4" y="4"/>
                    </a:cubicBezTo>
                    <a:cubicBezTo>
                      <a:pt x="4" y="4"/>
                      <a:pt x="8" y="6"/>
                      <a:pt x="11" y="9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8" y="5"/>
                      <a:pt x="4" y="2"/>
                      <a:pt x="2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647" name="Freeform 195">
                <a:extLst>
                  <a:ext uri="{FF2B5EF4-FFF2-40B4-BE49-F238E27FC236}">
                    <a16:creationId xmlns:a16="http://schemas.microsoft.com/office/drawing/2014/main" xmlns="" id="{EF6CC3FC-E4A4-F84E-98EC-EC957DA3B4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01" y="2861"/>
                <a:ext cx="1" cy="1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lnTo>
                      <a:pt x="0" y="0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648" name="Freeform 196">
                <a:extLst>
                  <a:ext uri="{FF2B5EF4-FFF2-40B4-BE49-F238E27FC236}">
                    <a16:creationId xmlns:a16="http://schemas.microsoft.com/office/drawing/2014/main" xmlns="" id="{965F4155-17D6-0447-A9B2-104B696DB3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95" y="2853"/>
                <a:ext cx="11" cy="10"/>
              </a:xfrm>
              <a:custGeom>
                <a:avLst/>
                <a:gdLst>
                  <a:gd name="T0" fmla="*/ 4 w 14"/>
                  <a:gd name="T1" fmla="*/ 0 h 12"/>
                  <a:gd name="T2" fmla="*/ 8 w 14"/>
                  <a:gd name="T3" fmla="*/ 6 h 12"/>
                  <a:gd name="T4" fmla="*/ 4 w 14"/>
                  <a:gd name="T5" fmla="*/ 2 h 12"/>
                  <a:gd name="T6" fmla="*/ 5 w 14"/>
                  <a:gd name="T7" fmla="*/ 5 h 12"/>
                  <a:gd name="T8" fmla="*/ 1 w 14"/>
                  <a:gd name="T9" fmla="*/ 1 h 12"/>
                  <a:gd name="T10" fmla="*/ 4 w 14"/>
                  <a:gd name="T11" fmla="*/ 6 h 12"/>
                  <a:gd name="T12" fmla="*/ 0 w 14"/>
                  <a:gd name="T13" fmla="*/ 4 h 12"/>
                  <a:gd name="T14" fmla="*/ 6 w 14"/>
                  <a:gd name="T15" fmla="*/ 8 h 12"/>
                  <a:gd name="T16" fmla="*/ 6 w 14"/>
                  <a:gd name="T17" fmla="*/ 7 h 12"/>
                  <a:gd name="T18" fmla="*/ 8 w 14"/>
                  <a:gd name="T19" fmla="*/ 10 h 12"/>
                  <a:gd name="T20" fmla="*/ 14 w 14"/>
                  <a:gd name="T21" fmla="*/ 11 h 12"/>
                  <a:gd name="T22" fmla="*/ 4 w 14"/>
                  <a:gd name="T23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4" h="12">
                    <a:moveTo>
                      <a:pt x="4" y="0"/>
                    </a:moveTo>
                    <a:cubicBezTo>
                      <a:pt x="8" y="6"/>
                      <a:pt x="8" y="6"/>
                      <a:pt x="8" y="6"/>
                    </a:cubicBezTo>
                    <a:cubicBezTo>
                      <a:pt x="6" y="4"/>
                      <a:pt x="5" y="3"/>
                      <a:pt x="4" y="2"/>
                    </a:cubicBezTo>
                    <a:cubicBezTo>
                      <a:pt x="3" y="2"/>
                      <a:pt x="6" y="5"/>
                      <a:pt x="5" y="5"/>
                    </a:cubicBezTo>
                    <a:cubicBezTo>
                      <a:pt x="0" y="1"/>
                      <a:pt x="6" y="4"/>
                      <a:pt x="1" y="1"/>
                    </a:cubicBezTo>
                    <a:cubicBezTo>
                      <a:pt x="1" y="1"/>
                      <a:pt x="1" y="2"/>
                      <a:pt x="4" y="6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7" y="9"/>
                      <a:pt x="2" y="4"/>
                      <a:pt x="6" y="7"/>
                    </a:cubicBezTo>
                    <a:cubicBezTo>
                      <a:pt x="8" y="9"/>
                      <a:pt x="8" y="9"/>
                      <a:pt x="8" y="10"/>
                    </a:cubicBezTo>
                    <a:cubicBezTo>
                      <a:pt x="8" y="9"/>
                      <a:pt x="13" y="12"/>
                      <a:pt x="14" y="11"/>
                    </a:cubicBezTo>
                    <a:cubicBezTo>
                      <a:pt x="14" y="9"/>
                      <a:pt x="6" y="3"/>
                      <a:pt x="4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649" name="Freeform 197">
                <a:extLst>
                  <a:ext uri="{FF2B5EF4-FFF2-40B4-BE49-F238E27FC236}">
                    <a16:creationId xmlns:a16="http://schemas.microsoft.com/office/drawing/2014/main" xmlns="" id="{FD80E5B9-0840-E646-955C-0B96DDB96C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02" y="2856"/>
                <a:ext cx="2" cy="2"/>
              </a:xfrm>
              <a:custGeom>
                <a:avLst/>
                <a:gdLst>
                  <a:gd name="T0" fmla="*/ 1 w 2"/>
                  <a:gd name="T1" fmla="*/ 1 h 2"/>
                  <a:gd name="T2" fmla="*/ 2 w 2"/>
                  <a:gd name="T3" fmla="*/ 2 h 2"/>
                  <a:gd name="T4" fmla="*/ 0 w 2"/>
                  <a:gd name="T5" fmla="*/ 0 h 2"/>
                  <a:gd name="T6" fmla="*/ 1 w 2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1" y="1"/>
                    </a:moveTo>
                    <a:lnTo>
                      <a:pt x="2" y="2"/>
                    </a:lnTo>
                    <a:lnTo>
                      <a:pt x="0" y="0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650" name="Freeform 198">
                <a:extLst>
                  <a:ext uri="{FF2B5EF4-FFF2-40B4-BE49-F238E27FC236}">
                    <a16:creationId xmlns:a16="http://schemas.microsoft.com/office/drawing/2014/main" xmlns="" id="{94C72181-B694-AB4E-8522-3C4C5F82C7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99" y="2849"/>
                <a:ext cx="11" cy="10"/>
              </a:xfrm>
              <a:custGeom>
                <a:avLst/>
                <a:gdLst>
                  <a:gd name="T0" fmla="*/ 0 w 14"/>
                  <a:gd name="T1" fmla="*/ 2 h 12"/>
                  <a:gd name="T2" fmla="*/ 2 w 14"/>
                  <a:gd name="T3" fmla="*/ 6 h 12"/>
                  <a:gd name="T4" fmla="*/ 0 w 14"/>
                  <a:gd name="T5" fmla="*/ 4 h 12"/>
                  <a:gd name="T6" fmla="*/ 4 w 14"/>
                  <a:gd name="T7" fmla="*/ 7 h 12"/>
                  <a:gd name="T8" fmla="*/ 3 w 14"/>
                  <a:gd name="T9" fmla="*/ 4 h 12"/>
                  <a:gd name="T10" fmla="*/ 10 w 14"/>
                  <a:gd name="T11" fmla="*/ 9 h 12"/>
                  <a:gd name="T12" fmla="*/ 8 w 14"/>
                  <a:gd name="T13" fmla="*/ 9 h 12"/>
                  <a:gd name="T14" fmla="*/ 9 w 14"/>
                  <a:gd name="T15" fmla="*/ 5 h 12"/>
                  <a:gd name="T16" fmla="*/ 7 w 14"/>
                  <a:gd name="T17" fmla="*/ 5 h 12"/>
                  <a:gd name="T18" fmla="*/ 6 w 14"/>
                  <a:gd name="T19" fmla="*/ 3 h 12"/>
                  <a:gd name="T20" fmla="*/ 0 w 14"/>
                  <a:gd name="T21" fmla="*/ 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4" h="12">
                    <a:moveTo>
                      <a:pt x="0" y="2"/>
                    </a:moveTo>
                    <a:cubicBezTo>
                      <a:pt x="2" y="6"/>
                      <a:pt x="2" y="6"/>
                      <a:pt x="2" y="6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1" y="5"/>
                      <a:pt x="3" y="7"/>
                      <a:pt x="4" y="7"/>
                    </a:cubicBezTo>
                    <a:cubicBezTo>
                      <a:pt x="9" y="11"/>
                      <a:pt x="3" y="5"/>
                      <a:pt x="3" y="4"/>
                    </a:cubicBezTo>
                    <a:cubicBezTo>
                      <a:pt x="6" y="4"/>
                      <a:pt x="5" y="6"/>
                      <a:pt x="10" y="9"/>
                    </a:cubicBezTo>
                    <a:cubicBezTo>
                      <a:pt x="9" y="9"/>
                      <a:pt x="8" y="8"/>
                      <a:pt x="8" y="9"/>
                    </a:cubicBezTo>
                    <a:cubicBezTo>
                      <a:pt x="14" y="12"/>
                      <a:pt x="10" y="7"/>
                      <a:pt x="9" y="5"/>
                    </a:cubicBezTo>
                    <a:cubicBezTo>
                      <a:pt x="8" y="5"/>
                      <a:pt x="7" y="4"/>
                      <a:pt x="7" y="5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1" y="1"/>
                      <a:pt x="0" y="0"/>
                      <a:pt x="0" y="2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651" name="Freeform 199">
                <a:extLst>
                  <a:ext uri="{FF2B5EF4-FFF2-40B4-BE49-F238E27FC236}">
                    <a16:creationId xmlns:a16="http://schemas.microsoft.com/office/drawing/2014/main" xmlns="" id="{9E224EA2-A3C3-664C-BDA1-249977DE94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96" y="2851"/>
                <a:ext cx="3" cy="1"/>
              </a:xfrm>
              <a:custGeom>
                <a:avLst/>
                <a:gdLst>
                  <a:gd name="T0" fmla="*/ 2 w 3"/>
                  <a:gd name="T1" fmla="*/ 2 h 2"/>
                  <a:gd name="T2" fmla="*/ 3 w 3"/>
                  <a:gd name="T3" fmla="*/ 2 h 2"/>
                  <a:gd name="T4" fmla="*/ 2 w 3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2">
                    <a:moveTo>
                      <a:pt x="2" y="2"/>
                    </a:moveTo>
                    <a:cubicBezTo>
                      <a:pt x="1" y="1"/>
                      <a:pt x="2" y="1"/>
                      <a:pt x="3" y="2"/>
                    </a:cubicBezTo>
                    <a:cubicBezTo>
                      <a:pt x="1" y="1"/>
                      <a:pt x="0" y="0"/>
                      <a:pt x="2" y="2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652" name="Freeform 200">
                <a:extLst>
                  <a:ext uri="{FF2B5EF4-FFF2-40B4-BE49-F238E27FC236}">
                    <a16:creationId xmlns:a16="http://schemas.microsoft.com/office/drawing/2014/main" xmlns="" id="{5F0E386F-C473-EE48-A852-EC6DCD3B3F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06" y="285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653" name="Freeform 201">
                <a:extLst>
                  <a:ext uri="{FF2B5EF4-FFF2-40B4-BE49-F238E27FC236}">
                    <a16:creationId xmlns:a16="http://schemas.microsoft.com/office/drawing/2014/main" xmlns="" id="{ADE6471B-5EDD-2447-BD72-36B302211B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99" y="2848"/>
                <a:ext cx="3" cy="2"/>
              </a:xfrm>
              <a:custGeom>
                <a:avLst/>
                <a:gdLst>
                  <a:gd name="T0" fmla="*/ 2 w 3"/>
                  <a:gd name="T1" fmla="*/ 2 h 2"/>
                  <a:gd name="T2" fmla="*/ 3 w 3"/>
                  <a:gd name="T3" fmla="*/ 2 h 2"/>
                  <a:gd name="T4" fmla="*/ 0 w 3"/>
                  <a:gd name="T5" fmla="*/ 0 h 2"/>
                  <a:gd name="T6" fmla="*/ 2 w 3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2">
                    <a:moveTo>
                      <a:pt x="2" y="2"/>
                    </a:moveTo>
                    <a:cubicBezTo>
                      <a:pt x="3" y="2"/>
                      <a:pt x="3" y="2"/>
                      <a:pt x="3" y="2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1" y="1"/>
                      <a:pt x="2" y="2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654" name="Freeform 202">
                <a:extLst>
                  <a:ext uri="{FF2B5EF4-FFF2-40B4-BE49-F238E27FC236}">
                    <a16:creationId xmlns:a16="http://schemas.microsoft.com/office/drawing/2014/main" xmlns="" id="{ED485CA6-60CD-654F-AF45-2322C40D11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99" y="2825"/>
                <a:ext cx="23" cy="29"/>
              </a:xfrm>
              <a:custGeom>
                <a:avLst/>
                <a:gdLst>
                  <a:gd name="T0" fmla="*/ 26 w 28"/>
                  <a:gd name="T1" fmla="*/ 3 h 35"/>
                  <a:gd name="T2" fmla="*/ 23 w 28"/>
                  <a:gd name="T3" fmla="*/ 4 h 35"/>
                  <a:gd name="T4" fmla="*/ 19 w 28"/>
                  <a:gd name="T5" fmla="*/ 1 h 35"/>
                  <a:gd name="T6" fmla="*/ 12 w 28"/>
                  <a:gd name="T7" fmla="*/ 0 h 35"/>
                  <a:gd name="T8" fmla="*/ 14 w 28"/>
                  <a:gd name="T9" fmla="*/ 3 h 35"/>
                  <a:gd name="T10" fmla="*/ 11 w 28"/>
                  <a:gd name="T11" fmla="*/ 2 h 35"/>
                  <a:gd name="T12" fmla="*/ 12 w 28"/>
                  <a:gd name="T13" fmla="*/ 7 h 35"/>
                  <a:gd name="T14" fmla="*/ 13 w 28"/>
                  <a:gd name="T15" fmla="*/ 11 h 35"/>
                  <a:gd name="T16" fmla="*/ 5 w 28"/>
                  <a:gd name="T17" fmla="*/ 22 h 35"/>
                  <a:gd name="T18" fmla="*/ 10 w 28"/>
                  <a:gd name="T19" fmla="*/ 26 h 35"/>
                  <a:gd name="T20" fmla="*/ 6 w 28"/>
                  <a:gd name="T21" fmla="*/ 24 h 35"/>
                  <a:gd name="T22" fmla="*/ 7 w 28"/>
                  <a:gd name="T23" fmla="*/ 23 h 35"/>
                  <a:gd name="T24" fmla="*/ 3 w 28"/>
                  <a:gd name="T25" fmla="*/ 25 h 35"/>
                  <a:gd name="T26" fmla="*/ 10 w 28"/>
                  <a:gd name="T27" fmla="*/ 30 h 35"/>
                  <a:gd name="T28" fmla="*/ 2 w 28"/>
                  <a:gd name="T29" fmla="*/ 26 h 35"/>
                  <a:gd name="T30" fmla="*/ 5 w 28"/>
                  <a:gd name="T31" fmla="*/ 31 h 35"/>
                  <a:gd name="T32" fmla="*/ 10 w 28"/>
                  <a:gd name="T33" fmla="*/ 32 h 35"/>
                  <a:gd name="T34" fmla="*/ 12 w 28"/>
                  <a:gd name="T35" fmla="*/ 35 h 35"/>
                  <a:gd name="T36" fmla="*/ 10 w 28"/>
                  <a:gd name="T37" fmla="*/ 23 h 35"/>
                  <a:gd name="T38" fmla="*/ 13 w 28"/>
                  <a:gd name="T39" fmla="*/ 25 h 35"/>
                  <a:gd name="T40" fmla="*/ 19 w 28"/>
                  <a:gd name="T41" fmla="*/ 22 h 35"/>
                  <a:gd name="T42" fmla="*/ 14 w 28"/>
                  <a:gd name="T43" fmla="*/ 17 h 35"/>
                  <a:gd name="T44" fmla="*/ 17 w 28"/>
                  <a:gd name="T45" fmla="*/ 17 h 35"/>
                  <a:gd name="T46" fmla="*/ 14 w 28"/>
                  <a:gd name="T47" fmla="*/ 16 h 35"/>
                  <a:gd name="T48" fmla="*/ 19 w 28"/>
                  <a:gd name="T49" fmla="*/ 16 h 35"/>
                  <a:gd name="T50" fmla="*/ 12 w 28"/>
                  <a:gd name="T51" fmla="*/ 12 h 35"/>
                  <a:gd name="T52" fmla="*/ 23 w 28"/>
                  <a:gd name="T53" fmla="*/ 14 h 35"/>
                  <a:gd name="T54" fmla="*/ 19 w 28"/>
                  <a:gd name="T55" fmla="*/ 13 h 35"/>
                  <a:gd name="T56" fmla="*/ 16 w 28"/>
                  <a:gd name="T57" fmla="*/ 11 h 35"/>
                  <a:gd name="T58" fmla="*/ 23 w 28"/>
                  <a:gd name="T59" fmla="*/ 13 h 35"/>
                  <a:gd name="T60" fmla="*/ 19 w 28"/>
                  <a:gd name="T61" fmla="*/ 8 h 35"/>
                  <a:gd name="T62" fmla="*/ 16 w 28"/>
                  <a:gd name="T63" fmla="*/ 8 h 35"/>
                  <a:gd name="T64" fmla="*/ 18 w 28"/>
                  <a:gd name="T65" fmla="*/ 5 h 35"/>
                  <a:gd name="T66" fmla="*/ 24 w 28"/>
                  <a:gd name="T67" fmla="*/ 8 h 35"/>
                  <a:gd name="T68" fmla="*/ 28 w 28"/>
                  <a:gd name="T69" fmla="*/ 8 h 35"/>
                  <a:gd name="T70" fmla="*/ 20 w 28"/>
                  <a:gd name="T71" fmla="*/ 3 h 35"/>
                  <a:gd name="T72" fmla="*/ 26 w 28"/>
                  <a:gd name="T73" fmla="*/ 3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8" h="35">
                    <a:moveTo>
                      <a:pt x="26" y="3"/>
                    </a:moveTo>
                    <a:cubicBezTo>
                      <a:pt x="24" y="3"/>
                      <a:pt x="22" y="3"/>
                      <a:pt x="23" y="4"/>
                    </a:cubicBezTo>
                    <a:cubicBezTo>
                      <a:pt x="20" y="3"/>
                      <a:pt x="20" y="2"/>
                      <a:pt x="19" y="1"/>
                    </a:cubicBezTo>
                    <a:cubicBezTo>
                      <a:pt x="16" y="2"/>
                      <a:pt x="15" y="1"/>
                      <a:pt x="12" y="0"/>
                    </a:cubicBezTo>
                    <a:cubicBezTo>
                      <a:pt x="11" y="1"/>
                      <a:pt x="15" y="2"/>
                      <a:pt x="14" y="3"/>
                    </a:cubicBezTo>
                    <a:cubicBezTo>
                      <a:pt x="11" y="2"/>
                      <a:pt x="11" y="2"/>
                      <a:pt x="11" y="2"/>
                    </a:cubicBezTo>
                    <a:cubicBezTo>
                      <a:pt x="12" y="4"/>
                      <a:pt x="15" y="7"/>
                      <a:pt x="12" y="7"/>
                    </a:cubicBezTo>
                    <a:cubicBezTo>
                      <a:pt x="10" y="8"/>
                      <a:pt x="12" y="9"/>
                      <a:pt x="13" y="11"/>
                    </a:cubicBezTo>
                    <a:cubicBezTo>
                      <a:pt x="9" y="14"/>
                      <a:pt x="10" y="19"/>
                      <a:pt x="5" y="22"/>
                    </a:cubicBezTo>
                    <a:cubicBezTo>
                      <a:pt x="10" y="26"/>
                      <a:pt x="10" y="26"/>
                      <a:pt x="10" y="26"/>
                    </a:cubicBezTo>
                    <a:cubicBezTo>
                      <a:pt x="8" y="24"/>
                      <a:pt x="10" y="26"/>
                      <a:pt x="6" y="24"/>
                    </a:cubicBezTo>
                    <a:cubicBezTo>
                      <a:pt x="7" y="24"/>
                      <a:pt x="7" y="24"/>
                      <a:pt x="7" y="23"/>
                    </a:cubicBezTo>
                    <a:cubicBezTo>
                      <a:pt x="2" y="21"/>
                      <a:pt x="6" y="26"/>
                      <a:pt x="3" y="25"/>
                    </a:cubicBezTo>
                    <a:cubicBezTo>
                      <a:pt x="4" y="26"/>
                      <a:pt x="9" y="29"/>
                      <a:pt x="10" y="30"/>
                    </a:cubicBezTo>
                    <a:cubicBezTo>
                      <a:pt x="4" y="26"/>
                      <a:pt x="9" y="31"/>
                      <a:pt x="2" y="26"/>
                    </a:cubicBezTo>
                    <a:cubicBezTo>
                      <a:pt x="0" y="26"/>
                      <a:pt x="7" y="30"/>
                      <a:pt x="5" y="31"/>
                    </a:cubicBezTo>
                    <a:cubicBezTo>
                      <a:pt x="9" y="33"/>
                      <a:pt x="8" y="31"/>
                      <a:pt x="10" y="32"/>
                    </a:cubicBezTo>
                    <a:cubicBezTo>
                      <a:pt x="13" y="35"/>
                      <a:pt x="8" y="33"/>
                      <a:pt x="12" y="35"/>
                    </a:cubicBezTo>
                    <a:cubicBezTo>
                      <a:pt x="15" y="35"/>
                      <a:pt x="10" y="27"/>
                      <a:pt x="10" y="23"/>
                    </a:cubicBezTo>
                    <a:cubicBezTo>
                      <a:pt x="13" y="25"/>
                      <a:pt x="13" y="25"/>
                      <a:pt x="13" y="25"/>
                    </a:cubicBezTo>
                    <a:cubicBezTo>
                      <a:pt x="11" y="22"/>
                      <a:pt x="12" y="20"/>
                      <a:pt x="19" y="22"/>
                    </a:cubicBezTo>
                    <a:cubicBezTo>
                      <a:pt x="15" y="20"/>
                      <a:pt x="22" y="21"/>
                      <a:pt x="14" y="17"/>
                    </a:cubicBezTo>
                    <a:cubicBezTo>
                      <a:pt x="16" y="17"/>
                      <a:pt x="16" y="17"/>
                      <a:pt x="17" y="17"/>
                    </a:cubicBezTo>
                    <a:cubicBezTo>
                      <a:pt x="14" y="16"/>
                      <a:pt x="14" y="16"/>
                      <a:pt x="14" y="16"/>
                    </a:cubicBezTo>
                    <a:cubicBezTo>
                      <a:pt x="15" y="15"/>
                      <a:pt x="18" y="17"/>
                      <a:pt x="19" y="16"/>
                    </a:cubicBezTo>
                    <a:cubicBezTo>
                      <a:pt x="15" y="15"/>
                      <a:pt x="14" y="14"/>
                      <a:pt x="12" y="12"/>
                    </a:cubicBezTo>
                    <a:cubicBezTo>
                      <a:pt x="16" y="13"/>
                      <a:pt x="20" y="14"/>
                      <a:pt x="23" y="14"/>
                    </a:cubicBezTo>
                    <a:cubicBezTo>
                      <a:pt x="19" y="13"/>
                      <a:pt x="19" y="13"/>
                      <a:pt x="19" y="13"/>
                    </a:cubicBezTo>
                    <a:cubicBezTo>
                      <a:pt x="21" y="12"/>
                      <a:pt x="17" y="11"/>
                      <a:pt x="16" y="11"/>
                    </a:cubicBezTo>
                    <a:cubicBezTo>
                      <a:pt x="16" y="10"/>
                      <a:pt x="21" y="12"/>
                      <a:pt x="23" y="13"/>
                    </a:cubicBezTo>
                    <a:cubicBezTo>
                      <a:pt x="25" y="12"/>
                      <a:pt x="16" y="8"/>
                      <a:pt x="19" y="8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5" y="6"/>
                      <a:pt x="19" y="6"/>
                      <a:pt x="18" y="5"/>
                    </a:cubicBezTo>
                    <a:cubicBezTo>
                      <a:pt x="24" y="5"/>
                      <a:pt x="22" y="7"/>
                      <a:pt x="24" y="8"/>
                    </a:cubicBezTo>
                    <a:cubicBezTo>
                      <a:pt x="26" y="8"/>
                      <a:pt x="26" y="8"/>
                      <a:pt x="28" y="8"/>
                    </a:cubicBezTo>
                    <a:cubicBezTo>
                      <a:pt x="20" y="3"/>
                      <a:pt x="20" y="3"/>
                      <a:pt x="20" y="3"/>
                    </a:cubicBezTo>
                    <a:cubicBezTo>
                      <a:pt x="26" y="5"/>
                      <a:pt x="26" y="3"/>
                      <a:pt x="26" y="3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655" name="Freeform 203">
                <a:extLst>
                  <a:ext uri="{FF2B5EF4-FFF2-40B4-BE49-F238E27FC236}">
                    <a16:creationId xmlns:a16="http://schemas.microsoft.com/office/drawing/2014/main" xmlns="" id="{B955789E-3ADA-A544-A3FC-21018C2E7F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22" y="2832"/>
                <a:ext cx="1" cy="1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1 h 1"/>
                  <a:gd name="T4" fmla="*/ 0 w 1"/>
                  <a:gd name="T5" fmla="*/ 0 h 1"/>
                  <a:gd name="T6" fmla="*/ 0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lnTo>
                      <a:pt x="1" y="1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656" name="Freeform 204">
                <a:extLst>
                  <a:ext uri="{FF2B5EF4-FFF2-40B4-BE49-F238E27FC236}">
                    <a16:creationId xmlns:a16="http://schemas.microsoft.com/office/drawing/2014/main" xmlns="" id="{C2A5C53C-ADFA-B042-BECB-9E67FFAA60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20" y="2828"/>
                <a:ext cx="1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</p:grpSp>
        <p:grpSp>
          <p:nvGrpSpPr>
            <p:cNvPr id="61" name="Group 406">
              <a:extLst>
                <a:ext uri="{FF2B5EF4-FFF2-40B4-BE49-F238E27FC236}">
                  <a16:creationId xmlns:a16="http://schemas.microsoft.com/office/drawing/2014/main" xmlns="" id="{AE2A215C-0D7E-FC4F-BDC8-5F6F8B12298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604" y="2603"/>
              <a:ext cx="733" cy="589"/>
              <a:chOff x="4604" y="2603"/>
              <a:chExt cx="733" cy="589"/>
            </a:xfrm>
          </p:grpSpPr>
          <p:sp>
            <p:nvSpPr>
              <p:cNvPr id="257" name="Rectangle 206">
                <a:extLst>
                  <a:ext uri="{FF2B5EF4-FFF2-40B4-BE49-F238E27FC236}">
                    <a16:creationId xmlns:a16="http://schemas.microsoft.com/office/drawing/2014/main" xmlns="" id="{2017EE3F-F9C2-9048-89DF-6892299AF6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08" y="2831"/>
                <a:ext cx="1" cy="1"/>
              </a:xfrm>
              <a:prstGeom prst="rect">
                <a:avLst/>
              </a:pr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58" name="Freeform 207">
                <a:extLst>
                  <a:ext uri="{FF2B5EF4-FFF2-40B4-BE49-F238E27FC236}">
                    <a16:creationId xmlns:a16="http://schemas.microsoft.com/office/drawing/2014/main" xmlns="" id="{D6D9F41C-DEC1-F940-9BB8-D0CC5B9497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7" y="2837"/>
                <a:ext cx="4" cy="0"/>
              </a:xfrm>
              <a:custGeom>
                <a:avLst/>
                <a:gdLst>
                  <a:gd name="T0" fmla="*/ 4 w 4"/>
                  <a:gd name="T1" fmla="*/ 0 w 4"/>
                  <a:gd name="T2" fmla="*/ 4 w 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4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2" y="0"/>
                      <a:pt x="3" y="0"/>
                      <a:pt x="4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59" name="Freeform 208">
                <a:extLst>
                  <a:ext uri="{FF2B5EF4-FFF2-40B4-BE49-F238E27FC236}">
                    <a16:creationId xmlns:a16="http://schemas.microsoft.com/office/drawing/2014/main" xmlns="" id="{180BF2D8-B207-9445-B5D6-F2647B2D15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5" y="2842"/>
                <a:ext cx="2" cy="1"/>
              </a:xfrm>
              <a:custGeom>
                <a:avLst/>
                <a:gdLst>
                  <a:gd name="T0" fmla="*/ 0 w 3"/>
                  <a:gd name="T1" fmla="*/ 0 h 2"/>
                  <a:gd name="T2" fmla="*/ 2 w 3"/>
                  <a:gd name="T3" fmla="*/ 2 h 2"/>
                  <a:gd name="T4" fmla="*/ 0 w 3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2">
                    <a:moveTo>
                      <a:pt x="0" y="0"/>
                    </a:moveTo>
                    <a:cubicBezTo>
                      <a:pt x="2" y="2"/>
                      <a:pt x="2" y="2"/>
                      <a:pt x="2" y="2"/>
                    </a:cubicBezTo>
                    <a:cubicBezTo>
                      <a:pt x="3" y="2"/>
                      <a:pt x="2" y="1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60" name="Freeform 209">
                <a:extLst>
                  <a:ext uri="{FF2B5EF4-FFF2-40B4-BE49-F238E27FC236}">
                    <a16:creationId xmlns:a16="http://schemas.microsoft.com/office/drawing/2014/main" xmlns="" id="{2D50DF9A-B1FA-7244-9E8E-5783E67816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21" y="2829"/>
                <a:ext cx="1" cy="1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0 h 1"/>
                  <a:gd name="T4" fmla="*/ 0 w 1"/>
                  <a:gd name="T5" fmla="*/ 0 h 1"/>
                  <a:gd name="T6" fmla="*/ 1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61" name="Freeform 210">
                <a:extLst>
                  <a:ext uri="{FF2B5EF4-FFF2-40B4-BE49-F238E27FC236}">
                    <a16:creationId xmlns:a16="http://schemas.microsoft.com/office/drawing/2014/main" xmlns="" id="{40971B0F-1511-D543-98C5-071314F499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04" y="2812"/>
                <a:ext cx="20" cy="14"/>
              </a:xfrm>
              <a:custGeom>
                <a:avLst/>
                <a:gdLst>
                  <a:gd name="T0" fmla="*/ 4 w 25"/>
                  <a:gd name="T1" fmla="*/ 2 h 18"/>
                  <a:gd name="T2" fmla="*/ 2 w 25"/>
                  <a:gd name="T3" fmla="*/ 5 h 18"/>
                  <a:gd name="T4" fmla="*/ 13 w 25"/>
                  <a:gd name="T5" fmla="*/ 6 h 18"/>
                  <a:gd name="T6" fmla="*/ 3 w 25"/>
                  <a:gd name="T7" fmla="*/ 6 h 18"/>
                  <a:gd name="T8" fmla="*/ 10 w 25"/>
                  <a:gd name="T9" fmla="*/ 12 h 18"/>
                  <a:gd name="T10" fmla="*/ 6 w 25"/>
                  <a:gd name="T11" fmla="*/ 12 h 18"/>
                  <a:gd name="T12" fmla="*/ 17 w 25"/>
                  <a:gd name="T13" fmla="*/ 14 h 18"/>
                  <a:gd name="T14" fmla="*/ 5 w 25"/>
                  <a:gd name="T15" fmla="*/ 14 h 18"/>
                  <a:gd name="T16" fmla="*/ 5 w 25"/>
                  <a:gd name="T17" fmla="*/ 13 h 18"/>
                  <a:gd name="T18" fmla="*/ 8 w 25"/>
                  <a:gd name="T19" fmla="*/ 16 h 18"/>
                  <a:gd name="T20" fmla="*/ 14 w 25"/>
                  <a:gd name="T21" fmla="*/ 18 h 18"/>
                  <a:gd name="T22" fmla="*/ 19 w 25"/>
                  <a:gd name="T23" fmla="*/ 18 h 18"/>
                  <a:gd name="T24" fmla="*/ 16 w 25"/>
                  <a:gd name="T25" fmla="*/ 15 h 18"/>
                  <a:gd name="T26" fmla="*/ 20 w 25"/>
                  <a:gd name="T27" fmla="*/ 16 h 18"/>
                  <a:gd name="T28" fmla="*/ 17 w 25"/>
                  <a:gd name="T29" fmla="*/ 15 h 18"/>
                  <a:gd name="T30" fmla="*/ 21 w 25"/>
                  <a:gd name="T31" fmla="*/ 14 h 18"/>
                  <a:gd name="T32" fmla="*/ 17 w 25"/>
                  <a:gd name="T33" fmla="*/ 12 h 18"/>
                  <a:gd name="T34" fmla="*/ 18 w 25"/>
                  <a:gd name="T35" fmla="*/ 13 h 18"/>
                  <a:gd name="T36" fmla="*/ 13 w 25"/>
                  <a:gd name="T37" fmla="*/ 11 h 18"/>
                  <a:gd name="T38" fmla="*/ 19 w 25"/>
                  <a:gd name="T39" fmla="*/ 11 h 18"/>
                  <a:gd name="T40" fmla="*/ 15 w 25"/>
                  <a:gd name="T41" fmla="*/ 11 h 18"/>
                  <a:gd name="T42" fmla="*/ 20 w 25"/>
                  <a:gd name="T43" fmla="*/ 6 h 18"/>
                  <a:gd name="T44" fmla="*/ 17 w 25"/>
                  <a:gd name="T45" fmla="*/ 6 h 18"/>
                  <a:gd name="T46" fmla="*/ 20 w 25"/>
                  <a:gd name="T47" fmla="*/ 8 h 18"/>
                  <a:gd name="T48" fmla="*/ 10 w 25"/>
                  <a:gd name="T49" fmla="*/ 8 h 18"/>
                  <a:gd name="T50" fmla="*/ 18 w 25"/>
                  <a:gd name="T51" fmla="*/ 5 h 18"/>
                  <a:gd name="T52" fmla="*/ 16 w 25"/>
                  <a:gd name="T53" fmla="*/ 2 h 18"/>
                  <a:gd name="T54" fmla="*/ 18 w 25"/>
                  <a:gd name="T55" fmla="*/ 2 h 18"/>
                  <a:gd name="T56" fmla="*/ 14 w 25"/>
                  <a:gd name="T57" fmla="*/ 1 h 18"/>
                  <a:gd name="T58" fmla="*/ 13 w 25"/>
                  <a:gd name="T59" fmla="*/ 1 h 18"/>
                  <a:gd name="T60" fmla="*/ 10 w 25"/>
                  <a:gd name="T61" fmla="*/ 1 h 18"/>
                  <a:gd name="T62" fmla="*/ 12 w 25"/>
                  <a:gd name="T63" fmla="*/ 1 h 18"/>
                  <a:gd name="T64" fmla="*/ 5 w 25"/>
                  <a:gd name="T65" fmla="*/ 1 h 18"/>
                  <a:gd name="T66" fmla="*/ 9 w 25"/>
                  <a:gd name="T67" fmla="*/ 2 h 18"/>
                  <a:gd name="T68" fmla="*/ 4 w 25"/>
                  <a:gd name="T69" fmla="*/ 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5" h="18">
                    <a:moveTo>
                      <a:pt x="4" y="2"/>
                    </a:moveTo>
                    <a:cubicBezTo>
                      <a:pt x="0" y="4"/>
                      <a:pt x="3" y="4"/>
                      <a:pt x="2" y="5"/>
                    </a:cubicBezTo>
                    <a:cubicBezTo>
                      <a:pt x="5" y="6"/>
                      <a:pt x="12" y="4"/>
                      <a:pt x="13" y="6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4" y="8"/>
                      <a:pt x="2" y="10"/>
                      <a:pt x="10" y="12"/>
                    </a:cubicBezTo>
                    <a:cubicBezTo>
                      <a:pt x="9" y="12"/>
                      <a:pt x="8" y="12"/>
                      <a:pt x="6" y="12"/>
                    </a:cubicBezTo>
                    <a:cubicBezTo>
                      <a:pt x="7" y="13"/>
                      <a:pt x="20" y="13"/>
                      <a:pt x="17" y="14"/>
                    </a:cubicBezTo>
                    <a:cubicBezTo>
                      <a:pt x="11" y="12"/>
                      <a:pt x="11" y="14"/>
                      <a:pt x="5" y="14"/>
                    </a:cubicBezTo>
                    <a:cubicBezTo>
                      <a:pt x="5" y="13"/>
                      <a:pt x="5" y="13"/>
                      <a:pt x="5" y="13"/>
                    </a:cubicBezTo>
                    <a:cubicBezTo>
                      <a:pt x="5" y="14"/>
                      <a:pt x="8" y="16"/>
                      <a:pt x="8" y="16"/>
                    </a:cubicBezTo>
                    <a:cubicBezTo>
                      <a:pt x="10" y="17"/>
                      <a:pt x="14" y="17"/>
                      <a:pt x="14" y="18"/>
                    </a:cubicBezTo>
                    <a:cubicBezTo>
                      <a:pt x="14" y="17"/>
                      <a:pt x="17" y="18"/>
                      <a:pt x="19" y="18"/>
                    </a:cubicBezTo>
                    <a:cubicBezTo>
                      <a:pt x="17" y="17"/>
                      <a:pt x="19" y="17"/>
                      <a:pt x="16" y="15"/>
                    </a:cubicBezTo>
                    <a:cubicBezTo>
                      <a:pt x="19" y="15"/>
                      <a:pt x="17" y="16"/>
                      <a:pt x="20" y="16"/>
                    </a:cubicBezTo>
                    <a:cubicBezTo>
                      <a:pt x="17" y="15"/>
                      <a:pt x="17" y="15"/>
                      <a:pt x="17" y="15"/>
                    </a:cubicBezTo>
                    <a:cubicBezTo>
                      <a:pt x="18" y="14"/>
                      <a:pt x="20" y="16"/>
                      <a:pt x="21" y="14"/>
                    </a:cubicBezTo>
                    <a:cubicBezTo>
                      <a:pt x="19" y="14"/>
                      <a:pt x="17" y="13"/>
                      <a:pt x="17" y="12"/>
                    </a:cubicBezTo>
                    <a:cubicBezTo>
                      <a:pt x="18" y="13"/>
                      <a:pt x="18" y="13"/>
                      <a:pt x="18" y="13"/>
                    </a:cubicBezTo>
                    <a:cubicBezTo>
                      <a:pt x="17" y="12"/>
                      <a:pt x="19" y="11"/>
                      <a:pt x="13" y="11"/>
                    </a:cubicBezTo>
                    <a:cubicBezTo>
                      <a:pt x="19" y="11"/>
                      <a:pt x="19" y="11"/>
                      <a:pt x="19" y="11"/>
                    </a:cubicBezTo>
                    <a:cubicBezTo>
                      <a:pt x="15" y="11"/>
                      <a:pt x="15" y="11"/>
                      <a:pt x="15" y="11"/>
                    </a:cubicBezTo>
                    <a:cubicBezTo>
                      <a:pt x="16" y="9"/>
                      <a:pt x="25" y="8"/>
                      <a:pt x="20" y="6"/>
                    </a:cubicBezTo>
                    <a:cubicBezTo>
                      <a:pt x="19" y="7"/>
                      <a:pt x="17" y="6"/>
                      <a:pt x="17" y="6"/>
                    </a:cubicBezTo>
                    <a:cubicBezTo>
                      <a:pt x="14" y="7"/>
                      <a:pt x="19" y="7"/>
                      <a:pt x="20" y="8"/>
                    </a:cubicBezTo>
                    <a:cubicBezTo>
                      <a:pt x="16" y="8"/>
                      <a:pt x="12" y="7"/>
                      <a:pt x="10" y="8"/>
                    </a:cubicBezTo>
                    <a:cubicBezTo>
                      <a:pt x="14" y="7"/>
                      <a:pt x="10" y="7"/>
                      <a:pt x="18" y="5"/>
                    </a:cubicBezTo>
                    <a:cubicBezTo>
                      <a:pt x="19" y="4"/>
                      <a:pt x="14" y="4"/>
                      <a:pt x="16" y="2"/>
                    </a:cubicBezTo>
                    <a:cubicBezTo>
                      <a:pt x="18" y="2"/>
                      <a:pt x="18" y="2"/>
                      <a:pt x="18" y="2"/>
                    </a:cubicBezTo>
                    <a:cubicBezTo>
                      <a:pt x="12" y="3"/>
                      <a:pt x="20" y="0"/>
                      <a:pt x="14" y="1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0" y="2"/>
                      <a:pt x="10" y="2"/>
                      <a:pt x="10" y="1"/>
                    </a:cubicBezTo>
                    <a:cubicBezTo>
                      <a:pt x="11" y="1"/>
                      <a:pt x="11" y="1"/>
                      <a:pt x="12" y="1"/>
                    </a:cubicBezTo>
                    <a:cubicBezTo>
                      <a:pt x="7" y="2"/>
                      <a:pt x="6" y="1"/>
                      <a:pt x="5" y="1"/>
                    </a:cubicBezTo>
                    <a:cubicBezTo>
                      <a:pt x="5" y="1"/>
                      <a:pt x="8" y="1"/>
                      <a:pt x="9" y="2"/>
                    </a:cubicBezTo>
                    <a:cubicBezTo>
                      <a:pt x="7" y="2"/>
                      <a:pt x="4" y="3"/>
                      <a:pt x="4" y="2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62" name="Freeform 211">
                <a:extLst>
                  <a:ext uri="{FF2B5EF4-FFF2-40B4-BE49-F238E27FC236}">
                    <a16:creationId xmlns:a16="http://schemas.microsoft.com/office/drawing/2014/main" xmlns="" id="{D47AABC5-5A4F-184C-AA29-478A15D956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8" y="2822"/>
                <a:ext cx="2" cy="0"/>
              </a:xfrm>
              <a:custGeom>
                <a:avLst/>
                <a:gdLst>
                  <a:gd name="T0" fmla="*/ 2 w 2"/>
                  <a:gd name="T1" fmla="*/ 0 w 2"/>
                  <a:gd name="T2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63" name="Freeform 212">
                <a:extLst>
                  <a:ext uri="{FF2B5EF4-FFF2-40B4-BE49-F238E27FC236}">
                    <a16:creationId xmlns:a16="http://schemas.microsoft.com/office/drawing/2014/main" xmlns="" id="{2DB09C2C-42C0-5248-A5A6-971774BDCB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98" y="2802"/>
                <a:ext cx="24" cy="10"/>
              </a:xfrm>
              <a:custGeom>
                <a:avLst/>
                <a:gdLst>
                  <a:gd name="T0" fmla="*/ 16 w 30"/>
                  <a:gd name="T1" fmla="*/ 7 h 12"/>
                  <a:gd name="T2" fmla="*/ 21 w 30"/>
                  <a:gd name="T3" fmla="*/ 5 h 12"/>
                  <a:gd name="T4" fmla="*/ 12 w 30"/>
                  <a:gd name="T5" fmla="*/ 9 h 12"/>
                  <a:gd name="T6" fmla="*/ 10 w 30"/>
                  <a:gd name="T7" fmla="*/ 8 h 12"/>
                  <a:gd name="T8" fmla="*/ 18 w 30"/>
                  <a:gd name="T9" fmla="*/ 4 h 12"/>
                  <a:gd name="T10" fmla="*/ 19 w 30"/>
                  <a:gd name="T11" fmla="*/ 2 h 12"/>
                  <a:gd name="T12" fmla="*/ 13 w 30"/>
                  <a:gd name="T13" fmla="*/ 5 h 12"/>
                  <a:gd name="T14" fmla="*/ 10 w 30"/>
                  <a:gd name="T15" fmla="*/ 5 h 12"/>
                  <a:gd name="T16" fmla="*/ 12 w 30"/>
                  <a:gd name="T17" fmla="*/ 4 h 12"/>
                  <a:gd name="T18" fmla="*/ 17 w 30"/>
                  <a:gd name="T19" fmla="*/ 1 h 12"/>
                  <a:gd name="T20" fmla="*/ 2 w 30"/>
                  <a:gd name="T21" fmla="*/ 6 h 12"/>
                  <a:gd name="T22" fmla="*/ 3 w 30"/>
                  <a:gd name="T23" fmla="*/ 6 h 12"/>
                  <a:gd name="T24" fmla="*/ 9 w 30"/>
                  <a:gd name="T25" fmla="*/ 2 h 12"/>
                  <a:gd name="T26" fmla="*/ 8 w 30"/>
                  <a:gd name="T27" fmla="*/ 4 h 12"/>
                  <a:gd name="T28" fmla="*/ 4 w 30"/>
                  <a:gd name="T29" fmla="*/ 6 h 12"/>
                  <a:gd name="T30" fmla="*/ 7 w 30"/>
                  <a:gd name="T31" fmla="*/ 12 h 12"/>
                  <a:gd name="T32" fmla="*/ 7 w 30"/>
                  <a:gd name="T33" fmla="*/ 11 h 12"/>
                  <a:gd name="T34" fmla="*/ 12 w 30"/>
                  <a:gd name="T35" fmla="*/ 11 h 12"/>
                  <a:gd name="T36" fmla="*/ 18 w 30"/>
                  <a:gd name="T37" fmla="*/ 8 h 12"/>
                  <a:gd name="T38" fmla="*/ 16 w 30"/>
                  <a:gd name="T39" fmla="*/ 9 h 12"/>
                  <a:gd name="T40" fmla="*/ 22 w 30"/>
                  <a:gd name="T41" fmla="*/ 7 h 12"/>
                  <a:gd name="T42" fmla="*/ 26 w 30"/>
                  <a:gd name="T43" fmla="*/ 8 h 12"/>
                  <a:gd name="T44" fmla="*/ 25 w 30"/>
                  <a:gd name="T45" fmla="*/ 4 h 12"/>
                  <a:gd name="T46" fmla="*/ 16 w 30"/>
                  <a:gd name="T47" fmla="*/ 7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30" h="12">
                    <a:moveTo>
                      <a:pt x="16" y="7"/>
                    </a:moveTo>
                    <a:cubicBezTo>
                      <a:pt x="17" y="6"/>
                      <a:pt x="20" y="6"/>
                      <a:pt x="21" y="5"/>
                    </a:cubicBezTo>
                    <a:cubicBezTo>
                      <a:pt x="18" y="5"/>
                      <a:pt x="16" y="8"/>
                      <a:pt x="12" y="9"/>
                    </a:cubicBezTo>
                    <a:cubicBezTo>
                      <a:pt x="14" y="7"/>
                      <a:pt x="10" y="8"/>
                      <a:pt x="10" y="8"/>
                    </a:cubicBezTo>
                    <a:cubicBezTo>
                      <a:pt x="12" y="7"/>
                      <a:pt x="17" y="5"/>
                      <a:pt x="18" y="4"/>
                    </a:cubicBezTo>
                    <a:cubicBezTo>
                      <a:pt x="16" y="5"/>
                      <a:pt x="19" y="3"/>
                      <a:pt x="19" y="2"/>
                    </a:cubicBezTo>
                    <a:cubicBezTo>
                      <a:pt x="16" y="5"/>
                      <a:pt x="16" y="2"/>
                      <a:pt x="13" y="5"/>
                    </a:cubicBezTo>
                    <a:cubicBezTo>
                      <a:pt x="10" y="6"/>
                      <a:pt x="8" y="6"/>
                      <a:pt x="10" y="5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6" y="3"/>
                      <a:pt x="14" y="3"/>
                      <a:pt x="17" y="1"/>
                    </a:cubicBezTo>
                    <a:cubicBezTo>
                      <a:pt x="11" y="2"/>
                      <a:pt x="10" y="0"/>
                      <a:pt x="2" y="6"/>
                    </a:cubicBezTo>
                    <a:cubicBezTo>
                      <a:pt x="0" y="7"/>
                      <a:pt x="2" y="6"/>
                      <a:pt x="3" y="6"/>
                    </a:cubicBezTo>
                    <a:cubicBezTo>
                      <a:pt x="4" y="4"/>
                      <a:pt x="7" y="3"/>
                      <a:pt x="9" y="2"/>
                    </a:cubicBezTo>
                    <a:cubicBezTo>
                      <a:pt x="8" y="4"/>
                      <a:pt x="11" y="3"/>
                      <a:pt x="8" y="4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8"/>
                      <a:pt x="5" y="10"/>
                      <a:pt x="7" y="12"/>
                    </a:cubicBezTo>
                    <a:cubicBezTo>
                      <a:pt x="7" y="11"/>
                      <a:pt x="7" y="11"/>
                      <a:pt x="7" y="11"/>
                    </a:cubicBezTo>
                    <a:cubicBezTo>
                      <a:pt x="10" y="10"/>
                      <a:pt x="10" y="11"/>
                      <a:pt x="12" y="11"/>
                    </a:cubicBezTo>
                    <a:cubicBezTo>
                      <a:pt x="18" y="8"/>
                      <a:pt x="18" y="8"/>
                      <a:pt x="18" y="8"/>
                    </a:cubicBezTo>
                    <a:cubicBezTo>
                      <a:pt x="17" y="8"/>
                      <a:pt x="18" y="9"/>
                      <a:pt x="16" y="9"/>
                    </a:cubicBezTo>
                    <a:cubicBezTo>
                      <a:pt x="19" y="9"/>
                      <a:pt x="20" y="8"/>
                      <a:pt x="22" y="7"/>
                    </a:cubicBezTo>
                    <a:cubicBezTo>
                      <a:pt x="24" y="8"/>
                      <a:pt x="22" y="9"/>
                      <a:pt x="26" y="8"/>
                    </a:cubicBezTo>
                    <a:cubicBezTo>
                      <a:pt x="30" y="5"/>
                      <a:pt x="21" y="8"/>
                      <a:pt x="25" y="4"/>
                    </a:cubicBezTo>
                    <a:lnTo>
                      <a:pt x="16" y="7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64" name="Freeform 213">
                <a:extLst>
                  <a:ext uri="{FF2B5EF4-FFF2-40B4-BE49-F238E27FC236}">
                    <a16:creationId xmlns:a16="http://schemas.microsoft.com/office/drawing/2014/main" xmlns="" id="{97B2B4F8-A434-E442-954A-DCF8A69A2C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3" y="2810"/>
                <a:ext cx="2" cy="0"/>
              </a:xfrm>
              <a:custGeom>
                <a:avLst/>
                <a:gdLst>
                  <a:gd name="T0" fmla="*/ 2 w 2"/>
                  <a:gd name="T1" fmla="*/ 0 w 2"/>
                  <a:gd name="T2" fmla="*/ 1 w 2"/>
                  <a:gd name="T3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lnTo>
                      <a:pt x="0" y="0"/>
                    </a:lnTo>
                    <a:lnTo>
                      <a:pt x="1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65" name="Freeform 214">
                <a:extLst>
                  <a:ext uri="{FF2B5EF4-FFF2-40B4-BE49-F238E27FC236}">
                    <a16:creationId xmlns:a16="http://schemas.microsoft.com/office/drawing/2014/main" xmlns="" id="{CFFA22D5-2D68-4844-B244-F8B3FB9344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04" y="2811"/>
                <a:ext cx="3" cy="1"/>
              </a:xfrm>
              <a:custGeom>
                <a:avLst/>
                <a:gdLst>
                  <a:gd name="T0" fmla="*/ 0 w 4"/>
                  <a:gd name="T1" fmla="*/ 2 h 2"/>
                  <a:gd name="T2" fmla="*/ 3 w 4"/>
                  <a:gd name="T3" fmla="*/ 1 h 2"/>
                  <a:gd name="T4" fmla="*/ 0 w 4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2">
                    <a:moveTo>
                      <a:pt x="0" y="2"/>
                    </a:moveTo>
                    <a:cubicBezTo>
                      <a:pt x="3" y="1"/>
                      <a:pt x="3" y="1"/>
                      <a:pt x="3" y="1"/>
                    </a:cubicBezTo>
                    <a:cubicBezTo>
                      <a:pt x="4" y="0"/>
                      <a:pt x="2" y="1"/>
                      <a:pt x="0" y="2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66" name="Freeform 215">
                <a:extLst>
                  <a:ext uri="{FF2B5EF4-FFF2-40B4-BE49-F238E27FC236}">
                    <a16:creationId xmlns:a16="http://schemas.microsoft.com/office/drawing/2014/main" xmlns="" id="{E5A768A4-8E71-9644-9D5D-477393A24C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0" y="2801"/>
                <a:ext cx="2" cy="1"/>
              </a:xfrm>
              <a:custGeom>
                <a:avLst/>
                <a:gdLst>
                  <a:gd name="T0" fmla="*/ 2 w 2"/>
                  <a:gd name="T1" fmla="*/ 1 h 1"/>
                  <a:gd name="T2" fmla="*/ 0 w 2"/>
                  <a:gd name="T3" fmla="*/ 0 h 1"/>
                  <a:gd name="T4" fmla="*/ 0 w 2"/>
                  <a:gd name="T5" fmla="*/ 1 h 1"/>
                  <a:gd name="T6" fmla="*/ 2 w 2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67" name="Freeform 216">
                <a:extLst>
                  <a:ext uri="{FF2B5EF4-FFF2-40B4-BE49-F238E27FC236}">
                    <a16:creationId xmlns:a16="http://schemas.microsoft.com/office/drawing/2014/main" xmlns="" id="{61618E09-8671-044D-9B36-969B93F587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97" y="2800"/>
                <a:ext cx="10" cy="7"/>
              </a:xfrm>
              <a:custGeom>
                <a:avLst/>
                <a:gdLst>
                  <a:gd name="T0" fmla="*/ 0 w 12"/>
                  <a:gd name="T1" fmla="*/ 6 h 8"/>
                  <a:gd name="T2" fmla="*/ 2 w 12"/>
                  <a:gd name="T3" fmla="*/ 8 h 8"/>
                  <a:gd name="T4" fmla="*/ 12 w 12"/>
                  <a:gd name="T5" fmla="*/ 1 h 8"/>
                  <a:gd name="T6" fmla="*/ 5 w 12"/>
                  <a:gd name="T7" fmla="*/ 4 h 8"/>
                  <a:gd name="T8" fmla="*/ 4 w 12"/>
                  <a:gd name="T9" fmla="*/ 3 h 8"/>
                  <a:gd name="T10" fmla="*/ 0 w 12"/>
                  <a:gd name="T11" fmla="*/ 6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8">
                    <a:moveTo>
                      <a:pt x="0" y="6"/>
                    </a:moveTo>
                    <a:cubicBezTo>
                      <a:pt x="1" y="6"/>
                      <a:pt x="4" y="5"/>
                      <a:pt x="2" y="8"/>
                    </a:cubicBezTo>
                    <a:cubicBezTo>
                      <a:pt x="6" y="6"/>
                      <a:pt x="8" y="3"/>
                      <a:pt x="12" y="1"/>
                    </a:cubicBezTo>
                    <a:cubicBezTo>
                      <a:pt x="12" y="0"/>
                      <a:pt x="6" y="4"/>
                      <a:pt x="5" y="4"/>
                    </a:cubicBezTo>
                    <a:cubicBezTo>
                      <a:pt x="8" y="2"/>
                      <a:pt x="3" y="4"/>
                      <a:pt x="4" y="3"/>
                    </a:cubicBez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68" name="Freeform 217">
                <a:extLst>
                  <a:ext uri="{FF2B5EF4-FFF2-40B4-BE49-F238E27FC236}">
                    <a16:creationId xmlns:a16="http://schemas.microsoft.com/office/drawing/2014/main" xmlns="" id="{85F8AFC2-1BD7-624D-B449-980C5C2B12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7" y="2776"/>
                <a:ext cx="24" cy="28"/>
              </a:xfrm>
              <a:custGeom>
                <a:avLst/>
                <a:gdLst>
                  <a:gd name="T0" fmla="*/ 21 w 29"/>
                  <a:gd name="T1" fmla="*/ 23 h 34"/>
                  <a:gd name="T2" fmla="*/ 19 w 29"/>
                  <a:gd name="T3" fmla="*/ 22 h 34"/>
                  <a:gd name="T4" fmla="*/ 21 w 29"/>
                  <a:gd name="T5" fmla="*/ 21 h 34"/>
                  <a:gd name="T6" fmla="*/ 22 w 29"/>
                  <a:gd name="T7" fmla="*/ 18 h 34"/>
                  <a:gd name="T8" fmla="*/ 20 w 29"/>
                  <a:gd name="T9" fmla="*/ 20 h 34"/>
                  <a:gd name="T10" fmla="*/ 17 w 29"/>
                  <a:gd name="T11" fmla="*/ 19 h 34"/>
                  <a:gd name="T12" fmla="*/ 13 w 29"/>
                  <a:gd name="T13" fmla="*/ 22 h 34"/>
                  <a:gd name="T14" fmla="*/ 18 w 29"/>
                  <a:gd name="T15" fmla="*/ 15 h 34"/>
                  <a:gd name="T16" fmla="*/ 10 w 29"/>
                  <a:gd name="T17" fmla="*/ 23 h 34"/>
                  <a:gd name="T18" fmla="*/ 10 w 29"/>
                  <a:gd name="T19" fmla="*/ 18 h 34"/>
                  <a:gd name="T20" fmla="*/ 11 w 29"/>
                  <a:gd name="T21" fmla="*/ 18 h 34"/>
                  <a:gd name="T22" fmla="*/ 10 w 29"/>
                  <a:gd name="T23" fmla="*/ 17 h 34"/>
                  <a:gd name="T24" fmla="*/ 14 w 29"/>
                  <a:gd name="T25" fmla="*/ 13 h 34"/>
                  <a:gd name="T26" fmla="*/ 11 w 29"/>
                  <a:gd name="T27" fmla="*/ 11 h 34"/>
                  <a:gd name="T28" fmla="*/ 13 w 29"/>
                  <a:gd name="T29" fmla="*/ 9 h 34"/>
                  <a:gd name="T30" fmla="*/ 7 w 29"/>
                  <a:gd name="T31" fmla="*/ 9 h 34"/>
                  <a:gd name="T32" fmla="*/ 7 w 29"/>
                  <a:gd name="T33" fmla="*/ 8 h 34"/>
                  <a:gd name="T34" fmla="*/ 8 w 29"/>
                  <a:gd name="T35" fmla="*/ 7 h 34"/>
                  <a:gd name="T36" fmla="*/ 8 w 29"/>
                  <a:gd name="T37" fmla="*/ 21 h 34"/>
                  <a:gd name="T38" fmla="*/ 9 w 29"/>
                  <a:gd name="T39" fmla="*/ 21 h 34"/>
                  <a:gd name="T40" fmla="*/ 7 w 29"/>
                  <a:gd name="T41" fmla="*/ 19 h 34"/>
                  <a:gd name="T42" fmla="*/ 3 w 29"/>
                  <a:gd name="T43" fmla="*/ 14 h 34"/>
                  <a:gd name="T44" fmla="*/ 4 w 29"/>
                  <a:gd name="T45" fmla="*/ 14 h 34"/>
                  <a:gd name="T46" fmla="*/ 8 w 29"/>
                  <a:gd name="T47" fmla="*/ 19 h 34"/>
                  <a:gd name="T48" fmla="*/ 7 w 29"/>
                  <a:gd name="T49" fmla="*/ 16 h 34"/>
                  <a:gd name="T50" fmla="*/ 12 w 29"/>
                  <a:gd name="T51" fmla="*/ 19 h 34"/>
                  <a:gd name="T52" fmla="*/ 7 w 29"/>
                  <a:gd name="T53" fmla="*/ 12 h 34"/>
                  <a:gd name="T54" fmla="*/ 9 w 29"/>
                  <a:gd name="T55" fmla="*/ 12 h 34"/>
                  <a:gd name="T56" fmla="*/ 2 w 29"/>
                  <a:gd name="T57" fmla="*/ 6 h 34"/>
                  <a:gd name="T58" fmla="*/ 1 w 29"/>
                  <a:gd name="T59" fmla="*/ 19 h 34"/>
                  <a:gd name="T60" fmla="*/ 5 w 29"/>
                  <a:gd name="T61" fmla="*/ 16 h 34"/>
                  <a:gd name="T62" fmla="*/ 2 w 29"/>
                  <a:gd name="T63" fmla="*/ 21 h 34"/>
                  <a:gd name="T64" fmla="*/ 5 w 29"/>
                  <a:gd name="T65" fmla="*/ 16 h 34"/>
                  <a:gd name="T66" fmla="*/ 3 w 29"/>
                  <a:gd name="T67" fmla="*/ 21 h 34"/>
                  <a:gd name="T68" fmla="*/ 6 w 29"/>
                  <a:gd name="T69" fmla="*/ 17 h 34"/>
                  <a:gd name="T70" fmla="*/ 2 w 29"/>
                  <a:gd name="T71" fmla="*/ 23 h 34"/>
                  <a:gd name="T72" fmla="*/ 12 w 29"/>
                  <a:gd name="T73" fmla="*/ 28 h 34"/>
                  <a:gd name="T74" fmla="*/ 15 w 29"/>
                  <a:gd name="T75" fmla="*/ 24 h 34"/>
                  <a:gd name="T76" fmla="*/ 18 w 29"/>
                  <a:gd name="T77" fmla="*/ 28 h 34"/>
                  <a:gd name="T78" fmla="*/ 21 w 29"/>
                  <a:gd name="T79" fmla="*/ 26 h 34"/>
                  <a:gd name="T80" fmla="*/ 14 w 29"/>
                  <a:gd name="T81" fmla="*/ 31 h 34"/>
                  <a:gd name="T82" fmla="*/ 15 w 29"/>
                  <a:gd name="T83" fmla="*/ 32 h 34"/>
                  <a:gd name="T84" fmla="*/ 16 w 29"/>
                  <a:gd name="T85" fmla="*/ 30 h 34"/>
                  <a:gd name="T86" fmla="*/ 16 w 29"/>
                  <a:gd name="T87" fmla="*/ 32 h 34"/>
                  <a:gd name="T88" fmla="*/ 24 w 29"/>
                  <a:gd name="T89" fmla="*/ 24 h 34"/>
                  <a:gd name="T90" fmla="*/ 25 w 29"/>
                  <a:gd name="T91" fmla="*/ 18 h 34"/>
                  <a:gd name="T92" fmla="*/ 21 w 29"/>
                  <a:gd name="T93" fmla="*/ 23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9" h="34">
                    <a:moveTo>
                      <a:pt x="21" y="23"/>
                    </a:moveTo>
                    <a:cubicBezTo>
                      <a:pt x="20" y="22"/>
                      <a:pt x="18" y="24"/>
                      <a:pt x="19" y="22"/>
                    </a:cubicBezTo>
                    <a:cubicBezTo>
                      <a:pt x="21" y="20"/>
                      <a:pt x="21" y="20"/>
                      <a:pt x="21" y="21"/>
                    </a:cubicBezTo>
                    <a:cubicBezTo>
                      <a:pt x="25" y="17"/>
                      <a:pt x="20" y="21"/>
                      <a:pt x="22" y="18"/>
                    </a:cubicBezTo>
                    <a:cubicBezTo>
                      <a:pt x="20" y="20"/>
                      <a:pt x="20" y="20"/>
                      <a:pt x="20" y="20"/>
                    </a:cubicBezTo>
                    <a:cubicBezTo>
                      <a:pt x="20" y="18"/>
                      <a:pt x="17" y="22"/>
                      <a:pt x="17" y="19"/>
                    </a:cubicBezTo>
                    <a:cubicBezTo>
                      <a:pt x="16" y="19"/>
                      <a:pt x="16" y="19"/>
                      <a:pt x="13" y="22"/>
                    </a:cubicBezTo>
                    <a:cubicBezTo>
                      <a:pt x="16" y="18"/>
                      <a:pt x="16" y="18"/>
                      <a:pt x="18" y="15"/>
                    </a:cubicBezTo>
                    <a:cubicBezTo>
                      <a:pt x="16" y="16"/>
                      <a:pt x="13" y="20"/>
                      <a:pt x="10" y="23"/>
                    </a:cubicBezTo>
                    <a:cubicBezTo>
                      <a:pt x="13" y="17"/>
                      <a:pt x="8" y="22"/>
                      <a:pt x="10" y="18"/>
                    </a:cubicBezTo>
                    <a:cubicBezTo>
                      <a:pt x="11" y="18"/>
                      <a:pt x="12" y="17"/>
                      <a:pt x="11" y="18"/>
                    </a:cubicBezTo>
                    <a:cubicBezTo>
                      <a:pt x="15" y="13"/>
                      <a:pt x="10" y="18"/>
                      <a:pt x="10" y="17"/>
                    </a:cubicBezTo>
                    <a:cubicBezTo>
                      <a:pt x="14" y="13"/>
                      <a:pt x="14" y="13"/>
                      <a:pt x="14" y="13"/>
                    </a:cubicBezTo>
                    <a:cubicBezTo>
                      <a:pt x="13" y="13"/>
                      <a:pt x="10" y="15"/>
                      <a:pt x="11" y="11"/>
                    </a:cubicBezTo>
                    <a:cubicBezTo>
                      <a:pt x="13" y="9"/>
                      <a:pt x="13" y="9"/>
                      <a:pt x="13" y="9"/>
                    </a:cubicBezTo>
                    <a:cubicBezTo>
                      <a:pt x="9" y="11"/>
                      <a:pt x="9" y="9"/>
                      <a:pt x="7" y="9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8" y="7"/>
                      <a:pt x="8" y="7"/>
                      <a:pt x="8" y="7"/>
                    </a:cubicBezTo>
                    <a:cubicBezTo>
                      <a:pt x="9" y="34"/>
                      <a:pt x="8" y="15"/>
                      <a:pt x="8" y="21"/>
                    </a:cubicBezTo>
                    <a:cubicBezTo>
                      <a:pt x="9" y="21"/>
                      <a:pt x="9" y="21"/>
                      <a:pt x="9" y="21"/>
                    </a:cubicBezTo>
                    <a:cubicBezTo>
                      <a:pt x="9" y="19"/>
                      <a:pt x="8" y="19"/>
                      <a:pt x="7" y="19"/>
                    </a:cubicBezTo>
                    <a:cubicBezTo>
                      <a:pt x="5" y="0"/>
                      <a:pt x="6" y="16"/>
                      <a:pt x="3" y="14"/>
                    </a:cubicBezTo>
                    <a:cubicBezTo>
                      <a:pt x="9" y="22"/>
                      <a:pt x="1" y="11"/>
                      <a:pt x="4" y="14"/>
                    </a:cubicBezTo>
                    <a:cubicBezTo>
                      <a:pt x="7" y="16"/>
                      <a:pt x="5" y="16"/>
                      <a:pt x="8" y="19"/>
                    </a:cubicBezTo>
                    <a:cubicBezTo>
                      <a:pt x="5" y="15"/>
                      <a:pt x="8" y="17"/>
                      <a:pt x="7" y="16"/>
                    </a:cubicBezTo>
                    <a:cubicBezTo>
                      <a:pt x="10" y="19"/>
                      <a:pt x="8" y="15"/>
                      <a:pt x="12" y="19"/>
                    </a:cubicBezTo>
                    <a:cubicBezTo>
                      <a:pt x="7" y="12"/>
                      <a:pt x="7" y="12"/>
                      <a:pt x="7" y="12"/>
                    </a:cubicBezTo>
                    <a:cubicBezTo>
                      <a:pt x="9" y="13"/>
                      <a:pt x="9" y="12"/>
                      <a:pt x="9" y="12"/>
                    </a:cubicBezTo>
                    <a:cubicBezTo>
                      <a:pt x="9" y="12"/>
                      <a:pt x="4" y="7"/>
                      <a:pt x="2" y="6"/>
                    </a:cubicBezTo>
                    <a:cubicBezTo>
                      <a:pt x="4" y="12"/>
                      <a:pt x="0" y="5"/>
                      <a:pt x="1" y="19"/>
                    </a:cubicBezTo>
                    <a:cubicBezTo>
                      <a:pt x="5" y="14"/>
                      <a:pt x="2" y="20"/>
                      <a:pt x="5" y="16"/>
                    </a:cubicBezTo>
                    <a:cubicBezTo>
                      <a:pt x="2" y="21"/>
                      <a:pt x="2" y="21"/>
                      <a:pt x="2" y="21"/>
                    </a:cubicBezTo>
                    <a:cubicBezTo>
                      <a:pt x="3" y="20"/>
                      <a:pt x="4" y="18"/>
                      <a:pt x="5" y="16"/>
                    </a:cubicBezTo>
                    <a:cubicBezTo>
                      <a:pt x="6" y="16"/>
                      <a:pt x="4" y="19"/>
                      <a:pt x="3" y="21"/>
                    </a:cubicBezTo>
                    <a:cubicBezTo>
                      <a:pt x="3" y="22"/>
                      <a:pt x="4" y="20"/>
                      <a:pt x="6" y="17"/>
                    </a:cubicBezTo>
                    <a:cubicBezTo>
                      <a:pt x="2" y="23"/>
                      <a:pt x="2" y="23"/>
                      <a:pt x="2" y="23"/>
                    </a:cubicBezTo>
                    <a:cubicBezTo>
                      <a:pt x="6" y="23"/>
                      <a:pt x="12" y="22"/>
                      <a:pt x="12" y="28"/>
                    </a:cubicBezTo>
                    <a:cubicBezTo>
                      <a:pt x="15" y="24"/>
                      <a:pt x="15" y="24"/>
                      <a:pt x="15" y="24"/>
                    </a:cubicBezTo>
                    <a:cubicBezTo>
                      <a:pt x="14" y="27"/>
                      <a:pt x="24" y="20"/>
                      <a:pt x="18" y="28"/>
                    </a:cubicBezTo>
                    <a:cubicBezTo>
                      <a:pt x="21" y="26"/>
                      <a:pt x="21" y="26"/>
                      <a:pt x="21" y="26"/>
                    </a:cubicBezTo>
                    <a:cubicBezTo>
                      <a:pt x="19" y="27"/>
                      <a:pt x="16" y="30"/>
                      <a:pt x="14" y="31"/>
                    </a:cubicBezTo>
                    <a:cubicBezTo>
                      <a:pt x="15" y="31"/>
                      <a:pt x="14" y="32"/>
                      <a:pt x="15" y="32"/>
                    </a:cubicBezTo>
                    <a:cubicBezTo>
                      <a:pt x="16" y="30"/>
                      <a:pt x="16" y="30"/>
                      <a:pt x="16" y="30"/>
                    </a:cubicBezTo>
                    <a:cubicBezTo>
                      <a:pt x="20" y="28"/>
                      <a:pt x="18" y="30"/>
                      <a:pt x="16" y="32"/>
                    </a:cubicBezTo>
                    <a:cubicBezTo>
                      <a:pt x="20" y="30"/>
                      <a:pt x="22" y="27"/>
                      <a:pt x="24" y="24"/>
                    </a:cubicBezTo>
                    <a:cubicBezTo>
                      <a:pt x="17" y="28"/>
                      <a:pt x="29" y="18"/>
                      <a:pt x="25" y="18"/>
                    </a:cubicBezTo>
                    <a:cubicBezTo>
                      <a:pt x="23" y="19"/>
                      <a:pt x="22" y="21"/>
                      <a:pt x="21" y="23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69" name="Freeform 218">
                <a:extLst>
                  <a:ext uri="{FF2B5EF4-FFF2-40B4-BE49-F238E27FC236}">
                    <a16:creationId xmlns:a16="http://schemas.microsoft.com/office/drawing/2014/main" xmlns="" id="{81886427-D60A-8D4F-901C-3E058A1471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97" y="2802"/>
                <a:ext cx="2" cy="1"/>
              </a:xfrm>
              <a:custGeom>
                <a:avLst/>
                <a:gdLst>
                  <a:gd name="T0" fmla="*/ 0 w 2"/>
                  <a:gd name="T1" fmla="*/ 1 h 1"/>
                  <a:gd name="T2" fmla="*/ 2 w 2"/>
                  <a:gd name="T3" fmla="*/ 0 h 1"/>
                  <a:gd name="T4" fmla="*/ 0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0" y="1"/>
                    </a:moveTo>
                    <a:lnTo>
                      <a:pt x="2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70" name="Freeform 219">
                <a:extLst>
                  <a:ext uri="{FF2B5EF4-FFF2-40B4-BE49-F238E27FC236}">
                    <a16:creationId xmlns:a16="http://schemas.microsoft.com/office/drawing/2014/main" xmlns="" id="{802191FC-E251-EC4A-8917-006567EBAC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95" y="2785"/>
                <a:ext cx="0" cy="1"/>
              </a:xfrm>
              <a:custGeom>
                <a:avLst/>
                <a:gdLst>
                  <a:gd name="T0" fmla="*/ 2 h 2"/>
                  <a:gd name="T1" fmla="*/ 1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1"/>
                      <a:pt x="0" y="2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71" name="Rectangle 220">
                <a:extLst>
                  <a:ext uri="{FF2B5EF4-FFF2-40B4-BE49-F238E27FC236}">
                    <a16:creationId xmlns:a16="http://schemas.microsoft.com/office/drawing/2014/main" xmlns="" id="{F88C7164-FB34-7740-BB1A-8CD2847AA03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00" y="2803"/>
                <a:ext cx="1" cy="1"/>
              </a:xfrm>
              <a:prstGeom prst="rect">
                <a:avLst/>
              </a:pr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72" name="Freeform 221">
                <a:extLst>
                  <a:ext uri="{FF2B5EF4-FFF2-40B4-BE49-F238E27FC236}">
                    <a16:creationId xmlns:a16="http://schemas.microsoft.com/office/drawing/2014/main" xmlns="" id="{3ADA6366-06F5-B34A-BF6D-1A20BEED9F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06" y="2798"/>
                <a:ext cx="2" cy="0"/>
              </a:xfrm>
              <a:custGeom>
                <a:avLst/>
                <a:gdLst>
                  <a:gd name="T0" fmla="*/ 2 w 2"/>
                  <a:gd name="T1" fmla="*/ 2 w 2"/>
                  <a:gd name="T2" fmla="*/ 0 w 2"/>
                  <a:gd name="T3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73" name="Freeform 222">
                <a:extLst>
                  <a:ext uri="{FF2B5EF4-FFF2-40B4-BE49-F238E27FC236}">
                    <a16:creationId xmlns:a16="http://schemas.microsoft.com/office/drawing/2014/main" xmlns="" id="{E02A35E6-2DA4-7541-8E3A-BA1741FF6E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99" y="2785"/>
                <a:ext cx="2" cy="1"/>
              </a:xfrm>
              <a:custGeom>
                <a:avLst/>
                <a:gdLst>
                  <a:gd name="T0" fmla="*/ 2 w 2"/>
                  <a:gd name="T1" fmla="*/ 1 h 1"/>
                  <a:gd name="T2" fmla="*/ 0 w 2"/>
                  <a:gd name="T3" fmla="*/ 0 h 1"/>
                  <a:gd name="T4" fmla="*/ 2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lnTo>
                      <a:pt x="0" y="0"/>
                    </a:lnTo>
                    <a:lnTo>
                      <a:pt x="2" y="1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74" name="Freeform 223">
                <a:extLst>
                  <a:ext uri="{FF2B5EF4-FFF2-40B4-BE49-F238E27FC236}">
                    <a16:creationId xmlns:a16="http://schemas.microsoft.com/office/drawing/2014/main" xmlns="" id="{051DE875-4AD3-DB44-9CA7-7BAC841497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08" y="277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75" name="Freeform 224">
                <a:extLst>
                  <a:ext uri="{FF2B5EF4-FFF2-40B4-BE49-F238E27FC236}">
                    <a16:creationId xmlns:a16="http://schemas.microsoft.com/office/drawing/2014/main" xmlns="" id="{447BAD48-027E-D841-A622-24D8AC5697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90" y="2745"/>
                <a:ext cx="30" cy="44"/>
              </a:xfrm>
              <a:custGeom>
                <a:avLst/>
                <a:gdLst>
                  <a:gd name="T0" fmla="*/ 23 w 36"/>
                  <a:gd name="T1" fmla="*/ 2 h 53"/>
                  <a:gd name="T2" fmla="*/ 16 w 36"/>
                  <a:gd name="T3" fmla="*/ 1 h 53"/>
                  <a:gd name="T4" fmla="*/ 13 w 36"/>
                  <a:gd name="T5" fmla="*/ 2 h 53"/>
                  <a:gd name="T6" fmla="*/ 16 w 36"/>
                  <a:gd name="T7" fmla="*/ 5 h 53"/>
                  <a:gd name="T8" fmla="*/ 16 w 36"/>
                  <a:gd name="T9" fmla="*/ 10 h 53"/>
                  <a:gd name="T10" fmla="*/ 13 w 36"/>
                  <a:gd name="T11" fmla="*/ 13 h 53"/>
                  <a:gd name="T12" fmla="*/ 18 w 36"/>
                  <a:gd name="T13" fmla="*/ 19 h 53"/>
                  <a:gd name="T14" fmla="*/ 16 w 36"/>
                  <a:gd name="T15" fmla="*/ 19 h 53"/>
                  <a:gd name="T16" fmla="*/ 13 w 36"/>
                  <a:gd name="T17" fmla="*/ 21 h 53"/>
                  <a:gd name="T18" fmla="*/ 22 w 36"/>
                  <a:gd name="T19" fmla="*/ 26 h 53"/>
                  <a:gd name="T20" fmla="*/ 21 w 36"/>
                  <a:gd name="T21" fmla="*/ 29 h 53"/>
                  <a:gd name="T22" fmla="*/ 16 w 36"/>
                  <a:gd name="T23" fmla="*/ 29 h 53"/>
                  <a:gd name="T24" fmla="*/ 15 w 36"/>
                  <a:gd name="T25" fmla="*/ 32 h 53"/>
                  <a:gd name="T26" fmla="*/ 11 w 36"/>
                  <a:gd name="T27" fmla="*/ 34 h 53"/>
                  <a:gd name="T28" fmla="*/ 11 w 36"/>
                  <a:gd name="T29" fmla="*/ 37 h 53"/>
                  <a:gd name="T30" fmla="*/ 14 w 36"/>
                  <a:gd name="T31" fmla="*/ 42 h 53"/>
                  <a:gd name="T32" fmla="*/ 9 w 36"/>
                  <a:gd name="T33" fmla="*/ 39 h 53"/>
                  <a:gd name="T34" fmla="*/ 9 w 36"/>
                  <a:gd name="T35" fmla="*/ 42 h 53"/>
                  <a:gd name="T36" fmla="*/ 4 w 36"/>
                  <a:gd name="T37" fmla="*/ 46 h 53"/>
                  <a:gd name="T38" fmla="*/ 7 w 36"/>
                  <a:gd name="T39" fmla="*/ 45 h 53"/>
                  <a:gd name="T40" fmla="*/ 5 w 36"/>
                  <a:gd name="T41" fmla="*/ 42 h 53"/>
                  <a:gd name="T42" fmla="*/ 15 w 36"/>
                  <a:gd name="T43" fmla="*/ 49 h 53"/>
                  <a:gd name="T44" fmla="*/ 17 w 36"/>
                  <a:gd name="T45" fmla="*/ 49 h 53"/>
                  <a:gd name="T46" fmla="*/ 17 w 36"/>
                  <a:gd name="T47" fmla="*/ 46 h 53"/>
                  <a:gd name="T48" fmla="*/ 20 w 36"/>
                  <a:gd name="T49" fmla="*/ 45 h 53"/>
                  <a:gd name="T50" fmla="*/ 22 w 36"/>
                  <a:gd name="T51" fmla="*/ 42 h 53"/>
                  <a:gd name="T52" fmla="*/ 22 w 36"/>
                  <a:gd name="T53" fmla="*/ 38 h 53"/>
                  <a:gd name="T54" fmla="*/ 23 w 36"/>
                  <a:gd name="T55" fmla="*/ 38 h 53"/>
                  <a:gd name="T56" fmla="*/ 23 w 36"/>
                  <a:gd name="T57" fmla="*/ 38 h 53"/>
                  <a:gd name="T58" fmla="*/ 23 w 36"/>
                  <a:gd name="T59" fmla="*/ 35 h 53"/>
                  <a:gd name="T60" fmla="*/ 22 w 36"/>
                  <a:gd name="T61" fmla="*/ 31 h 53"/>
                  <a:gd name="T62" fmla="*/ 27 w 36"/>
                  <a:gd name="T63" fmla="*/ 33 h 53"/>
                  <a:gd name="T64" fmla="*/ 28 w 36"/>
                  <a:gd name="T65" fmla="*/ 30 h 53"/>
                  <a:gd name="T66" fmla="*/ 24 w 36"/>
                  <a:gd name="T67" fmla="*/ 26 h 53"/>
                  <a:gd name="T68" fmla="*/ 24 w 36"/>
                  <a:gd name="T69" fmla="*/ 22 h 53"/>
                  <a:gd name="T70" fmla="*/ 23 w 36"/>
                  <a:gd name="T71" fmla="*/ 17 h 53"/>
                  <a:gd name="T72" fmla="*/ 24 w 36"/>
                  <a:gd name="T73" fmla="*/ 16 h 53"/>
                  <a:gd name="T74" fmla="*/ 24 w 36"/>
                  <a:gd name="T75" fmla="*/ 10 h 53"/>
                  <a:gd name="T76" fmla="*/ 18 w 36"/>
                  <a:gd name="T77" fmla="*/ 11 h 53"/>
                  <a:gd name="T78" fmla="*/ 28 w 36"/>
                  <a:gd name="T79" fmla="*/ 10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36" h="53">
                    <a:moveTo>
                      <a:pt x="29" y="5"/>
                    </a:moveTo>
                    <a:cubicBezTo>
                      <a:pt x="28" y="4"/>
                      <a:pt x="26" y="3"/>
                      <a:pt x="23" y="2"/>
                    </a:cubicBezTo>
                    <a:cubicBezTo>
                      <a:pt x="25" y="2"/>
                      <a:pt x="25" y="2"/>
                      <a:pt x="25" y="2"/>
                    </a:cubicBezTo>
                    <a:cubicBezTo>
                      <a:pt x="24" y="1"/>
                      <a:pt x="20" y="0"/>
                      <a:pt x="16" y="1"/>
                    </a:cubicBezTo>
                    <a:cubicBezTo>
                      <a:pt x="18" y="1"/>
                      <a:pt x="18" y="1"/>
                      <a:pt x="18" y="1"/>
                    </a:cubicBezTo>
                    <a:cubicBezTo>
                      <a:pt x="22" y="2"/>
                      <a:pt x="14" y="1"/>
                      <a:pt x="13" y="2"/>
                    </a:cubicBezTo>
                    <a:cubicBezTo>
                      <a:pt x="14" y="3"/>
                      <a:pt x="22" y="4"/>
                      <a:pt x="20" y="5"/>
                    </a:cubicBezTo>
                    <a:cubicBezTo>
                      <a:pt x="21" y="5"/>
                      <a:pt x="18" y="5"/>
                      <a:pt x="16" y="5"/>
                    </a:cubicBezTo>
                    <a:cubicBezTo>
                      <a:pt x="16" y="5"/>
                      <a:pt x="22" y="7"/>
                      <a:pt x="23" y="7"/>
                    </a:cubicBezTo>
                    <a:cubicBezTo>
                      <a:pt x="6" y="4"/>
                      <a:pt x="27" y="11"/>
                      <a:pt x="16" y="10"/>
                    </a:cubicBezTo>
                    <a:cubicBezTo>
                      <a:pt x="17" y="11"/>
                      <a:pt x="15" y="11"/>
                      <a:pt x="19" y="13"/>
                    </a:cubicBezTo>
                    <a:cubicBezTo>
                      <a:pt x="14" y="12"/>
                      <a:pt x="18" y="14"/>
                      <a:pt x="13" y="13"/>
                    </a:cubicBezTo>
                    <a:cubicBezTo>
                      <a:pt x="23" y="16"/>
                      <a:pt x="8" y="14"/>
                      <a:pt x="20" y="18"/>
                    </a:cubicBezTo>
                    <a:cubicBezTo>
                      <a:pt x="16" y="18"/>
                      <a:pt x="21" y="18"/>
                      <a:pt x="18" y="19"/>
                    </a:cubicBezTo>
                    <a:cubicBezTo>
                      <a:pt x="16" y="18"/>
                      <a:pt x="16" y="18"/>
                      <a:pt x="16" y="18"/>
                    </a:cubicBezTo>
                    <a:cubicBezTo>
                      <a:pt x="14" y="18"/>
                      <a:pt x="21" y="21"/>
                      <a:pt x="16" y="19"/>
                    </a:cubicBezTo>
                    <a:cubicBezTo>
                      <a:pt x="14" y="20"/>
                      <a:pt x="19" y="21"/>
                      <a:pt x="22" y="23"/>
                    </a:cubicBezTo>
                    <a:cubicBezTo>
                      <a:pt x="20" y="23"/>
                      <a:pt x="18" y="22"/>
                      <a:pt x="13" y="21"/>
                    </a:cubicBezTo>
                    <a:cubicBezTo>
                      <a:pt x="18" y="23"/>
                      <a:pt x="15" y="23"/>
                      <a:pt x="18" y="25"/>
                    </a:cubicBezTo>
                    <a:cubicBezTo>
                      <a:pt x="18" y="25"/>
                      <a:pt x="20" y="25"/>
                      <a:pt x="22" y="26"/>
                    </a:cubicBezTo>
                    <a:cubicBezTo>
                      <a:pt x="20" y="27"/>
                      <a:pt x="25" y="29"/>
                      <a:pt x="26" y="31"/>
                    </a:cubicBezTo>
                    <a:cubicBezTo>
                      <a:pt x="19" y="29"/>
                      <a:pt x="26" y="30"/>
                      <a:pt x="21" y="29"/>
                    </a:cubicBezTo>
                    <a:cubicBezTo>
                      <a:pt x="18" y="26"/>
                      <a:pt x="19" y="26"/>
                      <a:pt x="15" y="23"/>
                    </a:cubicBezTo>
                    <a:cubicBezTo>
                      <a:pt x="14" y="24"/>
                      <a:pt x="14" y="26"/>
                      <a:pt x="16" y="29"/>
                    </a:cubicBezTo>
                    <a:cubicBezTo>
                      <a:pt x="15" y="29"/>
                      <a:pt x="13" y="27"/>
                      <a:pt x="12" y="27"/>
                    </a:cubicBezTo>
                    <a:cubicBezTo>
                      <a:pt x="9" y="27"/>
                      <a:pt x="18" y="32"/>
                      <a:pt x="15" y="32"/>
                    </a:cubicBezTo>
                    <a:cubicBezTo>
                      <a:pt x="12" y="30"/>
                      <a:pt x="12" y="30"/>
                      <a:pt x="12" y="30"/>
                    </a:cubicBezTo>
                    <a:cubicBezTo>
                      <a:pt x="15" y="33"/>
                      <a:pt x="10" y="31"/>
                      <a:pt x="11" y="34"/>
                    </a:cubicBezTo>
                    <a:cubicBezTo>
                      <a:pt x="13" y="34"/>
                      <a:pt x="14" y="35"/>
                      <a:pt x="15" y="36"/>
                    </a:cubicBezTo>
                    <a:cubicBezTo>
                      <a:pt x="7" y="31"/>
                      <a:pt x="17" y="40"/>
                      <a:pt x="11" y="37"/>
                    </a:cubicBezTo>
                    <a:cubicBezTo>
                      <a:pt x="16" y="40"/>
                      <a:pt x="18" y="43"/>
                      <a:pt x="18" y="44"/>
                    </a:cubicBezTo>
                    <a:cubicBezTo>
                      <a:pt x="14" y="42"/>
                      <a:pt x="14" y="42"/>
                      <a:pt x="14" y="42"/>
                    </a:cubicBezTo>
                    <a:cubicBezTo>
                      <a:pt x="17" y="42"/>
                      <a:pt x="9" y="37"/>
                      <a:pt x="8" y="35"/>
                    </a:cubicBezTo>
                    <a:cubicBezTo>
                      <a:pt x="10" y="37"/>
                      <a:pt x="6" y="36"/>
                      <a:pt x="9" y="39"/>
                    </a:cubicBezTo>
                    <a:cubicBezTo>
                      <a:pt x="6" y="37"/>
                      <a:pt x="6" y="37"/>
                      <a:pt x="6" y="37"/>
                    </a:cubicBezTo>
                    <a:cubicBezTo>
                      <a:pt x="5" y="37"/>
                      <a:pt x="13" y="43"/>
                      <a:pt x="9" y="42"/>
                    </a:cubicBezTo>
                    <a:cubicBezTo>
                      <a:pt x="7" y="40"/>
                      <a:pt x="7" y="40"/>
                      <a:pt x="7" y="40"/>
                    </a:cubicBezTo>
                    <a:cubicBezTo>
                      <a:pt x="6" y="42"/>
                      <a:pt x="0" y="40"/>
                      <a:pt x="4" y="46"/>
                    </a:cubicBezTo>
                    <a:cubicBezTo>
                      <a:pt x="5" y="48"/>
                      <a:pt x="11" y="52"/>
                      <a:pt x="12" y="53"/>
                    </a:cubicBezTo>
                    <a:cubicBezTo>
                      <a:pt x="12" y="51"/>
                      <a:pt x="9" y="47"/>
                      <a:pt x="7" y="45"/>
                    </a:cubicBezTo>
                    <a:cubicBezTo>
                      <a:pt x="11" y="48"/>
                      <a:pt x="11" y="48"/>
                      <a:pt x="11" y="48"/>
                    </a:cubicBezTo>
                    <a:cubicBezTo>
                      <a:pt x="9" y="46"/>
                      <a:pt x="8" y="44"/>
                      <a:pt x="5" y="42"/>
                    </a:cubicBezTo>
                    <a:cubicBezTo>
                      <a:pt x="4" y="40"/>
                      <a:pt x="9" y="45"/>
                      <a:pt x="7" y="42"/>
                    </a:cubicBezTo>
                    <a:cubicBezTo>
                      <a:pt x="11" y="46"/>
                      <a:pt x="12" y="46"/>
                      <a:pt x="15" y="49"/>
                    </a:cubicBezTo>
                    <a:cubicBezTo>
                      <a:pt x="13" y="47"/>
                      <a:pt x="13" y="47"/>
                      <a:pt x="13" y="47"/>
                    </a:cubicBezTo>
                    <a:cubicBezTo>
                      <a:pt x="15" y="48"/>
                      <a:pt x="15" y="48"/>
                      <a:pt x="17" y="49"/>
                    </a:cubicBezTo>
                    <a:cubicBezTo>
                      <a:pt x="12" y="44"/>
                      <a:pt x="20" y="49"/>
                      <a:pt x="18" y="46"/>
                    </a:cubicBezTo>
                    <a:cubicBezTo>
                      <a:pt x="17" y="46"/>
                      <a:pt x="17" y="46"/>
                      <a:pt x="17" y="46"/>
                    </a:cubicBezTo>
                    <a:cubicBezTo>
                      <a:pt x="15" y="44"/>
                      <a:pt x="15" y="44"/>
                      <a:pt x="15" y="43"/>
                    </a:cubicBezTo>
                    <a:cubicBezTo>
                      <a:pt x="18" y="45"/>
                      <a:pt x="18" y="45"/>
                      <a:pt x="20" y="45"/>
                    </a:cubicBezTo>
                    <a:cubicBezTo>
                      <a:pt x="19" y="43"/>
                      <a:pt x="14" y="40"/>
                      <a:pt x="15" y="39"/>
                    </a:cubicBezTo>
                    <a:cubicBezTo>
                      <a:pt x="19" y="42"/>
                      <a:pt x="18" y="40"/>
                      <a:pt x="22" y="42"/>
                    </a:cubicBezTo>
                    <a:cubicBezTo>
                      <a:pt x="18" y="39"/>
                      <a:pt x="22" y="39"/>
                      <a:pt x="19" y="38"/>
                    </a:cubicBezTo>
                    <a:cubicBezTo>
                      <a:pt x="18" y="37"/>
                      <a:pt x="19" y="36"/>
                      <a:pt x="22" y="38"/>
                    </a:cubicBezTo>
                    <a:cubicBezTo>
                      <a:pt x="22" y="39"/>
                      <a:pt x="22" y="39"/>
                      <a:pt x="22" y="39"/>
                    </a:cubicBezTo>
                    <a:cubicBezTo>
                      <a:pt x="23" y="38"/>
                      <a:pt x="23" y="38"/>
                      <a:pt x="23" y="38"/>
                    </a:cubicBezTo>
                    <a:cubicBezTo>
                      <a:pt x="24" y="39"/>
                      <a:pt x="24" y="39"/>
                      <a:pt x="24" y="39"/>
                    </a:cubicBezTo>
                    <a:cubicBezTo>
                      <a:pt x="24" y="39"/>
                      <a:pt x="21" y="37"/>
                      <a:pt x="23" y="38"/>
                    </a:cubicBezTo>
                    <a:cubicBezTo>
                      <a:pt x="25" y="38"/>
                      <a:pt x="24" y="39"/>
                      <a:pt x="25" y="39"/>
                    </a:cubicBezTo>
                    <a:cubicBezTo>
                      <a:pt x="26" y="38"/>
                      <a:pt x="18" y="33"/>
                      <a:pt x="23" y="35"/>
                    </a:cubicBezTo>
                    <a:cubicBezTo>
                      <a:pt x="21" y="33"/>
                      <a:pt x="21" y="32"/>
                      <a:pt x="16" y="30"/>
                    </a:cubicBezTo>
                    <a:cubicBezTo>
                      <a:pt x="18" y="30"/>
                      <a:pt x="22" y="32"/>
                      <a:pt x="22" y="31"/>
                    </a:cubicBezTo>
                    <a:cubicBezTo>
                      <a:pt x="18" y="28"/>
                      <a:pt x="24" y="31"/>
                      <a:pt x="21" y="29"/>
                    </a:cubicBezTo>
                    <a:cubicBezTo>
                      <a:pt x="26" y="32"/>
                      <a:pt x="23" y="30"/>
                      <a:pt x="27" y="33"/>
                    </a:cubicBezTo>
                    <a:cubicBezTo>
                      <a:pt x="29" y="33"/>
                      <a:pt x="23" y="29"/>
                      <a:pt x="25" y="28"/>
                    </a:cubicBezTo>
                    <a:cubicBezTo>
                      <a:pt x="28" y="30"/>
                      <a:pt x="28" y="30"/>
                      <a:pt x="28" y="30"/>
                    </a:cubicBezTo>
                    <a:cubicBezTo>
                      <a:pt x="27" y="29"/>
                      <a:pt x="23" y="27"/>
                      <a:pt x="27" y="28"/>
                    </a:cubicBezTo>
                    <a:cubicBezTo>
                      <a:pt x="24" y="26"/>
                      <a:pt x="24" y="26"/>
                      <a:pt x="24" y="26"/>
                    </a:cubicBezTo>
                    <a:cubicBezTo>
                      <a:pt x="26" y="26"/>
                      <a:pt x="26" y="25"/>
                      <a:pt x="30" y="26"/>
                    </a:cubicBezTo>
                    <a:cubicBezTo>
                      <a:pt x="24" y="22"/>
                      <a:pt x="24" y="22"/>
                      <a:pt x="24" y="22"/>
                    </a:cubicBezTo>
                    <a:cubicBezTo>
                      <a:pt x="31" y="24"/>
                      <a:pt x="25" y="20"/>
                      <a:pt x="20" y="17"/>
                    </a:cubicBezTo>
                    <a:cubicBezTo>
                      <a:pt x="20" y="17"/>
                      <a:pt x="22" y="16"/>
                      <a:pt x="23" y="17"/>
                    </a:cubicBezTo>
                    <a:cubicBezTo>
                      <a:pt x="25" y="18"/>
                      <a:pt x="25" y="18"/>
                      <a:pt x="25" y="18"/>
                    </a:cubicBezTo>
                    <a:cubicBezTo>
                      <a:pt x="26" y="17"/>
                      <a:pt x="29" y="18"/>
                      <a:pt x="24" y="16"/>
                    </a:cubicBezTo>
                    <a:cubicBezTo>
                      <a:pt x="23" y="15"/>
                      <a:pt x="28" y="16"/>
                      <a:pt x="29" y="16"/>
                    </a:cubicBezTo>
                    <a:cubicBezTo>
                      <a:pt x="22" y="13"/>
                      <a:pt x="36" y="13"/>
                      <a:pt x="24" y="10"/>
                    </a:cubicBezTo>
                    <a:cubicBezTo>
                      <a:pt x="24" y="11"/>
                      <a:pt x="22" y="11"/>
                      <a:pt x="22" y="12"/>
                    </a:cubicBezTo>
                    <a:cubicBezTo>
                      <a:pt x="20" y="12"/>
                      <a:pt x="18" y="11"/>
                      <a:pt x="18" y="11"/>
                    </a:cubicBezTo>
                    <a:cubicBezTo>
                      <a:pt x="18" y="10"/>
                      <a:pt x="22" y="10"/>
                      <a:pt x="20" y="9"/>
                    </a:cubicBezTo>
                    <a:cubicBezTo>
                      <a:pt x="28" y="10"/>
                      <a:pt x="28" y="10"/>
                      <a:pt x="28" y="10"/>
                    </a:cubicBezTo>
                    <a:cubicBezTo>
                      <a:pt x="36" y="10"/>
                      <a:pt x="18" y="5"/>
                      <a:pt x="29" y="5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76" name="Freeform 225">
                <a:extLst>
                  <a:ext uri="{FF2B5EF4-FFF2-40B4-BE49-F238E27FC236}">
                    <a16:creationId xmlns:a16="http://schemas.microsoft.com/office/drawing/2014/main" xmlns="" id="{DEF63349-6E35-3447-931D-4DD1599BAA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2" y="2761"/>
                <a:ext cx="3" cy="1"/>
              </a:xfrm>
              <a:custGeom>
                <a:avLst/>
                <a:gdLst>
                  <a:gd name="T0" fmla="*/ 0 w 4"/>
                  <a:gd name="T1" fmla="*/ 0 h 1"/>
                  <a:gd name="T2" fmla="*/ 4 w 4"/>
                  <a:gd name="T3" fmla="*/ 1 h 1"/>
                  <a:gd name="T4" fmla="*/ 0 w 4"/>
                  <a:gd name="T5" fmla="*/ 0 h 1"/>
                  <a:gd name="T6" fmla="*/ 0 w 4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1">
                    <a:moveTo>
                      <a:pt x="0" y="0"/>
                    </a:moveTo>
                    <a:cubicBezTo>
                      <a:pt x="4" y="1"/>
                      <a:pt x="4" y="1"/>
                      <a:pt x="4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1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77" name="Freeform 226">
                <a:extLst>
                  <a:ext uri="{FF2B5EF4-FFF2-40B4-BE49-F238E27FC236}">
                    <a16:creationId xmlns:a16="http://schemas.microsoft.com/office/drawing/2014/main" xmlns="" id="{D84FCC66-5B4D-3E42-BE69-ADE61C62FE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1" y="2760"/>
                <a:ext cx="1" cy="1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78" name="Freeform 227">
                <a:extLst>
                  <a:ext uri="{FF2B5EF4-FFF2-40B4-BE49-F238E27FC236}">
                    <a16:creationId xmlns:a16="http://schemas.microsoft.com/office/drawing/2014/main" xmlns="" id="{8767CF6B-4815-9946-AA49-33D399E5C1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3" y="2746"/>
                <a:ext cx="1" cy="1"/>
              </a:xfrm>
              <a:custGeom>
                <a:avLst/>
                <a:gdLst>
                  <a:gd name="T0" fmla="*/ 1 w 2"/>
                  <a:gd name="T1" fmla="*/ 1 h 1"/>
                  <a:gd name="T2" fmla="*/ 1 w 2"/>
                  <a:gd name="T3" fmla="*/ 0 h 1"/>
                  <a:gd name="T4" fmla="*/ 1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1" y="1"/>
                    </a:moveTo>
                    <a:cubicBezTo>
                      <a:pt x="1" y="0"/>
                      <a:pt x="2" y="0"/>
                      <a:pt x="1" y="0"/>
                    </a:cubicBezTo>
                    <a:cubicBezTo>
                      <a:pt x="0" y="0"/>
                      <a:pt x="0" y="0"/>
                      <a:pt x="1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79" name="Rectangle 228">
                <a:extLst>
                  <a:ext uri="{FF2B5EF4-FFF2-40B4-BE49-F238E27FC236}">
                    <a16:creationId xmlns:a16="http://schemas.microsoft.com/office/drawing/2014/main" xmlns="" id="{D6C4D2F5-4F03-FC42-8D35-5BEF06A58B1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11" y="2746"/>
                <a:ext cx="1" cy="1"/>
              </a:xfrm>
              <a:prstGeom prst="rect">
                <a:avLst/>
              </a:pr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80" name="Freeform 229">
                <a:extLst>
                  <a:ext uri="{FF2B5EF4-FFF2-40B4-BE49-F238E27FC236}">
                    <a16:creationId xmlns:a16="http://schemas.microsoft.com/office/drawing/2014/main" xmlns="" id="{5682FFB6-6E8D-1E43-AD59-F0D0005515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94" y="2729"/>
                <a:ext cx="23" cy="16"/>
              </a:xfrm>
              <a:custGeom>
                <a:avLst/>
                <a:gdLst>
                  <a:gd name="T0" fmla="*/ 10 w 28"/>
                  <a:gd name="T1" fmla="*/ 2 h 20"/>
                  <a:gd name="T2" fmla="*/ 6 w 28"/>
                  <a:gd name="T3" fmla="*/ 4 h 20"/>
                  <a:gd name="T4" fmla="*/ 9 w 28"/>
                  <a:gd name="T5" fmla="*/ 1 h 20"/>
                  <a:gd name="T6" fmla="*/ 2 w 28"/>
                  <a:gd name="T7" fmla="*/ 5 h 20"/>
                  <a:gd name="T8" fmla="*/ 10 w 28"/>
                  <a:gd name="T9" fmla="*/ 10 h 20"/>
                  <a:gd name="T10" fmla="*/ 7 w 28"/>
                  <a:gd name="T11" fmla="*/ 10 h 20"/>
                  <a:gd name="T12" fmla="*/ 13 w 28"/>
                  <a:gd name="T13" fmla="*/ 12 h 20"/>
                  <a:gd name="T14" fmla="*/ 7 w 28"/>
                  <a:gd name="T15" fmla="*/ 13 h 20"/>
                  <a:gd name="T16" fmla="*/ 10 w 28"/>
                  <a:gd name="T17" fmla="*/ 15 h 20"/>
                  <a:gd name="T18" fmla="*/ 12 w 28"/>
                  <a:gd name="T19" fmla="*/ 14 h 20"/>
                  <a:gd name="T20" fmla="*/ 11 w 28"/>
                  <a:gd name="T21" fmla="*/ 15 h 20"/>
                  <a:gd name="T22" fmla="*/ 12 w 28"/>
                  <a:gd name="T23" fmla="*/ 15 h 20"/>
                  <a:gd name="T24" fmla="*/ 13 w 28"/>
                  <a:gd name="T25" fmla="*/ 16 h 20"/>
                  <a:gd name="T26" fmla="*/ 12 w 28"/>
                  <a:gd name="T27" fmla="*/ 16 h 20"/>
                  <a:gd name="T28" fmla="*/ 14 w 28"/>
                  <a:gd name="T29" fmla="*/ 17 h 20"/>
                  <a:gd name="T30" fmla="*/ 10 w 28"/>
                  <a:gd name="T31" fmla="*/ 17 h 20"/>
                  <a:gd name="T32" fmla="*/ 15 w 28"/>
                  <a:gd name="T33" fmla="*/ 20 h 20"/>
                  <a:gd name="T34" fmla="*/ 19 w 28"/>
                  <a:gd name="T35" fmla="*/ 20 h 20"/>
                  <a:gd name="T36" fmla="*/ 16 w 28"/>
                  <a:gd name="T37" fmla="*/ 18 h 20"/>
                  <a:gd name="T38" fmla="*/ 16 w 28"/>
                  <a:gd name="T39" fmla="*/ 18 h 20"/>
                  <a:gd name="T40" fmla="*/ 15 w 28"/>
                  <a:gd name="T41" fmla="*/ 16 h 20"/>
                  <a:gd name="T42" fmla="*/ 20 w 28"/>
                  <a:gd name="T43" fmla="*/ 17 h 20"/>
                  <a:gd name="T44" fmla="*/ 24 w 28"/>
                  <a:gd name="T45" fmla="*/ 14 h 20"/>
                  <a:gd name="T46" fmla="*/ 24 w 28"/>
                  <a:gd name="T47" fmla="*/ 14 h 20"/>
                  <a:gd name="T48" fmla="*/ 22 w 28"/>
                  <a:gd name="T49" fmla="*/ 13 h 20"/>
                  <a:gd name="T50" fmla="*/ 19 w 28"/>
                  <a:gd name="T51" fmla="*/ 14 h 20"/>
                  <a:gd name="T52" fmla="*/ 13 w 28"/>
                  <a:gd name="T53" fmla="*/ 14 h 20"/>
                  <a:gd name="T54" fmla="*/ 13 w 28"/>
                  <a:gd name="T55" fmla="*/ 13 h 20"/>
                  <a:gd name="T56" fmla="*/ 18 w 28"/>
                  <a:gd name="T57" fmla="*/ 13 h 20"/>
                  <a:gd name="T58" fmla="*/ 15 w 28"/>
                  <a:gd name="T59" fmla="*/ 13 h 20"/>
                  <a:gd name="T60" fmla="*/ 21 w 28"/>
                  <a:gd name="T61" fmla="*/ 11 h 20"/>
                  <a:gd name="T62" fmla="*/ 15 w 28"/>
                  <a:gd name="T63" fmla="*/ 12 h 20"/>
                  <a:gd name="T64" fmla="*/ 14 w 28"/>
                  <a:gd name="T65" fmla="*/ 7 h 20"/>
                  <a:gd name="T66" fmla="*/ 17 w 28"/>
                  <a:gd name="T67" fmla="*/ 7 h 20"/>
                  <a:gd name="T68" fmla="*/ 13 w 28"/>
                  <a:gd name="T69" fmla="*/ 7 h 20"/>
                  <a:gd name="T70" fmla="*/ 14 w 28"/>
                  <a:gd name="T71" fmla="*/ 4 h 20"/>
                  <a:gd name="T72" fmla="*/ 11 w 28"/>
                  <a:gd name="T73" fmla="*/ 6 h 20"/>
                  <a:gd name="T74" fmla="*/ 11 w 28"/>
                  <a:gd name="T75" fmla="*/ 3 h 20"/>
                  <a:gd name="T76" fmla="*/ 11 w 28"/>
                  <a:gd name="T77" fmla="*/ 3 h 20"/>
                  <a:gd name="T78" fmla="*/ 5 w 28"/>
                  <a:gd name="T79" fmla="*/ 5 h 20"/>
                  <a:gd name="T80" fmla="*/ 10 w 28"/>
                  <a:gd name="T81" fmla="*/ 2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8" h="20">
                    <a:moveTo>
                      <a:pt x="10" y="2"/>
                    </a:moveTo>
                    <a:cubicBezTo>
                      <a:pt x="6" y="4"/>
                      <a:pt x="6" y="4"/>
                      <a:pt x="6" y="4"/>
                    </a:cubicBezTo>
                    <a:cubicBezTo>
                      <a:pt x="8" y="2"/>
                      <a:pt x="5" y="3"/>
                      <a:pt x="9" y="1"/>
                    </a:cubicBezTo>
                    <a:cubicBezTo>
                      <a:pt x="4" y="4"/>
                      <a:pt x="7" y="0"/>
                      <a:pt x="2" y="5"/>
                    </a:cubicBezTo>
                    <a:cubicBezTo>
                      <a:pt x="5" y="6"/>
                      <a:pt x="3" y="9"/>
                      <a:pt x="10" y="10"/>
                    </a:cubicBezTo>
                    <a:cubicBezTo>
                      <a:pt x="7" y="10"/>
                      <a:pt x="7" y="10"/>
                      <a:pt x="7" y="10"/>
                    </a:cubicBezTo>
                    <a:cubicBezTo>
                      <a:pt x="13" y="10"/>
                      <a:pt x="0" y="14"/>
                      <a:pt x="13" y="12"/>
                    </a:cubicBezTo>
                    <a:cubicBezTo>
                      <a:pt x="7" y="13"/>
                      <a:pt x="7" y="13"/>
                      <a:pt x="7" y="13"/>
                    </a:cubicBezTo>
                    <a:cubicBezTo>
                      <a:pt x="5" y="14"/>
                      <a:pt x="16" y="13"/>
                      <a:pt x="10" y="15"/>
                    </a:cubicBezTo>
                    <a:cubicBezTo>
                      <a:pt x="12" y="14"/>
                      <a:pt x="12" y="14"/>
                      <a:pt x="12" y="14"/>
                    </a:cubicBezTo>
                    <a:cubicBezTo>
                      <a:pt x="12" y="15"/>
                      <a:pt x="11" y="15"/>
                      <a:pt x="11" y="15"/>
                    </a:cubicBezTo>
                    <a:cubicBezTo>
                      <a:pt x="12" y="15"/>
                      <a:pt x="12" y="15"/>
                      <a:pt x="12" y="15"/>
                    </a:cubicBezTo>
                    <a:cubicBezTo>
                      <a:pt x="15" y="15"/>
                      <a:pt x="15" y="16"/>
                      <a:pt x="13" y="16"/>
                    </a:cubicBezTo>
                    <a:cubicBezTo>
                      <a:pt x="11" y="16"/>
                      <a:pt x="12" y="16"/>
                      <a:pt x="12" y="16"/>
                    </a:cubicBezTo>
                    <a:cubicBezTo>
                      <a:pt x="10" y="16"/>
                      <a:pt x="14" y="17"/>
                      <a:pt x="14" y="17"/>
                    </a:cubicBezTo>
                    <a:cubicBezTo>
                      <a:pt x="12" y="17"/>
                      <a:pt x="11" y="17"/>
                      <a:pt x="10" y="17"/>
                    </a:cubicBezTo>
                    <a:cubicBezTo>
                      <a:pt x="13" y="19"/>
                      <a:pt x="6" y="19"/>
                      <a:pt x="15" y="20"/>
                    </a:cubicBezTo>
                    <a:cubicBezTo>
                      <a:pt x="17" y="20"/>
                      <a:pt x="19" y="20"/>
                      <a:pt x="19" y="20"/>
                    </a:cubicBezTo>
                    <a:cubicBezTo>
                      <a:pt x="23" y="19"/>
                      <a:pt x="19" y="18"/>
                      <a:pt x="16" y="18"/>
                    </a:cubicBezTo>
                    <a:cubicBezTo>
                      <a:pt x="16" y="18"/>
                      <a:pt x="16" y="18"/>
                      <a:pt x="16" y="18"/>
                    </a:cubicBezTo>
                    <a:cubicBezTo>
                      <a:pt x="7" y="17"/>
                      <a:pt x="18" y="17"/>
                      <a:pt x="15" y="16"/>
                    </a:cubicBezTo>
                    <a:cubicBezTo>
                      <a:pt x="18" y="16"/>
                      <a:pt x="18" y="17"/>
                      <a:pt x="20" y="17"/>
                    </a:cubicBezTo>
                    <a:cubicBezTo>
                      <a:pt x="28" y="15"/>
                      <a:pt x="15" y="15"/>
                      <a:pt x="24" y="14"/>
                    </a:cubicBezTo>
                    <a:cubicBezTo>
                      <a:pt x="24" y="14"/>
                      <a:pt x="24" y="14"/>
                      <a:pt x="24" y="14"/>
                    </a:cubicBezTo>
                    <a:cubicBezTo>
                      <a:pt x="25" y="13"/>
                      <a:pt x="23" y="13"/>
                      <a:pt x="22" y="13"/>
                    </a:cubicBezTo>
                    <a:cubicBezTo>
                      <a:pt x="19" y="14"/>
                      <a:pt x="19" y="14"/>
                      <a:pt x="19" y="14"/>
                    </a:cubicBezTo>
                    <a:cubicBezTo>
                      <a:pt x="19" y="14"/>
                      <a:pt x="14" y="14"/>
                      <a:pt x="13" y="14"/>
                    </a:cubicBezTo>
                    <a:cubicBezTo>
                      <a:pt x="17" y="13"/>
                      <a:pt x="11" y="14"/>
                      <a:pt x="13" y="13"/>
                    </a:cubicBezTo>
                    <a:cubicBezTo>
                      <a:pt x="16" y="12"/>
                      <a:pt x="16" y="13"/>
                      <a:pt x="18" y="13"/>
                    </a:cubicBezTo>
                    <a:cubicBezTo>
                      <a:pt x="15" y="13"/>
                      <a:pt x="15" y="13"/>
                      <a:pt x="15" y="13"/>
                    </a:cubicBezTo>
                    <a:cubicBezTo>
                      <a:pt x="15" y="12"/>
                      <a:pt x="19" y="11"/>
                      <a:pt x="21" y="11"/>
                    </a:cubicBezTo>
                    <a:cubicBezTo>
                      <a:pt x="18" y="11"/>
                      <a:pt x="19" y="11"/>
                      <a:pt x="15" y="12"/>
                    </a:cubicBezTo>
                    <a:cubicBezTo>
                      <a:pt x="20" y="10"/>
                      <a:pt x="18" y="7"/>
                      <a:pt x="14" y="7"/>
                    </a:cubicBezTo>
                    <a:cubicBezTo>
                      <a:pt x="15" y="8"/>
                      <a:pt x="18" y="6"/>
                      <a:pt x="17" y="7"/>
                    </a:cubicBezTo>
                    <a:cubicBezTo>
                      <a:pt x="18" y="6"/>
                      <a:pt x="16" y="6"/>
                      <a:pt x="13" y="7"/>
                    </a:cubicBezTo>
                    <a:cubicBezTo>
                      <a:pt x="11" y="7"/>
                      <a:pt x="12" y="6"/>
                      <a:pt x="14" y="4"/>
                    </a:cubicBezTo>
                    <a:cubicBezTo>
                      <a:pt x="11" y="6"/>
                      <a:pt x="11" y="6"/>
                      <a:pt x="11" y="6"/>
                    </a:cubicBezTo>
                    <a:cubicBezTo>
                      <a:pt x="7" y="7"/>
                      <a:pt x="14" y="3"/>
                      <a:pt x="11" y="3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0" y="3"/>
                      <a:pt x="4" y="7"/>
                      <a:pt x="5" y="5"/>
                    </a:cubicBezTo>
                    <a:cubicBezTo>
                      <a:pt x="8" y="4"/>
                      <a:pt x="8" y="4"/>
                      <a:pt x="10" y="2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81" name="Freeform 230">
                <a:extLst>
                  <a:ext uri="{FF2B5EF4-FFF2-40B4-BE49-F238E27FC236}">
                    <a16:creationId xmlns:a16="http://schemas.microsoft.com/office/drawing/2014/main" xmlns="" id="{3BE87AB3-182D-D943-ABB4-A3A2EDB162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95" y="2729"/>
                <a:ext cx="4" cy="5"/>
              </a:xfrm>
              <a:custGeom>
                <a:avLst/>
                <a:gdLst>
                  <a:gd name="T0" fmla="*/ 2 w 6"/>
                  <a:gd name="T1" fmla="*/ 3 h 6"/>
                  <a:gd name="T2" fmla="*/ 5 w 6"/>
                  <a:gd name="T3" fmla="*/ 1 h 6"/>
                  <a:gd name="T4" fmla="*/ 0 w 6"/>
                  <a:gd name="T5" fmla="*/ 5 h 6"/>
                  <a:gd name="T6" fmla="*/ 1 w 6"/>
                  <a:gd name="T7" fmla="*/ 4 h 6"/>
                  <a:gd name="T8" fmla="*/ 2 w 6"/>
                  <a:gd name="T9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2" y="3"/>
                    </a:moveTo>
                    <a:cubicBezTo>
                      <a:pt x="5" y="1"/>
                      <a:pt x="5" y="1"/>
                      <a:pt x="5" y="1"/>
                    </a:cubicBezTo>
                    <a:cubicBezTo>
                      <a:pt x="6" y="0"/>
                      <a:pt x="2" y="3"/>
                      <a:pt x="0" y="5"/>
                    </a:cubicBezTo>
                    <a:cubicBezTo>
                      <a:pt x="1" y="4"/>
                      <a:pt x="0" y="6"/>
                      <a:pt x="1" y="4"/>
                    </a:cubicBezTo>
                    <a:cubicBezTo>
                      <a:pt x="2" y="4"/>
                      <a:pt x="3" y="3"/>
                      <a:pt x="2" y="3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82" name="Freeform 231">
                <a:extLst>
                  <a:ext uri="{FF2B5EF4-FFF2-40B4-BE49-F238E27FC236}">
                    <a16:creationId xmlns:a16="http://schemas.microsoft.com/office/drawing/2014/main" xmlns="" id="{973B8113-26BC-BE42-838A-247DDB20C9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7" y="2725"/>
                <a:ext cx="12" cy="11"/>
              </a:xfrm>
              <a:custGeom>
                <a:avLst/>
                <a:gdLst>
                  <a:gd name="T0" fmla="*/ 6 w 15"/>
                  <a:gd name="T1" fmla="*/ 5 h 13"/>
                  <a:gd name="T2" fmla="*/ 4 w 15"/>
                  <a:gd name="T3" fmla="*/ 8 h 13"/>
                  <a:gd name="T4" fmla="*/ 6 w 15"/>
                  <a:gd name="T5" fmla="*/ 11 h 13"/>
                  <a:gd name="T6" fmla="*/ 11 w 15"/>
                  <a:gd name="T7" fmla="*/ 6 h 13"/>
                  <a:gd name="T8" fmla="*/ 8 w 15"/>
                  <a:gd name="T9" fmla="*/ 10 h 13"/>
                  <a:gd name="T10" fmla="*/ 12 w 15"/>
                  <a:gd name="T11" fmla="*/ 6 h 13"/>
                  <a:gd name="T12" fmla="*/ 10 w 15"/>
                  <a:gd name="T13" fmla="*/ 8 h 13"/>
                  <a:gd name="T14" fmla="*/ 12 w 15"/>
                  <a:gd name="T15" fmla="*/ 6 h 13"/>
                  <a:gd name="T16" fmla="*/ 11 w 15"/>
                  <a:gd name="T17" fmla="*/ 6 h 13"/>
                  <a:gd name="T18" fmla="*/ 13 w 15"/>
                  <a:gd name="T19" fmla="*/ 4 h 13"/>
                  <a:gd name="T20" fmla="*/ 8 w 15"/>
                  <a:gd name="T21" fmla="*/ 8 h 13"/>
                  <a:gd name="T22" fmla="*/ 11 w 15"/>
                  <a:gd name="T23" fmla="*/ 3 h 13"/>
                  <a:gd name="T24" fmla="*/ 11 w 15"/>
                  <a:gd name="T25" fmla="*/ 1 h 13"/>
                  <a:gd name="T26" fmla="*/ 10 w 15"/>
                  <a:gd name="T27" fmla="*/ 2 h 13"/>
                  <a:gd name="T28" fmla="*/ 8 w 15"/>
                  <a:gd name="T29" fmla="*/ 6 h 13"/>
                  <a:gd name="T30" fmla="*/ 10 w 15"/>
                  <a:gd name="T31" fmla="*/ 1 h 13"/>
                  <a:gd name="T32" fmla="*/ 6 w 15"/>
                  <a:gd name="T33" fmla="*/ 1 h 13"/>
                  <a:gd name="T34" fmla="*/ 2 w 15"/>
                  <a:gd name="T35" fmla="*/ 7 h 13"/>
                  <a:gd name="T36" fmla="*/ 5 w 15"/>
                  <a:gd name="T37" fmla="*/ 2 h 13"/>
                  <a:gd name="T38" fmla="*/ 5 w 15"/>
                  <a:gd name="T39" fmla="*/ 1 h 13"/>
                  <a:gd name="T40" fmla="*/ 1 w 15"/>
                  <a:gd name="T41" fmla="*/ 9 h 13"/>
                  <a:gd name="T42" fmla="*/ 6 w 15"/>
                  <a:gd name="T43" fmla="*/ 5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5" h="13">
                    <a:moveTo>
                      <a:pt x="6" y="5"/>
                    </a:moveTo>
                    <a:cubicBezTo>
                      <a:pt x="4" y="8"/>
                      <a:pt x="4" y="8"/>
                      <a:pt x="4" y="8"/>
                    </a:cubicBezTo>
                    <a:cubicBezTo>
                      <a:pt x="5" y="8"/>
                      <a:pt x="7" y="8"/>
                      <a:pt x="6" y="11"/>
                    </a:cubicBezTo>
                    <a:cubicBezTo>
                      <a:pt x="5" y="12"/>
                      <a:pt x="9" y="7"/>
                      <a:pt x="11" y="6"/>
                    </a:cubicBezTo>
                    <a:cubicBezTo>
                      <a:pt x="8" y="10"/>
                      <a:pt x="8" y="10"/>
                      <a:pt x="8" y="10"/>
                    </a:cubicBezTo>
                    <a:cubicBezTo>
                      <a:pt x="10" y="8"/>
                      <a:pt x="8" y="11"/>
                      <a:pt x="12" y="6"/>
                    </a:cubicBezTo>
                    <a:cubicBezTo>
                      <a:pt x="13" y="6"/>
                      <a:pt x="10" y="9"/>
                      <a:pt x="10" y="8"/>
                    </a:cubicBezTo>
                    <a:cubicBezTo>
                      <a:pt x="12" y="6"/>
                      <a:pt x="12" y="6"/>
                      <a:pt x="12" y="6"/>
                    </a:cubicBezTo>
                    <a:cubicBezTo>
                      <a:pt x="11" y="6"/>
                      <a:pt x="11" y="6"/>
                      <a:pt x="11" y="6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5" y="0"/>
                      <a:pt x="7" y="10"/>
                      <a:pt x="8" y="8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1" y="3"/>
                      <a:pt x="9" y="4"/>
                      <a:pt x="11" y="1"/>
                    </a:cubicBezTo>
                    <a:cubicBezTo>
                      <a:pt x="11" y="1"/>
                      <a:pt x="9" y="3"/>
                      <a:pt x="10" y="2"/>
                    </a:cubicBezTo>
                    <a:cubicBezTo>
                      <a:pt x="10" y="3"/>
                      <a:pt x="9" y="5"/>
                      <a:pt x="8" y="6"/>
                    </a:cubicBezTo>
                    <a:cubicBezTo>
                      <a:pt x="4" y="9"/>
                      <a:pt x="10" y="3"/>
                      <a:pt x="10" y="1"/>
                    </a:cubicBezTo>
                    <a:cubicBezTo>
                      <a:pt x="7" y="3"/>
                      <a:pt x="4" y="6"/>
                      <a:pt x="6" y="1"/>
                    </a:cubicBezTo>
                    <a:cubicBezTo>
                      <a:pt x="5" y="4"/>
                      <a:pt x="3" y="7"/>
                      <a:pt x="2" y="7"/>
                    </a:cubicBezTo>
                    <a:cubicBezTo>
                      <a:pt x="3" y="5"/>
                      <a:pt x="4" y="4"/>
                      <a:pt x="5" y="2"/>
                    </a:cubicBezTo>
                    <a:cubicBezTo>
                      <a:pt x="5" y="2"/>
                      <a:pt x="6" y="0"/>
                      <a:pt x="5" y="1"/>
                    </a:cubicBezTo>
                    <a:cubicBezTo>
                      <a:pt x="4" y="4"/>
                      <a:pt x="2" y="8"/>
                      <a:pt x="1" y="9"/>
                    </a:cubicBezTo>
                    <a:cubicBezTo>
                      <a:pt x="0" y="13"/>
                      <a:pt x="5" y="4"/>
                      <a:pt x="6" y="5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83" name="Rectangle 232">
                <a:extLst>
                  <a:ext uri="{FF2B5EF4-FFF2-40B4-BE49-F238E27FC236}">
                    <a16:creationId xmlns:a16="http://schemas.microsoft.com/office/drawing/2014/main" xmlns="" id="{78B79FC3-FD40-D349-B380-5C0273DFB3A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90" y="2732"/>
                <a:ext cx="1" cy="1"/>
              </a:xfrm>
              <a:prstGeom prst="rect">
                <a:avLst/>
              </a:pr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84" name="Freeform 233">
                <a:extLst>
                  <a:ext uri="{FF2B5EF4-FFF2-40B4-BE49-F238E27FC236}">
                    <a16:creationId xmlns:a16="http://schemas.microsoft.com/office/drawing/2014/main" xmlns="" id="{1A52009F-8045-194E-9B32-CD7922E106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61" y="2655"/>
                <a:ext cx="3" cy="2"/>
              </a:xfrm>
              <a:custGeom>
                <a:avLst/>
                <a:gdLst>
                  <a:gd name="T0" fmla="*/ 2 w 3"/>
                  <a:gd name="T1" fmla="*/ 1 h 2"/>
                  <a:gd name="T2" fmla="*/ 3 w 3"/>
                  <a:gd name="T3" fmla="*/ 2 h 2"/>
                  <a:gd name="T4" fmla="*/ 0 w 3"/>
                  <a:gd name="T5" fmla="*/ 0 h 2"/>
                  <a:gd name="T6" fmla="*/ 2 w 3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2">
                    <a:moveTo>
                      <a:pt x="2" y="1"/>
                    </a:moveTo>
                    <a:lnTo>
                      <a:pt x="3" y="2"/>
                    </a:lnTo>
                    <a:lnTo>
                      <a:pt x="0" y="0"/>
                    </a:lnTo>
                    <a:lnTo>
                      <a:pt x="2" y="1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85" name="Freeform 234">
                <a:extLst>
                  <a:ext uri="{FF2B5EF4-FFF2-40B4-BE49-F238E27FC236}">
                    <a16:creationId xmlns:a16="http://schemas.microsoft.com/office/drawing/2014/main" xmlns="" id="{AFABE54B-38B1-344C-AD3B-D3C665F143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61" y="2654"/>
                <a:ext cx="9" cy="9"/>
              </a:xfrm>
              <a:custGeom>
                <a:avLst/>
                <a:gdLst>
                  <a:gd name="T0" fmla="*/ 11 w 11"/>
                  <a:gd name="T1" fmla="*/ 11 h 11"/>
                  <a:gd name="T2" fmla="*/ 11 w 11"/>
                  <a:gd name="T3" fmla="*/ 10 h 11"/>
                  <a:gd name="T4" fmla="*/ 0 w 11"/>
                  <a:gd name="T5" fmla="*/ 0 h 11"/>
                  <a:gd name="T6" fmla="*/ 6 w 11"/>
                  <a:gd name="T7" fmla="*/ 7 h 11"/>
                  <a:gd name="T8" fmla="*/ 4 w 11"/>
                  <a:gd name="T9" fmla="*/ 4 h 11"/>
                  <a:gd name="T10" fmla="*/ 8 w 11"/>
                  <a:gd name="T11" fmla="*/ 9 h 11"/>
                  <a:gd name="T12" fmla="*/ 8 w 11"/>
                  <a:gd name="T13" fmla="*/ 8 h 11"/>
                  <a:gd name="T14" fmla="*/ 11 w 11"/>
                  <a:gd name="T15" fmla="*/ 1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1" h="11">
                    <a:moveTo>
                      <a:pt x="11" y="11"/>
                    </a:moveTo>
                    <a:cubicBezTo>
                      <a:pt x="11" y="10"/>
                      <a:pt x="11" y="10"/>
                      <a:pt x="11" y="10"/>
                    </a:cubicBezTo>
                    <a:cubicBezTo>
                      <a:pt x="3" y="3"/>
                      <a:pt x="5" y="5"/>
                      <a:pt x="0" y="0"/>
                    </a:cubicBezTo>
                    <a:cubicBezTo>
                      <a:pt x="1" y="1"/>
                      <a:pt x="3" y="4"/>
                      <a:pt x="6" y="7"/>
                    </a:cubicBezTo>
                    <a:cubicBezTo>
                      <a:pt x="6" y="6"/>
                      <a:pt x="3" y="3"/>
                      <a:pt x="4" y="4"/>
                    </a:cubicBezTo>
                    <a:cubicBezTo>
                      <a:pt x="6" y="6"/>
                      <a:pt x="6" y="6"/>
                      <a:pt x="8" y="9"/>
                    </a:cubicBezTo>
                    <a:cubicBezTo>
                      <a:pt x="11" y="11"/>
                      <a:pt x="7" y="7"/>
                      <a:pt x="8" y="8"/>
                    </a:cubicBezTo>
                    <a:lnTo>
                      <a:pt x="11" y="11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86" name="Freeform 235">
                <a:extLst>
                  <a:ext uri="{FF2B5EF4-FFF2-40B4-BE49-F238E27FC236}">
                    <a16:creationId xmlns:a16="http://schemas.microsoft.com/office/drawing/2014/main" xmlns="" id="{A4774AE6-5128-C04F-A3AC-2492A8F93E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64" y="2656"/>
                <a:ext cx="4" cy="4"/>
              </a:xfrm>
              <a:custGeom>
                <a:avLst/>
                <a:gdLst>
                  <a:gd name="T0" fmla="*/ 0 w 4"/>
                  <a:gd name="T1" fmla="*/ 0 h 4"/>
                  <a:gd name="T2" fmla="*/ 4 w 4"/>
                  <a:gd name="T3" fmla="*/ 4 h 4"/>
                  <a:gd name="T4" fmla="*/ 0 w 4"/>
                  <a:gd name="T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4">
                    <a:moveTo>
                      <a:pt x="0" y="0"/>
                    </a:moveTo>
                    <a:cubicBezTo>
                      <a:pt x="4" y="4"/>
                      <a:pt x="4" y="4"/>
                      <a:pt x="4" y="4"/>
                    </a:cubicBezTo>
                    <a:cubicBezTo>
                      <a:pt x="3" y="3"/>
                      <a:pt x="1" y="1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87" name="Freeform 236">
                <a:extLst>
                  <a:ext uri="{FF2B5EF4-FFF2-40B4-BE49-F238E27FC236}">
                    <a16:creationId xmlns:a16="http://schemas.microsoft.com/office/drawing/2014/main" xmlns="" id="{9B380250-B1B6-6E4B-9BFA-E2959A8220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63" y="2655"/>
                <a:ext cx="4" cy="4"/>
              </a:xfrm>
              <a:custGeom>
                <a:avLst/>
                <a:gdLst>
                  <a:gd name="T0" fmla="*/ 2 w 5"/>
                  <a:gd name="T1" fmla="*/ 2 h 5"/>
                  <a:gd name="T2" fmla="*/ 5 w 5"/>
                  <a:gd name="T3" fmla="*/ 5 h 5"/>
                  <a:gd name="T4" fmla="*/ 0 w 5"/>
                  <a:gd name="T5" fmla="*/ 0 h 5"/>
                  <a:gd name="T6" fmla="*/ 2 w 5"/>
                  <a:gd name="T7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5">
                    <a:moveTo>
                      <a:pt x="2" y="2"/>
                    </a:moveTo>
                    <a:cubicBezTo>
                      <a:pt x="2" y="2"/>
                      <a:pt x="5" y="4"/>
                      <a:pt x="5" y="5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88" name="Freeform 237">
                <a:extLst>
                  <a:ext uri="{FF2B5EF4-FFF2-40B4-BE49-F238E27FC236}">
                    <a16:creationId xmlns:a16="http://schemas.microsoft.com/office/drawing/2014/main" xmlns="" id="{B41F8B10-AF37-F640-B6F5-26C2AC1DB1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64" y="2655"/>
                <a:ext cx="1" cy="1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1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89" name="Freeform 238">
                <a:extLst>
                  <a:ext uri="{FF2B5EF4-FFF2-40B4-BE49-F238E27FC236}">
                    <a16:creationId xmlns:a16="http://schemas.microsoft.com/office/drawing/2014/main" xmlns="" id="{E860C638-6DAB-A24E-9637-EFC9609F22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64" y="2654"/>
                <a:ext cx="6" cy="7"/>
              </a:xfrm>
              <a:custGeom>
                <a:avLst/>
                <a:gdLst>
                  <a:gd name="T0" fmla="*/ 2 w 8"/>
                  <a:gd name="T1" fmla="*/ 1 h 8"/>
                  <a:gd name="T2" fmla="*/ 1 w 8"/>
                  <a:gd name="T3" fmla="*/ 2 h 8"/>
                  <a:gd name="T4" fmla="*/ 2 w 8"/>
                  <a:gd name="T5" fmla="*/ 2 h 8"/>
                  <a:gd name="T6" fmla="*/ 6 w 8"/>
                  <a:gd name="T7" fmla="*/ 6 h 8"/>
                  <a:gd name="T8" fmla="*/ 5 w 8"/>
                  <a:gd name="T9" fmla="*/ 6 h 8"/>
                  <a:gd name="T10" fmla="*/ 8 w 8"/>
                  <a:gd name="T11" fmla="*/ 8 h 8"/>
                  <a:gd name="T12" fmla="*/ 2 w 8"/>
                  <a:gd name="T13" fmla="*/ 1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8">
                    <a:moveTo>
                      <a:pt x="2" y="1"/>
                    </a:moveTo>
                    <a:cubicBezTo>
                      <a:pt x="0" y="0"/>
                      <a:pt x="1" y="1"/>
                      <a:pt x="1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3" y="3"/>
                      <a:pt x="7" y="7"/>
                      <a:pt x="6" y="6"/>
                    </a:cubicBezTo>
                    <a:cubicBezTo>
                      <a:pt x="6" y="7"/>
                      <a:pt x="3" y="3"/>
                      <a:pt x="5" y="6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8"/>
                      <a:pt x="3" y="3"/>
                      <a:pt x="2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90" name="Freeform 239">
                <a:extLst>
                  <a:ext uri="{FF2B5EF4-FFF2-40B4-BE49-F238E27FC236}">
                    <a16:creationId xmlns:a16="http://schemas.microsoft.com/office/drawing/2014/main" xmlns="" id="{AB421D2F-B447-A146-8868-93E11FAF42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65" y="2656"/>
                <a:ext cx="1" cy="0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0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91" name="Freeform 240">
                <a:extLst>
                  <a:ext uri="{FF2B5EF4-FFF2-40B4-BE49-F238E27FC236}">
                    <a16:creationId xmlns:a16="http://schemas.microsoft.com/office/drawing/2014/main" xmlns="" id="{361E484F-2185-8C43-8FAA-7EA99D8D20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64" y="2656"/>
                <a:ext cx="2" cy="1"/>
              </a:xfrm>
              <a:custGeom>
                <a:avLst/>
                <a:gdLst>
                  <a:gd name="T0" fmla="*/ 0 w 2"/>
                  <a:gd name="T1" fmla="*/ 0 h 1"/>
                  <a:gd name="T2" fmla="*/ 1 w 2"/>
                  <a:gd name="T3" fmla="*/ 0 h 1"/>
                  <a:gd name="T4" fmla="*/ 2 w 2"/>
                  <a:gd name="T5" fmla="*/ 1 h 1"/>
                  <a:gd name="T6" fmla="*/ 0 w 2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0" y="0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92" name="Freeform 241">
                <a:extLst>
                  <a:ext uri="{FF2B5EF4-FFF2-40B4-BE49-F238E27FC236}">
                    <a16:creationId xmlns:a16="http://schemas.microsoft.com/office/drawing/2014/main" xmlns="" id="{090BA0F3-676E-D54D-83AA-B60EDBB90A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64" y="2654"/>
                <a:ext cx="8" cy="7"/>
              </a:xfrm>
              <a:custGeom>
                <a:avLst/>
                <a:gdLst>
                  <a:gd name="T0" fmla="*/ 1 w 10"/>
                  <a:gd name="T1" fmla="*/ 0 h 9"/>
                  <a:gd name="T2" fmla="*/ 4 w 10"/>
                  <a:gd name="T3" fmla="*/ 4 h 9"/>
                  <a:gd name="T4" fmla="*/ 10 w 10"/>
                  <a:gd name="T5" fmla="*/ 9 h 9"/>
                  <a:gd name="T6" fmla="*/ 9 w 10"/>
                  <a:gd name="T7" fmla="*/ 7 h 9"/>
                  <a:gd name="T8" fmla="*/ 1 w 10"/>
                  <a:gd name="T9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9">
                    <a:moveTo>
                      <a:pt x="1" y="0"/>
                    </a:moveTo>
                    <a:cubicBezTo>
                      <a:pt x="6" y="5"/>
                      <a:pt x="0" y="0"/>
                      <a:pt x="4" y="4"/>
                    </a:cubicBezTo>
                    <a:cubicBezTo>
                      <a:pt x="4" y="3"/>
                      <a:pt x="7" y="6"/>
                      <a:pt x="10" y="9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7" y="5"/>
                      <a:pt x="3" y="2"/>
                      <a:pt x="1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93" name="Freeform 242">
                <a:extLst>
                  <a:ext uri="{FF2B5EF4-FFF2-40B4-BE49-F238E27FC236}">
                    <a16:creationId xmlns:a16="http://schemas.microsoft.com/office/drawing/2014/main" xmlns="" id="{E8705028-36F1-6D42-B636-5A1EE72350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75" y="2662"/>
                <a:ext cx="0" cy="1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lnTo>
                      <a:pt x="0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94" name="Freeform 243">
                <a:extLst>
                  <a:ext uri="{FF2B5EF4-FFF2-40B4-BE49-F238E27FC236}">
                    <a16:creationId xmlns:a16="http://schemas.microsoft.com/office/drawing/2014/main" xmlns="" id="{5086AD83-D09A-8E47-8CD2-F616F9F2DB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68" y="2656"/>
                <a:ext cx="10" cy="9"/>
              </a:xfrm>
              <a:custGeom>
                <a:avLst/>
                <a:gdLst>
                  <a:gd name="T0" fmla="*/ 3 w 13"/>
                  <a:gd name="T1" fmla="*/ 0 h 11"/>
                  <a:gd name="T2" fmla="*/ 7 w 13"/>
                  <a:gd name="T3" fmla="*/ 5 h 11"/>
                  <a:gd name="T4" fmla="*/ 3 w 13"/>
                  <a:gd name="T5" fmla="*/ 2 h 11"/>
                  <a:gd name="T6" fmla="*/ 5 w 13"/>
                  <a:gd name="T7" fmla="*/ 4 h 11"/>
                  <a:gd name="T8" fmla="*/ 1 w 13"/>
                  <a:gd name="T9" fmla="*/ 0 h 11"/>
                  <a:gd name="T10" fmla="*/ 4 w 13"/>
                  <a:gd name="T11" fmla="*/ 4 h 11"/>
                  <a:gd name="T12" fmla="*/ 1 w 13"/>
                  <a:gd name="T13" fmla="*/ 1 h 11"/>
                  <a:gd name="T14" fmla="*/ 6 w 13"/>
                  <a:gd name="T15" fmla="*/ 6 h 11"/>
                  <a:gd name="T16" fmla="*/ 6 w 13"/>
                  <a:gd name="T17" fmla="*/ 5 h 11"/>
                  <a:gd name="T18" fmla="*/ 9 w 13"/>
                  <a:gd name="T19" fmla="*/ 8 h 11"/>
                  <a:gd name="T20" fmla="*/ 13 w 13"/>
                  <a:gd name="T21" fmla="*/ 10 h 11"/>
                  <a:gd name="T22" fmla="*/ 3 w 13"/>
                  <a:gd name="T23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3" h="11">
                    <a:moveTo>
                      <a:pt x="3" y="0"/>
                    </a:moveTo>
                    <a:cubicBezTo>
                      <a:pt x="7" y="5"/>
                      <a:pt x="7" y="5"/>
                      <a:pt x="7" y="5"/>
                    </a:cubicBezTo>
                    <a:cubicBezTo>
                      <a:pt x="5" y="3"/>
                      <a:pt x="4" y="2"/>
                      <a:pt x="3" y="2"/>
                    </a:cubicBezTo>
                    <a:cubicBezTo>
                      <a:pt x="2" y="1"/>
                      <a:pt x="5" y="4"/>
                      <a:pt x="5" y="4"/>
                    </a:cubicBezTo>
                    <a:cubicBezTo>
                      <a:pt x="0" y="0"/>
                      <a:pt x="5" y="3"/>
                      <a:pt x="1" y="0"/>
                    </a:cubicBezTo>
                    <a:cubicBezTo>
                      <a:pt x="1" y="0"/>
                      <a:pt x="1" y="0"/>
                      <a:pt x="4" y="4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8" y="7"/>
                      <a:pt x="2" y="2"/>
                      <a:pt x="6" y="5"/>
                    </a:cubicBezTo>
                    <a:cubicBezTo>
                      <a:pt x="8" y="7"/>
                      <a:pt x="8" y="8"/>
                      <a:pt x="9" y="8"/>
                    </a:cubicBezTo>
                    <a:cubicBezTo>
                      <a:pt x="8" y="7"/>
                      <a:pt x="13" y="11"/>
                      <a:pt x="13" y="10"/>
                    </a:cubicBezTo>
                    <a:cubicBezTo>
                      <a:pt x="13" y="9"/>
                      <a:pt x="5" y="2"/>
                      <a:pt x="3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95" name="Freeform 244">
                <a:extLst>
                  <a:ext uri="{FF2B5EF4-FFF2-40B4-BE49-F238E27FC236}">
                    <a16:creationId xmlns:a16="http://schemas.microsoft.com/office/drawing/2014/main" xmlns="" id="{1DBF4283-5245-234D-8CC6-81C7A2D1BB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73" y="2659"/>
                <a:ext cx="3" cy="2"/>
              </a:xfrm>
              <a:custGeom>
                <a:avLst/>
                <a:gdLst>
                  <a:gd name="T0" fmla="*/ 1 w 3"/>
                  <a:gd name="T1" fmla="*/ 1 h 2"/>
                  <a:gd name="T2" fmla="*/ 3 w 3"/>
                  <a:gd name="T3" fmla="*/ 2 h 2"/>
                  <a:gd name="T4" fmla="*/ 0 w 3"/>
                  <a:gd name="T5" fmla="*/ 0 h 2"/>
                  <a:gd name="T6" fmla="*/ 1 w 3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2">
                    <a:moveTo>
                      <a:pt x="1" y="1"/>
                    </a:moveTo>
                    <a:lnTo>
                      <a:pt x="3" y="2"/>
                    </a:lnTo>
                    <a:lnTo>
                      <a:pt x="0" y="0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96" name="Freeform 245">
                <a:extLst>
                  <a:ext uri="{FF2B5EF4-FFF2-40B4-BE49-F238E27FC236}">
                    <a16:creationId xmlns:a16="http://schemas.microsoft.com/office/drawing/2014/main" xmlns="" id="{823C9497-F5AA-1449-B351-1F3DED8304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69" y="2653"/>
                <a:ext cx="11" cy="10"/>
              </a:xfrm>
              <a:custGeom>
                <a:avLst/>
                <a:gdLst>
                  <a:gd name="T0" fmla="*/ 0 w 13"/>
                  <a:gd name="T1" fmla="*/ 1 h 12"/>
                  <a:gd name="T2" fmla="*/ 3 w 13"/>
                  <a:gd name="T3" fmla="*/ 4 h 12"/>
                  <a:gd name="T4" fmla="*/ 1 w 13"/>
                  <a:gd name="T5" fmla="*/ 2 h 12"/>
                  <a:gd name="T6" fmla="*/ 5 w 13"/>
                  <a:gd name="T7" fmla="*/ 6 h 12"/>
                  <a:gd name="T8" fmla="*/ 3 w 13"/>
                  <a:gd name="T9" fmla="*/ 3 h 12"/>
                  <a:gd name="T10" fmla="*/ 10 w 13"/>
                  <a:gd name="T11" fmla="*/ 9 h 12"/>
                  <a:gd name="T12" fmla="*/ 8 w 13"/>
                  <a:gd name="T13" fmla="*/ 8 h 12"/>
                  <a:gd name="T14" fmla="*/ 8 w 13"/>
                  <a:gd name="T15" fmla="*/ 6 h 12"/>
                  <a:gd name="T16" fmla="*/ 6 w 13"/>
                  <a:gd name="T17" fmla="*/ 5 h 12"/>
                  <a:gd name="T18" fmla="*/ 5 w 13"/>
                  <a:gd name="T19" fmla="*/ 4 h 12"/>
                  <a:gd name="T20" fmla="*/ 0 w 13"/>
                  <a:gd name="T21" fmla="*/ 1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" h="12">
                    <a:moveTo>
                      <a:pt x="0" y="1"/>
                    </a:moveTo>
                    <a:cubicBezTo>
                      <a:pt x="3" y="4"/>
                      <a:pt x="3" y="4"/>
                      <a:pt x="3" y="4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2" y="3"/>
                      <a:pt x="4" y="5"/>
                      <a:pt x="5" y="6"/>
                    </a:cubicBezTo>
                    <a:cubicBezTo>
                      <a:pt x="9" y="10"/>
                      <a:pt x="4" y="4"/>
                      <a:pt x="3" y="3"/>
                    </a:cubicBezTo>
                    <a:cubicBezTo>
                      <a:pt x="5" y="5"/>
                      <a:pt x="5" y="6"/>
                      <a:pt x="10" y="9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13" y="12"/>
                      <a:pt x="9" y="8"/>
                      <a:pt x="8" y="6"/>
                    </a:cubicBezTo>
                    <a:cubicBezTo>
                      <a:pt x="7" y="6"/>
                      <a:pt x="6" y="5"/>
                      <a:pt x="6" y="5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1" y="1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97" name="Freeform 246">
                <a:extLst>
                  <a:ext uri="{FF2B5EF4-FFF2-40B4-BE49-F238E27FC236}">
                    <a16:creationId xmlns:a16="http://schemas.microsoft.com/office/drawing/2014/main" xmlns="" id="{1C865E7B-D0EB-F74D-873B-B76721AED6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68" y="2653"/>
                <a:ext cx="2" cy="2"/>
              </a:xfrm>
              <a:custGeom>
                <a:avLst/>
                <a:gdLst>
                  <a:gd name="T0" fmla="*/ 2 w 3"/>
                  <a:gd name="T1" fmla="*/ 2 h 2"/>
                  <a:gd name="T2" fmla="*/ 3 w 3"/>
                  <a:gd name="T3" fmla="*/ 2 h 2"/>
                  <a:gd name="T4" fmla="*/ 2 w 3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2">
                    <a:moveTo>
                      <a:pt x="2" y="2"/>
                    </a:moveTo>
                    <a:cubicBezTo>
                      <a:pt x="2" y="1"/>
                      <a:pt x="2" y="2"/>
                      <a:pt x="3" y="2"/>
                    </a:cubicBezTo>
                    <a:cubicBezTo>
                      <a:pt x="1" y="1"/>
                      <a:pt x="0" y="0"/>
                      <a:pt x="2" y="2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98" name="Freeform 247">
                <a:extLst>
                  <a:ext uri="{FF2B5EF4-FFF2-40B4-BE49-F238E27FC236}">
                    <a16:creationId xmlns:a16="http://schemas.microsoft.com/office/drawing/2014/main" xmlns="" id="{6A6E536D-AFA5-0E40-9FCE-0889EE0145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76" y="265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99" name="Freeform 248">
                <a:extLst>
                  <a:ext uri="{FF2B5EF4-FFF2-40B4-BE49-F238E27FC236}">
                    <a16:creationId xmlns:a16="http://schemas.microsoft.com/office/drawing/2014/main" xmlns="" id="{86676B01-1EF3-DD4D-83E7-C5EA306BA6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70" y="2653"/>
                <a:ext cx="2" cy="2"/>
              </a:xfrm>
              <a:custGeom>
                <a:avLst/>
                <a:gdLst>
                  <a:gd name="T0" fmla="*/ 1 w 2"/>
                  <a:gd name="T1" fmla="*/ 2 h 2"/>
                  <a:gd name="T2" fmla="*/ 2 w 2"/>
                  <a:gd name="T3" fmla="*/ 2 h 2"/>
                  <a:gd name="T4" fmla="*/ 0 w 2"/>
                  <a:gd name="T5" fmla="*/ 0 h 2"/>
                  <a:gd name="T6" fmla="*/ 1 w 2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2" y="2"/>
                      <a:pt x="2" y="2"/>
                      <a:pt x="2" y="2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1" y="2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00" name="Freeform 249">
                <a:extLst>
                  <a:ext uri="{FF2B5EF4-FFF2-40B4-BE49-F238E27FC236}">
                    <a16:creationId xmlns:a16="http://schemas.microsoft.com/office/drawing/2014/main" xmlns="" id="{3AA639B7-7691-2347-A37D-742B3065BB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68" y="2643"/>
                <a:ext cx="17" cy="18"/>
              </a:xfrm>
              <a:custGeom>
                <a:avLst/>
                <a:gdLst>
                  <a:gd name="T0" fmla="*/ 19 w 20"/>
                  <a:gd name="T1" fmla="*/ 8 h 21"/>
                  <a:gd name="T2" fmla="*/ 16 w 20"/>
                  <a:gd name="T3" fmla="*/ 7 h 21"/>
                  <a:gd name="T4" fmla="*/ 12 w 20"/>
                  <a:gd name="T5" fmla="*/ 4 h 21"/>
                  <a:gd name="T6" fmla="*/ 6 w 20"/>
                  <a:gd name="T7" fmla="*/ 0 h 21"/>
                  <a:gd name="T8" fmla="*/ 8 w 20"/>
                  <a:gd name="T9" fmla="*/ 3 h 21"/>
                  <a:gd name="T10" fmla="*/ 5 w 20"/>
                  <a:gd name="T11" fmla="*/ 1 h 21"/>
                  <a:gd name="T12" fmla="*/ 6 w 20"/>
                  <a:gd name="T13" fmla="*/ 4 h 21"/>
                  <a:gd name="T14" fmla="*/ 7 w 20"/>
                  <a:gd name="T15" fmla="*/ 6 h 21"/>
                  <a:gd name="T16" fmla="*/ 3 w 20"/>
                  <a:gd name="T17" fmla="*/ 9 h 21"/>
                  <a:gd name="T18" fmla="*/ 8 w 20"/>
                  <a:gd name="T19" fmla="*/ 13 h 21"/>
                  <a:gd name="T20" fmla="*/ 5 w 20"/>
                  <a:gd name="T21" fmla="*/ 11 h 21"/>
                  <a:gd name="T22" fmla="*/ 5 w 20"/>
                  <a:gd name="T23" fmla="*/ 11 h 21"/>
                  <a:gd name="T24" fmla="*/ 3 w 20"/>
                  <a:gd name="T25" fmla="*/ 11 h 21"/>
                  <a:gd name="T26" fmla="*/ 9 w 20"/>
                  <a:gd name="T27" fmla="*/ 16 h 21"/>
                  <a:gd name="T28" fmla="*/ 2 w 20"/>
                  <a:gd name="T29" fmla="*/ 11 h 21"/>
                  <a:gd name="T30" fmla="*/ 5 w 20"/>
                  <a:gd name="T31" fmla="*/ 15 h 21"/>
                  <a:gd name="T32" fmla="*/ 10 w 20"/>
                  <a:gd name="T33" fmla="*/ 18 h 21"/>
                  <a:gd name="T34" fmla="*/ 12 w 20"/>
                  <a:gd name="T35" fmla="*/ 20 h 21"/>
                  <a:gd name="T36" fmla="*/ 7 w 20"/>
                  <a:gd name="T37" fmla="*/ 12 h 21"/>
                  <a:gd name="T38" fmla="*/ 10 w 20"/>
                  <a:gd name="T39" fmla="*/ 14 h 21"/>
                  <a:gd name="T40" fmla="*/ 14 w 20"/>
                  <a:gd name="T41" fmla="*/ 14 h 21"/>
                  <a:gd name="T42" fmla="*/ 9 w 20"/>
                  <a:gd name="T43" fmla="*/ 10 h 21"/>
                  <a:gd name="T44" fmla="*/ 12 w 20"/>
                  <a:gd name="T45" fmla="*/ 11 h 21"/>
                  <a:gd name="T46" fmla="*/ 9 w 20"/>
                  <a:gd name="T47" fmla="*/ 9 h 21"/>
                  <a:gd name="T48" fmla="*/ 13 w 20"/>
                  <a:gd name="T49" fmla="*/ 11 h 21"/>
                  <a:gd name="T50" fmla="*/ 7 w 20"/>
                  <a:gd name="T51" fmla="*/ 6 h 21"/>
                  <a:gd name="T52" fmla="*/ 17 w 20"/>
                  <a:gd name="T53" fmla="*/ 11 h 21"/>
                  <a:gd name="T54" fmla="*/ 13 w 20"/>
                  <a:gd name="T55" fmla="*/ 9 h 21"/>
                  <a:gd name="T56" fmla="*/ 10 w 20"/>
                  <a:gd name="T57" fmla="*/ 7 h 21"/>
                  <a:gd name="T58" fmla="*/ 16 w 20"/>
                  <a:gd name="T59" fmla="*/ 11 h 21"/>
                  <a:gd name="T60" fmla="*/ 13 w 20"/>
                  <a:gd name="T61" fmla="*/ 7 h 21"/>
                  <a:gd name="T62" fmla="*/ 10 w 20"/>
                  <a:gd name="T63" fmla="*/ 5 h 21"/>
                  <a:gd name="T64" fmla="*/ 12 w 20"/>
                  <a:gd name="T65" fmla="*/ 5 h 21"/>
                  <a:gd name="T66" fmla="*/ 17 w 20"/>
                  <a:gd name="T67" fmla="*/ 9 h 21"/>
                  <a:gd name="T68" fmla="*/ 20 w 20"/>
                  <a:gd name="T69" fmla="*/ 11 h 21"/>
                  <a:gd name="T70" fmla="*/ 13 w 20"/>
                  <a:gd name="T71" fmla="*/ 5 h 21"/>
                  <a:gd name="T72" fmla="*/ 19 w 20"/>
                  <a:gd name="T73" fmla="*/ 8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0" h="21">
                    <a:moveTo>
                      <a:pt x="19" y="8"/>
                    </a:moveTo>
                    <a:cubicBezTo>
                      <a:pt x="17" y="7"/>
                      <a:pt x="16" y="6"/>
                      <a:pt x="16" y="7"/>
                    </a:cubicBezTo>
                    <a:cubicBezTo>
                      <a:pt x="13" y="5"/>
                      <a:pt x="14" y="5"/>
                      <a:pt x="12" y="4"/>
                    </a:cubicBezTo>
                    <a:cubicBezTo>
                      <a:pt x="10" y="3"/>
                      <a:pt x="9" y="2"/>
                      <a:pt x="6" y="0"/>
                    </a:cubicBezTo>
                    <a:cubicBezTo>
                      <a:pt x="6" y="1"/>
                      <a:pt x="9" y="3"/>
                      <a:pt x="8" y="3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7" y="2"/>
                      <a:pt x="9" y="5"/>
                      <a:pt x="6" y="4"/>
                    </a:cubicBezTo>
                    <a:cubicBezTo>
                      <a:pt x="5" y="3"/>
                      <a:pt x="6" y="4"/>
                      <a:pt x="7" y="6"/>
                    </a:cubicBezTo>
                    <a:cubicBezTo>
                      <a:pt x="5" y="6"/>
                      <a:pt x="7" y="10"/>
                      <a:pt x="3" y="9"/>
                    </a:cubicBezTo>
                    <a:cubicBezTo>
                      <a:pt x="8" y="13"/>
                      <a:pt x="8" y="13"/>
                      <a:pt x="8" y="13"/>
                    </a:cubicBezTo>
                    <a:cubicBezTo>
                      <a:pt x="5" y="11"/>
                      <a:pt x="8" y="14"/>
                      <a:pt x="5" y="11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0" y="8"/>
                      <a:pt x="4" y="12"/>
                      <a:pt x="3" y="11"/>
                    </a:cubicBezTo>
                    <a:cubicBezTo>
                      <a:pt x="4" y="12"/>
                      <a:pt x="8" y="15"/>
                      <a:pt x="9" y="16"/>
                    </a:cubicBezTo>
                    <a:cubicBezTo>
                      <a:pt x="3" y="11"/>
                      <a:pt x="8" y="16"/>
                      <a:pt x="2" y="11"/>
                    </a:cubicBezTo>
                    <a:cubicBezTo>
                      <a:pt x="0" y="10"/>
                      <a:pt x="7" y="15"/>
                      <a:pt x="5" y="15"/>
                    </a:cubicBezTo>
                    <a:cubicBezTo>
                      <a:pt x="9" y="18"/>
                      <a:pt x="7" y="16"/>
                      <a:pt x="10" y="18"/>
                    </a:cubicBezTo>
                    <a:cubicBezTo>
                      <a:pt x="12" y="20"/>
                      <a:pt x="8" y="17"/>
                      <a:pt x="12" y="20"/>
                    </a:cubicBezTo>
                    <a:cubicBezTo>
                      <a:pt x="14" y="21"/>
                      <a:pt x="8" y="14"/>
                      <a:pt x="7" y="12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8" y="12"/>
                      <a:pt x="9" y="11"/>
                      <a:pt x="14" y="14"/>
                    </a:cubicBezTo>
                    <a:cubicBezTo>
                      <a:pt x="11" y="12"/>
                      <a:pt x="16" y="15"/>
                      <a:pt x="9" y="10"/>
                    </a:cubicBezTo>
                    <a:cubicBezTo>
                      <a:pt x="11" y="11"/>
                      <a:pt x="11" y="10"/>
                      <a:pt x="12" y="11"/>
                    </a:cubicBezTo>
                    <a:cubicBezTo>
                      <a:pt x="9" y="9"/>
                      <a:pt x="9" y="9"/>
                      <a:pt x="9" y="9"/>
                    </a:cubicBezTo>
                    <a:cubicBezTo>
                      <a:pt x="10" y="9"/>
                      <a:pt x="13" y="11"/>
                      <a:pt x="13" y="11"/>
                    </a:cubicBezTo>
                    <a:cubicBezTo>
                      <a:pt x="10" y="9"/>
                      <a:pt x="9" y="8"/>
                      <a:pt x="7" y="6"/>
                    </a:cubicBezTo>
                    <a:cubicBezTo>
                      <a:pt x="17" y="11"/>
                      <a:pt x="17" y="11"/>
                      <a:pt x="17" y="11"/>
                    </a:cubicBezTo>
                    <a:cubicBezTo>
                      <a:pt x="13" y="9"/>
                      <a:pt x="13" y="9"/>
                      <a:pt x="13" y="9"/>
                    </a:cubicBezTo>
                    <a:cubicBezTo>
                      <a:pt x="14" y="10"/>
                      <a:pt x="11" y="8"/>
                      <a:pt x="10" y="7"/>
                    </a:cubicBezTo>
                    <a:cubicBezTo>
                      <a:pt x="10" y="7"/>
                      <a:pt x="14" y="9"/>
                      <a:pt x="16" y="11"/>
                    </a:cubicBezTo>
                    <a:cubicBezTo>
                      <a:pt x="18" y="11"/>
                      <a:pt x="10" y="6"/>
                      <a:pt x="13" y="7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9" y="5"/>
                      <a:pt x="13" y="6"/>
                      <a:pt x="12" y="5"/>
                    </a:cubicBezTo>
                    <a:cubicBezTo>
                      <a:pt x="17" y="8"/>
                      <a:pt x="16" y="8"/>
                      <a:pt x="17" y="9"/>
                    </a:cubicBezTo>
                    <a:cubicBezTo>
                      <a:pt x="18" y="10"/>
                      <a:pt x="19" y="10"/>
                      <a:pt x="20" y="11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8" y="9"/>
                      <a:pt x="18" y="8"/>
                      <a:pt x="19" y="8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01" name="Freeform 250">
                <a:extLst>
                  <a:ext uri="{FF2B5EF4-FFF2-40B4-BE49-F238E27FC236}">
                    <a16:creationId xmlns:a16="http://schemas.microsoft.com/office/drawing/2014/main" xmlns="" id="{A836A6C9-F6F6-4141-A82F-CEB3003306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5" y="2652"/>
                <a:ext cx="1" cy="1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1 h 1"/>
                  <a:gd name="T4" fmla="*/ 1 w 1"/>
                  <a:gd name="T5" fmla="*/ 0 h 1"/>
                  <a:gd name="T6" fmla="*/ 0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lnTo>
                      <a:pt x="1" y="1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02" name="Freeform 251">
                <a:extLst>
                  <a:ext uri="{FF2B5EF4-FFF2-40B4-BE49-F238E27FC236}">
                    <a16:creationId xmlns:a16="http://schemas.microsoft.com/office/drawing/2014/main" xmlns="" id="{30F0A97A-5C0A-1E47-8BC1-BB600BBF21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4" y="265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03" name="Freeform 252">
                <a:extLst>
                  <a:ext uri="{FF2B5EF4-FFF2-40B4-BE49-F238E27FC236}">
                    <a16:creationId xmlns:a16="http://schemas.microsoft.com/office/drawing/2014/main" xmlns="" id="{1587B964-C7A9-D147-9081-AB23AE2BE8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73" y="2647"/>
                <a:ext cx="1" cy="0"/>
              </a:xfrm>
              <a:custGeom>
                <a:avLst/>
                <a:gdLst>
                  <a:gd name="T0" fmla="*/ 0 w 1"/>
                  <a:gd name="T1" fmla="*/ 0 w 1"/>
                  <a:gd name="T2" fmla="*/ 1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lnTo>
                      <a:pt x="0" y="0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04" name="Freeform 253">
                <a:extLst>
                  <a:ext uri="{FF2B5EF4-FFF2-40B4-BE49-F238E27FC236}">
                    <a16:creationId xmlns:a16="http://schemas.microsoft.com/office/drawing/2014/main" xmlns="" id="{F3926872-DF93-7E4E-837A-54FC47D932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2" y="2652"/>
                <a:ext cx="3" cy="2"/>
              </a:xfrm>
              <a:custGeom>
                <a:avLst/>
                <a:gdLst>
                  <a:gd name="T0" fmla="*/ 3 w 3"/>
                  <a:gd name="T1" fmla="*/ 2 h 2"/>
                  <a:gd name="T2" fmla="*/ 0 w 3"/>
                  <a:gd name="T3" fmla="*/ 0 h 2"/>
                  <a:gd name="T4" fmla="*/ 3 w 3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2">
                    <a:moveTo>
                      <a:pt x="3" y="2"/>
                    </a:moveTo>
                    <a:lnTo>
                      <a:pt x="0" y="0"/>
                    </a:ln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05" name="Freeform 254">
                <a:extLst>
                  <a:ext uri="{FF2B5EF4-FFF2-40B4-BE49-F238E27FC236}">
                    <a16:creationId xmlns:a16="http://schemas.microsoft.com/office/drawing/2014/main" xmlns="" id="{3FF02F3F-F496-8643-9CE0-862F5D19B8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1" y="2655"/>
                <a:ext cx="1" cy="1"/>
              </a:xfrm>
              <a:custGeom>
                <a:avLst/>
                <a:gdLst>
                  <a:gd name="T0" fmla="*/ 0 w 2"/>
                  <a:gd name="T1" fmla="*/ 0 h 2"/>
                  <a:gd name="T2" fmla="*/ 2 w 2"/>
                  <a:gd name="T3" fmla="*/ 2 h 2"/>
                  <a:gd name="T4" fmla="*/ 0 w 2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cubicBezTo>
                      <a:pt x="2" y="2"/>
                      <a:pt x="2" y="2"/>
                      <a:pt x="2" y="2"/>
                    </a:cubicBezTo>
                    <a:cubicBezTo>
                      <a:pt x="2" y="1"/>
                      <a:pt x="1" y="1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06" name="Freeform 255">
                <a:extLst>
                  <a:ext uri="{FF2B5EF4-FFF2-40B4-BE49-F238E27FC236}">
                    <a16:creationId xmlns:a16="http://schemas.microsoft.com/office/drawing/2014/main" xmlns="" id="{832D4C64-8BA1-A34A-8BAD-9BD9CB9F90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5" y="2651"/>
                <a:ext cx="1" cy="1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0 h 1"/>
                  <a:gd name="T4" fmla="*/ 0 w 1"/>
                  <a:gd name="T5" fmla="*/ 0 h 1"/>
                  <a:gd name="T6" fmla="*/ 1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07" name="Freeform 256">
                <a:extLst>
                  <a:ext uri="{FF2B5EF4-FFF2-40B4-BE49-F238E27FC236}">
                    <a16:creationId xmlns:a16="http://schemas.microsoft.com/office/drawing/2014/main" xmlns="" id="{0B617DCC-2B78-9145-985D-F834C0441A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72" y="2638"/>
                <a:ext cx="16" cy="11"/>
              </a:xfrm>
              <a:custGeom>
                <a:avLst/>
                <a:gdLst>
                  <a:gd name="T0" fmla="*/ 4 w 20"/>
                  <a:gd name="T1" fmla="*/ 1 h 14"/>
                  <a:gd name="T2" fmla="*/ 1 w 20"/>
                  <a:gd name="T3" fmla="*/ 1 h 14"/>
                  <a:gd name="T4" fmla="*/ 10 w 20"/>
                  <a:gd name="T5" fmla="*/ 6 h 14"/>
                  <a:gd name="T6" fmla="*/ 2 w 20"/>
                  <a:gd name="T7" fmla="*/ 2 h 14"/>
                  <a:gd name="T8" fmla="*/ 7 w 20"/>
                  <a:gd name="T9" fmla="*/ 7 h 14"/>
                  <a:gd name="T10" fmla="*/ 4 w 20"/>
                  <a:gd name="T11" fmla="*/ 6 h 14"/>
                  <a:gd name="T12" fmla="*/ 12 w 20"/>
                  <a:gd name="T13" fmla="*/ 11 h 14"/>
                  <a:gd name="T14" fmla="*/ 2 w 20"/>
                  <a:gd name="T15" fmla="*/ 6 h 14"/>
                  <a:gd name="T16" fmla="*/ 2 w 20"/>
                  <a:gd name="T17" fmla="*/ 5 h 14"/>
                  <a:gd name="T18" fmla="*/ 4 w 20"/>
                  <a:gd name="T19" fmla="*/ 8 h 14"/>
                  <a:gd name="T20" fmla="*/ 9 w 20"/>
                  <a:gd name="T21" fmla="*/ 11 h 14"/>
                  <a:gd name="T22" fmla="*/ 14 w 20"/>
                  <a:gd name="T23" fmla="*/ 14 h 14"/>
                  <a:gd name="T24" fmla="*/ 11 w 20"/>
                  <a:gd name="T25" fmla="*/ 11 h 14"/>
                  <a:gd name="T26" fmla="*/ 15 w 20"/>
                  <a:gd name="T27" fmla="*/ 13 h 14"/>
                  <a:gd name="T28" fmla="*/ 12 w 20"/>
                  <a:gd name="T29" fmla="*/ 11 h 14"/>
                  <a:gd name="T30" fmla="*/ 16 w 20"/>
                  <a:gd name="T31" fmla="*/ 13 h 14"/>
                  <a:gd name="T32" fmla="*/ 13 w 20"/>
                  <a:gd name="T33" fmla="*/ 11 h 14"/>
                  <a:gd name="T34" fmla="*/ 14 w 20"/>
                  <a:gd name="T35" fmla="*/ 11 h 14"/>
                  <a:gd name="T36" fmla="*/ 10 w 20"/>
                  <a:gd name="T37" fmla="*/ 9 h 14"/>
                  <a:gd name="T38" fmla="*/ 15 w 20"/>
                  <a:gd name="T39" fmla="*/ 11 h 14"/>
                  <a:gd name="T40" fmla="*/ 11 w 20"/>
                  <a:gd name="T41" fmla="*/ 9 h 14"/>
                  <a:gd name="T42" fmla="*/ 17 w 20"/>
                  <a:gd name="T43" fmla="*/ 10 h 14"/>
                  <a:gd name="T44" fmla="*/ 14 w 20"/>
                  <a:gd name="T45" fmla="*/ 8 h 14"/>
                  <a:gd name="T46" fmla="*/ 16 w 20"/>
                  <a:gd name="T47" fmla="*/ 10 h 14"/>
                  <a:gd name="T48" fmla="*/ 7 w 20"/>
                  <a:gd name="T49" fmla="*/ 6 h 14"/>
                  <a:gd name="T50" fmla="*/ 15 w 20"/>
                  <a:gd name="T51" fmla="*/ 9 h 14"/>
                  <a:gd name="T52" fmla="*/ 14 w 20"/>
                  <a:gd name="T53" fmla="*/ 7 h 14"/>
                  <a:gd name="T54" fmla="*/ 15 w 20"/>
                  <a:gd name="T55" fmla="*/ 7 h 14"/>
                  <a:gd name="T56" fmla="*/ 13 w 20"/>
                  <a:gd name="T57" fmla="*/ 5 h 14"/>
                  <a:gd name="T58" fmla="*/ 11 w 20"/>
                  <a:gd name="T59" fmla="*/ 5 h 14"/>
                  <a:gd name="T60" fmla="*/ 9 w 20"/>
                  <a:gd name="T61" fmla="*/ 4 h 14"/>
                  <a:gd name="T62" fmla="*/ 11 w 20"/>
                  <a:gd name="T63" fmla="*/ 4 h 14"/>
                  <a:gd name="T64" fmla="*/ 5 w 20"/>
                  <a:gd name="T65" fmla="*/ 2 h 14"/>
                  <a:gd name="T66" fmla="*/ 9 w 20"/>
                  <a:gd name="T67" fmla="*/ 4 h 14"/>
                  <a:gd name="T68" fmla="*/ 4 w 20"/>
                  <a:gd name="T69" fmla="*/ 1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0" h="14">
                    <a:moveTo>
                      <a:pt x="4" y="1"/>
                    </a:moveTo>
                    <a:cubicBezTo>
                      <a:pt x="0" y="0"/>
                      <a:pt x="2" y="1"/>
                      <a:pt x="1" y="1"/>
                    </a:cubicBezTo>
                    <a:cubicBezTo>
                      <a:pt x="3" y="3"/>
                      <a:pt x="10" y="5"/>
                      <a:pt x="10" y="6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3"/>
                      <a:pt x="0" y="3"/>
                      <a:pt x="7" y="7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15" y="12"/>
                      <a:pt x="12" y="11"/>
                    </a:cubicBezTo>
                    <a:cubicBezTo>
                      <a:pt x="7" y="8"/>
                      <a:pt x="7" y="9"/>
                      <a:pt x="2" y="6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6"/>
                      <a:pt x="4" y="8"/>
                      <a:pt x="4" y="8"/>
                    </a:cubicBezTo>
                    <a:cubicBezTo>
                      <a:pt x="6" y="9"/>
                      <a:pt x="9" y="11"/>
                      <a:pt x="9" y="11"/>
                    </a:cubicBezTo>
                    <a:cubicBezTo>
                      <a:pt x="10" y="11"/>
                      <a:pt x="12" y="13"/>
                      <a:pt x="14" y="14"/>
                    </a:cubicBezTo>
                    <a:cubicBezTo>
                      <a:pt x="12" y="12"/>
                      <a:pt x="14" y="13"/>
                      <a:pt x="11" y="11"/>
                    </a:cubicBezTo>
                    <a:cubicBezTo>
                      <a:pt x="14" y="12"/>
                      <a:pt x="12" y="12"/>
                      <a:pt x="15" y="13"/>
                    </a:cubicBezTo>
                    <a:cubicBezTo>
                      <a:pt x="12" y="11"/>
                      <a:pt x="12" y="11"/>
                      <a:pt x="12" y="11"/>
                    </a:cubicBezTo>
                    <a:cubicBezTo>
                      <a:pt x="13" y="11"/>
                      <a:pt x="15" y="13"/>
                      <a:pt x="16" y="13"/>
                    </a:cubicBezTo>
                    <a:cubicBezTo>
                      <a:pt x="14" y="12"/>
                      <a:pt x="13" y="11"/>
                      <a:pt x="13" y="11"/>
                    </a:cubicBezTo>
                    <a:cubicBezTo>
                      <a:pt x="14" y="11"/>
                      <a:pt x="14" y="11"/>
                      <a:pt x="14" y="11"/>
                    </a:cubicBezTo>
                    <a:cubicBezTo>
                      <a:pt x="13" y="11"/>
                      <a:pt x="14" y="11"/>
                      <a:pt x="10" y="9"/>
                    </a:cubicBezTo>
                    <a:cubicBezTo>
                      <a:pt x="15" y="11"/>
                      <a:pt x="15" y="11"/>
                      <a:pt x="15" y="11"/>
                    </a:cubicBezTo>
                    <a:cubicBezTo>
                      <a:pt x="11" y="9"/>
                      <a:pt x="11" y="9"/>
                      <a:pt x="11" y="9"/>
                    </a:cubicBezTo>
                    <a:cubicBezTo>
                      <a:pt x="13" y="9"/>
                      <a:pt x="20" y="13"/>
                      <a:pt x="17" y="10"/>
                    </a:cubicBezTo>
                    <a:cubicBezTo>
                      <a:pt x="16" y="10"/>
                      <a:pt x="14" y="9"/>
                      <a:pt x="14" y="8"/>
                    </a:cubicBezTo>
                    <a:cubicBezTo>
                      <a:pt x="11" y="8"/>
                      <a:pt x="16" y="10"/>
                      <a:pt x="16" y="10"/>
                    </a:cubicBezTo>
                    <a:cubicBezTo>
                      <a:pt x="13" y="9"/>
                      <a:pt x="9" y="7"/>
                      <a:pt x="7" y="6"/>
                    </a:cubicBezTo>
                    <a:cubicBezTo>
                      <a:pt x="11" y="8"/>
                      <a:pt x="7" y="5"/>
                      <a:pt x="15" y="9"/>
                    </a:cubicBezTo>
                    <a:cubicBezTo>
                      <a:pt x="16" y="8"/>
                      <a:pt x="12" y="6"/>
                      <a:pt x="14" y="7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0" y="5"/>
                      <a:pt x="18" y="8"/>
                      <a:pt x="13" y="5"/>
                    </a:cubicBezTo>
                    <a:cubicBezTo>
                      <a:pt x="11" y="5"/>
                      <a:pt x="11" y="5"/>
                      <a:pt x="11" y="5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10" y="4"/>
                      <a:pt x="10" y="4"/>
                      <a:pt x="11" y="4"/>
                    </a:cubicBezTo>
                    <a:cubicBezTo>
                      <a:pt x="7" y="3"/>
                      <a:pt x="6" y="2"/>
                      <a:pt x="5" y="2"/>
                    </a:cubicBezTo>
                    <a:cubicBezTo>
                      <a:pt x="5" y="1"/>
                      <a:pt x="8" y="3"/>
                      <a:pt x="9" y="4"/>
                    </a:cubicBezTo>
                    <a:cubicBezTo>
                      <a:pt x="6" y="3"/>
                      <a:pt x="3" y="1"/>
                      <a:pt x="4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08" name="Freeform 257">
                <a:extLst>
                  <a:ext uri="{FF2B5EF4-FFF2-40B4-BE49-F238E27FC236}">
                    <a16:creationId xmlns:a16="http://schemas.microsoft.com/office/drawing/2014/main" xmlns="" id="{CE8BBAC8-6F43-0D48-8C67-BDAD2B6D9F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3" y="2647"/>
                <a:ext cx="2" cy="0"/>
              </a:xfrm>
              <a:custGeom>
                <a:avLst/>
                <a:gdLst>
                  <a:gd name="T0" fmla="*/ 2 w 2"/>
                  <a:gd name="T1" fmla="*/ 0 w 2"/>
                  <a:gd name="T2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lnTo>
                      <a:pt x="0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09" name="Freeform 258">
                <a:extLst>
                  <a:ext uri="{FF2B5EF4-FFF2-40B4-BE49-F238E27FC236}">
                    <a16:creationId xmlns:a16="http://schemas.microsoft.com/office/drawing/2014/main" xmlns="" id="{8DC89BF3-1D34-EC46-A106-943E261765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71" y="2634"/>
                <a:ext cx="20" cy="10"/>
              </a:xfrm>
              <a:custGeom>
                <a:avLst/>
                <a:gdLst>
                  <a:gd name="T0" fmla="*/ 12 w 25"/>
                  <a:gd name="T1" fmla="*/ 7 h 13"/>
                  <a:gd name="T2" fmla="*/ 18 w 25"/>
                  <a:gd name="T3" fmla="*/ 9 h 13"/>
                  <a:gd name="T4" fmla="*/ 8 w 25"/>
                  <a:gd name="T5" fmla="*/ 5 h 13"/>
                  <a:gd name="T6" fmla="*/ 6 w 25"/>
                  <a:gd name="T7" fmla="*/ 4 h 13"/>
                  <a:gd name="T8" fmla="*/ 15 w 25"/>
                  <a:gd name="T9" fmla="*/ 7 h 13"/>
                  <a:gd name="T10" fmla="*/ 16 w 25"/>
                  <a:gd name="T11" fmla="*/ 7 h 13"/>
                  <a:gd name="T12" fmla="*/ 11 w 25"/>
                  <a:gd name="T13" fmla="*/ 5 h 13"/>
                  <a:gd name="T14" fmla="*/ 8 w 25"/>
                  <a:gd name="T15" fmla="*/ 4 h 13"/>
                  <a:gd name="T16" fmla="*/ 10 w 25"/>
                  <a:gd name="T17" fmla="*/ 4 h 13"/>
                  <a:gd name="T18" fmla="*/ 16 w 25"/>
                  <a:gd name="T19" fmla="*/ 6 h 13"/>
                  <a:gd name="T20" fmla="*/ 2 w 25"/>
                  <a:gd name="T21" fmla="*/ 0 h 13"/>
                  <a:gd name="T22" fmla="*/ 2 w 25"/>
                  <a:gd name="T23" fmla="*/ 1 h 13"/>
                  <a:gd name="T24" fmla="*/ 9 w 25"/>
                  <a:gd name="T25" fmla="*/ 3 h 13"/>
                  <a:gd name="T26" fmla="*/ 7 w 25"/>
                  <a:gd name="T27" fmla="*/ 3 h 13"/>
                  <a:gd name="T28" fmla="*/ 3 w 25"/>
                  <a:gd name="T29" fmla="*/ 1 h 13"/>
                  <a:gd name="T30" fmla="*/ 3 w 25"/>
                  <a:gd name="T31" fmla="*/ 4 h 13"/>
                  <a:gd name="T32" fmla="*/ 3 w 25"/>
                  <a:gd name="T33" fmla="*/ 4 h 13"/>
                  <a:gd name="T34" fmla="*/ 7 w 25"/>
                  <a:gd name="T35" fmla="*/ 6 h 13"/>
                  <a:gd name="T36" fmla="*/ 13 w 25"/>
                  <a:gd name="T37" fmla="*/ 8 h 13"/>
                  <a:gd name="T38" fmla="*/ 11 w 25"/>
                  <a:gd name="T39" fmla="*/ 7 h 13"/>
                  <a:gd name="T40" fmla="*/ 18 w 25"/>
                  <a:gd name="T41" fmla="*/ 10 h 13"/>
                  <a:gd name="T42" fmla="*/ 20 w 25"/>
                  <a:gd name="T43" fmla="*/ 12 h 13"/>
                  <a:gd name="T44" fmla="*/ 21 w 25"/>
                  <a:gd name="T45" fmla="*/ 10 h 13"/>
                  <a:gd name="T46" fmla="*/ 12 w 25"/>
                  <a:gd name="T47" fmla="*/ 7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5" h="13">
                    <a:moveTo>
                      <a:pt x="12" y="7"/>
                    </a:moveTo>
                    <a:cubicBezTo>
                      <a:pt x="13" y="7"/>
                      <a:pt x="16" y="8"/>
                      <a:pt x="18" y="9"/>
                    </a:cubicBezTo>
                    <a:cubicBezTo>
                      <a:pt x="15" y="7"/>
                      <a:pt x="12" y="7"/>
                      <a:pt x="8" y="5"/>
                    </a:cubicBezTo>
                    <a:cubicBezTo>
                      <a:pt x="10" y="6"/>
                      <a:pt x="6" y="4"/>
                      <a:pt x="6" y="4"/>
                    </a:cubicBezTo>
                    <a:cubicBezTo>
                      <a:pt x="9" y="5"/>
                      <a:pt x="14" y="7"/>
                      <a:pt x="15" y="7"/>
                    </a:cubicBezTo>
                    <a:cubicBezTo>
                      <a:pt x="13" y="7"/>
                      <a:pt x="16" y="7"/>
                      <a:pt x="16" y="7"/>
                    </a:cubicBezTo>
                    <a:cubicBezTo>
                      <a:pt x="13" y="6"/>
                      <a:pt x="15" y="6"/>
                      <a:pt x="11" y="5"/>
                    </a:cubicBezTo>
                    <a:cubicBezTo>
                      <a:pt x="8" y="4"/>
                      <a:pt x="6" y="3"/>
                      <a:pt x="8" y="4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4" y="6"/>
                      <a:pt x="12" y="5"/>
                      <a:pt x="16" y="6"/>
                    </a:cubicBezTo>
                    <a:cubicBezTo>
                      <a:pt x="10" y="4"/>
                      <a:pt x="11" y="3"/>
                      <a:pt x="2" y="0"/>
                    </a:cubicBezTo>
                    <a:cubicBezTo>
                      <a:pt x="0" y="0"/>
                      <a:pt x="2" y="1"/>
                      <a:pt x="2" y="1"/>
                    </a:cubicBezTo>
                    <a:cubicBezTo>
                      <a:pt x="4" y="1"/>
                      <a:pt x="7" y="2"/>
                      <a:pt x="9" y="3"/>
                    </a:cubicBezTo>
                    <a:cubicBezTo>
                      <a:pt x="7" y="3"/>
                      <a:pt x="10" y="4"/>
                      <a:pt x="7" y="3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1" y="2"/>
                      <a:pt x="2" y="3"/>
                      <a:pt x="3" y="4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6" y="5"/>
                      <a:pt x="6" y="5"/>
                      <a:pt x="7" y="6"/>
                    </a:cubicBezTo>
                    <a:cubicBezTo>
                      <a:pt x="13" y="8"/>
                      <a:pt x="13" y="8"/>
                      <a:pt x="13" y="8"/>
                    </a:cubicBezTo>
                    <a:cubicBezTo>
                      <a:pt x="13" y="8"/>
                      <a:pt x="13" y="8"/>
                      <a:pt x="11" y="7"/>
                    </a:cubicBezTo>
                    <a:cubicBezTo>
                      <a:pt x="14" y="9"/>
                      <a:pt x="15" y="9"/>
                      <a:pt x="18" y="10"/>
                    </a:cubicBezTo>
                    <a:cubicBezTo>
                      <a:pt x="18" y="11"/>
                      <a:pt x="16" y="10"/>
                      <a:pt x="20" y="12"/>
                    </a:cubicBezTo>
                    <a:cubicBezTo>
                      <a:pt x="25" y="13"/>
                      <a:pt x="16" y="9"/>
                      <a:pt x="21" y="10"/>
                    </a:cubicBezTo>
                    <a:lnTo>
                      <a:pt x="12" y="7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10" name="Freeform 259">
                <a:extLst>
                  <a:ext uri="{FF2B5EF4-FFF2-40B4-BE49-F238E27FC236}">
                    <a16:creationId xmlns:a16="http://schemas.microsoft.com/office/drawing/2014/main" xmlns="" id="{7E331BE4-B65E-E848-8923-7EF5804C87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1" y="2640"/>
                <a:ext cx="2" cy="2"/>
              </a:xfrm>
              <a:custGeom>
                <a:avLst/>
                <a:gdLst>
                  <a:gd name="T0" fmla="*/ 2 w 2"/>
                  <a:gd name="T1" fmla="*/ 2 h 2"/>
                  <a:gd name="T2" fmla="*/ 0 w 2"/>
                  <a:gd name="T3" fmla="*/ 0 h 2"/>
                  <a:gd name="T4" fmla="*/ 1 w 2"/>
                  <a:gd name="T5" fmla="*/ 1 h 2"/>
                  <a:gd name="T6" fmla="*/ 2 w 2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11" name="Freeform 260">
                <a:extLst>
                  <a:ext uri="{FF2B5EF4-FFF2-40B4-BE49-F238E27FC236}">
                    <a16:creationId xmlns:a16="http://schemas.microsoft.com/office/drawing/2014/main" xmlns="" id="{A04F678F-6A1A-0543-90F9-5C40E422DF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72" y="2637"/>
                <a:ext cx="4" cy="2"/>
              </a:xfrm>
              <a:custGeom>
                <a:avLst/>
                <a:gdLst>
                  <a:gd name="T0" fmla="*/ 0 w 4"/>
                  <a:gd name="T1" fmla="*/ 0 h 2"/>
                  <a:gd name="T2" fmla="*/ 3 w 4"/>
                  <a:gd name="T3" fmla="*/ 2 h 2"/>
                  <a:gd name="T4" fmla="*/ 0 w 4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2">
                    <a:moveTo>
                      <a:pt x="0" y="0"/>
                    </a:moveTo>
                    <a:cubicBezTo>
                      <a:pt x="3" y="2"/>
                      <a:pt x="3" y="2"/>
                      <a:pt x="3" y="2"/>
                    </a:cubicBezTo>
                    <a:cubicBezTo>
                      <a:pt x="4" y="2"/>
                      <a:pt x="2" y="1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12" name="Freeform 261">
                <a:extLst>
                  <a:ext uri="{FF2B5EF4-FFF2-40B4-BE49-F238E27FC236}">
                    <a16:creationId xmlns:a16="http://schemas.microsoft.com/office/drawing/2014/main" xmlns="" id="{7A05EC99-79F0-B844-88E4-6C88C559E1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2" y="2638"/>
                <a:ext cx="3" cy="1"/>
              </a:xfrm>
              <a:custGeom>
                <a:avLst/>
                <a:gdLst>
                  <a:gd name="T0" fmla="*/ 3 w 3"/>
                  <a:gd name="T1" fmla="*/ 1 h 1"/>
                  <a:gd name="T2" fmla="*/ 2 w 3"/>
                  <a:gd name="T3" fmla="*/ 0 h 1"/>
                  <a:gd name="T4" fmla="*/ 0 w 3"/>
                  <a:gd name="T5" fmla="*/ 0 h 1"/>
                  <a:gd name="T6" fmla="*/ 3 w 3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1">
                    <a:moveTo>
                      <a:pt x="3" y="1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13" name="Freeform 262">
                <a:extLst>
                  <a:ext uri="{FF2B5EF4-FFF2-40B4-BE49-F238E27FC236}">
                    <a16:creationId xmlns:a16="http://schemas.microsoft.com/office/drawing/2014/main" xmlns="" id="{22968DF5-3F3C-AC4E-ADFF-5FFDE06885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72" y="2633"/>
                <a:ext cx="10" cy="3"/>
              </a:xfrm>
              <a:custGeom>
                <a:avLst/>
                <a:gdLst>
                  <a:gd name="T0" fmla="*/ 0 w 13"/>
                  <a:gd name="T1" fmla="*/ 0 h 4"/>
                  <a:gd name="T2" fmla="*/ 0 w 13"/>
                  <a:gd name="T3" fmla="*/ 1 h 4"/>
                  <a:gd name="T4" fmla="*/ 11 w 13"/>
                  <a:gd name="T5" fmla="*/ 4 h 4"/>
                  <a:gd name="T6" fmla="*/ 4 w 13"/>
                  <a:gd name="T7" fmla="*/ 2 h 4"/>
                  <a:gd name="T8" fmla="*/ 4 w 13"/>
                  <a:gd name="T9" fmla="*/ 1 h 4"/>
                  <a:gd name="T10" fmla="*/ 0 w 13"/>
                  <a:gd name="T11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" h="4">
                    <a:moveTo>
                      <a:pt x="0" y="0"/>
                    </a:moveTo>
                    <a:cubicBezTo>
                      <a:pt x="0" y="0"/>
                      <a:pt x="3" y="1"/>
                      <a:pt x="0" y="1"/>
                    </a:cubicBezTo>
                    <a:cubicBezTo>
                      <a:pt x="11" y="4"/>
                      <a:pt x="11" y="4"/>
                      <a:pt x="11" y="4"/>
                    </a:cubicBezTo>
                    <a:cubicBezTo>
                      <a:pt x="13" y="4"/>
                      <a:pt x="5" y="2"/>
                      <a:pt x="4" y="2"/>
                    </a:cubicBezTo>
                    <a:cubicBezTo>
                      <a:pt x="8" y="2"/>
                      <a:pt x="3" y="1"/>
                      <a:pt x="4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14" name="Freeform 263">
                <a:extLst>
                  <a:ext uri="{FF2B5EF4-FFF2-40B4-BE49-F238E27FC236}">
                    <a16:creationId xmlns:a16="http://schemas.microsoft.com/office/drawing/2014/main" xmlns="" id="{E9CCF883-ED1B-294A-85F9-8539A7824A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73" y="2625"/>
                <a:ext cx="17" cy="11"/>
              </a:xfrm>
              <a:custGeom>
                <a:avLst/>
                <a:gdLst>
                  <a:gd name="T0" fmla="*/ 12 w 21"/>
                  <a:gd name="T1" fmla="*/ 11 h 14"/>
                  <a:gd name="T2" fmla="*/ 11 w 21"/>
                  <a:gd name="T3" fmla="*/ 10 h 14"/>
                  <a:gd name="T4" fmla="*/ 13 w 21"/>
                  <a:gd name="T5" fmla="*/ 11 h 14"/>
                  <a:gd name="T6" fmla="*/ 16 w 21"/>
                  <a:gd name="T7" fmla="*/ 11 h 14"/>
                  <a:gd name="T8" fmla="*/ 14 w 21"/>
                  <a:gd name="T9" fmla="*/ 11 h 14"/>
                  <a:gd name="T10" fmla="*/ 12 w 21"/>
                  <a:gd name="T11" fmla="*/ 9 h 14"/>
                  <a:gd name="T12" fmla="*/ 7 w 21"/>
                  <a:gd name="T13" fmla="*/ 8 h 14"/>
                  <a:gd name="T14" fmla="*/ 16 w 21"/>
                  <a:gd name="T15" fmla="*/ 8 h 14"/>
                  <a:gd name="T16" fmla="*/ 5 w 21"/>
                  <a:gd name="T17" fmla="*/ 7 h 14"/>
                  <a:gd name="T18" fmla="*/ 9 w 21"/>
                  <a:gd name="T19" fmla="*/ 6 h 14"/>
                  <a:gd name="T20" fmla="*/ 9 w 21"/>
                  <a:gd name="T21" fmla="*/ 7 h 14"/>
                  <a:gd name="T22" fmla="*/ 10 w 21"/>
                  <a:gd name="T23" fmla="*/ 6 h 14"/>
                  <a:gd name="T24" fmla="*/ 15 w 21"/>
                  <a:gd name="T25" fmla="*/ 6 h 14"/>
                  <a:gd name="T26" fmla="*/ 15 w 21"/>
                  <a:gd name="T27" fmla="*/ 5 h 14"/>
                  <a:gd name="T28" fmla="*/ 17 w 21"/>
                  <a:gd name="T29" fmla="*/ 5 h 14"/>
                  <a:gd name="T30" fmla="*/ 13 w 21"/>
                  <a:gd name="T31" fmla="*/ 3 h 14"/>
                  <a:gd name="T32" fmla="*/ 16 w 21"/>
                  <a:gd name="T33" fmla="*/ 2 h 14"/>
                  <a:gd name="T34" fmla="*/ 7 w 21"/>
                  <a:gd name="T35" fmla="*/ 3 h 14"/>
                  <a:gd name="T36" fmla="*/ 7 w 21"/>
                  <a:gd name="T37" fmla="*/ 2 h 14"/>
                  <a:gd name="T38" fmla="*/ 14 w 21"/>
                  <a:gd name="T39" fmla="*/ 2 h 14"/>
                  <a:gd name="T40" fmla="*/ 11 w 21"/>
                  <a:gd name="T41" fmla="*/ 2 h 14"/>
                  <a:gd name="T42" fmla="*/ 17 w 21"/>
                  <a:gd name="T43" fmla="*/ 1 h 14"/>
                  <a:gd name="T44" fmla="*/ 8 w 21"/>
                  <a:gd name="T45" fmla="*/ 1 h 14"/>
                  <a:gd name="T46" fmla="*/ 9 w 21"/>
                  <a:gd name="T47" fmla="*/ 0 h 14"/>
                  <a:gd name="T48" fmla="*/ 0 w 21"/>
                  <a:gd name="T49" fmla="*/ 1 h 14"/>
                  <a:gd name="T50" fmla="*/ 2 w 21"/>
                  <a:gd name="T51" fmla="*/ 3 h 14"/>
                  <a:gd name="T52" fmla="*/ 7 w 21"/>
                  <a:gd name="T53" fmla="*/ 4 h 14"/>
                  <a:gd name="T54" fmla="*/ 1 w 21"/>
                  <a:gd name="T55" fmla="*/ 4 h 14"/>
                  <a:gd name="T56" fmla="*/ 7 w 21"/>
                  <a:gd name="T57" fmla="*/ 4 h 14"/>
                  <a:gd name="T58" fmla="*/ 2 w 21"/>
                  <a:gd name="T59" fmla="*/ 4 h 14"/>
                  <a:gd name="T60" fmla="*/ 7 w 21"/>
                  <a:gd name="T61" fmla="*/ 5 h 14"/>
                  <a:gd name="T62" fmla="*/ 0 w 21"/>
                  <a:gd name="T63" fmla="*/ 5 h 14"/>
                  <a:gd name="T64" fmla="*/ 2 w 21"/>
                  <a:gd name="T65" fmla="*/ 9 h 14"/>
                  <a:gd name="T66" fmla="*/ 7 w 21"/>
                  <a:gd name="T67" fmla="*/ 9 h 14"/>
                  <a:gd name="T68" fmla="*/ 7 w 21"/>
                  <a:gd name="T69" fmla="*/ 11 h 14"/>
                  <a:gd name="T70" fmla="*/ 10 w 21"/>
                  <a:gd name="T71" fmla="*/ 12 h 14"/>
                  <a:gd name="T72" fmla="*/ 1 w 21"/>
                  <a:gd name="T73" fmla="*/ 10 h 14"/>
                  <a:gd name="T74" fmla="*/ 2 w 21"/>
                  <a:gd name="T75" fmla="*/ 11 h 14"/>
                  <a:gd name="T76" fmla="*/ 4 w 21"/>
                  <a:gd name="T77" fmla="*/ 11 h 14"/>
                  <a:gd name="T78" fmla="*/ 2 w 21"/>
                  <a:gd name="T79" fmla="*/ 11 h 14"/>
                  <a:gd name="T80" fmla="*/ 13 w 21"/>
                  <a:gd name="T81" fmla="*/ 13 h 14"/>
                  <a:gd name="T82" fmla="*/ 18 w 21"/>
                  <a:gd name="T83" fmla="*/ 12 h 14"/>
                  <a:gd name="T84" fmla="*/ 12 w 21"/>
                  <a:gd name="T85" fmla="*/ 11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1" h="14">
                    <a:moveTo>
                      <a:pt x="12" y="11"/>
                    </a:moveTo>
                    <a:cubicBezTo>
                      <a:pt x="12" y="11"/>
                      <a:pt x="9" y="10"/>
                      <a:pt x="11" y="10"/>
                    </a:cubicBezTo>
                    <a:cubicBezTo>
                      <a:pt x="13" y="11"/>
                      <a:pt x="14" y="11"/>
                      <a:pt x="13" y="11"/>
                    </a:cubicBezTo>
                    <a:cubicBezTo>
                      <a:pt x="19" y="12"/>
                      <a:pt x="13" y="11"/>
                      <a:pt x="16" y="11"/>
                    </a:cubicBezTo>
                    <a:cubicBezTo>
                      <a:pt x="14" y="11"/>
                      <a:pt x="14" y="11"/>
                      <a:pt x="14" y="11"/>
                    </a:cubicBezTo>
                    <a:cubicBezTo>
                      <a:pt x="15" y="10"/>
                      <a:pt x="9" y="10"/>
                      <a:pt x="12" y="9"/>
                    </a:cubicBezTo>
                    <a:cubicBezTo>
                      <a:pt x="11" y="9"/>
                      <a:pt x="11" y="9"/>
                      <a:pt x="7" y="8"/>
                    </a:cubicBezTo>
                    <a:cubicBezTo>
                      <a:pt x="12" y="8"/>
                      <a:pt x="12" y="8"/>
                      <a:pt x="16" y="8"/>
                    </a:cubicBezTo>
                    <a:cubicBezTo>
                      <a:pt x="14" y="8"/>
                      <a:pt x="9" y="8"/>
                      <a:pt x="5" y="7"/>
                    </a:cubicBezTo>
                    <a:cubicBezTo>
                      <a:pt x="11" y="7"/>
                      <a:pt x="4" y="7"/>
                      <a:pt x="9" y="6"/>
                    </a:cubicBezTo>
                    <a:cubicBezTo>
                      <a:pt x="9" y="6"/>
                      <a:pt x="10" y="7"/>
                      <a:pt x="9" y="7"/>
                    </a:cubicBezTo>
                    <a:cubicBezTo>
                      <a:pt x="16" y="7"/>
                      <a:pt x="8" y="6"/>
                      <a:pt x="10" y="6"/>
                    </a:cubicBezTo>
                    <a:cubicBezTo>
                      <a:pt x="15" y="6"/>
                      <a:pt x="15" y="6"/>
                      <a:pt x="15" y="6"/>
                    </a:cubicBezTo>
                    <a:cubicBezTo>
                      <a:pt x="14" y="6"/>
                      <a:pt x="11" y="5"/>
                      <a:pt x="15" y="5"/>
                    </a:cubicBezTo>
                    <a:cubicBezTo>
                      <a:pt x="17" y="5"/>
                      <a:pt x="17" y="5"/>
                      <a:pt x="17" y="5"/>
                    </a:cubicBezTo>
                    <a:cubicBezTo>
                      <a:pt x="13" y="4"/>
                      <a:pt x="15" y="4"/>
                      <a:pt x="13" y="3"/>
                    </a:cubicBezTo>
                    <a:cubicBezTo>
                      <a:pt x="16" y="2"/>
                      <a:pt x="16" y="2"/>
                      <a:pt x="16" y="2"/>
                    </a:cubicBezTo>
                    <a:cubicBezTo>
                      <a:pt x="12" y="2"/>
                      <a:pt x="15" y="3"/>
                      <a:pt x="7" y="3"/>
                    </a:cubicBezTo>
                    <a:cubicBezTo>
                      <a:pt x="16" y="3"/>
                      <a:pt x="3" y="3"/>
                      <a:pt x="7" y="2"/>
                    </a:cubicBezTo>
                    <a:cubicBezTo>
                      <a:pt x="11" y="2"/>
                      <a:pt x="9" y="2"/>
                      <a:pt x="14" y="2"/>
                    </a:cubicBezTo>
                    <a:cubicBezTo>
                      <a:pt x="9" y="2"/>
                      <a:pt x="12" y="2"/>
                      <a:pt x="11" y="2"/>
                    </a:cubicBezTo>
                    <a:cubicBezTo>
                      <a:pt x="15" y="1"/>
                      <a:pt x="11" y="1"/>
                      <a:pt x="17" y="1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10" y="0"/>
                      <a:pt x="10" y="0"/>
                      <a:pt x="9" y="0"/>
                    </a:cubicBezTo>
                    <a:cubicBezTo>
                      <a:pt x="9" y="0"/>
                      <a:pt x="2" y="1"/>
                      <a:pt x="0" y="1"/>
                    </a:cubicBezTo>
                    <a:cubicBezTo>
                      <a:pt x="3" y="2"/>
                      <a:pt x="4" y="3"/>
                      <a:pt x="2" y="3"/>
                    </a:cubicBezTo>
                    <a:cubicBezTo>
                      <a:pt x="8" y="3"/>
                      <a:pt x="2" y="4"/>
                      <a:pt x="7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3" y="5"/>
                      <a:pt x="5" y="4"/>
                      <a:pt x="7" y="4"/>
                    </a:cubicBezTo>
                    <a:cubicBezTo>
                      <a:pt x="8" y="4"/>
                      <a:pt x="4" y="5"/>
                      <a:pt x="2" y="4"/>
                    </a:cubicBezTo>
                    <a:cubicBezTo>
                      <a:pt x="1" y="5"/>
                      <a:pt x="3" y="5"/>
                      <a:pt x="7" y="5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2" y="6"/>
                      <a:pt x="6" y="8"/>
                      <a:pt x="2" y="9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4" y="10"/>
                      <a:pt x="16" y="12"/>
                      <a:pt x="7" y="11"/>
                    </a:cubicBezTo>
                    <a:cubicBezTo>
                      <a:pt x="10" y="12"/>
                      <a:pt x="10" y="12"/>
                      <a:pt x="10" y="12"/>
                    </a:cubicBezTo>
                    <a:cubicBezTo>
                      <a:pt x="8" y="12"/>
                      <a:pt x="4" y="11"/>
                      <a:pt x="1" y="10"/>
                    </a:cubicBezTo>
                    <a:cubicBezTo>
                      <a:pt x="2" y="11"/>
                      <a:pt x="1" y="10"/>
                      <a:pt x="2" y="11"/>
                    </a:cubicBezTo>
                    <a:cubicBezTo>
                      <a:pt x="4" y="11"/>
                      <a:pt x="4" y="11"/>
                      <a:pt x="4" y="11"/>
                    </a:cubicBezTo>
                    <a:cubicBezTo>
                      <a:pt x="8" y="12"/>
                      <a:pt x="5" y="12"/>
                      <a:pt x="2" y="11"/>
                    </a:cubicBezTo>
                    <a:cubicBezTo>
                      <a:pt x="7" y="13"/>
                      <a:pt x="10" y="12"/>
                      <a:pt x="13" y="13"/>
                    </a:cubicBezTo>
                    <a:cubicBezTo>
                      <a:pt x="6" y="11"/>
                      <a:pt x="21" y="14"/>
                      <a:pt x="18" y="12"/>
                    </a:cubicBezTo>
                    <a:cubicBezTo>
                      <a:pt x="16" y="11"/>
                      <a:pt x="14" y="12"/>
                      <a:pt x="12" y="1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15" name="Freeform 264">
                <a:extLst>
                  <a:ext uri="{FF2B5EF4-FFF2-40B4-BE49-F238E27FC236}">
                    <a16:creationId xmlns:a16="http://schemas.microsoft.com/office/drawing/2014/main" xmlns="" id="{49977134-6BD0-374C-9021-1D6A12C9D5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73" y="2633"/>
                <a:ext cx="1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16" name="Freeform 265">
                <a:extLst>
                  <a:ext uri="{FF2B5EF4-FFF2-40B4-BE49-F238E27FC236}">
                    <a16:creationId xmlns:a16="http://schemas.microsoft.com/office/drawing/2014/main" xmlns="" id="{E3C4DBF9-7D75-B940-B17E-4D041C7D43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0" y="2625"/>
                <a:ext cx="1" cy="0"/>
              </a:xfrm>
              <a:custGeom>
                <a:avLst/>
                <a:gdLst>
                  <a:gd name="T0" fmla="*/ 1 w 1"/>
                  <a:gd name="T1" fmla="*/ 1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17" name="Rectangle 266">
                <a:extLst>
                  <a:ext uri="{FF2B5EF4-FFF2-40B4-BE49-F238E27FC236}">
                    <a16:creationId xmlns:a16="http://schemas.microsoft.com/office/drawing/2014/main" xmlns="" id="{879DA767-6E15-2E44-8366-FFC189381DF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75" y="2634"/>
                <a:ext cx="1" cy="1"/>
              </a:xfrm>
              <a:prstGeom prst="rect">
                <a:avLst/>
              </a:pr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18" name="Freeform 267">
                <a:extLst>
                  <a:ext uri="{FF2B5EF4-FFF2-40B4-BE49-F238E27FC236}">
                    <a16:creationId xmlns:a16="http://schemas.microsoft.com/office/drawing/2014/main" xmlns="" id="{E57804E9-DF9D-4549-8DAC-1A922F457E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2" y="2635"/>
                <a:ext cx="2" cy="1"/>
              </a:xfrm>
              <a:custGeom>
                <a:avLst/>
                <a:gdLst>
                  <a:gd name="T0" fmla="*/ 2 w 2"/>
                  <a:gd name="T1" fmla="*/ 1 h 1"/>
                  <a:gd name="T2" fmla="*/ 2 w 2"/>
                  <a:gd name="T3" fmla="*/ 1 h 1"/>
                  <a:gd name="T4" fmla="*/ 0 w 2"/>
                  <a:gd name="T5" fmla="*/ 0 h 1"/>
                  <a:gd name="T6" fmla="*/ 2 w 2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lnTo>
                      <a:pt x="2" y="1"/>
                    </a:lnTo>
                    <a:lnTo>
                      <a:pt x="0" y="0"/>
                    </a:lnTo>
                    <a:lnTo>
                      <a:pt x="2" y="1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19" name="Freeform 268">
                <a:extLst>
                  <a:ext uri="{FF2B5EF4-FFF2-40B4-BE49-F238E27FC236}">
                    <a16:creationId xmlns:a16="http://schemas.microsoft.com/office/drawing/2014/main" xmlns="" id="{B44B5708-2EAA-6B49-A148-C7EE4E6A8A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3" y="2622"/>
                <a:ext cx="2" cy="0"/>
              </a:xfrm>
              <a:custGeom>
                <a:avLst/>
                <a:gdLst>
                  <a:gd name="T0" fmla="*/ 2 w 2"/>
                  <a:gd name="T1" fmla="*/ 0 w 2"/>
                  <a:gd name="T2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lnTo>
                      <a:pt x="0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20" name="Freeform 269">
                <a:extLst>
                  <a:ext uri="{FF2B5EF4-FFF2-40B4-BE49-F238E27FC236}">
                    <a16:creationId xmlns:a16="http://schemas.microsoft.com/office/drawing/2014/main" xmlns="" id="{E01C5F2F-CC93-8B43-BEB5-5D73096029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5" y="2616"/>
                <a:ext cx="0" cy="1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21" name="Freeform 270">
                <a:extLst>
                  <a:ext uri="{FF2B5EF4-FFF2-40B4-BE49-F238E27FC236}">
                    <a16:creationId xmlns:a16="http://schemas.microsoft.com/office/drawing/2014/main" xmlns="" id="{91BB1CF7-A721-0647-B749-5B797D5B11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61" y="2606"/>
                <a:ext cx="28" cy="19"/>
              </a:xfrm>
              <a:custGeom>
                <a:avLst/>
                <a:gdLst>
                  <a:gd name="T0" fmla="*/ 13 w 34"/>
                  <a:gd name="T1" fmla="*/ 5 h 23"/>
                  <a:gd name="T2" fmla="*/ 7 w 34"/>
                  <a:gd name="T3" fmla="*/ 9 h 23"/>
                  <a:gd name="T4" fmla="*/ 5 w 34"/>
                  <a:gd name="T5" fmla="*/ 11 h 23"/>
                  <a:gd name="T6" fmla="*/ 8 w 34"/>
                  <a:gd name="T7" fmla="*/ 10 h 23"/>
                  <a:gd name="T8" fmla="*/ 10 w 34"/>
                  <a:gd name="T9" fmla="*/ 11 h 23"/>
                  <a:gd name="T10" fmla="*/ 9 w 34"/>
                  <a:gd name="T11" fmla="*/ 13 h 23"/>
                  <a:gd name="T12" fmla="*/ 15 w 34"/>
                  <a:gd name="T13" fmla="*/ 12 h 23"/>
                  <a:gd name="T14" fmla="*/ 13 w 34"/>
                  <a:gd name="T15" fmla="*/ 13 h 23"/>
                  <a:gd name="T16" fmla="*/ 12 w 34"/>
                  <a:gd name="T17" fmla="*/ 15 h 23"/>
                  <a:gd name="T18" fmla="*/ 22 w 34"/>
                  <a:gd name="T19" fmla="*/ 11 h 23"/>
                  <a:gd name="T20" fmla="*/ 22 w 34"/>
                  <a:gd name="T21" fmla="*/ 12 h 23"/>
                  <a:gd name="T22" fmla="*/ 19 w 34"/>
                  <a:gd name="T23" fmla="*/ 14 h 23"/>
                  <a:gd name="T24" fmla="*/ 19 w 34"/>
                  <a:gd name="T25" fmla="*/ 16 h 23"/>
                  <a:gd name="T26" fmla="*/ 18 w 34"/>
                  <a:gd name="T27" fmla="*/ 18 h 23"/>
                  <a:gd name="T28" fmla="*/ 21 w 34"/>
                  <a:gd name="T29" fmla="*/ 18 h 23"/>
                  <a:gd name="T30" fmla="*/ 25 w 34"/>
                  <a:gd name="T31" fmla="*/ 18 h 23"/>
                  <a:gd name="T32" fmla="*/ 20 w 34"/>
                  <a:gd name="T33" fmla="*/ 19 h 23"/>
                  <a:gd name="T34" fmla="*/ 22 w 34"/>
                  <a:gd name="T35" fmla="*/ 20 h 23"/>
                  <a:gd name="T36" fmla="*/ 21 w 34"/>
                  <a:gd name="T37" fmla="*/ 23 h 23"/>
                  <a:gd name="T38" fmla="*/ 22 w 34"/>
                  <a:gd name="T39" fmla="*/ 21 h 23"/>
                  <a:gd name="T40" fmla="*/ 19 w 34"/>
                  <a:gd name="T41" fmla="*/ 21 h 23"/>
                  <a:gd name="T42" fmla="*/ 31 w 34"/>
                  <a:gd name="T43" fmla="*/ 19 h 23"/>
                  <a:gd name="T44" fmla="*/ 32 w 34"/>
                  <a:gd name="T45" fmla="*/ 18 h 23"/>
                  <a:gd name="T46" fmla="*/ 30 w 34"/>
                  <a:gd name="T47" fmla="*/ 17 h 23"/>
                  <a:gd name="T48" fmla="*/ 32 w 34"/>
                  <a:gd name="T49" fmla="*/ 16 h 23"/>
                  <a:gd name="T50" fmla="*/ 32 w 34"/>
                  <a:gd name="T51" fmla="*/ 14 h 23"/>
                  <a:gd name="T52" fmla="*/ 28 w 34"/>
                  <a:gd name="T53" fmla="*/ 14 h 23"/>
                  <a:gd name="T54" fmla="*/ 30 w 34"/>
                  <a:gd name="T55" fmla="*/ 13 h 23"/>
                  <a:gd name="T56" fmla="*/ 29 w 34"/>
                  <a:gd name="T57" fmla="*/ 13 h 23"/>
                  <a:gd name="T58" fmla="*/ 28 w 34"/>
                  <a:gd name="T59" fmla="*/ 12 h 23"/>
                  <a:gd name="T60" fmla="*/ 25 w 34"/>
                  <a:gd name="T61" fmla="*/ 12 h 23"/>
                  <a:gd name="T62" fmla="*/ 29 w 34"/>
                  <a:gd name="T63" fmla="*/ 10 h 23"/>
                  <a:gd name="T64" fmla="*/ 29 w 34"/>
                  <a:gd name="T65" fmla="*/ 9 h 23"/>
                  <a:gd name="T66" fmla="*/ 24 w 34"/>
                  <a:gd name="T67" fmla="*/ 10 h 23"/>
                  <a:gd name="T68" fmla="*/ 21 w 34"/>
                  <a:gd name="T69" fmla="*/ 9 h 23"/>
                  <a:gd name="T70" fmla="*/ 18 w 34"/>
                  <a:gd name="T71" fmla="*/ 9 h 23"/>
                  <a:gd name="T72" fmla="*/ 19 w 34"/>
                  <a:gd name="T73" fmla="*/ 8 h 23"/>
                  <a:gd name="T74" fmla="*/ 17 w 34"/>
                  <a:gd name="T75" fmla="*/ 6 h 23"/>
                  <a:gd name="T76" fmla="*/ 12 w 34"/>
                  <a:gd name="T77" fmla="*/ 10 h 23"/>
                  <a:gd name="T78" fmla="*/ 20 w 34"/>
                  <a:gd name="T79" fmla="*/ 5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34" h="23">
                    <a:moveTo>
                      <a:pt x="19" y="2"/>
                    </a:moveTo>
                    <a:cubicBezTo>
                      <a:pt x="17" y="3"/>
                      <a:pt x="16" y="3"/>
                      <a:pt x="13" y="5"/>
                    </a:cubicBezTo>
                    <a:cubicBezTo>
                      <a:pt x="15" y="4"/>
                      <a:pt x="15" y="4"/>
                      <a:pt x="15" y="4"/>
                    </a:cubicBezTo>
                    <a:cubicBezTo>
                      <a:pt x="14" y="4"/>
                      <a:pt x="10" y="6"/>
                      <a:pt x="7" y="9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12" y="6"/>
                      <a:pt x="6" y="10"/>
                      <a:pt x="5" y="11"/>
                    </a:cubicBezTo>
                    <a:cubicBezTo>
                      <a:pt x="6" y="11"/>
                      <a:pt x="13" y="6"/>
                      <a:pt x="12" y="7"/>
                    </a:cubicBezTo>
                    <a:cubicBezTo>
                      <a:pt x="12" y="7"/>
                      <a:pt x="10" y="9"/>
                      <a:pt x="8" y="10"/>
                    </a:cubicBezTo>
                    <a:cubicBezTo>
                      <a:pt x="8" y="10"/>
                      <a:pt x="14" y="7"/>
                      <a:pt x="15" y="6"/>
                    </a:cubicBezTo>
                    <a:cubicBezTo>
                      <a:pt x="0" y="16"/>
                      <a:pt x="19" y="5"/>
                      <a:pt x="10" y="11"/>
                    </a:cubicBezTo>
                    <a:cubicBezTo>
                      <a:pt x="11" y="11"/>
                      <a:pt x="10" y="12"/>
                      <a:pt x="14" y="10"/>
                    </a:cubicBezTo>
                    <a:cubicBezTo>
                      <a:pt x="10" y="12"/>
                      <a:pt x="13" y="11"/>
                      <a:pt x="9" y="13"/>
                    </a:cubicBezTo>
                    <a:cubicBezTo>
                      <a:pt x="18" y="8"/>
                      <a:pt x="5" y="16"/>
                      <a:pt x="17" y="10"/>
                    </a:cubicBezTo>
                    <a:cubicBezTo>
                      <a:pt x="14" y="12"/>
                      <a:pt x="18" y="10"/>
                      <a:pt x="15" y="12"/>
                    </a:cubicBezTo>
                    <a:cubicBezTo>
                      <a:pt x="14" y="12"/>
                      <a:pt x="14" y="12"/>
                      <a:pt x="14" y="12"/>
                    </a:cubicBezTo>
                    <a:cubicBezTo>
                      <a:pt x="11" y="14"/>
                      <a:pt x="19" y="10"/>
                      <a:pt x="13" y="13"/>
                    </a:cubicBezTo>
                    <a:cubicBezTo>
                      <a:pt x="13" y="14"/>
                      <a:pt x="17" y="12"/>
                      <a:pt x="20" y="11"/>
                    </a:cubicBezTo>
                    <a:cubicBezTo>
                      <a:pt x="19" y="12"/>
                      <a:pt x="17" y="12"/>
                      <a:pt x="12" y="15"/>
                    </a:cubicBezTo>
                    <a:cubicBezTo>
                      <a:pt x="18" y="12"/>
                      <a:pt x="15" y="14"/>
                      <a:pt x="18" y="13"/>
                    </a:cubicBezTo>
                    <a:cubicBezTo>
                      <a:pt x="19" y="13"/>
                      <a:pt x="20" y="12"/>
                      <a:pt x="22" y="11"/>
                    </a:cubicBezTo>
                    <a:cubicBezTo>
                      <a:pt x="21" y="12"/>
                      <a:pt x="26" y="10"/>
                      <a:pt x="28" y="10"/>
                    </a:cubicBezTo>
                    <a:cubicBezTo>
                      <a:pt x="21" y="13"/>
                      <a:pt x="27" y="10"/>
                      <a:pt x="22" y="12"/>
                    </a:cubicBezTo>
                    <a:cubicBezTo>
                      <a:pt x="19" y="13"/>
                      <a:pt x="19" y="13"/>
                      <a:pt x="15" y="14"/>
                    </a:cubicBezTo>
                    <a:cubicBezTo>
                      <a:pt x="15" y="15"/>
                      <a:pt x="16" y="15"/>
                      <a:pt x="19" y="14"/>
                    </a:cubicBezTo>
                    <a:cubicBezTo>
                      <a:pt x="18" y="15"/>
                      <a:pt x="16" y="15"/>
                      <a:pt x="15" y="16"/>
                    </a:cubicBezTo>
                    <a:cubicBezTo>
                      <a:pt x="13" y="17"/>
                      <a:pt x="22" y="14"/>
                      <a:pt x="19" y="16"/>
                    </a:cubicBezTo>
                    <a:cubicBezTo>
                      <a:pt x="16" y="17"/>
                      <a:pt x="16" y="17"/>
                      <a:pt x="16" y="17"/>
                    </a:cubicBezTo>
                    <a:cubicBezTo>
                      <a:pt x="21" y="15"/>
                      <a:pt x="15" y="18"/>
                      <a:pt x="18" y="18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13" y="19"/>
                      <a:pt x="27" y="16"/>
                      <a:pt x="21" y="18"/>
                    </a:cubicBezTo>
                    <a:cubicBezTo>
                      <a:pt x="26" y="16"/>
                      <a:pt x="29" y="16"/>
                      <a:pt x="30" y="17"/>
                    </a:cubicBezTo>
                    <a:cubicBezTo>
                      <a:pt x="25" y="18"/>
                      <a:pt x="25" y="18"/>
                      <a:pt x="25" y="18"/>
                    </a:cubicBezTo>
                    <a:cubicBezTo>
                      <a:pt x="28" y="17"/>
                      <a:pt x="19" y="19"/>
                      <a:pt x="16" y="19"/>
                    </a:cubicBezTo>
                    <a:cubicBezTo>
                      <a:pt x="19" y="19"/>
                      <a:pt x="16" y="20"/>
                      <a:pt x="20" y="19"/>
                    </a:cubicBezTo>
                    <a:cubicBezTo>
                      <a:pt x="16" y="20"/>
                      <a:pt x="16" y="20"/>
                      <a:pt x="16" y="20"/>
                    </a:cubicBezTo>
                    <a:cubicBezTo>
                      <a:pt x="15" y="21"/>
                      <a:pt x="26" y="18"/>
                      <a:pt x="22" y="20"/>
                    </a:cubicBezTo>
                    <a:cubicBezTo>
                      <a:pt x="18" y="20"/>
                      <a:pt x="18" y="20"/>
                      <a:pt x="18" y="20"/>
                    </a:cubicBezTo>
                    <a:cubicBezTo>
                      <a:pt x="19" y="21"/>
                      <a:pt x="13" y="23"/>
                      <a:pt x="21" y="23"/>
                    </a:cubicBezTo>
                    <a:cubicBezTo>
                      <a:pt x="23" y="23"/>
                      <a:pt x="29" y="21"/>
                      <a:pt x="32" y="21"/>
                    </a:cubicBezTo>
                    <a:cubicBezTo>
                      <a:pt x="29" y="21"/>
                      <a:pt x="25" y="21"/>
                      <a:pt x="22" y="21"/>
                    </a:cubicBezTo>
                    <a:cubicBezTo>
                      <a:pt x="27" y="20"/>
                      <a:pt x="27" y="20"/>
                      <a:pt x="27" y="20"/>
                    </a:cubicBezTo>
                    <a:cubicBezTo>
                      <a:pt x="24" y="21"/>
                      <a:pt x="22" y="21"/>
                      <a:pt x="19" y="21"/>
                    </a:cubicBezTo>
                    <a:cubicBezTo>
                      <a:pt x="16" y="22"/>
                      <a:pt x="23" y="20"/>
                      <a:pt x="20" y="21"/>
                    </a:cubicBezTo>
                    <a:cubicBezTo>
                      <a:pt x="26" y="20"/>
                      <a:pt x="26" y="20"/>
                      <a:pt x="31" y="19"/>
                    </a:cubicBezTo>
                    <a:cubicBezTo>
                      <a:pt x="28" y="19"/>
                      <a:pt x="28" y="19"/>
                      <a:pt x="28" y="19"/>
                    </a:cubicBezTo>
                    <a:cubicBezTo>
                      <a:pt x="30" y="19"/>
                      <a:pt x="30" y="19"/>
                      <a:pt x="32" y="18"/>
                    </a:cubicBezTo>
                    <a:cubicBezTo>
                      <a:pt x="25" y="19"/>
                      <a:pt x="34" y="17"/>
                      <a:pt x="31" y="17"/>
                    </a:cubicBezTo>
                    <a:cubicBezTo>
                      <a:pt x="30" y="17"/>
                      <a:pt x="30" y="17"/>
                      <a:pt x="30" y="17"/>
                    </a:cubicBezTo>
                    <a:cubicBezTo>
                      <a:pt x="27" y="18"/>
                      <a:pt x="28" y="18"/>
                      <a:pt x="27" y="18"/>
                    </a:cubicBezTo>
                    <a:cubicBezTo>
                      <a:pt x="31" y="17"/>
                      <a:pt x="30" y="17"/>
                      <a:pt x="32" y="16"/>
                    </a:cubicBezTo>
                    <a:cubicBezTo>
                      <a:pt x="30" y="16"/>
                      <a:pt x="24" y="17"/>
                      <a:pt x="24" y="17"/>
                    </a:cubicBezTo>
                    <a:cubicBezTo>
                      <a:pt x="30" y="15"/>
                      <a:pt x="27" y="15"/>
                      <a:pt x="32" y="14"/>
                    </a:cubicBezTo>
                    <a:cubicBezTo>
                      <a:pt x="26" y="15"/>
                      <a:pt x="29" y="14"/>
                      <a:pt x="26" y="15"/>
                    </a:cubicBezTo>
                    <a:cubicBezTo>
                      <a:pt x="25" y="15"/>
                      <a:pt x="26" y="14"/>
                      <a:pt x="28" y="14"/>
                    </a:cubicBezTo>
                    <a:cubicBezTo>
                      <a:pt x="29" y="13"/>
                      <a:pt x="29" y="13"/>
                      <a:pt x="29" y="13"/>
                    </a:cubicBezTo>
                    <a:cubicBezTo>
                      <a:pt x="30" y="13"/>
                      <a:pt x="30" y="13"/>
                      <a:pt x="30" y="13"/>
                    </a:cubicBezTo>
                    <a:cubicBezTo>
                      <a:pt x="31" y="13"/>
                      <a:pt x="31" y="13"/>
                      <a:pt x="31" y="13"/>
                    </a:cubicBezTo>
                    <a:cubicBezTo>
                      <a:pt x="31" y="13"/>
                      <a:pt x="27" y="14"/>
                      <a:pt x="29" y="13"/>
                    </a:cubicBezTo>
                    <a:cubicBezTo>
                      <a:pt x="31" y="12"/>
                      <a:pt x="31" y="12"/>
                      <a:pt x="32" y="12"/>
                    </a:cubicBezTo>
                    <a:cubicBezTo>
                      <a:pt x="32" y="12"/>
                      <a:pt x="23" y="14"/>
                      <a:pt x="28" y="12"/>
                    </a:cubicBezTo>
                    <a:cubicBezTo>
                      <a:pt x="25" y="13"/>
                      <a:pt x="25" y="12"/>
                      <a:pt x="19" y="15"/>
                    </a:cubicBezTo>
                    <a:cubicBezTo>
                      <a:pt x="21" y="14"/>
                      <a:pt x="26" y="12"/>
                      <a:pt x="25" y="12"/>
                    </a:cubicBezTo>
                    <a:cubicBezTo>
                      <a:pt x="20" y="14"/>
                      <a:pt x="26" y="11"/>
                      <a:pt x="23" y="12"/>
                    </a:cubicBezTo>
                    <a:cubicBezTo>
                      <a:pt x="28" y="10"/>
                      <a:pt x="25" y="11"/>
                      <a:pt x="29" y="10"/>
                    </a:cubicBezTo>
                    <a:cubicBezTo>
                      <a:pt x="31" y="9"/>
                      <a:pt x="25" y="11"/>
                      <a:pt x="25" y="10"/>
                    </a:cubicBezTo>
                    <a:cubicBezTo>
                      <a:pt x="29" y="9"/>
                      <a:pt x="29" y="9"/>
                      <a:pt x="29" y="9"/>
                    </a:cubicBezTo>
                    <a:cubicBezTo>
                      <a:pt x="27" y="9"/>
                      <a:pt x="23" y="10"/>
                      <a:pt x="27" y="9"/>
                    </a:cubicBezTo>
                    <a:cubicBezTo>
                      <a:pt x="24" y="10"/>
                      <a:pt x="24" y="10"/>
                      <a:pt x="24" y="10"/>
                    </a:cubicBezTo>
                    <a:cubicBezTo>
                      <a:pt x="25" y="9"/>
                      <a:pt x="24" y="9"/>
                      <a:pt x="28" y="7"/>
                    </a:cubicBezTo>
                    <a:cubicBezTo>
                      <a:pt x="21" y="9"/>
                      <a:pt x="21" y="9"/>
                      <a:pt x="21" y="9"/>
                    </a:cubicBezTo>
                    <a:cubicBezTo>
                      <a:pt x="28" y="6"/>
                      <a:pt x="22" y="8"/>
                      <a:pt x="16" y="10"/>
                    </a:cubicBezTo>
                    <a:cubicBezTo>
                      <a:pt x="16" y="10"/>
                      <a:pt x="17" y="9"/>
                      <a:pt x="18" y="9"/>
                    </a:cubicBezTo>
                    <a:cubicBezTo>
                      <a:pt x="21" y="8"/>
                      <a:pt x="21" y="8"/>
                      <a:pt x="21" y="8"/>
                    </a:cubicBezTo>
                    <a:cubicBezTo>
                      <a:pt x="21" y="7"/>
                      <a:pt x="24" y="5"/>
                      <a:pt x="19" y="8"/>
                    </a:cubicBezTo>
                    <a:cubicBezTo>
                      <a:pt x="17" y="8"/>
                      <a:pt x="22" y="6"/>
                      <a:pt x="23" y="5"/>
                    </a:cubicBezTo>
                    <a:cubicBezTo>
                      <a:pt x="16" y="8"/>
                      <a:pt x="27" y="1"/>
                      <a:pt x="17" y="6"/>
                    </a:cubicBezTo>
                    <a:cubicBezTo>
                      <a:pt x="17" y="7"/>
                      <a:pt x="15" y="8"/>
                      <a:pt x="16" y="8"/>
                    </a:cubicBezTo>
                    <a:cubicBezTo>
                      <a:pt x="14" y="9"/>
                      <a:pt x="12" y="10"/>
                      <a:pt x="12" y="10"/>
                    </a:cubicBezTo>
                    <a:cubicBezTo>
                      <a:pt x="11" y="10"/>
                      <a:pt x="15" y="8"/>
                      <a:pt x="13" y="8"/>
                    </a:cubicBezTo>
                    <a:cubicBezTo>
                      <a:pt x="20" y="5"/>
                      <a:pt x="20" y="5"/>
                      <a:pt x="20" y="5"/>
                    </a:cubicBezTo>
                    <a:cubicBezTo>
                      <a:pt x="26" y="0"/>
                      <a:pt x="10" y="9"/>
                      <a:pt x="19" y="2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22" name="Freeform 271">
                <a:extLst>
                  <a:ext uri="{FF2B5EF4-FFF2-40B4-BE49-F238E27FC236}">
                    <a16:creationId xmlns:a16="http://schemas.microsoft.com/office/drawing/2014/main" xmlns="" id="{3F38D29F-AF03-2E43-9B77-6D728D536C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79" y="2611"/>
                <a:ext cx="2" cy="1"/>
              </a:xfrm>
              <a:custGeom>
                <a:avLst/>
                <a:gdLst>
                  <a:gd name="T0" fmla="*/ 0 w 3"/>
                  <a:gd name="T1" fmla="*/ 2 h 2"/>
                  <a:gd name="T2" fmla="*/ 3 w 3"/>
                  <a:gd name="T3" fmla="*/ 0 h 2"/>
                  <a:gd name="T4" fmla="*/ 0 w 3"/>
                  <a:gd name="T5" fmla="*/ 1 h 2"/>
                  <a:gd name="T6" fmla="*/ 0 w 3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2">
                    <a:moveTo>
                      <a:pt x="0" y="2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1"/>
                      <a:pt x="1" y="1"/>
                      <a:pt x="0" y="2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23" name="Rectangle 272">
                <a:extLst>
                  <a:ext uri="{FF2B5EF4-FFF2-40B4-BE49-F238E27FC236}">
                    <a16:creationId xmlns:a16="http://schemas.microsoft.com/office/drawing/2014/main" xmlns="" id="{A002F1DD-45E1-E94E-8B6C-A00208A8053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78" y="2612"/>
                <a:ext cx="1" cy="1"/>
              </a:xfrm>
              <a:prstGeom prst="rect">
                <a:avLst/>
              </a:pr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24" name="Freeform 273">
                <a:extLst>
                  <a:ext uri="{FF2B5EF4-FFF2-40B4-BE49-F238E27FC236}">
                    <a16:creationId xmlns:a16="http://schemas.microsoft.com/office/drawing/2014/main" xmlns="" id="{CB8D4ED8-0E55-F942-BBDD-833C5B7EC2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74" y="2607"/>
                <a:ext cx="2" cy="1"/>
              </a:xfrm>
              <a:custGeom>
                <a:avLst/>
                <a:gdLst>
                  <a:gd name="T0" fmla="*/ 1 w 2"/>
                  <a:gd name="T1" fmla="*/ 1 h 2"/>
                  <a:gd name="T2" fmla="*/ 1 w 2"/>
                  <a:gd name="T3" fmla="*/ 1 h 2"/>
                  <a:gd name="T4" fmla="*/ 1 w 2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1" y="1"/>
                    </a:moveTo>
                    <a:cubicBezTo>
                      <a:pt x="1" y="1"/>
                      <a:pt x="2" y="0"/>
                      <a:pt x="1" y="1"/>
                    </a:cubicBezTo>
                    <a:cubicBezTo>
                      <a:pt x="0" y="1"/>
                      <a:pt x="0" y="2"/>
                      <a:pt x="1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25" name="Freeform 274">
                <a:extLst>
                  <a:ext uri="{FF2B5EF4-FFF2-40B4-BE49-F238E27FC236}">
                    <a16:creationId xmlns:a16="http://schemas.microsoft.com/office/drawing/2014/main" xmlns="" id="{964BD708-BAF4-0948-9F32-DA74DAB0EC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72" y="2608"/>
                <a:ext cx="1" cy="1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1 h 1"/>
                  <a:gd name="T4" fmla="*/ 1 w 1"/>
                  <a:gd name="T5" fmla="*/ 0 h 1"/>
                  <a:gd name="T6" fmla="*/ 1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lnTo>
                      <a:pt x="0" y="1"/>
                    </a:ln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26" name="Freeform 275">
                <a:extLst>
                  <a:ext uri="{FF2B5EF4-FFF2-40B4-BE49-F238E27FC236}">
                    <a16:creationId xmlns:a16="http://schemas.microsoft.com/office/drawing/2014/main" xmlns="" id="{086CAA01-C1D6-F04A-AB87-BD0AEF8BEF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58" y="2604"/>
                <a:ext cx="18" cy="12"/>
              </a:xfrm>
              <a:custGeom>
                <a:avLst/>
                <a:gdLst>
                  <a:gd name="T0" fmla="*/ 8 w 22"/>
                  <a:gd name="T1" fmla="*/ 2 h 14"/>
                  <a:gd name="T2" fmla="*/ 5 w 22"/>
                  <a:gd name="T3" fmla="*/ 5 h 14"/>
                  <a:gd name="T4" fmla="*/ 7 w 22"/>
                  <a:gd name="T5" fmla="*/ 2 h 14"/>
                  <a:gd name="T6" fmla="*/ 1 w 22"/>
                  <a:gd name="T7" fmla="*/ 7 h 14"/>
                  <a:gd name="T8" fmla="*/ 7 w 22"/>
                  <a:gd name="T9" fmla="*/ 7 h 14"/>
                  <a:gd name="T10" fmla="*/ 5 w 22"/>
                  <a:gd name="T11" fmla="*/ 9 h 14"/>
                  <a:gd name="T12" fmla="*/ 10 w 22"/>
                  <a:gd name="T13" fmla="*/ 7 h 14"/>
                  <a:gd name="T14" fmla="*/ 5 w 22"/>
                  <a:gd name="T15" fmla="*/ 11 h 14"/>
                  <a:gd name="T16" fmla="*/ 8 w 22"/>
                  <a:gd name="T17" fmla="*/ 10 h 14"/>
                  <a:gd name="T18" fmla="*/ 10 w 22"/>
                  <a:gd name="T19" fmla="*/ 8 h 14"/>
                  <a:gd name="T20" fmla="*/ 9 w 22"/>
                  <a:gd name="T21" fmla="*/ 9 h 14"/>
                  <a:gd name="T22" fmla="*/ 10 w 22"/>
                  <a:gd name="T23" fmla="*/ 8 h 14"/>
                  <a:gd name="T24" fmla="*/ 10 w 22"/>
                  <a:gd name="T25" fmla="*/ 9 h 14"/>
                  <a:gd name="T26" fmla="*/ 9 w 22"/>
                  <a:gd name="T27" fmla="*/ 9 h 14"/>
                  <a:gd name="T28" fmla="*/ 11 w 22"/>
                  <a:gd name="T29" fmla="*/ 9 h 14"/>
                  <a:gd name="T30" fmla="*/ 8 w 22"/>
                  <a:gd name="T31" fmla="*/ 11 h 14"/>
                  <a:gd name="T32" fmla="*/ 14 w 22"/>
                  <a:gd name="T33" fmla="*/ 9 h 14"/>
                  <a:gd name="T34" fmla="*/ 17 w 22"/>
                  <a:gd name="T35" fmla="*/ 6 h 14"/>
                  <a:gd name="T36" fmla="*/ 14 w 22"/>
                  <a:gd name="T37" fmla="*/ 7 h 14"/>
                  <a:gd name="T38" fmla="*/ 14 w 22"/>
                  <a:gd name="T39" fmla="*/ 7 h 14"/>
                  <a:gd name="T40" fmla="*/ 12 w 22"/>
                  <a:gd name="T41" fmla="*/ 8 h 14"/>
                  <a:gd name="T42" fmla="*/ 17 w 22"/>
                  <a:gd name="T43" fmla="*/ 5 h 14"/>
                  <a:gd name="T44" fmla="*/ 19 w 22"/>
                  <a:gd name="T45" fmla="*/ 2 h 14"/>
                  <a:gd name="T46" fmla="*/ 19 w 22"/>
                  <a:gd name="T47" fmla="*/ 1 h 14"/>
                  <a:gd name="T48" fmla="*/ 18 w 22"/>
                  <a:gd name="T49" fmla="*/ 2 h 14"/>
                  <a:gd name="T50" fmla="*/ 16 w 22"/>
                  <a:gd name="T51" fmla="*/ 4 h 14"/>
                  <a:gd name="T52" fmla="*/ 10 w 22"/>
                  <a:gd name="T53" fmla="*/ 8 h 14"/>
                  <a:gd name="T54" fmla="*/ 10 w 22"/>
                  <a:gd name="T55" fmla="*/ 7 h 14"/>
                  <a:gd name="T56" fmla="*/ 14 w 22"/>
                  <a:gd name="T57" fmla="*/ 4 h 14"/>
                  <a:gd name="T58" fmla="*/ 12 w 22"/>
                  <a:gd name="T59" fmla="*/ 6 h 14"/>
                  <a:gd name="T60" fmla="*/ 17 w 22"/>
                  <a:gd name="T61" fmla="*/ 2 h 14"/>
                  <a:gd name="T62" fmla="*/ 12 w 22"/>
                  <a:gd name="T63" fmla="*/ 5 h 14"/>
                  <a:gd name="T64" fmla="*/ 11 w 22"/>
                  <a:gd name="T65" fmla="*/ 4 h 14"/>
                  <a:gd name="T66" fmla="*/ 13 w 22"/>
                  <a:gd name="T67" fmla="*/ 2 h 14"/>
                  <a:gd name="T68" fmla="*/ 10 w 22"/>
                  <a:gd name="T69" fmla="*/ 4 h 14"/>
                  <a:gd name="T70" fmla="*/ 11 w 22"/>
                  <a:gd name="T71" fmla="*/ 2 h 14"/>
                  <a:gd name="T72" fmla="*/ 9 w 22"/>
                  <a:gd name="T73" fmla="*/ 4 h 14"/>
                  <a:gd name="T74" fmla="*/ 8 w 22"/>
                  <a:gd name="T75" fmla="*/ 3 h 14"/>
                  <a:gd name="T76" fmla="*/ 8 w 22"/>
                  <a:gd name="T77" fmla="*/ 3 h 14"/>
                  <a:gd name="T78" fmla="*/ 3 w 22"/>
                  <a:gd name="T79" fmla="*/ 7 h 14"/>
                  <a:gd name="T80" fmla="*/ 8 w 22"/>
                  <a:gd name="T81" fmla="*/ 2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2" h="14">
                    <a:moveTo>
                      <a:pt x="8" y="2"/>
                    </a:moveTo>
                    <a:cubicBezTo>
                      <a:pt x="5" y="5"/>
                      <a:pt x="5" y="5"/>
                      <a:pt x="5" y="5"/>
                    </a:cubicBezTo>
                    <a:cubicBezTo>
                      <a:pt x="6" y="3"/>
                      <a:pt x="4" y="5"/>
                      <a:pt x="7" y="2"/>
                    </a:cubicBezTo>
                    <a:cubicBezTo>
                      <a:pt x="3" y="6"/>
                      <a:pt x="6" y="2"/>
                      <a:pt x="1" y="7"/>
                    </a:cubicBezTo>
                    <a:cubicBezTo>
                      <a:pt x="3" y="6"/>
                      <a:pt x="1" y="11"/>
                      <a:pt x="7" y="7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10" y="6"/>
                      <a:pt x="0" y="14"/>
                      <a:pt x="10" y="7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4" y="12"/>
                      <a:pt x="13" y="6"/>
                      <a:pt x="8" y="10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9" y="9"/>
                      <a:pt x="9" y="9"/>
                      <a:pt x="9" y="9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2" y="7"/>
                      <a:pt x="12" y="7"/>
                      <a:pt x="10" y="9"/>
                    </a:cubicBezTo>
                    <a:cubicBezTo>
                      <a:pt x="9" y="10"/>
                      <a:pt x="10" y="9"/>
                      <a:pt x="9" y="9"/>
                    </a:cubicBezTo>
                    <a:cubicBezTo>
                      <a:pt x="8" y="11"/>
                      <a:pt x="11" y="8"/>
                      <a:pt x="11" y="9"/>
                    </a:cubicBezTo>
                    <a:cubicBezTo>
                      <a:pt x="10" y="10"/>
                      <a:pt x="9" y="10"/>
                      <a:pt x="8" y="11"/>
                    </a:cubicBezTo>
                    <a:cubicBezTo>
                      <a:pt x="11" y="10"/>
                      <a:pt x="5" y="14"/>
                      <a:pt x="14" y="9"/>
                    </a:cubicBezTo>
                    <a:cubicBezTo>
                      <a:pt x="15" y="8"/>
                      <a:pt x="16" y="7"/>
                      <a:pt x="17" y="6"/>
                    </a:cubicBezTo>
                    <a:cubicBezTo>
                      <a:pt x="19" y="4"/>
                      <a:pt x="16" y="6"/>
                      <a:pt x="14" y="7"/>
                    </a:cubicBezTo>
                    <a:cubicBezTo>
                      <a:pt x="14" y="7"/>
                      <a:pt x="14" y="7"/>
                      <a:pt x="14" y="7"/>
                    </a:cubicBezTo>
                    <a:cubicBezTo>
                      <a:pt x="6" y="13"/>
                      <a:pt x="15" y="6"/>
                      <a:pt x="12" y="8"/>
                    </a:cubicBezTo>
                    <a:cubicBezTo>
                      <a:pt x="15" y="6"/>
                      <a:pt x="15" y="6"/>
                      <a:pt x="17" y="5"/>
                    </a:cubicBezTo>
                    <a:cubicBezTo>
                      <a:pt x="22" y="0"/>
                      <a:pt x="12" y="7"/>
                      <a:pt x="19" y="2"/>
                    </a:cubicBezTo>
                    <a:cubicBezTo>
                      <a:pt x="19" y="1"/>
                      <a:pt x="19" y="1"/>
                      <a:pt x="19" y="1"/>
                    </a:cubicBezTo>
                    <a:cubicBezTo>
                      <a:pt x="20" y="1"/>
                      <a:pt x="18" y="2"/>
                      <a:pt x="18" y="2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5" y="4"/>
                      <a:pt x="12" y="7"/>
                      <a:pt x="10" y="8"/>
                    </a:cubicBezTo>
                    <a:cubicBezTo>
                      <a:pt x="13" y="5"/>
                      <a:pt x="8" y="9"/>
                      <a:pt x="10" y="7"/>
                    </a:cubicBezTo>
                    <a:cubicBezTo>
                      <a:pt x="13" y="5"/>
                      <a:pt x="13" y="6"/>
                      <a:pt x="14" y="4"/>
                    </a:cubicBezTo>
                    <a:cubicBezTo>
                      <a:pt x="12" y="6"/>
                      <a:pt x="12" y="6"/>
                      <a:pt x="12" y="6"/>
                    </a:cubicBezTo>
                    <a:cubicBezTo>
                      <a:pt x="12" y="6"/>
                      <a:pt x="15" y="3"/>
                      <a:pt x="17" y="2"/>
                    </a:cubicBezTo>
                    <a:cubicBezTo>
                      <a:pt x="15" y="3"/>
                      <a:pt x="15" y="3"/>
                      <a:pt x="12" y="5"/>
                    </a:cubicBezTo>
                    <a:cubicBezTo>
                      <a:pt x="16" y="2"/>
                      <a:pt x="14" y="2"/>
                      <a:pt x="11" y="4"/>
                    </a:cubicBezTo>
                    <a:cubicBezTo>
                      <a:pt x="11" y="4"/>
                      <a:pt x="14" y="1"/>
                      <a:pt x="13" y="2"/>
                    </a:cubicBezTo>
                    <a:cubicBezTo>
                      <a:pt x="14" y="1"/>
                      <a:pt x="12" y="2"/>
                      <a:pt x="10" y="4"/>
                    </a:cubicBezTo>
                    <a:cubicBezTo>
                      <a:pt x="8" y="6"/>
                      <a:pt x="9" y="4"/>
                      <a:pt x="11" y="2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5" y="7"/>
                      <a:pt x="11" y="1"/>
                      <a:pt x="8" y="3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8" y="3"/>
                      <a:pt x="2" y="8"/>
                      <a:pt x="3" y="7"/>
                    </a:cubicBezTo>
                    <a:cubicBezTo>
                      <a:pt x="6" y="4"/>
                      <a:pt x="6" y="5"/>
                      <a:pt x="8" y="2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27" name="Freeform 276">
                <a:extLst>
                  <a:ext uri="{FF2B5EF4-FFF2-40B4-BE49-F238E27FC236}">
                    <a16:creationId xmlns:a16="http://schemas.microsoft.com/office/drawing/2014/main" xmlns="" id="{0D863D59-80D1-0D4F-A65E-75C36AB136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57" y="2606"/>
                <a:ext cx="6" cy="5"/>
              </a:xfrm>
              <a:custGeom>
                <a:avLst/>
                <a:gdLst>
                  <a:gd name="T0" fmla="*/ 3 w 7"/>
                  <a:gd name="T1" fmla="*/ 3 h 6"/>
                  <a:gd name="T2" fmla="*/ 6 w 7"/>
                  <a:gd name="T3" fmla="*/ 1 h 6"/>
                  <a:gd name="T4" fmla="*/ 1 w 7"/>
                  <a:gd name="T5" fmla="*/ 5 h 6"/>
                  <a:gd name="T6" fmla="*/ 2 w 7"/>
                  <a:gd name="T7" fmla="*/ 5 h 6"/>
                  <a:gd name="T8" fmla="*/ 3 w 7"/>
                  <a:gd name="T9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6">
                    <a:moveTo>
                      <a:pt x="3" y="3"/>
                    </a:moveTo>
                    <a:cubicBezTo>
                      <a:pt x="6" y="1"/>
                      <a:pt x="6" y="1"/>
                      <a:pt x="6" y="1"/>
                    </a:cubicBezTo>
                    <a:cubicBezTo>
                      <a:pt x="7" y="0"/>
                      <a:pt x="3" y="3"/>
                      <a:pt x="1" y="5"/>
                    </a:cubicBezTo>
                    <a:cubicBezTo>
                      <a:pt x="2" y="5"/>
                      <a:pt x="0" y="6"/>
                      <a:pt x="2" y="5"/>
                    </a:cubicBezTo>
                    <a:cubicBezTo>
                      <a:pt x="2" y="4"/>
                      <a:pt x="4" y="3"/>
                      <a:pt x="3" y="3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28" name="Freeform 277">
                <a:extLst>
                  <a:ext uri="{FF2B5EF4-FFF2-40B4-BE49-F238E27FC236}">
                    <a16:creationId xmlns:a16="http://schemas.microsoft.com/office/drawing/2014/main" xmlns="" id="{21B7157D-0004-0A45-8865-290C8A2CFC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51" y="2603"/>
                <a:ext cx="13" cy="9"/>
              </a:xfrm>
              <a:custGeom>
                <a:avLst/>
                <a:gdLst>
                  <a:gd name="T0" fmla="*/ 7 w 15"/>
                  <a:gd name="T1" fmla="*/ 5 h 11"/>
                  <a:gd name="T2" fmla="*/ 5 w 15"/>
                  <a:gd name="T3" fmla="*/ 7 h 11"/>
                  <a:gd name="T4" fmla="*/ 5 w 15"/>
                  <a:gd name="T5" fmla="*/ 9 h 11"/>
                  <a:gd name="T6" fmla="*/ 10 w 15"/>
                  <a:gd name="T7" fmla="*/ 5 h 11"/>
                  <a:gd name="T8" fmla="*/ 7 w 15"/>
                  <a:gd name="T9" fmla="*/ 8 h 11"/>
                  <a:gd name="T10" fmla="*/ 11 w 15"/>
                  <a:gd name="T11" fmla="*/ 5 h 11"/>
                  <a:gd name="T12" fmla="*/ 10 w 15"/>
                  <a:gd name="T13" fmla="*/ 6 h 11"/>
                  <a:gd name="T14" fmla="*/ 11 w 15"/>
                  <a:gd name="T15" fmla="*/ 5 h 11"/>
                  <a:gd name="T16" fmla="*/ 10 w 15"/>
                  <a:gd name="T17" fmla="*/ 5 h 11"/>
                  <a:gd name="T18" fmla="*/ 13 w 15"/>
                  <a:gd name="T19" fmla="*/ 3 h 11"/>
                  <a:gd name="T20" fmla="*/ 8 w 15"/>
                  <a:gd name="T21" fmla="*/ 7 h 11"/>
                  <a:gd name="T22" fmla="*/ 12 w 15"/>
                  <a:gd name="T23" fmla="*/ 2 h 11"/>
                  <a:gd name="T24" fmla="*/ 13 w 15"/>
                  <a:gd name="T25" fmla="*/ 0 h 11"/>
                  <a:gd name="T26" fmla="*/ 11 w 15"/>
                  <a:gd name="T27" fmla="*/ 2 h 11"/>
                  <a:gd name="T28" fmla="*/ 8 w 15"/>
                  <a:gd name="T29" fmla="*/ 5 h 11"/>
                  <a:gd name="T30" fmla="*/ 12 w 15"/>
                  <a:gd name="T31" fmla="*/ 1 h 11"/>
                  <a:gd name="T32" fmla="*/ 9 w 15"/>
                  <a:gd name="T33" fmla="*/ 1 h 11"/>
                  <a:gd name="T34" fmla="*/ 4 w 15"/>
                  <a:gd name="T35" fmla="*/ 6 h 11"/>
                  <a:gd name="T36" fmla="*/ 8 w 15"/>
                  <a:gd name="T37" fmla="*/ 2 h 11"/>
                  <a:gd name="T38" fmla="*/ 9 w 15"/>
                  <a:gd name="T39" fmla="*/ 1 h 11"/>
                  <a:gd name="T40" fmla="*/ 2 w 15"/>
                  <a:gd name="T41" fmla="*/ 8 h 11"/>
                  <a:gd name="T42" fmla="*/ 7 w 15"/>
                  <a:gd name="T43" fmla="*/ 5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5" h="11">
                    <a:moveTo>
                      <a:pt x="7" y="5"/>
                    </a:moveTo>
                    <a:cubicBezTo>
                      <a:pt x="5" y="7"/>
                      <a:pt x="5" y="7"/>
                      <a:pt x="5" y="7"/>
                    </a:cubicBezTo>
                    <a:cubicBezTo>
                      <a:pt x="6" y="7"/>
                      <a:pt x="7" y="7"/>
                      <a:pt x="5" y="9"/>
                    </a:cubicBezTo>
                    <a:cubicBezTo>
                      <a:pt x="5" y="10"/>
                      <a:pt x="9" y="6"/>
                      <a:pt x="10" y="5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9" y="6"/>
                      <a:pt x="6" y="10"/>
                      <a:pt x="11" y="5"/>
                    </a:cubicBezTo>
                    <a:cubicBezTo>
                      <a:pt x="12" y="5"/>
                      <a:pt x="9" y="7"/>
                      <a:pt x="10" y="6"/>
                    </a:cubicBezTo>
                    <a:cubicBezTo>
                      <a:pt x="11" y="5"/>
                      <a:pt x="11" y="5"/>
                      <a:pt x="11" y="5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3" y="3"/>
                      <a:pt x="13" y="3"/>
                      <a:pt x="13" y="3"/>
                    </a:cubicBezTo>
                    <a:cubicBezTo>
                      <a:pt x="15" y="0"/>
                      <a:pt x="6" y="9"/>
                      <a:pt x="8" y="7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2" y="2"/>
                      <a:pt x="10" y="3"/>
                      <a:pt x="13" y="0"/>
                    </a:cubicBezTo>
                    <a:cubicBezTo>
                      <a:pt x="13" y="0"/>
                      <a:pt x="11" y="3"/>
                      <a:pt x="11" y="2"/>
                    </a:cubicBezTo>
                    <a:cubicBezTo>
                      <a:pt x="11" y="2"/>
                      <a:pt x="10" y="4"/>
                      <a:pt x="8" y="5"/>
                    </a:cubicBezTo>
                    <a:cubicBezTo>
                      <a:pt x="5" y="8"/>
                      <a:pt x="11" y="3"/>
                      <a:pt x="12" y="1"/>
                    </a:cubicBezTo>
                    <a:cubicBezTo>
                      <a:pt x="9" y="3"/>
                      <a:pt x="6" y="5"/>
                      <a:pt x="9" y="1"/>
                    </a:cubicBezTo>
                    <a:cubicBezTo>
                      <a:pt x="7" y="4"/>
                      <a:pt x="4" y="7"/>
                      <a:pt x="4" y="6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8" y="2"/>
                      <a:pt x="9" y="1"/>
                      <a:pt x="9" y="1"/>
                    </a:cubicBezTo>
                    <a:cubicBezTo>
                      <a:pt x="7" y="4"/>
                      <a:pt x="3" y="7"/>
                      <a:pt x="2" y="8"/>
                    </a:cubicBezTo>
                    <a:cubicBezTo>
                      <a:pt x="0" y="11"/>
                      <a:pt x="7" y="4"/>
                      <a:pt x="7" y="5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29" name="Rectangle 278">
                <a:extLst>
                  <a:ext uri="{FF2B5EF4-FFF2-40B4-BE49-F238E27FC236}">
                    <a16:creationId xmlns:a16="http://schemas.microsoft.com/office/drawing/2014/main" xmlns="" id="{BE65E206-A868-8247-8CDE-2270198787B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55" y="2609"/>
                <a:ext cx="1" cy="1"/>
              </a:xfrm>
              <a:prstGeom prst="rect">
                <a:avLst/>
              </a:pr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30" name="Freeform 279">
                <a:extLst>
                  <a:ext uri="{FF2B5EF4-FFF2-40B4-BE49-F238E27FC236}">
                    <a16:creationId xmlns:a16="http://schemas.microsoft.com/office/drawing/2014/main" xmlns="" id="{271C9CC4-6DAC-184A-883C-C29D5A37B0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94" y="3110"/>
                <a:ext cx="1" cy="3"/>
              </a:xfrm>
              <a:custGeom>
                <a:avLst/>
                <a:gdLst>
                  <a:gd name="T0" fmla="*/ 0 w 1"/>
                  <a:gd name="T1" fmla="*/ 3 h 3"/>
                  <a:gd name="T2" fmla="*/ 1 w 1"/>
                  <a:gd name="T3" fmla="*/ 3 h 3"/>
                  <a:gd name="T4" fmla="*/ 0 w 1"/>
                  <a:gd name="T5" fmla="*/ 0 h 3"/>
                  <a:gd name="T6" fmla="*/ 0 w 1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3">
                    <a:moveTo>
                      <a:pt x="0" y="3"/>
                    </a:moveTo>
                    <a:lnTo>
                      <a:pt x="1" y="3"/>
                    </a:lnTo>
                    <a:lnTo>
                      <a:pt x="0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31" name="Freeform 280">
                <a:extLst>
                  <a:ext uri="{FF2B5EF4-FFF2-40B4-BE49-F238E27FC236}">
                    <a16:creationId xmlns:a16="http://schemas.microsoft.com/office/drawing/2014/main" xmlns="" id="{78BE2C67-2D34-164A-A902-69C8E4401F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94" y="3109"/>
                <a:ext cx="6" cy="13"/>
              </a:xfrm>
              <a:custGeom>
                <a:avLst/>
                <a:gdLst>
                  <a:gd name="T0" fmla="*/ 7 w 8"/>
                  <a:gd name="T1" fmla="*/ 15 h 15"/>
                  <a:gd name="T2" fmla="*/ 8 w 8"/>
                  <a:gd name="T3" fmla="*/ 13 h 15"/>
                  <a:gd name="T4" fmla="*/ 0 w 8"/>
                  <a:gd name="T5" fmla="*/ 0 h 15"/>
                  <a:gd name="T6" fmla="*/ 2 w 8"/>
                  <a:gd name="T7" fmla="*/ 9 h 15"/>
                  <a:gd name="T8" fmla="*/ 3 w 8"/>
                  <a:gd name="T9" fmla="*/ 6 h 15"/>
                  <a:gd name="T10" fmla="*/ 4 w 8"/>
                  <a:gd name="T11" fmla="*/ 12 h 15"/>
                  <a:gd name="T12" fmla="*/ 5 w 8"/>
                  <a:gd name="T13" fmla="*/ 10 h 15"/>
                  <a:gd name="T14" fmla="*/ 7 w 8"/>
                  <a:gd name="T15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" h="15">
                    <a:moveTo>
                      <a:pt x="7" y="15"/>
                    </a:moveTo>
                    <a:cubicBezTo>
                      <a:pt x="8" y="13"/>
                      <a:pt x="8" y="13"/>
                      <a:pt x="8" y="13"/>
                    </a:cubicBezTo>
                    <a:cubicBezTo>
                      <a:pt x="3" y="4"/>
                      <a:pt x="5" y="6"/>
                      <a:pt x="0" y="0"/>
                    </a:cubicBezTo>
                    <a:cubicBezTo>
                      <a:pt x="1" y="2"/>
                      <a:pt x="1" y="5"/>
                      <a:pt x="2" y="9"/>
                    </a:cubicBezTo>
                    <a:cubicBezTo>
                      <a:pt x="3" y="9"/>
                      <a:pt x="2" y="5"/>
                      <a:pt x="3" y="6"/>
                    </a:cubicBezTo>
                    <a:cubicBezTo>
                      <a:pt x="4" y="8"/>
                      <a:pt x="3" y="8"/>
                      <a:pt x="4" y="12"/>
                    </a:cubicBezTo>
                    <a:cubicBezTo>
                      <a:pt x="6" y="15"/>
                      <a:pt x="4" y="10"/>
                      <a:pt x="5" y="10"/>
                    </a:cubicBezTo>
                    <a:lnTo>
                      <a:pt x="7" y="15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32" name="Freeform 281">
                <a:extLst>
                  <a:ext uri="{FF2B5EF4-FFF2-40B4-BE49-F238E27FC236}">
                    <a16:creationId xmlns:a16="http://schemas.microsoft.com/office/drawing/2014/main" xmlns="" id="{1DF4160D-5CD1-CF45-BE20-F4E58B43DB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97" y="3113"/>
                <a:ext cx="2" cy="4"/>
              </a:xfrm>
              <a:custGeom>
                <a:avLst/>
                <a:gdLst>
                  <a:gd name="T0" fmla="*/ 0 w 2"/>
                  <a:gd name="T1" fmla="*/ 0 h 4"/>
                  <a:gd name="T2" fmla="*/ 2 w 2"/>
                  <a:gd name="T3" fmla="*/ 4 h 4"/>
                  <a:gd name="T4" fmla="*/ 0 w 2"/>
                  <a:gd name="T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4">
                    <a:moveTo>
                      <a:pt x="0" y="0"/>
                    </a:moveTo>
                    <a:cubicBezTo>
                      <a:pt x="2" y="4"/>
                      <a:pt x="2" y="4"/>
                      <a:pt x="2" y="4"/>
                    </a:cubicBezTo>
                    <a:cubicBezTo>
                      <a:pt x="1" y="3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33" name="Freeform 282">
                <a:extLst>
                  <a:ext uri="{FF2B5EF4-FFF2-40B4-BE49-F238E27FC236}">
                    <a16:creationId xmlns:a16="http://schemas.microsoft.com/office/drawing/2014/main" xmlns="" id="{2AAF038D-6652-484D-BA77-08E19D65E6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97" y="3110"/>
                <a:ext cx="2" cy="5"/>
              </a:xfrm>
              <a:custGeom>
                <a:avLst/>
                <a:gdLst>
                  <a:gd name="T0" fmla="*/ 0 w 2"/>
                  <a:gd name="T1" fmla="*/ 2 h 6"/>
                  <a:gd name="T2" fmla="*/ 2 w 2"/>
                  <a:gd name="T3" fmla="*/ 6 h 6"/>
                  <a:gd name="T4" fmla="*/ 0 w 2"/>
                  <a:gd name="T5" fmla="*/ 0 h 6"/>
                  <a:gd name="T6" fmla="*/ 0 w 2"/>
                  <a:gd name="T7" fmla="*/ 2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6">
                    <a:moveTo>
                      <a:pt x="0" y="2"/>
                    </a:moveTo>
                    <a:cubicBezTo>
                      <a:pt x="1" y="2"/>
                      <a:pt x="2" y="6"/>
                      <a:pt x="2" y="6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34" name="Freeform 283">
                <a:extLst>
                  <a:ext uri="{FF2B5EF4-FFF2-40B4-BE49-F238E27FC236}">
                    <a16:creationId xmlns:a16="http://schemas.microsoft.com/office/drawing/2014/main" xmlns="" id="{A8FE7906-1E62-884A-B161-5F3C3BA071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99" y="3110"/>
                <a:ext cx="0" cy="1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1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0" y="0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35" name="Freeform 284">
                <a:extLst>
                  <a:ext uri="{FF2B5EF4-FFF2-40B4-BE49-F238E27FC236}">
                    <a16:creationId xmlns:a16="http://schemas.microsoft.com/office/drawing/2014/main" xmlns="" id="{87C55C06-6177-004C-AAA6-E6E131249E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99" y="3109"/>
                <a:ext cx="4" cy="9"/>
              </a:xfrm>
              <a:custGeom>
                <a:avLst/>
                <a:gdLst>
                  <a:gd name="T0" fmla="*/ 1 w 5"/>
                  <a:gd name="T1" fmla="*/ 2 h 11"/>
                  <a:gd name="T2" fmla="*/ 1 w 5"/>
                  <a:gd name="T3" fmla="*/ 3 h 11"/>
                  <a:gd name="T4" fmla="*/ 1 w 5"/>
                  <a:gd name="T5" fmla="*/ 3 h 11"/>
                  <a:gd name="T6" fmla="*/ 3 w 5"/>
                  <a:gd name="T7" fmla="*/ 8 h 11"/>
                  <a:gd name="T8" fmla="*/ 2 w 5"/>
                  <a:gd name="T9" fmla="*/ 8 h 11"/>
                  <a:gd name="T10" fmla="*/ 4 w 5"/>
                  <a:gd name="T11" fmla="*/ 11 h 11"/>
                  <a:gd name="T12" fmla="*/ 1 w 5"/>
                  <a:gd name="T13" fmla="*/ 2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" h="11">
                    <a:moveTo>
                      <a:pt x="1" y="2"/>
                    </a:moveTo>
                    <a:cubicBezTo>
                      <a:pt x="0" y="0"/>
                      <a:pt x="1" y="2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2" y="5"/>
                      <a:pt x="4" y="9"/>
                      <a:pt x="3" y="8"/>
                    </a:cubicBezTo>
                    <a:cubicBezTo>
                      <a:pt x="3" y="9"/>
                      <a:pt x="1" y="5"/>
                      <a:pt x="2" y="8"/>
                    </a:cubicBezTo>
                    <a:cubicBezTo>
                      <a:pt x="4" y="11"/>
                      <a:pt x="4" y="11"/>
                      <a:pt x="4" y="11"/>
                    </a:cubicBezTo>
                    <a:cubicBezTo>
                      <a:pt x="5" y="10"/>
                      <a:pt x="2" y="4"/>
                      <a:pt x="1" y="2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36" name="Freeform 285">
                <a:extLst>
                  <a:ext uri="{FF2B5EF4-FFF2-40B4-BE49-F238E27FC236}">
                    <a16:creationId xmlns:a16="http://schemas.microsoft.com/office/drawing/2014/main" xmlns="" id="{4F056FF0-7471-B247-B763-057F64ADE4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99" y="3111"/>
                <a:ext cx="0" cy="2"/>
              </a:xfrm>
              <a:custGeom>
                <a:avLst/>
                <a:gdLst>
                  <a:gd name="T0" fmla="*/ 0 h 2"/>
                  <a:gd name="T1" fmla="*/ 1 h 2"/>
                  <a:gd name="T2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2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37" name="Freeform 286">
                <a:extLst>
                  <a:ext uri="{FF2B5EF4-FFF2-40B4-BE49-F238E27FC236}">
                    <a16:creationId xmlns:a16="http://schemas.microsoft.com/office/drawing/2014/main" xmlns="" id="{D0EFFF33-693A-1D41-94D6-DBBDEAC4C3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98" y="3112"/>
                <a:ext cx="1" cy="1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1 h 1"/>
                  <a:gd name="T4" fmla="*/ 1 w 1"/>
                  <a:gd name="T5" fmla="*/ 1 h 1"/>
                  <a:gd name="T6" fmla="*/ 0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38" name="Freeform 287">
                <a:extLst>
                  <a:ext uri="{FF2B5EF4-FFF2-40B4-BE49-F238E27FC236}">
                    <a16:creationId xmlns:a16="http://schemas.microsoft.com/office/drawing/2014/main" xmlns="" id="{FE661884-31B9-1D43-8947-1C5D3458B4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99" y="3109"/>
                <a:ext cx="7" cy="9"/>
              </a:xfrm>
              <a:custGeom>
                <a:avLst/>
                <a:gdLst>
                  <a:gd name="T0" fmla="*/ 2 w 8"/>
                  <a:gd name="T1" fmla="*/ 0 h 11"/>
                  <a:gd name="T2" fmla="*/ 3 w 8"/>
                  <a:gd name="T3" fmla="*/ 4 h 11"/>
                  <a:gd name="T4" fmla="*/ 8 w 8"/>
                  <a:gd name="T5" fmla="*/ 11 h 11"/>
                  <a:gd name="T6" fmla="*/ 8 w 8"/>
                  <a:gd name="T7" fmla="*/ 8 h 11"/>
                  <a:gd name="T8" fmla="*/ 2 w 8"/>
                  <a:gd name="T9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11">
                    <a:moveTo>
                      <a:pt x="2" y="0"/>
                    </a:moveTo>
                    <a:cubicBezTo>
                      <a:pt x="5" y="5"/>
                      <a:pt x="0" y="0"/>
                      <a:pt x="3" y="4"/>
                    </a:cubicBezTo>
                    <a:cubicBezTo>
                      <a:pt x="3" y="4"/>
                      <a:pt x="7" y="7"/>
                      <a:pt x="8" y="11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7" y="6"/>
                      <a:pt x="4" y="2"/>
                      <a:pt x="2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39" name="Freeform 288">
                <a:extLst>
                  <a:ext uri="{FF2B5EF4-FFF2-40B4-BE49-F238E27FC236}">
                    <a16:creationId xmlns:a16="http://schemas.microsoft.com/office/drawing/2014/main" xmlns="" id="{39602FDD-C334-B945-87BF-50B6809064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0" y="3118"/>
                <a:ext cx="0" cy="2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40" name="Freeform 289">
                <a:extLst>
                  <a:ext uri="{FF2B5EF4-FFF2-40B4-BE49-F238E27FC236}">
                    <a16:creationId xmlns:a16="http://schemas.microsoft.com/office/drawing/2014/main" xmlns="" id="{E4E61413-3DCA-D14D-864F-2F910E9078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04" y="3109"/>
                <a:ext cx="11" cy="13"/>
              </a:xfrm>
              <a:custGeom>
                <a:avLst/>
                <a:gdLst>
                  <a:gd name="T0" fmla="*/ 5 w 13"/>
                  <a:gd name="T1" fmla="*/ 0 h 15"/>
                  <a:gd name="T2" fmla="*/ 7 w 13"/>
                  <a:gd name="T3" fmla="*/ 7 h 15"/>
                  <a:gd name="T4" fmla="*/ 5 w 13"/>
                  <a:gd name="T5" fmla="*/ 3 h 15"/>
                  <a:gd name="T6" fmla="*/ 4 w 13"/>
                  <a:gd name="T7" fmla="*/ 6 h 15"/>
                  <a:gd name="T8" fmla="*/ 2 w 13"/>
                  <a:gd name="T9" fmla="*/ 1 h 15"/>
                  <a:gd name="T10" fmla="*/ 3 w 13"/>
                  <a:gd name="T11" fmla="*/ 6 h 15"/>
                  <a:gd name="T12" fmla="*/ 0 w 13"/>
                  <a:gd name="T13" fmla="*/ 3 h 15"/>
                  <a:gd name="T14" fmla="*/ 4 w 13"/>
                  <a:gd name="T15" fmla="*/ 9 h 15"/>
                  <a:gd name="T16" fmla="*/ 5 w 13"/>
                  <a:gd name="T17" fmla="*/ 8 h 15"/>
                  <a:gd name="T18" fmla="*/ 7 w 13"/>
                  <a:gd name="T19" fmla="*/ 11 h 15"/>
                  <a:gd name="T20" fmla="*/ 12 w 13"/>
                  <a:gd name="T21" fmla="*/ 13 h 15"/>
                  <a:gd name="T22" fmla="*/ 5 w 13"/>
                  <a:gd name="T23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3" h="15">
                    <a:moveTo>
                      <a:pt x="5" y="0"/>
                    </a:moveTo>
                    <a:cubicBezTo>
                      <a:pt x="7" y="7"/>
                      <a:pt x="7" y="7"/>
                      <a:pt x="7" y="7"/>
                    </a:cubicBezTo>
                    <a:cubicBezTo>
                      <a:pt x="6" y="5"/>
                      <a:pt x="5" y="4"/>
                      <a:pt x="5" y="3"/>
                    </a:cubicBezTo>
                    <a:cubicBezTo>
                      <a:pt x="3" y="3"/>
                      <a:pt x="6" y="6"/>
                      <a:pt x="4" y="6"/>
                    </a:cubicBezTo>
                    <a:cubicBezTo>
                      <a:pt x="1" y="1"/>
                      <a:pt x="6" y="5"/>
                      <a:pt x="2" y="1"/>
                    </a:cubicBezTo>
                    <a:cubicBezTo>
                      <a:pt x="2" y="1"/>
                      <a:pt x="1" y="2"/>
                      <a:pt x="3" y="6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6" y="10"/>
                      <a:pt x="2" y="4"/>
                      <a:pt x="5" y="8"/>
                    </a:cubicBezTo>
                    <a:cubicBezTo>
                      <a:pt x="7" y="10"/>
                      <a:pt x="7" y="11"/>
                      <a:pt x="7" y="11"/>
                    </a:cubicBezTo>
                    <a:cubicBezTo>
                      <a:pt x="6" y="10"/>
                      <a:pt x="12" y="15"/>
                      <a:pt x="12" y="13"/>
                    </a:cubicBezTo>
                    <a:cubicBezTo>
                      <a:pt x="13" y="11"/>
                      <a:pt x="6" y="3"/>
                      <a:pt x="5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41" name="Freeform 290">
                <a:extLst>
                  <a:ext uri="{FF2B5EF4-FFF2-40B4-BE49-F238E27FC236}">
                    <a16:creationId xmlns:a16="http://schemas.microsoft.com/office/drawing/2014/main" xmlns="" id="{9FCD4D99-600D-AB43-A872-3D66F2AB2D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2" y="3113"/>
                <a:ext cx="1" cy="3"/>
              </a:xfrm>
              <a:custGeom>
                <a:avLst/>
                <a:gdLst>
                  <a:gd name="T0" fmla="*/ 1 w 1"/>
                  <a:gd name="T1" fmla="*/ 1 h 3"/>
                  <a:gd name="T2" fmla="*/ 1 w 1"/>
                  <a:gd name="T3" fmla="*/ 3 h 3"/>
                  <a:gd name="T4" fmla="*/ 0 w 1"/>
                  <a:gd name="T5" fmla="*/ 0 h 3"/>
                  <a:gd name="T6" fmla="*/ 1 w 1"/>
                  <a:gd name="T7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3">
                    <a:moveTo>
                      <a:pt x="1" y="1"/>
                    </a:moveTo>
                    <a:lnTo>
                      <a:pt x="1" y="3"/>
                    </a:lnTo>
                    <a:lnTo>
                      <a:pt x="0" y="0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42" name="Freeform 291">
                <a:extLst>
                  <a:ext uri="{FF2B5EF4-FFF2-40B4-BE49-F238E27FC236}">
                    <a16:creationId xmlns:a16="http://schemas.microsoft.com/office/drawing/2014/main" xmlns="" id="{364B3A45-C203-3248-8CD5-A43174ECA0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08" y="3106"/>
                <a:ext cx="11" cy="11"/>
              </a:xfrm>
              <a:custGeom>
                <a:avLst/>
                <a:gdLst>
                  <a:gd name="T0" fmla="*/ 1 w 13"/>
                  <a:gd name="T1" fmla="*/ 1 h 13"/>
                  <a:gd name="T2" fmla="*/ 3 w 13"/>
                  <a:gd name="T3" fmla="*/ 5 h 13"/>
                  <a:gd name="T4" fmla="*/ 0 w 13"/>
                  <a:gd name="T5" fmla="*/ 3 h 13"/>
                  <a:gd name="T6" fmla="*/ 4 w 13"/>
                  <a:gd name="T7" fmla="*/ 7 h 13"/>
                  <a:gd name="T8" fmla="*/ 3 w 13"/>
                  <a:gd name="T9" fmla="*/ 4 h 13"/>
                  <a:gd name="T10" fmla="*/ 10 w 13"/>
                  <a:gd name="T11" fmla="*/ 10 h 13"/>
                  <a:gd name="T12" fmla="*/ 8 w 13"/>
                  <a:gd name="T13" fmla="*/ 9 h 13"/>
                  <a:gd name="T14" fmla="*/ 9 w 13"/>
                  <a:gd name="T15" fmla="*/ 6 h 13"/>
                  <a:gd name="T16" fmla="*/ 8 w 13"/>
                  <a:gd name="T17" fmla="*/ 5 h 13"/>
                  <a:gd name="T18" fmla="*/ 7 w 13"/>
                  <a:gd name="T19" fmla="*/ 3 h 13"/>
                  <a:gd name="T20" fmla="*/ 1 w 13"/>
                  <a:gd name="T21" fmla="*/ 1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" h="13">
                    <a:moveTo>
                      <a:pt x="1" y="1"/>
                    </a:moveTo>
                    <a:cubicBezTo>
                      <a:pt x="3" y="5"/>
                      <a:pt x="3" y="5"/>
                      <a:pt x="3" y="5"/>
                    </a:cubicBezTo>
                    <a:cubicBezTo>
                      <a:pt x="2" y="5"/>
                      <a:pt x="1" y="4"/>
                      <a:pt x="0" y="3"/>
                    </a:cubicBezTo>
                    <a:cubicBezTo>
                      <a:pt x="1" y="4"/>
                      <a:pt x="3" y="7"/>
                      <a:pt x="4" y="7"/>
                    </a:cubicBezTo>
                    <a:cubicBezTo>
                      <a:pt x="8" y="12"/>
                      <a:pt x="4" y="5"/>
                      <a:pt x="3" y="4"/>
                    </a:cubicBezTo>
                    <a:cubicBezTo>
                      <a:pt x="7" y="4"/>
                      <a:pt x="6" y="6"/>
                      <a:pt x="10" y="10"/>
                    </a:cubicBezTo>
                    <a:cubicBezTo>
                      <a:pt x="9" y="10"/>
                      <a:pt x="8" y="9"/>
                      <a:pt x="8" y="9"/>
                    </a:cubicBezTo>
                    <a:cubicBezTo>
                      <a:pt x="13" y="13"/>
                      <a:pt x="10" y="8"/>
                      <a:pt x="9" y="6"/>
                    </a:cubicBezTo>
                    <a:cubicBezTo>
                      <a:pt x="9" y="6"/>
                      <a:pt x="7" y="4"/>
                      <a:pt x="8" y="5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3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43" name="Freeform 292">
                <a:extLst>
                  <a:ext uri="{FF2B5EF4-FFF2-40B4-BE49-F238E27FC236}">
                    <a16:creationId xmlns:a16="http://schemas.microsoft.com/office/drawing/2014/main" xmlns="" id="{84D1FAD0-A29F-A142-8196-447C2D946A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07" y="3107"/>
                <a:ext cx="1" cy="2"/>
              </a:xfrm>
              <a:custGeom>
                <a:avLst/>
                <a:gdLst>
                  <a:gd name="T0" fmla="*/ 1 w 2"/>
                  <a:gd name="T1" fmla="*/ 2 h 2"/>
                  <a:gd name="T2" fmla="*/ 2 w 2"/>
                  <a:gd name="T3" fmla="*/ 2 h 2"/>
                  <a:gd name="T4" fmla="*/ 1 w 2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1"/>
                      <a:pt x="2" y="1"/>
                      <a:pt x="2" y="2"/>
                    </a:cubicBezTo>
                    <a:cubicBezTo>
                      <a:pt x="1" y="1"/>
                      <a:pt x="0" y="0"/>
                      <a:pt x="1" y="2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44" name="Freeform 293">
                <a:extLst>
                  <a:ext uri="{FF2B5EF4-FFF2-40B4-BE49-F238E27FC236}">
                    <a16:creationId xmlns:a16="http://schemas.microsoft.com/office/drawing/2014/main" xmlns="" id="{BC8E5FD3-444E-3F49-B503-2684238180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6" y="3111"/>
                <a:ext cx="1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45" name="Freeform 294">
                <a:extLst>
                  <a:ext uri="{FF2B5EF4-FFF2-40B4-BE49-F238E27FC236}">
                    <a16:creationId xmlns:a16="http://schemas.microsoft.com/office/drawing/2014/main" xmlns="" id="{C71CB4BF-F4EC-144B-A6AD-A991B0AD13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1" y="3105"/>
                <a:ext cx="2" cy="2"/>
              </a:xfrm>
              <a:custGeom>
                <a:avLst/>
                <a:gdLst>
                  <a:gd name="T0" fmla="*/ 1 w 2"/>
                  <a:gd name="T1" fmla="*/ 2 h 2"/>
                  <a:gd name="T2" fmla="*/ 2 w 2"/>
                  <a:gd name="T3" fmla="*/ 2 h 2"/>
                  <a:gd name="T4" fmla="*/ 0 w 2"/>
                  <a:gd name="T5" fmla="*/ 0 h 2"/>
                  <a:gd name="T6" fmla="*/ 1 w 2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2" y="2"/>
                      <a:pt x="2" y="2"/>
                      <a:pt x="2" y="2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1" y="2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46" name="Freeform 295">
                <a:extLst>
                  <a:ext uri="{FF2B5EF4-FFF2-40B4-BE49-F238E27FC236}">
                    <a16:creationId xmlns:a16="http://schemas.microsoft.com/office/drawing/2014/main" xmlns="" id="{338BF017-0313-A448-9966-23BE772754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0" y="3082"/>
                <a:ext cx="24" cy="30"/>
              </a:xfrm>
              <a:custGeom>
                <a:avLst/>
                <a:gdLst>
                  <a:gd name="T0" fmla="*/ 28 w 29"/>
                  <a:gd name="T1" fmla="*/ 4 h 36"/>
                  <a:gd name="T2" fmla="*/ 24 w 29"/>
                  <a:gd name="T3" fmla="*/ 4 h 36"/>
                  <a:gd name="T4" fmla="*/ 20 w 29"/>
                  <a:gd name="T5" fmla="*/ 2 h 36"/>
                  <a:gd name="T6" fmla="*/ 13 w 29"/>
                  <a:gd name="T7" fmla="*/ 0 h 36"/>
                  <a:gd name="T8" fmla="*/ 16 w 29"/>
                  <a:gd name="T9" fmla="*/ 3 h 36"/>
                  <a:gd name="T10" fmla="*/ 12 w 29"/>
                  <a:gd name="T11" fmla="*/ 2 h 36"/>
                  <a:gd name="T12" fmla="*/ 13 w 29"/>
                  <a:gd name="T13" fmla="*/ 7 h 36"/>
                  <a:gd name="T14" fmla="*/ 14 w 29"/>
                  <a:gd name="T15" fmla="*/ 11 h 36"/>
                  <a:gd name="T16" fmla="*/ 6 w 29"/>
                  <a:gd name="T17" fmla="*/ 21 h 36"/>
                  <a:gd name="T18" fmla="*/ 10 w 29"/>
                  <a:gd name="T19" fmla="*/ 26 h 36"/>
                  <a:gd name="T20" fmla="*/ 7 w 29"/>
                  <a:gd name="T21" fmla="*/ 24 h 36"/>
                  <a:gd name="T22" fmla="*/ 7 w 29"/>
                  <a:gd name="T23" fmla="*/ 23 h 36"/>
                  <a:gd name="T24" fmla="*/ 3 w 29"/>
                  <a:gd name="T25" fmla="*/ 25 h 36"/>
                  <a:gd name="T26" fmla="*/ 9 w 29"/>
                  <a:gd name="T27" fmla="*/ 30 h 36"/>
                  <a:gd name="T28" fmla="*/ 2 w 29"/>
                  <a:gd name="T29" fmla="*/ 26 h 36"/>
                  <a:gd name="T30" fmla="*/ 5 w 29"/>
                  <a:gd name="T31" fmla="*/ 31 h 36"/>
                  <a:gd name="T32" fmla="*/ 9 w 29"/>
                  <a:gd name="T33" fmla="*/ 33 h 36"/>
                  <a:gd name="T34" fmla="*/ 11 w 29"/>
                  <a:gd name="T35" fmla="*/ 36 h 36"/>
                  <a:gd name="T36" fmla="*/ 10 w 29"/>
                  <a:gd name="T37" fmla="*/ 23 h 36"/>
                  <a:gd name="T38" fmla="*/ 13 w 29"/>
                  <a:gd name="T39" fmla="*/ 26 h 36"/>
                  <a:gd name="T40" fmla="*/ 19 w 29"/>
                  <a:gd name="T41" fmla="*/ 22 h 36"/>
                  <a:gd name="T42" fmla="*/ 15 w 29"/>
                  <a:gd name="T43" fmla="*/ 17 h 36"/>
                  <a:gd name="T44" fmla="*/ 17 w 29"/>
                  <a:gd name="T45" fmla="*/ 17 h 36"/>
                  <a:gd name="T46" fmla="*/ 15 w 29"/>
                  <a:gd name="T47" fmla="*/ 16 h 36"/>
                  <a:gd name="T48" fmla="*/ 19 w 29"/>
                  <a:gd name="T49" fmla="*/ 16 h 36"/>
                  <a:gd name="T50" fmla="*/ 13 w 29"/>
                  <a:gd name="T51" fmla="*/ 13 h 36"/>
                  <a:gd name="T52" fmla="*/ 24 w 29"/>
                  <a:gd name="T53" fmla="*/ 14 h 36"/>
                  <a:gd name="T54" fmla="*/ 20 w 29"/>
                  <a:gd name="T55" fmla="*/ 13 h 36"/>
                  <a:gd name="T56" fmla="*/ 17 w 29"/>
                  <a:gd name="T57" fmla="*/ 11 h 36"/>
                  <a:gd name="T58" fmla="*/ 24 w 29"/>
                  <a:gd name="T59" fmla="*/ 13 h 36"/>
                  <a:gd name="T60" fmla="*/ 21 w 29"/>
                  <a:gd name="T61" fmla="*/ 9 h 36"/>
                  <a:gd name="T62" fmla="*/ 17 w 29"/>
                  <a:gd name="T63" fmla="*/ 8 h 36"/>
                  <a:gd name="T64" fmla="*/ 20 w 29"/>
                  <a:gd name="T65" fmla="*/ 5 h 36"/>
                  <a:gd name="T66" fmla="*/ 26 w 29"/>
                  <a:gd name="T67" fmla="*/ 9 h 36"/>
                  <a:gd name="T68" fmla="*/ 29 w 29"/>
                  <a:gd name="T69" fmla="*/ 9 h 36"/>
                  <a:gd name="T70" fmla="*/ 21 w 29"/>
                  <a:gd name="T71" fmla="*/ 4 h 36"/>
                  <a:gd name="T72" fmla="*/ 28 w 29"/>
                  <a:gd name="T73" fmla="*/ 4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9" h="36">
                    <a:moveTo>
                      <a:pt x="28" y="4"/>
                    </a:moveTo>
                    <a:cubicBezTo>
                      <a:pt x="25" y="3"/>
                      <a:pt x="24" y="3"/>
                      <a:pt x="24" y="4"/>
                    </a:cubicBezTo>
                    <a:cubicBezTo>
                      <a:pt x="21" y="3"/>
                      <a:pt x="22" y="2"/>
                      <a:pt x="20" y="2"/>
                    </a:cubicBezTo>
                    <a:cubicBezTo>
                      <a:pt x="18" y="2"/>
                      <a:pt x="17" y="1"/>
                      <a:pt x="13" y="0"/>
                    </a:cubicBezTo>
                    <a:cubicBezTo>
                      <a:pt x="13" y="1"/>
                      <a:pt x="17" y="2"/>
                      <a:pt x="16" y="3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4" y="4"/>
                      <a:pt x="16" y="7"/>
                      <a:pt x="13" y="7"/>
                    </a:cubicBezTo>
                    <a:cubicBezTo>
                      <a:pt x="12" y="8"/>
                      <a:pt x="13" y="9"/>
                      <a:pt x="14" y="11"/>
                    </a:cubicBezTo>
                    <a:cubicBezTo>
                      <a:pt x="10" y="14"/>
                      <a:pt x="11" y="19"/>
                      <a:pt x="6" y="21"/>
                    </a:cubicBezTo>
                    <a:cubicBezTo>
                      <a:pt x="10" y="26"/>
                      <a:pt x="10" y="26"/>
                      <a:pt x="10" y="26"/>
                    </a:cubicBezTo>
                    <a:cubicBezTo>
                      <a:pt x="8" y="24"/>
                      <a:pt x="10" y="27"/>
                      <a:pt x="7" y="24"/>
                    </a:cubicBezTo>
                    <a:cubicBezTo>
                      <a:pt x="7" y="24"/>
                      <a:pt x="7" y="24"/>
                      <a:pt x="7" y="23"/>
                    </a:cubicBezTo>
                    <a:cubicBezTo>
                      <a:pt x="2" y="21"/>
                      <a:pt x="6" y="26"/>
                      <a:pt x="3" y="25"/>
                    </a:cubicBezTo>
                    <a:cubicBezTo>
                      <a:pt x="4" y="26"/>
                      <a:pt x="9" y="29"/>
                      <a:pt x="9" y="30"/>
                    </a:cubicBezTo>
                    <a:cubicBezTo>
                      <a:pt x="4" y="25"/>
                      <a:pt x="8" y="31"/>
                      <a:pt x="2" y="26"/>
                    </a:cubicBezTo>
                    <a:cubicBezTo>
                      <a:pt x="0" y="26"/>
                      <a:pt x="6" y="30"/>
                      <a:pt x="5" y="31"/>
                    </a:cubicBezTo>
                    <a:cubicBezTo>
                      <a:pt x="7" y="34"/>
                      <a:pt x="7" y="31"/>
                      <a:pt x="9" y="33"/>
                    </a:cubicBezTo>
                    <a:cubicBezTo>
                      <a:pt x="12" y="36"/>
                      <a:pt x="7" y="33"/>
                      <a:pt x="11" y="36"/>
                    </a:cubicBezTo>
                    <a:cubicBezTo>
                      <a:pt x="14" y="36"/>
                      <a:pt x="11" y="27"/>
                      <a:pt x="10" y="23"/>
                    </a:cubicBezTo>
                    <a:cubicBezTo>
                      <a:pt x="13" y="26"/>
                      <a:pt x="13" y="26"/>
                      <a:pt x="13" y="26"/>
                    </a:cubicBezTo>
                    <a:cubicBezTo>
                      <a:pt x="12" y="22"/>
                      <a:pt x="13" y="20"/>
                      <a:pt x="19" y="22"/>
                    </a:cubicBezTo>
                    <a:cubicBezTo>
                      <a:pt x="16" y="21"/>
                      <a:pt x="22" y="21"/>
                      <a:pt x="15" y="17"/>
                    </a:cubicBezTo>
                    <a:cubicBezTo>
                      <a:pt x="17" y="18"/>
                      <a:pt x="16" y="18"/>
                      <a:pt x="17" y="17"/>
                    </a:cubicBezTo>
                    <a:cubicBezTo>
                      <a:pt x="15" y="16"/>
                      <a:pt x="15" y="16"/>
                      <a:pt x="15" y="16"/>
                    </a:cubicBezTo>
                    <a:cubicBezTo>
                      <a:pt x="16" y="15"/>
                      <a:pt x="19" y="17"/>
                      <a:pt x="19" y="16"/>
                    </a:cubicBezTo>
                    <a:cubicBezTo>
                      <a:pt x="16" y="15"/>
                      <a:pt x="15" y="14"/>
                      <a:pt x="13" y="13"/>
                    </a:cubicBezTo>
                    <a:cubicBezTo>
                      <a:pt x="17" y="13"/>
                      <a:pt x="21" y="14"/>
                      <a:pt x="24" y="14"/>
                    </a:cubicBezTo>
                    <a:cubicBezTo>
                      <a:pt x="20" y="13"/>
                      <a:pt x="20" y="13"/>
                      <a:pt x="20" y="13"/>
                    </a:cubicBezTo>
                    <a:cubicBezTo>
                      <a:pt x="22" y="13"/>
                      <a:pt x="19" y="12"/>
                      <a:pt x="17" y="11"/>
                    </a:cubicBezTo>
                    <a:cubicBezTo>
                      <a:pt x="18" y="10"/>
                      <a:pt x="22" y="12"/>
                      <a:pt x="24" y="13"/>
                    </a:cubicBezTo>
                    <a:cubicBezTo>
                      <a:pt x="26" y="12"/>
                      <a:pt x="18" y="9"/>
                      <a:pt x="21" y="9"/>
                    </a:cubicBezTo>
                    <a:cubicBezTo>
                      <a:pt x="17" y="8"/>
                      <a:pt x="17" y="8"/>
                      <a:pt x="17" y="8"/>
                    </a:cubicBezTo>
                    <a:cubicBezTo>
                      <a:pt x="17" y="6"/>
                      <a:pt x="21" y="7"/>
                      <a:pt x="20" y="5"/>
                    </a:cubicBezTo>
                    <a:cubicBezTo>
                      <a:pt x="25" y="6"/>
                      <a:pt x="24" y="7"/>
                      <a:pt x="26" y="9"/>
                    </a:cubicBezTo>
                    <a:cubicBezTo>
                      <a:pt x="27" y="9"/>
                      <a:pt x="27" y="8"/>
                      <a:pt x="29" y="9"/>
                    </a:cubicBezTo>
                    <a:cubicBezTo>
                      <a:pt x="21" y="4"/>
                      <a:pt x="21" y="4"/>
                      <a:pt x="21" y="4"/>
                    </a:cubicBezTo>
                    <a:cubicBezTo>
                      <a:pt x="27" y="6"/>
                      <a:pt x="27" y="4"/>
                      <a:pt x="28" y="4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47" name="Freeform 296">
                <a:extLst>
                  <a:ext uri="{FF2B5EF4-FFF2-40B4-BE49-F238E27FC236}">
                    <a16:creationId xmlns:a16="http://schemas.microsoft.com/office/drawing/2014/main" xmlns="" id="{C9221714-2315-614F-BEF7-EB9CA06F93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34" y="3090"/>
                <a:ext cx="1" cy="1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1 h 1"/>
                  <a:gd name="T4" fmla="*/ 1 w 1"/>
                  <a:gd name="T5" fmla="*/ 0 h 1"/>
                  <a:gd name="T6" fmla="*/ 0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lnTo>
                      <a:pt x="1" y="1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48" name="Freeform 297">
                <a:extLst>
                  <a:ext uri="{FF2B5EF4-FFF2-40B4-BE49-F238E27FC236}">
                    <a16:creationId xmlns:a16="http://schemas.microsoft.com/office/drawing/2014/main" xmlns="" id="{65A9B706-4DB0-D640-AD47-63D4BFF0AD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33" y="308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49" name="Rectangle 298">
                <a:extLst>
                  <a:ext uri="{FF2B5EF4-FFF2-40B4-BE49-F238E27FC236}">
                    <a16:creationId xmlns:a16="http://schemas.microsoft.com/office/drawing/2014/main" xmlns="" id="{F4D6BDC4-3908-AD4E-9DD7-2F6D4EB0CE7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21" y="3088"/>
                <a:ext cx="1" cy="1"/>
              </a:xfrm>
              <a:prstGeom prst="rect">
                <a:avLst/>
              </a:pr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50" name="Freeform 299">
                <a:extLst>
                  <a:ext uri="{FF2B5EF4-FFF2-40B4-BE49-F238E27FC236}">
                    <a16:creationId xmlns:a16="http://schemas.microsoft.com/office/drawing/2014/main" xmlns="" id="{39232065-7B14-FE4F-B311-A8C1CD2558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30" y="3094"/>
                <a:ext cx="3" cy="1"/>
              </a:xfrm>
              <a:custGeom>
                <a:avLst/>
                <a:gdLst>
                  <a:gd name="T0" fmla="*/ 4 w 4"/>
                  <a:gd name="T1" fmla="*/ 1 h 1"/>
                  <a:gd name="T2" fmla="*/ 0 w 4"/>
                  <a:gd name="T3" fmla="*/ 0 h 1"/>
                  <a:gd name="T4" fmla="*/ 4 w 4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1">
                    <a:moveTo>
                      <a:pt x="4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2" y="1"/>
                      <a:pt x="3" y="1"/>
                      <a:pt x="4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51" name="Freeform 300">
                <a:extLst>
                  <a:ext uri="{FF2B5EF4-FFF2-40B4-BE49-F238E27FC236}">
                    <a16:creationId xmlns:a16="http://schemas.microsoft.com/office/drawing/2014/main" xmlns="" id="{C31FEE9C-A96B-C64A-9E11-8B0880DF5B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26" y="3100"/>
                <a:ext cx="3" cy="1"/>
              </a:xfrm>
              <a:custGeom>
                <a:avLst/>
                <a:gdLst>
                  <a:gd name="T0" fmla="*/ 0 w 3"/>
                  <a:gd name="T1" fmla="*/ 0 h 2"/>
                  <a:gd name="T2" fmla="*/ 3 w 3"/>
                  <a:gd name="T3" fmla="*/ 2 h 2"/>
                  <a:gd name="T4" fmla="*/ 0 w 3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2">
                    <a:moveTo>
                      <a:pt x="0" y="0"/>
                    </a:moveTo>
                    <a:cubicBezTo>
                      <a:pt x="3" y="2"/>
                      <a:pt x="3" y="2"/>
                      <a:pt x="3" y="2"/>
                    </a:cubicBezTo>
                    <a:cubicBezTo>
                      <a:pt x="3" y="1"/>
                      <a:pt x="2" y="1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52" name="Freeform 301">
                <a:extLst>
                  <a:ext uri="{FF2B5EF4-FFF2-40B4-BE49-F238E27FC236}">
                    <a16:creationId xmlns:a16="http://schemas.microsoft.com/office/drawing/2014/main" xmlns="" id="{67D54E8F-4DDD-B242-9797-280196E7DD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34" y="3087"/>
                <a:ext cx="1" cy="1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0 h 1"/>
                  <a:gd name="T4" fmla="*/ 0 w 1"/>
                  <a:gd name="T5" fmla="*/ 0 h 1"/>
                  <a:gd name="T6" fmla="*/ 1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53" name="Freeform 302">
                <a:extLst>
                  <a:ext uri="{FF2B5EF4-FFF2-40B4-BE49-F238E27FC236}">
                    <a16:creationId xmlns:a16="http://schemas.microsoft.com/office/drawing/2014/main" xmlns="" id="{070EFD7D-51D8-9843-A9F7-3DBBDF742B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7" y="3069"/>
                <a:ext cx="20" cy="15"/>
              </a:xfrm>
              <a:custGeom>
                <a:avLst/>
                <a:gdLst>
                  <a:gd name="T0" fmla="*/ 4 w 24"/>
                  <a:gd name="T1" fmla="*/ 2 h 19"/>
                  <a:gd name="T2" fmla="*/ 2 w 24"/>
                  <a:gd name="T3" fmla="*/ 5 h 19"/>
                  <a:gd name="T4" fmla="*/ 12 w 24"/>
                  <a:gd name="T5" fmla="*/ 6 h 19"/>
                  <a:gd name="T6" fmla="*/ 3 w 24"/>
                  <a:gd name="T7" fmla="*/ 6 h 19"/>
                  <a:gd name="T8" fmla="*/ 10 w 24"/>
                  <a:gd name="T9" fmla="*/ 12 h 19"/>
                  <a:gd name="T10" fmla="*/ 6 w 24"/>
                  <a:gd name="T11" fmla="*/ 11 h 19"/>
                  <a:gd name="T12" fmla="*/ 16 w 24"/>
                  <a:gd name="T13" fmla="*/ 15 h 19"/>
                  <a:gd name="T14" fmla="*/ 5 w 24"/>
                  <a:gd name="T15" fmla="*/ 13 h 19"/>
                  <a:gd name="T16" fmla="*/ 4 w 24"/>
                  <a:gd name="T17" fmla="*/ 13 h 19"/>
                  <a:gd name="T18" fmla="*/ 6 w 24"/>
                  <a:gd name="T19" fmla="*/ 16 h 19"/>
                  <a:gd name="T20" fmla="*/ 12 w 24"/>
                  <a:gd name="T21" fmla="*/ 18 h 19"/>
                  <a:gd name="T22" fmla="*/ 18 w 24"/>
                  <a:gd name="T23" fmla="*/ 19 h 19"/>
                  <a:gd name="T24" fmla="*/ 15 w 24"/>
                  <a:gd name="T25" fmla="*/ 16 h 19"/>
                  <a:gd name="T26" fmla="*/ 19 w 24"/>
                  <a:gd name="T27" fmla="*/ 16 h 19"/>
                  <a:gd name="T28" fmla="*/ 16 w 24"/>
                  <a:gd name="T29" fmla="*/ 15 h 19"/>
                  <a:gd name="T30" fmla="*/ 20 w 24"/>
                  <a:gd name="T31" fmla="*/ 15 h 19"/>
                  <a:gd name="T32" fmla="*/ 16 w 24"/>
                  <a:gd name="T33" fmla="*/ 13 h 19"/>
                  <a:gd name="T34" fmla="*/ 18 w 24"/>
                  <a:gd name="T35" fmla="*/ 13 h 19"/>
                  <a:gd name="T36" fmla="*/ 13 w 24"/>
                  <a:gd name="T37" fmla="*/ 12 h 19"/>
                  <a:gd name="T38" fmla="*/ 18 w 24"/>
                  <a:gd name="T39" fmla="*/ 11 h 19"/>
                  <a:gd name="T40" fmla="*/ 14 w 24"/>
                  <a:gd name="T41" fmla="*/ 11 h 19"/>
                  <a:gd name="T42" fmla="*/ 20 w 24"/>
                  <a:gd name="T43" fmla="*/ 6 h 19"/>
                  <a:gd name="T44" fmla="*/ 16 w 24"/>
                  <a:gd name="T45" fmla="*/ 6 h 19"/>
                  <a:gd name="T46" fmla="*/ 19 w 24"/>
                  <a:gd name="T47" fmla="*/ 8 h 19"/>
                  <a:gd name="T48" fmla="*/ 9 w 24"/>
                  <a:gd name="T49" fmla="*/ 8 h 19"/>
                  <a:gd name="T50" fmla="*/ 17 w 24"/>
                  <a:gd name="T51" fmla="*/ 5 h 19"/>
                  <a:gd name="T52" fmla="*/ 16 w 24"/>
                  <a:gd name="T53" fmla="*/ 2 h 19"/>
                  <a:gd name="T54" fmla="*/ 17 w 24"/>
                  <a:gd name="T55" fmla="*/ 2 h 19"/>
                  <a:gd name="T56" fmla="*/ 13 w 24"/>
                  <a:gd name="T57" fmla="*/ 0 h 19"/>
                  <a:gd name="T58" fmla="*/ 12 w 24"/>
                  <a:gd name="T59" fmla="*/ 1 h 19"/>
                  <a:gd name="T60" fmla="*/ 9 w 24"/>
                  <a:gd name="T61" fmla="*/ 1 h 19"/>
                  <a:gd name="T62" fmla="*/ 11 w 24"/>
                  <a:gd name="T63" fmla="*/ 0 h 19"/>
                  <a:gd name="T64" fmla="*/ 5 w 24"/>
                  <a:gd name="T65" fmla="*/ 0 h 19"/>
                  <a:gd name="T66" fmla="*/ 9 w 24"/>
                  <a:gd name="T67" fmla="*/ 1 h 19"/>
                  <a:gd name="T68" fmla="*/ 4 w 24"/>
                  <a:gd name="T69" fmla="*/ 2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4" h="19">
                    <a:moveTo>
                      <a:pt x="4" y="2"/>
                    </a:moveTo>
                    <a:cubicBezTo>
                      <a:pt x="0" y="4"/>
                      <a:pt x="2" y="4"/>
                      <a:pt x="2" y="5"/>
                    </a:cubicBezTo>
                    <a:cubicBezTo>
                      <a:pt x="4" y="6"/>
                      <a:pt x="11" y="4"/>
                      <a:pt x="12" y="6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3" y="8"/>
                      <a:pt x="1" y="10"/>
                      <a:pt x="10" y="12"/>
                    </a:cubicBezTo>
                    <a:cubicBezTo>
                      <a:pt x="8" y="12"/>
                      <a:pt x="7" y="12"/>
                      <a:pt x="6" y="11"/>
                    </a:cubicBezTo>
                    <a:cubicBezTo>
                      <a:pt x="6" y="13"/>
                      <a:pt x="19" y="13"/>
                      <a:pt x="16" y="15"/>
                    </a:cubicBezTo>
                    <a:cubicBezTo>
                      <a:pt x="10" y="12"/>
                      <a:pt x="10" y="15"/>
                      <a:pt x="5" y="13"/>
                    </a:cubicBezTo>
                    <a:cubicBezTo>
                      <a:pt x="4" y="13"/>
                      <a:pt x="4" y="13"/>
                      <a:pt x="4" y="13"/>
                    </a:cubicBezTo>
                    <a:cubicBezTo>
                      <a:pt x="4" y="14"/>
                      <a:pt x="7" y="16"/>
                      <a:pt x="6" y="16"/>
                    </a:cubicBezTo>
                    <a:cubicBezTo>
                      <a:pt x="9" y="17"/>
                      <a:pt x="12" y="17"/>
                      <a:pt x="12" y="18"/>
                    </a:cubicBezTo>
                    <a:cubicBezTo>
                      <a:pt x="13" y="18"/>
                      <a:pt x="16" y="18"/>
                      <a:pt x="18" y="19"/>
                    </a:cubicBezTo>
                    <a:cubicBezTo>
                      <a:pt x="16" y="17"/>
                      <a:pt x="17" y="17"/>
                      <a:pt x="15" y="16"/>
                    </a:cubicBezTo>
                    <a:cubicBezTo>
                      <a:pt x="18" y="16"/>
                      <a:pt x="15" y="16"/>
                      <a:pt x="19" y="16"/>
                    </a:cubicBezTo>
                    <a:cubicBezTo>
                      <a:pt x="16" y="15"/>
                      <a:pt x="16" y="15"/>
                      <a:pt x="16" y="15"/>
                    </a:cubicBezTo>
                    <a:cubicBezTo>
                      <a:pt x="17" y="15"/>
                      <a:pt x="19" y="16"/>
                      <a:pt x="20" y="15"/>
                    </a:cubicBezTo>
                    <a:cubicBezTo>
                      <a:pt x="18" y="15"/>
                      <a:pt x="16" y="14"/>
                      <a:pt x="16" y="13"/>
                    </a:cubicBezTo>
                    <a:cubicBezTo>
                      <a:pt x="18" y="13"/>
                      <a:pt x="18" y="13"/>
                      <a:pt x="18" y="13"/>
                    </a:cubicBezTo>
                    <a:cubicBezTo>
                      <a:pt x="16" y="13"/>
                      <a:pt x="18" y="12"/>
                      <a:pt x="13" y="12"/>
                    </a:cubicBezTo>
                    <a:cubicBezTo>
                      <a:pt x="18" y="11"/>
                      <a:pt x="18" y="11"/>
                      <a:pt x="18" y="11"/>
                    </a:cubicBezTo>
                    <a:cubicBezTo>
                      <a:pt x="14" y="11"/>
                      <a:pt x="14" y="11"/>
                      <a:pt x="14" y="11"/>
                    </a:cubicBezTo>
                    <a:cubicBezTo>
                      <a:pt x="16" y="10"/>
                      <a:pt x="24" y="9"/>
                      <a:pt x="20" y="6"/>
                    </a:cubicBezTo>
                    <a:cubicBezTo>
                      <a:pt x="18" y="7"/>
                      <a:pt x="17" y="7"/>
                      <a:pt x="16" y="6"/>
                    </a:cubicBezTo>
                    <a:cubicBezTo>
                      <a:pt x="14" y="7"/>
                      <a:pt x="19" y="7"/>
                      <a:pt x="19" y="8"/>
                    </a:cubicBezTo>
                    <a:cubicBezTo>
                      <a:pt x="16" y="9"/>
                      <a:pt x="11" y="7"/>
                      <a:pt x="9" y="8"/>
                    </a:cubicBezTo>
                    <a:cubicBezTo>
                      <a:pt x="13" y="7"/>
                      <a:pt x="9" y="6"/>
                      <a:pt x="17" y="5"/>
                    </a:cubicBezTo>
                    <a:cubicBezTo>
                      <a:pt x="18" y="4"/>
                      <a:pt x="14" y="4"/>
                      <a:pt x="16" y="2"/>
                    </a:cubicBezTo>
                    <a:cubicBezTo>
                      <a:pt x="17" y="2"/>
                      <a:pt x="17" y="2"/>
                      <a:pt x="17" y="2"/>
                    </a:cubicBezTo>
                    <a:cubicBezTo>
                      <a:pt x="11" y="3"/>
                      <a:pt x="19" y="0"/>
                      <a:pt x="13" y="0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10" y="2"/>
                      <a:pt x="10" y="1"/>
                      <a:pt x="9" y="1"/>
                    </a:cubicBezTo>
                    <a:cubicBezTo>
                      <a:pt x="10" y="1"/>
                      <a:pt x="10" y="1"/>
                      <a:pt x="11" y="0"/>
                    </a:cubicBezTo>
                    <a:cubicBezTo>
                      <a:pt x="7" y="1"/>
                      <a:pt x="6" y="0"/>
                      <a:pt x="5" y="0"/>
                    </a:cubicBezTo>
                    <a:cubicBezTo>
                      <a:pt x="4" y="1"/>
                      <a:pt x="8" y="1"/>
                      <a:pt x="9" y="1"/>
                    </a:cubicBezTo>
                    <a:cubicBezTo>
                      <a:pt x="7" y="1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54" name="Freeform 303">
                <a:extLst>
                  <a:ext uri="{FF2B5EF4-FFF2-40B4-BE49-F238E27FC236}">
                    <a16:creationId xmlns:a16="http://schemas.microsoft.com/office/drawing/2014/main" xmlns="" id="{83E9EE77-8BC3-B04B-AF7E-A1CFA9BD3D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32" y="3079"/>
                <a:ext cx="2" cy="1"/>
              </a:xfrm>
              <a:custGeom>
                <a:avLst/>
                <a:gdLst>
                  <a:gd name="T0" fmla="*/ 2 w 2"/>
                  <a:gd name="T1" fmla="*/ 1 h 1"/>
                  <a:gd name="T2" fmla="*/ 0 w 2"/>
                  <a:gd name="T3" fmla="*/ 0 h 1"/>
                  <a:gd name="T4" fmla="*/ 2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2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55" name="Freeform 304">
                <a:extLst>
                  <a:ext uri="{FF2B5EF4-FFF2-40B4-BE49-F238E27FC236}">
                    <a16:creationId xmlns:a16="http://schemas.microsoft.com/office/drawing/2014/main" xmlns="" id="{D9A1F92E-ABCB-CE44-940A-191974D910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2" y="3058"/>
                <a:ext cx="23" cy="11"/>
              </a:xfrm>
              <a:custGeom>
                <a:avLst/>
                <a:gdLst>
                  <a:gd name="T0" fmla="*/ 15 w 29"/>
                  <a:gd name="T1" fmla="*/ 7 h 13"/>
                  <a:gd name="T2" fmla="*/ 20 w 29"/>
                  <a:gd name="T3" fmla="*/ 4 h 13"/>
                  <a:gd name="T4" fmla="*/ 11 w 29"/>
                  <a:gd name="T5" fmla="*/ 9 h 13"/>
                  <a:gd name="T6" fmla="*/ 8 w 29"/>
                  <a:gd name="T7" fmla="*/ 9 h 13"/>
                  <a:gd name="T8" fmla="*/ 16 w 29"/>
                  <a:gd name="T9" fmla="*/ 4 h 13"/>
                  <a:gd name="T10" fmla="*/ 16 w 29"/>
                  <a:gd name="T11" fmla="*/ 2 h 13"/>
                  <a:gd name="T12" fmla="*/ 12 w 29"/>
                  <a:gd name="T13" fmla="*/ 5 h 13"/>
                  <a:gd name="T14" fmla="*/ 8 w 29"/>
                  <a:gd name="T15" fmla="*/ 6 h 13"/>
                  <a:gd name="T16" fmla="*/ 10 w 29"/>
                  <a:gd name="T17" fmla="*/ 5 h 13"/>
                  <a:gd name="T18" fmla="*/ 15 w 29"/>
                  <a:gd name="T19" fmla="*/ 0 h 13"/>
                  <a:gd name="T20" fmla="*/ 1 w 29"/>
                  <a:gd name="T21" fmla="*/ 9 h 13"/>
                  <a:gd name="T22" fmla="*/ 2 w 29"/>
                  <a:gd name="T23" fmla="*/ 9 h 13"/>
                  <a:gd name="T24" fmla="*/ 7 w 29"/>
                  <a:gd name="T25" fmla="*/ 3 h 13"/>
                  <a:gd name="T26" fmla="*/ 7 w 29"/>
                  <a:gd name="T27" fmla="*/ 5 h 13"/>
                  <a:gd name="T28" fmla="*/ 3 w 29"/>
                  <a:gd name="T29" fmla="*/ 8 h 13"/>
                  <a:gd name="T30" fmla="*/ 7 w 29"/>
                  <a:gd name="T31" fmla="*/ 13 h 13"/>
                  <a:gd name="T32" fmla="*/ 7 w 29"/>
                  <a:gd name="T33" fmla="*/ 12 h 13"/>
                  <a:gd name="T34" fmla="*/ 11 w 29"/>
                  <a:gd name="T35" fmla="*/ 11 h 13"/>
                  <a:gd name="T36" fmla="*/ 17 w 29"/>
                  <a:gd name="T37" fmla="*/ 8 h 13"/>
                  <a:gd name="T38" fmla="*/ 15 w 29"/>
                  <a:gd name="T39" fmla="*/ 10 h 13"/>
                  <a:gd name="T40" fmla="*/ 22 w 29"/>
                  <a:gd name="T41" fmla="*/ 7 h 13"/>
                  <a:gd name="T42" fmla="*/ 25 w 29"/>
                  <a:gd name="T43" fmla="*/ 8 h 13"/>
                  <a:gd name="T44" fmla="*/ 23 w 29"/>
                  <a:gd name="T45" fmla="*/ 4 h 13"/>
                  <a:gd name="T46" fmla="*/ 15 w 29"/>
                  <a:gd name="T47" fmla="*/ 7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9" h="13">
                    <a:moveTo>
                      <a:pt x="15" y="7"/>
                    </a:moveTo>
                    <a:cubicBezTo>
                      <a:pt x="16" y="6"/>
                      <a:pt x="18" y="6"/>
                      <a:pt x="20" y="4"/>
                    </a:cubicBezTo>
                    <a:cubicBezTo>
                      <a:pt x="17" y="5"/>
                      <a:pt x="15" y="8"/>
                      <a:pt x="11" y="9"/>
                    </a:cubicBezTo>
                    <a:cubicBezTo>
                      <a:pt x="13" y="8"/>
                      <a:pt x="9" y="9"/>
                      <a:pt x="8" y="9"/>
                    </a:cubicBezTo>
                    <a:cubicBezTo>
                      <a:pt x="11" y="8"/>
                      <a:pt x="15" y="5"/>
                      <a:pt x="16" y="4"/>
                    </a:cubicBezTo>
                    <a:cubicBezTo>
                      <a:pt x="15" y="5"/>
                      <a:pt x="17" y="2"/>
                      <a:pt x="16" y="2"/>
                    </a:cubicBezTo>
                    <a:cubicBezTo>
                      <a:pt x="14" y="5"/>
                      <a:pt x="14" y="2"/>
                      <a:pt x="12" y="5"/>
                    </a:cubicBezTo>
                    <a:cubicBezTo>
                      <a:pt x="9" y="7"/>
                      <a:pt x="7" y="8"/>
                      <a:pt x="8" y="6"/>
                    </a:cubicBezTo>
                    <a:cubicBezTo>
                      <a:pt x="10" y="4"/>
                      <a:pt x="10" y="5"/>
                      <a:pt x="10" y="5"/>
                    </a:cubicBezTo>
                    <a:cubicBezTo>
                      <a:pt x="14" y="3"/>
                      <a:pt x="12" y="3"/>
                      <a:pt x="15" y="0"/>
                    </a:cubicBezTo>
                    <a:cubicBezTo>
                      <a:pt x="10" y="2"/>
                      <a:pt x="6" y="1"/>
                      <a:pt x="1" y="9"/>
                    </a:cubicBezTo>
                    <a:cubicBezTo>
                      <a:pt x="0" y="10"/>
                      <a:pt x="2" y="9"/>
                      <a:pt x="2" y="9"/>
                    </a:cubicBezTo>
                    <a:cubicBezTo>
                      <a:pt x="3" y="7"/>
                      <a:pt x="6" y="5"/>
                      <a:pt x="7" y="3"/>
                    </a:cubicBezTo>
                    <a:cubicBezTo>
                      <a:pt x="6" y="5"/>
                      <a:pt x="9" y="3"/>
                      <a:pt x="7" y="5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10"/>
                      <a:pt x="4" y="12"/>
                      <a:pt x="7" y="13"/>
                    </a:cubicBezTo>
                    <a:cubicBezTo>
                      <a:pt x="7" y="12"/>
                      <a:pt x="7" y="12"/>
                      <a:pt x="7" y="12"/>
                    </a:cubicBezTo>
                    <a:cubicBezTo>
                      <a:pt x="9" y="11"/>
                      <a:pt x="10" y="12"/>
                      <a:pt x="11" y="11"/>
                    </a:cubicBezTo>
                    <a:cubicBezTo>
                      <a:pt x="17" y="8"/>
                      <a:pt x="17" y="8"/>
                      <a:pt x="17" y="8"/>
                    </a:cubicBezTo>
                    <a:cubicBezTo>
                      <a:pt x="16" y="9"/>
                      <a:pt x="18" y="9"/>
                      <a:pt x="15" y="10"/>
                    </a:cubicBezTo>
                    <a:cubicBezTo>
                      <a:pt x="18" y="9"/>
                      <a:pt x="20" y="8"/>
                      <a:pt x="22" y="7"/>
                    </a:cubicBezTo>
                    <a:cubicBezTo>
                      <a:pt x="23" y="8"/>
                      <a:pt x="21" y="9"/>
                      <a:pt x="25" y="8"/>
                    </a:cubicBezTo>
                    <a:cubicBezTo>
                      <a:pt x="29" y="4"/>
                      <a:pt x="20" y="8"/>
                      <a:pt x="23" y="4"/>
                    </a:cubicBezTo>
                    <a:lnTo>
                      <a:pt x="15" y="7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56" name="Freeform 305">
                <a:extLst>
                  <a:ext uri="{FF2B5EF4-FFF2-40B4-BE49-F238E27FC236}">
                    <a16:creationId xmlns:a16="http://schemas.microsoft.com/office/drawing/2014/main" xmlns="" id="{BB9CCED9-20C3-7D4C-81B5-75D1F6B68E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26" y="3066"/>
                <a:ext cx="3" cy="1"/>
              </a:xfrm>
              <a:custGeom>
                <a:avLst/>
                <a:gdLst>
                  <a:gd name="T0" fmla="*/ 3 w 3"/>
                  <a:gd name="T1" fmla="*/ 0 h 1"/>
                  <a:gd name="T2" fmla="*/ 0 w 3"/>
                  <a:gd name="T3" fmla="*/ 1 h 1"/>
                  <a:gd name="T4" fmla="*/ 1 w 3"/>
                  <a:gd name="T5" fmla="*/ 1 h 1"/>
                  <a:gd name="T6" fmla="*/ 3 w 3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1">
                    <a:moveTo>
                      <a:pt x="3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57" name="Freeform 306">
                <a:extLst>
                  <a:ext uri="{FF2B5EF4-FFF2-40B4-BE49-F238E27FC236}">
                    <a16:creationId xmlns:a16="http://schemas.microsoft.com/office/drawing/2014/main" xmlns="" id="{881C41E0-1798-2547-AA71-7B50D0DD31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7" y="3068"/>
                <a:ext cx="4" cy="1"/>
              </a:xfrm>
              <a:custGeom>
                <a:avLst/>
                <a:gdLst>
                  <a:gd name="T0" fmla="*/ 0 w 4"/>
                  <a:gd name="T1" fmla="*/ 2 h 2"/>
                  <a:gd name="T2" fmla="*/ 3 w 4"/>
                  <a:gd name="T3" fmla="*/ 1 h 2"/>
                  <a:gd name="T4" fmla="*/ 0 w 4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2">
                    <a:moveTo>
                      <a:pt x="0" y="2"/>
                    </a:moveTo>
                    <a:cubicBezTo>
                      <a:pt x="3" y="1"/>
                      <a:pt x="3" y="1"/>
                      <a:pt x="3" y="1"/>
                    </a:cubicBezTo>
                    <a:cubicBezTo>
                      <a:pt x="4" y="0"/>
                      <a:pt x="2" y="1"/>
                      <a:pt x="0" y="2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58" name="Freeform 307">
                <a:extLst>
                  <a:ext uri="{FF2B5EF4-FFF2-40B4-BE49-F238E27FC236}">
                    <a16:creationId xmlns:a16="http://schemas.microsoft.com/office/drawing/2014/main" xmlns="" id="{484B1487-18EC-C546-821D-F7295C6C9C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22" y="3057"/>
                <a:ext cx="1" cy="1"/>
              </a:xfrm>
              <a:custGeom>
                <a:avLst/>
                <a:gdLst>
                  <a:gd name="T0" fmla="*/ 2 w 2"/>
                  <a:gd name="T1" fmla="*/ 0 h 1"/>
                  <a:gd name="T2" fmla="*/ 0 w 2"/>
                  <a:gd name="T3" fmla="*/ 0 h 1"/>
                  <a:gd name="T4" fmla="*/ 0 w 2"/>
                  <a:gd name="T5" fmla="*/ 1 h 1"/>
                  <a:gd name="T6" fmla="*/ 2 w 2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0"/>
                      <a:pt x="2" y="0"/>
                      <a:pt x="2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59" name="Freeform 308">
                <a:extLst>
                  <a:ext uri="{FF2B5EF4-FFF2-40B4-BE49-F238E27FC236}">
                    <a16:creationId xmlns:a16="http://schemas.microsoft.com/office/drawing/2014/main" xmlns="" id="{AE180A44-97B5-ED48-A3D5-068CC8AD74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0" y="3057"/>
                <a:ext cx="8" cy="8"/>
              </a:xfrm>
              <a:custGeom>
                <a:avLst/>
                <a:gdLst>
                  <a:gd name="T0" fmla="*/ 0 w 10"/>
                  <a:gd name="T1" fmla="*/ 10 h 10"/>
                  <a:gd name="T2" fmla="*/ 2 w 10"/>
                  <a:gd name="T3" fmla="*/ 10 h 10"/>
                  <a:gd name="T4" fmla="*/ 10 w 10"/>
                  <a:gd name="T5" fmla="*/ 1 h 10"/>
                  <a:gd name="T6" fmla="*/ 4 w 10"/>
                  <a:gd name="T7" fmla="*/ 6 h 10"/>
                  <a:gd name="T8" fmla="*/ 2 w 10"/>
                  <a:gd name="T9" fmla="*/ 6 h 10"/>
                  <a:gd name="T10" fmla="*/ 0 w 10"/>
                  <a:gd name="T11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" h="10">
                    <a:moveTo>
                      <a:pt x="0" y="10"/>
                    </a:moveTo>
                    <a:cubicBezTo>
                      <a:pt x="1" y="9"/>
                      <a:pt x="3" y="7"/>
                      <a:pt x="2" y="10"/>
                    </a:cubicBezTo>
                    <a:cubicBezTo>
                      <a:pt x="5" y="7"/>
                      <a:pt x="7" y="4"/>
                      <a:pt x="10" y="1"/>
                    </a:cubicBezTo>
                    <a:cubicBezTo>
                      <a:pt x="10" y="0"/>
                      <a:pt x="5" y="6"/>
                      <a:pt x="4" y="6"/>
                    </a:cubicBezTo>
                    <a:cubicBezTo>
                      <a:pt x="6" y="3"/>
                      <a:pt x="2" y="7"/>
                      <a:pt x="2" y="6"/>
                    </a:cubicBez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60" name="Freeform 309">
                <a:extLst>
                  <a:ext uri="{FF2B5EF4-FFF2-40B4-BE49-F238E27FC236}">
                    <a16:creationId xmlns:a16="http://schemas.microsoft.com/office/drawing/2014/main" xmlns="" id="{7F0B13A2-5A7C-7C4D-B37F-B485D8BCED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90" y="3047"/>
                <a:ext cx="27" cy="16"/>
              </a:xfrm>
              <a:custGeom>
                <a:avLst/>
                <a:gdLst>
                  <a:gd name="T0" fmla="*/ 27 w 33"/>
                  <a:gd name="T1" fmla="*/ 8 h 20"/>
                  <a:gd name="T2" fmla="*/ 25 w 33"/>
                  <a:gd name="T3" fmla="*/ 8 h 20"/>
                  <a:gd name="T4" fmla="*/ 26 w 33"/>
                  <a:gd name="T5" fmla="*/ 6 h 20"/>
                  <a:gd name="T6" fmla="*/ 26 w 33"/>
                  <a:gd name="T7" fmla="*/ 3 h 20"/>
                  <a:gd name="T8" fmla="*/ 25 w 33"/>
                  <a:gd name="T9" fmla="*/ 5 h 20"/>
                  <a:gd name="T10" fmla="*/ 21 w 33"/>
                  <a:gd name="T11" fmla="*/ 6 h 20"/>
                  <a:gd name="T12" fmla="*/ 20 w 33"/>
                  <a:gd name="T13" fmla="*/ 11 h 20"/>
                  <a:gd name="T14" fmla="*/ 19 w 33"/>
                  <a:gd name="T15" fmla="*/ 2 h 20"/>
                  <a:gd name="T16" fmla="*/ 18 w 33"/>
                  <a:gd name="T17" fmla="*/ 13 h 20"/>
                  <a:gd name="T18" fmla="*/ 15 w 33"/>
                  <a:gd name="T19" fmla="*/ 9 h 20"/>
                  <a:gd name="T20" fmla="*/ 16 w 33"/>
                  <a:gd name="T21" fmla="*/ 9 h 20"/>
                  <a:gd name="T22" fmla="*/ 14 w 33"/>
                  <a:gd name="T23" fmla="*/ 9 h 20"/>
                  <a:gd name="T24" fmla="*/ 15 w 33"/>
                  <a:gd name="T25" fmla="*/ 3 h 20"/>
                  <a:gd name="T26" fmla="*/ 12 w 33"/>
                  <a:gd name="T27" fmla="*/ 4 h 20"/>
                  <a:gd name="T28" fmla="*/ 12 w 33"/>
                  <a:gd name="T29" fmla="*/ 1 h 20"/>
                  <a:gd name="T30" fmla="*/ 6 w 33"/>
                  <a:gd name="T31" fmla="*/ 5 h 20"/>
                  <a:gd name="T32" fmla="*/ 5 w 33"/>
                  <a:gd name="T33" fmla="*/ 1 h 20"/>
                  <a:gd name="T34" fmla="*/ 6 w 33"/>
                  <a:gd name="T35" fmla="*/ 11 h 20"/>
                  <a:gd name="T36" fmla="*/ 7 w 33"/>
                  <a:gd name="T37" fmla="*/ 11 h 20"/>
                  <a:gd name="T38" fmla="*/ 11 w 33"/>
                  <a:gd name="T39" fmla="*/ 16 h 20"/>
                  <a:gd name="T40" fmla="*/ 10 w 33"/>
                  <a:gd name="T41" fmla="*/ 13 h 20"/>
                  <a:gd name="T42" fmla="*/ 14 w 33"/>
                  <a:gd name="T43" fmla="*/ 17 h 20"/>
                  <a:gd name="T44" fmla="*/ 10 w 33"/>
                  <a:gd name="T45" fmla="*/ 9 h 20"/>
                  <a:gd name="T46" fmla="*/ 12 w 33"/>
                  <a:gd name="T47" fmla="*/ 9 h 20"/>
                  <a:gd name="T48" fmla="*/ 5 w 33"/>
                  <a:gd name="T49" fmla="*/ 3 h 20"/>
                  <a:gd name="T50" fmla="*/ 4 w 33"/>
                  <a:gd name="T51" fmla="*/ 7 h 20"/>
                  <a:gd name="T52" fmla="*/ 6 w 33"/>
                  <a:gd name="T53" fmla="*/ 15 h 20"/>
                  <a:gd name="T54" fmla="*/ 8 w 33"/>
                  <a:gd name="T55" fmla="*/ 16 h 20"/>
                  <a:gd name="T56" fmla="*/ 9 w 33"/>
                  <a:gd name="T57" fmla="*/ 11 h 20"/>
                  <a:gd name="T58" fmla="*/ 10 w 33"/>
                  <a:gd name="T59" fmla="*/ 17 h 20"/>
                  <a:gd name="T60" fmla="*/ 10 w 33"/>
                  <a:gd name="T61" fmla="*/ 11 h 20"/>
                  <a:gd name="T62" fmla="*/ 10 w 33"/>
                  <a:gd name="T63" fmla="*/ 16 h 20"/>
                  <a:gd name="T64" fmla="*/ 11 w 33"/>
                  <a:gd name="T65" fmla="*/ 11 h 20"/>
                  <a:gd name="T66" fmla="*/ 12 w 33"/>
                  <a:gd name="T67" fmla="*/ 18 h 20"/>
                  <a:gd name="T68" fmla="*/ 22 w 33"/>
                  <a:gd name="T69" fmla="*/ 16 h 20"/>
                  <a:gd name="T70" fmla="*/ 23 w 33"/>
                  <a:gd name="T71" fmla="*/ 12 h 20"/>
                  <a:gd name="T72" fmla="*/ 27 w 33"/>
                  <a:gd name="T73" fmla="*/ 14 h 20"/>
                  <a:gd name="T74" fmla="*/ 29 w 33"/>
                  <a:gd name="T75" fmla="*/ 11 h 20"/>
                  <a:gd name="T76" fmla="*/ 24 w 33"/>
                  <a:gd name="T77" fmla="*/ 19 h 20"/>
                  <a:gd name="T78" fmla="*/ 26 w 33"/>
                  <a:gd name="T79" fmla="*/ 19 h 20"/>
                  <a:gd name="T80" fmla="*/ 26 w 33"/>
                  <a:gd name="T81" fmla="*/ 16 h 20"/>
                  <a:gd name="T82" fmla="*/ 27 w 33"/>
                  <a:gd name="T83" fmla="*/ 19 h 20"/>
                  <a:gd name="T84" fmla="*/ 31 w 33"/>
                  <a:gd name="T85" fmla="*/ 8 h 20"/>
                  <a:gd name="T86" fmla="*/ 29 w 33"/>
                  <a:gd name="T87" fmla="*/ 2 h 20"/>
                  <a:gd name="T88" fmla="*/ 27 w 33"/>
                  <a:gd name="T89" fmla="*/ 8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33" h="20">
                    <a:moveTo>
                      <a:pt x="27" y="8"/>
                    </a:moveTo>
                    <a:cubicBezTo>
                      <a:pt x="26" y="8"/>
                      <a:pt x="25" y="10"/>
                      <a:pt x="25" y="8"/>
                    </a:cubicBezTo>
                    <a:cubicBezTo>
                      <a:pt x="25" y="6"/>
                      <a:pt x="26" y="5"/>
                      <a:pt x="26" y="6"/>
                    </a:cubicBezTo>
                    <a:cubicBezTo>
                      <a:pt x="28" y="1"/>
                      <a:pt x="25" y="6"/>
                      <a:pt x="26" y="3"/>
                    </a:cubicBezTo>
                    <a:cubicBezTo>
                      <a:pt x="25" y="5"/>
                      <a:pt x="25" y="5"/>
                      <a:pt x="25" y="5"/>
                    </a:cubicBezTo>
                    <a:cubicBezTo>
                      <a:pt x="24" y="3"/>
                      <a:pt x="23" y="9"/>
                      <a:pt x="21" y="6"/>
                    </a:cubicBezTo>
                    <a:cubicBezTo>
                      <a:pt x="21" y="7"/>
                      <a:pt x="21" y="7"/>
                      <a:pt x="20" y="11"/>
                    </a:cubicBezTo>
                    <a:cubicBezTo>
                      <a:pt x="20" y="6"/>
                      <a:pt x="20" y="6"/>
                      <a:pt x="19" y="2"/>
                    </a:cubicBezTo>
                    <a:cubicBezTo>
                      <a:pt x="19" y="4"/>
                      <a:pt x="19" y="9"/>
                      <a:pt x="18" y="13"/>
                    </a:cubicBezTo>
                    <a:cubicBezTo>
                      <a:pt x="17" y="7"/>
                      <a:pt x="16" y="14"/>
                      <a:pt x="15" y="9"/>
                    </a:cubicBezTo>
                    <a:cubicBezTo>
                      <a:pt x="15" y="9"/>
                      <a:pt x="16" y="8"/>
                      <a:pt x="16" y="9"/>
                    </a:cubicBezTo>
                    <a:cubicBezTo>
                      <a:pt x="17" y="3"/>
                      <a:pt x="15" y="10"/>
                      <a:pt x="14" y="9"/>
                    </a:cubicBezTo>
                    <a:cubicBezTo>
                      <a:pt x="15" y="3"/>
                      <a:pt x="15" y="3"/>
                      <a:pt x="15" y="3"/>
                    </a:cubicBezTo>
                    <a:cubicBezTo>
                      <a:pt x="14" y="4"/>
                      <a:pt x="12" y="7"/>
                      <a:pt x="12" y="4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10" y="5"/>
                      <a:pt x="8" y="3"/>
                      <a:pt x="6" y="5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3" y="5"/>
                      <a:pt x="8" y="3"/>
                      <a:pt x="6" y="11"/>
                    </a:cubicBezTo>
                    <a:cubicBezTo>
                      <a:pt x="6" y="1"/>
                      <a:pt x="5" y="15"/>
                      <a:pt x="7" y="11"/>
                    </a:cubicBezTo>
                    <a:cubicBezTo>
                      <a:pt x="10" y="13"/>
                      <a:pt x="7" y="13"/>
                      <a:pt x="11" y="16"/>
                    </a:cubicBezTo>
                    <a:cubicBezTo>
                      <a:pt x="7" y="12"/>
                      <a:pt x="10" y="15"/>
                      <a:pt x="10" y="13"/>
                    </a:cubicBezTo>
                    <a:cubicBezTo>
                      <a:pt x="13" y="17"/>
                      <a:pt x="11" y="13"/>
                      <a:pt x="14" y="17"/>
                    </a:cubicBezTo>
                    <a:cubicBezTo>
                      <a:pt x="10" y="9"/>
                      <a:pt x="10" y="9"/>
                      <a:pt x="10" y="9"/>
                    </a:cubicBezTo>
                    <a:cubicBezTo>
                      <a:pt x="12" y="11"/>
                      <a:pt x="12" y="10"/>
                      <a:pt x="12" y="9"/>
                    </a:cubicBezTo>
                    <a:cubicBezTo>
                      <a:pt x="11" y="10"/>
                      <a:pt x="7" y="4"/>
                      <a:pt x="5" y="3"/>
                    </a:cubicBezTo>
                    <a:cubicBezTo>
                      <a:pt x="5" y="5"/>
                      <a:pt x="5" y="6"/>
                      <a:pt x="4" y="7"/>
                    </a:cubicBezTo>
                    <a:cubicBezTo>
                      <a:pt x="5" y="11"/>
                      <a:pt x="0" y="2"/>
                      <a:pt x="6" y="15"/>
                    </a:cubicBezTo>
                    <a:cubicBezTo>
                      <a:pt x="8" y="16"/>
                      <a:pt x="8" y="16"/>
                      <a:pt x="8" y="16"/>
                    </a:cubicBezTo>
                    <a:cubicBezTo>
                      <a:pt x="8" y="9"/>
                      <a:pt x="9" y="16"/>
                      <a:pt x="9" y="11"/>
                    </a:cubicBezTo>
                    <a:cubicBezTo>
                      <a:pt x="10" y="17"/>
                      <a:pt x="10" y="17"/>
                      <a:pt x="10" y="17"/>
                    </a:cubicBezTo>
                    <a:cubicBezTo>
                      <a:pt x="11" y="15"/>
                      <a:pt x="9" y="13"/>
                      <a:pt x="10" y="11"/>
                    </a:cubicBezTo>
                    <a:cubicBezTo>
                      <a:pt x="10" y="10"/>
                      <a:pt x="11" y="14"/>
                      <a:pt x="10" y="16"/>
                    </a:cubicBezTo>
                    <a:cubicBezTo>
                      <a:pt x="11" y="17"/>
                      <a:pt x="11" y="15"/>
                      <a:pt x="11" y="11"/>
                    </a:cubicBezTo>
                    <a:cubicBezTo>
                      <a:pt x="12" y="18"/>
                      <a:pt x="12" y="18"/>
                      <a:pt x="12" y="18"/>
                    </a:cubicBezTo>
                    <a:cubicBezTo>
                      <a:pt x="14" y="16"/>
                      <a:pt x="20" y="12"/>
                      <a:pt x="22" y="16"/>
                    </a:cubicBezTo>
                    <a:cubicBezTo>
                      <a:pt x="23" y="12"/>
                      <a:pt x="23" y="12"/>
                      <a:pt x="23" y="12"/>
                    </a:cubicBezTo>
                    <a:cubicBezTo>
                      <a:pt x="23" y="15"/>
                      <a:pt x="29" y="4"/>
                      <a:pt x="27" y="14"/>
                    </a:cubicBezTo>
                    <a:cubicBezTo>
                      <a:pt x="29" y="11"/>
                      <a:pt x="29" y="11"/>
                      <a:pt x="29" y="11"/>
                    </a:cubicBezTo>
                    <a:cubicBezTo>
                      <a:pt x="28" y="12"/>
                      <a:pt x="26" y="17"/>
                      <a:pt x="24" y="19"/>
                    </a:cubicBezTo>
                    <a:cubicBezTo>
                      <a:pt x="25" y="18"/>
                      <a:pt x="25" y="20"/>
                      <a:pt x="26" y="19"/>
                    </a:cubicBezTo>
                    <a:cubicBezTo>
                      <a:pt x="26" y="16"/>
                      <a:pt x="26" y="16"/>
                      <a:pt x="26" y="16"/>
                    </a:cubicBezTo>
                    <a:cubicBezTo>
                      <a:pt x="29" y="13"/>
                      <a:pt x="28" y="16"/>
                      <a:pt x="27" y="19"/>
                    </a:cubicBezTo>
                    <a:cubicBezTo>
                      <a:pt x="30" y="15"/>
                      <a:pt x="30" y="12"/>
                      <a:pt x="31" y="8"/>
                    </a:cubicBezTo>
                    <a:cubicBezTo>
                      <a:pt x="26" y="14"/>
                      <a:pt x="33" y="0"/>
                      <a:pt x="29" y="2"/>
                    </a:cubicBezTo>
                    <a:cubicBezTo>
                      <a:pt x="27" y="4"/>
                      <a:pt x="28" y="6"/>
                      <a:pt x="27" y="8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61" name="Freeform 310">
                <a:extLst>
                  <a:ext uri="{FF2B5EF4-FFF2-40B4-BE49-F238E27FC236}">
                    <a16:creationId xmlns:a16="http://schemas.microsoft.com/office/drawing/2014/main" xmlns="" id="{5DD01183-4E3F-054B-A113-4F801FA273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0" y="3062"/>
                <a:ext cx="0" cy="1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lnTo>
                      <a:pt x="0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62" name="Freeform 311">
                <a:extLst>
                  <a:ext uri="{FF2B5EF4-FFF2-40B4-BE49-F238E27FC236}">
                    <a16:creationId xmlns:a16="http://schemas.microsoft.com/office/drawing/2014/main" xmlns="" id="{51988CCE-DCA9-644F-B0FA-2CCB253EE9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99" y="3053"/>
                <a:ext cx="1" cy="1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1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63" name="Freeform 312">
                <a:extLst>
                  <a:ext uri="{FF2B5EF4-FFF2-40B4-BE49-F238E27FC236}">
                    <a16:creationId xmlns:a16="http://schemas.microsoft.com/office/drawing/2014/main" xmlns="" id="{D433FCF9-3299-9E49-BEA0-89CEE4E958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2" y="3062"/>
                <a:ext cx="1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64" name="Freeform 313">
                <a:extLst>
                  <a:ext uri="{FF2B5EF4-FFF2-40B4-BE49-F238E27FC236}">
                    <a16:creationId xmlns:a16="http://schemas.microsoft.com/office/drawing/2014/main" xmlns="" id="{430AF26E-9F9C-F24A-BFBA-8F232FECB1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7" y="3055"/>
                <a:ext cx="0" cy="1"/>
              </a:xfrm>
              <a:custGeom>
                <a:avLst/>
                <a:gdLst>
                  <a:gd name="T0" fmla="*/ 0 h 1"/>
                  <a:gd name="T1" fmla="*/ 0 h 1"/>
                  <a:gd name="T2" fmla="*/ 1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65" name="Freeform 314">
                <a:extLst>
                  <a:ext uri="{FF2B5EF4-FFF2-40B4-BE49-F238E27FC236}">
                    <a16:creationId xmlns:a16="http://schemas.microsoft.com/office/drawing/2014/main" xmlns="" id="{8A895ABA-D812-274B-9D86-97EDB96E11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05" y="3053"/>
                <a:ext cx="1" cy="1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lnTo>
                      <a:pt x="0" y="0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66" name="Freeform 315">
                <a:extLst>
                  <a:ext uri="{FF2B5EF4-FFF2-40B4-BE49-F238E27FC236}">
                    <a16:creationId xmlns:a16="http://schemas.microsoft.com/office/drawing/2014/main" xmlns="" id="{34110E59-9783-B046-A4B0-D05F509FA5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4" y="304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67" name="Freeform 316">
                <a:extLst>
                  <a:ext uri="{FF2B5EF4-FFF2-40B4-BE49-F238E27FC236}">
                    <a16:creationId xmlns:a16="http://schemas.microsoft.com/office/drawing/2014/main" xmlns="" id="{D60C2E53-5A50-324D-B1CD-C78FA55D52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95" y="3015"/>
                <a:ext cx="35" cy="42"/>
              </a:xfrm>
              <a:custGeom>
                <a:avLst/>
                <a:gdLst>
                  <a:gd name="T0" fmla="*/ 31 w 42"/>
                  <a:gd name="T1" fmla="*/ 3 h 52"/>
                  <a:gd name="T2" fmla="*/ 25 w 42"/>
                  <a:gd name="T3" fmla="*/ 0 h 52"/>
                  <a:gd name="T4" fmla="*/ 21 w 42"/>
                  <a:gd name="T5" fmla="*/ 0 h 52"/>
                  <a:gd name="T6" fmla="*/ 24 w 42"/>
                  <a:gd name="T7" fmla="*/ 4 h 52"/>
                  <a:gd name="T8" fmla="*/ 23 w 42"/>
                  <a:gd name="T9" fmla="*/ 9 h 52"/>
                  <a:gd name="T10" fmla="*/ 19 w 42"/>
                  <a:gd name="T11" fmla="*/ 11 h 52"/>
                  <a:gd name="T12" fmla="*/ 22 w 42"/>
                  <a:gd name="T13" fmla="*/ 18 h 52"/>
                  <a:gd name="T14" fmla="*/ 20 w 42"/>
                  <a:gd name="T15" fmla="*/ 18 h 52"/>
                  <a:gd name="T16" fmla="*/ 17 w 42"/>
                  <a:gd name="T17" fmla="*/ 20 h 52"/>
                  <a:gd name="T18" fmla="*/ 25 w 42"/>
                  <a:gd name="T19" fmla="*/ 26 h 52"/>
                  <a:gd name="T20" fmla="*/ 23 w 42"/>
                  <a:gd name="T21" fmla="*/ 29 h 52"/>
                  <a:gd name="T22" fmla="*/ 18 w 42"/>
                  <a:gd name="T23" fmla="*/ 28 h 52"/>
                  <a:gd name="T24" fmla="*/ 16 w 42"/>
                  <a:gd name="T25" fmla="*/ 31 h 52"/>
                  <a:gd name="T26" fmla="*/ 13 w 42"/>
                  <a:gd name="T27" fmla="*/ 32 h 52"/>
                  <a:gd name="T28" fmla="*/ 13 w 42"/>
                  <a:gd name="T29" fmla="*/ 36 h 52"/>
                  <a:gd name="T30" fmla="*/ 14 w 42"/>
                  <a:gd name="T31" fmla="*/ 40 h 52"/>
                  <a:gd name="T32" fmla="*/ 10 w 42"/>
                  <a:gd name="T33" fmla="*/ 38 h 52"/>
                  <a:gd name="T34" fmla="*/ 10 w 42"/>
                  <a:gd name="T35" fmla="*/ 40 h 52"/>
                  <a:gd name="T36" fmla="*/ 4 w 42"/>
                  <a:gd name="T37" fmla="*/ 45 h 52"/>
                  <a:gd name="T38" fmla="*/ 8 w 42"/>
                  <a:gd name="T39" fmla="*/ 43 h 52"/>
                  <a:gd name="T40" fmla="*/ 6 w 42"/>
                  <a:gd name="T41" fmla="*/ 41 h 52"/>
                  <a:gd name="T42" fmla="*/ 15 w 42"/>
                  <a:gd name="T43" fmla="*/ 48 h 52"/>
                  <a:gd name="T44" fmla="*/ 17 w 42"/>
                  <a:gd name="T45" fmla="*/ 48 h 52"/>
                  <a:gd name="T46" fmla="*/ 18 w 42"/>
                  <a:gd name="T47" fmla="*/ 45 h 52"/>
                  <a:gd name="T48" fmla="*/ 21 w 42"/>
                  <a:gd name="T49" fmla="*/ 44 h 52"/>
                  <a:gd name="T50" fmla="*/ 23 w 42"/>
                  <a:gd name="T51" fmla="*/ 42 h 52"/>
                  <a:gd name="T52" fmla="*/ 23 w 42"/>
                  <a:gd name="T53" fmla="*/ 38 h 52"/>
                  <a:gd name="T54" fmla="*/ 24 w 42"/>
                  <a:gd name="T55" fmla="*/ 38 h 52"/>
                  <a:gd name="T56" fmla="*/ 24 w 42"/>
                  <a:gd name="T57" fmla="*/ 38 h 52"/>
                  <a:gd name="T58" fmla="*/ 25 w 42"/>
                  <a:gd name="T59" fmla="*/ 35 h 52"/>
                  <a:gd name="T60" fmla="*/ 24 w 42"/>
                  <a:gd name="T61" fmla="*/ 31 h 52"/>
                  <a:gd name="T62" fmla="*/ 29 w 42"/>
                  <a:gd name="T63" fmla="*/ 34 h 52"/>
                  <a:gd name="T64" fmla="*/ 30 w 42"/>
                  <a:gd name="T65" fmla="*/ 31 h 52"/>
                  <a:gd name="T66" fmla="*/ 27 w 42"/>
                  <a:gd name="T67" fmla="*/ 27 h 52"/>
                  <a:gd name="T68" fmla="*/ 27 w 42"/>
                  <a:gd name="T69" fmla="*/ 23 h 52"/>
                  <a:gd name="T70" fmla="*/ 28 w 42"/>
                  <a:gd name="T71" fmla="*/ 17 h 52"/>
                  <a:gd name="T72" fmla="*/ 29 w 42"/>
                  <a:gd name="T73" fmla="*/ 17 h 52"/>
                  <a:gd name="T74" fmla="*/ 31 w 42"/>
                  <a:gd name="T75" fmla="*/ 11 h 52"/>
                  <a:gd name="T76" fmla="*/ 24 w 42"/>
                  <a:gd name="T77" fmla="*/ 10 h 52"/>
                  <a:gd name="T78" fmla="*/ 34 w 42"/>
                  <a:gd name="T79" fmla="*/ 1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42" h="52">
                    <a:moveTo>
                      <a:pt x="37" y="7"/>
                    </a:moveTo>
                    <a:cubicBezTo>
                      <a:pt x="36" y="6"/>
                      <a:pt x="35" y="4"/>
                      <a:pt x="31" y="3"/>
                    </a:cubicBezTo>
                    <a:cubicBezTo>
                      <a:pt x="33" y="3"/>
                      <a:pt x="33" y="3"/>
                      <a:pt x="33" y="3"/>
                    </a:cubicBezTo>
                    <a:cubicBezTo>
                      <a:pt x="33" y="3"/>
                      <a:pt x="29" y="0"/>
                      <a:pt x="25" y="0"/>
                    </a:cubicBezTo>
                    <a:cubicBezTo>
                      <a:pt x="27" y="1"/>
                      <a:pt x="27" y="1"/>
                      <a:pt x="27" y="1"/>
                    </a:cubicBezTo>
                    <a:cubicBezTo>
                      <a:pt x="30" y="3"/>
                      <a:pt x="23" y="0"/>
                      <a:pt x="21" y="0"/>
                    </a:cubicBezTo>
                    <a:cubicBezTo>
                      <a:pt x="22" y="1"/>
                      <a:pt x="30" y="5"/>
                      <a:pt x="28" y="5"/>
                    </a:cubicBezTo>
                    <a:cubicBezTo>
                      <a:pt x="28" y="5"/>
                      <a:pt x="26" y="4"/>
                      <a:pt x="24" y="4"/>
                    </a:cubicBezTo>
                    <a:cubicBezTo>
                      <a:pt x="24" y="4"/>
                      <a:pt x="30" y="7"/>
                      <a:pt x="30" y="8"/>
                    </a:cubicBezTo>
                    <a:cubicBezTo>
                      <a:pt x="14" y="1"/>
                      <a:pt x="33" y="13"/>
                      <a:pt x="23" y="9"/>
                    </a:cubicBezTo>
                    <a:cubicBezTo>
                      <a:pt x="24" y="10"/>
                      <a:pt x="22" y="10"/>
                      <a:pt x="24" y="13"/>
                    </a:cubicBezTo>
                    <a:cubicBezTo>
                      <a:pt x="21" y="10"/>
                      <a:pt x="23" y="14"/>
                      <a:pt x="19" y="11"/>
                    </a:cubicBezTo>
                    <a:cubicBezTo>
                      <a:pt x="28" y="16"/>
                      <a:pt x="14" y="11"/>
                      <a:pt x="25" y="18"/>
                    </a:cubicBezTo>
                    <a:cubicBezTo>
                      <a:pt x="21" y="17"/>
                      <a:pt x="25" y="18"/>
                      <a:pt x="22" y="18"/>
                    </a:cubicBezTo>
                    <a:cubicBezTo>
                      <a:pt x="21" y="18"/>
                      <a:pt x="21" y="17"/>
                      <a:pt x="21" y="17"/>
                    </a:cubicBezTo>
                    <a:cubicBezTo>
                      <a:pt x="18" y="16"/>
                      <a:pt x="25" y="21"/>
                      <a:pt x="20" y="18"/>
                    </a:cubicBezTo>
                    <a:cubicBezTo>
                      <a:pt x="18" y="19"/>
                      <a:pt x="22" y="20"/>
                      <a:pt x="25" y="23"/>
                    </a:cubicBezTo>
                    <a:cubicBezTo>
                      <a:pt x="23" y="23"/>
                      <a:pt x="22" y="22"/>
                      <a:pt x="17" y="20"/>
                    </a:cubicBezTo>
                    <a:cubicBezTo>
                      <a:pt x="22" y="23"/>
                      <a:pt x="19" y="22"/>
                      <a:pt x="21" y="24"/>
                    </a:cubicBezTo>
                    <a:cubicBezTo>
                      <a:pt x="21" y="25"/>
                      <a:pt x="23" y="24"/>
                      <a:pt x="25" y="26"/>
                    </a:cubicBezTo>
                    <a:cubicBezTo>
                      <a:pt x="23" y="27"/>
                      <a:pt x="27" y="30"/>
                      <a:pt x="28" y="32"/>
                    </a:cubicBezTo>
                    <a:cubicBezTo>
                      <a:pt x="22" y="29"/>
                      <a:pt x="28" y="31"/>
                      <a:pt x="23" y="29"/>
                    </a:cubicBezTo>
                    <a:cubicBezTo>
                      <a:pt x="21" y="26"/>
                      <a:pt x="22" y="25"/>
                      <a:pt x="18" y="22"/>
                    </a:cubicBezTo>
                    <a:cubicBezTo>
                      <a:pt x="17" y="23"/>
                      <a:pt x="17" y="25"/>
                      <a:pt x="18" y="28"/>
                    </a:cubicBezTo>
                    <a:cubicBezTo>
                      <a:pt x="17" y="28"/>
                      <a:pt x="16" y="26"/>
                      <a:pt x="15" y="26"/>
                    </a:cubicBezTo>
                    <a:cubicBezTo>
                      <a:pt x="12" y="25"/>
                      <a:pt x="20" y="32"/>
                      <a:pt x="16" y="31"/>
                    </a:cubicBezTo>
                    <a:cubicBezTo>
                      <a:pt x="14" y="28"/>
                      <a:pt x="14" y="28"/>
                      <a:pt x="14" y="28"/>
                    </a:cubicBezTo>
                    <a:cubicBezTo>
                      <a:pt x="17" y="32"/>
                      <a:pt x="12" y="30"/>
                      <a:pt x="13" y="32"/>
                    </a:cubicBezTo>
                    <a:cubicBezTo>
                      <a:pt x="14" y="33"/>
                      <a:pt x="15" y="34"/>
                      <a:pt x="16" y="35"/>
                    </a:cubicBezTo>
                    <a:cubicBezTo>
                      <a:pt x="9" y="29"/>
                      <a:pt x="18" y="39"/>
                      <a:pt x="13" y="36"/>
                    </a:cubicBezTo>
                    <a:cubicBezTo>
                      <a:pt x="17" y="40"/>
                      <a:pt x="19" y="43"/>
                      <a:pt x="19" y="44"/>
                    </a:cubicBezTo>
                    <a:cubicBezTo>
                      <a:pt x="14" y="40"/>
                      <a:pt x="14" y="40"/>
                      <a:pt x="14" y="40"/>
                    </a:cubicBezTo>
                    <a:cubicBezTo>
                      <a:pt x="18" y="42"/>
                      <a:pt x="11" y="36"/>
                      <a:pt x="9" y="33"/>
                    </a:cubicBezTo>
                    <a:cubicBezTo>
                      <a:pt x="11" y="36"/>
                      <a:pt x="8" y="35"/>
                      <a:pt x="10" y="38"/>
                    </a:cubicBezTo>
                    <a:cubicBezTo>
                      <a:pt x="7" y="35"/>
                      <a:pt x="7" y="35"/>
                      <a:pt x="7" y="35"/>
                    </a:cubicBezTo>
                    <a:cubicBezTo>
                      <a:pt x="6" y="35"/>
                      <a:pt x="14" y="42"/>
                      <a:pt x="10" y="40"/>
                    </a:cubicBezTo>
                    <a:cubicBezTo>
                      <a:pt x="8" y="38"/>
                      <a:pt x="8" y="38"/>
                      <a:pt x="8" y="38"/>
                    </a:cubicBezTo>
                    <a:cubicBezTo>
                      <a:pt x="6" y="40"/>
                      <a:pt x="0" y="39"/>
                      <a:pt x="4" y="45"/>
                    </a:cubicBezTo>
                    <a:cubicBezTo>
                      <a:pt x="6" y="47"/>
                      <a:pt x="11" y="50"/>
                      <a:pt x="13" y="52"/>
                    </a:cubicBezTo>
                    <a:cubicBezTo>
                      <a:pt x="12" y="49"/>
                      <a:pt x="9" y="46"/>
                      <a:pt x="8" y="43"/>
                    </a:cubicBezTo>
                    <a:cubicBezTo>
                      <a:pt x="12" y="47"/>
                      <a:pt x="12" y="47"/>
                      <a:pt x="12" y="47"/>
                    </a:cubicBezTo>
                    <a:cubicBezTo>
                      <a:pt x="9" y="44"/>
                      <a:pt x="8" y="42"/>
                      <a:pt x="6" y="41"/>
                    </a:cubicBezTo>
                    <a:cubicBezTo>
                      <a:pt x="5" y="38"/>
                      <a:pt x="10" y="43"/>
                      <a:pt x="8" y="41"/>
                    </a:cubicBezTo>
                    <a:cubicBezTo>
                      <a:pt x="12" y="44"/>
                      <a:pt x="12" y="45"/>
                      <a:pt x="15" y="48"/>
                    </a:cubicBezTo>
                    <a:cubicBezTo>
                      <a:pt x="14" y="46"/>
                      <a:pt x="14" y="46"/>
                      <a:pt x="14" y="46"/>
                    </a:cubicBezTo>
                    <a:cubicBezTo>
                      <a:pt x="15" y="47"/>
                      <a:pt x="16" y="46"/>
                      <a:pt x="17" y="48"/>
                    </a:cubicBezTo>
                    <a:cubicBezTo>
                      <a:pt x="13" y="43"/>
                      <a:pt x="20" y="48"/>
                      <a:pt x="19" y="45"/>
                    </a:cubicBezTo>
                    <a:cubicBezTo>
                      <a:pt x="18" y="45"/>
                      <a:pt x="18" y="45"/>
                      <a:pt x="18" y="45"/>
                    </a:cubicBezTo>
                    <a:cubicBezTo>
                      <a:pt x="15" y="43"/>
                      <a:pt x="16" y="43"/>
                      <a:pt x="16" y="42"/>
                    </a:cubicBezTo>
                    <a:cubicBezTo>
                      <a:pt x="19" y="45"/>
                      <a:pt x="19" y="44"/>
                      <a:pt x="21" y="44"/>
                    </a:cubicBezTo>
                    <a:cubicBezTo>
                      <a:pt x="19" y="42"/>
                      <a:pt x="15" y="39"/>
                      <a:pt x="16" y="38"/>
                    </a:cubicBezTo>
                    <a:cubicBezTo>
                      <a:pt x="20" y="42"/>
                      <a:pt x="19" y="39"/>
                      <a:pt x="23" y="42"/>
                    </a:cubicBezTo>
                    <a:cubicBezTo>
                      <a:pt x="19" y="38"/>
                      <a:pt x="23" y="39"/>
                      <a:pt x="20" y="37"/>
                    </a:cubicBezTo>
                    <a:cubicBezTo>
                      <a:pt x="20" y="36"/>
                      <a:pt x="20" y="36"/>
                      <a:pt x="23" y="38"/>
                    </a:cubicBezTo>
                    <a:cubicBezTo>
                      <a:pt x="23" y="39"/>
                      <a:pt x="23" y="39"/>
                      <a:pt x="23" y="39"/>
                    </a:cubicBezTo>
                    <a:cubicBezTo>
                      <a:pt x="24" y="38"/>
                      <a:pt x="24" y="38"/>
                      <a:pt x="24" y="38"/>
                    </a:cubicBezTo>
                    <a:cubicBezTo>
                      <a:pt x="25" y="39"/>
                      <a:pt x="25" y="39"/>
                      <a:pt x="25" y="39"/>
                    </a:cubicBezTo>
                    <a:cubicBezTo>
                      <a:pt x="25" y="39"/>
                      <a:pt x="22" y="36"/>
                      <a:pt x="24" y="38"/>
                    </a:cubicBezTo>
                    <a:cubicBezTo>
                      <a:pt x="26" y="39"/>
                      <a:pt x="25" y="39"/>
                      <a:pt x="26" y="39"/>
                    </a:cubicBezTo>
                    <a:cubicBezTo>
                      <a:pt x="27" y="39"/>
                      <a:pt x="20" y="33"/>
                      <a:pt x="25" y="35"/>
                    </a:cubicBezTo>
                    <a:cubicBezTo>
                      <a:pt x="23" y="33"/>
                      <a:pt x="23" y="32"/>
                      <a:pt x="18" y="29"/>
                    </a:cubicBezTo>
                    <a:cubicBezTo>
                      <a:pt x="20" y="30"/>
                      <a:pt x="24" y="33"/>
                      <a:pt x="24" y="31"/>
                    </a:cubicBezTo>
                    <a:cubicBezTo>
                      <a:pt x="20" y="28"/>
                      <a:pt x="26" y="32"/>
                      <a:pt x="24" y="29"/>
                    </a:cubicBezTo>
                    <a:cubicBezTo>
                      <a:pt x="27" y="33"/>
                      <a:pt x="25" y="30"/>
                      <a:pt x="29" y="34"/>
                    </a:cubicBezTo>
                    <a:cubicBezTo>
                      <a:pt x="31" y="34"/>
                      <a:pt x="26" y="30"/>
                      <a:pt x="27" y="29"/>
                    </a:cubicBezTo>
                    <a:cubicBezTo>
                      <a:pt x="30" y="31"/>
                      <a:pt x="30" y="31"/>
                      <a:pt x="30" y="31"/>
                    </a:cubicBezTo>
                    <a:cubicBezTo>
                      <a:pt x="29" y="30"/>
                      <a:pt x="26" y="27"/>
                      <a:pt x="30" y="29"/>
                    </a:cubicBezTo>
                    <a:cubicBezTo>
                      <a:pt x="27" y="27"/>
                      <a:pt x="27" y="27"/>
                      <a:pt x="27" y="27"/>
                    </a:cubicBezTo>
                    <a:cubicBezTo>
                      <a:pt x="29" y="27"/>
                      <a:pt x="28" y="26"/>
                      <a:pt x="32" y="27"/>
                    </a:cubicBezTo>
                    <a:cubicBezTo>
                      <a:pt x="27" y="23"/>
                      <a:pt x="27" y="23"/>
                      <a:pt x="27" y="23"/>
                    </a:cubicBezTo>
                    <a:cubicBezTo>
                      <a:pt x="34" y="26"/>
                      <a:pt x="29" y="21"/>
                      <a:pt x="24" y="17"/>
                    </a:cubicBezTo>
                    <a:cubicBezTo>
                      <a:pt x="25" y="17"/>
                      <a:pt x="26" y="17"/>
                      <a:pt x="28" y="17"/>
                    </a:cubicBezTo>
                    <a:cubicBezTo>
                      <a:pt x="30" y="19"/>
                      <a:pt x="30" y="19"/>
                      <a:pt x="30" y="19"/>
                    </a:cubicBezTo>
                    <a:cubicBezTo>
                      <a:pt x="30" y="19"/>
                      <a:pt x="34" y="20"/>
                      <a:pt x="29" y="17"/>
                    </a:cubicBezTo>
                    <a:cubicBezTo>
                      <a:pt x="28" y="15"/>
                      <a:pt x="33" y="18"/>
                      <a:pt x="34" y="18"/>
                    </a:cubicBezTo>
                    <a:cubicBezTo>
                      <a:pt x="28" y="13"/>
                      <a:pt x="41" y="17"/>
                      <a:pt x="31" y="11"/>
                    </a:cubicBezTo>
                    <a:cubicBezTo>
                      <a:pt x="30" y="11"/>
                      <a:pt x="28" y="11"/>
                      <a:pt x="28" y="12"/>
                    </a:cubicBezTo>
                    <a:cubicBezTo>
                      <a:pt x="26" y="12"/>
                      <a:pt x="24" y="11"/>
                      <a:pt x="24" y="10"/>
                    </a:cubicBezTo>
                    <a:cubicBezTo>
                      <a:pt x="24" y="9"/>
                      <a:pt x="28" y="11"/>
                      <a:pt x="27" y="9"/>
                    </a:cubicBezTo>
                    <a:cubicBezTo>
                      <a:pt x="34" y="12"/>
                      <a:pt x="34" y="12"/>
                      <a:pt x="34" y="12"/>
                    </a:cubicBezTo>
                    <a:cubicBezTo>
                      <a:pt x="42" y="13"/>
                      <a:pt x="26" y="5"/>
                      <a:pt x="37" y="7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68" name="Freeform 317">
                <a:extLst>
                  <a:ext uri="{FF2B5EF4-FFF2-40B4-BE49-F238E27FC236}">
                    <a16:creationId xmlns:a16="http://schemas.microsoft.com/office/drawing/2014/main" xmlns="" id="{CDD98092-1818-7649-95AD-206B1286B6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20" y="3031"/>
                <a:ext cx="2" cy="2"/>
              </a:xfrm>
              <a:custGeom>
                <a:avLst/>
                <a:gdLst>
                  <a:gd name="T0" fmla="*/ 0 w 3"/>
                  <a:gd name="T1" fmla="*/ 0 h 2"/>
                  <a:gd name="T2" fmla="*/ 3 w 3"/>
                  <a:gd name="T3" fmla="*/ 2 h 2"/>
                  <a:gd name="T4" fmla="*/ 1 w 3"/>
                  <a:gd name="T5" fmla="*/ 0 h 2"/>
                  <a:gd name="T6" fmla="*/ 0 w 3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2">
                    <a:moveTo>
                      <a:pt x="0" y="0"/>
                    </a:moveTo>
                    <a:cubicBezTo>
                      <a:pt x="3" y="2"/>
                      <a:pt x="3" y="2"/>
                      <a:pt x="3" y="2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1"/>
                      <a:pt x="1" y="1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69" name="Freeform 318">
                <a:extLst>
                  <a:ext uri="{FF2B5EF4-FFF2-40B4-BE49-F238E27FC236}">
                    <a16:creationId xmlns:a16="http://schemas.microsoft.com/office/drawing/2014/main" xmlns="" id="{621CD8CA-E05C-514C-8ACD-4C830BA62D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20" y="3030"/>
                <a:ext cx="1" cy="1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0 w 1"/>
                  <a:gd name="T5" fmla="*/ 1 h 1"/>
                  <a:gd name="T6" fmla="*/ 1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70" name="Freeform 319">
                <a:extLst>
                  <a:ext uri="{FF2B5EF4-FFF2-40B4-BE49-F238E27FC236}">
                    <a16:creationId xmlns:a16="http://schemas.microsoft.com/office/drawing/2014/main" xmlns="" id="{818203D2-B914-724E-A5F9-9BF7E9FEFB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24" y="3017"/>
                <a:ext cx="2" cy="1"/>
              </a:xfrm>
              <a:custGeom>
                <a:avLst/>
                <a:gdLst>
                  <a:gd name="T0" fmla="*/ 1 w 3"/>
                  <a:gd name="T1" fmla="*/ 1 h 1"/>
                  <a:gd name="T2" fmla="*/ 2 w 3"/>
                  <a:gd name="T3" fmla="*/ 0 h 1"/>
                  <a:gd name="T4" fmla="*/ 1 w 3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1">
                    <a:moveTo>
                      <a:pt x="1" y="1"/>
                    </a:moveTo>
                    <a:cubicBezTo>
                      <a:pt x="2" y="1"/>
                      <a:pt x="3" y="1"/>
                      <a:pt x="2" y="0"/>
                    </a:cubicBezTo>
                    <a:cubicBezTo>
                      <a:pt x="1" y="0"/>
                      <a:pt x="0" y="0"/>
                      <a:pt x="1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71" name="Freeform 320">
                <a:extLst>
                  <a:ext uri="{FF2B5EF4-FFF2-40B4-BE49-F238E27FC236}">
                    <a16:creationId xmlns:a16="http://schemas.microsoft.com/office/drawing/2014/main" xmlns="" id="{0B4A3E56-C144-EE45-A1E0-75A3008834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22" y="3016"/>
                <a:ext cx="2" cy="1"/>
              </a:xfrm>
              <a:custGeom>
                <a:avLst/>
                <a:gdLst>
                  <a:gd name="T0" fmla="*/ 2 w 2"/>
                  <a:gd name="T1" fmla="*/ 0 h 1"/>
                  <a:gd name="T2" fmla="*/ 0 w 2"/>
                  <a:gd name="T3" fmla="*/ 0 h 1"/>
                  <a:gd name="T4" fmla="*/ 1 w 2"/>
                  <a:gd name="T5" fmla="*/ 1 h 1"/>
                  <a:gd name="T6" fmla="*/ 2 w 2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2" y="0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72" name="Freeform 321">
                <a:extLst>
                  <a:ext uri="{FF2B5EF4-FFF2-40B4-BE49-F238E27FC236}">
                    <a16:creationId xmlns:a16="http://schemas.microsoft.com/office/drawing/2014/main" xmlns="" id="{139BED0F-D941-0342-B07D-75FA8C4A17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08" y="3002"/>
                <a:ext cx="21" cy="14"/>
              </a:xfrm>
              <a:custGeom>
                <a:avLst/>
                <a:gdLst>
                  <a:gd name="T0" fmla="*/ 9 w 25"/>
                  <a:gd name="T1" fmla="*/ 1 h 16"/>
                  <a:gd name="T2" fmla="*/ 6 w 25"/>
                  <a:gd name="T3" fmla="*/ 5 h 16"/>
                  <a:gd name="T4" fmla="*/ 7 w 25"/>
                  <a:gd name="T5" fmla="*/ 1 h 16"/>
                  <a:gd name="T6" fmla="*/ 3 w 25"/>
                  <a:gd name="T7" fmla="*/ 8 h 16"/>
                  <a:gd name="T8" fmla="*/ 9 w 25"/>
                  <a:gd name="T9" fmla="*/ 6 h 16"/>
                  <a:gd name="T10" fmla="*/ 6 w 25"/>
                  <a:gd name="T11" fmla="*/ 7 h 16"/>
                  <a:gd name="T12" fmla="*/ 12 w 25"/>
                  <a:gd name="T13" fmla="*/ 8 h 16"/>
                  <a:gd name="T14" fmla="*/ 5 w 25"/>
                  <a:gd name="T15" fmla="*/ 8 h 16"/>
                  <a:gd name="T16" fmla="*/ 8 w 25"/>
                  <a:gd name="T17" fmla="*/ 9 h 16"/>
                  <a:gd name="T18" fmla="*/ 10 w 25"/>
                  <a:gd name="T19" fmla="*/ 9 h 16"/>
                  <a:gd name="T20" fmla="*/ 9 w 25"/>
                  <a:gd name="T21" fmla="*/ 10 h 16"/>
                  <a:gd name="T22" fmla="*/ 10 w 25"/>
                  <a:gd name="T23" fmla="*/ 10 h 16"/>
                  <a:gd name="T24" fmla="*/ 11 w 25"/>
                  <a:gd name="T25" fmla="*/ 11 h 16"/>
                  <a:gd name="T26" fmla="*/ 9 w 25"/>
                  <a:gd name="T27" fmla="*/ 10 h 16"/>
                  <a:gd name="T28" fmla="*/ 11 w 25"/>
                  <a:gd name="T29" fmla="*/ 12 h 16"/>
                  <a:gd name="T30" fmla="*/ 8 w 25"/>
                  <a:gd name="T31" fmla="*/ 11 h 16"/>
                  <a:gd name="T32" fmla="*/ 13 w 25"/>
                  <a:gd name="T33" fmla="*/ 15 h 16"/>
                  <a:gd name="T34" fmla="*/ 16 w 25"/>
                  <a:gd name="T35" fmla="*/ 16 h 16"/>
                  <a:gd name="T36" fmla="*/ 14 w 25"/>
                  <a:gd name="T37" fmla="*/ 13 h 16"/>
                  <a:gd name="T38" fmla="*/ 14 w 25"/>
                  <a:gd name="T39" fmla="*/ 13 h 16"/>
                  <a:gd name="T40" fmla="*/ 12 w 25"/>
                  <a:gd name="T41" fmla="*/ 11 h 16"/>
                  <a:gd name="T42" fmla="*/ 18 w 25"/>
                  <a:gd name="T43" fmla="*/ 13 h 16"/>
                  <a:gd name="T44" fmla="*/ 22 w 25"/>
                  <a:gd name="T45" fmla="*/ 10 h 16"/>
                  <a:gd name="T46" fmla="*/ 22 w 25"/>
                  <a:gd name="T47" fmla="*/ 10 h 16"/>
                  <a:gd name="T48" fmla="*/ 20 w 25"/>
                  <a:gd name="T49" fmla="*/ 9 h 16"/>
                  <a:gd name="T50" fmla="*/ 18 w 25"/>
                  <a:gd name="T51" fmla="*/ 10 h 16"/>
                  <a:gd name="T52" fmla="*/ 11 w 25"/>
                  <a:gd name="T53" fmla="*/ 9 h 16"/>
                  <a:gd name="T54" fmla="*/ 11 w 25"/>
                  <a:gd name="T55" fmla="*/ 8 h 16"/>
                  <a:gd name="T56" fmla="*/ 16 w 25"/>
                  <a:gd name="T57" fmla="*/ 9 h 16"/>
                  <a:gd name="T58" fmla="*/ 14 w 25"/>
                  <a:gd name="T59" fmla="*/ 8 h 16"/>
                  <a:gd name="T60" fmla="*/ 20 w 25"/>
                  <a:gd name="T61" fmla="*/ 7 h 16"/>
                  <a:gd name="T62" fmla="*/ 14 w 25"/>
                  <a:gd name="T63" fmla="*/ 7 h 16"/>
                  <a:gd name="T64" fmla="*/ 13 w 25"/>
                  <a:gd name="T65" fmla="*/ 4 h 16"/>
                  <a:gd name="T66" fmla="*/ 16 w 25"/>
                  <a:gd name="T67" fmla="*/ 3 h 16"/>
                  <a:gd name="T68" fmla="*/ 12 w 25"/>
                  <a:gd name="T69" fmla="*/ 4 h 16"/>
                  <a:gd name="T70" fmla="*/ 12 w 25"/>
                  <a:gd name="T71" fmla="*/ 1 h 16"/>
                  <a:gd name="T72" fmla="*/ 10 w 25"/>
                  <a:gd name="T73" fmla="*/ 3 h 16"/>
                  <a:gd name="T74" fmla="*/ 9 w 25"/>
                  <a:gd name="T75" fmla="*/ 1 h 16"/>
                  <a:gd name="T76" fmla="*/ 9 w 25"/>
                  <a:gd name="T77" fmla="*/ 1 h 16"/>
                  <a:gd name="T78" fmla="*/ 5 w 25"/>
                  <a:gd name="T79" fmla="*/ 7 h 16"/>
                  <a:gd name="T80" fmla="*/ 9 w 25"/>
                  <a:gd name="T81" fmla="*/ 1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5" h="16">
                    <a:moveTo>
                      <a:pt x="9" y="1"/>
                    </a:moveTo>
                    <a:cubicBezTo>
                      <a:pt x="6" y="5"/>
                      <a:pt x="6" y="5"/>
                      <a:pt x="6" y="5"/>
                    </a:cubicBezTo>
                    <a:cubicBezTo>
                      <a:pt x="7" y="2"/>
                      <a:pt x="5" y="5"/>
                      <a:pt x="7" y="1"/>
                    </a:cubicBezTo>
                    <a:cubicBezTo>
                      <a:pt x="5" y="6"/>
                      <a:pt x="5" y="1"/>
                      <a:pt x="3" y="8"/>
                    </a:cubicBezTo>
                    <a:cubicBezTo>
                      <a:pt x="7" y="7"/>
                      <a:pt x="3" y="9"/>
                      <a:pt x="9" y="6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12" y="6"/>
                      <a:pt x="0" y="8"/>
                      <a:pt x="12" y="8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3" y="8"/>
                      <a:pt x="14" y="9"/>
                      <a:pt x="8" y="9"/>
                    </a:cubicBezTo>
                    <a:cubicBezTo>
                      <a:pt x="10" y="9"/>
                      <a:pt x="10" y="9"/>
                      <a:pt x="10" y="9"/>
                    </a:cubicBezTo>
                    <a:cubicBezTo>
                      <a:pt x="10" y="9"/>
                      <a:pt x="9" y="9"/>
                      <a:pt x="9" y="10"/>
                    </a:cubicBezTo>
                    <a:cubicBezTo>
                      <a:pt x="10" y="10"/>
                      <a:pt x="10" y="10"/>
                      <a:pt x="10" y="10"/>
                    </a:cubicBezTo>
                    <a:cubicBezTo>
                      <a:pt x="13" y="10"/>
                      <a:pt x="13" y="11"/>
                      <a:pt x="11" y="11"/>
                    </a:cubicBezTo>
                    <a:cubicBezTo>
                      <a:pt x="9" y="11"/>
                      <a:pt x="10" y="11"/>
                      <a:pt x="9" y="10"/>
                    </a:cubicBezTo>
                    <a:cubicBezTo>
                      <a:pt x="7" y="10"/>
                      <a:pt x="11" y="11"/>
                      <a:pt x="11" y="12"/>
                    </a:cubicBezTo>
                    <a:cubicBezTo>
                      <a:pt x="9" y="12"/>
                      <a:pt x="8" y="11"/>
                      <a:pt x="8" y="11"/>
                    </a:cubicBezTo>
                    <a:cubicBezTo>
                      <a:pt x="10" y="13"/>
                      <a:pt x="3" y="12"/>
                      <a:pt x="13" y="15"/>
                    </a:cubicBezTo>
                    <a:cubicBezTo>
                      <a:pt x="14" y="16"/>
                      <a:pt x="16" y="16"/>
                      <a:pt x="16" y="16"/>
                    </a:cubicBezTo>
                    <a:cubicBezTo>
                      <a:pt x="20" y="16"/>
                      <a:pt x="16" y="14"/>
                      <a:pt x="14" y="13"/>
                    </a:cubicBezTo>
                    <a:cubicBezTo>
                      <a:pt x="14" y="13"/>
                      <a:pt x="14" y="13"/>
                      <a:pt x="14" y="13"/>
                    </a:cubicBezTo>
                    <a:cubicBezTo>
                      <a:pt x="5" y="11"/>
                      <a:pt x="16" y="13"/>
                      <a:pt x="12" y="11"/>
                    </a:cubicBezTo>
                    <a:cubicBezTo>
                      <a:pt x="16" y="12"/>
                      <a:pt x="16" y="13"/>
                      <a:pt x="18" y="13"/>
                    </a:cubicBezTo>
                    <a:cubicBezTo>
                      <a:pt x="25" y="13"/>
                      <a:pt x="13" y="10"/>
                      <a:pt x="22" y="10"/>
                    </a:cubicBezTo>
                    <a:cubicBezTo>
                      <a:pt x="22" y="10"/>
                      <a:pt x="22" y="10"/>
                      <a:pt x="22" y="10"/>
                    </a:cubicBezTo>
                    <a:cubicBezTo>
                      <a:pt x="23" y="10"/>
                      <a:pt x="21" y="10"/>
                      <a:pt x="20" y="9"/>
                    </a:cubicBezTo>
                    <a:cubicBezTo>
                      <a:pt x="18" y="10"/>
                      <a:pt x="18" y="10"/>
                      <a:pt x="18" y="10"/>
                    </a:cubicBezTo>
                    <a:cubicBezTo>
                      <a:pt x="17" y="9"/>
                      <a:pt x="13" y="9"/>
                      <a:pt x="11" y="9"/>
                    </a:cubicBezTo>
                    <a:cubicBezTo>
                      <a:pt x="15" y="9"/>
                      <a:pt x="9" y="9"/>
                      <a:pt x="11" y="8"/>
                    </a:cubicBezTo>
                    <a:cubicBezTo>
                      <a:pt x="15" y="8"/>
                      <a:pt x="14" y="9"/>
                      <a:pt x="16" y="9"/>
                    </a:cubicBezTo>
                    <a:cubicBezTo>
                      <a:pt x="14" y="8"/>
                      <a:pt x="14" y="8"/>
                      <a:pt x="14" y="8"/>
                    </a:cubicBezTo>
                    <a:cubicBezTo>
                      <a:pt x="14" y="8"/>
                      <a:pt x="18" y="7"/>
                      <a:pt x="20" y="7"/>
                    </a:cubicBezTo>
                    <a:cubicBezTo>
                      <a:pt x="17" y="7"/>
                      <a:pt x="18" y="7"/>
                      <a:pt x="14" y="7"/>
                    </a:cubicBezTo>
                    <a:cubicBezTo>
                      <a:pt x="19" y="6"/>
                      <a:pt x="16" y="3"/>
                      <a:pt x="13" y="4"/>
                    </a:cubicBezTo>
                    <a:cubicBezTo>
                      <a:pt x="13" y="4"/>
                      <a:pt x="17" y="2"/>
                      <a:pt x="16" y="3"/>
                    </a:cubicBezTo>
                    <a:cubicBezTo>
                      <a:pt x="17" y="2"/>
                      <a:pt x="15" y="3"/>
                      <a:pt x="12" y="4"/>
                    </a:cubicBezTo>
                    <a:cubicBezTo>
                      <a:pt x="10" y="5"/>
                      <a:pt x="11" y="4"/>
                      <a:pt x="12" y="1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7" y="7"/>
                      <a:pt x="12" y="0"/>
                      <a:pt x="9" y="1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9" y="2"/>
                      <a:pt x="5" y="8"/>
                      <a:pt x="5" y="7"/>
                    </a:cubicBezTo>
                    <a:cubicBezTo>
                      <a:pt x="7" y="3"/>
                      <a:pt x="7" y="4"/>
                      <a:pt x="9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73" name="Freeform 322">
                <a:extLst>
                  <a:ext uri="{FF2B5EF4-FFF2-40B4-BE49-F238E27FC236}">
                    <a16:creationId xmlns:a16="http://schemas.microsoft.com/office/drawing/2014/main" xmlns="" id="{EA95BF23-4B18-D449-8323-A7D26776E1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0" y="3003"/>
                <a:ext cx="3" cy="8"/>
              </a:xfrm>
              <a:custGeom>
                <a:avLst/>
                <a:gdLst>
                  <a:gd name="T0" fmla="*/ 2 w 3"/>
                  <a:gd name="T1" fmla="*/ 5 h 9"/>
                  <a:gd name="T2" fmla="*/ 3 w 3"/>
                  <a:gd name="T3" fmla="*/ 1 h 9"/>
                  <a:gd name="T4" fmla="*/ 0 w 3"/>
                  <a:gd name="T5" fmla="*/ 8 h 9"/>
                  <a:gd name="T6" fmla="*/ 1 w 3"/>
                  <a:gd name="T7" fmla="*/ 6 h 9"/>
                  <a:gd name="T8" fmla="*/ 2 w 3"/>
                  <a:gd name="T9" fmla="*/ 5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9">
                    <a:moveTo>
                      <a:pt x="2" y="5"/>
                    </a:moveTo>
                    <a:cubicBezTo>
                      <a:pt x="3" y="1"/>
                      <a:pt x="3" y="1"/>
                      <a:pt x="3" y="1"/>
                    </a:cubicBezTo>
                    <a:cubicBezTo>
                      <a:pt x="3" y="0"/>
                      <a:pt x="1" y="5"/>
                      <a:pt x="0" y="8"/>
                    </a:cubicBezTo>
                    <a:cubicBezTo>
                      <a:pt x="1" y="7"/>
                      <a:pt x="1" y="9"/>
                      <a:pt x="1" y="6"/>
                    </a:cubicBezTo>
                    <a:cubicBezTo>
                      <a:pt x="1" y="6"/>
                      <a:pt x="2" y="4"/>
                      <a:pt x="2" y="5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74" name="Freeform 323">
                <a:extLst>
                  <a:ext uri="{FF2B5EF4-FFF2-40B4-BE49-F238E27FC236}">
                    <a16:creationId xmlns:a16="http://schemas.microsoft.com/office/drawing/2014/main" xmlns="" id="{C4D96ADF-A033-0341-83AA-CA2FD13D49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03" y="3000"/>
                <a:ext cx="8" cy="16"/>
              </a:xfrm>
              <a:custGeom>
                <a:avLst/>
                <a:gdLst>
                  <a:gd name="T0" fmla="*/ 4 w 10"/>
                  <a:gd name="T1" fmla="*/ 9 h 19"/>
                  <a:gd name="T2" fmla="*/ 4 w 10"/>
                  <a:gd name="T3" fmla="*/ 12 h 19"/>
                  <a:gd name="T4" fmla="*/ 7 w 10"/>
                  <a:gd name="T5" fmla="*/ 14 h 19"/>
                  <a:gd name="T6" fmla="*/ 9 w 10"/>
                  <a:gd name="T7" fmla="*/ 8 h 19"/>
                  <a:gd name="T8" fmla="*/ 8 w 10"/>
                  <a:gd name="T9" fmla="*/ 12 h 19"/>
                  <a:gd name="T10" fmla="*/ 10 w 10"/>
                  <a:gd name="T11" fmla="*/ 7 h 19"/>
                  <a:gd name="T12" fmla="*/ 9 w 10"/>
                  <a:gd name="T13" fmla="*/ 9 h 19"/>
                  <a:gd name="T14" fmla="*/ 10 w 10"/>
                  <a:gd name="T15" fmla="*/ 7 h 19"/>
                  <a:gd name="T16" fmla="*/ 9 w 10"/>
                  <a:gd name="T17" fmla="*/ 7 h 19"/>
                  <a:gd name="T18" fmla="*/ 10 w 10"/>
                  <a:gd name="T19" fmla="*/ 4 h 19"/>
                  <a:gd name="T20" fmla="*/ 7 w 10"/>
                  <a:gd name="T21" fmla="*/ 10 h 19"/>
                  <a:gd name="T22" fmla="*/ 8 w 10"/>
                  <a:gd name="T23" fmla="*/ 4 h 19"/>
                  <a:gd name="T24" fmla="*/ 6 w 10"/>
                  <a:gd name="T25" fmla="*/ 2 h 19"/>
                  <a:gd name="T26" fmla="*/ 6 w 10"/>
                  <a:gd name="T27" fmla="*/ 4 h 19"/>
                  <a:gd name="T28" fmla="*/ 6 w 10"/>
                  <a:gd name="T29" fmla="*/ 8 h 19"/>
                  <a:gd name="T30" fmla="*/ 6 w 10"/>
                  <a:gd name="T31" fmla="*/ 2 h 19"/>
                  <a:gd name="T32" fmla="*/ 2 w 10"/>
                  <a:gd name="T33" fmla="*/ 5 h 19"/>
                  <a:gd name="T34" fmla="*/ 1 w 10"/>
                  <a:gd name="T35" fmla="*/ 12 h 19"/>
                  <a:gd name="T36" fmla="*/ 1 w 10"/>
                  <a:gd name="T37" fmla="*/ 7 h 19"/>
                  <a:gd name="T38" fmla="*/ 0 w 10"/>
                  <a:gd name="T39" fmla="*/ 5 h 19"/>
                  <a:gd name="T40" fmla="*/ 0 w 10"/>
                  <a:gd name="T41" fmla="*/ 15 h 19"/>
                  <a:gd name="T42" fmla="*/ 4 w 10"/>
                  <a:gd name="T43" fmla="*/ 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0" h="19">
                    <a:moveTo>
                      <a:pt x="4" y="9"/>
                    </a:moveTo>
                    <a:cubicBezTo>
                      <a:pt x="4" y="12"/>
                      <a:pt x="4" y="12"/>
                      <a:pt x="4" y="12"/>
                    </a:cubicBezTo>
                    <a:cubicBezTo>
                      <a:pt x="5" y="12"/>
                      <a:pt x="7" y="10"/>
                      <a:pt x="7" y="14"/>
                    </a:cubicBezTo>
                    <a:cubicBezTo>
                      <a:pt x="7" y="15"/>
                      <a:pt x="8" y="9"/>
                      <a:pt x="9" y="8"/>
                    </a:cubicBezTo>
                    <a:cubicBezTo>
                      <a:pt x="8" y="12"/>
                      <a:pt x="8" y="12"/>
                      <a:pt x="8" y="12"/>
                    </a:cubicBezTo>
                    <a:cubicBezTo>
                      <a:pt x="9" y="9"/>
                      <a:pt x="9" y="14"/>
                      <a:pt x="10" y="7"/>
                    </a:cubicBezTo>
                    <a:cubicBezTo>
                      <a:pt x="10" y="6"/>
                      <a:pt x="9" y="10"/>
                      <a:pt x="9" y="9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0" y="0"/>
                      <a:pt x="8" y="13"/>
                      <a:pt x="7" y="10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7" y="4"/>
                      <a:pt x="7" y="6"/>
                      <a:pt x="6" y="2"/>
                    </a:cubicBezTo>
                    <a:cubicBezTo>
                      <a:pt x="6" y="2"/>
                      <a:pt x="6" y="5"/>
                      <a:pt x="6" y="4"/>
                    </a:cubicBezTo>
                    <a:cubicBezTo>
                      <a:pt x="6" y="4"/>
                      <a:pt x="6" y="7"/>
                      <a:pt x="6" y="8"/>
                    </a:cubicBezTo>
                    <a:cubicBezTo>
                      <a:pt x="5" y="13"/>
                      <a:pt x="7" y="5"/>
                      <a:pt x="6" y="2"/>
                    </a:cubicBezTo>
                    <a:cubicBezTo>
                      <a:pt x="4" y="6"/>
                      <a:pt x="2" y="10"/>
                      <a:pt x="2" y="5"/>
                    </a:cubicBezTo>
                    <a:cubicBezTo>
                      <a:pt x="2" y="9"/>
                      <a:pt x="2" y="12"/>
                      <a:pt x="1" y="12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1" y="6"/>
                      <a:pt x="1" y="5"/>
                      <a:pt x="0" y="5"/>
                    </a:cubicBezTo>
                    <a:cubicBezTo>
                      <a:pt x="1" y="9"/>
                      <a:pt x="1" y="13"/>
                      <a:pt x="0" y="15"/>
                    </a:cubicBezTo>
                    <a:cubicBezTo>
                      <a:pt x="2" y="19"/>
                      <a:pt x="2" y="8"/>
                      <a:pt x="4" y="9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75" name="Freeform 324">
                <a:extLst>
                  <a:ext uri="{FF2B5EF4-FFF2-40B4-BE49-F238E27FC236}">
                    <a16:creationId xmlns:a16="http://schemas.microsoft.com/office/drawing/2014/main" xmlns="" id="{6DB2327A-5D6F-AC42-A5A3-E096B94B49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05" y="3010"/>
                <a:ext cx="1" cy="1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0 h 1"/>
                  <a:gd name="T4" fmla="*/ 0 w 1"/>
                  <a:gd name="T5" fmla="*/ 0 h 1"/>
                  <a:gd name="T6" fmla="*/ 0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76" name="Freeform 325">
                <a:extLst>
                  <a:ext uri="{FF2B5EF4-FFF2-40B4-BE49-F238E27FC236}">
                    <a16:creationId xmlns:a16="http://schemas.microsoft.com/office/drawing/2014/main" xmlns="" id="{DF028FB6-C787-E442-B3F9-9C86BBEB50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28" y="3178"/>
                <a:ext cx="2" cy="2"/>
              </a:xfrm>
              <a:custGeom>
                <a:avLst/>
                <a:gdLst>
                  <a:gd name="T0" fmla="*/ 1 w 2"/>
                  <a:gd name="T1" fmla="*/ 2 h 2"/>
                  <a:gd name="T2" fmla="*/ 2 w 2"/>
                  <a:gd name="T3" fmla="*/ 2 h 2"/>
                  <a:gd name="T4" fmla="*/ 0 w 2"/>
                  <a:gd name="T5" fmla="*/ 0 h 2"/>
                  <a:gd name="T6" fmla="*/ 1 w 2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lnTo>
                      <a:pt x="2" y="2"/>
                    </a:lnTo>
                    <a:lnTo>
                      <a:pt x="0" y="0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77" name="Freeform 326">
                <a:extLst>
                  <a:ext uri="{FF2B5EF4-FFF2-40B4-BE49-F238E27FC236}">
                    <a16:creationId xmlns:a16="http://schemas.microsoft.com/office/drawing/2014/main" xmlns="" id="{AFC6DB90-7D40-514D-A09E-AD3443E6F5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29" y="3176"/>
                <a:ext cx="6" cy="13"/>
              </a:xfrm>
              <a:custGeom>
                <a:avLst/>
                <a:gdLst>
                  <a:gd name="T0" fmla="*/ 7 w 7"/>
                  <a:gd name="T1" fmla="*/ 15 h 15"/>
                  <a:gd name="T2" fmla="*/ 7 w 7"/>
                  <a:gd name="T3" fmla="*/ 13 h 15"/>
                  <a:gd name="T4" fmla="*/ 0 w 7"/>
                  <a:gd name="T5" fmla="*/ 0 h 15"/>
                  <a:gd name="T6" fmla="*/ 3 w 7"/>
                  <a:gd name="T7" fmla="*/ 9 h 15"/>
                  <a:gd name="T8" fmla="*/ 2 w 7"/>
                  <a:gd name="T9" fmla="*/ 6 h 15"/>
                  <a:gd name="T10" fmla="*/ 5 w 7"/>
                  <a:gd name="T11" fmla="*/ 12 h 15"/>
                  <a:gd name="T12" fmla="*/ 5 w 7"/>
                  <a:gd name="T13" fmla="*/ 11 h 15"/>
                  <a:gd name="T14" fmla="*/ 7 w 7"/>
                  <a:gd name="T15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" h="15">
                    <a:moveTo>
                      <a:pt x="7" y="15"/>
                    </a:moveTo>
                    <a:cubicBezTo>
                      <a:pt x="7" y="13"/>
                      <a:pt x="7" y="13"/>
                      <a:pt x="7" y="13"/>
                    </a:cubicBezTo>
                    <a:cubicBezTo>
                      <a:pt x="2" y="4"/>
                      <a:pt x="4" y="7"/>
                      <a:pt x="0" y="0"/>
                    </a:cubicBezTo>
                    <a:cubicBezTo>
                      <a:pt x="0" y="2"/>
                      <a:pt x="1" y="5"/>
                      <a:pt x="3" y="9"/>
                    </a:cubicBezTo>
                    <a:cubicBezTo>
                      <a:pt x="3" y="9"/>
                      <a:pt x="1" y="5"/>
                      <a:pt x="2" y="6"/>
                    </a:cubicBezTo>
                    <a:cubicBezTo>
                      <a:pt x="4" y="9"/>
                      <a:pt x="3" y="8"/>
                      <a:pt x="5" y="12"/>
                    </a:cubicBezTo>
                    <a:cubicBezTo>
                      <a:pt x="7" y="15"/>
                      <a:pt x="4" y="10"/>
                      <a:pt x="5" y="11"/>
                    </a:cubicBezTo>
                    <a:lnTo>
                      <a:pt x="7" y="15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78" name="Freeform 327">
                <a:extLst>
                  <a:ext uri="{FF2B5EF4-FFF2-40B4-BE49-F238E27FC236}">
                    <a16:creationId xmlns:a16="http://schemas.microsoft.com/office/drawing/2014/main" xmlns="" id="{51B206FF-3E06-474B-AAE4-FB5368D307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32" y="3180"/>
                <a:ext cx="1" cy="4"/>
              </a:xfrm>
              <a:custGeom>
                <a:avLst/>
                <a:gdLst>
                  <a:gd name="T0" fmla="*/ 0 w 2"/>
                  <a:gd name="T1" fmla="*/ 0 h 5"/>
                  <a:gd name="T2" fmla="*/ 2 w 2"/>
                  <a:gd name="T3" fmla="*/ 5 h 5"/>
                  <a:gd name="T4" fmla="*/ 0 w 2"/>
                  <a:gd name="T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5">
                    <a:moveTo>
                      <a:pt x="0" y="0"/>
                    </a:moveTo>
                    <a:cubicBezTo>
                      <a:pt x="2" y="5"/>
                      <a:pt x="2" y="5"/>
                      <a:pt x="2" y="5"/>
                    </a:cubicBezTo>
                    <a:cubicBezTo>
                      <a:pt x="1" y="3"/>
                      <a:pt x="1" y="1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79" name="Freeform 328">
                <a:extLst>
                  <a:ext uri="{FF2B5EF4-FFF2-40B4-BE49-F238E27FC236}">
                    <a16:creationId xmlns:a16="http://schemas.microsoft.com/office/drawing/2014/main" xmlns="" id="{8DDB59AD-2972-C846-AC41-155ADB6CD6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31" y="3178"/>
                <a:ext cx="2" cy="5"/>
              </a:xfrm>
              <a:custGeom>
                <a:avLst/>
                <a:gdLst>
                  <a:gd name="T0" fmla="*/ 1 w 3"/>
                  <a:gd name="T1" fmla="*/ 2 h 6"/>
                  <a:gd name="T2" fmla="*/ 3 w 3"/>
                  <a:gd name="T3" fmla="*/ 6 h 6"/>
                  <a:gd name="T4" fmla="*/ 0 w 3"/>
                  <a:gd name="T5" fmla="*/ 0 h 6"/>
                  <a:gd name="T6" fmla="*/ 1 w 3"/>
                  <a:gd name="T7" fmla="*/ 2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6">
                    <a:moveTo>
                      <a:pt x="1" y="2"/>
                    </a:moveTo>
                    <a:cubicBezTo>
                      <a:pt x="1" y="2"/>
                      <a:pt x="2" y="6"/>
                      <a:pt x="3" y="6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80" name="Freeform 329">
                <a:extLst>
                  <a:ext uri="{FF2B5EF4-FFF2-40B4-BE49-F238E27FC236}">
                    <a16:creationId xmlns:a16="http://schemas.microsoft.com/office/drawing/2014/main" xmlns="" id="{8F32EC53-CDD5-D440-8310-F1C55A17FF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32" y="3178"/>
                <a:ext cx="0" cy="2"/>
              </a:xfrm>
              <a:custGeom>
                <a:avLst/>
                <a:gdLst>
                  <a:gd name="T0" fmla="*/ 1 w 1"/>
                  <a:gd name="T1" fmla="*/ 2 h 2"/>
                  <a:gd name="T2" fmla="*/ 1 w 1"/>
                  <a:gd name="T3" fmla="*/ 1 h 2"/>
                  <a:gd name="T4" fmla="*/ 1 w 1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0" y="0"/>
                      <a:pt x="1" y="1"/>
                      <a:pt x="1" y="2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81" name="Freeform 330">
                <a:extLst>
                  <a:ext uri="{FF2B5EF4-FFF2-40B4-BE49-F238E27FC236}">
                    <a16:creationId xmlns:a16="http://schemas.microsoft.com/office/drawing/2014/main" xmlns="" id="{CF400482-5A07-864A-ADA2-94E34002E5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32" y="3177"/>
                <a:ext cx="4" cy="9"/>
              </a:xfrm>
              <a:custGeom>
                <a:avLst/>
                <a:gdLst>
                  <a:gd name="T0" fmla="*/ 1 w 5"/>
                  <a:gd name="T1" fmla="*/ 2 h 11"/>
                  <a:gd name="T2" fmla="*/ 1 w 5"/>
                  <a:gd name="T3" fmla="*/ 2 h 11"/>
                  <a:gd name="T4" fmla="*/ 1 w 5"/>
                  <a:gd name="T5" fmla="*/ 3 h 11"/>
                  <a:gd name="T6" fmla="*/ 3 w 5"/>
                  <a:gd name="T7" fmla="*/ 8 h 11"/>
                  <a:gd name="T8" fmla="*/ 3 w 5"/>
                  <a:gd name="T9" fmla="*/ 7 h 11"/>
                  <a:gd name="T10" fmla="*/ 5 w 5"/>
                  <a:gd name="T11" fmla="*/ 11 h 11"/>
                  <a:gd name="T12" fmla="*/ 1 w 5"/>
                  <a:gd name="T13" fmla="*/ 2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" h="11">
                    <a:moveTo>
                      <a:pt x="1" y="2"/>
                    </a:moveTo>
                    <a:cubicBezTo>
                      <a:pt x="0" y="0"/>
                      <a:pt x="1" y="1"/>
                      <a:pt x="1" y="2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2" y="4"/>
                      <a:pt x="4" y="9"/>
                      <a:pt x="3" y="8"/>
                    </a:cubicBezTo>
                    <a:cubicBezTo>
                      <a:pt x="4" y="9"/>
                      <a:pt x="1" y="5"/>
                      <a:pt x="3" y="7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5" y="10"/>
                      <a:pt x="2" y="4"/>
                      <a:pt x="1" y="2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82" name="Freeform 331">
                <a:extLst>
                  <a:ext uri="{FF2B5EF4-FFF2-40B4-BE49-F238E27FC236}">
                    <a16:creationId xmlns:a16="http://schemas.microsoft.com/office/drawing/2014/main" xmlns="" id="{481EDB75-296A-BF4C-BBD7-A540367A58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32" y="3180"/>
                <a:ext cx="1" cy="0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0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83" name="Freeform 332">
                <a:extLst>
                  <a:ext uri="{FF2B5EF4-FFF2-40B4-BE49-F238E27FC236}">
                    <a16:creationId xmlns:a16="http://schemas.microsoft.com/office/drawing/2014/main" xmlns="" id="{7AE4654F-342B-8445-891A-80591F6507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32" y="3180"/>
                <a:ext cx="1" cy="1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0 h 1"/>
                  <a:gd name="T4" fmla="*/ 1 w 1"/>
                  <a:gd name="T5" fmla="*/ 1 h 1"/>
                  <a:gd name="T6" fmla="*/ 0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84" name="Freeform 333">
                <a:extLst>
                  <a:ext uri="{FF2B5EF4-FFF2-40B4-BE49-F238E27FC236}">
                    <a16:creationId xmlns:a16="http://schemas.microsoft.com/office/drawing/2014/main" xmlns="" id="{C30195B5-37AF-8145-A4FE-FDAFCA2C13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32" y="3178"/>
                <a:ext cx="6" cy="9"/>
              </a:xfrm>
              <a:custGeom>
                <a:avLst/>
                <a:gdLst>
                  <a:gd name="T0" fmla="*/ 1 w 7"/>
                  <a:gd name="T1" fmla="*/ 0 h 11"/>
                  <a:gd name="T2" fmla="*/ 2 w 7"/>
                  <a:gd name="T3" fmla="*/ 4 h 11"/>
                  <a:gd name="T4" fmla="*/ 7 w 7"/>
                  <a:gd name="T5" fmla="*/ 11 h 11"/>
                  <a:gd name="T6" fmla="*/ 6 w 7"/>
                  <a:gd name="T7" fmla="*/ 9 h 11"/>
                  <a:gd name="T8" fmla="*/ 1 w 7"/>
                  <a:gd name="T9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11">
                    <a:moveTo>
                      <a:pt x="1" y="0"/>
                    </a:moveTo>
                    <a:cubicBezTo>
                      <a:pt x="4" y="6"/>
                      <a:pt x="0" y="0"/>
                      <a:pt x="2" y="4"/>
                    </a:cubicBezTo>
                    <a:cubicBezTo>
                      <a:pt x="3" y="4"/>
                      <a:pt x="5" y="8"/>
                      <a:pt x="7" y="11"/>
                    </a:cubicBezTo>
                    <a:cubicBezTo>
                      <a:pt x="6" y="9"/>
                      <a:pt x="6" y="9"/>
                      <a:pt x="6" y="9"/>
                    </a:cubicBezTo>
                    <a:cubicBezTo>
                      <a:pt x="5" y="7"/>
                      <a:pt x="3" y="3"/>
                      <a:pt x="1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85" name="Freeform 334">
                <a:extLst>
                  <a:ext uri="{FF2B5EF4-FFF2-40B4-BE49-F238E27FC236}">
                    <a16:creationId xmlns:a16="http://schemas.microsoft.com/office/drawing/2014/main" xmlns="" id="{03826A2A-725D-6D47-B905-617AA0D05D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41" y="318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86" name="Freeform 335">
                <a:extLst>
                  <a:ext uri="{FF2B5EF4-FFF2-40B4-BE49-F238E27FC236}">
                    <a16:creationId xmlns:a16="http://schemas.microsoft.com/office/drawing/2014/main" xmlns="" id="{E102A79D-FC74-F846-94E6-AD4B3CAA73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36" y="3180"/>
                <a:ext cx="7" cy="12"/>
              </a:xfrm>
              <a:custGeom>
                <a:avLst/>
                <a:gdLst>
                  <a:gd name="T0" fmla="*/ 3 w 9"/>
                  <a:gd name="T1" fmla="*/ 1 h 15"/>
                  <a:gd name="T2" fmla="*/ 5 w 9"/>
                  <a:gd name="T3" fmla="*/ 7 h 15"/>
                  <a:gd name="T4" fmla="*/ 3 w 9"/>
                  <a:gd name="T5" fmla="*/ 3 h 15"/>
                  <a:gd name="T6" fmla="*/ 3 w 9"/>
                  <a:gd name="T7" fmla="*/ 6 h 15"/>
                  <a:gd name="T8" fmla="*/ 1 w 9"/>
                  <a:gd name="T9" fmla="*/ 0 h 15"/>
                  <a:gd name="T10" fmla="*/ 3 w 9"/>
                  <a:gd name="T11" fmla="*/ 6 h 15"/>
                  <a:gd name="T12" fmla="*/ 0 w 9"/>
                  <a:gd name="T13" fmla="*/ 2 h 15"/>
                  <a:gd name="T14" fmla="*/ 4 w 9"/>
                  <a:gd name="T15" fmla="*/ 8 h 15"/>
                  <a:gd name="T16" fmla="*/ 4 w 9"/>
                  <a:gd name="T17" fmla="*/ 7 h 15"/>
                  <a:gd name="T18" fmla="*/ 5 w 9"/>
                  <a:gd name="T19" fmla="*/ 11 h 15"/>
                  <a:gd name="T20" fmla="*/ 9 w 9"/>
                  <a:gd name="T21" fmla="*/ 14 h 15"/>
                  <a:gd name="T22" fmla="*/ 3 w 9"/>
                  <a:gd name="T23" fmla="*/ 1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" h="15">
                    <a:moveTo>
                      <a:pt x="3" y="1"/>
                    </a:moveTo>
                    <a:cubicBezTo>
                      <a:pt x="5" y="7"/>
                      <a:pt x="5" y="7"/>
                      <a:pt x="5" y="7"/>
                    </a:cubicBezTo>
                    <a:cubicBezTo>
                      <a:pt x="4" y="5"/>
                      <a:pt x="3" y="4"/>
                      <a:pt x="3" y="3"/>
                    </a:cubicBezTo>
                    <a:cubicBezTo>
                      <a:pt x="2" y="2"/>
                      <a:pt x="4" y="6"/>
                      <a:pt x="3" y="6"/>
                    </a:cubicBezTo>
                    <a:cubicBezTo>
                      <a:pt x="0" y="0"/>
                      <a:pt x="4" y="5"/>
                      <a:pt x="1" y="0"/>
                    </a:cubicBezTo>
                    <a:cubicBezTo>
                      <a:pt x="1" y="1"/>
                      <a:pt x="0" y="1"/>
                      <a:pt x="3" y="6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5" y="10"/>
                      <a:pt x="1" y="3"/>
                      <a:pt x="4" y="7"/>
                    </a:cubicBezTo>
                    <a:cubicBezTo>
                      <a:pt x="5" y="10"/>
                      <a:pt x="5" y="10"/>
                      <a:pt x="5" y="11"/>
                    </a:cubicBezTo>
                    <a:cubicBezTo>
                      <a:pt x="5" y="9"/>
                      <a:pt x="9" y="15"/>
                      <a:pt x="9" y="14"/>
                    </a:cubicBezTo>
                    <a:cubicBezTo>
                      <a:pt x="9" y="13"/>
                      <a:pt x="4" y="4"/>
                      <a:pt x="3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87" name="Freeform 336">
                <a:extLst>
                  <a:ext uri="{FF2B5EF4-FFF2-40B4-BE49-F238E27FC236}">
                    <a16:creationId xmlns:a16="http://schemas.microsoft.com/office/drawing/2014/main" xmlns="" id="{7DB902A1-3B85-1545-BD7B-A97184765F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41" y="3184"/>
                <a:ext cx="1" cy="3"/>
              </a:xfrm>
              <a:custGeom>
                <a:avLst/>
                <a:gdLst>
                  <a:gd name="T0" fmla="*/ 0 w 1"/>
                  <a:gd name="T1" fmla="*/ 1 h 3"/>
                  <a:gd name="T2" fmla="*/ 1 w 1"/>
                  <a:gd name="T3" fmla="*/ 3 h 3"/>
                  <a:gd name="T4" fmla="*/ 0 w 1"/>
                  <a:gd name="T5" fmla="*/ 0 h 3"/>
                  <a:gd name="T6" fmla="*/ 0 w 1"/>
                  <a:gd name="T7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3">
                    <a:moveTo>
                      <a:pt x="0" y="1"/>
                    </a:moveTo>
                    <a:lnTo>
                      <a:pt x="1" y="3"/>
                    </a:lnTo>
                    <a:lnTo>
                      <a:pt x="0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88" name="Freeform 337">
                <a:extLst>
                  <a:ext uri="{FF2B5EF4-FFF2-40B4-BE49-F238E27FC236}">
                    <a16:creationId xmlns:a16="http://schemas.microsoft.com/office/drawing/2014/main" xmlns="" id="{30AD812B-0BAE-F948-B3B8-1637616ADD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38" y="3178"/>
                <a:ext cx="8" cy="12"/>
              </a:xfrm>
              <a:custGeom>
                <a:avLst/>
                <a:gdLst>
                  <a:gd name="T0" fmla="*/ 0 w 9"/>
                  <a:gd name="T1" fmla="*/ 1 h 15"/>
                  <a:gd name="T2" fmla="*/ 2 w 9"/>
                  <a:gd name="T3" fmla="*/ 5 h 15"/>
                  <a:gd name="T4" fmla="*/ 0 w 9"/>
                  <a:gd name="T5" fmla="*/ 2 h 15"/>
                  <a:gd name="T6" fmla="*/ 3 w 9"/>
                  <a:gd name="T7" fmla="*/ 7 h 15"/>
                  <a:gd name="T8" fmla="*/ 2 w 9"/>
                  <a:gd name="T9" fmla="*/ 4 h 15"/>
                  <a:gd name="T10" fmla="*/ 7 w 9"/>
                  <a:gd name="T11" fmla="*/ 11 h 15"/>
                  <a:gd name="T12" fmla="*/ 5 w 9"/>
                  <a:gd name="T13" fmla="*/ 10 h 15"/>
                  <a:gd name="T14" fmla="*/ 6 w 9"/>
                  <a:gd name="T15" fmla="*/ 8 h 15"/>
                  <a:gd name="T16" fmla="*/ 5 w 9"/>
                  <a:gd name="T17" fmla="*/ 7 h 15"/>
                  <a:gd name="T18" fmla="*/ 4 w 9"/>
                  <a:gd name="T19" fmla="*/ 5 h 15"/>
                  <a:gd name="T20" fmla="*/ 0 w 9"/>
                  <a:gd name="T21" fmla="*/ 1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" h="15">
                    <a:moveTo>
                      <a:pt x="0" y="1"/>
                    </a:moveTo>
                    <a:cubicBezTo>
                      <a:pt x="2" y="5"/>
                      <a:pt x="2" y="5"/>
                      <a:pt x="2" y="5"/>
                    </a:cubicBezTo>
                    <a:cubicBezTo>
                      <a:pt x="1" y="4"/>
                      <a:pt x="1" y="3"/>
                      <a:pt x="0" y="2"/>
                    </a:cubicBezTo>
                    <a:cubicBezTo>
                      <a:pt x="1" y="4"/>
                      <a:pt x="2" y="6"/>
                      <a:pt x="3" y="7"/>
                    </a:cubicBezTo>
                    <a:cubicBezTo>
                      <a:pt x="6" y="12"/>
                      <a:pt x="2" y="5"/>
                      <a:pt x="2" y="4"/>
                    </a:cubicBezTo>
                    <a:cubicBezTo>
                      <a:pt x="4" y="6"/>
                      <a:pt x="4" y="7"/>
                      <a:pt x="7" y="11"/>
                    </a:cubicBezTo>
                    <a:cubicBezTo>
                      <a:pt x="7" y="11"/>
                      <a:pt x="6" y="10"/>
                      <a:pt x="5" y="10"/>
                    </a:cubicBezTo>
                    <a:cubicBezTo>
                      <a:pt x="9" y="15"/>
                      <a:pt x="7" y="10"/>
                      <a:pt x="6" y="8"/>
                    </a:cubicBezTo>
                    <a:cubicBezTo>
                      <a:pt x="6" y="8"/>
                      <a:pt x="5" y="6"/>
                      <a:pt x="5" y="7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1" y="1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89" name="Freeform 338">
                <a:extLst>
                  <a:ext uri="{FF2B5EF4-FFF2-40B4-BE49-F238E27FC236}">
                    <a16:creationId xmlns:a16="http://schemas.microsoft.com/office/drawing/2014/main" xmlns="" id="{C02BDCC3-DB96-684D-AD27-1973D5B894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37" y="3178"/>
                <a:ext cx="1" cy="2"/>
              </a:xfrm>
              <a:custGeom>
                <a:avLst/>
                <a:gdLst>
                  <a:gd name="T0" fmla="*/ 1 w 2"/>
                  <a:gd name="T1" fmla="*/ 2 h 2"/>
                  <a:gd name="T2" fmla="*/ 2 w 2"/>
                  <a:gd name="T3" fmla="*/ 2 h 2"/>
                  <a:gd name="T4" fmla="*/ 1 w 2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1"/>
                      <a:pt x="1" y="1"/>
                      <a:pt x="2" y="2"/>
                    </a:cubicBezTo>
                    <a:cubicBezTo>
                      <a:pt x="1" y="1"/>
                      <a:pt x="0" y="0"/>
                      <a:pt x="1" y="2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90" name="Freeform 339">
                <a:extLst>
                  <a:ext uri="{FF2B5EF4-FFF2-40B4-BE49-F238E27FC236}">
                    <a16:creationId xmlns:a16="http://schemas.microsoft.com/office/drawing/2014/main" xmlns="" id="{6B07D251-6A01-4149-B3AB-45524DA0DD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43" y="3184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91" name="Freeform 340">
                <a:extLst>
                  <a:ext uri="{FF2B5EF4-FFF2-40B4-BE49-F238E27FC236}">
                    <a16:creationId xmlns:a16="http://schemas.microsoft.com/office/drawing/2014/main" xmlns="" id="{ADDBA3F6-412F-7542-B2EE-72D86C6152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39" y="3178"/>
                <a:ext cx="2" cy="2"/>
              </a:xfrm>
              <a:custGeom>
                <a:avLst/>
                <a:gdLst>
                  <a:gd name="T0" fmla="*/ 1 w 2"/>
                  <a:gd name="T1" fmla="*/ 2 h 2"/>
                  <a:gd name="T2" fmla="*/ 2 w 2"/>
                  <a:gd name="T3" fmla="*/ 2 h 2"/>
                  <a:gd name="T4" fmla="*/ 0 w 2"/>
                  <a:gd name="T5" fmla="*/ 0 h 2"/>
                  <a:gd name="T6" fmla="*/ 1 w 2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2" y="2"/>
                      <a:pt x="2" y="2"/>
                      <a:pt x="2" y="2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1" y="2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92" name="Freeform 341">
                <a:extLst>
                  <a:ext uri="{FF2B5EF4-FFF2-40B4-BE49-F238E27FC236}">
                    <a16:creationId xmlns:a16="http://schemas.microsoft.com/office/drawing/2014/main" xmlns="" id="{8CF28A20-F8A9-A047-91D0-A877F1E13B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38" y="3168"/>
                <a:ext cx="18" cy="19"/>
              </a:xfrm>
              <a:custGeom>
                <a:avLst/>
                <a:gdLst>
                  <a:gd name="T0" fmla="*/ 22 w 22"/>
                  <a:gd name="T1" fmla="*/ 11 h 23"/>
                  <a:gd name="T2" fmla="*/ 19 w 22"/>
                  <a:gd name="T3" fmla="*/ 9 h 23"/>
                  <a:gd name="T4" fmla="*/ 17 w 22"/>
                  <a:gd name="T5" fmla="*/ 5 h 23"/>
                  <a:gd name="T6" fmla="*/ 12 w 22"/>
                  <a:gd name="T7" fmla="*/ 0 h 23"/>
                  <a:gd name="T8" fmla="*/ 13 w 22"/>
                  <a:gd name="T9" fmla="*/ 3 h 23"/>
                  <a:gd name="T10" fmla="*/ 10 w 22"/>
                  <a:gd name="T11" fmla="*/ 0 h 23"/>
                  <a:gd name="T12" fmla="*/ 10 w 22"/>
                  <a:gd name="T13" fmla="*/ 4 h 23"/>
                  <a:gd name="T14" fmla="*/ 10 w 22"/>
                  <a:gd name="T15" fmla="*/ 6 h 23"/>
                  <a:gd name="T16" fmla="*/ 4 w 22"/>
                  <a:gd name="T17" fmla="*/ 9 h 23"/>
                  <a:gd name="T18" fmla="*/ 8 w 22"/>
                  <a:gd name="T19" fmla="*/ 14 h 23"/>
                  <a:gd name="T20" fmla="*/ 5 w 22"/>
                  <a:gd name="T21" fmla="*/ 11 h 23"/>
                  <a:gd name="T22" fmla="*/ 5 w 22"/>
                  <a:gd name="T23" fmla="*/ 11 h 23"/>
                  <a:gd name="T24" fmla="*/ 3 w 22"/>
                  <a:gd name="T25" fmla="*/ 11 h 23"/>
                  <a:gd name="T26" fmla="*/ 7 w 22"/>
                  <a:gd name="T27" fmla="*/ 17 h 23"/>
                  <a:gd name="T28" fmla="*/ 2 w 22"/>
                  <a:gd name="T29" fmla="*/ 11 h 23"/>
                  <a:gd name="T30" fmla="*/ 4 w 22"/>
                  <a:gd name="T31" fmla="*/ 16 h 23"/>
                  <a:gd name="T32" fmla="*/ 7 w 22"/>
                  <a:gd name="T33" fmla="*/ 20 h 23"/>
                  <a:gd name="T34" fmla="*/ 9 w 22"/>
                  <a:gd name="T35" fmla="*/ 22 h 23"/>
                  <a:gd name="T36" fmla="*/ 7 w 22"/>
                  <a:gd name="T37" fmla="*/ 12 h 23"/>
                  <a:gd name="T38" fmla="*/ 10 w 22"/>
                  <a:gd name="T39" fmla="*/ 16 h 23"/>
                  <a:gd name="T40" fmla="*/ 14 w 22"/>
                  <a:gd name="T41" fmla="*/ 17 h 23"/>
                  <a:gd name="T42" fmla="*/ 11 w 22"/>
                  <a:gd name="T43" fmla="*/ 11 h 23"/>
                  <a:gd name="T44" fmla="*/ 13 w 22"/>
                  <a:gd name="T45" fmla="*/ 12 h 23"/>
                  <a:gd name="T46" fmla="*/ 11 w 22"/>
                  <a:gd name="T47" fmla="*/ 10 h 23"/>
                  <a:gd name="T48" fmla="*/ 14 w 22"/>
                  <a:gd name="T49" fmla="*/ 13 h 23"/>
                  <a:gd name="T50" fmla="*/ 9 w 22"/>
                  <a:gd name="T51" fmla="*/ 7 h 23"/>
                  <a:gd name="T52" fmla="*/ 18 w 22"/>
                  <a:gd name="T53" fmla="*/ 14 h 23"/>
                  <a:gd name="T54" fmla="*/ 15 w 22"/>
                  <a:gd name="T55" fmla="*/ 11 h 23"/>
                  <a:gd name="T56" fmla="*/ 13 w 22"/>
                  <a:gd name="T57" fmla="*/ 8 h 23"/>
                  <a:gd name="T58" fmla="*/ 18 w 22"/>
                  <a:gd name="T59" fmla="*/ 13 h 23"/>
                  <a:gd name="T60" fmla="*/ 16 w 22"/>
                  <a:gd name="T61" fmla="*/ 9 h 23"/>
                  <a:gd name="T62" fmla="*/ 13 w 22"/>
                  <a:gd name="T63" fmla="*/ 6 h 23"/>
                  <a:gd name="T64" fmla="*/ 16 w 22"/>
                  <a:gd name="T65" fmla="*/ 7 h 23"/>
                  <a:gd name="T66" fmla="*/ 19 w 22"/>
                  <a:gd name="T67" fmla="*/ 12 h 23"/>
                  <a:gd name="T68" fmla="*/ 22 w 22"/>
                  <a:gd name="T69" fmla="*/ 14 h 23"/>
                  <a:gd name="T70" fmla="*/ 17 w 22"/>
                  <a:gd name="T71" fmla="*/ 7 h 23"/>
                  <a:gd name="T72" fmla="*/ 22 w 22"/>
                  <a:gd name="T73" fmla="*/ 11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2" h="23">
                    <a:moveTo>
                      <a:pt x="22" y="11"/>
                    </a:moveTo>
                    <a:cubicBezTo>
                      <a:pt x="20" y="9"/>
                      <a:pt x="19" y="8"/>
                      <a:pt x="19" y="9"/>
                    </a:cubicBezTo>
                    <a:cubicBezTo>
                      <a:pt x="17" y="6"/>
                      <a:pt x="18" y="7"/>
                      <a:pt x="17" y="5"/>
                    </a:cubicBezTo>
                    <a:cubicBezTo>
                      <a:pt x="15" y="4"/>
                      <a:pt x="14" y="2"/>
                      <a:pt x="12" y="0"/>
                    </a:cubicBezTo>
                    <a:cubicBezTo>
                      <a:pt x="11" y="0"/>
                      <a:pt x="14" y="3"/>
                      <a:pt x="13" y="3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11" y="2"/>
                      <a:pt x="13" y="5"/>
                      <a:pt x="10" y="4"/>
                    </a:cubicBezTo>
                    <a:cubicBezTo>
                      <a:pt x="9" y="3"/>
                      <a:pt x="10" y="4"/>
                      <a:pt x="10" y="6"/>
                    </a:cubicBezTo>
                    <a:cubicBezTo>
                      <a:pt x="7" y="6"/>
                      <a:pt x="8" y="10"/>
                      <a:pt x="4" y="9"/>
                    </a:cubicBezTo>
                    <a:cubicBezTo>
                      <a:pt x="8" y="14"/>
                      <a:pt x="8" y="14"/>
                      <a:pt x="8" y="14"/>
                    </a:cubicBezTo>
                    <a:cubicBezTo>
                      <a:pt x="6" y="12"/>
                      <a:pt x="7" y="15"/>
                      <a:pt x="5" y="11"/>
                    </a:cubicBezTo>
                    <a:cubicBezTo>
                      <a:pt x="5" y="12"/>
                      <a:pt x="5" y="11"/>
                      <a:pt x="5" y="11"/>
                    </a:cubicBezTo>
                    <a:cubicBezTo>
                      <a:pt x="2" y="7"/>
                      <a:pt x="4" y="12"/>
                      <a:pt x="3" y="11"/>
                    </a:cubicBezTo>
                    <a:cubicBezTo>
                      <a:pt x="3" y="12"/>
                      <a:pt x="7" y="16"/>
                      <a:pt x="7" y="17"/>
                    </a:cubicBezTo>
                    <a:cubicBezTo>
                      <a:pt x="3" y="11"/>
                      <a:pt x="6" y="18"/>
                      <a:pt x="2" y="11"/>
                    </a:cubicBezTo>
                    <a:cubicBezTo>
                      <a:pt x="0" y="10"/>
                      <a:pt x="5" y="16"/>
                      <a:pt x="4" y="16"/>
                    </a:cubicBezTo>
                    <a:cubicBezTo>
                      <a:pt x="6" y="19"/>
                      <a:pt x="6" y="17"/>
                      <a:pt x="7" y="20"/>
                    </a:cubicBezTo>
                    <a:cubicBezTo>
                      <a:pt x="9" y="22"/>
                      <a:pt x="6" y="19"/>
                      <a:pt x="9" y="22"/>
                    </a:cubicBezTo>
                    <a:cubicBezTo>
                      <a:pt x="11" y="23"/>
                      <a:pt x="8" y="15"/>
                      <a:pt x="7" y="12"/>
                    </a:cubicBezTo>
                    <a:cubicBezTo>
                      <a:pt x="10" y="16"/>
                      <a:pt x="10" y="16"/>
                      <a:pt x="10" y="16"/>
                    </a:cubicBezTo>
                    <a:cubicBezTo>
                      <a:pt x="9" y="13"/>
                      <a:pt x="9" y="12"/>
                      <a:pt x="14" y="17"/>
                    </a:cubicBezTo>
                    <a:cubicBezTo>
                      <a:pt x="11" y="14"/>
                      <a:pt x="16" y="17"/>
                      <a:pt x="11" y="11"/>
                    </a:cubicBezTo>
                    <a:cubicBezTo>
                      <a:pt x="12" y="12"/>
                      <a:pt x="12" y="12"/>
                      <a:pt x="13" y="12"/>
                    </a:cubicBezTo>
                    <a:cubicBezTo>
                      <a:pt x="11" y="10"/>
                      <a:pt x="11" y="10"/>
                      <a:pt x="11" y="10"/>
                    </a:cubicBezTo>
                    <a:cubicBezTo>
                      <a:pt x="11" y="10"/>
                      <a:pt x="14" y="13"/>
                      <a:pt x="14" y="13"/>
                    </a:cubicBezTo>
                    <a:cubicBezTo>
                      <a:pt x="12" y="10"/>
                      <a:pt x="11" y="9"/>
                      <a:pt x="9" y="7"/>
                    </a:cubicBezTo>
                    <a:cubicBezTo>
                      <a:pt x="18" y="14"/>
                      <a:pt x="18" y="14"/>
                      <a:pt x="18" y="14"/>
                    </a:cubicBezTo>
                    <a:cubicBezTo>
                      <a:pt x="15" y="11"/>
                      <a:pt x="15" y="11"/>
                      <a:pt x="15" y="11"/>
                    </a:cubicBezTo>
                    <a:cubicBezTo>
                      <a:pt x="16" y="12"/>
                      <a:pt x="14" y="9"/>
                      <a:pt x="13" y="8"/>
                    </a:cubicBezTo>
                    <a:cubicBezTo>
                      <a:pt x="13" y="8"/>
                      <a:pt x="16" y="11"/>
                      <a:pt x="18" y="13"/>
                    </a:cubicBezTo>
                    <a:cubicBezTo>
                      <a:pt x="19" y="14"/>
                      <a:pt x="13" y="7"/>
                      <a:pt x="16" y="9"/>
                    </a:cubicBezTo>
                    <a:cubicBezTo>
                      <a:pt x="13" y="6"/>
                      <a:pt x="13" y="6"/>
                      <a:pt x="13" y="6"/>
                    </a:cubicBezTo>
                    <a:cubicBezTo>
                      <a:pt x="13" y="5"/>
                      <a:pt x="16" y="8"/>
                      <a:pt x="16" y="7"/>
                    </a:cubicBezTo>
                    <a:cubicBezTo>
                      <a:pt x="19" y="10"/>
                      <a:pt x="18" y="10"/>
                      <a:pt x="19" y="12"/>
                    </a:cubicBezTo>
                    <a:cubicBezTo>
                      <a:pt x="20" y="13"/>
                      <a:pt x="21" y="13"/>
                      <a:pt x="22" y="14"/>
                    </a:cubicBezTo>
                    <a:cubicBezTo>
                      <a:pt x="17" y="7"/>
                      <a:pt x="17" y="7"/>
                      <a:pt x="17" y="7"/>
                    </a:cubicBezTo>
                    <a:cubicBezTo>
                      <a:pt x="21" y="11"/>
                      <a:pt x="21" y="11"/>
                      <a:pt x="22" y="1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93" name="Freeform 342">
                <a:extLst>
                  <a:ext uri="{FF2B5EF4-FFF2-40B4-BE49-F238E27FC236}">
                    <a16:creationId xmlns:a16="http://schemas.microsoft.com/office/drawing/2014/main" xmlns="" id="{69F9D4D2-41AE-8F44-BA9A-240D23C45C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56" y="3180"/>
                <a:ext cx="1" cy="1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1 h 1"/>
                  <a:gd name="T4" fmla="*/ 1 w 1"/>
                  <a:gd name="T5" fmla="*/ 0 h 1"/>
                  <a:gd name="T6" fmla="*/ 0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lnTo>
                      <a:pt x="1" y="1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94" name="Freeform 343">
                <a:extLst>
                  <a:ext uri="{FF2B5EF4-FFF2-40B4-BE49-F238E27FC236}">
                    <a16:creationId xmlns:a16="http://schemas.microsoft.com/office/drawing/2014/main" xmlns="" id="{7BF6BCE4-BE94-B649-ADEF-FED02D6E1A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56" y="317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95" name="Rectangle 344">
                <a:extLst>
                  <a:ext uri="{FF2B5EF4-FFF2-40B4-BE49-F238E27FC236}">
                    <a16:creationId xmlns:a16="http://schemas.microsoft.com/office/drawing/2014/main" xmlns="" id="{88F9B795-508F-B143-8ECC-F9CD360EBCC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46" y="3171"/>
                <a:ext cx="1" cy="1"/>
              </a:xfrm>
              <a:prstGeom prst="rect">
                <a:avLst/>
              </a:pr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96" name="Freeform 345">
                <a:extLst>
                  <a:ext uri="{FF2B5EF4-FFF2-40B4-BE49-F238E27FC236}">
                    <a16:creationId xmlns:a16="http://schemas.microsoft.com/office/drawing/2014/main" xmlns="" id="{6BB804FE-FCB3-114E-81F5-F2DC013E01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53" y="3180"/>
                <a:ext cx="2" cy="2"/>
              </a:xfrm>
              <a:custGeom>
                <a:avLst/>
                <a:gdLst>
                  <a:gd name="T0" fmla="*/ 3 w 3"/>
                  <a:gd name="T1" fmla="*/ 3 h 3"/>
                  <a:gd name="T2" fmla="*/ 0 w 3"/>
                  <a:gd name="T3" fmla="*/ 0 h 3"/>
                  <a:gd name="T4" fmla="*/ 3 w 3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3">
                    <a:moveTo>
                      <a:pt x="3" y="3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1"/>
                      <a:pt x="2" y="2"/>
                      <a:pt x="3" y="3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97" name="Freeform 346">
                <a:extLst>
                  <a:ext uri="{FF2B5EF4-FFF2-40B4-BE49-F238E27FC236}">
                    <a16:creationId xmlns:a16="http://schemas.microsoft.com/office/drawing/2014/main" xmlns="" id="{4BF529C2-C597-DE46-BAC7-A4F15916BB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50" y="3181"/>
                <a:ext cx="2" cy="3"/>
              </a:xfrm>
              <a:custGeom>
                <a:avLst/>
                <a:gdLst>
                  <a:gd name="T0" fmla="*/ 0 w 2"/>
                  <a:gd name="T1" fmla="*/ 0 h 3"/>
                  <a:gd name="T2" fmla="*/ 1 w 2"/>
                  <a:gd name="T3" fmla="*/ 3 h 3"/>
                  <a:gd name="T4" fmla="*/ 0 w 2"/>
                  <a:gd name="T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3">
                    <a:moveTo>
                      <a:pt x="0" y="0"/>
                    </a:moveTo>
                    <a:cubicBezTo>
                      <a:pt x="1" y="3"/>
                      <a:pt x="1" y="3"/>
                      <a:pt x="1" y="3"/>
                    </a:cubicBezTo>
                    <a:cubicBezTo>
                      <a:pt x="2" y="3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98" name="Freeform 347">
                <a:extLst>
                  <a:ext uri="{FF2B5EF4-FFF2-40B4-BE49-F238E27FC236}">
                    <a16:creationId xmlns:a16="http://schemas.microsoft.com/office/drawing/2014/main" xmlns="" id="{CC1E9774-B1B8-9042-8A2B-EC7B0B7A0F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56" y="3178"/>
                <a:ext cx="1" cy="2"/>
              </a:xfrm>
              <a:custGeom>
                <a:avLst/>
                <a:gdLst>
                  <a:gd name="T0" fmla="*/ 1 w 1"/>
                  <a:gd name="T1" fmla="*/ 2 h 2"/>
                  <a:gd name="T2" fmla="*/ 1 w 1"/>
                  <a:gd name="T3" fmla="*/ 1 h 2"/>
                  <a:gd name="T4" fmla="*/ 0 w 1"/>
                  <a:gd name="T5" fmla="*/ 0 h 2"/>
                  <a:gd name="T6" fmla="*/ 1 w 1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lnTo>
                      <a:pt x="1" y="1"/>
                    </a:lnTo>
                    <a:lnTo>
                      <a:pt x="0" y="0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399" name="Freeform 348">
                <a:extLst>
                  <a:ext uri="{FF2B5EF4-FFF2-40B4-BE49-F238E27FC236}">
                    <a16:creationId xmlns:a16="http://schemas.microsoft.com/office/drawing/2014/main" xmlns="" id="{D0B68618-BB03-6A4E-885E-B635785449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47" y="3161"/>
                <a:ext cx="14" cy="15"/>
              </a:xfrm>
              <a:custGeom>
                <a:avLst/>
                <a:gdLst>
                  <a:gd name="T0" fmla="*/ 5 w 17"/>
                  <a:gd name="T1" fmla="*/ 2 h 19"/>
                  <a:gd name="T2" fmla="*/ 2 w 17"/>
                  <a:gd name="T3" fmla="*/ 2 h 19"/>
                  <a:gd name="T4" fmla="*/ 9 w 17"/>
                  <a:gd name="T5" fmla="*/ 9 h 19"/>
                  <a:gd name="T6" fmla="*/ 3 w 17"/>
                  <a:gd name="T7" fmla="*/ 3 h 19"/>
                  <a:gd name="T8" fmla="*/ 6 w 17"/>
                  <a:gd name="T9" fmla="*/ 10 h 19"/>
                  <a:gd name="T10" fmla="*/ 3 w 17"/>
                  <a:gd name="T11" fmla="*/ 7 h 19"/>
                  <a:gd name="T12" fmla="*/ 9 w 17"/>
                  <a:gd name="T13" fmla="*/ 15 h 19"/>
                  <a:gd name="T14" fmla="*/ 2 w 17"/>
                  <a:gd name="T15" fmla="*/ 7 h 19"/>
                  <a:gd name="T16" fmla="*/ 1 w 17"/>
                  <a:gd name="T17" fmla="*/ 7 h 19"/>
                  <a:gd name="T18" fmla="*/ 2 w 17"/>
                  <a:gd name="T19" fmla="*/ 10 h 19"/>
                  <a:gd name="T20" fmla="*/ 7 w 17"/>
                  <a:gd name="T21" fmla="*/ 15 h 19"/>
                  <a:gd name="T22" fmla="*/ 10 w 17"/>
                  <a:gd name="T23" fmla="*/ 18 h 19"/>
                  <a:gd name="T24" fmla="*/ 8 w 17"/>
                  <a:gd name="T25" fmla="*/ 15 h 19"/>
                  <a:gd name="T26" fmla="*/ 11 w 17"/>
                  <a:gd name="T27" fmla="*/ 18 h 19"/>
                  <a:gd name="T28" fmla="*/ 10 w 17"/>
                  <a:gd name="T29" fmla="*/ 15 h 19"/>
                  <a:gd name="T30" fmla="*/ 12 w 17"/>
                  <a:gd name="T31" fmla="*/ 18 h 19"/>
                  <a:gd name="T32" fmla="*/ 10 w 17"/>
                  <a:gd name="T33" fmla="*/ 15 h 19"/>
                  <a:gd name="T34" fmla="*/ 11 w 17"/>
                  <a:gd name="T35" fmla="*/ 16 h 19"/>
                  <a:gd name="T36" fmla="*/ 8 w 17"/>
                  <a:gd name="T37" fmla="*/ 12 h 19"/>
                  <a:gd name="T38" fmla="*/ 12 w 17"/>
                  <a:gd name="T39" fmla="*/ 15 h 19"/>
                  <a:gd name="T40" fmla="*/ 9 w 17"/>
                  <a:gd name="T41" fmla="*/ 13 h 19"/>
                  <a:gd name="T42" fmla="*/ 15 w 17"/>
                  <a:gd name="T43" fmla="*/ 15 h 19"/>
                  <a:gd name="T44" fmla="*/ 12 w 17"/>
                  <a:gd name="T45" fmla="*/ 12 h 19"/>
                  <a:gd name="T46" fmla="*/ 14 w 17"/>
                  <a:gd name="T47" fmla="*/ 15 h 19"/>
                  <a:gd name="T48" fmla="*/ 7 w 17"/>
                  <a:gd name="T49" fmla="*/ 8 h 19"/>
                  <a:gd name="T50" fmla="*/ 14 w 17"/>
                  <a:gd name="T51" fmla="*/ 13 h 19"/>
                  <a:gd name="T52" fmla="*/ 13 w 17"/>
                  <a:gd name="T53" fmla="*/ 11 h 19"/>
                  <a:gd name="T54" fmla="*/ 14 w 17"/>
                  <a:gd name="T55" fmla="*/ 12 h 19"/>
                  <a:gd name="T56" fmla="*/ 12 w 17"/>
                  <a:gd name="T57" fmla="*/ 9 h 19"/>
                  <a:gd name="T58" fmla="*/ 11 w 17"/>
                  <a:gd name="T59" fmla="*/ 8 h 19"/>
                  <a:gd name="T60" fmla="*/ 9 w 17"/>
                  <a:gd name="T61" fmla="*/ 6 h 19"/>
                  <a:gd name="T62" fmla="*/ 11 w 17"/>
                  <a:gd name="T63" fmla="*/ 7 h 19"/>
                  <a:gd name="T64" fmla="*/ 7 w 17"/>
                  <a:gd name="T65" fmla="*/ 3 h 19"/>
                  <a:gd name="T66" fmla="*/ 9 w 17"/>
                  <a:gd name="T67" fmla="*/ 6 h 19"/>
                  <a:gd name="T68" fmla="*/ 5 w 17"/>
                  <a:gd name="T69" fmla="*/ 2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7" h="19">
                    <a:moveTo>
                      <a:pt x="5" y="2"/>
                    </a:moveTo>
                    <a:cubicBezTo>
                      <a:pt x="2" y="0"/>
                      <a:pt x="3" y="2"/>
                      <a:pt x="2" y="2"/>
                    </a:cubicBezTo>
                    <a:cubicBezTo>
                      <a:pt x="4" y="4"/>
                      <a:pt x="10" y="8"/>
                      <a:pt x="9" y="9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4"/>
                      <a:pt x="0" y="3"/>
                      <a:pt x="6" y="10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3" y="8"/>
                      <a:pt x="12" y="17"/>
                      <a:pt x="9" y="15"/>
                    </a:cubicBezTo>
                    <a:cubicBezTo>
                      <a:pt x="6" y="10"/>
                      <a:pt x="5" y="11"/>
                      <a:pt x="2" y="7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1" y="7"/>
                      <a:pt x="3" y="10"/>
                      <a:pt x="2" y="10"/>
                    </a:cubicBezTo>
                    <a:cubicBezTo>
                      <a:pt x="4" y="12"/>
                      <a:pt x="7" y="14"/>
                      <a:pt x="7" y="15"/>
                    </a:cubicBezTo>
                    <a:cubicBezTo>
                      <a:pt x="7" y="15"/>
                      <a:pt x="9" y="17"/>
                      <a:pt x="10" y="18"/>
                    </a:cubicBezTo>
                    <a:cubicBezTo>
                      <a:pt x="9" y="16"/>
                      <a:pt x="10" y="17"/>
                      <a:pt x="8" y="15"/>
                    </a:cubicBezTo>
                    <a:cubicBezTo>
                      <a:pt x="11" y="17"/>
                      <a:pt x="9" y="16"/>
                      <a:pt x="11" y="18"/>
                    </a:cubicBezTo>
                    <a:cubicBezTo>
                      <a:pt x="10" y="15"/>
                      <a:pt x="10" y="15"/>
                      <a:pt x="10" y="15"/>
                    </a:cubicBezTo>
                    <a:cubicBezTo>
                      <a:pt x="10" y="16"/>
                      <a:pt x="12" y="18"/>
                      <a:pt x="12" y="18"/>
                    </a:cubicBezTo>
                    <a:cubicBezTo>
                      <a:pt x="11" y="17"/>
                      <a:pt x="10" y="15"/>
                      <a:pt x="10" y="15"/>
                    </a:cubicBezTo>
                    <a:cubicBezTo>
                      <a:pt x="11" y="16"/>
                      <a:pt x="11" y="16"/>
                      <a:pt x="11" y="16"/>
                    </a:cubicBezTo>
                    <a:cubicBezTo>
                      <a:pt x="10" y="15"/>
                      <a:pt x="12" y="15"/>
                      <a:pt x="8" y="12"/>
                    </a:cubicBezTo>
                    <a:cubicBezTo>
                      <a:pt x="12" y="15"/>
                      <a:pt x="12" y="15"/>
                      <a:pt x="12" y="15"/>
                    </a:cubicBezTo>
                    <a:cubicBezTo>
                      <a:pt x="9" y="13"/>
                      <a:pt x="9" y="13"/>
                      <a:pt x="9" y="13"/>
                    </a:cubicBezTo>
                    <a:cubicBezTo>
                      <a:pt x="11" y="13"/>
                      <a:pt x="17" y="19"/>
                      <a:pt x="15" y="15"/>
                    </a:cubicBezTo>
                    <a:cubicBezTo>
                      <a:pt x="14" y="14"/>
                      <a:pt x="12" y="13"/>
                      <a:pt x="12" y="12"/>
                    </a:cubicBezTo>
                    <a:cubicBezTo>
                      <a:pt x="10" y="11"/>
                      <a:pt x="14" y="15"/>
                      <a:pt x="14" y="15"/>
                    </a:cubicBezTo>
                    <a:cubicBezTo>
                      <a:pt x="11" y="13"/>
                      <a:pt x="9" y="10"/>
                      <a:pt x="7" y="8"/>
                    </a:cubicBezTo>
                    <a:cubicBezTo>
                      <a:pt x="10" y="11"/>
                      <a:pt x="7" y="7"/>
                      <a:pt x="14" y="13"/>
                    </a:cubicBezTo>
                    <a:cubicBezTo>
                      <a:pt x="14" y="13"/>
                      <a:pt x="11" y="10"/>
                      <a:pt x="13" y="11"/>
                    </a:cubicBezTo>
                    <a:cubicBezTo>
                      <a:pt x="14" y="12"/>
                      <a:pt x="14" y="12"/>
                      <a:pt x="14" y="12"/>
                    </a:cubicBezTo>
                    <a:cubicBezTo>
                      <a:pt x="10" y="8"/>
                      <a:pt x="17" y="13"/>
                      <a:pt x="12" y="9"/>
                    </a:cubicBezTo>
                    <a:cubicBezTo>
                      <a:pt x="11" y="8"/>
                      <a:pt x="11" y="8"/>
                      <a:pt x="11" y="8"/>
                    </a:cubicBezTo>
                    <a:cubicBezTo>
                      <a:pt x="9" y="7"/>
                      <a:pt x="9" y="6"/>
                      <a:pt x="9" y="6"/>
                    </a:cubicBezTo>
                    <a:cubicBezTo>
                      <a:pt x="11" y="7"/>
                      <a:pt x="11" y="7"/>
                      <a:pt x="11" y="7"/>
                    </a:cubicBezTo>
                    <a:cubicBezTo>
                      <a:pt x="8" y="5"/>
                      <a:pt x="8" y="4"/>
                      <a:pt x="7" y="3"/>
                    </a:cubicBezTo>
                    <a:cubicBezTo>
                      <a:pt x="6" y="2"/>
                      <a:pt x="8" y="5"/>
                      <a:pt x="9" y="6"/>
                    </a:cubicBezTo>
                    <a:cubicBezTo>
                      <a:pt x="7" y="4"/>
                      <a:pt x="5" y="2"/>
                      <a:pt x="5" y="2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00" name="Freeform 349">
                <a:extLst>
                  <a:ext uri="{FF2B5EF4-FFF2-40B4-BE49-F238E27FC236}">
                    <a16:creationId xmlns:a16="http://schemas.microsoft.com/office/drawing/2014/main" xmlns="" id="{9E317A26-FC47-4E4E-8D46-FA4A1E521B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56" y="3174"/>
                <a:ext cx="1" cy="1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lnTo>
                      <a:pt x="0" y="0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01" name="Freeform 350">
                <a:extLst>
                  <a:ext uri="{FF2B5EF4-FFF2-40B4-BE49-F238E27FC236}">
                    <a16:creationId xmlns:a16="http://schemas.microsoft.com/office/drawing/2014/main" xmlns="" id="{85F64694-4A79-2946-8968-16F0E9970E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50" y="3155"/>
                <a:ext cx="16" cy="18"/>
              </a:xfrm>
              <a:custGeom>
                <a:avLst/>
                <a:gdLst>
                  <a:gd name="T0" fmla="*/ 9 w 19"/>
                  <a:gd name="T1" fmla="*/ 12 h 22"/>
                  <a:gd name="T2" fmla="*/ 13 w 19"/>
                  <a:gd name="T3" fmla="*/ 15 h 22"/>
                  <a:gd name="T4" fmla="*/ 5 w 19"/>
                  <a:gd name="T5" fmla="*/ 9 h 22"/>
                  <a:gd name="T6" fmla="*/ 4 w 19"/>
                  <a:gd name="T7" fmla="*/ 7 h 22"/>
                  <a:gd name="T8" fmla="*/ 11 w 19"/>
                  <a:gd name="T9" fmla="*/ 13 h 22"/>
                  <a:gd name="T10" fmla="*/ 13 w 19"/>
                  <a:gd name="T11" fmla="*/ 13 h 22"/>
                  <a:gd name="T12" fmla="*/ 8 w 19"/>
                  <a:gd name="T13" fmla="*/ 9 h 22"/>
                  <a:gd name="T14" fmla="*/ 6 w 19"/>
                  <a:gd name="T15" fmla="*/ 7 h 22"/>
                  <a:gd name="T16" fmla="*/ 7 w 19"/>
                  <a:gd name="T17" fmla="*/ 8 h 22"/>
                  <a:gd name="T18" fmla="*/ 13 w 19"/>
                  <a:gd name="T19" fmla="*/ 12 h 22"/>
                  <a:gd name="T20" fmla="*/ 1 w 19"/>
                  <a:gd name="T21" fmla="*/ 1 h 22"/>
                  <a:gd name="T22" fmla="*/ 2 w 19"/>
                  <a:gd name="T23" fmla="*/ 2 h 22"/>
                  <a:gd name="T24" fmla="*/ 7 w 19"/>
                  <a:gd name="T25" fmla="*/ 6 h 22"/>
                  <a:gd name="T26" fmla="*/ 5 w 19"/>
                  <a:gd name="T27" fmla="*/ 5 h 22"/>
                  <a:gd name="T28" fmla="*/ 3 w 19"/>
                  <a:gd name="T29" fmla="*/ 3 h 22"/>
                  <a:gd name="T30" fmla="*/ 0 w 19"/>
                  <a:gd name="T31" fmla="*/ 6 h 22"/>
                  <a:gd name="T32" fmla="*/ 1 w 19"/>
                  <a:gd name="T33" fmla="*/ 6 h 22"/>
                  <a:gd name="T34" fmla="*/ 4 w 19"/>
                  <a:gd name="T35" fmla="*/ 9 h 22"/>
                  <a:gd name="T36" fmla="*/ 9 w 19"/>
                  <a:gd name="T37" fmla="*/ 13 h 22"/>
                  <a:gd name="T38" fmla="*/ 7 w 19"/>
                  <a:gd name="T39" fmla="*/ 12 h 22"/>
                  <a:gd name="T40" fmla="*/ 13 w 19"/>
                  <a:gd name="T41" fmla="*/ 16 h 22"/>
                  <a:gd name="T42" fmla="*/ 14 w 19"/>
                  <a:gd name="T43" fmla="*/ 19 h 22"/>
                  <a:gd name="T44" fmla="*/ 15 w 19"/>
                  <a:gd name="T45" fmla="*/ 18 h 22"/>
                  <a:gd name="T46" fmla="*/ 9 w 19"/>
                  <a:gd name="T47" fmla="*/ 1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9" h="22">
                    <a:moveTo>
                      <a:pt x="9" y="12"/>
                    </a:moveTo>
                    <a:cubicBezTo>
                      <a:pt x="10" y="12"/>
                      <a:pt x="11" y="14"/>
                      <a:pt x="13" y="15"/>
                    </a:cubicBezTo>
                    <a:cubicBezTo>
                      <a:pt x="11" y="13"/>
                      <a:pt x="8" y="12"/>
                      <a:pt x="5" y="9"/>
                    </a:cubicBezTo>
                    <a:cubicBezTo>
                      <a:pt x="7" y="10"/>
                      <a:pt x="4" y="7"/>
                      <a:pt x="4" y="7"/>
                    </a:cubicBezTo>
                    <a:cubicBezTo>
                      <a:pt x="6" y="9"/>
                      <a:pt x="10" y="12"/>
                      <a:pt x="11" y="13"/>
                    </a:cubicBezTo>
                    <a:cubicBezTo>
                      <a:pt x="10" y="12"/>
                      <a:pt x="12" y="13"/>
                      <a:pt x="13" y="13"/>
                    </a:cubicBezTo>
                    <a:cubicBezTo>
                      <a:pt x="10" y="11"/>
                      <a:pt x="11" y="11"/>
                      <a:pt x="8" y="9"/>
                    </a:cubicBezTo>
                    <a:cubicBezTo>
                      <a:pt x="5" y="7"/>
                      <a:pt x="4" y="6"/>
                      <a:pt x="6" y="7"/>
                    </a:cubicBezTo>
                    <a:cubicBezTo>
                      <a:pt x="8" y="8"/>
                      <a:pt x="7" y="8"/>
                      <a:pt x="7" y="8"/>
                    </a:cubicBezTo>
                    <a:cubicBezTo>
                      <a:pt x="11" y="11"/>
                      <a:pt x="10" y="9"/>
                      <a:pt x="13" y="12"/>
                    </a:cubicBezTo>
                    <a:cubicBezTo>
                      <a:pt x="8" y="8"/>
                      <a:pt x="10" y="7"/>
                      <a:pt x="1" y="1"/>
                    </a:cubicBezTo>
                    <a:cubicBezTo>
                      <a:pt x="0" y="0"/>
                      <a:pt x="1" y="2"/>
                      <a:pt x="2" y="2"/>
                    </a:cubicBezTo>
                    <a:cubicBezTo>
                      <a:pt x="4" y="3"/>
                      <a:pt x="6" y="5"/>
                      <a:pt x="7" y="6"/>
                    </a:cubicBezTo>
                    <a:cubicBezTo>
                      <a:pt x="6" y="5"/>
                      <a:pt x="8" y="8"/>
                      <a:pt x="5" y="5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0" y="3"/>
                      <a:pt x="0" y="4"/>
                      <a:pt x="0" y="6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3" y="8"/>
                      <a:pt x="3" y="8"/>
                      <a:pt x="4" y="9"/>
                    </a:cubicBezTo>
                    <a:cubicBezTo>
                      <a:pt x="9" y="13"/>
                      <a:pt x="9" y="13"/>
                      <a:pt x="9" y="13"/>
                    </a:cubicBezTo>
                    <a:cubicBezTo>
                      <a:pt x="8" y="13"/>
                      <a:pt x="9" y="13"/>
                      <a:pt x="7" y="12"/>
                    </a:cubicBezTo>
                    <a:cubicBezTo>
                      <a:pt x="9" y="14"/>
                      <a:pt x="11" y="15"/>
                      <a:pt x="13" y="16"/>
                    </a:cubicBezTo>
                    <a:cubicBezTo>
                      <a:pt x="13" y="17"/>
                      <a:pt x="11" y="16"/>
                      <a:pt x="14" y="19"/>
                    </a:cubicBezTo>
                    <a:cubicBezTo>
                      <a:pt x="19" y="22"/>
                      <a:pt x="11" y="15"/>
                      <a:pt x="15" y="18"/>
                    </a:cubicBezTo>
                    <a:lnTo>
                      <a:pt x="9" y="12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02" name="Freeform 351">
                <a:extLst>
                  <a:ext uri="{FF2B5EF4-FFF2-40B4-BE49-F238E27FC236}">
                    <a16:creationId xmlns:a16="http://schemas.microsoft.com/office/drawing/2014/main" xmlns="" id="{A29F528A-C539-1040-98F4-97399226C4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57" y="3166"/>
                <a:ext cx="2" cy="2"/>
              </a:xfrm>
              <a:custGeom>
                <a:avLst/>
                <a:gdLst>
                  <a:gd name="T0" fmla="*/ 2 w 2"/>
                  <a:gd name="T1" fmla="*/ 2 h 2"/>
                  <a:gd name="T2" fmla="*/ 0 w 2"/>
                  <a:gd name="T3" fmla="*/ 0 h 2"/>
                  <a:gd name="T4" fmla="*/ 1 w 2"/>
                  <a:gd name="T5" fmla="*/ 1 h 2"/>
                  <a:gd name="T6" fmla="*/ 2 w 2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03" name="Freeform 352">
                <a:extLst>
                  <a:ext uri="{FF2B5EF4-FFF2-40B4-BE49-F238E27FC236}">
                    <a16:creationId xmlns:a16="http://schemas.microsoft.com/office/drawing/2014/main" xmlns="" id="{6FD2D6E8-D443-3346-946B-9243D7F668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50" y="3160"/>
                <a:ext cx="3" cy="2"/>
              </a:xfrm>
              <a:custGeom>
                <a:avLst/>
                <a:gdLst>
                  <a:gd name="T0" fmla="*/ 0 w 4"/>
                  <a:gd name="T1" fmla="*/ 0 h 3"/>
                  <a:gd name="T2" fmla="*/ 3 w 4"/>
                  <a:gd name="T3" fmla="*/ 2 h 3"/>
                  <a:gd name="T4" fmla="*/ 0 w 4"/>
                  <a:gd name="T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3">
                    <a:moveTo>
                      <a:pt x="0" y="0"/>
                    </a:moveTo>
                    <a:cubicBezTo>
                      <a:pt x="3" y="2"/>
                      <a:pt x="3" y="2"/>
                      <a:pt x="3" y="2"/>
                    </a:cubicBezTo>
                    <a:cubicBezTo>
                      <a:pt x="4" y="3"/>
                      <a:pt x="2" y="2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04" name="Freeform 353">
                <a:extLst>
                  <a:ext uri="{FF2B5EF4-FFF2-40B4-BE49-F238E27FC236}">
                    <a16:creationId xmlns:a16="http://schemas.microsoft.com/office/drawing/2014/main" xmlns="" id="{FDEC48D1-7AB7-EC48-81A5-4A9555B2F0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60" y="3163"/>
                <a:ext cx="1" cy="2"/>
              </a:xfrm>
              <a:custGeom>
                <a:avLst/>
                <a:gdLst>
                  <a:gd name="T0" fmla="*/ 1 w 1"/>
                  <a:gd name="T1" fmla="*/ 2 h 2"/>
                  <a:gd name="T2" fmla="*/ 1 w 1"/>
                  <a:gd name="T3" fmla="*/ 0 h 2"/>
                  <a:gd name="T4" fmla="*/ 0 w 1"/>
                  <a:gd name="T5" fmla="*/ 0 h 2"/>
                  <a:gd name="T6" fmla="*/ 1 w 1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05" name="Freeform 354">
                <a:extLst>
                  <a:ext uri="{FF2B5EF4-FFF2-40B4-BE49-F238E27FC236}">
                    <a16:creationId xmlns:a16="http://schemas.microsoft.com/office/drawing/2014/main" xmlns="" id="{42AEB75D-8D1F-B040-BE43-16B3107D5B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51" y="3154"/>
                <a:ext cx="9" cy="8"/>
              </a:xfrm>
              <a:custGeom>
                <a:avLst/>
                <a:gdLst>
                  <a:gd name="T0" fmla="*/ 0 w 11"/>
                  <a:gd name="T1" fmla="*/ 0 h 9"/>
                  <a:gd name="T2" fmla="*/ 0 w 11"/>
                  <a:gd name="T3" fmla="*/ 2 h 9"/>
                  <a:gd name="T4" fmla="*/ 10 w 11"/>
                  <a:gd name="T5" fmla="*/ 8 h 9"/>
                  <a:gd name="T6" fmla="*/ 4 w 11"/>
                  <a:gd name="T7" fmla="*/ 3 h 9"/>
                  <a:gd name="T8" fmla="*/ 4 w 11"/>
                  <a:gd name="T9" fmla="*/ 3 h 9"/>
                  <a:gd name="T10" fmla="*/ 0 w 11"/>
                  <a:gd name="T11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" h="9">
                    <a:moveTo>
                      <a:pt x="0" y="0"/>
                    </a:moveTo>
                    <a:cubicBezTo>
                      <a:pt x="0" y="1"/>
                      <a:pt x="3" y="3"/>
                      <a:pt x="0" y="2"/>
                    </a:cubicBezTo>
                    <a:cubicBezTo>
                      <a:pt x="3" y="4"/>
                      <a:pt x="6" y="6"/>
                      <a:pt x="10" y="8"/>
                    </a:cubicBezTo>
                    <a:cubicBezTo>
                      <a:pt x="11" y="9"/>
                      <a:pt x="5" y="5"/>
                      <a:pt x="4" y="3"/>
                    </a:cubicBezTo>
                    <a:cubicBezTo>
                      <a:pt x="7" y="5"/>
                      <a:pt x="3" y="3"/>
                      <a:pt x="4" y="3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06" name="Freeform 355">
                <a:extLst>
                  <a:ext uri="{FF2B5EF4-FFF2-40B4-BE49-F238E27FC236}">
                    <a16:creationId xmlns:a16="http://schemas.microsoft.com/office/drawing/2014/main" xmlns="" id="{2C383F38-457B-0F49-A806-6F23FBA714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54" y="3146"/>
                <a:ext cx="15" cy="18"/>
              </a:xfrm>
              <a:custGeom>
                <a:avLst/>
                <a:gdLst>
                  <a:gd name="T0" fmla="*/ 10 w 19"/>
                  <a:gd name="T1" fmla="*/ 16 h 22"/>
                  <a:gd name="T2" fmla="*/ 10 w 19"/>
                  <a:gd name="T3" fmla="*/ 14 h 22"/>
                  <a:gd name="T4" fmla="*/ 12 w 19"/>
                  <a:gd name="T5" fmla="*/ 16 h 22"/>
                  <a:gd name="T6" fmla="*/ 14 w 19"/>
                  <a:gd name="T7" fmla="*/ 17 h 22"/>
                  <a:gd name="T8" fmla="*/ 12 w 19"/>
                  <a:gd name="T9" fmla="*/ 16 h 22"/>
                  <a:gd name="T10" fmla="*/ 12 w 19"/>
                  <a:gd name="T11" fmla="*/ 14 h 22"/>
                  <a:gd name="T12" fmla="*/ 8 w 19"/>
                  <a:gd name="T13" fmla="*/ 11 h 22"/>
                  <a:gd name="T14" fmla="*/ 15 w 19"/>
                  <a:gd name="T15" fmla="*/ 14 h 22"/>
                  <a:gd name="T16" fmla="*/ 5 w 19"/>
                  <a:gd name="T17" fmla="*/ 9 h 22"/>
                  <a:gd name="T18" fmla="*/ 10 w 19"/>
                  <a:gd name="T19" fmla="*/ 9 h 22"/>
                  <a:gd name="T20" fmla="*/ 10 w 19"/>
                  <a:gd name="T21" fmla="*/ 10 h 22"/>
                  <a:gd name="T22" fmla="*/ 11 w 19"/>
                  <a:gd name="T23" fmla="*/ 9 h 22"/>
                  <a:gd name="T24" fmla="*/ 15 w 19"/>
                  <a:gd name="T25" fmla="*/ 11 h 22"/>
                  <a:gd name="T26" fmla="*/ 16 w 19"/>
                  <a:gd name="T27" fmla="*/ 10 h 22"/>
                  <a:gd name="T28" fmla="*/ 18 w 19"/>
                  <a:gd name="T29" fmla="*/ 11 h 22"/>
                  <a:gd name="T30" fmla="*/ 15 w 19"/>
                  <a:gd name="T31" fmla="*/ 7 h 22"/>
                  <a:gd name="T32" fmla="*/ 18 w 19"/>
                  <a:gd name="T33" fmla="*/ 8 h 22"/>
                  <a:gd name="T34" fmla="*/ 9 w 19"/>
                  <a:gd name="T35" fmla="*/ 4 h 22"/>
                  <a:gd name="T36" fmla="*/ 10 w 19"/>
                  <a:gd name="T37" fmla="*/ 4 h 22"/>
                  <a:gd name="T38" fmla="*/ 16 w 19"/>
                  <a:gd name="T39" fmla="*/ 6 h 22"/>
                  <a:gd name="T40" fmla="*/ 14 w 19"/>
                  <a:gd name="T41" fmla="*/ 5 h 22"/>
                  <a:gd name="T42" fmla="*/ 19 w 19"/>
                  <a:gd name="T43" fmla="*/ 6 h 22"/>
                  <a:gd name="T44" fmla="*/ 12 w 19"/>
                  <a:gd name="T45" fmla="*/ 2 h 22"/>
                  <a:gd name="T46" fmla="*/ 13 w 19"/>
                  <a:gd name="T47" fmla="*/ 2 h 22"/>
                  <a:gd name="T48" fmla="*/ 4 w 19"/>
                  <a:gd name="T49" fmla="*/ 0 h 22"/>
                  <a:gd name="T50" fmla="*/ 5 w 19"/>
                  <a:gd name="T51" fmla="*/ 3 h 22"/>
                  <a:gd name="T52" fmla="*/ 9 w 19"/>
                  <a:gd name="T53" fmla="*/ 6 h 22"/>
                  <a:gd name="T54" fmla="*/ 4 w 19"/>
                  <a:gd name="T55" fmla="*/ 4 h 22"/>
                  <a:gd name="T56" fmla="*/ 9 w 19"/>
                  <a:gd name="T57" fmla="*/ 6 h 22"/>
                  <a:gd name="T58" fmla="*/ 4 w 19"/>
                  <a:gd name="T59" fmla="*/ 4 h 22"/>
                  <a:gd name="T60" fmla="*/ 9 w 19"/>
                  <a:gd name="T61" fmla="*/ 7 h 22"/>
                  <a:gd name="T62" fmla="*/ 2 w 19"/>
                  <a:gd name="T63" fmla="*/ 4 h 22"/>
                  <a:gd name="T64" fmla="*/ 2 w 19"/>
                  <a:gd name="T65" fmla="*/ 10 h 22"/>
                  <a:gd name="T66" fmla="*/ 6 w 19"/>
                  <a:gd name="T67" fmla="*/ 12 h 22"/>
                  <a:gd name="T68" fmla="*/ 5 w 19"/>
                  <a:gd name="T69" fmla="*/ 14 h 22"/>
                  <a:gd name="T70" fmla="*/ 8 w 19"/>
                  <a:gd name="T71" fmla="*/ 16 h 22"/>
                  <a:gd name="T72" fmla="*/ 0 w 19"/>
                  <a:gd name="T73" fmla="*/ 11 h 22"/>
                  <a:gd name="T74" fmla="*/ 1 w 19"/>
                  <a:gd name="T75" fmla="*/ 12 h 22"/>
                  <a:gd name="T76" fmla="*/ 3 w 19"/>
                  <a:gd name="T77" fmla="*/ 13 h 22"/>
                  <a:gd name="T78" fmla="*/ 1 w 19"/>
                  <a:gd name="T79" fmla="*/ 13 h 22"/>
                  <a:gd name="T80" fmla="*/ 11 w 19"/>
                  <a:gd name="T81" fmla="*/ 18 h 22"/>
                  <a:gd name="T82" fmla="*/ 16 w 19"/>
                  <a:gd name="T83" fmla="*/ 19 h 22"/>
                  <a:gd name="T84" fmla="*/ 10 w 19"/>
                  <a:gd name="T85" fmla="*/ 16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9" h="22">
                    <a:moveTo>
                      <a:pt x="10" y="16"/>
                    </a:moveTo>
                    <a:cubicBezTo>
                      <a:pt x="10" y="16"/>
                      <a:pt x="8" y="14"/>
                      <a:pt x="10" y="14"/>
                    </a:cubicBezTo>
                    <a:cubicBezTo>
                      <a:pt x="12" y="16"/>
                      <a:pt x="12" y="16"/>
                      <a:pt x="12" y="16"/>
                    </a:cubicBezTo>
                    <a:cubicBezTo>
                      <a:pt x="16" y="19"/>
                      <a:pt x="11" y="15"/>
                      <a:pt x="14" y="17"/>
                    </a:cubicBezTo>
                    <a:cubicBezTo>
                      <a:pt x="12" y="16"/>
                      <a:pt x="12" y="16"/>
                      <a:pt x="12" y="16"/>
                    </a:cubicBezTo>
                    <a:cubicBezTo>
                      <a:pt x="14" y="15"/>
                      <a:pt x="9" y="13"/>
                      <a:pt x="12" y="14"/>
                    </a:cubicBezTo>
                    <a:cubicBezTo>
                      <a:pt x="11" y="13"/>
                      <a:pt x="11" y="13"/>
                      <a:pt x="8" y="11"/>
                    </a:cubicBezTo>
                    <a:cubicBezTo>
                      <a:pt x="12" y="12"/>
                      <a:pt x="12" y="13"/>
                      <a:pt x="15" y="14"/>
                    </a:cubicBezTo>
                    <a:cubicBezTo>
                      <a:pt x="14" y="13"/>
                      <a:pt x="9" y="11"/>
                      <a:pt x="5" y="9"/>
                    </a:cubicBezTo>
                    <a:cubicBezTo>
                      <a:pt x="11" y="11"/>
                      <a:pt x="5" y="8"/>
                      <a:pt x="10" y="9"/>
                    </a:cubicBezTo>
                    <a:cubicBezTo>
                      <a:pt x="10" y="9"/>
                      <a:pt x="11" y="10"/>
                      <a:pt x="10" y="10"/>
                    </a:cubicBezTo>
                    <a:cubicBezTo>
                      <a:pt x="16" y="12"/>
                      <a:pt x="9" y="9"/>
                      <a:pt x="11" y="9"/>
                    </a:cubicBezTo>
                    <a:cubicBezTo>
                      <a:pt x="15" y="11"/>
                      <a:pt x="15" y="11"/>
                      <a:pt x="15" y="11"/>
                    </a:cubicBezTo>
                    <a:cubicBezTo>
                      <a:pt x="15" y="11"/>
                      <a:pt x="12" y="9"/>
                      <a:pt x="16" y="10"/>
                    </a:cubicBezTo>
                    <a:cubicBezTo>
                      <a:pt x="18" y="11"/>
                      <a:pt x="18" y="11"/>
                      <a:pt x="18" y="11"/>
                    </a:cubicBezTo>
                    <a:cubicBezTo>
                      <a:pt x="15" y="9"/>
                      <a:pt x="17" y="8"/>
                      <a:pt x="15" y="7"/>
                    </a:cubicBezTo>
                    <a:cubicBezTo>
                      <a:pt x="18" y="8"/>
                      <a:pt x="18" y="8"/>
                      <a:pt x="18" y="8"/>
                    </a:cubicBezTo>
                    <a:cubicBezTo>
                      <a:pt x="15" y="5"/>
                      <a:pt x="16" y="8"/>
                      <a:pt x="9" y="4"/>
                    </a:cubicBezTo>
                    <a:cubicBezTo>
                      <a:pt x="18" y="8"/>
                      <a:pt x="7" y="3"/>
                      <a:pt x="10" y="4"/>
                    </a:cubicBezTo>
                    <a:cubicBezTo>
                      <a:pt x="14" y="5"/>
                      <a:pt x="12" y="5"/>
                      <a:pt x="16" y="6"/>
                    </a:cubicBezTo>
                    <a:cubicBezTo>
                      <a:pt x="12" y="4"/>
                      <a:pt x="15" y="5"/>
                      <a:pt x="14" y="5"/>
                    </a:cubicBezTo>
                    <a:cubicBezTo>
                      <a:pt x="18" y="6"/>
                      <a:pt x="15" y="4"/>
                      <a:pt x="19" y="6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4" y="3"/>
                      <a:pt x="14" y="2"/>
                      <a:pt x="13" y="2"/>
                    </a:cubicBezTo>
                    <a:cubicBezTo>
                      <a:pt x="13" y="2"/>
                      <a:pt x="7" y="0"/>
                      <a:pt x="4" y="0"/>
                    </a:cubicBezTo>
                    <a:cubicBezTo>
                      <a:pt x="6" y="1"/>
                      <a:pt x="7" y="3"/>
                      <a:pt x="5" y="3"/>
                    </a:cubicBezTo>
                    <a:cubicBezTo>
                      <a:pt x="11" y="6"/>
                      <a:pt x="5" y="4"/>
                      <a:pt x="9" y="6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5" y="5"/>
                      <a:pt x="7" y="5"/>
                      <a:pt x="9" y="6"/>
                    </a:cubicBezTo>
                    <a:cubicBezTo>
                      <a:pt x="10" y="7"/>
                      <a:pt x="6" y="5"/>
                      <a:pt x="4" y="4"/>
                    </a:cubicBezTo>
                    <a:cubicBezTo>
                      <a:pt x="3" y="5"/>
                      <a:pt x="6" y="5"/>
                      <a:pt x="9" y="7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3" y="6"/>
                      <a:pt x="7" y="10"/>
                      <a:pt x="2" y="10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4" y="11"/>
                      <a:pt x="14" y="18"/>
                      <a:pt x="5" y="14"/>
                    </a:cubicBezTo>
                    <a:cubicBezTo>
                      <a:pt x="8" y="16"/>
                      <a:pt x="8" y="16"/>
                      <a:pt x="8" y="16"/>
                    </a:cubicBezTo>
                    <a:cubicBezTo>
                      <a:pt x="7" y="15"/>
                      <a:pt x="3" y="13"/>
                      <a:pt x="0" y="11"/>
                    </a:cubicBezTo>
                    <a:cubicBezTo>
                      <a:pt x="1" y="12"/>
                      <a:pt x="0" y="11"/>
                      <a:pt x="1" y="12"/>
                    </a:cubicBezTo>
                    <a:cubicBezTo>
                      <a:pt x="3" y="13"/>
                      <a:pt x="3" y="13"/>
                      <a:pt x="3" y="13"/>
                    </a:cubicBezTo>
                    <a:cubicBezTo>
                      <a:pt x="6" y="15"/>
                      <a:pt x="4" y="14"/>
                      <a:pt x="1" y="13"/>
                    </a:cubicBezTo>
                    <a:cubicBezTo>
                      <a:pt x="4" y="16"/>
                      <a:pt x="8" y="17"/>
                      <a:pt x="11" y="18"/>
                    </a:cubicBezTo>
                    <a:cubicBezTo>
                      <a:pt x="4" y="13"/>
                      <a:pt x="18" y="22"/>
                      <a:pt x="16" y="19"/>
                    </a:cubicBezTo>
                    <a:cubicBezTo>
                      <a:pt x="14" y="17"/>
                      <a:pt x="12" y="17"/>
                      <a:pt x="10" y="16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07" name="Freeform 356">
                <a:extLst>
                  <a:ext uri="{FF2B5EF4-FFF2-40B4-BE49-F238E27FC236}">
                    <a16:creationId xmlns:a16="http://schemas.microsoft.com/office/drawing/2014/main" xmlns="" id="{4B1CDDC2-2C01-6546-A6CD-A81F4DC081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53" y="3154"/>
                <a:ext cx="1" cy="1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lnTo>
                      <a:pt x="1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08" name="Freeform 357">
                <a:extLst>
                  <a:ext uri="{FF2B5EF4-FFF2-40B4-BE49-F238E27FC236}">
                    <a16:creationId xmlns:a16="http://schemas.microsoft.com/office/drawing/2014/main" xmlns="" id="{92AFC960-F749-5240-9AFF-48FF6901B7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64" y="3147"/>
                <a:ext cx="0" cy="1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1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0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09" name="Rectangle 358">
                <a:extLst>
                  <a:ext uri="{FF2B5EF4-FFF2-40B4-BE49-F238E27FC236}">
                    <a16:creationId xmlns:a16="http://schemas.microsoft.com/office/drawing/2014/main" xmlns="" id="{16751746-7657-2042-BAC6-D795138B8CE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55" y="3157"/>
                <a:ext cx="1" cy="1"/>
              </a:xfrm>
              <a:prstGeom prst="rect">
                <a:avLst/>
              </a:pr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10" name="Freeform 359">
                <a:extLst>
                  <a:ext uri="{FF2B5EF4-FFF2-40B4-BE49-F238E27FC236}">
                    <a16:creationId xmlns:a16="http://schemas.microsoft.com/office/drawing/2014/main" xmlns="" id="{BB4FB135-805F-2844-928A-88066DC3F9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60" y="3161"/>
                <a:ext cx="2" cy="1"/>
              </a:xfrm>
              <a:custGeom>
                <a:avLst/>
                <a:gdLst>
                  <a:gd name="T0" fmla="*/ 2 w 2"/>
                  <a:gd name="T1" fmla="*/ 1 h 1"/>
                  <a:gd name="T2" fmla="*/ 2 w 2"/>
                  <a:gd name="T3" fmla="*/ 1 h 1"/>
                  <a:gd name="T4" fmla="*/ 0 w 2"/>
                  <a:gd name="T5" fmla="*/ 0 h 1"/>
                  <a:gd name="T6" fmla="*/ 2 w 2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lnTo>
                      <a:pt x="2" y="1"/>
                    </a:lnTo>
                    <a:lnTo>
                      <a:pt x="0" y="0"/>
                    </a:lnTo>
                    <a:lnTo>
                      <a:pt x="2" y="1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11" name="Freeform 360">
                <a:extLst>
                  <a:ext uri="{FF2B5EF4-FFF2-40B4-BE49-F238E27FC236}">
                    <a16:creationId xmlns:a16="http://schemas.microsoft.com/office/drawing/2014/main" xmlns="" id="{0E377579-5585-FE40-8AB3-4549F3735E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68" y="3146"/>
                <a:ext cx="1" cy="1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lnTo>
                      <a:pt x="0" y="0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12" name="Freeform 361">
                <a:extLst>
                  <a:ext uri="{FF2B5EF4-FFF2-40B4-BE49-F238E27FC236}">
                    <a16:creationId xmlns:a16="http://schemas.microsoft.com/office/drawing/2014/main" xmlns="" id="{72240CD6-8478-FA49-8357-BE22DBBA75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72" y="314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13" name="Freeform 362">
                <a:extLst>
                  <a:ext uri="{FF2B5EF4-FFF2-40B4-BE49-F238E27FC236}">
                    <a16:creationId xmlns:a16="http://schemas.microsoft.com/office/drawing/2014/main" xmlns="" id="{CB66C806-F078-C145-9124-34D3A862D0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50" y="3126"/>
                <a:ext cx="25" cy="23"/>
              </a:xfrm>
              <a:custGeom>
                <a:avLst/>
                <a:gdLst>
                  <a:gd name="T0" fmla="*/ 16 w 31"/>
                  <a:gd name="T1" fmla="*/ 0 h 28"/>
                  <a:gd name="T2" fmla="*/ 9 w 31"/>
                  <a:gd name="T3" fmla="*/ 1 h 28"/>
                  <a:gd name="T4" fmla="*/ 6 w 31"/>
                  <a:gd name="T5" fmla="*/ 2 h 28"/>
                  <a:gd name="T6" fmla="*/ 10 w 31"/>
                  <a:gd name="T7" fmla="*/ 3 h 28"/>
                  <a:gd name="T8" fmla="*/ 11 w 31"/>
                  <a:gd name="T9" fmla="*/ 5 h 28"/>
                  <a:gd name="T10" fmla="*/ 9 w 31"/>
                  <a:gd name="T11" fmla="*/ 7 h 28"/>
                  <a:gd name="T12" fmla="*/ 15 w 31"/>
                  <a:gd name="T13" fmla="*/ 9 h 28"/>
                  <a:gd name="T14" fmla="*/ 13 w 31"/>
                  <a:gd name="T15" fmla="*/ 10 h 28"/>
                  <a:gd name="T16" fmla="*/ 11 w 31"/>
                  <a:gd name="T17" fmla="*/ 11 h 28"/>
                  <a:gd name="T18" fmla="*/ 22 w 31"/>
                  <a:gd name="T19" fmla="*/ 12 h 28"/>
                  <a:gd name="T20" fmla="*/ 22 w 31"/>
                  <a:gd name="T21" fmla="*/ 14 h 28"/>
                  <a:gd name="T22" fmla="*/ 17 w 31"/>
                  <a:gd name="T23" fmla="*/ 14 h 28"/>
                  <a:gd name="T24" fmla="*/ 17 w 31"/>
                  <a:gd name="T25" fmla="*/ 16 h 28"/>
                  <a:gd name="T26" fmla="*/ 15 w 31"/>
                  <a:gd name="T27" fmla="*/ 18 h 28"/>
                  <a:gd name="T28" fmla="*/ 17 w 31"/>
                  <a:gd name="T29" fmla="*/ 19 h 28"/>
                  <a:gd name="T30" fmla="*/ 21 w 31"/>
                  <a:gd name="T31" fmla="*/ 21 h 28"/>
                  <a:gd name="T32" fmla="*/ 16 w 31"/>
                  <a:gd name="T33" fmla="*/ 21 h 28"/>
                  <a:gd name="T34" fmla="*/ 17 w 31"/>
                  <a:gd name="T35" fmla="*/ 22 h 28"/>
                  <a:gd name="T36" fmla="*/ 15 w 31"/>
                  <a:gd name="T37" fmla="*/ 25 h 28"/>
                  <a:gd name="T38" fmla="*/ 17 w 31"/>
                  <a:gd name="T39" fmla="*/ 24 h 28"/>
                  <a:gd name="T40" fmla="*/ 14 w 31"/>
                  <a:gd name="T41" fmla="*/ 23 h 28"/>
                  <a:gd name="T42" fmla="*/ 26 w 31"/>
                  <a:gd name="T43" fmla="*/ 25 h 28"/>
                  <a:gd name="T44" fmla="*/ 27 w 31"/>
                  <a:gd name="T45" fmla="*/ 25 h 28"/>
                  <a:gd name="T46" fmla="*/ 26 w 31"/>
                  <a:gd name="T47" fmla="*/ 23 h 28"/>
                  <a:gd name="T48" fmla="*/ 28 w 31"/>
                  <a:gd name="T49" fmla="*/ 22 h 28"/>
                  <a:gd name="T50" fmla="*/ 29 w 31"/>
                  <a:gd name="T51" fmla="*/ 20 h 28"/>
                  <a:gd name="T52" fmla="*/ 27 w 31"/>
                  <a:gd name="T53" fmla="*/ 18 h 28"/>
                  <a:gd name="T54" fmla="*/ 28 w 31"/>
                  <a:gd name="T55" fmla="*/ 18 h 28"/>
                  <a:gd name="T56" fmla="*/ 28 w 31"/>
                  <a:gd name="T57" fmla="*/ 18 h 28"/>
                  <a:gd name="T58" fmla="*/ 27 w 31"/>
                  <a:gd name="T59" fmla="*/ 16 h 28"/>
                  <a:gd name="T60" fmla="*/ 24 w 31"/>
                  <a:gd name="T61" fmla="*/ 15 h 28"/>
                  <a:gd name="T62" fmla="*/ 29 w 31"/>
                  <a:gd name="T63" fmla="*/ 15 h 28"/>
                  <a:gd name="T64" fmla="*/ 29 w 31"/>
                  <a:gd name="T65" fmla="*/ 13 h 28"/>
                  <a:gd name="T66" fmla="*/ 24 w 31"/>
                  <a:gd name="T67" fmla="*/ 12 h 28"/>
                  <a:gd name="T68" fmla="*/ 22 w 31"/>
                  <a:gd name="T69" fmla="*/ 10 h 28"/>
                  <a:gd name="T70" fmla="*/ 20 w 31"/>
                  <a:gd name="T71" fmla="*/ 7 h 28"/>
                  <a:gd name="T72" fmla="*/ 21 w 31"/>
                  <a:gd name="T73" fmla="*/ 6 h 28"/>
                  <a:gd name="T74" fmla="*/ 19 w 31"/>
                  <a:gd name="T75" fmla="*/ 4 h 28"/>
                  <a:gd name="T76" fmla="*/ 13 w 31"/>
                  <a:gd name="T77" fmla="*/ 5 h 28"/>
                  <a:gd name="T78" fmla="*/ 22 w 31"/>
                  <a:gd name="T7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31" h="28">
                    <a:moveTo>
                      <a:pt x="22" y="0"/>
                    </a:moveTo>
                    <a:cubicBezTo>
                      <a:pt x="21" y="0"/>
                      <a:pt x="19" y="0"/>
                      <a:pt x="16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17" y="0"/>
                      <a:pt x="13" y="0"/>
                      <a:pt x="9" y="1"/>
                    </a:cubicBezTo>
                    <a:cubicBezTo>
                      <a:pt x="11" y="1"/>
                      <a:pt x="11" y="1"/>
                      <a:pt x="11" y="1"/>
                    </a:cubicBezTo>
                    <a:cubicBezTo>
                      <a:pt x="15" y="0"/>
                      <a:pt x="7" y="2"/>
                      <a:pt x="6" y="2"/>
                    </a:cubicBezTo>
                    <a:cubicBezTo>
                      <a:pt x="7" y="2"/>
                      <a:pt x="16" y="1"/>
                      <a:pt x="14" y="2"/>
                    </a:cubicBezTo>
                    <a:cubicBezTo>
                      <a:pt x="14" y="2"/>
                      <a:pt x="12" y="3"/>
                      <a:pt x="10" y="3"/>
                    </a:cubicBezTo>
                    <a:cubicBezTo>
                      <a:pt x="9" y="3"/>
                      <a:pt x="16" y="2"/>
                      <a:pt x="17" y="3"/>
                    </a:cubicBezTo>
                    <a:cubicBezTo>
                      <a:pt x="0" y="5"/>
                      <a:pt x="22" y="4"/>
                      <a:pt x="11" y="5"/>
                    </a:cubicBezTo>
                    <a:cubicBezTo>
                      <a:pt x="13" y="6"/>
                      <a:pt x="11" y="6"/>
                      <a:pt x="15" y="6"/>
                    </a:cubicBezTo>
                    <a:cubicBezTo>
                      <a:pt x="10" y="6"/>
                      <a:pt x="14" y="7"/>
                      <a:pt x="9" y="7"/>
                    </a:cubicBezTo>
                    <a:cubicBezTo>
                      <a:pt x="19" y="7"/>
                      <a:pt x="5" y="9"/>
                      <a:pt x="17" y="8"/>
                    </a:cubicBezTo>
                    <a:cubicBezTo>
                      <a:pt x="14" y="9"/>
                      <a:pt x="18" y="8"/>
                      <a:pt x="15" y="9"/>
                    </a:cubicBezTo>
                    <a:cubicBezTo>
                      <a:pt x="14" y="9"/>
                      <a:pt x="14" y="9"/>
                      <a:pt x="13" y="9"/>
                    </a:cubicBezTo>
                    <a:cubicBezTo>
                      <a:pt x="11" y="9"/>
                      <a:pt x="19" y="10"/>
                      <a:pt x="13" y="10"/>
                    </a:cubicBezTo>
                    <a:cubicBezTo>
                      <a:pt x="12" y="10"/>
                      <a:pt x="17" y="10"/>
                      <a:pt x="20" y="10"/>
                    </a:cubicBezTo>
                    <a:cubicBezTo>
                      <a:pt x="18" y="11"/>
                      <a:pt x="17" y="11"/>
                      <a:pt x="11" y="11"/>
                    </a:cubicBezTo>
                    <a:cubicBezTo>
                      <a:pt x="18" y="11"/>
                      <a:pt x="15" y="12"/>
                      <a:pt x="18" y="12"/>
                    </a:cubicBezTo>
                    <a:cubicBezTo>
                      <a:pt x="18" y="12"/>
                      <a:pt x="19" y="12"/>
                      <a:pt x="22" y="12"/>
                    </a:cubicBezTo>
                    <a:cubicBezTo>
                      <a:pt x="21" y="13"/>
                      <a:pt x="26" y="13"/>
                      <a:pt x="27" y="14"/>
                    </a:cubicBezTo>
                    <a:cubicBezTo>
                      <a:pt x="20" y="14"/>
                      <a:pt x="27" y="13"/>
                      <a:pt x="22" y="14"/>
                    </a:cubicBezTo>
                    <a:cubicBezTo>
                      <a:pt x="19" y="13"/>
                      <a:pt x="19" y="12"/>
                      <a:pt x="14" y="12"/>
                    </a:cubicBezTo>
                    <a:cubicBezTo>
                      <a:pt x="14" y="13"/>
                      <a:pt x="15" y="13"/>
                      <a:pt x="17" y="14"/>
                    </a:cubicBezTo>
                    <a:cubicBezTo>
                      <a:pt x="16" y="15"/>
                      <a:pt x="14" y="14"/>
                      <a:pt x="14" y="14"/>
                    </a:cubicBezTo>
                    <a:cubicBezTo>
                      <a:pt x="11" y="14"/>
                      <a:pt x="20" y="16"/>
                      <a:pt x="17" y="16"/>
                    </a:cubicBezTo>
                    <a:cubicBezTo>
                      <a:pt x="14" y="16"/>
                      <a:pt x="14" y="16"/>
                      <a:pt x="14" y="16"/>
                    </a:cubicBezTo>
                    <a:cubicBezTo>
                      <a:pt x="19" y="16"/>
                      <a:pt x="13" y="17"/>
                      <a:pt x="15" y="18"/>
                    </a:cubicBezTo>
                    <a:cubicBezTo>
                      <a:pt x="17" y="18"/>
                      <a:pt x="18" y="18"/>
                      <a:pt x="19" y="18"/>
                    </a:cubicBezTo>
                    <a:cubicBezTo>
                      <a:pt x="11" y="17"/>
                      <a:pt x="24" y="20"/>
                      <a:pt x="17" y="19"/>
                    </a:cubicBezTo>
                    <a:cubicBezTo>
                      <a:pt x="23" y="20"/>
                      <a:pt x="26" y="22"/>
                      <a:pt x="26" y="22"/>
                    </a:cubicBezTo>
                    <a:cubicBezTo>
                      <a:pt x="21" y="21"/>
                      <a:pt x="21" y="21"/>
                      <a:pt x="21" y="21"/>
                    </a:cubicBezTo>
                    <a:cubicBezTo>
                      <a:pt x="24" y="21"/>
                      <a:pt x="15" y="19"/>
                      <a:pt x="13" y="19"/>
                    </a:cubicBezTo>
                    <a:cubicBezTo>
                      <a:pt x="16" y="20"/>
                      <a:pt x="12" y="20"/>
                      <a:pt x="16" y="21"/>
                    </a:cubicBezTo>
                    <a:cubicBezTo>
                      <a:pt x="12" y="20"/>
                      <a:pt x="12" y="20"/>
                      <a:pt x="12" y="20"/>
                    </a:cubicBezTo>
                    <a:cubicBezTo>
                      <a:pt x="11" y="20"/>
                      <a:pt x="22" y="22"/>
                      <a:pt x="17" y="22"/>
                    </a:cubicBezTo>
                    <a:cubicBezTo>
                      <a:pt x="14" y="21"/>
                      <a:pt x="14" y="21"/>
                      <a:pt x="14" y="21"/>
                    </a:cubicBezTo>
                    <a:cubicBezTo>
                      <a:pt x="14" y="23"/>
                      <a:pt x="8" y="22"/>
                      <a:pt x="15" y="25"/>
                    </a:cubicBezTo>
                    <a:cubicBezTo>
                      <a:pt x="18" y="26"/>
                      <a:pt x="24" y="27"/>
                      <a:pt x="26" y="28"/>
                    </a:cubicBezTo>
                    <a:cubicBezTo>
                      <a:pt x="24" y="27"/>
                      <a:pt x="19" y="25"/>
                      <a:pt x="17" y="24"/>
                    </a:cubicBezTo>
                    <a:cubicBezTo>
                      <a:pt x="22" y="25"/>
                      <a:pt x="22" y="25"/>
                      <a:pt x="22" y="25"/>
                    </a:cubicBezTo>
                    <a:cubicBezTo>
                      <a:pt x="19" y="24"/>
                      <a:pt x="17" y="23"/>
                      <a:pt x="14" y="23"/>
                    </a:cubicBezTo>
                    <a:cubicBezTo>
                      <a:pt x="12" y="22"/>
                      <a:pt x="19" y="24"/>
                      <a:pt x="16" y="22"/>
                    </a:cubicBezTo>
                    <a:cubicBezTo>
                      <a:pt x="21" y="24"/>
                      <a:pt x="21" y="24"/>
                      <a:pt x="26" y="25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5" y="25"/>
                      <a:pt x="25" y="24"/>
                      <a:pt x="27" y="25"/>
                    </a:cubicBezTo>
                    <a:cubicBezTo>
                      <a:pt x="21" y="23"/>
                      <a:pt x="30" y="25"/>
                      <a:pt x="27" y="23"/>
                    </a:cubicBezTo>
                    <a:cubicBezTo>
                      <a:pt x="26" y="23"/>
                      <a:pt x="26" y="23"/>
                      <a:pt x="26" y="23"/>
                    </a:cubicBezTo>
                    <a:cubicBezTo>
                      <a:pt x="23" y="23"/>
                      <a:pt x="24" y="22"/>
                      <a:pt x="23" y="22"/>
                    </a:cubicBezTo>
                    <a:cubicBezTo>
                      <a:pt x="27" y="23"/>
                      <a:pt x="27" y="22"/>
                      <a:pt x="28" y="22"/>
                    </a:cubicBezTo>
                    <a:cubicBezTo>
                      <a:pt x="26" y="22"/>
                      <a:pt x="21" y="20"/>
                      <a:pt x="21" y="20"/>
                    </a:cubicBezTo>
                    <a:cubicBezTo>
                      <a:pt x="27" y="21"/>
                      <a:pt x="24" y="20"/>
                      <a:pt x="29" y="20"/>
                    </a:cubicBezTo>
                    <a:cubicBezTo>
                      <a:pt x="24" y="19"/>
                      <a:pt x="27" y="19"/>
                      <a:pt x="24" y="19"/>
                    </a:cubicBezTo>
                    <a:cubicBezTo>
                      <a:pt x="23" y="18"/>
                      <a:pt x="24" y="18"/>
                      <a:pt x="27" y="18"/>
                    </a:cubicBezTo>
                    <a:cubicBezTo>
                      <a:pt x="27" y="19"/>
                      <a:pt x="27" y="19"/>
                      <a:pt x="27" y="19"/>
                    </a:cubicBezTo>
                    <a:cubicBezTo>
                      <a:pt x="28" y="18"/>
                      <a:pt x="28" y="18"/>
                      <a:pt x="28" y="18"/>
                    </a:cubicBezTo>
                    <a:cubicBezTo>
                      <a:pt x="29" y="19"/>
                      <a:pt x="29" y="19"/>
                      <a:pt x="29" y="19"/>
                    </a:cubicBezTo>
                    <a:cubicBezTo>
                      <a:pt x="29" y="18"/>
                      <a:pt x="25" y="18"/>
                      <a:pt x="28" y="18"/>
                    </a:cubicBezTo>
                    <a:cubicBezTo>
                      <a:pt x="29" y="18"/>
                      <a:pt x="29" y="18"/>
                      <a:pt x="30" y="18"/>
                    </a:cubicBezTo>
                    <a:cubicBezTo>
                      <a:pt x="31" y="18"/>
                      <a:pt x="22" y="16"/>
                      <a:pt x="27" y="16"/>
                    </a:cubicBezTo>
                    <a:cubicBezTo>
                      <a:pt x="24" y="16"/>
                      <a:pt x="24" y="15"/>
                      <a:pt x="18" y="15"/>
                    </a:cubicBezTo>
                    <a:cubicBezTo>
                      <a:pt x="20" y="15"/>
                      <a:pt x="25" y="15"/>
                      <a:pt x="24" y="15"/>
                    </a:cubicBezTo>
                    <a:cubicBezTo>
                      <a:pt x="19" y="14"/>
                      <a:pt x="26" y="14"/>
                      <a:pt x="22" y="14"/>
                    </a:cubicBezTo>
                    <a:cubicBezTo>
                      <a:pt x="28" y="15"/>
                      <a:pt x="24" y="14"/>
                      <a:pt x="29" y="15"/>
                    </a:cubicBezTo>
                    <a:cubicBezTo>
                      <a:pt x="31" y="14"/>
                      <a:pt x="24" y="13"/>
                      <a:pt x="25" y="13"/>
                    </a:cubicBezTo>
                    <a:cubicBezTo>
                      <a:pt x="29" y="13"/>
                      <a:pt x="29" y="13"/>
                      <a:pt x="29" y="13"/>
                    </a:cubicBezTo>
                    <a:cubicBezTo>
                      <a:pt x="27" y="12"/>
                      <a:pt x="23" y="12"/>
                      <a:pt x="27" y="12"/>
                    </a:cubicBezTo>
                    <a:cubicBezTo>
                      <a:pt x="24" y="12"/>
                      <a:pt x="24" y="12"/>
                      <a:pt x="24" y="12"/>
                    </a:cubicBezTo>
                    <a:cubicBezTo>
                      <a:pt x="26" y="12"/>
                      <a:pt x="25" y="11"/>
                      <a:pt x="29" y="11"/>
                    </a:cubicBezTo>
                    <a:cubicBezTo>
                      <a:pt x="22" y="10"/>
                      <a:pt x="22" y="10"/>
                      <a:pt x="22" y="10"/>
                    </a:cubicBezTo>
                    <a:cubicBezTo>
                      <a:pt x="29" y="9"/>
                      <a:pt x="23" y="8"/>
                      <a:pt x="17" y="8"/>
                    </a:cubicBezTo>
                    <a:cubicBezTo>
                      <a:pt x="17" y="8"/>
                      <a:pt x="18" y="7"/>
                      <a:pt x="20" y="7"/>
                    </a:cubicBezTo>
                    <a:cubicBezTo>
                      <a:pt x="22" y="7"/>
                      <a:pt x="22" y="7"/>
                      <a:pt x="22" y="7"/>
                    </a:cubicBezTo>
                    <a:cubicBezTo>
                      <a:pt x="22" y="7"/>
                      <a:pt x="26" y="6"/>
                      <a:pt x="21" y="6"/>
                    </a:cubicBezTo>
                    <a:cubicBezTo>
                      <a:pt x="19" y="6"/>
                      <a:pt x="24" y="6"/>
                      <a:pt x="25" y="6"/>
                    </a:cubicBezTo>
                    <a:cubicBezTo>
                      <a:pt x="18" y="5"/>
                      <a:pt x="31" y="3"/>
                      <a:pt x="19" y="4"/>
                    </a:cubicBezTo>
                    <a:cubicBezTo>
                      <a:pt x="19" y="4"/>
                      <a:pt x="17" y="5"/>
                      <a:pt x="17" y="5"/>
                    </a:cubicBezTo>
                    <a:cubicBezTo>
                      <a:pt x="16" y="5"/>
                      <a:pt x="13" y="6"/>
                      <a:pt x="13" y="5"/>
                    </a:cubicBezTo>
                    <a:cubicBezTo>
                      <a:pt x="13" y="5"/>
                      <a:pt x="17" y="4"/>
                      <a:pt x="15" y="4"/>
                    </a:cubicBezTo>
                    <a:cubicBezTo>
                      <a:pt x="22" y="3"/>
                      <a:pt x="22" y="3"/>
                      <a:pt x="22" y="3"/>
                    </a:cubicBezTo>
                    <a:cubicBezTo>
                      <a:pt x="30" y="1"/>
                      <a:pt x="12" y="3"/>
                      <a:pt x="22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14" name="Freeform 363">
                <a:extLst>
                  <a:ext uri="{FF2B5EF4-FFF2-40B4-BE49-F238E27FC236}">
                    <a16:creationId xmlns:a16="http://schemas.microsoft.com/office/drawing/2014/main" xmlns="" id="{00C74BB8-D668-1A4D-8D7D-5BDB6867FD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68" y="3132"/>
                <a:ext cx="4" cy="0"/>
              </a:xfrm>
              <a:custGeom>
                <a:avLst/>
                <a:gdLst>
                  <a:gd name="T0" fmla="*/ 0 w 4"/>
                  <a:gd name="T1" fmla="*/ 4 w 4"/>
                  <a:gd name="T2" fmla="*/ 1 w 4"/>
                  <a:gd name="T3" fmla="*/ 0 w 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4">
                    <a:moveTo>
                      <a:pt x="0" y="0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15" name="Freeform 364">
                <a:extLst>
                  <a:ext uri="{FF2B5EF4-FFF2-40B4-BE49-F238E27FC236}">
                    <a16:creationId xmlns:a16="http://schemas.microsoft.com/office/drawing/2014/main" xmlns="" id="{BA0BD171-765D-544E-8709-0D08F11D70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68" y="3131"/>
                <a:ext cx="1" cy="1"/>
              </a:xfrm>
              <a:custGeom>
                <a:avLst/>
                <a:gdLst>
                  <a:gd name="T0" fmla="*/ 2 w 2"/>
                  <a:gd name="T1" fmla="*/ 1 h 1"/>
                  <a:gd name="T2" fmla="*/ 0 w 2"/>
                  <a:gd name="T3" fmla="*/ 0 h 1"/>
                  <a:gd name="T4" fmla="*/ 1 w 2"/>
                  <a:gd name="T5" fmla="*/ 1 h 1"/>
                  <a:gd name="T6" fmla="*/ 2 w 2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lnTo>
                      <a:pt x="2" y="1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16" name="Freeform 365">
                <a:extLst>
                  <a:ext uri="{FF2B5EF4-FFF2-40B4-BE49-F238E27FC236}">
                    <a16:creationId xmlns:a16="http://schemas.microsoft.com/office/drawing/2014/main" xmlns="" id="{792306D9-BE9C-E64B-ABEB-012568D004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66" y="3124"/>
                <a:ext cx="2" cy="1"/>
              </a:xfrm>
              <a:custGeom>
                <a:avLst/>
                <a:gdLst>
                  <a:gd name="T0" fmla="*/ 1 w 2"/>
                  <a:gd name="T1" fmla="*/ 1 h 1"/>
                  <a:gd name="T2" fmla="*/ 1 w 2"/>
                  <a:gd name="T3" fmla="*/ 0 h 1"/>
                  <a:gd name="T4" fmla="*/ 1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1" y="1"/>
                    </a:moveTo>
                    <a:cubicBezTo>
                      <a:pt x="1" y="1"/>
                      <a:pt x="2" y="0"/>
                      <a:pt x="1" y="0"/>
                    </a:cubicBezTo>
                    <a:cubicBezTo>
                      <a:pt x="0" y="1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17" name="Rectangle 366">
                <a:extLst>
                  <a:ext uri="{FF2B5EF4-FFF2-40B4-BE49-F238E27FC236}">
                    <a16:creationId xmlns:a16="http://schemas.microsoft.com/office/drawing/2014/main" xmlns="" id="{257B87DC-A2AD-CE45-A505-BD0AA94FBF9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64" y="3125"/>
                <a:ext cx="1" cy="1"/>
              </a:xfrm>
              <a:prstGeom prst="rect">
                <a:avLst/>
              </a:pr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18" name="Freeform 367">
                <a:extLst>
                  <a:ext uri="{FF2B5EF4-FFF2-40B4-BE49-F238E27FC236}">
                    <a16:creationId xmlns:a16="http://schemas.microsoft.com/office/drawing/2014/main" xmlns="" id="{2E90D25F-C0ED-6C43-8AA0-F3CEE2A5A6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47" y="3116"/>
                <a:ext cx="21" cy="11"/>
              </a:xfrm>
              <a:custGeom>
                <a:avLst/>
                <a:gdLst>
                  <a:gd name="T0" fmla="*/ 12 w 26"/>
                  <a:gd name="T1" fmla="*/ 2 h 13"/>
                  <a:gd name="T2" fmla="*/ 8 w 26"/>
                  <a:gd name="T3" fmla="*/ 3 h 13"/>
                  <a:gd name="T4" fmla="*/ 11 w 26"/>
                  <a:gd name="T5" fmla="*/ 1 h 13"/>
                  <a:gd name="T6" fmla="*/ 3 w 26"/>
                  <a:gd name="T7" fmla="*/ 3 h 13"/>
                  <a:gd name="T8" fmla="*/ 10 w 26"/>
                  <a:gd name="T9" fmla="*/ 7 h 13"/>
                  <a:gd name="T10" fmla="*/ 7 w 26"/>
                  <a:gd name="T11" fmla="*/ 7 h 13"/>
                  <a:gd name="T12" fmla="*/ 13 w 26"/>
                  <a:gd name="T13" fmla="*/ 8 h 13"/>
                  <a:gd name="T14" fmla="*/ 6 w 26"/>
                  <a:gd name="T15" fmla="*/ 9 h 13"/>
                  <a:gd name="T16" fmla="*/ 9 w 26"/>
                  <a:gd name="T17" fmla="*/ 10 h 13"/>
                  <a:gd name="T18" fmla="*/ 12 w 26"/>
                  <a:gd name="T19" fmla="*/ 9 h 13"/>
                  <a:gd name="T20" fmla="*/ 10 w 26"/>
                  <a:gd name="T21" fmla="*/ 10 h 13"/>
                  <a:gd name="T22" fmla="*/ 12 w 26"/>
                  <a:gd name="T23" fmla="*/ 10 h 13"/>
                  <a:gd name="T24" fmla="*/ 12 w 26"/>
                  <a:gd name="T25" fmla="*/ 10 h 13"/>
                  <a:gd name="T26" fmla="*/ 11 w 26"/>
                  <a:gd name="T27" fmla="*/ 10 h 13"/>
                  <a:gd name="T28" fmla="*/ 13 w 26"/>
                  <a:gd name="T29" fmla="*/ 11 h 13"/>
                  <a:gd name="T30" fmla="*/ 9 w 26"/>
                  <a:gd name="T31" fmla="*/ 11 h 13"/>
                  <a:gd name="T32" fmla="*/ 15 w 26"/>
                  <a:gd name="T33" fmla="*/ 12 h 13"/>
                  <a:gd name="T34" fmla="*/ 19 w 26"/>
                  <a:gd name="T35" fmla="*/ 11 h 13"/>
                  <a:gd name="T36" fmla="*/ 16 w 26"/>
                  <a:gd name="T37" fmla="*/ 10 h 13"/>
                  <a:gd name="T38" fmla="*/ 16 w 26"/>
                  <a:gd name="T39" fmla="*/ 11 h 13"/>
                  <a:gd name="T40" fmla="*/ 14 w 26"/>
                  <a:gd name="T41" fmla="*/ 10 h 13"/>
                  <a:gd name="T42" fmla="*/ 19 w 26"/>
                  <a:gd name="T43" fmla="*/ 9 h 13"/>
                  <a:gd name="T44" fmla="*/ 23 w 26"/>
                  <a:gd name="T45" fmla="*/ 7 h 13"/>
                  <a:gd name="T46" fmla="*/ 23 w 26"/>
                  <a:gd name="T47" fmla="*/ 7 h 13"/>
                  <a:gd name="T48" fmla="*/ 21 w 26"/>
                  <a:gd name="T49" fmla="*/ 7 h 13"/>
                  <a:gd name="T50" fmla="*/ 19 w 26"/>
                  <a:gd name="T51" fmla="*/ 8 h 13"/>
                  <a:gd name="T52" fmla="*/ 12 w 26"/>
                  <a:gd name="T53" fmla="*/ 9 h 13"/>
                  <a:gd name="T54" fmla="*/ 12 w 26"/>
                  <a:gd name="T55" fmla="*/ 9 h 13"/>
                  <a:gd name="T56" fmla="*/ 17 w 26"/>
                  <a:gd name="T57" fmla="*/ 8 h 13"/>
                  <a:gd name="T58" fmla="*/ 15 w 26"/>
                  <a:gd name="T59" fmla="*/ 8 h 13"/>
                  <a:gd name="T60" fmla="*/ 21 w 26"/>
                  <a:gd name="T61" fmla="*/ 6 h 13"/>
                  <a:gd name="T62" fmla="*/ 15 w 26"/>
                  <a:gd name="T63" fmla="*/ 7 h 13"/>
                  <a:gd name="T64" fmla="*/ 14 w 26"/>
                  <a:gd name="T65" fmla="*/ 5 h 13"/>
                  <a:gd name="T66" fmla="*/ 17 w 26"/>
                  <a:gd name="T67" fmla="*/ 4 h 13"/>
                  <a:gd name="T68" fmla="*/ 13 w 26"/>
                  <a:gd name="T69" fmla="*/ 5 h 13"/>
                  <a:gd name="T70" fmla="*/ 15 w 26"/>
                  <a:gd name="T71" fmla="*/ 3 h 13"/>
                  <a:gd name="T72" fmla="*/ 12 w 26"/>
                  <a:gd name="T73" fmla="*/ 4 h 13"/>
                  <a:gd name="T74" fmla="*/ 12 w 26"/>
                  <a:gd name="T75" fmla="*/ 2 h 13"/>
                  <a:gd name="T76" fmla="*/ 12 w 26"/>
                  <a:gd name="T77" fmla="*/ 2 h 13"/>
                  <a:gd name="T78" fmla="*/ 6 w 26"/>
                  <a:gd name="T79" fmla="*/ 4 h 13"/>
                  <a:gd name="T80" fmla="*/ 12 w 26"/>
                  <a:gd name="T81" fmla="*/ 2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6" h="13">
                    <a:moveTo>
                      <a:pt x="12" y="2"/>
                    </a:moveTo>
                    <a:cubicBezTo>
                      <a:pt x="8" y="3"/>
                      <a:pt x="8" y="3"/>
                      <a:pt x="8" y="3"/>
                    </a:cubicBezTo>
                    <a:cubicBezTo>
                      <a:pt x="10" y="2"/>
                      <a:pt x="7" y="2"/>
                      <a:pt x="11" y="1"/>
                    </a:cubicBezTo>
                    <a:cubicBezTo>
                      <a:pt x="5" y="3"/>
                      <a:pt x="10" y="0"/>
                      <a:pt x="3" y="3"/>
                    </a:cubicBezTo>
                    <a:cubicBezTo>
                      <a:pt x="6" y="4"/>
                      <a:pt x="2" y="7"/>
                      <a:pt x="10" y="7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13" y="6"/>
                      <a:pt x="0" y="10"/>
                      <a:pt x="13" y="8"/>
                    </a:cubicBezTo>
                    <a:cubicBezTo>
                      <a:pt x="6" y="9"/>
                      <a:pt x="6" y="9"/>
                      <a:pt x="6" y="9"/>
                    </a:cubicBezTo>
                    <a:cubicBezTo>
                      <a:pt x="5" y="10"/>
                      <a:pt x="15" y="8"/>
                      <a:pt x="9" y="10"/>
                    </a:cubicBezTo>
                    <a:cubicBezTo>
                      <a:pt x="12" y="9"/>
                      <a:pt x="12" y="9"/>
                      <a:pt x="12" y="9"/>
                    </a:cubicBezTo>
                    <a:cubicBezTo>
                      <a:pt x="10" y="10"/>
                      <a:pt x="10" y="10"/>
                      <a:pt x="10" y="10"/>
                    </a:cubicBezTo>
                    <a:cubicBezTo>
                      <a:pt x="12" y="10"/>
                      <a:pt x="12" y="10"/>
                      <a:pt x="12" y="10"/>
                    </a:cubicBezTo>
                    <a:cubicBezTo>
                      <a:pt x="14" y="9"/>
                      <a:pt x="14" y="10"/>
                      <a:pt x="12" y="10"/>
                    </a:cubicBezTo>
                    <a:cubicBezTo>
                      <a:pt x="10" y="11"/>
                      <a:pt x="11" y="10"/>
                      <a:pt x="11" y="10"/>
                    </a:cubicBezTo>
                    <a:cubicBezTo>
                      <a:pt x="9" y="11"/>
                      <a:pt x="13" y="10"/>
                      <a:pt x="13" y="11"/>
                    </a:cubicBezTo>
                    <a:cubicBezTo>
                      <a:pt x="11" y="11"/>
                      <a:pt x="10" y="11"/>
                      <a:pt x="9" y="11"/>
                    </a:cubicBezTo>
                    <a:cubicBezTo>
                      <a:pt x="12" y="12"/>
                      <a:pt x="6" y="13"/>
                      <a:pt x="15" y="12"/>
                    </a:cubicBezTo>
                    <a:cubicBezTo>
                      <a:pt x="17" y="12"/>
                      <a:pt x="18" y="11"/>
                      <a:pt x="19" y="11"/>
                    </a:cubicBezTo>
                    <a:cubicBezTo>
                      <a:pt x="22" y="10"/>
                      <a:pt x="18" y="10"/>
                      <a:pt x="16" y="10"/>
                    </a:cubicBezTo>
                    <a:cubicBezTo>
                      <a:pt x="16" y="11"/>
                      <a:pt x="16" y="11"/>
                      <a:pt x="16" y="11"/>
                    </a:cubicBezTo>
                    <a:cubicBezTo>
                      <a:pt x="6" y="12"/>
                      <a:pt x="18" y="10"/>
                      <a:pt x="14" y="10"/>
                    </a:cubicBezTo>
                    <a:cubicBezTo>
                      <a:pt x="17" y="9"/>
                      <a:pt x="17" y="10"/>
                      <a:pt x="19" y="9"/>
                    </a:cubicBezTo>
                    <a:cubicBezTo>
                      <a:pt x="26" y="7"/>
                      <a:pt x="14" y="9"/>
                      <a:pt x="23" y="7"/>
                    </a:cubicBezTo>
                    <a:cubicBezTo>
                      <a:pt x="23" y="7"/>
                      <a:pt x="23" y="7"/>
                      <a:pt x="23" y="7"/>
                    </a:cubicBezTo>
                    <a:cubicBezTo>
                      <a:pt x="24" y="7"/>
                      <a:pt x="22" y="7"/>
                      <a:pt x="21" y="7"/>
                    </a:cubicBezTo>
                    <a:cubicBezTo>
                      <a:pt x="19" y="8"/>
                      <a:pt x="19" y="8"/>
                      <a:pt x="19" y="8"/>
                    </a:cubicBezTo>
                    <a:cubicBezTo>
                      <a:pt x="18" y="8"/>
                      <a:pt x="14" y="9"/>
                      <a:pt x="12" y="9"/>
                    </a:cubicBezTo>
                    <a:cubicBezTo>
                      <a:pt x="16" y="8"/>
                      <a:pt x="10" y="9"/>
                      <a:pt x="12" y="9"/>
                    </a:cubicBezTo>
                    <a:cubicBezTo>
                      <a:pt x="16" y="7"/>
                      <a:pt x="15" y="8"/>
                      <a:pt x="17" y="8"/>
                    </a:cubicBezTo>
                    <a:cubicBezTo>
                      <a:pt x="15" y="8"/>
                      <a:pt x="15" y="8"/>
                      <a:pt x="15" y="8"/>
                    </a:cubicBezTo>
                    <a:cubicBezTo>
                      <a:pt x="15" y="8"/>
                      <a:pt x="19" y="6"/>
                      <a:pt x="21" y="6"/>
                    </a:cubicBezTo>
                    <a:cubicBezTo>
                      <a:pt x="18" y="6"/>
                      <a:pt x="19" y="6"/>
                      <a:pt x="15" y="7"/>
                    </a:cubicBezTo>
                    <a:cubicBezTo>
                      <a:pt x="19" y="6"/>
                      <a:pt x="18" y="4"/>
                      <a:pt x="14" y="5"/>
                    </a:cubicBezTo>
                    <a:cubicBezTo>
                      <a:pt x="15" y="5"/>
                      <a:pt x="18" y="4"/>
                      <a:pt x="17" y="4"/>
                    </a:cubicBezTo>
                    <a:cubicBezTo>
                      <a:pt x="18" y="4"/>
                      <a:pt x="16" y="4"/>
                      <a:pt x="13" y="5"/>
                    </a:cubicBezTo>
                    <a:cubicBezTo>
                      <a:pt x="11" y="5"/>
                      <a:pt x="12" y="4"/>
                      <a:pt x="15" y="3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7" y="5"/>
                      <a:pt x="15" y="2"/>
                      <a:pt x="12" y="2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1" y="2"/>
                      <a:pt x="4" y="5"/>
                      <a:pt x="6" y="4"/>
                    </a:cubicBezTo>
                    <a:cubicBezTo>
                      <a:pt x="9" y="3"/>
                      <a:pt x="9" y="3"/>
                      <a:pt x="12" y="2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19" name="Freeform 368">
                <a:extLst>
                  <a:ext uri="{FF2B5EF4-FFF2-40B4-BE49-F238E27FC236}">
                    <a16:creationId xmlns:a16="http://schemas.microsoft.com/office/drawing/2014/main" xmlns="" id="{67DACA76-18D0-A247-8D13-D70C21AACC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48" y="3116"/>
                <a:ext cx="7" cy="3"/>
              </a:xfrm>
              <a:custGeom>
                <a:avLst/>
                <a:gdLst>
                  <a:gd name="T0" fmla="*/ 4 w 8"/>
                  <a:gd name="T1" fmla="*/ 2 h 4"/>
                  <a:gd name="T2" fmla="*/ 8 w 8"/>
                  <a:gd name="T3" fmla="*/ 1 h 4"/>
                  <a:gd name="T4" fmla="*/ 1 w 8"/>
                  <a:gd name="T5" fmla="*/ 3 h 4"/>
                  <a:gd name="T6" fmla="*/ 3 w 8"/>
                  <a:gd name="T7" fmla="*/ 3 h 4"/>
                  <a:gd name="T8" fmla="*/ 4 w 8"/>
                  <a:gd name="T9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4">
                    <a:moveTo>
                      <a:pt x="4" y="2"/>
                    </a:moveTo>
                    <a:cubicBezTo>
                      <a:pt x="8" y="1"/>
                      <a:pt x="8" y="1"/>
                      <a:pt x="8" y="1"/>
                    </a:cubicBezTo>
                    <a:cubicBezTo>
                      <a:pt x="8" y="0"/>
                      <a:pt x="4" y="2"/>
                      <a:pt x="1" y="3"/>
                    </a:cubicBezTo>
                    <a:cubicBezTo>
                      <a:pt x="2" y="3"/>
                      <a:pt x="0" y="4"/>
                      <a:pt x="3" y="3"/>
                    </a:cubicBezTo>
                    <a:cubicBezTo>
                      <a:pt x="3" y="2"/>
                      <a:pt x="4" y="2"/>
                      <a:pt x="4" y="2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20" name="Freeform 369">
                <a:extLst>
                  <a:ext uri="{FF2B5EF4-FFF2-40B4-BE49-F238E27FC236}">
                    <a16:creationId xmlns:a16="http://schemas.microsoft.com/office/drawing/2014/main" xmlns="" id="{772E64A6-0E5C-7644-87FD-27DE1990A8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41" y="3112"/>
                <a:ext cx="16" cy="7"/>
              </a:xfrm>
              <a:custGeom>
                <a:avLst/>
                <a:gdLst>
                  <a:gd name="T0" fmla="*/ 10 w 19"/>
                  <a:gd name="T1" fmla="*/ 4 h 9"/>
                  <a:gd name="T2" fmla="*/ 6 w 19"/>
                  <a:gd name="T3" fmla="*/ 5 h 9"/>
                  <a:gd name="T4" fmla="*/ 6 w 19"/>
                  <a:gd name="T5" fmla="*/ 7 h 9"/>
                  <a:gd name="T6" fmla="*/ 12 w 19"/>
                  <a:gd name="T7" fmla="*/ 6 h 9"/>
                  <a:gd name="T8" fmla="*/ 9 w 19"/>
                  <a:gd name="T9" fmla="*/ 7 h 9"/>
                  <a:gd name="T10" fmla="*/ 13 w 19"/>
                  <a:gd name="T11" fmla="*/ 6 h 9"/>
                  <a:gd name="T12" fmla="*/ 11 w 19"/>
                  <a:gd name="T13" fmla="*/ 6 h 9"/>
                  <a:gd name="T14" fmla="*/ 14 w 19"/>
                  <a:gd name="T15" fmla="*/ 6 h 9"/>
                  <a:gd name="T16" fmla="*/ 13 w 19"/>
                  <a:gd name="T17" fmla="*/ 5 h 9"/>
                  <a:gd name="T18" fmla="*/ 15 w 19"/>
                  <a:gd name="T19" fmla="*/ 4 h 9"/>
                  <a:gd name="T20" fmla="*/ 9 w 19"/>
                  <a:gd name="T21" fmla="*/ 6 h 9"/>
                  <a:gd name="T22" fmla="*/ 15 w 19"/>
                  <a:gd name="T23" fmla="*/ 3 h 9"/>
                  <a:gd name="T24" fmla="*/ 16 w 19"/>
                  <a:gd name="T25" fmla="*/ 2 h 9"/>
                  <a:gd name="T26" fmla="*/ 15 w 19"/>
                  <a:gd name="T27" fmla="*/ 2 h 9"/>
                  <a:gd name="T28" fmla="*/ 11 w 19"/>
                  <a:gd name="T29" fmla="*/ 4 h 9"/>
                  <a:gd name="T30" fmla="*/ 16 w 19"/>
                  <a:gd name="T31" fmla="*/ 2 h 9"/>
                  <a:gd name="T32" fmla="*/ 13 w 19"/>
                  <a:gd name="T33" fmla="*/ 1 h 9"/>
                  <a:gd name="T34" fmla="*/ 6 w 19"/>
                  <a:gd name="T35" fmla="*/ 4 h 9"/>
                  <a:gd name="T36" fmla="*/ 11 w 19"/>
                  <a:gd name="T37" fmla="*/ 1 h 9"/>
                  <a:gd name="T38" fmla="*/ 12 w 19"/>
                  <a:gd name="T39" fmla="*/ 0 h 9"/>
                  <a:gd name="T40" fmla="*/ 3 w 19"/>
                  <a:gd name="T41" fmla="*/ 5 h 9"/>
                  <a:gd name="T42" fmla="*/ 10 w 19"/>
                  <a:gd name="T43" fmla="*/ 4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9" h="9">
                    <a:moveTo>
                      <a:pt x="10" y="4"/>
                    </a:moveTo>
                    <a:cubicBezTo>
                      <a:pt x="6" y="5"/>
                      <a:pt x="6" y="5"/>
                      <a:pt x="6" y="5"/>
                    </a:cubicBezTo>
                    <a:cubicBezTo>
                      <a:pt x="7" y="6"/>
                      <a:pt x="9" y="6"/>
                      <a:pt x="6" y="7"/>
                    </a:cubicBezTo>
                    <a:cubicBezTo>
                      <a:pt x="5" y="8"/>
                      <a:pt x="11" y="6"/>
                      <a:pt x="12" y="6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11" y="6"/>
                      <a:pt x="7" y="9"/>
                      <a:pt x="13" y="6"/>
                    </a:cubicBezTo>
                    <a:cubicBezTo>
                      <a:pt x="14" y="6"/>
                      <a:pt x="10" y="7"/>
                      <a:pt x="11" y="6"/>
                    </a:cubicBezTo>
                    <a:cubicBezTo>
                      <a:pt x="14" y="6"/>
                      <a:pt x="14" y="6"/>
                      <a:pt x="14" y="6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5" y="4"/>
                      <a:pt x="15" y="4"/>
                      <a:pt x="15" y="4"/>
                    </a:cubicBezTo>
                    <a:cubicBezTo>
                      <a:pt x="19" y="2"/>
                      <a:pt x="7" y="8"/>
                      <a:pt x="9" y="6"/>
                    </a:cubicBezTo>
                    <a:cubicBezTo>
                      <a:pt x="15" y="3"/>
                      <a:pt x="15" y="3"/>
                      <a:pt x="15" y="3"/>
                    </a:cubicBezTo>
                    <a:cubicBezTo>
                      <a:pt x="15" y="3"/>
                      <a:pt x="13" y="4"/>
                      <a:pt x="16" y="2"/>
                    </a:cubicBezTo>
                    <a:cubicBezTo>
                      <a:pt x="16" y="2"/>
                      <a:pt x="13" y="3"/>
                      <a:pt x="15" y="2"/>
                    </a:cubicBezTo>
                    <a:cubicBezTo>
                      <a:pt x="14" y="3"/>
                      <a:pt x="12" y="4"/>
                      <a:pt x="11" y="4"/>
                    </a:cubicBezTo>
                    <a:cubicBezTo>
                      <a:pt x="6" y="6"/>
                      <a:pt x="14" y="3"/>
                      <a:pt x="16" y="2"/>
                    </a:cubicBezTo>
                    <a:cubicBezTo>
                      <a:pt x="12" y="3"/>
                      <a:pt x="9" y="3"/>
                      <a:pt x="13" y="1"/>
                    </a:cubicBezTo>
                    <a:cubicBezTo>
                      <a:pt x="10" y="3"/>
                      <a:pt x="6" y="4"/>
                      <a:pt x="6" y="4"/>
                    </a:cubicBezTo>
                    <a:cubicBezTo>
                      <a:pt x="11" y="1"/>
                      <a:pt x="11" y="1"/>
                      <a:pt x="11" y="1"/>
                    </a:cubicBezTo>
                    <a:cubicBezTo>
                      <a:pt x="11" y="1"/>
                      <a:pt x="13" y="0"/>
                      <a:pt x="12" y="0"/>
                    </a:cubicBezTo>
                    <a:cubicBezTo>
                      <a:pt x="9" y="2"/>
                      <a:pt x="5" y="4"/>
                      <a:pt x="3" y="5"/>
                    </a:cubicBezTo>
                    <a:cubicBezTo>
                      <a:pt x="0" y="7"/>
                      <a:pt x="10" y="3"/>
                      <a:pt x="10" y="4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21" name="Rectangle 370">
                <a:extLst>
                  <a:ext uri="{FF2B5EF4-FFF2-40B4-BE49-F238E27FC236}">
                    <a16:creationId xmlns:a16="http://schemas.microsoft.com/office/drawing/2014/main" xmlns="" id="{A7FA0447-696E-7D4C-B1B9-CFEAC00C857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46" y="3116"/>
                <a:ext cx="1" cy="1"/>
              </a:xfrm>
              <a:prstGeom prst="rect">
                <a:avLst/>
              </a:pr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22" name="Freeform 371">
                <a:extLst>
                  <a:ext uri="{FF2B5EF4-FFF2-40B4-BE49-F238E27FC236}">
                    <a16:creationId xmlns:a16="http://schemas.microsoft.com/office/drawing/2014/main" xmlns="" id="{7BFF3666-69DC-1947-9C15-4E1767C257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16" y="2821"/>
                <a:ext cx="2" cy="2"/>
              </a:xfrm>
              <a:custGeom>
                <a:avLst/>
                <a:gdLst>
                  <a:gd name="T0" fmla="*/ 1 w 2"/>
                  <a:gd name="T1" fmla="*/ 1 h 2"/>
                  <a:gd name="T2" fmla="*/ 2 w 2"/>
                  <a:gd name="T3" fmla="*/ 0 h 2"/>
                  <a:gd name="T4" fmla="*/ 0 w 2"/>
                  <a:gd name="T5" fmla="*/ 2 h 2"/>
                  <a:gd name="T6" fmla="*/ 1 w 2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1" y="1"/>
                    </a:moveTo>
                    <a:lnTo>
                      <a:pt x="2" y="0"/>
                    </a:lnTo>
                    <a:lnTo>
                      <a:pt x="0" y="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23" name="Freeform 372">
                <a:extLst>
                  <a:ext uri="{FF2B5EF4-FFF2-40B4-BE49-F238E27FC236}">
                    <a16:creationId xmlns:a16="http://schemas.microsoft.com/office/drawing/2014/main" xmlns="" id="{1908E6E8-A299-8A49-9379-C5DA7160F5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15" y="2816"/>
                <a:ext cx="11" cy="8"/>
              </a:xfrm>
              <a:custGeom>
                <a:avLst/>
                <a:gdLst>
                  <a:gd name="T0" fmla="*/ 13 w 13"/>
                  <a:gd name="T1" fmla="*/ 0 h 10"/>
                  <a:gd name="T2" fmla="*/ 11 w 13"/>
                  <a:gd name="T3" fmla="*/ 0 h 10"/>
                  <a:gd name="T4" fmla="*/ 0 w 13"/>
                  <a:gd name="T5" fmla="*/ 10 h 10"/>
                  <a:gd name="T6" fmla="*/ 7 w 13"/>
                  <a:gd name="T7" fmla="*/ 4 h 10"/>
                  <a:gd name="T8" fmla="*/ 5 w 13"/>
                  <a:gd name="T9" fmla="*/ 6 h 10"/>
                  <a:gd name="T10" fmla="*/ 10 w 13"/>
                  <a:gd name="T11" fmla="*/ 2 h 10"/>
                  <a:gd name="T12" fmla="*/ 9 w 13"/>
                  <a:gd name="T13" fmla="*/ 2 h 10"/>
                  <a:gd name="T14" fmla="*/ 13 w 13"/>
                  <a:gd name="T15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" h="10">
                    <a:moveTo>
                      <a:pt x="13" y="0"/>
                    </a:moveTo>
                    <a:cubicBezTo>
                      <a:pt x="11" y="0"/>
                      <a:pt x="11" y="0"/>
                      <a:pt x="11" y="0"/>
                    </a:cubicBezTo>
                    <a:cubicBezTo>
                      <a:pt x="3" y="7"/>
                      <a:pt x="5" y="4"/>
                      <a:pt x="0" y="10"/>
                    </a:cubicBezTo>
                    <a:cubicBezTo>
                      <a:pt x="1" y="9"/>
                      <a:pt x="4" y="7"/>
                      <a:pt x="7" y="4"/>
                    </a:cubicBezTo>
                    <a:cubicBezTo>
                      <a:pt x="7" y="5"/>
                      <a:pt x="4" y="7"/>
                      <a:pt x="5" y="6"/>
                    </a:cubicBezTo>
                    <a:cubicBezTo>
                      <a:pt x="7" y="4"/>
                      <a:pt x="7" y="4"/>
                      <a:pt x="10" y="2"/>
                    </a:cubicBezTo>
                    <a:cubicBezTo>
                      <a:pt x="12" y="0"/>
                      <a:pt x="8" y="4"/>
                      <a:pt x="9" y="2"/>
                    </a:cubicBez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24" name="Freeform 373">
                <a:extLst>
                  <a:ext uri="{FF2B5EF4-FFF2-40B4-BE49-F238E27FC236}">
                    <a16:creationId xmlns:a16="http://schemas.microsoft.com/office/drawing/2014/main" xmlns="" id="{9874E0CB-C4A1-644E-93B8-A42D6BE24F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18" y="2817"/>
                <a:ext cx="4" cy="3"/>
              </a:xfrm>
              <a:custGeom>
                <a:avLst/>
                <a:gdLst>
                  <a:gd name="T0" fmla="*/ 0 w 4"/>
                  <a:gd name="T1" fmla="*/ 3 h 3"/>
                  <a:gd name="T2" fmla="*/ 4 w 4"/>
                  <a:gd name="T3" fmla="*/ 0 h 3"/>
                  <a:gd name="T4" fmla="*/ 0 w 4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3">
                    <a:moveTo>
                      <a:pt x="0" y="3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3" y="1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25" name="Freeform 374">
                <a:extLst>
                  <a:ext uri="{FF2B5EF4-FFF2-40B4-BE49-F238E27FC236}">
                    <a16:creationId xmlns:a16="http://schemas.microsoft.com/office/drawing/2014/main" xmlns="" id="{6F2865D7-C9E0-A04C-A36E-8BEE028FA8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16" y="2818"/>
                <a:ext cx="5" cy="3"/>
              </a:xfrm>
              <a:custGeom>
                <a:avLst/>
                <a:gdLst>
                  <a:gd name="T0" fmla="*/ 2 w 6"/>
                  <a:gd name="T1" fmla="*/ 3 h 4"/>
                  <a:gd name="T2" fmla="*/ 6 w 6"/>
                  <a:gd name="T3" fmla="*/ 0 h 4"/>
                  <a:gd name="T4" fmla="*/ 0 w 6"/>
                  <a:gd name="T5" fmla="*/ 4 h 4"/>
                  <a:gd name="T6" fmla="*/ 2 w 6"/>
                  <a:gd name="T7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4">
                    <a:moveTo>
                      <a:pt x="2" y="3"/>
                    </a:moveTo>
                    <a:cubicBezTo>
                      <a:pt x="2" y="2"/>
                      <a:pt x="5" y="1"/>
                      <a:pt x="6" y="0"/>
                    </a:cubicBezTo>
                    <a:cubicBezTo>
                      <a:pt x="0" y="4"/>
                      <a:pt x="0" y="4"/>
                      <a:pt x="0" y="4"/>
                    </a:cubicBezTo>
                    <a:lnTo>
                      <a:pt x="2" y="3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26" name="Freeform 375">
                <a:extLst>
                  <a:ext uri="{FF2B5EF4-FFF2-40B4-BE49-F238E27FC236}">
                    <a16:creationId xmlns:a16="http://schemas.microsoft.com/office/drawing/2014/main" xmlns="" id="{51419C33-EEA6-D84B-91FF-B872266B01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17" y="2820"/>
                <a:ext cx="0" cy="1"/>
              </a:xfrm>
              <a:custGeom>
                <a:avLst/>
                <a:gdLst>
                  <a:gd name="T0" fmla="*/ 1 w 1"/>
                  <a:gd name="T1" fmla="*/ 0 h 1"/>
                  <a:gd name="T2" fmla="*/ 1 w 1"/>
                  <a:gd name="T3" fmla="*/ 0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27" name="Freeform 376">
                <a:extLst>
                  <a:ext uri="{FF2B5EF4-FFF2-40B4-BE49-F238E27FC236}">
                    <a16:creationId xmlns:a16="http://schemas.microsoft.com/office/drawing/2014/main" xmlns="" id="{28A143F0-2E12-F540-9A1E-DFFF0440EF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15" y="2816"/>
                <a:ext cx="8" cy="5"/>
              </a:xfrm>
              <a:custGeom>
                <a:avLst/>
                <a:gdLst>
                  <a:gd name="T0" fmla="*/ 2 w 10"/>
                  <a:gd name="T1" fmla="*/ 5 h 6"/>
                  <a:gd name="T2" fmla="*/ 3 w 10"/>
                  <a:gd name="T3" fmla="*/ 5 h 6"/>
                  <a:gd name="T4" fmla="*/ 3 w 10"/>
                  <a:gd name="T5" fmla="*/ 5 h 6"/>
                  <a:gd name="T6" fmla="*/ 7 w 10"/>
                  <a:gd name="T7" fmla="*/ 2 h 6"/>
                  <a:gd name="T8" fmla="*/ 7 w 10"/>
                  <a:gd name="T9" fmla="*/ 2 h 6"/>
                  <a:gd name="T10" fmla="*/ 10 w 10"/>
                  <a:gd name="T11" fmla="*/ 0 h 6"/>
                  <a:gd name="T12" fmla="*/ 2 w 10"/>
                  <a:gd name="T13" fmla="*/ 5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" h="6">
                    <a:moveTo>
                      <a:pt x="2" y="5"/>
                    </a:moveTo>
                    <a:cubicBezTo>
                      <a:pt x="0" y="6"/>
                      <a:pt x="2" y="5"/>
                      <a:pt x="3" y="5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4" y="4"/>
                      <a:pt x="8" y="1"/>
                      <a:pt x="7" y="2"/>
                    </a:cubicBezTo>
                    <a:cubicBezTo>
                      <a:pt x="8" y="1"/>
                      <a:pt x="5" y="4"/>
                      <a:pt x="7" y="2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10" y="0"/>
                      <a:pt x="4" y="4"/>
                      <a:pt x="2" y="5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28" name="Freeform 377">
                <a:extLst>
                  <a:ext uri="{FF2B5EF4-FFF2-40B4-BE49-F238E27FC236}">
                    <a16:creationId xmlns:a16="http://schemas.microsoft.com/office/drawing/2014/main" xmlns="" id="{9087D916-33B6-0C4A-88A1-9A9CD0B52C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17" y="2819"/>
                <a:ext cx="1" cy="1"/>
              </a:xfrm>
              <a:custGeom>
                <a:avLst/>
                <a:gdLst>
                  <a:gd name="T0" fmla="*/ 0 w 1"/>
                  <a:gd name="T1" fmla="*/ 1 h 1"/>
                  <a:gd name="T2" fmla="*/ 0 w 1"/>
                  <a:gd name="T3" fmla="*/ 1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0"/>
                      <a:pt x="1" y="0"/>
                      <a:pt x="0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29" name="Freeform 378">
                <a:extLst>
                  <a:ext uri="{FF2B5EF4-FFF2-40B4-BE49-F238E27FC236}">
                    <a16:creationId xmlns:a16="http://schemas.microsoft.com/office/drawing/2014/main" xmlns="" id="{DDA342FF-132F-084E-B12C-20E7766ADD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17" y="2819"/>
                <a:ext cx="2" cy="1"/>
              </a:xfrm>
              <a:custGeom>
                <a:avLst/>
                <a:gdLst>
                  <a:gd name="T0" fmla="*/ 0 w 2"/>
                  <a:gd name="T1" fmla="*/ 1 h 1"/>
                  <a:gd name="T2" fmla="*/ 1 w 2"/>
                  <a:gd name="T3" fmla="*/ 1 h 1"/>
                  <a:gd name="T4" fmla="*/ 2 w 2"/>
                  <a:gd name="T5" fmla="*/ 0 h 1"/>
                  <a:gd name="T6" fmla="*/ 0 w 2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30" name="Freeform 379">
                <a:extLst>
                  <a:ext uri="{FF2B5EF4-FFF2-40B4-BE49-F238E27FC236}">
                    <a16:creationId xmlns:a16="http://schemas.microsoft.com/office/drawing/2014/main" xmlns="" id="{4EBAE65A-E6F5-9C4E-A17C-1094DCB783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16" y="2814"/>
                <a:ext cx="9" cy="6"/>
              </a:xfrm>
              <a:custGeom>
                <a:avLst/>
                <a:gdLst>
                  <a:gd name="T0" fmla="*/ 0 w 11"/>
                  <a:gd name="T1" fmla="*/ 6 h 7"/>
                  <a:gd name="T2" fmla="*/ 4 w 11"/>
                  <a:gd name="T3" fmla="*/ 4 h 7"/>
                  <a:gd name="T4" fmla="*/ 11 w 11"/>
                  <a:gd name="T5" fmla="*/ 0 h 7"/>
                  <a:gd name="T6" fmla="*/ 9 w 11"/>
                  <a:gd name="T7" fmla="*/ 0 h 7"/>
                  <a:gd name="T8" fmla="*/ 0 w 11"/>
                  <a:gd name="T9" fmla="*/ 6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7">
                    <a:moveTo>
                      <a:pt x="0" y="6"/>
                    </a:moveTo>
                    <a:cubicBezTo>
                      <a:pt x="6" y="3"/>
                      <a:pt x="0" y="7"/>
                      <a:pt x="4" y="4"/>
                    </a:cubicBezTo>
                    <a:cubicBezTo>
                      <a:pt x="4" y="4"/>
                      <a:pt x="8" y="1"/>
                      <a:pt x="11" y="0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7" y="2"/>
                      <a:pt x="3" y="4"/>
                      <a:pt x="0" y="6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31" name="Freeform 380">
                <a:extLst>
                  <a:ext uri="{FF2B5EF4-FFF2-40B4-BE49-F238E27FC236}">
                    <a16:creationId xmlns:a16="http://schemas.microsoft.com/office/drawing/2014/main" xmlns="" id="{9DFB94C2-AEE9-634B-A541-5F3F87F451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26" y="2812"/>
                <a:ext cx="1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32" name="Freeform 381">
                <a:extLst>
                  <a:ext uri="{FF2B5EF4-FFF2-40B4-BE49-F238E27FC236}">
                    <a16:creationId xmlns:a16="http://schemas.microsoft.com/office/drawing/2014/main" xmlns="" id="{C294E76E-ECD5-D74B-B354-677D00A3D0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18" y="2809"/>
                <a:ext cx="12" cy="7"/>
              </a:xfrm>
              <a:custGeom>
                <a:avLst/>
                <a:gdLst>
                  <a:gd name="T0" fmla="*/ 1 w 14"/>
                  <a:gd name="T1" fmla="*/ 7 h 9"/>
                  <a:gd name="T2" fmla="*/ 7 w 14"/>
                  <a:gd name="T3" fmla="*/ 5 h 9"/>
                  <a:gd name="T4" fmla="*/ 2 w 14"/>
                  <a:gd name="T5" fmla="*/ 7 h 9"/>
                  <a:gd name="T6" fmla="*/ 5 w 14"/>
                  <a:gd name="T7" fmla="*/ 6 h 9"/>
                  <a:gd name="T8" fmla="*/ 0 w 14"/>
                  <a:gd name="T9" fmla="*/ 9 h 9"/>
                  <a:gd name="T10" fmla="*/ 5 w 14"/>
                  <a:gd name="T11" fmla="*/ 7 h 9"/>
                  <a:gd name="T12" fmla="*/ 2 w 14"/>
                  <a:gd name="T13" fmla="*/ 9 h 9"/>
                  <a:gd name="T14" fmla="*/ 7 w 14"/>
                  <a:gd name="T15" fmla="*/ 5 h 9"/>
                  <a:gd name="T16" fmla="*/ 6 w 14"/>
                  <a:gd name="T17" fmla="*/ 5 h 9"/>
                  <a:gd name="T18" fmla="*/ 10 w 14"/>
                  <a:gd name="T19" fmla="*/ 3 h 9"/>
                  <a:gd name="T20" fmla="*/ 13 w 14"/>
                  <a:gd name="T21" fmla="*/ 1 h 9"/>
                  <a:gd name="T22" fmla="*/ 1 w 14"/>
                  <a:gd name="T23" fmla="*/ 7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4" h="9">
                    <a:moveTo>
                      <a:pt x="1" y="7"/>
                    </a:moveTo>
                    <a:cubicBezTo>
                      <a:pt x="7" y="5"/>
                      <a:pt x="7" y="5"/>
                      <a:pt x="7" y="5"/>
                    </a:cubicBezTo>
                    <a:cubicBezTo>
                      <a:pt x="5" y="6"/>
                      <a:pt x="3" y="7"/>
                      <a:pt x="2" y="7"/>
                    </a:cubicBezTo>
                    <a:cubicBezTo>
                      <a:pt x="2" y="8"/>
                      <a:pt x="5" y="6"/>
                      <a:pt x="5" y="6"/>
                    </a:cubicBezTo>
                    <a:cubicBezTo>
                      <a:pt x="0" y="9"/>
                      <a:pt x="4" y="6"/>
                      <a:pt x="0" y="9"/>
                    </a:cubicBezTo>
                    <a:cubicBezTo>
                      <a:pt x="0" y="9"/>
                      <a:pt x="0" y="9"/>
                      <a:pt x="5" y="7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9" y="4"/>
                      <a:pt x="3" y="8"/>
                      <a:pt x="6" y="5"/>
                    </a:cubicBezTo>
                    <a:cubicBezTo>
                      <a:pt x="9" y="4"/>
                      <a:pt x="9" y="4"/>
                      <a:pt x="10" y="3"/>
                    </a:cubicBezTo>
                    <a:cubicBezTo>
                      <a:pt x="9" y="4"/>
                      <a:pt x="14" y="0"/>
                      <a:pt x="13" y="1"/>
                    </a:cubicBezTo>
                    <a:cubicBezTo>
                      <a:pt x="13" y="1"/>
                      <a:pt x="4" y="6"/>
                      <a:pt x="1" y="7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33" name="Freeform 382">
                <a:extLst>
                  <a:ext uri="{FF2B5EF4-FFF2-40B4-BE49-F238E27FC236}">
                    <a16:creationId xmlns:a16="http://schemas.microsoft.com/office/drawing/2014/main" xmlns="" id="{53F63BCE-B2E3-A04E-B7E8-8758D8A5EB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23" y="2812"/>
                <a:ext cx="3" cy="0"/>
              </a:xfrm>
              <a:custGeom>
                <a:avLst/>
                <a:gdLst>
                  <a:gd name="T0" fmla="*/ 1 w 3"/>
                  <a:gd name="T1" fmla="*/ 3 w 3"/>
                  <a:gd name="T2" fmla="*/ 0 w 3"/>
                  <a:gd name="T3" fmla="*/ 1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">
                    <a:moveTo>
                      <a:pt x="1" y="0"/>
                    </a:moveTo>
                    <a:lnTo>
                      <a:pt x="3" y="0"/>
                    </a:ln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34" name="Freeform 383">
                <a:extLst>
                  <a:ext uri="{FF2B5EF4-FFF2-40B4-BE49-F238E27FC236}">
                    <a16:creationId xmlns:a16="http://schemas.microsoft.com/office/drawing/2014/main" xmlns="" id="{B79C4E2D-E5C4-2542-982A-CBDBE5FB36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17" y="2808"/>
                <a:ext cx="13" cy="7"/>
              </a:xfrm>
              <a:custGeom>
                <a:avLst/>
                <a:gdLst>
                  <a:gd name="T0" fmla="*/ 1 w 16"/>
                  <a:gd name="T1" fmla="*/ 8 h 8"/>
                  <a:gd name="T2" fmla="*/ 5 w 16"/>
                  <a:gd name="T3" fmla="*/ 7 h 8"/>
                  <a:gd name="T4" fmla="*/ 2 w 16"/>
                  <a:gd name="T5" fmla="*/ 8 h 8"/>
                  <a:gd name="T6" fmla="*/ 7 w 16"/>
                  <a:gd name="T7" fmla="*/ 6 h 8"/>
                  <a:gd name="T8" fmla="*/ 4 w 16"/>
                  <a:gd name="T9" fmla="*/ 7 h 8"/>
                  <a:gd name="T10" fmla="*/ 12 w 16"/>
                  <a:gd name="T11" fmla="*/ 2 h 8"/>
                  <a:gd name="T12" fmla="*/ 10 w 16"/>
                  <a:gd name="T13" fmla="*/ 4 h 8"/>
                  <a:gd name="T14" fmla="*/ 9 w 16"/>
                  <a:gd name="T15" fmla="*/ 3 h 8"/>
                  <a:gd name="T16" fmla="*/ 7 w 16"/>
                  <a:gd name="T17" fmla="*/ 4 h 8"/>
                  <a:gd name="T18" fmla="*/ 5 w 16"/>
                  <a:gd name="T19" fmla="*/ 5 h 8"/>
                  <a:gd name="T20" fmla="*/ 1 w 16"/>
                  <a:gd name="T21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" h="8">
                    <a:moveTo>
                      <a:pt x="1" y="8"/>
                    </a:moveTo>
                    <a:cubicBezTo>
                      <a:pt x="5" y="7"/>
                      <a:pt x="5" y="7"/>
                      <a:pt x="5" y="7"/>
                    </a:cubicBezTo>
                    <a:cubicBezTo>
                      <a:pt x="4" y="7"/>
                      <a:pt x="3" y="8"/>
                      <a:pt x="2" y="8"/>
                    </a:cubicBezTo>
                    <a:cubicBezTo>
                      <a:pt x="3" y="8"/>
                      <a:pt x="6" y="6"/>
                      <a:pt x="7" y="6"/>
                    </a:cubicBezTo>
                    <a:cubicBezTo>
                      <a:pt x="12" y="3"/>
                      <a:pt x="5" y="6"/>
                      <a:pt x="4" y="7"/>
                    </a:cubicBezTo>
                    <a:cubicBezTo>
                      <a:pt x="6" y="5"/>
                      <a:pt x="7" y="5"/>
                      <a:pt x="12" y="2"/>
                    </a:cubicBezTo>
                    <a:cubicBezTo>
                      <a:pt x="12" y="3"/>
                      <a:pt x="10" y="3"/>
                      <a:pt x="10" y="4"/>
                    </a:cubicBezTo>
                    <a:cubicBezTo>
                      <a:pt x="16" y="0"/>
                      <a:pt x="10" y="3"/>
                      <a:pt x="9" y="3"/>
                    </a:cubicBezTo>
                    <a:cubicBezTo>
                      <a:pt x="8" y="4"/>
                      <a:pt x="7" y="5"/>
                      <a:pt x="7" y="4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1" y="7"/>
                      <a:pt x="0" y="8"/>
                      <a:pt x="1" y="8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35" name="Freeform 384">
                <a:extLst>
                  <a:ext uri="{FF2B5EF4-FFF2-40B4-BE49-F238E27FC236}">
                    <a16:creationId xmlns:a16="http://schemas.microsoft.com/office/drawing/2014/main" xmlns="" id="{1803A6FE-3EC7-D141-B336-CF86CDBDB4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17" y="2815"/>
                <a:ext cx="1" cy="1"/>
              </a:xfrm>
              <a:custGeom>
                <a:avLst/>
                <a:gdLst>
                  <a:gd name="T0" fmla="*/ 1 w 2"/>
                  <a:gd name="T1" fmla="*/ 1 h 2"/>
                  <a:gd name="T2" fmla="*/ 2 w 2"/>
                  <a:gd name="T3" fmla="*/ 0 h 2"/>
                  <a:gd name="T4" fmla="*/ 1 w 2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1" y="1"/>
                    </a:moveTo>
                    <a:cubicBezTo>
                      <a:pt x="1" y="1"/>
                      <a:pt x="1" y="1"/>
                      <a:pt x="2" y="0"/>
                    </a:cubicBezTo>
                    <a:cubicBezTo>
                      <a:pt x="1" y="1"/>
                      <a:pt x="0" y="2"/>
                      <a:pt x="1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36" name="Freeform 385">
                <a:extLst>
                  <a:ext uri="{FF2B5EF4-FFF2-40B4-BE49-F238E27FC236}">
                    <a16:creationId xmlns:a16="http://schemas.microsoft.com/office/drawing/2014/main" xmlns="" id="{BB9E16A5-CB22-A247-AC2C-58FD94C95C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23" y="2811"/>
                <a:ext cx="1" cy="1"/>
              </a:xfrm>
              <a:custGeom>
                <a:avLst/>
                <a:gdLst>
                  <a:gd name="T0" fmla="*/ 1 w 1"/>
                  <a:gd name="T1" fmla="*/ 0 h 1"/>
                  <a:gd name="T2" fmla="*/ 1 w 1"/>
                  <a:gd name="T3" fmla="*/ 0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1"/>
                      <a:pt x="0" y="1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37" name="Freeform 386">
                <a:extLst>
                  <a:ext uri="{FF2B5EF4-FFF2-40B4-BE49-F238E27FC236}">
                    <a16:creationId xmlns:a16="http://schemas.microsoft.com/office/drawing/2014/main" xmlns="" id="{6A589C84-F9EC-6149-BFAA-B3CFDFBC09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17" y="2813"/>
                <a:ext cx="2" cy="2"/>
              </a:xfrm>
              <a:custGeom>
                <a:avLst/>
                <a:gdLst>
                  <a:gd name="T0" fmla="*/ 2 w 3"/>
                  <a:gd name="T1" fmla="*/ 1 h 2"/>
                  <a:gd name="T2" fmla="*/ 3 w 3"/>
                  <a:gd name="T3" fmla="*/ 0 h 2"/>
                  <a:gd name="T4" fmla="*/ 0 w 3"/>
                  <a:gd name="T5" fmla="*/ 2 h 2"/>
                  <a:gd name="T6" fmla="*/ 2 w 3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2">
                    <a:moveTo>
                      <a:pt x="2" y="1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38" name="Freeform 387">
                <a:extLst>
                  <a:ext uri="{FF2B5EF4-FFF2-40B4-BE49-F238E27FC236}">
                    <a16:creationId xmlns:a16="http://schemas.microsoft.com/office/drawing/2014/main" xmlns="" id="{D5D3FCA6-6C58-5446-B868-A4C8D89A5A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11" y="2804"/>
                <a:ext cx="16" cy="11"/>
              </a:xfrm>
              <a:custGeom>
                <a:avLst/>
                <a:gdLst>
                  <a:gd name="T0" fmla="*/ 15 w 20"/>
                  <a:gd name="T1" fmla="*/ 0 h 13"/>
                  <a:gd name="T2" fmla="*/ 12 w 20"/>
                  <a:gd name="T3" fmla="*/ 1 h 13"/>
                  <a:gd name="T4" fmla="*/ 7 w 20"/>
                  <a:gd name="T5" fmla="*/ 2 h 13"/>
                  <a:gd name="T6" fmla="*/ 0 w 20"/>
                  <a:gd name="T7" fmla="*/ 3 h 13"/>
                  <a:gd name="T8" fmla="*/ 4 w 20"/>
                  <a:gd name="T9" fmla="*/ 3 h 13"/>
                  <a:gd name="T10" fmla="*/ 0 w 20"/>
                  <a:gd name="T11" fmla="*/ 4 h 13"/>
                  <a:gd name="T12" fmla="*/ 3 w 20"/>
                  <a:gd name="T13" fmla="*/ 5 h 13"/>
                  <a:gd name="T14" fmla="*/ 5 w 20"/>
                  <a:gd name="T15" fmla="*/ 6 h 13"/>
                  <a:gd name="T16" fmla="*/ 5 w 20"/>
                  <a:gd name="T17" fmla="*/ 10 h 13"/>
                  <a:gd name="T18" fmla="*/ 11 w 20"/>
                  <a:gd name="T19" fmla="*/ 8 h 13"/>
                  <a:gd name="T20" fmla="*/ 7 w 20"/>
                  <a:gd name="T21" fmla="*/ 10 h 13"/>
                  <a:gd name="T22" fmla="*/ 7 w 20"/>
                  <a:gd name="T23" fmla="*/ 10 h 13"/>
                  <a:gd name="T24" fmla="*/ 6 w 20"/>
                  <a:gd name="T25" fmla="*/ 12 h 13"/>
                  <a:gd name="T26" fmla="*/ 13 w 20"/>
                  <a:gd name="T27" fmla="*/ 8 h 13"/>
                  <a:gd name="T28" fmla="*/ 6 w 20"/>
                  <a:gd name="T29" fmla="*/ 12 h 13"/>
                  <a:gd name="T30" fmla="*/ 11 w 20"/>
                  <a:gd name="T31" fmla="*/ 10 h 13"/>
                  <a:gd name="T32" fmla="*/ 16 w 20"/>
                  <a:gd name="T33" fmla="*/ 8 h 13"/>
                  <a:gd name="T34" fmla="*/ 18 w 20"/>
                  <a:gd name="T35" fmla="*/ 7 h 13"/>
                  <a:gd name="T36" fmla="*/ 9 w 20"/>
                  <a:gd name="T37" fmla="*/ 8 h 13"/>
                  <a:gd name="T38" fmla="*/ 13 w 20"/>
                  <a:gd name="T39" fmla="*/ 7 h 13"/>
                  <a:gd name="T40" fmla="*/ 16 w 20"/>
                  <a:gd name="T41" fmla="*/ 4 h 13"/>
                  <a:gd name="T42" fmla="*/ 9 w 20"/>
                  <a:gd name="T43" fmla="*/ 6 h 13"/>
                  <a:gd name="T44" fmla="*/ 12 w 20"/>
                  <a:gd name="T45" fmla="*/ 5 h 13"/>
                  <a:gd name="T46" fmla="*/ 9 w 20"/>
                  <a:gd name="T47" fmla="*/ 6 h 13"/>
                  <a:gd name="T48" fmla="*/ 13 w 20"/>
                  <a:gd name="T49" fmla="*/ 4 h 13"/>
                  <a:gd name="T50" fmla="*/ 5 w 20"/>
                  <a:gd name="T51" fmla="*/ 6 h 13"/>
                  <a:gd name="T52" fmla="*/ 16 w 20"/>
                  <a:gd name="T53" fmla="*/ 2 h 13"/>
                  <a:gd name="T54" fmla="*/ 12 w 20"/>
                  <a:gd name="T55" fmla="*/ 4 h 13"/>
                  <a:gd name="T56" fmla="*/ 8 w 20"/>
                  <a:gd name="T57" fmla="*/ 4 h 13"/>
                  <a:gd name="T58" fmla="*/ 15 w 20"/>
                  <a:gd name="T59" fmla="*/ 2 h 13"/>
                  <a:gd name="T60" fmla="*/ 10 w 20"/>
                  <a:gd name="T61" fmla="*/ 3 h 13"/>
                  <a:gd name="T62" fmla="*/ 7 w 20"/>
                  <a:gd name="T63" fmla="*/ 4 h 13"/>
                  <a:gd name="T64" fmla="*/ 8 w 20"/>
                  <a:gd name="T65" fmla="*/ 2 h 13"/>
                  <a:gd name="T66" fmla="*/ 15 w 20"/>
                  <a:gd name="T67" fmla="*/ 1 h 13"/>
                  <a:gd name="T68" fmla="*/ 18 w 20"/>
                  <a:gd name="T69" fmla="*/ 0 h 13"/>
                  <a:gd name="T70" fmla="*/ 9 w 20"/>
                  <a:gd name="T71" fmla="*/ 2 h 13"/>
                  <a:gd name="T72" fmla="*/ 15 w 20"/>
                  <a:gd name="T7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0" h="13">
                    <a:moveTo>
                      <a:pt x="15" y="0"/>
                    </a:moveTo>
                    <a:cubicBezTo>
                      <a:pt x="12" y="1"/>
                      <a:pt x="11" y="1"/>
                      <a:pt x="12" y="1"/>
                    </a:cubicBezTo>
                    <a:cubicBezTo>
                      <a:pt x="9" y="2"/>
                      <a:pt x="9" y="1"/>
                      <a:pt x="7" y="2"/>
                    </a:cubicBezTo>
                    <a:cubicBezTo>
                      <a:pt x="5" y="2"/>
                      <a:pt x="4" y="2"/>
                      <a:pt x="0" y="3"/>
                    </a:cubicBezTo>
                    <a:cubicBezTo>
                      <a:pt x="0" y="3"/>
                      <a:pt x="4" y="3"/>
                      <a:pt x="4" y="3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2" y="4"/>
                      <a:pt x="6" y="4"/>
                      <a:pt x="3" y="5"/>
                    </a:cubicBezTo>
                    <a:cubicBezTo>
                      <a:pt x="2" y="6"/>
                      <a:pt x="4" y="6"/>
                      <a:pt x="5" y="6"/>
                    </a:cubicBezTo>
                    <a:cubicBezTo>
                      <a:pt x="4" y="7"/>
                      <a:pt x="8" y="8"/>
                      <a:pt x="5" y="10"/>
                    </a:cubicBezTo>
                    <a:cubicBezTo>
                      <a:pt x="11" y="8"/>
                      <a:pt x="11" y="8"/>
                      <a:pt x="11" y="8"/>
                    </a:cubicBezTo>
                    <a:cubicBezTo>
                      <a:pt x="8" y="9"/>
                      <a:pt x="11" y="8"/>
                      <a:pt x="7" y="10"/>
                    </a:cubicBezTo>
                    <a:cubicBezTo>
                      <a:pt x="8" y="10"/>
                      <a:pt x="7" y="10"/>
                      <a:pt x="7" y="10"/>
                    </a:cubicBezTo>
                    <a:cubicBezTo>
                      <a:pt x="2" y="12"/>
                      <a:pt x="8" y="10"/>
                      <a:pt x="6" y="12"/>
                    </a:cubicBezTo>
                    <a:cubicBezTo>
                      <a:pt x="7" y="11"/>
                      <a:pt x="12" y="9"/>
                      <a:pt x="13" y="8"/>
                    </a:cubicBezTo>
                    <a:cubicBezTo>
                      <a:pt x="7" y="11"/>
                      <a:pt x="14" y="9"/>
                      <a:pt x="6" y="12"/>
                    </a:cubicBezTo>
                    <a:cubicBezTo>
                      <a:pt x="5" y="13"/>
                      <a:pt x="12" y="10"/>
                      <a:pt x="11" y="10"/>
                    </a:cubicBezTo>
                    <a:cubicBezTo>
                      <a:pt x="15" y="9"/>
                      <a:pt x="13" y="9"/>
                      <a:pt x="16" y="8"/>
                    </a:cubicBezTo>
                    <a:cubicBezTo>
                      <a:pt x="19" y="7"/>
                      <a:pt x="14" y="9"/>
                      <a:pt x="18" y="7"/>
                    </a:cubicBezTo>
                    <a:cubicBezTo>
                      <a:pt x="20" y="6"/>
                      <a:pt x="12" y="8"/>
                      <a:pt x="9" y="8"/>
                    </a:cubicBezTo>
                    <a:cubicBezTo>
                      <a:pt x="13" y="7"/>
                      <a:pt x="13" y="7"/>
                      <a:pt x="13" y="7"/>
                    </a:cubicBezTo>
                    <a:cubicBezTo>
                      <a:pt x="10" y="8"/>
                      <a:pt x="10" y="7"/>
                      <a:pt x="16" y="4"/>
                    </a:cubicBezTo>
                    <a:cubicBezTo>
                      <a:pt x="12" y="6"/>
                      <a:pt x="18" y="3"/>
                      <a:pt x="9" y="6"/>
                    </a:cubicBezTo>
                    <a:cubicBezTo>
                      <a:pt x="11" y="5"/>
                      <a:pt x="11" y="5"/>
                      <a:pt x="12" y="5"/>
                    </a:cubicBezTo>
                    <a:cubicBezTo>
                      <a:pt x="9" y="6"/>
                      <a:pt x="9" y="6"/>
                      <a:pt x="9" y="6"/>
                    </a:cubicBezTo>
                    <a:cubicBezTo>
                      <a:pt x="9" y="5"/>
                      <a:pt x="13" y="4"/>
                      <a:pt x="13" y="4"/>
                    </a:cubicBezTo>
                    <a:cubicBezTo>
                      <a:pt x="9" y="5"/>
                      <a:pt x="8" y="5"/>
                      <a:pt x="5" y="6"/>
                    </a:cubicBezTo>
                    <a:cubicBezTo>
                      <a:pt x="16" y="2"/>
                      <a:pt x="16" y="2"/>
                      <a:pt x="16" y="2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3" y="3"/>
                      <a:pt x="9" y="4"/>
                      <a:pt x="8" y="4"/>
                    </a:cubicBezTo>
                    <a:cubicBezTo>
                      <a:pt x="8" y="4"/>
                      <a:pt x="13" y="3"/>
                      <a:pt x="15" y="2"/>
                    </a:cubicBezTo>
                    <a:cubicBezTo>
                      <a:pt x="16" y="2"/>
                      <a:pt x="7" y="4"/>
                      <a:pt x="10" y="3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6" y="4"/>
                      <a:pt x="10" y="2"/>
                      <a:pt x="8" y="2"/>
                    </a:cubicBezTo>
                    <a:cubicBezTo>
                      <a:pt x="13" y="1"/>
                      <a:pt x="13" y="2"/>
                      <a:pt x="15" y="1"/>
                    </a:cubicBezTo>
                    <a:cubicBezTo>
                      <a:pt x="16" y="1"/>
                      <a:pt x="16" y="1"/>
                      <a:pt x="18" y="0"/>
                    </a:cubicBezTo>
                    <a:cubicBezTo>
                      <a:pt x="15" y="1"/>
                      <a:pt x="12" y="1"/>
                      <a:pt x="9" y="2"/>
                    </a:cubicBezTo>
                    <a:cubicBezTo>
                      <a:pt x="15" y="1"/>
                      <a:pt x="15" y="0"/>
                      <a:pt x="15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39" name="Freeform 388">
                <a:extLst>
                  <a:ext uri="{FF2B5EF4-FFF2-40B4-BE49-F238E27FC236}">
                    <a16:creationId xmlns:a16="http://schemas.microsoft.com/office/drawing/2014/main" xmlns="" id="{DCA92C17-857B-7642-B539-D6DD0E1DE0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26" y="2804"/>
                <a:ext cx="1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40" name="Freeform 389">
                <a:extLst>
                  <a:ext uri="{FF2B5EF4-FFF2-40B4-BE49-F238E27FC236}">
                    <a16:creationId xmlns:a16="http://schemas.microsoft.com/office/drawing/2014/main" xmlns="" id="{1A61D28C-6139-5849-8A19-9D37AAD442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23" y="2804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41" name="Rectangle 390">
                <a:extLst>
                  <a:ext uri="{FF2B5EF4-FFF2-40B4-BE49-F238E27FC236}">
                    <a16:creationId xmlns:a16="http://schemas.microsoft.com/office/drawing/2014/main" xmlns="" id="{3465111C-6282-8E43-A063-5B9F1B7EDE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13" y="2808"/>
                <a:ext cx="1" cy="1"/>
              </a:xfrm>
              <a:prstGeom prst="rect">
                <a:avLst/>
              </a:pr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42" name="Freeform 391">
                <a:extLst>
                  <a:ext uri="{FF2B5EF4-FFF2-40B4-BE49-F238E27FC236}">
                    <a16:creationId xmlns:a16="http://schemas.microsoft.com/office/drawing/2014/main" xmlns="" id="{644E648F-EA7F-4842-A125-CF9E751D6B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24" y="2805"/>
                <a:ext cx="2" cy="1"/>
              </a:xfrm>
              <a:custGeom>
                <a:avLst/>
                <a:gdLst>
                  <a:gd name="T0" fmla="*/ 2 w 2"/>
                  <a:gd name="T1" fmla="*/ 0 h 1"/>
                  <a:gd name="T2" fmla="*/ 0 w 2"/>
                  <a:gd name="T3" fmla="*/ 1 h 1"/>
                  <a:gd name="T4" fmla="*/ 2 w 2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0"/>
                    </a:moveTo>
                    <a:lnTo>
                      <a:pt x="0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43" name="Freeform 392">
                <a:extLst>
                  <a:ext uri="{FF2B5EF4-FFF2-40B4-BE49-F238E27FC236}">
                    <a16:creationId xmlns:a16="http://schemas.microsoft.com/office/drawing/2014/main" xmlns="" id="{6D283486-024C-294B-B543-76AC6B727B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24" y="2807"/>
                <a:ext cx="2" cy="0"/>
              </a:xfrm>
              <a:custGeom>
                <a:avLst/>
                <a:gdLst>
                  <a:gd name="T0" fmla="*/ 0 w 3"/>
                  <a:gd name="T1" fmla="*/ 1 h 1"/>
                  <a:gd name="T2" fmla="*/ 3 w 3"/>
                  <a:gd name="T3" fmla="*/ 0 h 1"/>
                  <a:gd name="T4" fmla="*/ 0 w 3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1">
                    <a:moveTo>
                      <a:pt x="0" y="1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2" y="0"/>
                      <a:pt x="0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44" name="Freeform 393">
                <a:extLst>
                  <a:ext uri="{FF2B5EF4-FFF2-40B4-BE49-F238E27FC236}">
                    <a16:creationId xmlns:a16="http://schemas.microsoft.com/office/drawing/2014/main" xmlns="" id="{F7335E06-2A2E-3A47-94B1-B23C6C4B73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24" y="2804"/>
                <a:ext cx="2" cy="0"/>
              </a:xfrm>
              <a:custGeom>
                <a:avLst/>
                <a:gdLst>
                  <a:gd name="T0" fmla="*/ 2 w 2"/>
                  <a:gd name="T1" fmla="*/ 1 w 2"/>
                  <a:gd name="T2" fmla="*/ 0 w 2"/>
                  <a:gd name="T3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45" name="Freeform 394">
                <a:extLst>
                  <a:ext uri="{FF2B5EF4-FFF2-40B4-BE49-F238E27FC236}">
                    <a16:creationId xmlns:a16="http://schemas.microsoft.com/office/drawing/2014/main" xmlns="" id="{AC14946D-D03B-4F49-83FB-7766948EB7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06" y="2801"/>
                <a:ext cx="20" cy="5"/>
              </a:xfrm>
              <a:custGeom>
                <a:avLst/>
                <a:gdLst>
                  <a:gd name="T0" fmla="*/ 5 w 25"/>
                  <a:gd name="T1" fmla="*/ 1 h 6"/>
                  <a:gd name="T2" fmla="*/ 2 w 25"/>
                  <a:gd name="T3" fmla="*/ 2 h 6"/>
                  <a:gd name="T4" fmla="*/ 13 w 25"/>
                  <a:gd name="T5" fmla="*/ 2 h 6"/>
                  <a:gd name="T6" fmla="*/ 3 w 25"/>
                  <a:gd name="T7" fmla="*/ 3 h 6"/>
                  <a:gd name="T8" fmla="*/ 10 w 25"/>
                  <a:gd name="T9" fmla="*/ 4 h 6"/>
                  <a:gd name="T10" fmla="*/ 6 w 25"/>
                  <a:gd name="T11" fmla="*/ 4 h 6"/>
                  <a:gd name="T12" fmla="*/ 16 w 25"/>
                  <a:gd name="T13" fmla="*/ 4 h 6"/>
                  <a:gd name="T14" fmla="*/ 5 w 25"/>
                  <a:gd name="T15" fmla="*/ 5 h 6"/>
                  <a:gd name="T16" fmla="*/ 5 w 25"/>
                  <a:gd name="T17" fmla="*/ 5 h 6"/>
                  <a:gd name="T18" fmla="*/ 8 w 25"/>
                  <a:gd name="T19" fmla="*/ 6 h 6"/>
                  <a:gd name="T20" fmla="*/ 14 w 25"/>
                  <a:gd name="T21" fmla="*/ 5 h 6"/>
                  <a:gd name="T22" fmla="*/ 20 w 25"/>
                  <a:gd name="T23" fmla="*/ 4 h 6"/>
                  <a:gd name="T24" fmla="*/ 16 w 25"/>
                  <a:gd name="T25" fmla="*/ 4 h 6"/>
                  <a:gd name="T26" fmla="*/ 20 w 25"/>
                  <a:gd name="T27" fmla="*/ 4 h 6"/>
                  <a:gd name="T28" fmla="*/ 17 w 25"/>
                  <a:gd name="T29" fmla="*/ 4 h 6"/>
                  <a:gd name="T30" fmla="*/ 20 w 25"/>
                  <a:gd name="T31" fmla="*/ 3 h 6"/>
                  <a:gd name="T32" fmla="*/ 17 w 25"/>
                  <a:gd name="T33" fmla="*/ 3 h 6"/>
                  <a:gd name="T34" fmla="*/ 18 w 25"/>
                  <a:gd name="T35" fmla="*/ 3 h 6"/>
                  <a:gd name="T36" fmla="*/ 13 w 25"/>
                  <a:gd name="T37" fmla="*/ 3 h 6"/>
                  <a:gd name="T38" fmla="*/ 18 w 25"/>
                  <a:gd name="T39" fmla="*/ 3 h 6"/>
                  <a:gd name="T40" fmla="*/ 15 w 25"/>
                  <a:gd name="T41" fmla="*/ 3 h 6"/>
                  <a:gd name="T42" fmla="*/ 20 w 25"/>
                  <a:gd name="T43" fmla="*/ 1 h 6"/>
                  <a:gd name="T44" fmla="*/ 17 w 25"/>
                  <a:gd name="T45" fmla="*/ 2 h 6"/>
                  <a:gd name="T46" fmla="*/ 20 w 25"/>
                  <a:gd name="T47" fmla="*/ 2 h 6"/>
                  <a:gd name="T48" fmla="*/ 10 w 25"/>
                  <a:gd name="T49" fmla="*/ 3 h 6"/>
                  <a:gd name="T50" fmla="*/ 18 w 25"/>
                  <a:gd name="T51" fmla="*/ 1 h 6"/>
                  <a:gd name="T52" fmla="*/ 16 w 25"/>
                  <a:gd name="T53" fmla="*/ 1 h 6"/>
                  <a:gd name="T54" fmla="*/ 18 w 25"/>
                  <a:gd name="T55" fmla="*/ 1 h 6"/>
                  <a:gd name="T56" fmla="*/ 14 w 25"/>
                  <a:gd name="T57" fmla="*/ 0 h 6"/>
                  <a:gd name="T58" fmla="*/ 13 w 25"/>
                  <a:gd name="T59" fmla="*/ 1 h 6"/>
                  <a:gd name="T60" fmla="*/ 10 w 25"/>
                  <a:gd name="T61" fmla="*/ 1 h 6"/>
                  <a:gd name="T62" fmla="*/ 12 w 25"/>
                  <a:gd name="T63" fmla="*/ 0 h 6"/>
                  <a:gd name="T64" fmla="*/ 6 w 25"/>
                  <a:gd name="T65" fmla="*/ 0 h 6"/>
                  <a:gd name="T66" fmla="*/ 10 w 25"/>
                  <a:gd name="T67" fmla="*/ 1 h 6"/>
                  <a:gd name="T68" fmla="*/ 5 w 25"/>
                  <a:gd name="T69" fmla="*/ 1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5" h="6">
                    <a:moveTo>
                      <a:pt x="5" y="1"/>
                    </a:moveTo>
                    <a:cubicBezTo>
                      <a:pt x="0" y="1"/>
                      <a:pt x="3" y="2"/>
                      <a:pt x="2" y="2"/>
                    </a:cubicBezTo>
                    <a:cubicBezTo>
                      <a:pt x="5" y="3"/>
                      <a:pt x="12" y="1"/>
                      <a:pt x="13" y="2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4" y="3"/>
                      <a:pt x="2" y="4"/>
                      <a:pt x="10" y="4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7" y="5"/>
                      <a:pt x="19" y="3"/>
                      <a:pt x="16" y="4"/>
                    </a:cubicBezTo>
                    <a:cubicBezTo>
                      <a:pt x="11" y="4"/>
                      <a:pt x="11" y="5"/>
                      <a:pt x="5" y="5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5" y="6"/>
                      <a:pt x="8" y="6"/>
                      <a:pt x="8" y="6"/>
                    </a:cubicBezTo>
                    <a:cubicBezTo>
                      <a:pt x="10" y="6"/>
                      <a:pt x="14" y="5"/>
                      <a:pt x="14" y="5"/>
                    </a:cubicBezTo>
                    <a:cubicBezTo>
                      <a:pt x="15" y="5"/>
                      <a:pt x="17" y="5"/>
                      <a:pt x="20" y="4"/>
                    </a:cubicBezTo>
                    <a:cubicBezTo>
                      <a:pt x="17" y="4"/>
                      <a:pt x="19" y="4"/>
                      <a:pt x="16" y="4"/>
                    </a:cubicBezTo>
                    <a:cubicBezTo>
                      <a:pt x="19" y="4"/>
                      <a:pt x="17" y="4"/>
                      <a:pt x="20" y="4"/>
                    </a:cubicBezTo>
                    <a:cubicBezTo>
                      <a:pt x="17" y="4"/>
                      <a:pt x="17" y="4"/>
                      <a:pt x="17" y="4"/>
                    </a:cubicBezTo>
                    <a:cubicBezTo>
                      <a:pt x="17" y="4"/>
                      <a:pt x="20" y="3"/>
                      <a:pt x="20" y="3"/>
                    </a:cubicBezTo>
                    <a:cubicBezTo>
                      <a:pt x="19" y="3"/>
                      <a:pt x="17" y="3"/>
                      <a:pt x="17" y="3"/>
                    </a:cubicBezTo>
                    <a:cubicBezTo>
                      <a:pt x="18" y="3"/>
                      <a:pt x="18" y="3"/>
                      <a:pt x="18" y="3"/>
                    </a:cubicBezTo>
                    <a:cubicBezTo>
                      <a:pt x="17" y="3"/>
                      <a:pt x="18" y="3"/>
                      <a:pt x="13" y="3"/>
                    </a:cubicBezTo>
                    <a:cubicBezTo>
                      <a:pt x="18" y="3"/>
                      <a:pt x="18" y="3"/>
                      <a:pt x="18" y="3"/>
                    </a:cubicBezTo>
                    <a:cubicBezTo>
                      <a:pt x="15" y="3"/>
                      <a:pt x="15" y="3"/>
                      <a:pt x="15" y="3"/>
                    </a:cubicBezTo>
                    <a:cubicBezTo>
                      <a:pt x="16" y="2"/>
                      <a:pt x="25" y="1"/>
                      <a:pt x="20" y="1"/>
                    </a:cubicBezTo>
                    <a:cubicBezTo>
                      <a:pt x="19" y="2"/>
                      <a:pt x="17" y="2"/>
                      <a:pt x="17" y="2"/>
                    </a:cubicBezTo>
                    <a:cubicBezTo>
                      <a:pt x="14" y="2"/>
                      <a:pt x="19" y="2"/>
                      <a:pt x="20" y="2"/>
                    </a:cubicBezTo>
                    <a:cubicBezTo>
                      <a:pt x="16" y="2"/>
                      <a:pt x="12" y="2"/>
                      <a:pt x="10" y="3"/>
                    </a:cubicBezTo>
                    <a:cubicBezTo>
                      <a:pt x="14" y="2"/>
                      <a:pt x="10" y="2"/>
                      <a:pt x="18" y="1"/>
                    </a:cubicBezTo>
                    <a:cubicBezTo>
                      <a:pt x="19" y="1"/>
                      <a:pt x="14" y="1"/>
                      <a:pt x="16" y="1"/>
                    </a:cubicBezTo>
                    <a:cubicBezTo>
                      <a:pt x="18" y="1"/>
                      <a:pt x="18" y="1"/>
                      <a:pt x="18" y="1"/>
                    </a:cubicBezTo>
                    <a:cubicBezTo>
                      <a:pt x="12" y="1"/>
                      <a:pt x="20" y="0"/>
                      <a:pt x="14" y="0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1" y="1"/>
                      <a:pt x="11" y="1"/>
                      <a:pt x="10" y="1"/>
                    </a:cubicBezTo>
                    <a:cubicBezTo>
                      <a:pt x="11" y="1"/>
                      <a:pt x="11" y="1"/>
                      <a:pt x="12" y="0"/>
                    </a:cubicBezTo>
                    <a:cubicBezTo>
                      <a:pt x="8" y="1"/>
                      <a:pt x="7" y="0"/>
                      <a:pt x="6" y="0"/>
                    </a:cubicBezTo>
                    <a:cubicBezTo>
                      <a:pt x="5" y="0"/>
                      <a:pt x="9" y="0"/>
                      <a:pt x="10" y="1"/>
                    </a:cubicBezTo>
                    <a:cubicBezTo>
                      <a:pt x="8" y="1"/>
                      <a:pt x="4" y="1"/>
                      <a:pt x="5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46" name="Freeform 395">
                <a:extLst>
                  <a:ext uri="{FF2B5EF4-FFF2-40B4-BE49-F238E27FC236}">
                    <a16:creationId xmlns:a16="http://schemas.microsoft.com/office/drawing/2014/main" xmlns="" id="{06F1EC25-F9F1-964C-B237-271C9A45BD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21" y="2803"/>
                <a:ext cx="1" cy="0"/>
              </a:xfrm>
              <a:custGeom>
                <a:avLst/>
                <a:gdLst>
                  <a:gd name="T0" fmla="*/ 2 w 2"/>
                  <a:gd name="T1" fmla="*/ 0 w 2"/>
                  <a:gd name="T2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47" name="Freeform 396">
                <a:extLst>
                  <a:ext uri="{FF2B5EF4-FFF2-40B4-BE49-F238E27FC236}">
                    <a16:creationId xmlns:a16="http://schemas.microsoft.com/office/drawing/2014/main" xmlns="" id="{211BC956-5430-A04E-8023-432E3311A7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04" y="2797"/>
                <a:ext cx="23" cy="3"/>
              </a:xfrm>
              <a:custGeom>
                <a:avLst/>
                <a:gdLst>
                  <a:gd name="T0" fmla="*/ 15 w 29"/>
                  <a:gd name="T1" fmla="*/ 4 h 4"/>
                  <a:gd name="T2" fmla="*/ 20 w 29"/>
                  <a:gd name="T3" fmla="*/ 3 h 4"/>
                  <a:gd name="T4" fmla="*/ 10 w 29"/>
                  <a:gd name="T5" fmla="*/ 3 h 4"/>
                  <a:gd name="T6" fmla="*/ 8 w 29"/>
                  <a:gd name="T7" fmla="*/ 3 h 4"/>
                  <a:gd name="T8" fmla="*/ 17 w 29"/>
                  <a:gd name="T9" fmla="*/ 3 h 4"/>
                  <a:gd name="T10" fmla="*/ 19 w 29"/>
                  <a:gd name="T11" fmla="*/ 3 h 4"/>
                  <a:gd name="T12" fmla="*/ 13 w 29"/>
                  <a:gd name="T13" fmla="*/ 3 h 4"/>
                  <a:gd name="T14" fmla="*/ 10 w 29"/>
                  <a:gd name="T15" fmla="*/ 2 h 4"/>
                  <a:gd name="T16" fmla="*/ 12 w 29"/>
                  <a:gd name="T17" fmla="*/ 2 h 4"/>
                  <a:gd name="T18" fmla="*/ 18 w 29"/>
                  <a:gd name="T19" fmla="*/ 2 h 4"/>
                  <a:gd name="T20" fmla="*/ 2 w 29"/>
                  <a:gd name="T21" fmla="*/ 0 h 4"/>
                  <a:gd name="T22" fmla="*/ 3 w 29"/>
                  <a:gd name="T23" fmla="*/ 1 h 4"/>
                  <a:gd name="T24" fmla="*/ 10 w 29"/>
                  <a:gd name="T25" fmla="*/ 1 h 4"/>
                  <a:gd name="T26" fmla="*/ 8 w 29"/>
                  <a:gd name="T27" fmla="*/ 1 h 4"/>
                  <a:gd name="T28" fmla="*/ 5 w 29"/>
                  <a:gd name="T29" fmla="*/ 1 h 4"/>
                  <a:gd name="T30" fmla="*/ 5 w 29"/>
                  <a:gd name="T31" fmla="*/ 4 h 4"/>
                  <a:gd name="T32" fmla="*/ 5 w 29"/>
                  <a:gd name="T33" fmla="*/ 4 h 4"/>
                  <a:gd name="T34" fmla="*/ 9 w 29"/>
                  <a:gd name="T35" fmla="*/ 4 h 4"/>
                  <a:gd name="T36" fmla="*/ 16 w 29"/>
                  <a:gd name="T37" fmla="*/ 4 h 4"/>
                  <a:gd name="T38" fmla="*/ 14 w 29"/>
                  <a:gd name="T39" fmla="*/ 4 h 4"/>
                  <a:gd name="T40" fmla="*/ 21 w 29"/>
                  <a:gd name="T41" fmla="*/ 4 h 4"/>
                  <a:gd name="T42" fmla="*/ 24 w 29"/>
                  <a:gd name="T43" fmla="*/ 4 h 4"/>
                  <a:gd name="T44" fmla="*/ 24 w 29"/>
                  <a:gd name="T45" fmla="*/ 4 h 4"/>
                  <a:gd name="T46" fmla="*/ 15 w 29"/>
                  <a:gd name="T4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9" h="4">
                    <a:moveTo>
                      <a:pt x="15" y="4"/>
                    </a:moveTo>
                    <a:cubicBezTo>
                      <a:pt x="16" y="3"/>
                      <a:pt x="19" y="4"/>
                      <a:pt x="20" y="3"/>
                    </a:cubicBezTo>
                    <a:cubicBezTo>
                      <a:pt x="17" y="3"/>
                      <a:pt x="14" y="4"/>
                      <a:pt x="10" y="3"/>
                    </a:cubicBezTo>
                    <a:cubicBezTo>
                      <a:pt x="13" y="3"/>
                      <a:pt x="8" y="3"/>
                      <a:pt x="8" y="3"/>
                    </a:cubicBezTo>
                    <a:cubicBezTo>
                      <a:pt x="11" y="3"/>
                      <a:pt x="16" y="3"/>
                      <a:pt x="17" y="3"/>
                    </a:cubicBezTo>
                    <a:cubicBezTo>
                      <a:pt x="16" y="3"/>
                      <a:pt x="18" y="3"/>
                      <a:pt x="19" y="3"/>
                    </a:cubicBezTo>
                    <a:cubicBezTo>
                      <a:pt x="15" y="3"/>
                      <a:pt x="16" y="2"/>
                      <a:pt x="13" y="3"/>
                    </a:cubicBezTo>
                    <a:cubicBezTo>
                      <a:pt x="9" y="2"/>
                      <a:pt x="7" y="2"/>
                      <a:pt x="10" y="2"/>
                    </a:cubicBezTo>
                    <a:cubicBezTo>
                      <a:pt x="12" y="2"/>
                      <a:pt x="11" y="2"/>
                      <a:pt x="12" y="2"/>
                    </a:cubicBezTo>
                    <a:cubicBezTo>
                      <a:pt x="16" y="2"/>
                      <a:pt x="14" y="2"/>
                      <a:pt x="18" y="2"/>
                    </a:cubicBezTo>
                    <a:cubicBezTo>
                      <a:pt x="12" y="2"/>
                      <a:pt x="12" y="0"/>
                      <a:pt x="2" y="0"/>
                    </a:cubicBezTo>
                    <a:cubicBezTo>
                      <a:pt x="0" y="0"/>
                      <a:pt x="3" y="0"/>
                      <a:pt x="3" y="1"/>
                    </a:cubicBezTo>
                    <a:cubicBezTo>
                      <a:pt x="5" y="0"/>
                      <a:pt x="9" y="1"/>
                      <a:pt x="10" y="1"/>
                    </a:cubicBezTo>
                    <a:cubicBezTo>
                      <a:pt x="9" y="1"/>
                      <a:pt x="12" y="1"/>
                      <a:pt x="8" y="1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2" y="2"/>
                      <a:pt x="3" y="3"/>
                      <a:pt x="5" y="4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8" y="4"/>
                      <a:pt x="8" y="4"/>
                      <a:pt x="9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5" y="4"/>
                      <a:pt x="16" y="4"/>
                      <a:pt x="14" y="4"/>
                    </a:cubicBezTo>
                    <a:cubicBezTo>
                      <a:pt x="17" y="4"/>
                      <a:pt x="19" y="4"/>
                      <a:pt x="21" y="4"/>
                    </a:cubicBezTo>
                    <a:cubicBezTo>
                      <a:pt x="22" y="4"/>
                      <a:pt x="19" y="4"/>
                      <a:pt x="24" y="4"/>
                    </a:cubicBezTo>
                    <a:cubicBezTo>
                      <a:pt x="29" y="4"/>
                      <a:pt x="19" y="4"/>
                      <a:pt x="24" y="4"/>
                    </a:cubicBezTo>
                    <a:lnTo>
                      <a:pt x="15" y="4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48" name="Freeform 397">
                <a:extLst>
                  <a:ext uri="{FF2B5EF4-FFF2-40B4-BE49-F238E27FC236}">
                    <a16:creationId xmlns:a16="http://schemas.microsoft.com/office/drawing/2014/main" xmlns="" id="{38165940-87CA-464F-9C01-48C5234B21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16" y="2801"/>
                <a:ext cx="3" cy="0"/>
              </a:xfrm>
              <a:custGeom>
                <a:avLst/>
                <a:gdLst>
                  <a:gd name="T0" fmla="*/ 3 w 3"/>
                  <a:gd name="T1" fmla="*/ 0 w 3"/>
                  <a:gd name="T2" fmla="*/ 1 w 3"/>
                  <a:gd name="T3" fmla="*/ 3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">
                    <a:moveTo>
                      <a:pt x="3" y="0"/>
                    </a:moveTo>
                    <a:lnTo>
                      <a:pt x="0" y="0"/>
                    </a:lnTo>
                    <a:lnTo>
                      <a:pt x="1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49" name="Freeform 398">
                <a:extLst>
                  <a:ext uri="{FF2B5EF4-FFF2-40B4-BE49-F238E27FC236}">
                    <a16:creationId xmlns:a16="http://schemas.microsoft.com/office/drawing/2014/main" xmlns="" id="{0D069749-F00C-F343-B403-213D9CC242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07" y="2800"/>
                <a:ext cx="4" cy="1"/>
              </a:xfrm>
              <a:custGeom>
                <a:avLst/>
                <a:gdLst>
                  <a:gd name="T0" fmla="*/ 0 w 5"/>
                  <a:gd name="T1" fmla="*/ 1 h 1"/>
                  <a:gd name="T2" fmla="*/ 4 w 5"/>
                  <a:gd name="T3" fmla="*/ 1 h 1"/>
                  <a:gd name="T4" fmla="*/ 0 w 5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1">
                    <a:moveTo>
                      <a:pt x="0" y="1"/>
                    </a:moveTo>
                    <a:cubicBezTo>
                      <a:pt x="4" y="1"/>
                      <a:pt x="4" y="1"/>
                      <a:pt x="4" y="1"/>
                    </a:cubicBezTo>
                    <a:cubicBezTo>
                      <a:pt x="5" y="0"/>
                      <a:pt x="3" y="1"/>
                      <a:pt x="0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50" name="Freeform 399">
                <a:extLst>
                  <a:ext uri="{FF2B5EF4-FFF2-40B4-BE49-F238E27FC236}">
                    <a16:creationId xmlns:a16="http://schemas.microsoft.com/office/drawing/2014/main" xmlns="" id="{DBF81247-B1D4-9D4E-BB76-6BA89130A7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17" y="2798"/>
                <a:ext cx="1" cy="0"/>
              </a:xfrm>
              <a:custGeom>
                <a:avLst/>
                <a:gdLst>
                  <a:gd name="T0" fmla="*/ 2 w 2"/>
                  <a:gd name="T1" fmla="*/ 1 h 1"/>
                  <a:gd name="T2" fmla="*/ 1 w 2"/>
                  <a:gd name="T3" fmla="*/ 0 h 1"/>
                  <a:gd name="T4" fmla="*/ 0 w 2"/>
                  <a:gd name="T5" fmla="*/ 1 h 1"/>
                  <a:gd name="T6" fmla="*/ 2 w 2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51" name="Freeform 400">
                <a:extLst>
                  <a:ext uri="{FF2B5EF4-FFF2-40B4-BE49-F238E27FC236}">
                    <a16:creationId xmlns:a16="http://schemas.microsoft.com/office/drawing/2014/main" xmlns="" id="{2F9EF239-238F-FD44-AC03-748F2058F2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04" y="2795"/>
                <a:ext cx="12" cy="2"/>
              </a:xfrm>
              <a:custGeom>
                <a:avLst/>
                <a:gdLst>
                  <a:gd name="T0" fmla="*/ 0 w 14"/>
                  <a:gd name="T1" fmla="*/ 0 h 2"/>
                  <a:gd name="T2" fmla="*/ 1 w 14"/>
                  <a:gd name="T3" fmla="*/ 2 h 2"/>
                  <a:gd name="T4" fmla="*/ 13 w 14"/>
                  <a:gd name="T5" fmla="*/ 2 h 2"/>
                  <a:gd name="T6" fmla="*/ 5 w 14"/>
                  <a:gd name="T7" fmla="*/ 1 h 2"/>
                  <a:gd name="T8" fmla="*/ 5 w 14"/>
                  <a:gd name="T9" fmla="*/ 1 h 2"/>
                  <a:gd name="T10" fmla="*/ 0 w 14"/>
                  <a:gd name="T11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" h="2">
                    <a:moveTo>
                      <a:pt x="0" y="0"/>
                    </a:moveTo>
                    <a:cubicBezTo>
                      <a:pt x="1" y="1"/>
                      <a:pt x="4" y="1"/>
                      <a:pt x="1" y="2"/>
                    </a:cubicBezTo>
                    <a:cubicBezTo>
                      <a:pt x="13" y="2"/>
                      <a:pt x="13" y="2"/>
                      <a:pt x="13" y="2"/>
                    </a:cubicBezTo>
                    <a:cubicBezTo>
                      <a:pt x="14" y="2"/>
                      <a:pt x="6" y="2"/>
                      <a:pt x="5" y="1"/>
                    </a:cubicBezTo>
                    <a:cubicBezTo>
                      <a:pt x="9" y="2"/>
                      <a:pt x="4" y="1"/>
                      <a:pt x="5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52" name="Freeform 401">
                <a:extLst>
                  <a:ext uri="{FF2B5EF4-FFF2-40B4-BE49-F238E27FC236}">
                    <a16:creationId xmlns:a16="http://schemas.microsoft.com/office/drawing/2014/main" xmlns="" id="{8620B07B-FE31-B241-9992-C2188627D5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07" y="2785"/>
                <a:ext cx="18" cy="12"/>
              </a:xfrm>
              <a:custGeom>
                <a:avLst/>
                <a:gdLst>
                  <a:gd name="T0" fmla="*/ 12 w 22"/>
                  <a:gd name="T1" fmla="*/ 12 h 14"/>
                  <a:gd name="T2" fmla="*/ 11 w 22"/>
                  <a:gd name="T3" fmla="*/ 11 h 14"/>
                  <a:gd name="T4" fmla="*/ 13 w 22"/>
                  <a:gd name="T5" fmla="*/ 12 h 14"/>
                  <a:gd name="T6" fmla="*/ 16 w 22"/>
                  <a:gd name="T7" fmla="*/ 12 h 14"/>
                  <a:gd name="T8" fmla="*/ 14 w 22"/>
                  <a:gd name="T9" fmla="*/ 12 h 14"/>
                  <a:gd name="T10" fmla="*/ 12 w 22"/>
                  <a:gd name="T11" fmla="*/ 11 h 14"/>
                  <a:gd name="T12" fmla="*/ 8 w 22"/>
                  <a:gd name="T13" fmla="*/ 10 h 14"/>
                  <a:gd name="T14" fmla="*/ 16 w 22"/>
                  <a:gd name="T15" fmla="*/ 10 h 14"/>
                  <a:gd name="T16" fmla="*/ 5 w 22"/>
                  <a:gd name="T17" fmla="*/ 9 h 14"/>
                  <a:gd name="T18" fmla="*/ 9 w 22"/>
                  <a:gd name="T19" fmla="*/ 8 h 14"/>
                  <a:gd name="T20" fmla="*/ 9 w 22"/>
                  <a:gd name="T21" fmla="*/ 8 h 14"/>
                  <a:gd name="T22" fmla="*/ 10 w 22"/>
                  <a:gd name="T23" fmla="*/ 8 h 14"/>
                  <a:gd name="T24" fmla="*/ 15 w 22"/>
                  <a:gd name="T25" fmla="*/ 9 h 14"/>
                  <a:gd name="T26" fmla="*/ 14 w 22"/>
                  <a:gd name="T27" fmla="*/ 8 h 14"/>
                  <a:gd name="T28" fmla="*/ 17 w 22"/>
                  <a:gd name="T29" fmla="*/ 9 h 14"/>
                  <a:gd name="T30" fmla="*/ 13 w 22"/>
                  <a:gd name="T31" fmla="*/ 6 h 14"/>
                  <a:gd name="T32" fmla="*/ 16 w 22"/>
                  <a:gd name="T33" fmla="*/ 7 h 14"/>
                  <a:gd name="T34" fmla="*/ 7 w 22"/>
                  <a:gd name="T35" fmla="*/ 4 h 14"/>
                  <a:gd name="T36" fmla="*/ 8 w 22"/>
                  <a:gd name="T37" fmla="*/ 4 h 14"/>
                  <a:gd name="T38" fmla="*/ 14 w 22"/>
                  <a:gd name="T39" fmla="*/ 6 h 14"/>
                  <a:gd name="T40" fmla="*/ 12 w 22"/>
                  <a:gd name="T41" fmla="*/ 5 h 14"/>
                  <a:gd name="T42" fmla="*/ 17 w 22"/>
                  <a:gd name="T43" fmla="*/ 6 h 14"/>
                  <a:gd name="T44" fmla="*/ 9 w 22"/>
                  <a:gd name="T45" fmla="*/ 3 h 14"/>
                  <a:gd name="T46" fmla="*/ 11 w 22"/>
                  <a:gd name="T47" fmla="*/ 3 h 14"/>
                  <a:gd name="T48" fmla="*/ 2 w 22"/>
                  <a:gd name="T49" fmla="*/ 0 h 14"/>
                  <a:gd name="T50" fmla="*/ 2 w 22"/>
                  <a:gd name="T51" fmla="*/ 4 h 14"/>
                  <a:gd name="T52" fmla="*/ 7 w 22"/>
                  <a:gd name="T53" fmla="*/ 6 h 14"/>
                  <a:gd name="T54" fmla="*/ 1 w 22"/>
                  <a:gd name="T55" fmla="*/ 4 h 14"/>
                  <a:gd name="T56" fmla="*/ 7 w 22"/>
                  <a:gd name="T57" fmla="*/ 6 h 14"/>
                  <a:gd name="T58" fmla="*/ 2 w 22"/>
                  <a:gd name="T59" fmla="*/ 5 h 14"/>
                  <a:gd name="T60" fmla="*/ 7 w 22"/>
                  <a:gd name="T61" fmla="*/ 6 h 14"/>
                  <a:gd name="T62" fmla="*/ 0 w 22"/>
                  <a:gd name="T63" fmla="*/ 5 h 14"/>
                  <a:gd name="T64" fmla="*/ 2 w 22"/>
                  <a:gd name="T65" fmla="*/ 10 h 14"/>
                  <a:gd name="T66" fmla="*/ 7 w 22"/>
                  <a:gd name="T67" fmla="*/ 11 h 14"/>
                  <a:gd name="T68" fmla="*/ 7 w 22"/>
                  <a:gd name="T69" fmla="*/ 12 h 14"/>
                  <a:gd name="T70" fmla="*/ 10 w 22"/>
                  <a:gd name="T71" fmla="*/ 13 h 14"/>
                  <a:gd name="T72" fmla="*/ 1 w 22"/>
                  <a:gd name="T73" fmla="*/ 12 h 14"/>
                  <a:gd name="T74" fmla="*/ 2 w 22"/>
                  <a:gd name="T75" fmla="*/ 13 h 14"/>
                  <a:gd name="T76" fmla="*/ 4 w 22"/>
                  <a:gd name="T77" fmla="*/ 12 h 14"/>
                  <a:gd name="T78" fmla="*/ 2 w 22"/>
                  <a:gd name="T79" fmla="*/ 13 h 14"/>
                  <a:gd name="T80" fmla="*/ 14 w 22"/>
                  <a:gd name="T81" fmla="*/ 13 h 14"/>
                  <a:gd name="T82" fmla="*/ 18 w 22"/>
                  <a:gd name="T83" fmla="*/ 13 h 14"/>
                  <a:gd name="T84" fmla="*/ 12 w 22"/>
                  <a:gd name="T85" fmla="*/ 12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2" h="14">
                    <a:moveTo>
                      <a:pt x="12" y="12"/>
                    </a:moveTo>
                    <a:cubicBezTo>
                      <a:pt x="12" y="12"/>
                      <a:pt x="9" y="11"/>
                      <a:pt x="11" y="11"/>
                    </a:cubicBezTo>
                    <a:cubicBezTo>
                      <a:pt x="13" y="12"/>
                      <a:pt x="14" y="12"/>
                      <a:pt x="13" y="12"/>
                    </a:cubicBezTo>
                    <a:cubicBezTo>
                      <a:pt x="19" y="13"/>
                      <a:pt x="13" y="12"/>
                      <a:pt x="16" y="12"/>
                    </a:cubicBezTo>
                    <a:cubicBezTo>
                      <a:pt x="14" y="12"/>
                      <a:pt x="14" y="12"/>
                      <a:pt x="14" y="12"/>
                    </a:cubicBezTo>
                    <a:cubicBezTo>
                      <a:pt x="15" y="11"/>
                      <a:pt x="9" y="11"/>
                      <a:pt x="12" y="11"/>
                    </a:cubicBezTo>
                    <a:cubicBezTo>
                      <a:pt x="11" y="10"/>
                      <a:pt x="11" y="10"/>
                      <a:pt x="8" y="10"/>
                    </a:cubicBezTo>
                    <a:cubicBezTo>
                      <a:pt x="12" y="10"/>
                      <a:pt x="12" y="10"/>
                      <a:pt x="16" y="10"/>
                    </a:cubicBezTo>
                    <a:cubicBezTo>
                      <a:pt x="14" y="10"/>
                      <a:pt x="9" y="9"/>
                      <a:pt x="5" y="9"/>
                    </a:cubicBezTo>
                    <a:cubicBezTo>
                      <a:pt x="11" y="9"/>
                      <a:pt x="4" y="8"/>
                      <a:pt x="9" y="8"/>
                    </a:cubicBezTo>
                    <a:cubicBezTo>
                      <a:pt x="9" y="8"/>
                      <a:pt x="10" y="8"/>
                      <a:pt x="9" y="8"/>
                    </a:cubicBezTo>
                    <a:cubicBezTo>
                      <a:pt x="15" y="10"/>
                      <a:pt x="8" y="8"/>
                      <a:pt x="10" y="8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4" y="9"/>
                      <a:pt x="11" y="7"/>
                      <a:pt x="14" y="8"/>
                    </a:cubicBezTo>
                    <a:cubicBezTo>
                      <a:pt x="17" y="9"/>
                      <a:pt x="17" y="9"/>
                      <a:pt x="17" y="9"/>
                    </a:cubicBezTo>
                    <a:cubicBezTo>
                      <a:pt x="13" y="7"/>
                      <a:pt x="15" y="7"/>
                      <a:pt x="13" y="6"/>
                    </a:cubicBezTo>
                    <a:cubicBezTo>
                      <a:pt x="16" y="7"/>
                      <a:pt x="16" y="7"/>
                      <a:pt x="16" y="7"/>
                    </a:cubicBezTo>
                    <a:cubicBezTo>
                      <a:pt x="13" y="5"/>
                      <a:pt x="14" y="7"/>
                      <a:pt x="7" y="4"/>
                    </a:cubicBezTo>
                    <a:cubicBezTo>
                      <a:pt x="16" y="7"/>
                      <a:pt x="4" y="3"/>
                      <a:pt x="8" y="4"/>
                    </a:cubicBezTo>
                    <a:cubicBezTo>
                      <a:pt x="12" y="5"/>
                      <a:pt x="10" y="5"/>
                      <a:pt x="14" y="6"/>
                    </a:cubicBezTo>
                    <a:cubicBezTo>
                      <a:pt x="9" y="4"/>
                      <a:pt x="13" y="5"/>
                      <a:pt x="12" y="5"/>
                    </a:cubicBezTo>
                    <a:cubicBezTo>
                      <a:pt x="16" y="6"/>
                      <a:pt x="12" y="4"/>
                      <a:pt x="17" y="6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12" y="4"/>
                      <a:pt x="11" y="3"/>
                      <a:pt x="11" y="3"/>
                    </a:cubicBezTo>
                    <a:cubicBezTo>
                      <a:pt x="11" y="3"/>
                      <a:pt x="4" y="1"/>
                      <a:pt x="2" y="0"/>
                    </a:cubicBezTo>
                    <a:cubicBezTo>
                      <a:pt x="4" y="2"/>
                      <a:pt x="5" y="3"/>
                      <a:pt x="2" y="4"/>
                    </a:cubicBezTo>
                    <a:cubicBezTo>
                      <a:pt x="9" y="5"/>
                      <a:pt x="2" y="4"/>
                      <a:pt x="7" y="6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3" y="5"/>
                      <a:pt x="5" y="5"/>
                      <a:pt x="7" y="6"/>
                    </a:cubicBezTo>
                    <a:cubicBezTo>
                      <a:pt x="8" y="6"/>
                      <a:pt x="4" y="5"/>
                      <a:pt x="2" y="5"/>
                    </a:cubicBezTo>
                    <a:cubicBezTo>
                      <a:pt x="1" y="5"/>
                      <a:pt x="4" y="5"/>
                      <a:pt x="7" y="6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2" y="7"/>
                      <a:pt x="6" y="9"/>
                      <a:pt x="2" y="10"/>
                    </a:cubicBezTo>
                    <a:cubicBezTo>
                      <a:pt x="7" y="11"/>
                      <a:pt x="7" y="11"/>
                      <a:pt x="7" y="11"/>
                    </a:cubicBezTo>
                    <a:cubicBezTo>
                      <a:pt x="4" y="11"/>
                      <a:pt x="16" y="13"/>
                      <a:pt x="7" y="12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8" y="13"/>
                      <a:pt x="4" y="12"/>
                      <a:pt x="1" y="12"/>
                    </a:cubicBezTo>
                    <a:cubicBezTo>
                      <a:pt x="2" y="12"/>
                      <a:pt x="1" y="12"/>
                      <a:pt x="2" y="13"/>
                    </a:cubicBezTo>
                    <a:cubicBezTo>
                      <a:pt x="4" y="12"/>
                      <a:pt x="4" y="12"/>
                      <a:pt x="4" y="12"/>
                    </a:cubicBezTo>
                    <a:cubicBezTo>
                      <a:pt x="8" y="13"/>
                      <a:pt x="5" y="13"/>
                      <a:pt x="2" y="13"/>
                    </a:cubicBezTo>
                    <a:cubicBezTo>
                      <a:pt x="7" y="14"/>
                      <a:pt x="10" y="13"/>
                      <a:pt x="14" y="13"/>
                    </a:cubicBezTo>
                    <a:cubicBezTo>
                      <a:pt x="6" y="12"/>
                      <a:pt x="22" y="14"/>
                      <a:pt x="18" y="13"/>
                    </a:cubicBezTo>
                    <a:lnTo>
                      <a:pt x="12" y="12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53" name="Freeform 402">
                <a:extLst>
                  <a:ext uri="{FF2B5EF4-FFF2-40B4-BE49-F238E27FC236}">
                    <a16:creationId xmlns:a16="http://schemas.microsoft.com/office/drawing/2014/main" xmlns="" id="{B6515C41-B10A-D047-9D4F-15F1BC2846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07" y="2795"/>
                <a:ext cx="1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54" name="Freeform 403">
                <a:extLst>
                  <a:ext uri="{FF2B5EF4-FFF2-40B4-BE49-F238E27FC236}">
                    <a16:creationId xmlns:a16="http://schemas.microsoft.com/office/drawing/2014/main" xmlns="" id="{48CB6C34-CE61-D04A-A578-20442FECA9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15" y="2787"/>
                <a:ext cx="1" cy="1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1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0" y="0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55" name="Rectangle 404">
                <a:extLst>
                  <a:ext uri="{FF2B5EF4-FFF2-40B4-BE49-F238E27FC236}">
                    <a16:creationId xmlns:a16="http://schemas.microsoft.com/office/drawing/2014/main" xmlns="" id="{267D18E4-2C20-BC4C-914F-D09DF6C2712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08" y="2796"/>
                <a:ext cx="1" cy="1"/>
              </a:xfrm>
              <a:prstGeom prst="rect">
                <a:avLst/>
              </a:pr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456" name="Freeform 405">
                <a:extLst>
                  <a:ext uri="{FF2B5EF4-FFF2-40B4-BE49-F238E27FC236}">
                    <a16:creationId xmlns:a16="http://schemas.microsoft.com/office/drawing/2014/main" xmlns="" id="{E9C741B6-6FAD-7346-8782-2477CB276D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16" y="2797"/>
                <a:ext cx="1" cy="0"/>
              </a:xfrm>
              <a:custGeom>
                <a:avLst/>
                <a:gdLst>
                  <a:gd name="T0" fmla="*/ 1 w 1"/>
                  <a:gd name="T1" fmla="*/ 1 w 1"/>
                  <a:gd name="T2" fmla="*/ 0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380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</p:grpSp>
        <p:sp>
          <p:nvSpPr>
            <p:cNvPr id="62" name="Freeform 407">
              <a:extLst>
                <a:ext uri="{FF2B5EF4-FFF2-40B4-BE49-F238E27FC236}">
                  <a16:creationId xmlns:a16="http://schemas.microsoft.com/office/drawing/2014/main" xmlns="" id="{0232B742-F0F7-924B-9911-EC632301E0B5}"/>
                </a:ext>
              </a:extLst>
            </p:cNvPr>
            <p:cNvSpPr>
              <a:spLocks/>
            </p:cNvSpPr>
            <p:nvPr/>
          </p:nvSpPr>
          <p:spPr bwMode="auto">
            <a:xfrm>
              <a:off x="4618" y="2787"/>
              <a:ext cx="3" cy="1"/>
            </a:xfrm>
            <a:custGeom>
              <a:avLst/>
              <a:gdLst>
                <a:gd name="T0" fmla="*/ 3 w 3"/>
                <a:gd name="T1" fmla="*/ 1 h 1"/>
                <a:gd name="T2" fmla="*/ 0 w 3"/>
                <a:gd name="T3" fmla="*/ 0 h 1"/>
                <a:gd name="T4" fmla="*/ 3 w 3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1">
                  <a:moveTo>
                    <a:pt x="3" y="1"/>
                  </a:moveTo>
                  <a:lnTo>
                    <a:pt x="0" y="0"/>
                  </a:lnTo>
                  <a:lnTo>
                    <a:pt x="3" y="1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63" name="Freeform 408">
              <a:extLst>
                <a:ext uri="{FF2B5EF4-FFF2-40B4-BE49-F238E27FC236}">
                  <a16:creationId xmlns:a16="http://schemas.microsoft.com/office/drawing/2014/main" xmlns="" id="{794A2606-DDC5-4247-9EF6-D2C78A32DE13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2" y="278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64" name="Freeform 409">
              <a:extLst>
                <a:ext uri="{FF2B5EF4-FFF2-40B4-BE49-F238E27FC236}">
                  <a16:creationId xmlns:a16="http://schemas.microsoft.com/office/drawing/2014/main" xmlns="" id="{F273F2E3-61DB-E949-8002-89B89CFD5A5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8" y="2764"/>
              <a:ext cx="20" cy="25"/>
            </a:xfrm>
            <a:custGeom>
              <a:avLst/>
              <a:gdLst>
                <a:gd name="T0" fmla="*/ 16 w 25"/>
                <a:gd name="T1" fmla="*/ 10 h 31"/>
                <a:gd name="T2" fmla="*/ 12 w 25"/>
                <a:gd name="T3" fmla="*/ 5 h 31"/>
                <a:gd name="T4" fmla="*/ 9 w 25"/>
                <a:gd name="T5" fmla="*/ 3 h 31"/>
                <a:gd name="T6" fmla="*/ 11 w 25"/>
                <a:gd name="T7" fmla="*/ 7 h 31"/>
                <a:gd name="T8" fmla="*/ 9 w 25"/>
                <a:gd name="T9" fmla="*/ 9 h 31"/>
                <a:gd name="T10" fmla="*/ 7 w 25"/>
                <a:gd name="T11" fmla="*/ 9 h 31"/>
                <a:gd name="T12" fmla="*/ 11 w 25"/>
                <a:gd name="T13" fmla="*/ 15 h 31"/>
                <a:gd name="T14" fmla="*/ 8 w 25"/>
                <a:gd name="T15" fmla="*/ 14 h 31"/>
                <a:gd name="T16" fmla="*/ 6 w 25"/>
                <a:gd name="T17" fmla="*/ 14 h 31"/>
                <a:gd name="T18" fmla="*/ 15 w 25"/>
                <a:gd name="T19" fmla="*/ 20 h 31"/>
                <a:gd name="T20" fmla="*/ 14 w 25"/>
                <a:gd name="T21" fmla="*/ 21 h 31"/>
                <a:gd name="T22" fmla="*/ 10 w 25"/>
                <a:gd name="T23" fmla="*/ 20 h 31"/>
                <a:gd name="T24" fmla="*/ 10 w 25"/>
                <a:gd name="T25" fmla="*/ 21 h 31"/>
                <a:gd name="T26" fmla="*/ 7 w 25"/>
                <a:gd name="T27" fmla="*/ 21 h 31"/>
                <a:gd name="T28" fmla="*/ 9 w 25"/>
                <a:gd name="T29" fmla="*/ 23 h 31"/>
                <a:gd name="T30" fmla="*/ 12 w 25"/>
                <a:gd name="T31" fmla="*/ 26 h 31"/>
                <a:gd name="T32" fmla="*/ 8 w 25"/>
                <a:gd name="T33" fmla="*/ 24 h 31"/>
                <a:gd name="T34" fmla="*/ 9 w 25"/>
                <a:gd name="T35" fmla="*/ 25 h 31"/>
                <a:gd name="T36" fmla="*/ 7 w 25"/>
                <a:gd name="T37" fmla="*/ 27 h 31"/>
                <a:gd name="T38" fmla="*/ 9 w 25"/>
                <a:gd name="T39" fmla="*/ 27 h 31"/>
                <a:gd name="T40" fmla="*/ 6 w 25"/>
                <a:gd name="T41" fmla="*/ 25 h 31"/>
                <a:gd name="T42" fmla="*/ 17 w 25"/>
                <a:gd name="T43" fmla="*/ 29 h 31"/>
                <a:gd name="T44" fmla="*/ 18 w 25"/>
                <a:gd name="T45" fmla="*/ 29 h 31"/>
                <a:gd name="T46" fmla="*/ 17 w 25"/>
                <a:gd name="T47" fmla="*/ 28 h 31"/>
                <a:gd name="T48" fmla="*/ 19 w 25"/>
                <a:gd name="T49" fmla="*/ 28 h 31"/>
                <a:gd name="T50" fmla="*/ 20 w 25"/>
                <a:gd name="T51" fmla="*/ 27 h 31"/>
                <a:gd name="T52" fmla="*/ 18 w 25"/>
                <a:gd name="T53" fmla="*/ 26 h 31"/>
                <a:gd name="T54" fmla="*/ 19 w 25"/>
                <a:gd name="T55" fmla="*/ 26 h 31"/>
                <a:gd name="T56" fmla="*/ 19 w 25"/>
                <a:gd name="T57" fmla="*/ 26 h 31"/>
                <a:gd name="T58" fmla="*/ 18 w 25"/>
                <a:gd name="T59" fmla="*/ 25 h 31"/>
                <a:gd name="T60" fmla="*/ 16 w 25"/>
                <a:gd name="T61" fmla="*/ 23 h 31"/>
                <a:gd name="T62" fmla="*/ 20 w 25"/>
                <a:gd name="T63" fmla="*/ 25 h 31"/>
                <a:gd name="T64" fmla="*/ 21 w 25"/>
                <a:gd name="T65" fmla="*/ 24 h 31"/>
                <a:gd name="T66" fmla="*/ 17 w 25"/>
                <a:gd name="T67" fmla="*/ 21 h 31"/>
                <a:gd name="T68" fmla="*/ 16 w 25"/>
                <a:gd name="T69" fmla="*/ 19 h 31"/>
                <a:gd name="T70" fmla="*/ 15 w 25"/>
                <a:gd name="T71" fmla="*/ 16 h 31"/>
                <a:gd name="T72" fmla="*/ 16 w 25"/>
                <a:gd name="T73" fmla="*/ 16 h 31"/>
                <a:gd name="T74" fmla="*/ 16 w 25"/>
                <a:gd name="T75" fmla="*/ 14 h 31"/>
                <a:gd name="T76" fmla="*/ 11 w 25"/>
                <a:gd name="T77" fmla="*/ 11 h 31"/>
                <a:gd name="T78" fmla="*/ 19 w 25"/>
                <a:gd name="T79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5" h="31">
                  <a:moveTo>
                    <a:pt x="20" y="15"/>
                  </a:moveTo>
                  <a:cubicBezTo>
                    <a:pt x="20" y="14"/>
                    <a:pt x="19" y="13"/>
                    <a:pt x="16" y="10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7" y="11"/>
                    <a:pt x="15" y="8"/>
                    <a:pt x="12" y="5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5" y="9"/>
                    <a:pt x="10" y="4"/>
                    <a:pt x="9" y="3"/>
                  </a:cubicBezTo>
                  <a:cubicBezTo>
                    <a:pt x="9" y="4"/>
                    <a:pt x="16" y="11"/>
                    <a:pt x="14" y="9"/>
                  </a:cubicBezTo>
                  <a:cubicBezTo>
                    <a:pt x="14" y="10"/>
                    <a:pt x="12" y="8"/>
                    <a:pt x="11" y="7"/>
                  </a:cubicBezTo>
                  <a:cubicBezTo>
                    <a:pt x="10" y="7"/>
                    <a:pt x="15" y="11"/>
                    <a:pt x="15" y="12"/>
                  </a:cubicBezTo>
                  <a:cubicBezTo>
                    <a:pt x="2" y="0"/>
                    <a:pt x="18" y="16"/>
                    <a:pt x="9" y="9"/>
                  </a:cubicBezTo>
                  <a:cubicBezTo>
                    <a:pt x="10" y="10"/>
                    <a:pt x="9" y="10"/>
                    <a:pt x="11" y="12"/>
                  </a:cubicBezTo>
                  <a:cubicBezTo>
                    <a:pt x="8" y="9"/>
                    <a:pt x="11" y="13"/>
                    <a:pt x="7" y="9"/>
                  </a:cubicBezTo>
                  <a:cubicBezTo>
                    <a:pt x="15" y="16"/>
                    <a:pt x="2" y="8"/>
                    <a:pt x="13" y="16"/>
                  </a:cubicBezTo>
                  <a:cubicBezTo>
                    <a:pt x="9" y="14"/>
                    <a:pt x="13" y="16"/>
                    <a:pt x="11" y="15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7" y="12"/>
                    <a:pt x="13" y="17"/>
                    <a:pt x="8" y="14"/>
                  </a:cubicBezTo>
                  <a:cubicBezTo>
                    <a:pt x="7" y="14"/>
                    <a:pt x="11" y="16"/>
                    <a:pt x="14" y="18"/>
                  </a:cubicBezTo>
                  <a:cubicBezTo>
                    <a:pt x="12" y="18"/>
                    <a:pt x="11" y="17"/>
                    <a:pt x="6" y="14"/>
                  </a:cubicBezTo>
                  <a:cubicBezTo>
                    <a:pt x="12" y="18"/>
                    <a:pt x="9" y="16"/>
                    <a:pt x="11" y="18"/>
                  </a:cubicBezTo>
                  <a:cubicBezTo>
                    <a:pt x="12" y="18"/>
                    <a:pt x="13" y="19"/>
                    <a:pt x="15" y="20"/>
                  </a:cubicBezTo>
                  <a:cubicBezTo>
                    <a:pt x="14" y="20"/>
                    <a:pt x="18" y="23"/>
                    <a:pt x="19" y="24"/>
                  </a:cubicBezTo>
                  <a:cubicBezTo>
                    <a:pt x="13" y="21"/>
                    <a:pt x="19" y="23"/>
                    <a:pt x="14" y="21"/>
                  </a:cubicBezTo>
                  <a:cubicBezTo>
                    <a:pt x="12" y="19"/>
                    <a:pt x="12" y="19"/>
                    <a:pt x="8" y="16"/>
                  </a:cubicBezTo>
                  <a:cubicBezTo>
                    <a:pt x="8" y="16"/>
                    <a:pt x="8" y="18"/>
                    <a:pt x="10" y="20"/>
                  </a:cubicBezTo>
                  <a:cubicBezTo>
                    <a:pt x="9" y="19"/>
                    <a:pt x="8" y="18"/>
                    <a:pt x="7" y="18"/>
                  </a:cubicBezTo>
                  <a:cubicBezTo>
                    <a:pt x="4" y="17"/>
                    <a:pt x="13" y="22"/>
                    <a:pt x="10" y="21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11" y="21"/>
                    <a:pt x="5" y="19"/>
                    <a:pt x="7" y="21"/>
                  </a:cubicBezTo>
                  <a:cubicBezTo>
                    <a:pt x="11" y="23"/>
                    <a:pt x="11" y="23"/>
                    <a:pt x="11" y="23"/>
                  </a:cubicBezTo>
                  <a:cubicBezTo>
                    <a:pt x="3" y="19"/>
                    <a:pt x="15" y="25"/>
                    <a:pt x="9" y="23"/>
                  </a:cubicBezTo>
                  <a:cubicBezTo>
                    <a:pt x="14" y="26"/>
                    <a:pt x="17" y="27"/>
                    <a:pt x="17" y="28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6" y="27"/>
                    <a:pt x="7" y="23"/>
                    <a:pt x="5" y="21"/>
                  </a:cubicBezTo>
                  <a:cubicBezTo>
                    <a:pt x="7" y="23"/>
                    <a:pt x="4" y="22"/>
                    <a:pt x="8" y="24"/>
                  </a:cubicBezTo>
                  <a:cubicBezTo>
                    <a:pt x="4" y="22"/>
                    <a:pt x="4" y="22"/>
                    <a:pt x="4" y="22"/>
                  </a:cubicBezTo>
                  <a:cubicBezTo>
                    <a:pt x="3" y="22"/>
                    <a:pt x="13" y="26"/>
                    <a:pt x="9" y="25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6" y="25"/>
                    <a:pt x="0" y="24"/>
                    <a:pt x="7" y="27"/>
                  </a:cubicBezTo>
                  <a:cubicBezTo>
                    <a:pt x="9" y="28"/>
                    <a:pt x="15" y="30"/>
                    <a:pt x="17" y="31"/>
                  </a:cubicBezTo>
                  <a:cubicBezTo>
                    <a:pt x="15" y="30"/>
                    <a:pt x="11" y="28"/>
                    <a:pt x="9" y="27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0" y="27"/>
                    <a:pt x="9" y="26"/>
                    <a:pt x="6" y="25"/>
                  </a:cubicBezTo>
                  <a:cubicBezTo>
                    <a:pt x="4" y="24"/>
                    <a:pt x="10" y="27"/>
                    <a:pt x="8" y="25"/>
                  </a:cubicBezTo>
                  <a:cubicBezTo>
                    <a:pt x="12" y="27"/>
                    <a:pt x="13" y="28"/>
                    <a:pt x="17" y="29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7" y="29"/>
                    <a:pt x="16" y="29"/>
                    <a:pt x="18" y="29"/>
                  </a:cubicBezTo>
                  <a:cubicBezTo>
                    <a:pt x="12" y="27"/>
                    <a:pt x="21" y="30"/>
                    <a:pt x="18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5" y="27"/>
                    <a:pt x="15" y="27"/>
                    <a:pt x="14" y="27"/>
                  </a:cubicBezTo>
                  <a:cubicBezTo>
                    <a:pt x="18" y="28"/>
                    <a:pt x="17" y="28"/>
                    <a:pt x="19" y="28"/>
                  </a:cubicBezTo>
                  <a:cubicBezTo>
                    <a:pt x="17" y="27"/>
                    <a:pt x="12" y="25"/>
                    <a:pt x="13" y="25"/>
                  </a:cubicBezTo>
                  <a:cubicBezTo>
                    <a:pt x="18" y="27"/>
                    <a:pt x="15" y="25"/>
                    <a:pt x="20" y="27"/>
                  </a:cubicBezTo>
                  <a:cubicBezTo>
                    <a:pt x="15" y="25"/>
                    <a:pt x="18" y="26"/>
                    <a:pt x="15" y="25"/>
                  </a:cubicBezTo>
                  <a:cubicBezTo>
                    <a:pt x="14" y="24"/>
                    <a:pt x="15" y="24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0" y="27"/>
                    <a:pt x="16" y="25"/>
                    <a:pt x="19" y="26"/>
                  </a:cubicBezTo>
                  <a:cubicBezTo>
                    <a:pt x="20" y="27"/>
                    <a:pt x="20" y="27"/>
                    <a:pt x="21" y="27"/>
                  </a:cubicBezTo>
                  <a:cubicBezTo>
                    <a:pt x="22" y="27"/>
                    <a:pt x="13" y="22"/>
                    <a:pt x="18" y="25"/>
                  </a:cubicBezTo>
                  <a:cubicBezTo>
                    <a:pt x="16" y="23"/>
                    <a:pt x="16" y="23"/>
                    <a:pt x="11" y="20"/>
                  </a:cubicBezTo>
                  <a:cubicBezTo>
                    <a:pt x="13" y="21"/>
                    <a:pt x="17" y="23"/>
                    <a:pt x="16" y="23"/>
                  </a:cubicBezTo>
                  <a:cubicBezTo>
                    <a:pt x="12" y="20"/>
                    <a:pt x="18" y="23"/>
                    <a:pt x="15" y="21"/>
                  </a:cubicBezTo>
                  <a:cubicBezTo>
                    <a:pt x="19" y="24"/>
                    <a:pt x="16" y="22"/>
                    <a:pt x="20" y="25"/>
                  </a:cubicBezTo>
                  <a:cubicBezTo>
                    <a:pt x="22" y="26"/>
                    <a:pt x="17" y="22"/>
                    <a:pt x="18" y="22"/>
                  </a:cubicBezTo>
                  <a:cubicBezTo>
                    <a:pt x="21" y="24"/>
                    <a:pt x="21" y="24"/>
                    <a:pt x="21" y="24"/>
                  </a:cubicBezTo>
                  <a:cubicBezTo>
                    <a:pt x="20" y="23"/>
                    <a:pt x="16" y="21"/>
                    <a:pt x="20" y="23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9" y="22"/>
                    <a:pt x="18" y="21"/>
                    <a:pt x="21" y="23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22" y="23"/>
                    <a:pt x="17" y="19"/>
                    <a:pt x="12" y="15"/>
                  </a:cubicBezTo>
                  <a:cubicBezTo>
                    <a:pt x="13" y="15"/>
                    <a:pt x="14" y="15"/>
                    <a:pt x="15" y="16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20" y="20"/>
                    <a:pt x="16" y="16"/>
                  </a:cubicBezTo>
                  <a:cubicBezTo>
                    <a:pt x="15" y="15"/>
                    <a:pt x="19" y="19"/>
                    <a:pt x="20" y="19"/>
                  </a:cubicBezTo>
                  <a:cubicBezTo>
                    <a:pt x="14" y="14"/>
                    <a:pt x="25" y="22"/>
                    <a:pt x="16" y="14"/>
                  </a:cubicBezTo>
                  <a:cubicBezTo>
                    <a:pt x="16" y="14"/>
                    <a:pt x="14" y="13"/>
                    <a:pt x="14" y="13"/>
                  </a:cubicBezTo>
                  <a:cubicBezTo>
                    <a:pt x="13" y="12"/>
                    <a:pt x="11" y="11"/>
                    <a:pt x="11" y="11"/>
                  </a:cubicBezTo>
                  <a:cubicBezTo>
                    <a:pt x="11" y="10"/>
                    <a:pt x="14" y="13"/>
                    <a:pt x="13" y="11"/>
                  </a:cubicBezTo>
                  <a:cubicBezTo>
                    <a:pt x="19" y="16"/>
                    <a:pt x="19" y="16"/>
                    <a:pt x="19" y="16"/>
                  </a:cubicBezTo>
                  <a:cubicBezTo>
                    <a:pt x="25" y="21"/>
                    <a:pt x="12" y="8"/>
                    <a:pt x="20" y="15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65" name="Freeform 410">
              <a:extLst>
                <a:ext uri="{FF2B5EF4-FFF2-40B4-BE49-F238E27FC236}">
                  <a16:creationId xmlns:a16="http://schemas.microsoft.com/office/drawing/2014/main" xmlns="" id="{8081A95C-5963-C24B-AFFE-9B2AC450919E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2" y="2780"/>
              <a:ext cx="2" cy="1"/>
            </a:xfrm>
            <a:custGeom>
              <a:avLst/>
              <a:gdLst>
                <a:gd name="T0" fmla="*/ 0 w 3"/>
                <a:gd name="T1" fmla="*/ 0 h 2"/>
                <a:gd name="T2" fmla="*/ 3 w 3"/>
                <a:gd name="T3" fmla="*/ 2 h 2"/>
                <a:gd name="T4" fmla="*/ 1 w 3"/>
                <a:gd name="T5" fmla="*/ 0 h 2"/>
                <a:gd name="T6" fmla="*/ 0 w 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2">
                  <a:moveTo>
                    <a:pt x="0" y="0"/>
                  </a:moveTo>
                  <a:cubicBezTo>
                    <a:pt x="3" y="2"/>
                    <a:pt x="3" y="2"/>
                    <a:pt x="3" y="2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66" name="Rectangle 411">
              <a:extLst>
                <a:ext uri="{FF2B5EF4-FFF2-40B4-BE49-F238E27FC236}">
                  <a16:creationId xmlns:a16="http://schemas.microsoft.com/office/drawing/2014/main" xmlns="" id="{57D1AFD6-86FC-9D4F-8C2B-0CF2D5B2C9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22" y="2779"/>
              <a:ext cx="1" cy="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67" name="Freeform 412">
              <a:extLst>
                <a:ext uri="{FF2B5EF4-FFF2-40B4-BE49-F238E27FC236}">
                  <a16:creationId xmlns:a16="http://schemas.microsoft.com/office/drawing/2014/main" xmlns="" id="{2D9DEE9C-4D5C-6B43-9B44-D400340ED14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3" y="2775"/>
              <a:ext cx="2" cy="1"/>
            </a:xfrm>
            <a:custGeom>
              <a:avLst/>
              <a:gdLst>
                <a:gd name="T0" fmla="*/ 1 w 2"/>
                <a:gd name="T1" fmla="*/ 1 h 1"/>
                <a:gd name="T2" fmla="*/ 1 w 2"/>
                <a:gd name="T3" fmla="*/ 1 h 1"/>
                <a:gd name="T4" fmla="*/ 1 w 2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1" y="1"/>
                  </a:moveTo>
                  <a:cubicBezTo>
                    <a:pt x="1" y="1"/>
                    <a:pt x="2" y="1"/>
                    <a:pt x="1" y="1"/>
                  </a:cubicBezTo>
                  <a:cubicBezTo>
                    <a:pt x="1" y="0"/>
                    <a:pt x="0" y="0"/>
                    <a:pt x="1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68" name="Freeform 413">
              <a:extLst>
                <a:ext uri="{FF2B5EF4-FFF2-40B4-BE49-F238E27FC236}">
                  <a16:creationId xmlns:a16="http://schemas.microsoft.com/office/drawing/2014/main" xmlns="" id="{8555FC4C-2981-6C4D-9275-4FCC012FE5B3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2" y="2773"/>
              <a:ext cx="1" cy="1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1 w 1"/>
                <a:gd name="T5" fmla="*/ 1 h 1"/>
                <a:gd name="T6" fmla="*/ 1 w 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lnTo>
                    <a:pt x="0" y="0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69" name="Freeform 414">
              <a:extLst>
                <a:ext uri="{FF2B5EF4-FFF2-40B4-BE49-F238E27FC236}">
                  <a16:creationId xmlns:a16="http://schemas.microsoft.com/office/drawing/2014/main" xmlns="" id="{2278D0DC-C8B3-574B-9411-CDECA731E83F}"/>
                </a:ext>
              </a:extLst>
            </p:cNvPr>
            <p:cNvSpPr>
              <a:spLocks/>
            </p:cNvSpPr>
            <p:nvPr/>
          </p:nvSpPr>
          <p:spPr bwMode="auto">
            <a:xfrm>
              <a:off x="4614" y="2758"/>
              <a:ext cx="13" cy="18"/>
            </a:xfrm>
            <a:custGeom>
              <a:avLst/>
              <a:gdLst>
                <a:gd name="T0" fmla="*/ 14 w 16"/>
                <a:gd name="T1" fmla="*/ 9 h 23"/>
                <a:gd name="T2" fmla="*/ 13 w 16"/>
                <a:gd name="T3" fmla="*/ 5 h 23"/>
                <a:gd name="T4" fmla="*/ 15 w 16"/>
                <a:gd name="T5" fmla="*/ 8 h 23"/>
                <a:gd name="T6" fmla="*/ 12 w 16"/>
                <a:gd name="T7" fmla="*/ 0 h 23"/>
                <a:gd name="T8" fmla="*/ 9 w 16"/>
                <a:gd name="T9" fmla="*/ 8 h 23"/>
                <a:gd name="T10" fmla="*/ 7 w 16"/>
                <a:gd name="T11" fmla="*/ 5 h 23"/>
                <a:gd name="T12" fmla="*/ 9 w 16"/>
                <a:gd name="T13" fmla="*/ 11 h 23"/>
                <a:gd name="T14" fmla="*/ 5 w 16"/>
                <a:gd name="T15" fmla="*/ 6 h 23"/>
                <a:gd name="T16" fmla="*/ 5 w 16"/>
                <a:gd name="T17" fmla="*/ 9 h 23"/>
                <a:gd name="T18" fmla="*/ 7 w 16"/>
                <a:gd name="T19" fmla="*/ 11 h 23"/>
                <a:gd name="T20" fmla="*/ 6 w 16"/>
                <a:gd name="T21" fmla="*/ 10 h 23"/>
                <a:gd name="T22" fmla="*/ 7 w 16"/>
                <a:gd name="T23" fmla="*/ 11 h 23"/>
                <a:gd name="T24" fmla="*/ 6 w 16"/>
                <a:gd name="T25" fmla="*/ 12 h 23"/>
                <a:gd name="T26" fmla="*/ 6 w 16"/>
                <a:gd name="T27" fmla="*/ 11 h 23"/>
                <a:gd name="T28" fmla="*/ 6 w 16"/>
                <a:gd name="T29" fmla="*/ 13 h 23"/>
                <a:gd name="T30" fmla="*/ 4 w 16"/>
                <a:gd name="T31" fmla="*/ 10 h 23"/>
                <a:gd name="T32" fmla="*/ 7 w 16"/>
                <a:gd name="T33" fmla="*/ 15 h 23"/>
                <a:gd name="T34" fmla="*/ 9 w 16"/>
                <a:gd name="T35" fmla="*/ 18 h 23"/>
                <a:gd name="T36" fmla="*/ 8 w 16"/>
                <a:gd name="T37" fmla="*/ 15 h 23"/>
                <a:gd name="T38" fmla="*/ 8 w 16"/>
                <a:gd name="T39" fmla="*/ 15 h 23"/>
                <a:gd name="T40" fmla="*/ 7 w 16"/>
                <a:gd name="T41" fmla="*/ 13 h 23"/>
                <a:gd name="T42" fmla="*/ 11 w 16"/>
                <a:gd name="T43" fmla="*/ 18 h 23"/>
                <a:gd name="T44" fmla="*/ 14 w 16"/>
                <a:gd name="T45" fmla="*/ 20 h 23"/>
                <a:gd name="T46" fmla="*/ 14 w 16"/>
                <a:gd name="T47" fmla="*/ 20 h 23"/>
                <a:gd name="T48" fmla="*/ 13 w 16"/>
                <a:gd name="T49" fmla="*/ 18 h 23"/>
                <a:gd name="T50" fmla="*/ 11 w 16"/>
                <a:gd name="T51" fmla="*/ 16 h 23"/>
                <a:gd name="T52" fmla="*/ 7 w 16"/>
                <a:gd name="T53" fmla="*/ 11 h 23"/>
                <a:gd name="T54" fmla="*/ 8 w 16"/>
                <a:gd name="T55" fmla="*/ 11 h 23"/>
                <a:gd name="T56" fmla="*/ 11 w 16"/>
                <a:gd name="T57" fmla="*/ 15 h 23"/>
                <a:gd name="T58" fmla="*/ 10 w 16"/>
                <a:gd name="T59" fmla="*/ 13 h 23"/>
                <a:gd name="T60" fmla="*/ 14 w 16"/>
                <a:gd name="T61" fmla="*/ 18 h 23"/>
                <a:gd name="T62" fmla="*/ 10 w 16"/>
                <a:gd name="T63" fmla="*/ 13 h 23"/>
                <a:gd name="T64" fmla="*/ 12 w 16"/>
                <a:gd name="T65" fmla="*/ 11 h 23"/>
                <a:gd name="T66" fmla="*/ 13 w 16"/>
                <a:gd name="T67" fmla="*/ 14 h 23"/>
                <a:gd name="T68" fmla="*/ 11 w 16"/>
                <a:gd name="T69" fmla="*/ 10 h 23"/>
                <a:gd name="T70" fmla="*/ 14 w 16"/>
                <a:gd name="T71" fmla="*/ 11 h 23"/>
                <a:gd name="T72" fmla="*/ 12 w 16"/>
                <a:gd name="T73" fmla="*/ 9 h 23"/>
                <a:gd name="T74" fmla="*/ 14 w 16"/>
                <a:gd name="T75" fmla="*/ 9 h 23"/>
                <a:gd name="T76" fmla="*/ 14 w 16"/>
                <a:gd name="T77" fmla="*/ 9 h 23"/>
                <a:gd name="T78" fmla="*/ 11 w 16"/>
                <a:gd name="T79" fmla="*/ 3 h 23"/>
                <a:gd name="T80" fmla="*/ 14 w 16"/>
                <a:gd name="T81" fmla="*/ 9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6" h="23">
                  <a:moveTo>
                    <a:pt x="14" y="9"/>
                  </a:moveTo>
                  <a:cubicBezTo>
                    <a:pt x="13" y="5"/>
                    <a:pt x="13" y="5"/>
                    <a:pt x="13" y="5"/>
                  </a:cubicBezTo>
                  <a:cubicBezTo>
                    <a:pt x="14" y="7"/>
                    <a:pt x="13" y="4"/>
                    <a:pt x="15" y="8"/>
                  </a:cubicBezTo>
                  <a:cubicBezTo>
                    <a:pt x="12" y="3"/>
                    <a:pt x="16" y="7"/>
                    <a:pt x="12" y="0"/>
                  </a:cubicBezTo>
                  <a:cubicBezTo>
                    <a:pt x="11" y="3"/>
                    <a:pt x="6" y="1"/>
                    <a:pt x="9" y="8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10" y="11"/>
                    <a:pt x="2" y="0"/>
                    <a:pt x="9" y="11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3" y="5"/>
                    <a:pt x="10" y="14"/>
                    <a:pt x="5" y="9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8" y="13"/>
                    <a:pt x="8" y="13"/>
                    <a:pt x="6" y="12"/>
                  </a:cubicBezTo>
                  <a:cubicBezTo>
                    <a:pt x="5" y="10"/>
                    <a:pt x="6" y="11"/>
                    <a:pt x="6" y="11"/>
                  </a:cubicBezTo>
                  <a:cubicBezTo>
                    <a:pt x="4" y="9"/>
                    <a:pt x="7" y="13"/>
                    <a:pt x="6" y="13"/>
                  </a:cubicBezTo>
                  <a:cubicBezTo>
                    <a:pt x="5" y="11"/>
                    <a:pt x="5" y="10"/>
                    <a:pt x="4" y="10"/>
                  </a:cubicBezTo>
                  <a:cubicBezTo>
                    <a:pt x="5" y="12"/>
                    <a:pt x="0" y="8"/>
                    <a:pt x="7" y="15"/>
                  </a:cubicBezTo>
                  <a:cubicBezTo>
                    <a:pt x="8" y="16"/>
                    <a:pt x="9" y="17"/>
                    <a:pt x="9" y="18"/>
                  </a:cubicBezTo>
                  <a:cubicBezTo>
                    <a:pt x="12" y="20"/>
                    <a:pt x="9" y="17"/>
                    <a:pt x="8" y="15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2" y="8"/>
                    <a:pt x="9" y="16"/>
                    <a:pt x="7" y="13"/>
                  </a:cubicBezTo>
                  <a:cubicBezTo>
                    <a:pt x="10" y="16"/>
                    <a:pt x="9" y="16"/>
                    <a:pt x="11" y="18"/>
                  </a:cubicBezTo>
                  <a:cubicBezTo>
                    <a:pt x="16" y="23"/>
                    <a:pt x="8" y="13"/>
                    <a:pt x="14" y="20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5" y="20"/>
                    <a:pt x="14" y="19"/>
                    <a:pt x="13" y="18"/>
                  </a:cubicBezTo>
                  <a:cubicBezTo>
                    <a:pt x="11" y="16"/>
                    <a:pt x="11" y="16"/>
                    <a:pt x="11" y="16"/>
                  </a:cubicBezTo>
                  <a:cubicBezTo>
                    <a:pt x="11" y="16"/>
                    <a:pt x="8" y="12"/>
                    <a:pt x="7" y="11"/>
                  </a:cubicBezTo>
                  <a:cubicBezTo>
                    <a:pt x="10" y="14"/>
                    <a:pt x="6" y="9"/>
                    <a:pt x="8" y="11"/>
                  </a:cubicBezTo>
                  <a:cubicBezTo>
                    <a:pt x="10" y="14"/>
                    <a:pt x="10" y="14"/>
                    <a:pt x="11" y="15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3"/>
                    <a:pt x="12" y="16"/>
                    <a:pt x="14" y="18"/>
                  </a:cubicBezTo>
                  <a:cubicBezTo>
                    <a:pt x="12" y="15"/>
                    <a:pt x="12" y="16"/>
                    <a:pt x="10" y="13"/>
                  </a:cubicBezTo>
                  <a:cubicBezTo>
                    <a:pt x="13" y="16"/>
                    <a:pt x="13" y="14"/>
                    <a:pt x="12" y="11"/>
                  </a:cubicBezTo>
                  <a:cubicBezTo>
                    <a:pt x="12" y="12"/>
                    <a:pt x="14" y="14"/>
                    <a:pt x="13" y="14"/>
                  </a:cubicBezTo>
                  <a:cubicBezTo>
                    <a:pt x="14" y="15"/>
                    <a:pt x="13" y="13"/>
                    <a:pt x="11" y="10"/>
                  </a:cubicBezTo>
                  <a:cubicBezTo>
                    <a:pt x="10" y="8"/>
                    <a:pt x="12" y="9"/>
                    <a:pt x="14" y="11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0" y="5"/>
                    <a:pt x="15" y="12"/>
                    <a:pt x="14" y="9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8"/>
                    <a:pt x="10" y="2"/>
                    <a:pt x="11" y="3"/>
                  </a:cubicBezTo>
                  <a:cubicBezTo>
                    <a:pt x="13" y="6"/>
                    <a:pt x="13" y="6"/>
                    <a:pt x="14" y="9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70" name="Freeform 415">
              <a:extLst>
                <a:ext uri="{FF2B5EF4-FFF2-40B4-BE49-F238E27FC236}">
                  <a16:creationId xmlns:a16="http://schemas.microsoft.com/office/drawing/2014/main" xmlns="" id="{EE3D4DE2-13B3-C247-94EA-7E9AB250A3D5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3" y="2757"/>
              <a:ext cx="3" cy="6"/>
            </a:xfrm>
            <a:custGeom>
              <a:avLst/>
              <a:gdLst>
                <a:gd name="T0" fmla="*/ 2 w 4"/>
                <a:gd name="T1" fmla="*/ 3 h 7"/>
                <a:gd name="T2" fmla="*/ 4 w 4"/>
                <a:gd name="T3" fmla="*/ 7 h 7"/>
                <a:gd name="T4" fmla="*/ 1 w 4"/>
                <a:gd name="T5" fmla="*/ 0 h 7"/>
                <a:gd name="T6" fmla="*/ 1 w 4"/>
                <a:gd name="T7" fmla="*/ 2 h 7"/>
                <a:gd name="T8" fmla="*/ 2 w 4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7">
                  <a:moveTo>
                    <a:pt x="2" y="3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2" y="3"/>
                    <a:pt x="1" y="0"/>
                  </a:cubicBezTo>
                  <a:cubicBezTo>
                    <a:pt x="1" y="1"/>
                    <a:pt x="0" y="0"/>
                    <a:pt x="1" y="2"/>
                  </a:cubicBezTo>
                  <a:cubicBezTo>
                    <a:pt x="2" y="2"/>
                    <a:pt x="2" y="4"/>
                    <a:pt x="2" y="3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71" name="Freeform 416">
              <a:extLst>
                <a:ext uri="{FF2B5EF4-FFF2-40B4-BE49-F238E27FC236}">
                  <a16:creationId xmlns:a16="http://schemas.microsoft.com/office/drawing/2014/main" xmlns="" id="{1840CE56-22C6-6C47-81C8-D446F58E8FA7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3" y="2749"/>
              <a:ext cx="8" cy="16"/>
            </a:xfrm>
            <a:custGeom>
              <a:avLst/>
              <a:gdLst>
                <a:gd name="T0" fmla="*/ 6 w 10"/>
                <a:gd name="T1" fmla="*/ 10 h 20"/>
                <a:gd name="T2" fmla="*/ 5 w 10"/>
                <a:gd name="T3" fmla="*/ 7 h 20"/>
                <a:gd name="T4" fmla="*/ 2 w 10"/>
                <a:gd name="T5" fmla="*/ 7 h 20"/>
                <a:gd name="T6" fmla="*/ 4 w 10"/>
                <a:gd name="T7" fmla="*/ 13 h 20"/>
                <a:gd name="T8" fmla="*/ 2 w 10"/>
                <a:gd name="T9" fmla="*/ 10 h 20"/>
                <a:gd name="T10" fmla="*/ 4 w 10"/>
                <a:gd name="T11" fmla="*/ 14 h 20"/>
                <a:gd name="T12" fmla="*/ 3 w 10"/>
                <a:gd name="T13" fmla="*/ 12 h 20"/>
                <a:gd name="T14" fmla="*/ 4 w 10"/>
                <a:gd name="T15" fmla="*/ 15 h 20"/>
                <a:gd name="T16" fmla="*/ 4 w 10"/>
                <a:gd name="T17" fmla="*/ 14 h 20"/>
                <a:gd name="T18" fmla="*/ 5 w 10"/>
                <a:gd name="T19" fmla="*/ 16 h 20"/>
                <a:gd name="T20" fmla="*/ 4 w 10"/>
                <a:gd name="T21" fmla="*/ 10 h 20"/>
                <a:gd name="T22" fmla="*/ 6 w 10"/>
                <a:gd name="T23" fmla="*/ 16 h 20"/>
                <a:gd name="T24" fmla="*/ 8 w 10"/>
                <a:gd name="T25" fmla="*/ 17 h 20"/>
                <a:gd name="T26" fmla="*/ 7 w 10"/>
                <a:gd name="T27" fmla="*/ 15 h 20"/>
                <a:gd name="T28" fmla="*/ 5 w 10"/>
                <a:gd name="T29" fmla="*/ 11 h 20"/>
                <a:gd name="T30" fmla="*/ 8 w 10"/>
                <a:gd name="T31" fmla="*/ 17 h 20"/>
                <a:gd name="T32" fmla="*/ 9 w 10"/>
                <a:gd name="T33" fmla="*/ 13 h 20"/>
                <a:gd name="T34" fmla="*/ 7 w 10"/>
                <a:gd name="T35" fmla="*/ 6 h 20"/>
                <a:gd name="T36" fmla="*/ 9 w 10"/>
                <a:gd name="T37" fmla="*/ 11 h 20"/>
                <a:gd name="T38" fmla="*/ 9 w 10"/>
                <a:gd name="T39" fmla="*/ 12 h 20"/>
                <a:gd name="T40" fmla="*/ 7 w 10"/>
                <a:gd name="T41" fmla="*/ 3 h 20"/>
                <a:gd name="T42" fmla="*/ 6 w 10"/>
                <a:gd name="T43" fmla="*/ 1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" h="20">
                  <a:moveTo>
                    <a:pt x="6" y="10"/>
                  </a:moveTo>
                  <a:cubicBezTo>
                    <a:pt x="5" y="7"/>
                    <a:pt x="5" y="7"/>
                    <a:pt x="5" y="7"/>
                  </a:cubicBezTo>
                  <a:cubicBezTo>
                    <a:pt x="4" y="8"/>
                    <a:pt x="4" y="10"/>
                    <a:pt x="2" y="7"/>
                  </a:cubicBezTo>
                  <a:cubicBezTo>
                    <a:pt x="1" y="6"/>
                    <a:pt x="4" y="12"/>
                    <a:pt x="4" y="13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3" y="12"/>
                    <a:pt x="0" y="8"/>
                    <a:pt x="4" y="14"/>
                  </a:cubicBezTo>
                  <a:cubicBezTo>
                    <a:pt x="4" y="15"/>
                    <a:pt x="2" y="11"/>
                    <a:pt x="3" y="12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7" y="20"/>
                    <a:pt x="2" y="8"/>
                    <a:pt x="4" y="10"/>
                  </a:cubicBezTo>
                  <a:cubicBezTo>
                    <a:pt x="6" y="16"/>
                    <a:pt x="6" y="16"/>
                    <a:pt x="6" y="16"/>
                  </a:cubicBezTo>
                  <a:cubicBezTo>
                    <a:pt x="7" y="16"/>
                    <a:pt x="6" y="14"/>
                    <a:pt x="8" y="17"/>
                  </a:cubicBezTo>
                  <a:cubicBezTo>
                    <a:pt x="8" y="17"/>
                    <a:pt x="7" y="14"/>
                    <a:pt x="7" y="15"/>
                  </a:cubicBezTo>
                  <a:cubicBezTo>
                    <a:pt x="7" y="15"/>
                    <a:pt x="6" y="13"/>
                    <a:pt x="5" y="11"/>
                  </a:cubicBezTo>
                  <a:cubicBezTo>
                    <a:pt x="4" y="7"/>
                    <a:pt x="7" y="15"/>
                    <a:pt x="8" y="17"/>
                  </a:cubicBezTo>
                  <a:cubicBezTo>
                    <a:pt x="7" y="13"/>
                    <a:pt x="7" y="9"/>
                    <a:pt x="9" y="13"/>
                  </a:cubicBezTo>
                  <a:cubicBezTo>
                    <a:pt x="7" y="10"/>
                    <a:pt x="7" y="6"/>
                    <a:pt x="7" y="6"/>
                  </a:cubicBezTo>
                  <a:cubicBezTo>
                    <a:pt x="9" y="11"/>
                    <a:pt x="9" y="11"/>
                    <a:pt x="9" y="11"/>
                  </a:cubicBezTo>
                  <a:cubicBezTo>
                    <a:pt x="9" y="12"/>
                    <a:pt x="10" y="13"/>
                    <a:pt x="9" y="12"/>
                  </a:cubicBezTo>
                  <a:cubicBezTo>
                    <a:pt x="8" y="9"/>
                    <a:pt x="7" y="5"/>
                    <a:pt x="7" y="3"/>
                  </a:cubicBezTo>
                  <a:cubicBezTo>
                    <a:pt x="5" y="0"/>
                    <a:pt x="7" y="11"/>
                    <a:pt x="6" y="1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72" name="Freeform 417">
              <a:extLst>
                <a:ext uri="{FF2B5EF4-FFF2-40B4-BE49-F238E27FC236}">
                  <a16:creationId xmlns:a16="http://schemas.microsoft.com/office/drawing/2014/main" xmlns="" id="{EC1FABA8-C0CB-2842-9C47-CC39B05937E1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7" y="2754"/>
              <a:ext cx="1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73" name="Freeform 418">
              <a:extLst>
                <a:ext uri="{FF2B5EF4-FFF2-40B4-BE49-F238E27FC236}">
                  <a16:creationId xmlns:a16="http://schemas.microsoft.com/office/drawing/2014/main" xmlns="" id="{CDF2F084-8D8B-A245-B68C-89E8D45355F3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4" y="3131"/>
              <a:ext cx="2" cy="2"/>
            </a:xfrm>
            <a:custGeom>
              <a:avLst/>
              <a:gdLst>
                <a:gd name="T0" fmla="*/ 1 w 2"/>
                <a:gd name="T1" fmla="*/ 1 h 2"/>
                <a:gd name="T2" fmla="*/ 2 w 2"/>
                <a:gd name="T3" fmla="*/ 2 h 2"/>
                <a:gd name="T4" fmla="*/ 0 w 2"/>
                <a:gd name="T5" fmla="*/ 0 h 2"/>
                <a:gd name="T6" fmla="*/ 1 w 2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2">
                  <a:moveTo>
                    <a:pt x="1" y="1"/>
                  </a:moveTo>
                  <a:lnTo>
                    <a:pt x="2" y="2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74" name="Freeform 419">
              <a:extLst>
                <a:ext uri="{FF2B5EF4-FFF2-40B4-BE49-F238E27FC236}">
                  <a16:creationId xmlns:a16="http://schemas.microsoft.com/office/drawing/2014/main" xmlns="" id="{8C5CB2F3-9D85-D244-97EB-B67FEB547D65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4" y="3130"/>
              <a:ext cx="8" cy="11"/>
            </a:xfrm>
            <a:custGeom>
              <a:avLst/>
              <a:gdLst>
                <a:gd name="T0" fmla="*/ 9 w 9"/>
                <a:gd name="T1" fmla="*/ 14 h 14"/>
                <a:gd name="T2" fmla="*/ 8 w 9"/>
                <a:gd name="T3" fmla="*/ 12 h 14"/>
                <a:gd name="T4" fmla="*/ 0 w 9"/>
                <a:gd name="T5" fmla="*/ 0 h 14"/>
                <a:gd name="T6" fmla="*/ 4 w 9"/>
                <a:gd name="T7" fmla="*/ 8 h 14"/>
                <a:gd name="T8" fmla="*/ 3 w 9"/>
                <a:gd name="T9" fmla="*/ 5 h 14"/>
                <a:gd name="T10" fmla="*/ 6 w 9"/>
                <a:gd name="T11" fmla="*/ 11 h 14"/>
                <a:gd name="T12" fmla="*/ 6 w 9"/>
                <a:gd name="T13" fmla="*/ 10 h 14"/>
                <a:gd name="T14" fmla="*/ 9 w 9"/>
                <a:gd name="T1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14">
                  <a:moveTo>
                    <a:pt x="9" y="14"/>
                  </a:moveTo>
                  <a:cubicBezTo>
                    <a:pt x="8" y="12"/>
                    <a:pt x="8" y="12"/>
                    <a:pt x="8" y="12"/>
                  </a:cubicBezTo>
                  <a:cubicBezTo>
                    <a:pt x="3" y="3"/>
                    <a:pt x="4" y="6"/>
                    <a:pt x="0" y="0"/>
                  </a:cubicBezTo>
                  <a:cubicBezTo>
                    <a:pt x="1" y="1"/>
                    <a:pt x="2" y="5"/>
                    <a:pt x="4" y="8"/>
                  </a:cubicBezTo>
                  <a:cubicBezTo>
                    <a:pt x="4" y="8"/>
                    <a:pt x="2" y="4"/>
                    <a:pt x="3" y="5"/>
                  </a:cubicBezTo>
                  <a:cubicBezTo>
                    <a:pt x="5" y="8"/>
                    <a:pt x="4" y="7"/>
                    <a:pt x="6" y="11"/>
                  </a:cubicBezTo>
                  <a:cubicBezTo>
                    <a:pt x="8" y="13"/>
                    <a:pt x="5" y="9"/>
                    <a:pt x="6" y="10"/>
                  </a:cubicBezTo>
                  <a:lnTo>
                    <a:pt x="9" y="14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75" name="Freeform 420">
              <a:extLst>
                <a:ext uri="{FF2B5EF4-FFF2-40B4-BE49-F238E27FC236}">
                  <a16:creationId xmlns:a16="http://schemas.microsoft.com/office/drawing/2014/main" xmlns="" id="{4E64AC76-A60A-DE46-AF84-324DE2A3B21A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8" y="3134"/>
              <a:ext cx="1" cy="3"/>
            </a:xfrm>
            <a:custGeom>
              <a:avLst/>
              <a:gdLst>
                <a:gd name="T0" fmla="*/ 0 w 2"/>
                <a:gd name="T1" fmla="*/ 0 h 4"/>
                <a:gd name="T2" fmla="*/ 2 w 2"/>
                <a:gd name="T3" fmla="*/ 4 h 4"/>
                <a:gd name="T4" fmla="*/ 0 w 2"/>
                <a:gd name="T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4">
                  <a:moveTo>
                    <a:pt x="0" y="0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1" y="2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76" name="Freeform 421">
              <a:extLst>
                <a:ext uri="{FF2B5EF4-FFF2-40B4-BE49-F238E27FC236}">
                  <a16:creationId xmlns:a16="http://schemas.microsoft.com/office/drawing/2014/main" xmlns="" id="{6630BF9B-D9F4-584F-B954-808E53B84B15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6" y="3131"/>
              <a:ext cx="3" cy="5"/>
            </a:xfrm>
            <a:custGeom>
              <a:avLst/>
              <a:gdLst>
                <a:gd name="T0" fmla="*/ 1 w 4"/>
                <a:gd name="T1" fmla="*/ 3 h 6"/>
                <a:gd name="T2" fmla="*/ 4 w 4"/>
                <a:gd name="T3" fmla="*/ 6 h 6"/>
                <a:gd name="T4" fmla="*/ 0 w 4"/>
                <a:gd name="T5" fmla="*/ 0 h 6"/>
                <a:gd name="T6" fmla="*/ 1 w 4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6">
                  <a:moveTo>
                    <a:pt x="1" y="3"/>
                  </a:moveTo>
                  <a:cubicBezTo>
                    <a:pt x="2" y="3"/>
                    <a:pt x="3" y="6"/>
                    <a:pt x="4" y="6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1" y="3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77" name="Freeform 422">
              <a:extLst>
                <a:ext uri="{FF2B5EF4-FFF2-40B4-BE49-F238E27FC236}">
                  <a16:creationId xmlns:a16="http://schemas.microsoft.com/office/drawing/2014/main" xmlns="" id="{907EEF0D-321E-B54A-BAF0-59C58757757C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7" y="3131"/>
              <a:ext cx="1" cy="1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0" y="0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78" name="Freeform 423">
              <a:extLst>
                <a:ext uri="{FF2B5EF4-FFF2-40B4-BE49-F238E27FC236}">
                  <a16:creationId xmlns:a16="http://schemas.microsoft.com/office/drawing/2014/main" xmlns="" id="{84120014-5D24-FD48-BF6C-D27B072B19B4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7" y="3131"/>
              <a:ext cx="5" cy="8"/>
            </a:xfrm>
            <a:custGeom>
              <a:avLst/>
              <a:gdLst>
                <a:gd name="T0" fmla="*/ 1 w 6"/>
                <a:gd name="T1" fmla="*/ 1 h 10"/>
                <a:gd name="T2" fmla="*/ 1 w 6"/>
                <a:gd name="T3" fmla="*/ 2 h 10"/>
                <a:gd name="T4" fmla="*/ 1 w 6"/>
                <a:gd name="T5" fmla="*/ 2 h 10"/>
                <a:gd name="T6" fmla="*/ 4 w 6"/>
                <a:gd name="T7" fmla="*/ 7 h 10"/>
                <a:gd name="T8" fmla="*/ 3 w 6"/>
                <a:gd name="T9" fmla="*/ 7 h 10"/>
                <a:gd name="T10" fmla="*/ 6 w 6"/>
                <a:gd name="T11" fmla="*/ 10 h 10"/>
                <a:gd name="T12" fmla="*/ 1 w 6"/>
                <a:gd name="T13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10">
                  <a:moveTo>
                    <a:pt x="1" y="1"/>
                  </a:moveTo>
                  <a:cubicBezTo>
                    <a:pt x="0" y="0"/>
                    <a:pt x="1" y="1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2" y="4"/>
                    <a:pt x="5" y="8"/>
                    <a:pt x="4" y="7"/>
                  </a:cubicBezTo>
                  <a:cubicBezTo>
                    <a:pt x="4" y="8"/>
                    <a:pt x="2" y="4"/>
                    <a:pt x="3" y="7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6" y="9"/>
                    <a:pt x="2" y="3"/>
                    <a:pt x="1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79" name="Freeform 424">
              <a:extLst>
                <a:ext uri="{FF2B5EF4-FFF2-40B4-BE49-F238E27FC236}">
                  <a16:creationId xmlns:a16="http://schemas.microsoft.com/office/drawing/2014/main" xmlns="" id="{F9E9F985-8559-524F-B2D8-5C1DE94A7609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8" y="3132"/>
              <a:ext cx="1" cy="1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80" name="Freeform 425">
              <a:extLst>
                <a:ext uri="{FF2B5EF4-FFF2-40B4-BE49-F238E27FC236}">
                  <a16:creationId xmlns:a16="http://schemas.microsoft.com/office/drawing/2014/main" xmlns="" id="{DE22BFFB-EBD5-C847-9A53-9FEA1BADA50F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8" y="3132"/>
              <a:ext cx="1" cy="3"/>
            </a:xfrm>
            <a:custGeom>
              <a:avLst/>
              <a:gdLst>
                <a:gd name="T0" fmla="*/ 0 w 1"/>
                <a:gd name="T1" fmla="*/ 0 h 3"/>
                <a:gd name="T2" fmla="*/ 0 w 1"/>
                <a:gd name="T3" fmla="*/ 1 h 3"/>
                <a:gd name="T4" fmla="*/ 1 w 1"/>
                <a:gd name="T5" fmla="*/ 3 h 3"/>
                <a:gd name="T6" fmla="*/ 0 w 1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lnTo>
                    <a:pt x="0" y="1"/>
                  </a:lnTo>
                  <a:lnTo>
                    <a:pt x="1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81" name="Freeform 426">
              <a:extLst>
                <a:ext uri="{FF2B5EF4-FFF2-40B4-BE49-F238E27FC236}">
                  <a16:creationId xmlns:a16="http://schemas.microsoft.com/office/drawing/2014/main" xmlns="" id="{97B4FB0F-82A5-FD40-B7B2-F1E4038B574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8" y="3131"/>
              <a:ext cx="5" cy="9"/>
            </a:xfrm>
            <a:custGeom>
              <a:avLst/>
              <a:gdLst>
                <a:gd name="T0" fmla="*/ 1 w 7"/>
                <a:gd name="T1" fmla="*/ 1 h 11"/>
                <a:gd name="T2" fmla="*/ 2 w 7"/>
                <a:gd name="T3" fmla="*/ 5 h 11"/>
                <a:gd name="T4" fmla="*/ 7 w 7"/>
                <a:gd name="T5" fmla="*/ 11 h 11"/>
                <a:gd name="T6" fmla="*/ 6 w 7"/>
                <a:gd name="T7" fmla="*/ 9 h 11"/>
                <a:gd name="T8" fmla="*/ 1 w 7"/>
                <a:gd name="T9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1">
                  <a:moveTo>
                    <a:pt x="1" y="1"/>
                  </a:moveTo>
                  <a:cubicBezTo>
                    <a:pt x="4" y="6"/>
                    <a:pt x="0" y="0"/>
                    <a:pt x="2" y="5"/>
                  </a:cubicBezTo>
                  <a:cubicBezTo>
                    <a:pt x="3" y="4"/>
                    <a:pt x="5" y="8"/>
                    <a:pt x="7" y="11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5" y="7"/>
                    <a:pt x="2" y="3"/>
                    <a:pt x="1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82" name="Freeform 427">
              <a:extLst>
                <a:ext uri="{FF2B5EF4-FFF2-40B4-BE49-F238E27FC236}">
                  <a16:creationId xmlns:a16="http://schemas.microsoft.com/office/drawing/2014/main" xmlns="" id="{CED93D44-E0EE-7349-B011-4784436EA3CA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5" y="3141"/>
              <a:ext cx="1" cy="1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83" name="Freeform 428">
              <a:extLst>
                <a:ext uri="{FF2B5EF4-FFF2-40B4-BE49-F238E27FC236}">
                  <a16:creationId xmlns:a16="http://schemas.microsoft.com/office/drawing/2014/main" xmlns="" id="{D02433B9-22D7-C846-92B2-82B1728DDF07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0" y="3133"/>
              <a:ext cx="8" cy="12"/>
            </a:xfrm>
            <a:custGeom>
              <a:avLst/>
              <a:gdLst>
                <a:gd name="T0" fmla="*/ 2 w 10"/>
                <a:gd name="T1" fmla="*/ 1 h 14"/>
                <a:gd name="T2" fmla="*/ 5 w 10"/>
                <a:gd name="T3" fmla="*/ 7 h 14"/>
                <a:gd name="T4" fmla="*/ 3 w 10"/>
                <a:gd name="T5" fmla="*/ 3 h 14"/>
                <a:gd name="T6" fmla="*/ 4 w 10"/>
                <a:gd name="T7" fmla="*/ 5 h 14"/>
                <a:gd name="T8" fmla="*/ 1 w 10"/>
                <a:gd name="T9" fmla="*/ 0 h 14"/>
                <a:gd name="T10" fmla="*/ 3 w 10"/>
                <a:gd name="T11" fmla="*/ 5 h 14"/>
                <a:gd name="T12" fmla="*/ 1 w 10"/>
                <a:gd name="T13" fmla="*/ 2 h 14"/>
                <a:gd name="T14" fmla="*/ 4 w 10"/>
                <a:gd name="T15" fmla="*/ 7 h 14"/>
                <a:gd name="T16" fmla="*/ 4 w 10"/>
                <a:gd name="T17" fmla="*/ 7 h 14"/>
                <a:gd name="T18" fmla="*/ 6 w 10"/>
                <a:gd name="T19" fmla="*/ 10 h 14"/>
                <a:gd name="T20" fmla="*/ 10 w 10"/>
                <a:gd name="T21" fmla="*/ 13 h 14"/>
                <a:gd name="T22" fmla="*/ 2 w 10"/>
                <a:gd name="T23" fmla="*/ 1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" h="14">
                  <a:moveTo>
                    <a:pt x="2" y="1"/>
                  </a:moveTo>
                  <a:cubicBezTo>
                    <a:pt x="5" y="7"/>
                    <a:pt x="5" y="7"/>
                    <a:pt x="5" y="7"/>
                  </a:cubicBezTo>
                  <a:cubicBezTo>
                    <a:pt x="4" y="5"/>
                    <a:pt x="3" y="3"/>
                    <a:pt x="3" y="3"/>
                  </a:cubicBezTo>
                  <a:cubicBezTo>
                    <a:pt x="2" y="2"/>
                    <a:pt x="4" y="6"/>
                    <a:pt x="4" y="5"/>
                  </a:cubicBezTo>
                  <a:cubicBezTo>
                    <a:pt x="0" y="0"/>
                    <a:pt x="4" y="5"/>
                    <a:pt x="1" y="0"/>
                  </a:cubicBezTo>
                  <a:cubicBezTo>
                    <a:pt x="1" y="0"/>
                    <a:pt x="1" y="1"/>
                    <a:pt x="3" y="5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6" y="9"/>
                    <a:pt x="2" y="3"/>
                    <a:pt x="4" y="7"/>
                  </a:cubicBezTo>
                  <a:cubicBezTo>
                    <a:pt x="6" y="9"/>
                    <a:pt x="6" y="10"/>
                    <a:pt x="6" y="10"/>
                  </a:cubicBezTo>
                  <a:cubicBezTo>
                    <a:pt x="6" y="9"/>
                    <a:pt x="10" y="14"/>
                    <a:pt x="10" y="13"/>
                  </a:cubicBezTo>
                  <a:cubicBezTo>
                    <a:pt x="10" y="13"/>
                    <a:pt x="4" y="4"/>
                    <a:pt x="2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84" name="Freeform 429">
              <a:extLst>
                <a:ext uri="{FF2B5EF4-FFF2-40B4-BE49-F238E27FC236}">
                  <a16:creationId xmlns:a16="http://schemas.microsoft.com/office/drawing/2014/main" xmlns="" id="{7CDD85F1-3316-8449-9588-813C1939FFA4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5" y="3138"/>
              <a:ext cx="2" cy="2"/>
            </a:xfrm>
            <a:custGeom>
              <a:avLst/>
              <a:gdLst>
                <a:gd name="T0" fmla="*/ 0 w 2"/>
                <a:gd name="T1" fmla="*/ 1 h 2"/>
                <a:gd name="T2" fmla="*/ 2 w 2"/>
                <a:gd name="T3" fmla="*/ 2 h 2"/>
                <a:gd name="T4" fmla="*/ 0 w 2"/>
                <a:gd name="T5" fmla="*/ 0 h 2"/>
                <a:gd name="T6" fmla="*/ 0 w 2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2">
                  <a:moveTo>
                    <a:pt x="0" y="1"/>
                  </a:moveTo>
                  <a:lnTo>
                    <a:pt x="2" y="2"/>
                  </a:lnTo>
                  <a:lnTo>
                    <a:pt x="0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85" name="Freeform 430">
              <a:extLst>
                <a:ext uri="{FF2B5EF4-FFF2-40B4-BE49-F238E27FC236}">
                  <a16:creationId xmlns:a16="http://schemas.microsoft.com/office/drawing/2014/main" xmlns="" id="{7F1EDD90-1C17-C544-A056-B8A1FA6B5C4F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2" y="3131"/>
              <a:ext cx="8" cy="14"/>
            </a:xfrm>
            <a:custGeom>
              <a:avLst/>
              <a:gdLst>
                <a:gd name="T0" fmla="*/ 0 w 10"/>
                <a:gd name="T1" fmla="*/ 1 h 16"/>
                <a:gd name="T2" fmla="*/ 2 w 10"/>
                <a:gd name="T3" fmla="*/ 5 h 16"/>
                <a:gd name="T4" fmla="*/ 1 w 10"/>
                <a:gd name="T5" fmla="*/ 2 h 16"/>
                <a:gd name="T6" fmla="*/ 3 w 10"/>
                <a:gd name="T7" fmla="*/ 7 h 16"/>
                <a:gd name="T8" fmla="*/ 2 w 10"/>
                <a:gd name="T9" fmla="*/ 4 h 16"/>
                <a:gd name="T10" fmla="*/ 7 w 10"/>
                <a:gd name="T11" fmla="*/ 12 h 16"/>
                <a:gd name="T12" fmla="*/ 6 w 10"/>
                <a:gd name="T13" fmla="*/ 10 h 16"/>
                <a:gd name="T14" fmla="*/ 6 w 10"/>
                <a:gd name="T15" fmla="*/ 9 h 16"/>
                <a:gd name="T16" fmla="*/ 5 w 10"/>
                <a:gd name="T17" fmla="*/ 7 h 16"/>
                <a:gd name="T18" fmla="*/ 4 w 10"/>
                <a:gd name="T19" fmla="*/ 5 h 16"/>
                <a:gd name="T20" fmla="*/ 0 w 10"/>
                <a:gd name="T21" fmla="*/ 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" h="16">
                  <a:moveTo>
                    <a:pt x="0" y="1"/>
                  </a:move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1" y="3"/>
                    <a:pt x="1" y="2"/>
                  </a:cubicBezTo>
                  <a:cubicBezTo>
                    <a:pt x="1" y="4"/>
                    <a:pt x="3" y="6"/>
                    <a:pt x="3" y="7"/>
                  </a:cubicBezTo>
                  <a:cubicBezTo>
                    <a:pt x="7" y="12"/>
                    <a:pt x="3" y="5"/>
                    <a:pt x="2" y="4"/>
                  </a:cubicBezTo>
                  <a:cubicBezTo>
                    <a:pt x="4" y="6"/>
                    <a:pt x="4" y="7"/>
                    <a:pt x="7" y="12"/>
                  </a:cubicBezTo>
                  <a:cubicBezTo>
                    <a:pt x="7" y="11"/>
                    <a:pt x="6" y="10"/>
                    <a:pt x="6" y="10"/>
                  </a:cubicBezTo>
                  <a:cubicBezTo>
                    <a:pt x="10" y="16"/>
                    <a:pt x="7" y="10"/>
                    <a:pt x="6" y="9"/>
                  </a:cubicBezTo>
                  <a:cubicBezTo>
                    <a:pt x="6" y="8"/>
                    <a:pt x="5" y="7"/>
                    <a:pt x="5" y="7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1" y="1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86" name="Freeform 431">
              <a:extLst>
                <a:ext uri="{FF2B5EF4-FFF2-40B4-BE49-F238E27FC236}">
                  <a16:creationId xmlns:a16="http://schemas.microsoft.com/office/drawing/2014/main" xmlns="" id="{EB855DC8-2A35-8F45-B7C3-6E05FA799A57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1" y="3131"/>
              <a:ext cx="1" cy="2"/>
            </a:xfrm>
            <a:custGeom>
              <a:avLst/>
              <a:gdLst>
                <a:gd name="T0" fmla="*/ 1 w 1"/>
                <a:gd name="T1" fmla="*/ 2 h 2"/>
                <a:gd name="T2" fmla="*/ 1 w 1"/>
                <a:gd name="T3" fmla="*/ 2 h 2"/>
                <a:gd name="T4" fmla="*/ 1 w 1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1" y="2"/>
                  </a:moveTo>
                  <a:cubicBezTo>
                    <a:pt x="1" y="1"/>
                    <a:pt x="1" y="2"/>
                    <a:pt x="1" y="2"/>
                  </a:cubicBezTo>
                  <a:cubicBezTo>
                    <a:pt x="1" y="1"/>
                    <a:pt x="0" y="0"/>
                    <a:pt x="1" y="2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87" name="Freeform 432">
              <a:extLst>
                <a:ext uri="{FF2B5EF4-FFF2-40B4-BE49-F238E27FC236}">
                  <a16:creationId xmlns:a16="http://schemas.microsoft.com/office/drawing/2014/main" xmlns="" id="{0ABC33D4-80B5-E349-8FCA-43AD71BE803C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7" y="3138"/>
              <a:ext cx="0" cy="1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88" name="Freeform 433">
              <a:extLst>
                <a:ext uri="{FF2B5EF4-FFF2-40B4-BE49-F238E27FC236}">
                  <a16:creationId xmlns:a16="http://schemas.microsoft.com/office/drawing/2014/main" xmlns="" id="{7C4E1E69-319A-3F42-96BA-9359FAE32AFC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3" y="3132"/>
              <a:ext cx="1" cy="2"/>
            </a:xfrm>
            <a:custGeom>
              <a:avLst/>
              <a:gdLst>
                <a:gd name="T0" fmla="*/ 1 w 2"/>
                <a:gd name="T1" fmla="*/ 2 h 2"/>
                <a:gd name="T2" fmla="*/ 2 w 2"/>
                <a:gd name="T3" fmla="*/ 2 h 2"/>
                <a:gd name="T4" fmla="*/ 0 w 2"/>
                <a:gd name="T5" fmla="*/ 0 h 2"/>
                <a:gd name="T6" fmla="*/ 1 w 2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2">
                  <a:moveTo>
                    <a:pt x="1" y="2"/>
                  </a:moveTo>
                  <a:cubicBezTo>
                    <a:pt x="2" y="2"/>
                    <a:pt x="2" y="2"/>
                    <a:pt x="2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2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89" name="Freeform 434">
              <a:extLst>
                <a:ext uri="{FF2B5EF4-FFF2-40B4-BE49-F238E27FC236}">
                  <a16:creationId xmlns:a16="http://schemas.microsoft.com/office/drawing/2014/main" xmlns="" id="{AAF46AB1-C072-1A4D-9B41-68A2E3CE4BC4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2" y="3125"/>
              <a:ext cx="14" cy="16"/>
            </a:xfrm>
            <a:custGeom>
              <a:avLst/>
              <a:gdLst>
                <a:gd name="T0" fmla="*/ 17 w 18"/>
                <a:gd name="T1" fmla="*/ 11 h 20"/>
                <a:gd name="T2" fmla="*/ 15 w 18"/>
                <a:gd name="T3" fmla="*/ 9 h 20"/>
                <a:gd name="T4" fmla="*/ 12 w 18"/>
                <a:gd name="T5" fmla="*/ 5 h 20"/>
                <a:gd name="T6" fmla="*/ 8 w 18"/>
                <a:gd name="T7" fmla="*/ 0 h 20"/>
                <a:gd name="T8" fmla="*/ 9 w 18"/>
                <a:gd name="T9" fmla="*/ 3 h 20"/>
                <a:gd name="T10" fmla="*/ 7 w 18"/>
                <a:gd name="T11" fmla="*/ 0 h 20"/>
                <a:gd name="T12" fmla="*/ 7 w 18"/>
                <a:gd name="T13" fmla="*/ 3 h 20"/>
                <a:gd name="T14" fmla="*/ 7 w 18"/>
                <a:gd name="T15" fmla="*/ 5 h 20"/>
                <a:gd name="T16" fmla="*/ 3 w 18"/>
                <a:gd name="T17" fmla="*/ 6 h 20"/>
                <a:gd name="T18" fmla="*/ 6 w 18"/>
                <a:gd name="T19" fmla="*/ 12 h 20"/>
                <a:gd name="T20" fmla="*/ 4 w 18"/>
                <a:gd name="T21" fmla="*/ 8 h 20"/>
                <a:gd name="T22" fmla="*/ 4 w 18"/>
                <a:gd name="T23" fmla="*/ 8 h 20"/>
                <a:gd name="T24" fmla="*/ 2 w 18"/>
                <a:gd name="T25" fmla="*/ 8 h 20"/>
                <a:gd name="T26" fmla="*/ 6 w 18"/>
                <a:gd name="T27" fmla="*/ 14 h 20"/>
                <a:gd name="T28" fmla="*/ 1 w 18"/>
                <a:gd name="T29" fmla="*/ 8 h 20"/>
                <a:gd name="T30" fmla="*/ 4 w 18"/>
                <a:gd name="T31" fmla="*/ 12 h 20"/>
                <a:gd name="T32" fmla="*/ 7 w 18"/>
                <a:gd name="T33" fmla="*/ 16 h 20"/>
                <a:gd name="T34" fmla="*/ 8 w 18"/>
                <a:gd name="T35" fmla="*/ 19 h 20"/>
                <a:gd name="T36" fmla="*/ 6 w 18"/>
                <a:gd name="T37" fmla="*/ 10 h 20"/>
                <a:gd name="T38" fmla="*/ 8 w 18"/>
                <a:gd name="T39" fmla="*/ 13 h 20"/>
                <a:gd name="T40" fmla="*/ 12 w 18"/>
                <a:gd name="T41" fmla="*/ 15 h 20"/>
                <a:gd name="T42" fmla="*/ 8 w 18"/>
                <a:gd name="T43" fmla="*/ 9 h 20"/>
                <a:gd name="T44" fmla="*/ 10 w 18"/>
                <a:gd name="T45" fmla="*/ 11 h 20"/>
                <a:gd name="T46" fmla="*/ 8 w 18"/>
                <a:gd name="T47" fmla="*/ 9 h 20"/>
                <a:gd name="T48" fmla="*/ 11 w 18"/>
                <a:gd name="T49" fmla="*/ 11 h 20"/>
                <a:gd name="T50" fmla="*/ 7 w 18"/>
                <a:gd name="T51" fmla="*/ 5 h 20"/>
                <a:gd name="T52" fmla="*/ 14 w 18"/>
                <a:gd name="T53" fmla="*/ 13 h 20"/>
                <a:gd name="T54" fmla="*/ 12 w 18"/>
                <a:gd name="T55" fmla="*/ 10 h 20"/>
                <a:gd name="T56" fmla="*/ 10 w 18"/>
                <a:gd name="T57" fmla="*/ 7 h 20"/>
                <a:gd name="T58" fmla="*/ 14 w 18"/>
                <a:gd name="T59" fmla="*/ 13 h 20"/>
                <a:gd name="T60" fmla="*/ 12 w 18"/>
                <a:gd name="T61" fmla="*/ 8 h 20"/>
                <a:gd name="T62" fmla="*/ 10 w 18"/>
                <a:gd name="T63" fmla="*/ 5 h 20"/>
                <a:gd name="T64" fmla="*/ 12 w 18"/>
                <a:gd name="T65" fmla="*/ 6 h 20"/>
                <a:gd name="T66" fmla="*/ 15 w 18"/>
                <a:gd name="T67" fmla="*/ 12 h 20"/>
                <a:gd name="T68" fmla="*/ 18 w 18"/>
                <a:gd name="T69" fmla="*/ 14 h 20"/>
                <a:gd name="T70" fmla="*/ 13 w 18"/>
                <a:gd name="T71" fmla="*/ 7 h 20"/>
                <a:gd name="T72" fmla="*/ 17 w 18"/>
                <a:gd name="T73" fmla="*/ 11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8" h="20">
                  <a:moveTo>
                    <a:pt x="17" y="11"/>
                  </a:moveTo>
                  <a:cubicBezTo>
                    <a:pt x="15" y="9"/>
                    <a:pt x="15" y="8"/>
                    <a:pt x="15" y="9"/>
                  </a:cubicBezTo>
                  <a:cubicBezTo>
                    <a:pt x="13" y="6"/>
                    <a:pt x="13" y="7"/>
                    <a:pt x="12" y="5"/>
                  </a:cubicBezTo>
                  <a:cubicBezTo>
                    <a:pt x="11" y="4"/>
                    <a:pt x="10" y="2"/>
                    <a:pt x="8" y="0"/>
                  </a:cubicBezTo>
                  <a:cubicBezTo>
                    <a:pt x="7" y="0"/>
                    <a:pt x="10" y="3"/>
                    <a:pt x="9" y="3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8" y="2"/>
                    <a:pt x="9" y="5"/>
                    <a:pt x="7" y="3"/>
                  </a:cubicBezTo>
                  <a:cubicBezTo>
                    <a:pt x="6" y="2"/>
                    <a:pt x="7" y="3"/>
                    <a:pt x="7" y="5"/>
                  </a:cubicBezTo>
                  <a:cubicBezTo>
                    <a:pt x="5" y="4"/>
                    <a:pt x="6" y="8"/>
                    <a:pt x="3" y="6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4" y="9"/>
                    <a:pt x="6" y="12"/>
                    <a:pt x="4" y="8"/>
                  </a:cubicBezTo>
                  <a:cubicBezTo>
                    <a:pt x="4" y="9"/>
                    <a:pt x="4" y="8"/>
                    <a:pt x="4" y="8"/>
                  </a:cubicBezTo>
                  <a:cubicBezTo>
                    <a:pt x="1" y="4"/>
                    <a:pt x="4" y="9"/>
                    <a:pt x="2" y="8"/>
                  </a:cubicBezTo>
                  <a:cubicBezTo>
                    <a:pt x="3" y="9"/>
                    <a:pt x="6" y="13"/>
                    <a:pt x="6" y="14"/>
                  </a:cubicBezTo>
                  <a:cubicBezTo>
                    <a:pt x="2" y="8"/>
                    <a:pt x="6" y="14"/>
                    <a:pt x="1" y="8"/>
                  </a:cubicBezTo>
                  <a:cubicBezTo>
                    <a:pt x="0" y="6"/>
                    <a:pt x="5" y="13"/>
                    <a:pt x="4" y="12"/>
                  </a:cubicBezTo>
                  <a:cubicBezTo>
                    <a:pt x="6" y="16"/>
                    <a:pt x="5" y="14"/>
                    <a:pt x="7" y="16"/>
                  </a:cubicBezTo>
                  <a:cubicBezTo>
                    <a:pt x="9" y="19"/>
                    <a:pt x="6" y="15"/>
                    <a:pt x="8" y="19"/>
                  </a:cubicBezTo>
                  <a:cubicBezTo>
                    <a:pt x="10" y="20"/>
                    <a:pt x="6" y="12"/>
                    <a:pt x="6" y="10"/>
                  </a:cubicBezTo>
                  <a:cubicBezTo>
                    <a:pt x="8" y="13"/>
                    <a:pt x="8" y="13"/>
                    <a:pt x="8" y="13"/>
                  </a:cubicBezTo>
                  <a:cubicBezTo>
                    <a:pt x="7" y="10"/>
                    <a:pt x="7" y="10"/>
                    <a:pt x="12" y="15"/>
                  </a:cubicBezTo>
                  <a:cubicBezTo>
                    <a:pt x="9" y="12"/>
                    <a:pt x="13" y="16"/>
                    <a:pt x="8" y="9"/>
                  </a:cubicBezTo>
                  <a:cubicBezTo>
                    <a:pt x="10" y="11"/>
                    <a:pt x="9" y="10"/>
                    <a:pt x="10" y="11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9" y="8"/>
                    <a:pt x="11" y="12"/>
                    <a:pt x="11" y="11"/>
                  </a:cubicBezTo>
                  <a:cubicBezTo>
                    <a:pt x="9" y="9"/>
                    <a:pt x="8" y="8"/>
                    <a:pt x="7" y="5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3" y="11"/>
                    <a:pt x="10" y="8"/>
                    <a:pt x="10" y="7"/>
                  </a:cubicBezTo>
                  <a:cubicBezTo>
                    <a:pt x="10" y="7"/>
                    <a:pt x="13" y="11"/>
                    <a:pt x="14" y="13"/>
                  </a:cubicBezTo>
                  <a:cubicBezTo>
                    <a:pt x="15" y="13"/>
                    <a:pt x="10" y="6"/>
                    <a:pt x="12" y="8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9" y="5"/>
                    <a:pt x="12" y="8"/>
                    <a:pt x="12" y="6"/>
                  </a:cubicBezTo>
                  <a:cubicBezTo>
                    <a:pt x="15" y="10"/>
                    <a:pt x="14" y="10"/>
                    <a:pt x="15" y="12"/>
                  </a:cubicBezTo>
                  <a:cubicBezTo>
                    <a:pt x="16" y="13"/>
                    <a:pt x="16" y="13"/>
                    <a:pt x="18" y="14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6" y="12"/>
                    <a:pt x="17" y="11"/>
                    <a:pt x="17" y="1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90" name="Freeform 435">
              <a:extLst>
                <a:ext uri="{FF2B5EF4-FFF2-40B4-BE49-F238E27FC236}">
                  <a16:creationId xmlns:a16="http://schemas.microsoft.com/office/drawing/2014/main" xmlns="" id="{9F6A0604-4BFA-494F-A7AA-6C9E8AC90382}"/>
                </a:ext>
              </a:extLst>
            </p:cNvPr>
            <p:cNvSpPr>
              <a:spLocks/>
            </p:cNvSpPr>
            <p:nvPr/>
          </p:nvSpPr>
          <p:spPr bwMode="auto">
            <a:xfrm>
              <a:off x="5116" y="3136"/>
              <a:ext cx="1" cy="2"/>
            </a:xfrm>
            <a:custGeom>
              <a:avLst/>
              <a:gdLst>
                <a:gd name="T0" fmla="*/ 0 w 1"/>
                <a:gd name="T1" fmla="*/ 0 h 2"/>
                <a:gd name="T2" fmla="*/ 1 w 1"/>
                <a:gd name="T3" fmla="*/ 2 h 2"/>
                <a:gd name="T4" fmla="*/ 1 w 1"/>
                <a:gd name="T5" fmla="*/ 1 h 2"/>
                <a:gd name="T6" fmla="*/ 0 w 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lnTo>
                    <a:pt x="1" y="2"/>
                  </a:lnTo>
                  <a:lnTo>
                    <a:pt x="1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91" name="Freeform 436">
              <a:extLst>
                <a:ext uri="{FF2B5EF4-FFF2-40B4-BE49-F238E27FC236}">
                  <a16:creationId xmlns:a16="http://schemas.microsoft.com/office/drawing/2014/main" xmlns="" id="{AFE83ABD-F64D-1943-BAE5-8DC487F4AF20}"/>
                </a:ext>
              </a:extLst>
            </p:cNvPr>
            <p:cNvSpPr>
              <a:spLocks/>
            </p:cNvSpPr>
            <p:nvPr/>
          </p:nvSpPr>
          <p:spPr bwMode="auto">
            <a:xfrm>
              <a:off x="5116" y="3134"/>
              <a:ext cx="0" cy="1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92" name="Rectangle 437">
              <a:extLst>
                <a:ext uri="{FF2B5EF4-FFF2-40B4-BE49-F238E27FC236}">
                  <a16:creationId xmlns:a16="http://schemas.microsoft.com/office/drawing/2014/main" xmlns="" id="{1EA1FAF7-A1BA-4C4D-BBA1-E987849ABD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08" y="3127"/>
              <a:ext cx="1" cy="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93" name="Freeform 438">
              <a:extLst>
                <a:ext uri="{FF2B5EF4-FFF2-40B4-BE49-F238E27FC236}">
                  <a16:creationId xmlns:a16="http://schemas.microsoft.com/office/drawing/2014/main" xmlns="" id="{095E3747-C374-8749-AFF1-140A52DCD554}"/>
                </a:ext>
              </a:extLst>
            </p:cNvPr>
            <p:cNvSpPr>
              <a:spLocks/>
            </p:cNvSpPr>
            <p:nvPr/>
          </p:nvSpPr>
          <p:spPr bwMode="auto">
            <a:xfrm>
              <a:off x="5113" y="3136"/>
              <a:ext cx="3" cy="2"/>
            </a:xfrm>
            <a:custGeom>
              <a:avLst/>
              <a:gdLst>
                <a:gd name="T0" fmla="*/ 3 w 3"/>
                <a:gd name="T1" fmla="*/ 2 h 2"/>
                <a:gd name="T2" fmla="*/ 0 w 3"/>
                <a:gd name="T3" fmla="*/ 0 h 2"/>
                <a:gd name="T4" fmla="*/ 3 w 3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3" y="2"/>
                  </a:moveTo>
                  <a:lnTo>
                    <a:pt x="0" y="0"/>
                  </a:lnTo>
                  <a:lnTo>
                    <a:pt x="3" y="2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94" name="Freeform 439">
              <a:extLst>
                <a:ext uri="{FF2B5EF4-FFF2-40B4-BE49-F238E27FC236}">
                  <a16:creationId xmlns:a16="http://schemas.microsoft.com/office/drawing/2014/main" xmlns="" id="{59180993-A97A-C946-91B4-D4CF770F37A3}"/>
                </a:ext>
              </a:extLst>
            </p:cNvPr>
            <p:cNvSpPr>
              <a:spLocks/>
            </p:cNvSpPr>
            <p:nvPr/>
          </p:nvSpPr>
          <p:spPr bwMode="auto">
            <a:xfrm>
              <a:off x="5112" y="3136"/>
              <a:ext cx="1" cy="3"/>
            </a:xfrm>
            <a:custGeom>
              <a:avLst/>
              <a:gdLst>
                <a:gd name="T0" fmla="*/ 0 w 2"/>
                <a:gd name="T1" fmla="*/ 0 h 3"/>
                <a:gd name="T2" fmla="*/ 2 w 2"/>
                <a:gd name="T3" fmla="*/ 3 h 3"/>
                <a:gd name="T4" fmla="*/ 0 w 2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3">
                  <a:moveTo>
                    <a:pt x="0" y="0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1" y="2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95" name="Freeform 440">
              <a:extLst>
                <a:ext uri="{FF2B5EF4-FFF2-40B4-BE49-F238E27FC236}">
                  <a16:creationId xmlns:a16="http://schemas.microsoft.com/office/drawing/2014/main" xmlns="" id="{4EFFF1EB-C130-5845-A1D8-1B1098FBA9E1}"/>
                </a:ext>
              </a:extLst>
            </p:cNvPr>
            <p:cNvSpPr>
              <a:spLocks/>
            </p:cNvSpPr>
            <p:nvPr/>
          </p:nvSpPr>
          <p:spPr bwMode="auto">
            <a:xfrm>
              <a:off x="5116" y="3136"/>
              <a:ext cx="1" cy="1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0 w 1"/>
                <a:gd name="T5" fmla="*/ 0 h 1"/>
                <a:gd name="T6" fmla="*/ 1 w 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96" name="Freeform 441">
              <a:extLst>
                <a:ext uri="{FF2B5EF4-FFF2-40B4-BE49-F238E27FC236}">
                  <a16:creationId xmlns:a16="http://schemas.microsoft.com/office/drawing/2014/main" xmlns="" id="{E188B883-42AF-B949-9832-4792049C085B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8" y="3118"/>
              <a:ext cx="12" cy="17"/>
            </a:xfrm>
            <a:custGeom>
              <a:avLst/>
              <a:gdLst>
                <a:gd name="T0" fmla="*/ 4 w 15"/>
                <a:gd name="T1" fmla="*/ 3 h 20"/>
                <a:gd name="T2" fmla="*/ 2 w 15"/>
                <a:gd name="T3" fmla="*/ 2 h 20"/>
                <a:gd name="T4" fmla="*/ 8 w 15"/>
                <a:gd name="T5" fmla="*/ 10 h 20"/>
                <a:gd name="T6" fmla="*/ 2 w 15"/>
                <a:gd name="T7" fmla="*/ 3 h 20"/>
                <a:gd name="T8" fmla="*/ 5 w 15"/>
                <a:gd name="T9" fmla="*/ 10 h 20"/>
                <a:gd name="T10" fmla="*/ 3 w 15"/>
                <a:gd name="T11" fmla="*/ 7 h 20"/>
                <a:gd name="T12" fmla="*/ 8 w 15"/>
                <a:gd name="T13" fmla="*/ 15 h 20"/>
                <a:gd name="T14" fmla="*/ 1 w 15"/>
                <a:gd name="T15" fmla="*/ 6 h 20"/>
                <a:gd name="T16" fmla="*/ 1 w 15"/>
                <a:gd name="T17" fmla="*/ 6 h 20"/>
                <a:gd name="T18" fmla="*/ 2 w 15"/>
                <a:gd name="T19" fmla="*/ 9 h 20"/>
                <a:gd name="T20" fmla="*/ 6 w 15"/>
                <a:gd name="T21" fmla="*/ 14 h 20"/>
                <a:gd name="T22" fmla="*/ 10 w 15"/>
                <a:gd name="T23" fmla="*/ 18 h 20"/>
                <a:gd name="T24" fmla="*/ 8 w 15"/>
                <a:gd name="T25" fmla="*/ 14 h 20"/>
                <a:gd name="T26" fmla="*/ 10 w 15"/>
                <a:gd name="T27" fmla="*/ 18 h 20"/>
                <a:gd name="T28" fmla="*/ 9 w 15"/>
                <a:gd name="T29" fmla="*/ 15 h 20"/>
                <a:gd name="T30" fmla="*/ 11 w 15"/>
                <a:gd name="T31" fmla="*/ 18 h 20"/>
                <a:gd name="T32" fmla="*/ 9 w 15"/>
                <a:gd name="T33" fmla="*/ 15 h 20"/>
                <a:gd name="T34" fmla="*/ 10 w 15"/>
                <a:gd name="T35" fmla="*/ 16 h 20"/>
                <a:gd name="T36" fmla="*/ 7 w 15"/>
                <a:gd name="T37" fmla="*/ 12 h 20"/>
                <a:gd name="T38" fmla="*/ 11 w 15"/>
                <a:gd name="T39" fmla="*/ 16 h 20"/>
                <a:gd name="T40" fmla="*/ 8 w 15"/>
                <a:gd name="T41" fmla="*/ 13 h 20"/>
                <a:gd name="T42" fmla="*/ 13 w 15"/>
                <a:gd name="T43" fmla="*/ 16 h 20"/>
                <a:gd name="T44" fmla="*/ 11 w 15"/>
                <a:gd name="T45" fmla="*/ 13 h 20"/>
                <a:gd name="T46" fmla="*/ 12 w 15"/>
                <a:gd name="T47" fmla="*/ 16 h 20"/>
                <a:gd name="T48" fmla="*/ 6 w 15"/>
                <a:gd name="T49" fmla="*/ 9 h 20"/>
                <a:gd name="T50" fmla="*/ 12 w 15"/>
                <a:gd name="T51" fmla="*/ 14 h 20"/>
                <a:gd name="T52" fmla="*/ 11 w 15"/>
                <a:gd name="T53" fmla="*/ 12 h 20"/>
                <a:gd name="T54" fmla="*/ 12 w 15"/>
                <a:gd name="T55" fmla="*/ 13 h 20"/>
                <a:gd name="T56" fmla="*/ 11 w 15"/>
                <a:gd name="T57" fmla="*/ 10 h 20"/>
                <a:gd name="T58" fmla="*/ 10 w 15"/>
                <a:gd name="T59" fmla="*/ 10 h 20"/>
                <a:gd name="T60" fmla="*/ 8 w 15"/>
                <a:gd name="T61" fmla="*/ 7 h 20"/>
                <a:gd name="T62" fmla="*/ 9 w 15"/>
                <a:gd name="T63" fmla="*/ 9 h 20"/>
                <a:gd name="T64" fmla="*/ 5 w 15"/>
                <a:gd name="T65" fmla="*/ 4 h 20"/>
                <a:gd name="T66" fmla="*/ 8 w 15"/>
                <a:gd name="T67" fmla="*/ 7 h 20"/>
                <a:gd name="T68" fmla="*/ 4 w 15"/>
                <a:gd name="T69" fmla="*/ 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5" h="20">
                  <a:moveTo>
                    <a:pt x="4" y="3"/>
                  </a:moveTo>
                  <a:cubicBezTo>
                    <a:pt x="1" y="0"/>
                    <a:pt x="3" y="2"/>
                    <a:pt x="2" y="2"/>
                  </a:cubicBezTo>
                  <a:cubicBezTo>
                    <a:pt x="3" y="4"/>
                    <a:pt x="8" y="9"/>
                    <a:pt x="8" y="10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0" y="3"/>
                    <a:pt x="5" y="10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7"/>
                    <a:pt x="11" y="17"/>
                    <a:pt x="8" y="15"/>
                  </a:cubicBezTo>
                  <a:cubicBezTo>
                    <a:pt x="5" y="10"/>
                    <a:pt x="5" y="11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3" y="9"/>
                    <a:pt x="2" y="9"/>
                  </a:cubicBezTo>
                  <a:cubicBezTo>
                    <a:pt x="4" y="11"/>
                    <a:pt x="6" y="13"/>
                    <a:pt x="6" y="14"/>
                  </a:cubicBezTo>
                  <a:cubicBezTo>
                    <a:pt x="6" y="14"/>
                    <a:pt x="8" y="16"/>
                    <a:pt x="10" y="18"/>
                  </a:cubicBezTo>
                  <a:cubicBezTo>
                    <a:pt x="8" y="16"/>
                    <a:pt x="9" y="17"/>
                    <a:pt x="8" y="14"/>
                  </a:cubicBezTo>
                  <a:cubicBezTo>
                    <a:pt x="10" y="17"/>
                    <a:pt x="8" y="15"/>
                    <a:pt x="10" y="18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9" y="16"/>
                    <a:pt x="10" y="18"/>
                    <a:pt x="11" y="18"/>
                  </a:cubicBezTo>
                  <a:cubicBezTo>
                    <a:pt x="10" y="17"/>
                    <a:pt x="9" y="15"/>
                    <a:pt x="9" y="15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9" y="15"/>
                    <a:pt x="11" y="16"/>
                    <a:pt x="7" y="12"/>
                  </a:cubicBezTo>
                  <a:cubicBezTo>
                    <a:pt x="11" y="16"/>
                    <a:pt x="11" y="16"/>
                    <a:pt x="11" y="16"/>
                  </a:cubicBezTo>
                  <a:cubicBezTo>
                    <a:pt x="8" y="13"/>
                    <a:pt x="8" y="13"/>
                    <a:pt x="8" y="13"/>
                  </a:cubicBezTo>
                  <a:cubicBezTo>
                    <a:pt x="10" y="14"/>
                    <a:pt x="15" y="20"/>
                    <a:pt x="13" y="16"/>
                  </a:cubicBezTo>
                  <a:cubicBezTo>
                    <a:pt x="12" y="15"/>
                    <a:pt x="11" y="14"/>
                    <a:pt x="11" y="13"/>
                  </a:cubicBezTo>
                  <a:cubicBezTo>
                    <a:pt x="9" y="12"/>
                    <a:pt x="12" y="16"/>
                    <a:pt x="12" y="16"/>
                  </a:cubicBezTo>
                  <a:cubicBezTo>
                    <a:pt x="10" y="14"/>
                    <a:pt x="7" y="10"/>
                    <a:pt x="6" y="9"/>
                  </a:cubicBezTo>
                  <a:cubicBezTo>
                    <a:pt x="9" y="12"/>
                    <a:pt x="6" y="8"/>
                    <a:pt x="12" y="14"/>
                  </a:cubicBezTo>
                  <a:cubicBezTo>
                    <a:pt x="13" y="14"/>
                    <a:pt x="10" y="11"/>
                    <a:pt x="11" y="12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9" y="9"/>
                    <a:pt x="14" y="15"/>
                    <a:pt x="11" y="10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8" y="8"/>
                    <a:pt x="8" y="8"/>
                    <a:pt x="8" y="7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6" y="6"/>
                    <a:pt x="6" y="5"/>
                    <a:pt x="5" y="4"/>
                  </a:cubicBezTo>
                  <a:cubicBezTo>
                    <a:pt x="5" y="4"/>
                    <a:pt x="7" y="6"/>
                    <a:pt x="8" y="7"/>
                  </a:cubicBezTo>
                  <a:cubicBezTo>
                    <a:pt x="6" y="5"/>
                    <a:pt x="4" y="3"/>
                    <a:pt x="4" y="3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97" name="Freeform 442">
              <a:extLst>
                <a:ext uri="{FF2B5EF4-FFF2-40B4-BE49-F238E27FC236}">
                  <a16:creationId xmlns:a16="http://schemas.microsoft.com/office/drawing/2014/main" xmlns="" id="{54D53BD9-06B0-9141-8DE6-5FB0D40CB217}"/>
                </a:ext>
              </a:extLst>
            </p:cNvPr>
            <p:cNvSpPr>
              <a:spLocks/>
            </p:cNvSpPr>
            <p:nvPr/>
          </p:nvSpPr>
          <p:spPr bwMode="auto">
            <a:xfrm>
              <a:off x="5116" y="3131"/>
              <a:ext cx="0" cy="2"/>
            </a:xfrm>
            <a:custGeom>
              <a:avLst/>
              <a:gdLst>
                <a:gd name="T0" fmla="*/ 2 h 2"/>
                <a:gd name="T1" fmla="*/ 0 h 2"/>
                <a:gd name="T2" fmla="*/ 2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2"/>
                  </a:moveTo>
                  <a:lnTo>
                    <a:pt x="0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98" name="Freeform 443">
              <a:extLst>
                <a:ext uri="{FF2B5EF4-FFF2-40B4-BE49-F238E27FC236}">
                  <a16:creationId xmlns:a16="http://schemas.microsoft.com/office/drawing/2014/main" xmlns="" id="{849480DC-7DB7-5648-AE52-27EF32954311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9" y="3114"/>
              <a:ext cx="15" cy="19"/>
            </a:xfrm>
            <a:custGeom>
              <a:avLst/>
              <a:gdLst>
                <a:gd name="T0" fmla="*/ 9 w 18"/>
                <a:gd name="T1" fmla="*/ 12 h 23"/>
                <a:gd name="T2" fmla="*/ 13 w 18"/>
                <a:gd name="T3" fmla="*/ 16 h 23"/>
                <a:gd name="T4" fmla="*/ 5 w 18"/>
                <a:gd name="T5" fmla="*/ 9 h 23"/>
                <a:gd name="T6" fmla="*/ 4 w 18"/>
                <a:gd name="T7" fmla="*/ 7 h 23"/>
                <a:gd name="T8" fmla="*/ 11 w 18"/>
                <a:gd name="T9" fmla="*/ 13 h 23"/>
                <a:gd name="T10" fmla="*/ 12 w 18"/>
                <a:gd name="T11" fmla="*/ 14 h 23"/>
                <a:gd name="T12" fmla="*/ 8 w 18"/>
                <a:gd name="T13" fmla="*/ 10 h 23"/>
                <a:gd name="T14" fmla="*/ 6 w 18"/>
                <a:gd name="T15" fmla="*/ 7 h 23"/>
                <a:gd name="T16" fmla="*/ 7 w 18"/>
                <a:gd name="T17" fmla="*/ 9 h 23"/>
                <a:gd name="T18" fmla="*/ 12 w 18"/>
                <a:gd name="T19" fmla="*/ 13 h 23"/>
                <a:gd name="T20" fmla="*/ 2 w 18"/>
                <a:gd name="T21" fmla="*/ 2 h 23"/>
                <a:gd name="T22" fmla="*/ 2 w 18"/>
                <a:gd name="T23" fmla="*/ 2 h 23"/>
                <a:gd name="T24" fmla="*/ 7 w 18"/>
                <a:gd name="T25" fmla="*/ 7 h 23"/>
                <a:gd name="T26" fmla="*/ 5 w 18"/>
                <a:gd name="T27" fmla="*/ 6 h 23"/>
                <a:gd name="T28" fmla="*/ 3 w 18"/>
                <a:gd name="T29" fmla="*/ 3 h 23"/>
                <a:gd name="T30" fmla="*/ 1 w 18"/>
                <a:gd name="T31" fmla="*/ 5 h 23"/>
                <a:gd name="T32" fmla="*/ 2 w 18"/>
                <a:gd name="T33" fmla="*/ 5 h 23"/>
                <a:gd name="T34" fmla="*/ 4 w 18"/>
                <a:gd name="T35" fmla="*/ 9 h 23"/>
                <a:gd name="T36" fmla="*/ 9 w 18"/>
                <a:gd name="T37" fmla="*/ 13 h 23"/>
                <a:gd name="T38" fmla="*/ 7 w 18"/>
                <a:gd name="T39" fmla="*/ 12 h 23"/>
                <a:gd name="T40" fmla="*/ 12 w 18"/>
                <a:gd name="T41" fmla="*/ 17 h 23"/>
                <a:gd name="T42" fmla="*/ 14 w 18"/>
                <a:gd name="T43" fmla="*/ 19 h 23"/>
                <a:gd name="T44" fmla="*/ 15 w 18"/>
                <a:gd name="T45" fmla="*/ 19 h 23"/>
                <a:gd name="T46" fmla="*/ 9 w 18"/>
                <a:gd name="T47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8" h="23">
                  <a:moveTo>
                    <a:pt x="9" y="12"/>
                  </a:moveTo>
                  <a:cubicBezTo>
                    <a:pt x="9" y="13"/>
                    <a:pt x="11" y="15"/>
                    <a:pt x="13" y="16"/>
                  </a:cubicBezTo>
                  <a:cubicBezTo>
                    <a:pt x="11" y="14"/>
                    <a:pt x="8" y="12"/>
                    <a:pt x="5" y="9"/>
                  </a:cubicBezTo>
                  <a:cubicBezTo>
                    <a:pt x="7" y="10"/>
                    <a:pt x="4" y="7"/>
                    <a:pt x="4" y="7"/>
                  </a:cubicBezTo>
                  <a:cubicBezTo>
                    <a:pt x="6" y="9"/>
                    <a:pt x="10" y="13"/>
                    <a:pt x="11" y="13"/>
                  </a:cubicBezTo>
                  <a:cubicBezTo>
                    <a:pt x="10" y="12"/>
                    <a:pt x="12" y="14"/>
                    <a:pt x="12" y="14"/>
                  </a:cubicBezTo>
                  <a:cubicBezTo>
                    <a:pt x="9" y="12"/>
                    <a:pt x="11" y="12"/>
                    <a:pt x="8" y="10"/>
                  </a:cubicBezTo>
                  <a:cubicBezTo>
                    <a:pt x="6" y="8"/>
                    <a:pt x="4" y="6"/>
                    <a:pt x="6" y="7"/>
                  </a:cubicBezTo>
                  <a:cubicBezTo>
                    <a:pt x="8" y="9"/>
                    <a:pt x="7" y="9"/>
                    <a:pt x="7" y="9"/>
                  </a:cubicBezTo>
                  <a:cubicBezTo>
                    <a:pt x="10" y="12"/>
                    <a:pt x="9" y="10"/>
                    <a:pt x="12" y="13"/>
                  </a:cubicBezTo>
                  <a:cubicBezTo>
                    <a:pt x="8" y="9"/>
                    <a:pt x="9" y="8"/>
                    <a:pt x="2" y="2"/>
                  </a:cubicBezTo>
                  <a:cubicBezTo>
                    <a:pt x="0" y="0"/>
                    <a:pt x="2" y="2"/>
                    <a:pt x="2" y="2"/>
                  </a:cubicBezTo>
                  <a:cubicBezTo>
                    <a:pt x="4" y="4"/>
                    <a:pt x="6" y="6"/>
                    <a:pt x="7" y="7"/>
                  </a:cubicBezTo>
                  <a:cubicBezTo>
                    <a:pt x="6" y="6"/>
                    <a:pt x="8" y="9"/>
                    <a:pt x="5" y="6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1" y="3"/>
                    <a:pt x="1" y="4"/>
                    <a:pt x="1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3" y="7"/>
                    <a:pt x="3" y="8"/>
                    <a:pt x="4" y="9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8" y="13"/>
                    <a:pt x="9" y="14"/>
                    <a:pt x="7" y="12"/>
                  </a:cubicBezTo>
                  <a:cubicBezTo>
                    <a:pt x="9" y="14"/>
                    <a:pt x="10" y="15"/>
                    <a:pt x="12" y="17"/>
                  </a:cubicBezTo>
                  <a:cubicBezTo>
                    <a:pt x="13" y="18"/>
                    <a:pt x="11" y="16"/>
                    <a:pt x="14" y="19"/>
                  </a:cubicBezTo>
                  <a:cubicBezTo>
                    <a:pt x="18" y="23"/>
                    <a:pt x="11" y="16"/>
                    <a:pt x="15" y="19"/>
                  </a:cubicBezTo>
                  <a:lnTo>
                    <a:pt x="9" y="12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99" name="Freeform 444">
              <a:extLst>
                <a:ext uri="{FF2B5EF4-FFF2-40B4-BE49-F238E27FC236}">
                  <a16:creationId xmlns:a16="http://schemas.microsoft.com/office/drawing/2014/main" xmlns="" id="{DDB1C3A9-7C80-7045-BF7F-6A4E641620D6}"/>
                </a:ext>
              </a:extLst>
            </p:cNvPr>
            <p:cNvSpPr>
              <a:spLocks/>
            </p:cNvSpPr>
            <p:nvPr/>
          </p:nvSpPr>
          <p:spPr bwMode="auto">
            <a:xfrm>
              <a:off x="5116" y="3125"/>
              <a:ext cx="1" cy="2"/>
            </a:xfrm>
            <a:custGeom>
              <a:avLst/>
              <a:gdLst>
                <a:gd name="T0" fmla="*/ 1 w 1"/>
                <a:gd name="T1" fmla="*/ 2 h 2"/>
                <a:gd name="T2" fmla="*/ 0 w 1"/>
                <a:gd name="T3" fmla="*/ 0 h 2"/>
                <a:gd name="T4" fmla="*/ 0 w 1"/>
                <a:gd name="T5" fmla="*/ 2 h 2"/>
                <a:gd name="T6" fmla="*/ 1 w 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2">
                  <a:moveTo>
                    <a:pt x="1" y="2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00" name="Freeform 445">
              <a:extLst>
                <a:ext uri="{FF2B5EF4-FFF2-40B4-BE49-F238E27FC236}">
                  <a16:creationId xmlns:a16="http://schemas.microsoft.com/office/drawing/2014/main" xmlns="" id="{C27E557B-297B-034B-ABB8-5B103CDE068B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9" y="3118"/>
              <a:ext cx="3" cy="3"/>
            </a:xfrm>
            <a:custGeom>
              <a:avLst/>
              <a:gdLst>
                <a:gd name="T0" fmla="*/ 0 w 4"/>
                <a:gd name="T1" fmla="*/ 0 h 3"/>
                <a:gd name="T2" fmla="*/ 3 w 4"/>
                <a:gd name="T3" fmla="*/ 3 h 3"/>
                <a:gd name="T4" fmla="*/ 0 w 4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3">
                  <a:moveTo>
                    <a:pt x="0" y="0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4" y="3"/>
                    <a:pt x="2" y="2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01" name="Freeform 446">
              <a:extLst>
                <a:ext uri="{FF2B5EF4-FFF2-40B4-BE49-F238E27FC236}">
                  <a16:creationId xmlns:a16="http://schemas.microsoft.com/office/drawing/2014/main" xmlns="" id="{FA826C11-6792-DD40-B15A-3157DCF59A39}"/>
                </a:ext>
              </a:extLst>
            </p:cNvPr>
            <p:cNvSpPr>
              <a:spLocks/>
            </p:cNvSpPr>
            <p:nvPr/>
          </p:nvSpPr>
          <p:spPr bwMode="auto">
            <a:xfrm>
              <a:off x="5118" y="3123"/>
              <a:ext cx="2" cy="2"/>
            </a:xfrm>
            <a:custGeom>
              <a:avLst/>
              <a:gdLst>
                <a:gd name="T0" fmla="*/ 2 w 2"/>
                <a:gd name="T1" fmla="*/ 2 h 2"/>
                <a:gd name="T2" fmla="*/ 1 w 2"/>
                <a:gd name="T3" fmla="*/ 1 h 2"/>
                <a:gd name="T4" fmla="*/ 0 w 2"/>
                <a:gd name="T5" fmla="*/ 0 h 2"/>
                <a:gd name="T6" fmla="*/ 2 w 2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2">
                  <a:moveTo>
                    <a:pt x="2" y="2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1"/>
                    <a:pt x="1" y="2"/>
                    <a:pt x="2" y="2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02" name="Freeform 447">
              <a:extLst>
                <a:ext uri="{FF2B5EF4-FFF2-40B4-BE49-F238E27FC236}">
                  <a16:creationId xmlns:a16="http://schemas.microsoft.com/office/drawing/2014/main" xmlns="" id="{9F1C4C37-A2E7-2E4D-B4E2-456ACF69A081}"/>
                </a:ext>
              </a:extLst>
            </p:cNvPr>
            <p:cNvSpPr>
              <a:spLocks/>
            </p:cNvSpPr>
            <p:nvPr/>
          </p:nvSpPr>
          <p:spPr bwMode="auto">
            <a:xfrm>
              <a:off x="5110" y="3114"/>
              <a:ext cx="8" cy="8"/>
            </a:xfrm>
            <a:custGeom>
              <a:avLst/>
              <a:gdLst>
                <a:gd name="T0" fmla="*/ 1 w 10"/>
                <a:gd name="T1" fmla="*/ 0 h 10"/>
                <a:gd name="T2" fmla="*/ 0 w 10"/>
                <a:gd name="T3" fmla="*/ 1 h 10"/>
                <a:gd name="T4" fmla="*/ 9 w 10"/>
                <a:gd name="T5" fmla="*/ 9 h 10"/>
                <a:gd name="T6" fmla="*/ 4 w 10"/>
                <a:gd name="T7" fmla="*/ 4 h 10"/>
                <a:gd name="T8" fmla="*/ 4 w 10"/>
                <a:gd name="T9" fmla="*/ 3 h 10"/>
                <a:gd name="T10" fmla="*/ 1 w 10"/>
                <a:gd name="T11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10">
                  <a:moveTo>
                    <a:pt x="1" y="0"/>
                  </a:moveTo>
                  <a:cubicBezTo>
                    <a:pt x="1" y="1"/>
                    <a:pt x="3" y="3"/>
                    <a:pt x="0" y="1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10" y="10"/>
                    <a:pt x="5" y="5"/>
                    <a:pt x="4" y="4"/>
                  </a:cubicBezTo>
                  <a:cubicBezTo>
                    <a:pt x="6" y="6"/>
                    <a:pt x="3" y="3"/>
                    <a:pt x="4" y="3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03" name="Freeform 448">
              <a:extLst>
                <a:ext uri="{FF2B5EF4-FFF2-40B4-BE49-F238E27FC236}">
                  <a16:creationId xmlns:a16="http://schemas.microsoft.com/office/drawing/2014/main" xmlns="" id="{21075443-1545-0E4B-957D-B47BDCDB7FF1}"/>
                </a:ext>
              </a:extLst>
            </p:cNvPr>
            <p:cNvSpPr>
              <a:spLocks/>
            </p:cNvSpPr>
            <p:nvPr/>
          </p:nvSpPr>
          <p:spPr bwMode="auto">
            <a:xfrm>
              <a:off x="5112" y="3110"/>
              <a:ext cx="15" cy="17"/>
            </a:xfrm>
            <a:custGeom>
              <a:avLst/>
              <a:gdLst>
                <a:gd name="T0" fmla="*/ 9 w 18"/>
                <a:gd name="T1" fmla="*/ 13 h 20"/>
                <a:gd name="T2" fmla="*/ 9 w 18"/>
                <a:gd name="T3" fmla="*/ 12 h 20"/>
                <a:gd name="T4" fmla="*/ 11 w 18"/>
                <a:gd name="T5" fmla="*/ 14 h 20"/>
                <a:gd name="T6" fmla="*/ 13 w 18"/>
                <a:gd name="T7" fmla="*/ 15 h 20"/>
                <a:gd name="T8" fmla="*/ 11 w 18"/>
                <a:gd name="T9" fmla="*/ 13 h 20"/>
                <a:gd name="T10" fmla="*/ 11 w 18"/>
                <a:gd name="T11" fmla="*/ 12 h 20"/>
                <a:gd name="T12" fmla="*/ 7 w 18"/>
                <a:gd name="T13" fmla="*/ 9 h 20"/>
                <a:gd name="T14" fmla="*/ 14 w 18"/>
                <a:gd name="T15" fmla="*/ 13 h 20"/>
                <a:gd name="T16" fmla="*/ 5 w 18"/>
                <a:gd name="T17" fmla="*/ 6 h 20"/>
                <a:gd name="T18" fmla="*/ 9 w 18"/>
                <a:gd name="T19" fmla="*/ 8 h 20"/>
                <a:gd name="T20" fmla="*/ 9 w 18"/>
                <a:gd name="T21" fmla="*/ 8 h 20"/>
                <a:gd name="T22" fmla="*/ 9 w 18"/>
                <a:gd name="T23" fmla="*/ 8 h 20"/>
                <a:gd name="T24" fmla="*/ 14 w 18"/>
                <a:gd name="T25" fmla="*/ 11 h 20"/>
                <a:gd name="T26" fmla="*/ 14 w 18"/>
                <a:gd name="T27" fmla="*/ 10 h 20"/>
                <a:gd name="T28" fmla="*/ 16 w 18"/>
                <a:gd name="T29" fmla="*/ 11 h 20"/>
                <a:gd name="T30" fmla="*/ 14 w 18"/>
                <a:gd name="T31" fmla="*/ 7 h 20"/>
                <a:gd name="T32" fmla="*/ 17 w 18"/>
                <a:gd name="T33" fmla="*/ 9 h 20"/>
                <a:gd name="T34" fmla="*/ 8 w 18"/>
                <a:gd name="T35" fmla="*/ 4 h 20"/>
                <a:gd name="T36" fmla="*/ 9 w 18"/>
                <a:gd name="T37" fmla="*/ 4 h 20"/>
                <a:gd name="T38" fmla="*/ 15 w 18"/>
                <a:gd name="T39" fmla="*/ 7 h 20"/>
                <a:gd name="T40" fmla="*/ 12 w 18"/>
                <a:gd name="T41" fmla="*/ 5 h 20"/>
                <a:gd name="T42" fmla="*/ 18 w 18"/>
                <a:gd name="T43" fmla="*/ 7 h 20"/>
                <a:gd name="T44" fmla="*/ 10 w 18"/>
                <a:gd name="T45" fmla="*/ 3 h 20"/>
                <a:gd name="T46" fmla="*/ 12 w 18"/>
                <a:gd name="T47" fmla="*/ 3 h 20"/>
                <a:gd name="T48" fmla="*/ 4 w 18"/>
                <a:gd name="T49" fmla="*/ 0 h 20"/>
                <a:gd name="T50" fmla="*/ 4 w 18"/>
                <a:gd name="T51" fmla="*/ 2 h 20"/>
                <a:gd name="T52" fmla="*/ 8 w 18"/>
                <a:gd name="T53" fmla="*/ 5 h 20"/>
                <a:gd name="T54" fmla="*/ 3 w 18"/>
                <a:gd name="T55" fmla="*/ 2 h 20"/>
                <a:gd name="T56" fmla="*/ 8 w 18"/>
                <a:gd name="T57" fmla="*/ 5 h 20"/>
                <a:gd name="T58" fmla="*/ 3 w 18"/>
                <a:gd name="T59" fmla="*/ 3 h 20"/>
                <a:gd name="T60" fmla="*/ 8 w 18"/>
                <a:gd name="T61" fmla="*/ 6 h 20"/>
                <a:gd name="T62" fmla="*/ 2 w 18"/>
                <a:gd name="T63" fmla="*/ 2 h 20"/>
                <a:gd name="T64" fmla="*/ 2 w 18"/>
                <a:gd name="T65" fmla="*/ 6 h 20"/>
                <a:gd name="T66" fmla="*/ 5 w 18"/>
                <a:gd name="T67" fmla="*/ 9 h 20"/>
                <a:gd name="T68" fmla="*/ 5 w 18"/>
                <a:gd name="T69" fmla="*/ 10 h 20"/>
                <a:gd name="T70" fmla="*/ 8 w 18"/>
                <a:gd name="T71" fmla="*/ 13 h 20"/>
                <a:gd name="T72" fmla="*/ 0 w 18"/>
                <a:gd name="T73" fmla="*/ 7 h 20"/>
                <a:gd name="T74" fmla="*/ 1 w 18"/>
                <a:gd name="T75" fmla="*/ 8 h 20"/>
                <a:gd name="T76" fmla="*/ 3 w 18"/>
                <a:gd name="T77" fmla="*/ 9 h 20"/>
                <a:gd name="T78" fmla="*/ 1 w 18"/>
                <a:gd name="T79" fmla="*/ 8 h 20"/>
                <a:gd name="T80" fmla="*/ 10 w 18"/>
                <a:gd name="T81" fmla="*/ 15 h 20"/>
                <a:gd name="T82" fmla="*/ 14 w 18"/>
                <a:gd name="T83" fmla="*/ 17 h 20"/>
                <a:gd name="T84" fmla="*/ 9 w 18"/>
                <a:gd name="T85" fmla="*/ 1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8" h="20">
                  <a:moveTo>
                    <a:pt x="9" y="13"/>
                  </a:moveTo>
                  <a:cubicBezTo>
                    <a:pt x="9" y="13"/>
                    <a:pt x="7" y="11"/>
                    <a:pt x="9" y="12"/>
                  </a:cubicBezTo>
                  <a:cubicBezTo>
                    <a:pt x="11" y="13"/>
                    <a:pt x="11" y="14"/>
                    <a:pt x="11" y="14"/>
                  </a:cubicBezTo>
                  <a:cubicBezTo>
                    <a:pt x="15" y="17"/>
                    <a:pt x="10" y="13"/>
                    <a:pt x="13" y="15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2" y="14"/>
                    <a:pt x="8" y="10"/>
                    <a:pt x="11" y="12"/>
                  </a:cubicBezTo>
                  <a:cubicBezTo>
                    <a:pt x="10" y="11"/>
                    <a:pt x="10" y="11"/>
                    <a:pt x="7" y="9"/>
                  </a:cubicBezTo>
                  <a:cubicBezTo>
                    <a:pt x="11" y="11"/>
                    <a:pt x="10" y="11"/>
                    <a:pt x="14" y="13"/>
                  </a:cubicBezTo>
                  <a:cubicBezTo>
                    <a:pt x="12" y="12"/>
                    <a:pt x="8" y="9"/>
                    <a:pt x="5" y="6"/>
                  </a:cubicBezTo>
                  <a:cubicBezTo>
                    <a:pt x="10" y="9"/>
                    <a:pt x="4" y="5"/>
                    <a:pt x="9" y="8"/>
                  </a:cubicBezTo>
                  <a:cubicBezTo>
                    <a:pt x="9" y="8"/>
                    <a:pt x="10" y="9"/>
                    <a:pt x="9" y="8"/>
                  </a:cubicBezTo>
                  <a:cubicBezTo>
                    <a:pt x="14" y="12"/>
                    <a:pt x="8" y="7"/>
                    <a:pt x="9" y="8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3" y="10"/>
                    <a:pt x="11" y="8"/>
                    <a:pt x="14" y="10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3" y="8"/>
                    <a:pt x="15" y="9"/>
                    <a:pt x="14" y="7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4" y="6"/>
                    <a:pt x="15" y="8"/>
                    <a:pt x="8" y="4"/>
                  </a:cubicBezTo>
                  <a:cubicBezTo>
                    <a:pt x="17" y="9"/>
                    <a:pt x="6" y="2"/>
                    <a:pt x="9" y="4"/>
                  </a:cubicBezTo>
                  <a:cubicBezTo>
                    <a:pt x="13" y="5"/>
                    <a:pt x="11" y="5"/>
                    <a:pt x="15" y="7"/>
                  </a:cubicBezTo>
                  <a:cubicBezTo>
                    <a:pt x="10" y="4"/>
                    <a:pt x="14" y="6"/>
                    <a:pt x="12" y="5"/>
                  </a:cubicBezTo>
                  <a:cubicBezTo>
                    <a:pt x="17" y="7"/>
                    <a:pt x="13" y="5"/>
                    <a:pt x="18" y="7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3" y="4"/>
                    <a:pt x="12" y="3"/>
                    <a:pt x="12" y="3"/>
                  </a:cubicBezTo>
                  <a:cubicBezTo>
                    <a:pt x="12" y="3"/>
                    <a:pt x="6" y="0"/>
                    <a:pt x="4" y="0"/>
                  </a:cubicBezTo>
                  <a:cubicBezTo>
                    <a:pt x="5" y="1"/>
                    <a:pt x="7" y="3"/>
                    <a:pt x="4" y="2"/>
                  </a:cubicBezTo>
                  <a:cubicBezTo>
                    <a:pt x="10" y="5"/>
                    <a:pt x="4" y="2"/>
                    <a:pt x="8" y="5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4" y="3"/>
                    <a:pt x="6" y="4"/>
                    <a:pt x="8" y="5"/>
                  </a:cubicBezTo>
                  <a:cubicBezTo>
                    <a:pt x="9" y="6"/>
                    <a:pt x="5" y="4"/>
                    <a:pt x="3" y="3"/>
                  </a:cubicBezTo>
                  <a:cubicBezTo>
                    <a:pt x="3" y="3"/>
                    <a:pt x="5" y="4"/>
                    <a:pt x="8" y="6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3" y="4"/>
                    <a:pt x="6" y="8"/>
                    <a:pt x="2" y="6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3" y="8"/>
                    <a:pt x="12" y="16"/>
                    <a:pt x="5" y="10"/>
                  </a:cubicBezTo>
                  <a:cubicBezTo>
                    <a:pt x="8" y="13"/>
                    <a:pt x="8" y="13"/>
                    <a:pt x="8" y="13"/>
                  </a:cubicBezTo>
                  <a:cubicBezTo>
                    <a:pt x="6" y="12"/>
                    <a:pt x="3" y="9"/>
                    <a:pt x="0" y="7"/>
                  </a:cubicBezTo>
                  <a:cubicBezTo>
                    <a:pt x="1" y="8"/>
                    <a:pt x="0" y="7"/>
                    <a:pt x="1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5" y="12"/>
                    <a:pt x="4" y="10"/>
                    <a:pt x="1" y="8"/>
                  </a:cubicBezTo>
                  <a:cubicBezTo>
                    <a:pt x="4" y="11"/>
                    <a:pt x="7" y="13"/>
                    <a:pt x="10" y="15"/>
                  </a:cubicBezTo>
                  <a:cubicBezTo>
                    <a:pt x="4" y="9"/>
                    <a:pt x="16" y="20"/>
                    <a:pt x="14" y="17"/>
                  </a:cubicBezTo>
                  <a:cubicBezTo>
                    <a:pt x="13" y="15"/>
                    <a:pt x="11" y="15"/>
                    <a:pt x="9" y="13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04" name="Freeform 449">
              <a:extLst>
                <a:ext uri="{FF2B5EF4-FFF2-40B4-BE49-F238E27FC236}">
                  <a16:creationId xmlns:a16="http://schemas.microsoft.com/office/drawing/2014/main" xmlns="" id="{1ABEBCF2-8EB8-7344-A604-94BE5F3AC925}"/>
                </a:ext>
              </a:extLst>
            </p:cNvPr>
            <p:cNvSpPr>
              <a:spLocks/>
            </p:cNvSpPr>
            <p:nvPr/>
          </p:nvSpPr>
          <p:spPr bwMode="auto">
            <a:xfrm>
              <a:off x="5112" y="3115"/>
              <a:ext cx="0" cy="1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05" name="Freeform 450">
              <a:extLst>
                <a:ext uri="{FF2B5EF4-FFF2-40B4-BE49-F238E27FC236}">
                  <a16:creationId xmlns:a16="http://schemas.microsoft.com/office/drawing/2014/main" xmlns="" id="{ACF6BC5D-475D-5745-B000-E6512125ADD1}"/>
                </a:ext>
              </a:extLst>
            </p:cNvPr>
            <p:cNvSpPr>
              <a:spLocks/>
            </p:cNvSpPr>
            <p:nvPr/>
          </p:nvSpPr>
          <p:spPr bwMode="auto">
            <a:xfrm>
              <a:off x="5121" y="3112"/>
              <a:ext cx="1" cy="1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0" y="0"/>
                    <a:pt x="0" y="1"/>
                    <a:pt x="1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06" name="Rectangle 451">
              <a:extLst>
                <a:ext uri="{FF2B5EF4-FFF2-40B4-BE49-F238E27FC236}">
                  <a16:creationId xmlns:a16="http://schemas.microsoft.com/office/drawing/2014/main" xmlns="" id="{87559D01-E513-664C-84BA-A1B854C319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13" y="3117"/>
              <a:ext cx="1" cy="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07" name="Freeform 452">
              <a:extLst>
                <a:ext uri="{FF2B5EF4-FFF2-40B4-BE49-F238E27FC236}">
                  <a16:creationId xmlns:a16="http://schemas.microsoft.com/office/drawing/2014/main" xmlns="" id="{B7749A2C-D8D6-6C4C-91CA-19399FBD4FCB}"/>
                </a:ext>
              </a:extLst>
            </p:cNvPr>
            <p:cNvSpPr>
              <a:spLocks/>
            </p:cNvSpPr>
            <p:nvPr/>
          </p:nvSpPr>
          <p:spPr bwMode="auto">
            <a:xfrm>
              <a:off x="5119" y="3122"/>
              <a:ext cx="1" cy="1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0 h 1"/>
                <a:gd name="T4" fmla="*/ 0 w 1"/>
                <a:gd name="T5" fmla="*/ 0 h 1"/>
                <a:gd name="T6" fmla="*/ 1 w 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08" name="Freeform 453">
              <a:extLst>
                <a:ext uri="{FF2B5EF4-FFF2-40B4-BE49-F238E27FC236}">
                  <a16:creationId xmlns:a16="http://schemas.microsoft.com/office/drawing/2014/main" xmlns="" id="{A9C39F76-1128-F94C-921E-AB571A855D95}"/>
                </a:ext>
              </a:extLst>
            </p:cNvPr>
            <p:cNvSpPr>
              <a:spLocks/>
            </p:cNvSpPr>
            <p:nvPr/>
          </p:nvSpPr>
          <p:spPr bwMode="auto">
            <a:xfrm>
              <a:off x="5125" y="3112"/>
              <a:ext cx="2" cy="1"/>
            </a:xfrm>
            <a:custGeom>
              <a:avLst/>
              <a:gdLst>
                <a:gd name="T0" fmla="*/ 2 w 2"/>
                <a:gd name="T1" fmla="*/ 1 h 1"/>
                <a:gd name="T2" fmla="*/ 0 w 2"/>
                <a:gd name="T3" fmla="*/ 0 h 1"/>
                <a:gd name="T4" fmla="*/ 2 w 2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2" y="1"/>
                  </a:moveTo>
                  <a:lnTo>
                    <a:pt x="0" y="0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09" name="Freeform 454">
              <a:extLst>
                <a:ext uri="{FF2B5EF4-FFF2-40B4-BE49-F238E27FC236}">
                  <a16:creationId xmlns:a16="http://schemas.microsoft.com/office/drawing/2014/main" xmlns="" id="{001805D6-40B4-1747-884E-19A4D0D975BC}"/>
                </a:ext>
              </a:extLst>
            </p:cNvPr>
            <p:cNvSpPr>
              <a:spLocks/>
            </p:cNvSpPr>
            <p:nvPr/>
          </p:nvSpPr>
          <p:spPr bwMode="auto">
            <a:xfrm>
              <a:off x="5130" y="310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10" name="Freeform 455">
              <a:extLst>
                <a:ext uri="{FF2B5EF4-FFF2-40B4-BE49-F238E27FC236}">
                  <a16:creationId xmlns:a16="http://schemas.microsoft.com/office/drawing/2014/main" xmlns="" id="{85273FA6-AB9A-3644-9A2C-0B16070B24BD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7" y="3097"/>
              <a:ext cx="25" cy="17"/>
            </a:xfrm>
            <a:custGeom>
              <a:avLst/>
              <a:gdLst>
                <a:gd name="T0" fmla="*/ 16 w 31"/>
                <a:gd name="T1" fmla="*/ 1 h 21"/>
                <a:gd name="T2" fmla="*/ 9 w 31"/>
                <a:gd name="T3" fmla="*/ 2 h 21"/>
                <a:gd name="T4" fmla="*/ 6 w 31"/>
                <a:gd name="T5" fmla="*/ 3 h 21"/>
                <a:gd name="T6" fmla="*/ 10 w 31"/>
                <a:gd name="T7" fmla="*/ 3 h 21"/>
                <a:gd name="T8" fmla="*/ 11 w 31"/>
                <a:gd name="T9" fmla="*/ 4 h 21"/>
                <a:gd name="T10" fmla="*/ 10 w 31"/>
                <a:gd name="T11" fmla="*/ 6 h 21"/>
                <a:gd name="T12" fmla="*/ 16 w 31"/>
                <a:gd name="T13" fmla="*/ 7 h 21"/>
                <a:gd name="T14" fmla="*/ 14 w 31"/>
                <a:gd name="T15" fmla="*/ 7 h 21"/>
                <a:gd name="T16" fmla="*/ 12 w 31"/>
                <a:gd name="T17" fmla="*/ 8 h 21"/>
                <a:gd name="T18" fmla="*/ 22 w 31"/>
                <a:gd name="T19" fmla="*/ 8 h 21"/>
                <a:gd name="T20" fmla="*/ 22 w 31"/>
                <a:gd name="T21" fmla="*/ 10 h 21"/>
                <a:gd name="T22" fmla="*/ 18 w 31"/>
                <a:gd name="T23" fmla="*/ 10 h 21"/>
                <a:gd name="T24" fmla="*/ 18 w 31"/>
                <a:gd name="T25" fmla="*/ 11 h 21"/>
                <a:gd name="T26" fmla="*/ 16 w 31"/>
                <a:gd name="T27" fmla="*/ 12 h 21"/>
                <a:gd name="T28" fmla="*/ 18 w 31"/>
                <a:gd name="T29" fmla="*/ 14 h 21"/>
                <a:gd name="T30" fmla="*/ 22 w 31"/>
                <a:gd name="T31" fmla="*/ 15 h 21"/>
                <a:gd name="T32" fmla="*/ 17 w 31"/>
                <a:gd name="T33" fmla="*/ 14 h 21"/>
                <a:gd name="T34" fmla="*/ 18 w 31"/>
                <a:gd name="T35" fmla="*/ 15 h 21"/>
                <a:gd name="T36" fmla="*/ 16 w 31"/>
                <a:gd name="T37" fmla="*/ 17 h 21"/>
                <a:gd name="T38" fmla="*/ 18 w 31"/>
                <a:gd name="T39" fmla="*/ 17 h 21"/>
                <a:gd name="T40" fmla="*/ 15 w 31"/>
                <a:gd name="T41" fmla="*/ 15 h 21"/>
                <a:gd name="T42" fmla="*/ 26 w 31"/>
                <a:gd name="T43" fmla="*/ 19 h 21"/>
                <a:gd name="T44" fmla="*/ 28 w 31"/>
                <a:gd name="T45" fmla="*/ 19 h 21"/>
                <a:gd name="T46" fmla="*/ 27 w 31"/>
                <a:gd name="T47" fmla="*/ 17 h 21"/>
                <a:gd name="T48" fmla="*/ 29 w 31"/>
                <a:gd name="T49" fmla="*/ 17 h 21"/>
                <a:gd name="T50" fmla="*/ 30 w 31"/>
                <a:gd name="T51" fmla="*/ 15 h 21"/>
                <a:gd name="T52" fmla="*/ 27 w 31"/>
                <a:gd name="T53" fmla="*/ 13 h 21"/>
                <a:gd name="T54" fmla="*/ 28 w 31"/>
                <a:gd name="T55" fmla="*/ 14 h 21"/>
                <a:gd name="T56" fmla="*/ 28 w 31"/>
                <a:gd name="T57" fmla="*/ 13 h 21"/>
                <a:gd name="T58" fmla="*/ 27 w 31"/>
                <a:gd name="T59" fmla="*/ 12 h 21"/>
                <a:gd name="T60" fmla="*/ 24 w 31"/>
                <a:gd name="T61" fmla="*/ 10 h 21"/>
                <a:gd name="T62" fmla="*/ 29 w 31"/>
                <a:gd name="T63" fmla="*/ 10 h 21"/>
                <a:gd name="T64" fmla="*/ 30 w 31"/>
                <a:gd name="T65" fmla="*/ 9 h 21"/>
                <a:gd name="T66" fmla="*/ 24 w 31"/>
                <a:gd name="T67" fmla="*/ 8 h 21"/>
                <a:gd name="T68" fmla="*/ 22 w 31"/>
                <a:gd name="T69" fmla="*/ 7 h 21"/>
                <a:gd name="T70" fmla="*/ 20 w 31"/>
                <a:gd name="T71" fmla="*/ 5 h 21"/>
                <a:gd name="T72" fmla="*/ 21 w 31"/>
                <a:gd name="T73" fmla="*/ 4 h 21"/>
                <a:gd name="T74" fmla="*/ 19 w 31"/>
                <a:gd name="T75" fmla="*/ 3 h 21"/>
                <a:gd name="T76" fmla="*/ 13 w 31"/>
                <a:gd name="T77" fmla="*/ 4 h 21"/>
                <a:gd name="T78" fmla="*/ 23 w 31"/>
                <a:gd name="T79" fmla="*/ 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1" h="21">
                  <a:moveTo>
                    <a:pt x="23" y="0"/>
                  </a:moveTo>
                  <a:cubicBezTo>
                    <a:pt x="21" y="0"/>
                    <a:pt x="20" y="0"/>
                    <a:pt x="16" y="1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7" y="0"/>
                    <a:pt x="13" y="1"/>
                    <a:pt x="9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5" y="1"/>
                    <a:pt x="8" y="3"/>
                    <a:pt x="6" y="3"/>
                  </a:cubicBezTo>
                  <a:cubicBezTo>
                    <a:pt x="7" y="3"/>
                    <a:pt x="16" y="1"/>
                    <a:pt x="14" y="2"/>
                  </a:cubicBezTo>
                  <a:cubicBezTo>
                    <a:pt x="14" y="2"/>
                    <a:pt x="12" y="3"/>
                    <a:pt x="10" y="3"/>
                  </a:cubicBezTo>
                  <a:cubicBezTo>
                    <a:pt x="10" y="3"/>
                    <a:pt x="16" y="2"/>
                    <a:pt x="17" y="2"/>
                  </a:cubicBezTo>
                  <a:cubicBezTo>
                    <a:pt x="0" y="5"/>
                    <a:pt x="22" y="2"/>
                    <a:pt x="11" y="4"/>
                  </a:cubicBezTo>
                  <a:cubicBezTo>
                    <a:pt x="13" y="5"/>
                    <a:pt x="11" y="5"/>
                    <a:pt x="15" y="5"/>
                  </a:cubicBezTo>
                  <a:cubicBezTo>
                    <a:pt x="10" y="5"/>
                    <a:pt x="15" y="5"/>
                    <a:pt x="10" y="6"/>
                  </a:cubicBezTo>
                  <a:cubicBezTo>
                    <a:pt x="20" y="5"/>
                    <a:pt x="5" y="7"/>
                    <a:pt x="18" y="6"/>
                  </a:cubicBezTo>
                  <a:cubicBezTo>
                    <a:pt x="14" y="7"/>
                    <a:pt x="19" y="6"/>
                    <a:pt x="16" y="7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1" y="7"/>
                    <a:pt x="19" y="7"/>
                    <a:pt x="14" y="7"/>
                  </a:cubicBezTo>
                  <a:cubicBezTo>
                    <a:pt x="13" y="7"/>
                    <a:pt x="17" y="7"/>
                    <a:pt x="21" y="7"/>
                  </a:cubicBezTo>
                  <a:cubicBezTo>
                    <a:pt x="19" y="8"/>
                    <a:pt x="17" y="8"/>
                    <a:pt x="12" y="8"/>
                  </a:cubicBezTo>
                  <a:cubicBezTo>
                    <a:pt x="18" y="8"/>
                    <a:pt x="15" y="8"/>
                    <a:pt x="18" y="8"/>
                  </a:cubicBezTo>
                  <a:cubicBezTo>
                    <a:pt x="19" y="8"/>
                    <a:pt x="20" y="8"/>
                    <a:pt x="22" y="8"/>
                  </a:cubicBezTo>
                  <a:cubicBezTo>
                    <a:pt x="21" y="9"/>
                    <a:pt x="26" y="9"/>
                    <a:pt x="28" y="10"/>
                  </a:cubicBezTo>
                  <a:cubicBezTo>
                    <a:pt x="21" y="10"/>
                    <a:pt x="28" y="9"/>
                    <a:pt x="22" y="10"/>
                  </a:cubicBezTo>
                  <a:cubicBezTo>
                    <a:pt x="19" y="9"/>
                    <a:pt x="19" y="9"/>
                    <a:pt x="14" y="8"/>
                  </a:cubicBezTo>
                  <a:cubicBezTo>
                    <a:pt x="14" y="9"/>
                    <a:pt x="15" y="9"/>
                    <a:pt x="18" y="10"/>
                  </a:cubicBezTo>
                  <a:cubicBezTo>
                    <a:pt x="17" y="10"/>
                    <a:pt x="15" y="9"/>
                    <a:pt x="14" y="10"/>
                  </a:cubicBezTo>
                  <a:cubicBezTo>
                    <a:pt x="11" y="10"/>
                    <a:pt x="21" y="11"/>
                    <a:pt x="18" y="11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9" y="12"/>
                    <a:pt x="13" y="11"/>
                    <a:pt x="16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11" y="11"/>
                    <a:pt x="24" y="14"/>
                    <a:pt x="18" y="14"/>
                  </a:cubicBezTo>
                  <a:cubicBezTo>
                    <a:pt x="24" y="15"/>
                    <a:pt x="26" y="16"/>
                    <a:pt x="27" y="17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5" y="16"/>
                    <a:pt x="16" y="13"/>
                    <a:pt x="14" y="12"/>
                  </a:cubicBezTo>
                  <a:cubicBezTo>
                    <a:pt x="16" y="13"/>
                    <a:pt x="13" y="13"/>
                    <a:pt x="17" y="14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2" y="13"/>
                    <a:pt x="22" y="16"/>
                    <a:pt x="18" y="15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15"/>
                    <a:pt x="10" y="14"/>
                    <a:pt x="16" y="17"/>
                  </a:cubicBezTo>
                  <a:cubicBezTo>
                    <a:pt x="18" y="18"/>
                    <a:pt x="24" y="20"/>
                    <a:pt x="26" y="21"/>
                  </a:cubicBezTo>
                  <a:cubicBezTo>
                    <a:pt x="24" y="20"/>
                    <a:pt x="20" y="18"/>
                    <a:pt x="18" y="17"/>
                  </a:cubicBezTo>
                  <a:cubicBezTo>
                    <a:pt x="23" y="18"/>
                    <a:pt x="23" y="18"/>
                    <a:pt x="23" y="18"/>
                  </a:cubicBezTo>
                  <a:cubicBezTo>
                    <a:pt x="19" y="17"/>
                    <a:pt x="18" y="16"/>
                    <a:pt x="15" y="15"/>
                  </a:cubicBezTo>
                  <a:cubicBezTo>
                    <a:pt x="13" y="14"/>
                    <a:pt x="19" y="17"/>
                    <a:pt x="17" y="15"/>
                  </a:cubicBezTo>
                  <a:cubicBezTo>
                    <a:pt x="22" y="17"/>
                    <a:pt x="22" y="18"/>
                    <a:pt x="26" y="19"/>
                  </a:cubicBezTo>
                  <a:cubicBezTo>
                    <a:pt x="24" y="18"/>
                    <a:pt x="24" y="18"/>
                    <a:pt x="24" y="18"/>
                  </a:cubicBezTo>
                  <a:cubicBezTo>
                    <a:pt x="26" y="19"/>
                    <a:pt x="26" y="18"/>
                    <a:pt x="28" y="19"/>
                  </a:cubicBezTo>
                  <a:cubicBezTo>
                    <a:pt x="22" y="16"/>
                    <a:pt x="30" y="19"/>
                    <a:pt x="28" y="17"/>
                  </a:cubicBezTo>
                  <a:cubicBezTo>
                    <a:pt x="27" y="17"/>
                    <a:pt x="27" y="17"/>
                    <a:pt x="27" y="17"/>
                  </a:cubicBezTo>
                  <a:cubicBezTo>
                    <a:pt x="24" y="17"/>
                    <a:pt x="24" y="16"/>
                    <a:pt x="24" y="16"/>
                  </a:cubicBezTo>
                  <a:cubicBezTo>
                    <a:pt x="28" y="17"/>
                    <a:pt x="27" y="17"/>
                    <a:pt x="29" y="17"/>
                  </a:cubicBezTo>
                  <a:cubicBezTo>
                    <a:pt x="27" y="16"/>
                    <a:pt x="22" y="15"/>
                    <a:pt x="22" y="14"/>
                  </a:cubicBezTo>
                  <a:cubicBezTo>
                    <a:pt x="27" y="16"/>
                    <a:pt x="25" y="14"/>
                    <a:pt x="30" y="15"/>
                  </a:cubicBezTo>
                  <a:cubicBezTo>
                    <a:pt x="24" y="14"/>
                    <a:pt x="28" y="14"/>
                    <a:pt x="25" y="13"/>
                  </a:cubicBezTo>
                  <a:cubicBezTo>
                    <a:pt x="24" y="13"/>
                    <a:pt x="24" y="13"/>
                    <a:pt x="27" y="13"/>
                  </a:cubicBezTo>
                  <a:cubicBezTo>
                    <a:pt x="28" y="14"/>
                    <a:pt x="28" y="14"/>
                    <a:pt x="28" y="14"/>
                  </a:cubicBezTo>
                  <a:cubicBezTo>
                    <a:pt x="28" y="14"/>
                    <a:pt x="28" y="14"/>
                    <a:pt x="28" y="14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30" y="14"/>
                    <a:pt x="26" y="13"/>
                    <a:pt x="28" y="13"/>
                  </a:cubicBezTo>
                  <a:cubicBezTo>
                    <a:pt x="30" y="13"/>
                    <a:pt x="30" y="13"/>
                    <a:pt x="30" y="14"/>
                  </a:cubicBezTo>
                  <a:cubicBezTo>
                    <a:pt x="31" y="13"/>
                    <a:pt x="22" y="12"/>
                    <a:pt x="27" y="12"/>
                  </a:cubicBezTo>
                  <a:cubicBezTo>
                    <a:pt x="24" y="11"/>
                    <a:pt x="24" y="11"/>
                    <a:pt x="18" y="10"/>
                  </a:cubicBezTo>
                  <a:cubicBezTo>
                    <a:pt x="20" y="10"/>
                    <a:pt x="25" y="11"/>
                    <a:pt x="24" y="10"/>
                  </a:cubicBezTo>
                  <a:cubicBezTo>
                    <a:pt x="19" y="10"/>
                    <a:pt x="26" y="10"/>
                    <a:pt x="23" y="10"/>
                  </a:cubicBezTo>
                  <a:cubicBezTo>
                    <a:pt x="28" y="10"/>
                    <a:pt x="24" y="10"/>
                    <a:pt x="29" y="10"/>
                  </a:cubicBezTo>
                  <a:cubicBezTo>
                    <a:pt x="31" y="10"/>
                    <a:pt x="25" y="9"/>
                    <a:pt x="26" y="9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28" y="9"/>
                    <a:pt x="24" y="8"/>
                    <a:pt x="28" y="8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26" y="8"/>
                    <a:pt x="25" y="8"/>
                    <a:pt x="29" y="7"/>
                  </a:cubicBezTo>
                  <a:cubicBezTo>
                    <a:pt x="22" y="7"/>
                    <a:pt x="22" y="7"/>
                    <a:pt x="22" y="7"/>
                  </a:cubicBezTo>
                  <a:cubicBezTo>
                    <a:pt x="29" y="6"/>
                    <a:pt x="23" y="5"/>
                    <a:pt x="17" y="6"/>
                  </a:cubicBezTo>
                  <a:cubicBezTo>
                    <a:pt x="17" y="6"/>
                    <a:pt x="19" y="5"/>
                    <a:pt x="20" y="5"/>
                  </a:cubicBezTo>
                  <a:cubicBezTo>
                    <a:pt x="23" y="5"/>
                    <a:pt x="23" y="5"/>
                    <a:pt x="23" y="5"/>
                  </a:cubicBezTo>
                  <a:cubicBezTo>
                    <a:pt x="23" y="5"/>
                    <a:pt x="27" y="4"/>
                    <a:pt x="21" y="4"/>
                  </a:cubicBezTo>
                  <a:cubicBezTo>
                    <a:pt x="19" y="4"/>
                    <a:pt x="25" y="4"/>
                    <a:pt x="26" y="4"/>
                  </a:cubicBezTo>
                  <a:cubicBezTo>
                    <a:pt x="18" y="4"/>
                    <a:pt x="31" y="1"/>
                    <a:pt x="19" y="3"/>
                  </a:cubicBezTo>
                  <a:cubicBezTo>
                    <a:pt x="19" y="3"/>
                    <a:pt x="17" y="4"/>
                    <a:pt x="17" y="4"/>
                  </a:cubicBezTo>
                  <a:cubicBezTo>
                    <a:pt x="16" y="4"/>
                    <a:pt x="14" y="4"/>
                    <a:pt x="13" y="4"/>
                  </a:cubicBezTo>
                  <a:cubicBezTo>
                    <a:pt x="13" y="4"/>
                    <a:pt x="17" y="3"/>
                    <a:pt x="15" y="3"/>
                  </a:cubicBezTo>
                  <a:cubicBezTo>
                    <a:pt x="23" y="2"/>
                    <a:pt x="23" y="2"/>
                    <a:pt x="23" y="2"/>
                  </a:cubicBezTo>
                  <a:cubicBezTo>
                    <a:pt x="30" y="0"/>
                    <a:pt x="12" y="3"/>
                    <a:pt x="23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11" name="Freeform 456">
              <a:extLst>
                <a:ext uri="{FF2B5EF4-FFF2-40B4-BE49-F238E27FC236}">
                  <a16:creationId xmlns:a16="http://schemas.microsoft.com/office/drawing/2014/main" xmlns="" id="{60CC7711-0FAD-2345-9567-4679DCFB8BE5}"/>
                </a:ext>
              </a:extLst>
            </p:cNvPr>
            <p:cNvSpPr>
              <a:spLocks/>
            </p:cNvSpPr>
            <p:nvPr/>
          </p:nvSpPr>
          <p:spPr bwMode="auto">
            <a:xfrm>
              <a:off x="5125" y="3101"/>
              <a:ext cx="4" cy="0"/>
            </a:xfrm>
            <a:custGeom>
              <a:avLst/>
              <a:gdLst>
                <a:gd name="T0" fmla="*/ 0 w 4"/>
                <a:gd name="T1" fmla="*/ 4 w 4"/>
                <a:gd name="T2" fmla="*/ 1 w 4"/>
                <a:gd name="T3" fmla="*/ 0 w 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4">
                  <a:moveTo>
                    <a:pt x="0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2" y="0"/>
                    <a:pt x="2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12" name="Freeform 457">
              <a:extLst>
                <a:ext uri="{FF2B5EF4-FFF2-40B4-BE49-F238E27FC236}">
                  <a16:creationId xmlns:a16="http://schemas.microsoft.com/office/drawing/2014/main" xmlns="" id="{11C5D86A-CEE6-BC47-8A7C-6F052DE8A831}"/>
                </a:ext>
              </a:extLst>
            </p:cNvPr>
            <p:cNvSpPr>
              <a:spLocks/>
            </p:cNvSpPr>
            <p:nvPr/>
          </p:nvSpPr>
          <p:spPr bwMode="auto">
            <a:xfrm>
              <a:off x="5125" y="3101"/>
              <a:ext cx="1" cy="0"/>
            </a:xfrm>
            <a:custGeom>
              <a:avLst/>
              <a:gdLst>
                <a:gd name="T0" fmla="*/ 2 w 2"/>
                <a:gd name="T1" fmla="*/ 1 w 2"/>
                <a:gd name="T2" fmla="*/ 1 w 2"/>
                <a:gd name="T3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1" y="0"/>
                    <a:pt x="1" y="0"/>
                  </a:cubicBezTo>
                  <a:lnTo>
                    <a:pt x="2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13" name="Freeform 458">
              <a:extLst>
                <a:ext uri="{FF2B5EF4-FFF2-40B4-BE49-F238E27FC236}">
                  <a16:creationId xmlns:a16="http://schemas.microsoft.com/office/drawing/2014/main" xmlns="" id="{EBFA5793-76E4-9148-85E2-413A75875E0C}"/>
                </a:ext>
              </a:extLst>
            </p:cNvPr>
            <p:cNvSpPr>
              <a:spLocks/>
            </p:cNvSpPr>
            <p:nvPr/>
          </p:nvSpPr>
          <p:spPr bwMode="auto">
            <a:xfrm>
              <a:off x="5123" y="3096"/>
              <a:ext cx="2" cy="0"/>
            </a:xfrm>
            <a:custGeom>
              <a:avLst/>
              <a:gdLst>
                <a:gd name="T0" fmla="*/ 1 w 2"/>
                <a:gd name="T1" fmla="*/ 1 w 2"/>
                <a:gd name="T2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cubicBezTo>
                    <a:pt x="1" y="0"/>
                    <a:pt x="2" y="0"/>
                    <a:pt x="1" y="0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14" name="Freeform 459">
              <a:extLst>
                <a:ext uri="{FF2B5EF4-FFF2-40B4-BE49-F238E27FC236}">
                  <a16:creationId xmlns:a16="http://schemas.microsoft.com/office/drawing/2014/main" xmlns="" id="{91F51D7C-626B-8D4E-92CA-4FB579DA46B1}"/>
                </a:ext>
              </a:extLst>
            </p:cNvPr>
            <p:cNvSpPr>
              <a:spLocks/>
            </p:cNvSpPr>
            <p:nvPr/>
          </p:nvSpPr>
          <p:spPr bwMode="auto">
            <a:xfrm>
              <a:off x="5121" y="3096"/>
              <a:ext cx="1" cy="1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1 h 1"/>
                <a:gd name="T4" fmla="*/ 0 w 1"/>
                <a:gd name="T5" fmla="*/ 1 h 1"/>
                <a:gd name="T6" fmla="*/ 1 w 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15" name="Freeform 460">
              <a:extLst>
                <a:ext uri="{FF2B5EF4-FFF2-40B4-BE49-F238E27FC236}">
                  <a16:creationId xmlns:a16="http://schemas.microsoft.com/office/drawing/2014/main" xmlns="" id="{26234929-5C1E-9141-8E3D-B3EC189F4061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5" y="3092"/>
              <a:ext cx="20" cy="8"/>
            </a:xfrm>
            <a:custGeom>
              <a:avLst/>
              <a:gdLst>
                <a:gd name="T0" fmla="*/ 12 w 25"/>
                <a:gd name="T1" fmla="*/ 1 h 9"/>
                <a:gd name="T2" fmla="*/ 7 w 25"/>
                <a:gd name="T3" fmla="*/ 2 h 9"/>
                <a:gd name="T4" fmla="*/ 10 w 25"/>
                <a:gd name="T5" fmla="*/ 0 h 9"/>
                <a:gd name="T6" fmla="*/ 3 w 25"/>
                <a:gd name="T7" fmla="*/ 4 h 9"/>
                <a:gd name="T8" fmla="*/ 9 w 25"/>
                <a:gd name="T9" fmla="*/ 5 h 9"/>
                <a:gd name="T10" fmla="*/ 6 w 25"/>
                <a:gd name="T11" fmla="*/ 6 h 9"/>
                <a:gd name="T12" fmla="*/ 12 w 25"/>
                <a:gd name="T13" fmla="*/ 5 h 9"/>
                <a:gd name="T14" fmla="*/ 6 w 25"/>
                <a:gd name="T15" fmla="*/ 7 h 9"/>
                <a:gd name="T16" fmla="*/ 9 w 25"/>
                <a:gd name="T17" fmla="*/ 7 h 9"/>
                <a:gd name="T18" fmla="*/ 11 w 25"/>
                <a:gd name="T19" fmla="*/ 6 h 9"/>
                <a:gd name="T20" fmla="*/ 10 w 25"/>
                <a:gd name="T21" fmla="*/ 7 h 9"/>
                <a:gd name="T22" fmla="*/ 11 w 25"/>
                <a:gd name="T23" fmla="*/ 6 h 9"/>
                <a:gd name="T24" fmla="*/ 12 w 25"/>
                <a:gd name="T25" fmla="*/ 6 h 9"/>
                <a:gd name="T26" fmla="*/ 10 w 25"/>
                <a:gd name="T27" fmla="*/ 7 h 9"/>
                <a:gd name="T28" fmla="*/ 12 w 25"/>
                <a:gd name="T29" fmla="*/ 6 h 9"/>
                <a:gd name="T30" fmla="*/ 9 w 25"/>
                <a:gd name="T31" fmla="*/ 8 h 9"/>
                <a:gd name="T32" fmla="*/ 15 w 25"/>
                <a:gd name="T33" fmla="*/ 7 h 9"/>
                <a:gd name="T34" fmla="*/ 18 w 25"/>
                <a:gd name="T35" fmla="*/ 6 h 9"/>
                <a:gd name="T36" fmla="*/ 15 w 25"/>
                <a:gd name="T37" fmla="*/ 6 h 9"/>
                <a:gd name="T38" fmla="*/ 15 w 25"/>
                <a:gd name="T39" fmla="*/ 6 h 9"/>
                <a:gd name="T40" fmla="*/ 13 w 25"/>
                <a:gd name="T41" fmla="*/ 6 h 9"/>
                <a:gd name="T42" fmla="*/ 19 w 25"/>
                <a:gd name="T43" fmla="*/ 5 h 9"/>
                <a:gd name="T44" fmla="*/ 22 w 25"/>
                <a:gd name="T45" fmla="*/ 2 h 9"/>
                <a:gd name="T46" fmla="*/ 22 w 25"/>
                <a:gd name="T47" fmla="*/ 2 h 9"/>
                <a:gd name="T48" fmla="*/ 20 w 25"/>
                <a:gd name="T49" fmla="*/ 2 h 9"/>
                <a:gd name="T50" fmla="*/ 18 w 25"/>
                <a:gd name="T51" fmla="*/ 4 h 9"/>
                <a:gd name="T52" fmla="*/ 12 w 25"/>
                <a:gd name="T53" fmla="*/ 6 h 9"/>
                <a:gd name="T54" fmla="*/ 12 w 25"/>
                <a:gd name="T55" fmla="*/ 5 h 9"/>
                <a:gd name="T56" fmla="*/ 17 w 25"/>
                <a:gd name="T57" fmla="*/ 4 h 9"/>
                <a:gd name="T58" fmla="*/ 14 w 25"/>
                <a:gd name="T59" fmla="*/ 4 h 9"/>
                <a:gd name="T60" fmla="*/ 20 w 25"/>
                <a:gd name="T61" fmla="*/ 2 h 9"/>
                <a:gd name="T62" fmla="*/ 14 w 25"/>
                <a:gd name="T63" fmla="*/ 4 h 9"/>
                <a:gd name="T64" fmla="*/ 13 w 25"/>
                <a:gd name="T65" fmla="*/ 3 h 9"/>
                <a:gd name="T66" fmla="*/ 17 w 25"/>
                <a:gd name="T67" fmla="*/ 1 h 9"/>
                <a:gd name="T68" fmla="*/ 13 w 25"/>
                <a:gd name="T69" fmla="*/ 3 h 9"/>
                <a:gd name="T70" fmla="*/ 14 w 25"/>
                <a:gd name="T71" fmla="*/ 1 h 9"/>
                <a:gd name="T72" fmla="*/ 11 w 25"/>
                <a:gd name="T73" fmla="*/ 2 h 9"/>
                <a:gd name="T74" fmla="*/ 12 w 25"/>
                <a:gd name="T75" fmla="*/ 1 h 9"/>
                <a:gd name="T76" fmla="*/ 11 w 25"/>
                <a:gd name="T77" fmla="*/ 1 h 9"/>
                <a:gd name="T78" fmla="*/ 6 w 25"/>
                <a:gd name="T79" fmla="*/ 4 h 9"/>
                <a:gd name="T80" fmla="*/ 12 w 25"/>
                <a:gd name="T81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5" h="9">
                  <a:moveTo>
                    <a:pt x="12" y="1"/>
                  </a:moveTo>
                  <a:cubicBezTo>
                    <a:pt x="7" y="2"/>
                    <a:pt x="7" y="2"/>
                    <a:pt x="7" y="2"/>
                  </a:cubicBezTo>
                  <a:cubicBezTo>
                    <a:pt x="9" y="1"/>
                    <a:pt x="7" y="2"/>
                    <a:pt x="10" y="0"/>
                  </a:cubicBezTo>
                  <a:cubicBezTo>
                    <a:pt x="5" y="3"/>
                    <a:pt x="10" y="0"/>
                    <a:pt x="3" y="4"/>
                  </a:cubicBezTo>
                  <a:cubicBezTo>
                    <a:pt x="6" y="3"/>
                    <a:pt x="2" y="7"/>
                    <a:pt x="9" y="5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12" y="4"/>
                    <a:pt x="0" y="9"/>
                    <a:pt x="12" y="5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4" y="8"/>
                    <a:pt x="15" y="4"/>
                    <a:pt x="9" y="7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14" y="5"/>
                    <a:pt x="13" y="6"/>
                    <a:pt x="12" y="6"/>
                  </a:cubicBezTo>
                  <a:cubicBezTo>
                    <a:pt x="10" y="7"/>
                    <a:pt x="11" y="7"/>
                    <a:pt x="10" y="7"/>
                  </a:cubicBezTo>
                  <a:cubicBezTo>
                    <a:pt x="8" y="8"/>
                    <a:pt x="12" y="6"/>
                    <a:pt x="12" y="6"/>
                  </a:cubicBezTo>
                  <a:cubicBezTo>
                    <a:pt x="11" y="7"/>
                    <a:pt x="10" y="7"/>
                    <a:pt x="9" y="8"/>
                  </a:cubicBezTo>
                  <a:cubicBezTo>
                    <a:pt x="12" y="7"/>
                    <a:pt x="5" y="9"/>
                    <a:pt x="15" y="7"/>
                  </a:cubicBezTo>
                  <a:cubicBezTo>
                    <a:pt x="16" y="6"/>
                    <a:pt x="18" y="6"/>
                    <a:pt x="18" y="6"/>
                  </a:cubicBezTo>
                  <a:cubicBezTo>
                    <a:pt x="21" y="5"/>
                    <a:pt x="18" y="5"/>
                    <a:pt x="15" y="6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6" y="9"/>
                    <a:pt x="17" y="5"/>
                    <a:pt x="13" y="6"/>
                  </a:cubicBezTo>
                  <a:cubicBezTo>
                    <a:pt x="17" y="5"/>
                    <a:pt x="17" y="5"/>
                    <a:pt x="19" y="5"/>
                  </a:cubicBezTo>
                  <a:cubicBezTo>
                    <a:pt x="25" y="2"/>
                    <a:pt x="13" y="6"/>
                    <a:pt x="22" y="2"/>
                  </a:cubicBezTo>
                  <a:cubicBezTo>
                    <a:pt x="22" y="2"/>
                    <a:pt x="22" y="2"/>
                    <a:pt x="22" y="2"/>
                  </a:cubicBezTo>
                  <a:cubicBezTo>
                    <a:pt x="23" y="2"/>
                    <a:pt x="21" y="2"/>
                    <a:pt x="20" y="2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17" y="4"/>
                    <a:pt x="13" y="5"/>
                    <a:pt x="12" y="6"/>
                  </a:cubicBezTo>
                  <a:cubicBezTo>
                    <a:pt x="15" y="4"/>
                    <a:pt x="10" y="6"/>
                    <a:pt x="12" y="5"/>
                  </a:cubicBezTo>
                  <a:cubicBezTo>
                    <a:pt x="15" y="4"/>
                    <a:pt x="15" y="4"/>
                    <a:pt x="17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8" y="3"/>
                    <a:pt x="20" y="2"/>
                  </a:cubicBezTo>
                  <a:cubicBezTo>
                    <a:pt x="17" y="3"/>
                    <a:pt x="18" y="3"/>
                    <a:pt x="14" y="4"/>
                  </a:cubicBezTo>
                  <a:cubicBezTo>
                    <a:pt x="19" y="2"/>
                    <a:pt x="17" y="1"/>
                    <a:pt x="13" y="3"/>
                  </a:cubicBezTo>
                  <a:cubicBezTo>
                    <a:pt x="14" y="2"/>
                    <a:pt x="17" y="1"/>
                    <a:pt x="17" y="1"/>
                  </a:cubicBezTo>
                  <a:cubicBezTo>
                    <a:pt x="17" y="1"/>
                    <a:pt x="15" y="2"/>
                    <a:pt x="13" y="3"/>
                  </a:cubicBezTo>
                  <a:cubicBezTo>
                    <a:pt x="10" y="4"/>
                    <a:pt x="12" y="2"/>
                    <a:pt x="14" y="1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7" y="4"/>
                    <a:pt x="14" y="0"/>
                    <a:pt x="12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1" y="1"/>
                    <a:pt x="4" y="4"/>
                    <a:pt x="6" y="4"/>
                  </a:cubicBezTo>
                  <a:cubicBezTo>
                    <a:pt x="9" y="2"/>
                    <a:pt x="9" y="2"/>
                    <a:pt x="12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16" name="Freeform 461">
              <a:extLst>
                <a:ext uri="{FF2B5EF4-FFF2-40B4-BE49-F238E27FC236}">
                  <a16:creationId xmlns:a16="http://schemas.microsoft.com/office/drawing/2014/main" xmlns="" id="{C3D2E80A-0AE1-0F42-9A9D-17E296D3F79B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7" y="3092"/>
              <a:ext cx="5" cy="4"/>
            </a:xfrm>
            <a:custGeom>
              <a:avLst/>
              <a:gdLst>
                <a:gd name="T0" fmla="*/ 3 w 7"/>
                <a:gd name="T1" fmla="*/ 3 h 4"/>
                <a:gd name="T2" fmla="*/ 7 w 7"/>
                <a:gd name="T3" fmla="*/ 1 h 4"/>
                <a:gd name="T4" fmla="*/ 0 w 7"/>
                <a:gd name="T5" fmla="*/ 4 h 4"/>
                <a:gd name="T6" fmla="*/ 2 w 7"/>
                <a:gd name="T7" fmla="*/ 3 h 4"/>
                <a:gd name="T8" fmla="*/ 3 w 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4">
                  <a:moveTo>
                    <a:pt x="3" y="3"/>
                  </a:moveTo>
                  <a:cubicBezTo>
                    <a:pt x="7" y="1"/>
                    <a:pt x="7" y="1"/>
                    <a:pt x="7" y="1"/>
                  </a:cubicBezTo>
                  <a:cubicBezTo>
                    <a:pt x="7" y="0"/>
                    <a:pt x="3" y="2"/>
                    <a:pt x="0" y="4"/>
                  </a:cubicBezTo>
                  <a:cubicBezTo>
                    <a:pt x="1" y="3"/>
                    <a:pt x="0" y="4"/>
                    <a:pt x="2" y="3"/>
                  </a:cubicBezTo>
                  <a:cubicBezTo>
                    <a:pt x="2" y="3"/>
                    <a:pt x="4" y="2"/>
                    <a:pt x="3" y="3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17" name="Freeform 462">
              <a:extLst>
                <a:ext uri="{FF2B5EF4-FFF2-40B4-BE49-F238E27FC236}">
                  <a16:creationId xmlns:a16="http://schemas.microsoft.com/office/drawing/2014/main" xmlns="" id="{3195E72B-EEBC-6A47-BC3D-741E12A7088C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0" y="3090"/>
              <a:ext cx="15" cy="6"/>
            </a:xfrm>
            <a:custGeom>
              <a:avLst/>
              <a:gdLst>
                <a:gd name="T0" fmla="*/ 9 w 18"/>
                <a:gd name="T1" fmla="*/ 4 h 8"/>
                <a:gd name="T2" fmla="*/ 6 w 18"/>
                <a:gd name="T3" fmla="*/ 5 h 8"/>
                <a:gd name="T4" fmla="*/ 6 w 18"/>
                <a:gd name="T5" fmla="*/ 7 h 8"/>
                <a:gd name="T6" fmla="*/ 12 w 18"/>
                <a:gd name="T7" fmla="*/ 4 h 8"/>
                <a:gd name="T8" fmla="*/ 8 w 18"/>
                <a:gd name="T9" fmla="*/ 6 h 8"/>
                <a:gd name="T10" fmla="*/ 12 w 18"/>
                <a:gd name="T11" fmla="*/ 4 h 8"/>
                <a:gd name="T12" fmla="*/ 11 w 18"/>
                <a:gd name="T13" fmla="*/ 5 h 8"/>
                <a:gd name="T14" fmla="*/ 13 w 18"/>
                <a:gd name="T15" fmla="*/ 4 h 8"/>
                <a:gd name="T16" fmla="*/ 12 w 18"/>
                <a:gd name="T17" fmla="*/ 4 h 8"/>
                <a:gd name="T18" fmla="*/ 14 w 18"/>
                <a:gd name="T19" fmla="*/ 3 h 8"/>
                <a:gd name="T20" fmla="*/ 9 w 18"/>
                <a:gd name="T21" fmla="*/ 5 h 8"/>
                <a:gd name="T22" fmla="*/ 14 w 18"/>
                <a:gd name="T23" fmla="*/ 2 h 8"/>
                <a:gd name="T24" fmla="*/ 15 w 18"/>
                <a:gd name="T25" fmla="*/ 1 h 8"/>
                <a:gd name="T26" fmla="*/ 14 w 18"/>
                <a:gd name="T27" fmla="*/ 2 h 8"/>
                <a:gd name="T28" fmla="*/ 10 w 18"/>
                <a:gd name="T29" fmla="*/ 4 h 8"/>
                <a:gd name="T30" fmla="*/ 15 w 18"/>
                <a:gd name="T31" fmla="*/ 1 h 8"/>
                <a:gd name="T32" fmla="*/ 12 w 18"/>
                <a:gd name="T33" fmla="*/ 1 h 8"/>
                <a:gd name="T34" fmla="*/ 6 w 18"/>
                <a:gd name="T35" fmla="*/ 5 h 8"/>
                <a:gd name="T36" fmla="*/ 10 w 18"/>
                <a:gd name="T37" fmla="*/ 2 h 8"/>
                <a:gd name="T38" fmla="*/ 11 w 18"/>
                <a:gd name="T39" fmla="*/ 1 h 8"/>
                <a:gd name="T40" fmla="*/ 3 w 18"/>
                <a:gd name="T41" fmla="*/ 6 h 8"/>
                <a:gd name="T42" fmla="*/ 9 w 18"/>
                <a:gd name="T43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8" h="8">
                  <a:moveTo>
                    <a:pt x="9" y="4"/>
                  </a:moveTo>
                  <a:cubicBezTo>
                    <a:pt x="6" y="5"/>
                    <a:pt x="6" y="5"/>
                    <a:pt x="6" y="5"/>
                  </a:cubicBezTo>
                  <a:cubicBezTo>
                    <a:pt x="7" y="6"/>
                    <a:pt x="8" y="5"/>
                    <a:pt x="6" y="7"/>
                  </a:cubicBezTo>
                  <a:cubicBezTo>
                    <a:pt x="5" y="8"/>
                    <a:pt x="10" y="5"/>
                    <a:pt x="12" y="4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10" y="5"/>
                    <a:pt x="7" y="8"/>
                    <a:pt x="12" y="4"/>
                  </a:cubicBezTo>
                  <a:cubicBezTo>
                    <a:pt x="13" y="4"/>
                    <a:pt x="10" y="6"/>
                    <a:pt x="11" y="5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8" y="0"/>
                    <a:pt x="7" y="7"/>
                    <a:pt x="9" y="5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4" y="2"/>
                    <a:pt x="12" y="3"/>
                    <a:pt x="15" y="1"/>
                  </a:cubicBezTo>
                  <a:cubicBezTo>
                    <a:pt x="15" y="1"/>
                    <a:pt x="13" y="2"/>
                    <a:pt x="14" y="2"/>
                  </a:cubicBezTo>
                  <a:cubicBezTo>
                    <a:pt x="13" y="2"/>
                    <a:pt x="11" y="3"/>
                    <a:pt x="10" y="4"/>
                  </a:cubicBezTo>
                  <a:cubicBezTo>
                    <a:pt x="6" y="6"/>
                    <a:pt x="13" y="2"/>
                    <a:pt x="15" y="1"/>
                  </a:cubicBezTo>
                  <a:cubicBezTo>
                    <a:pt x="11" y="2"/>
                    <a:pt x="8" y="4"/>
                    <a:pt x="12" y="1"/>
                  </a:cubicBezTo>
                  <a:cubicBezTo>
                    <a:pt x="9" y="3"/>
                    <a:pt x="6" y="5"/>
                    <a:pt x="6" y="5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1" y="1"/>
                    <a:pt x="12" y="0"/>
                    <a:pt x="11" y="1"/>
                  </a:cubicBezTo>
                  <a:cubicBezTo>
                    <a:pt x="9" y="3"/>
                    <a:pt x="5" y="5"/>
                    <a:pt x="3" y="6"/>
                  </a:cubicBezTo>
                  <a:cubicBezTo>
                    <a:pt x="0" y="8"/>
                    <a:pt x="10" y="3"/>
                    <a:pt x="9" y="4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18" name="Freeform 463">
              <a:extLst>
                <a:ext uri="{FF2B5EF4-FFF2-40B4-BE49-F238E27FC236}">
                  <a16:creationId xmlns:a16="http://schemas.microsoft.com/office/drawing/2014/main" xmlns="" id="{5843A7BF-1C14-EC4B-A0BF-07AC865D9FA9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4" y="3094"/>
              <a:ext cx="1" cy="1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1 w 1"/>
                <a:gd name="T5" fmla="*/ 0 h 1"/>
                <a:gd name="T6" fmla="*/ 0 w 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19" name="Freeform 464">
              <a:extLst>
                <a:ext uri="{FF2B5EF4-FFF2-40B4-BE49-F238E27FC236}">
                  <a16:creationId xmlns:a16="http://schemas.microsoft.com/office/drawing/2014/main" xmlns="" id="{15BC2792-8770-9840-9485-DAE1AC0E58CC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3" y="3209"/>
              <a:ext cx="2" cy="2"/>
            </a:xfrm>
            <a:custGeom>
              <a:avLst/>
              <a:gdLst>
                <a:gd name="T0" fmla="*/ 1 w 2"/>
                <a:gd name="T1" fmla="*/ 1 h 2"/>
                <a:gd name="T2" fmla="*/ 0 w 2"/>
                <a:gd name="T3" fmla="*/ 0 h 2"/>
                <a:gd name="T4" fmla="*/ 2 w 2"/>
                <a:gd name="T5" fmla="*/ 2 h 2"/>
                <a:gd name="T6" fmla="*/ 1 w 2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2">
                  <a:moveTo>
                    <a:pt x="1" y="1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20" name="Freeform 465">
              <a:extLst>
                <a:ext uri="{FF2B5EF4-FFF2-40B4-BE49-F238E27FC236}">
                  <a16:creationId xmlns:a16="http://schemas.microsoft.com/office/drawing/2014/main" xmlns="" id="{C9DD55FE-287B-0D42-9A99-485C6F42F49B}"/>
                </a:ext>
              </a:extLst>
            </p:cNvPr>
            <p:cNvSpPr>
              <a:spLocks/>
            </p:cNvSpPr>
            <p:nvPr/>
          </p:nvSpPr>
          <p:spPr bwMode="auto">
            <a:xfrm>
              <a:off x="4738" y="3201"/>
              <a:ext cx="6" cy="11"/>
            </a:xfrm>
            <a:custGeom>
              <a:avLst/>
              <a:gdLst>
                <a:gd name="T0" fmla="*/ 0 w 7"/>
                <a:gd name="T1" fmla="*/ 0 h 14"/>
                <a:gd name="T2" fmla="*/ 0 w 7"/>
                <a:gd name="T3" fmla="*/ 1 h 14"/>
                <a:gd name="T4" fmla="*/ 7 w 7"/>
                <a:gd name="T5" fmla="*/ 14 h 14"/>
                <a:gd name="T6" fmla="*/ 4 w 7"/>
                <a:gd name="T7" fmla="*/ 6 h 14"/>
                <a:gd name="T8" fmla="*/ 4 w 7"/>
                <a:gd name="T9" fmla="*/ 9 h 14"/>
                <a:gd name="T10" fmla="*/ 2 w 7"/>
                <a:gd name="T11" fmla="*/ 3 h 14"/>
                <a:gd name="T12" fmla="*/ 2 w 7"/>
                <a:gd name="T13" fmla="*/ 4 h 14"/>
                <a:gd name="T14" fmla="*/ 0 w 7"/>
                <a:gd name="T15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14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5" y="11"/>
                    <a:pt x="3" y="8"/>
                    <a:pt x="7" y="14"/>
                  </a:cubicBezTo>
                  <a:cubicBezTo>
                    <a:pt x="7" y="13"/>
                    <a:pt x="6" y="9"/>
                    <a:pt x="4" y="6"/>
                  </a:cubicBezTo>
                  <a:cubicBezTo>
                    <a:pt x="4" y="6"/>
                    <a:pt x="5" y="10"/>
                    <a:pt x="4" y="9"/>
                  </a:cubicBezTo>
                  <a:cubicBezTo>
                    <a:pt x="3" y="6"/>
                    <a:pt x="4" y="6"/>
                    <a:pt x="2" y="3"/>
                  </a:cubicBezTo>
                  <a:cubicBezTo>
                    <a:pt x="0" y="0"/>
                    <a:pt x="3" y="5"/>
                    <a:pt x="2" y="4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21" name="Freeform 466">
              <a:extLst>
                <a:ext uri="{FF2B5EF4-FFF2-40B4-BE49-F238E27FC236}">
                  <a16:creationId xmlns:a16="http://schemas.microsoft.com/office/drawing/2014/main" xmlns="" id="{2F7027CD-32A9-6449-827B-8C5F5F064CD2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0" y="3205"/>
              <a:ext cx="2" cy="3"/>
            </a:xfrm>
            <a:custGeom>
              <a:avLst/>
              <a:gdLst>
                <a:gd name="T0" fmla="*/ 2 w 2"/>
                <a:gd name="T1" fmla="*/ 4 h 4"/>
                <a:gd name="T2" fmla="*/ 0 w 2"/>
                <a:gd name="T3" fmla="*/ 0 h 4"/>
                <a:gd name="T4" fmla="*/ 2 w 2"/>
                <a:gd name="T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4">
                  <a:moveTo>
                    <a:pt x="2" y="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1" y="3"/>
                    <a:pt x="2" y="4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22" name="Freeform 467">
              <a:extLst>
                <a:ext uri="{FF2B5EF4-FFF2-40B4-BE49-F238E27FC236}">
                  <a16:creationId xmlns:a16="http://schemas.microsoft.com/office/drawing/2014/main" xmlns="" id="{3AE6F635-266E-C047-BFFD-75C0D52DC2A2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0" y="3206"/>
              <a:ext cx="2" cy="5"/>
            </a:xfrm>
            <a:custGeom>
              <a:avLst/>
              <a:gdLst>
                <a:gd name="T0" fmla="*/ 2 w 2"/>
                <a:gd name="T1" fmla="*/ 4 h 7"/>
                <a:gd name="T2" fmla="*/ 0 w 2"/>
                <a:gd name="T3" fmla="*/ 0 h 7"/>
                <a:gd name="T4" fmla="*/ 2 w 2"/>
                <a:gd name="T5" fmla="*/ 7 h 7"/>
                <a:gd name="T6" fmla="*/ 2 w 2"/>
                <a:gd name="T7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7">
                  <a:moveTo>
                    <a:pt x="2" y="4"/>
                  </a:moveTo>
                  <a:cubicBezTo>
                    <a:pt x="1" y="4"/>
                    <a:pt x="0" y="1"/>
                    <a:pt x="0" y="0"/>
                  </a:cubicBezTo>
                  <a:cubicBezTo>
                    <a:pt x="2" y="7"/>
                    <a:pt x="2" y="7"/>
                    <a:pt x="2" y="7"/>
                  </a:cubicBezTo>
                  <a:lnTo>
                    <a:pt x="2" y="4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23" name="Freeform 468">
              <a:extLst>
                <a:ext uri="{FF2B5EF4-FFF2-40B4-BE49-F238E27FC236}">
                  <a16:creationId xmlns:a16="http://schemas.microsoft.com/office/drawing/2014/main" xmlns="" id="{3DCE3764-F2C4-874E-A55C-B5805F477299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0" y="3210"/>
              <a:ext cx="0" cy="1"/>
            </a:xfrm>
            <a:custGeom>
              <a:avLst/>
              <a:gdLst>
                <a:gd name="T0" fmla="*/ 0 h 1"/>
                <a:gd name="T1" fmla="*/ 0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24" name="Freeform 469">
              <a:extLst>
                <a:ext uri="{FF2B5EF4-FFF2-40B4-BE49-F238E27FC236}">
                  <a16:creationId xmlns:a16="http://schemas.microsoft.com/office/drawing/2014/main" xmlns="" id="{31B71B1F-B78D-E14A-BBDB-9F213C2A1697}"/>
                </a:ext>
              </a:extLst>
            </p:cNvPr>
            <p:cNvSpPr>
              <a:spLocks/>
            </p:cNvSpPr>
            <p:nvPr/>
          </p:nvSpPr>
          <p:spPr bwMode="auto">
            <a:xfrm>
              <a:off x="4737" y="3202"/>
              <a:ext cx="3" cy="10"/>
            </a:xfrm>
            <a:custGeom>
              <a:avLst/>
              <a:gdLst>
                <a:gd name="T0" fmla="*/ 2 w 3"/>
                <a:gd name="T1" fmla="*/ 10 h 12"/>
                <a:gd name="T2" fmla="*/ 3 w 3"/>
                <a:gd name="T3" fmla="*/ 9 h 12"/>
                <a:gd name="T4" fmla="*/ 3 w 3"/>
                <a:gd name="T5" fmla="*/ 9 h 12"/>
                <a:gd name="T6" fmla="*/ 1 w 3"/>
                <a:gd name="T7" fmla="*/ 4 h 12"/>
                <a:gd name="T8" fmla="*/ 2 w 3"/>
                <a:gd name="T9" fmla="*/ 4 h 12"/>
                <a:gd name="T10" fmla="*/ 0 w 3"/>
                <a:gd name="T11" fmla="*/ 0 h 12"/>
                <a:gd name="T12" fmla="*/ 2 w 3"/>
                <a:gd name="T13" fmla="*/ 1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2">
                  <a:moveTo>
                    <a:pt x="2" y="10"/>
                  </a:moveTo>
                  <a:cubicBezTo>
                    <a:pt x="3" y="12"/>
                    <a:pt x="3" y="10"/>
                    <a:pt x="3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2" y="7"/>
                    <a:pt x="1" y="2"/>
                    <a:pt x="1" y="4"/>
                  </a:cubicBezTo>
                  <a:cubicBezTo>
                    <a:pt x="1" y="2"/>
                    <a:pt x="3" y="7"/>
                    <a:pt x="2" y="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2" y="8"/>
                    <a:pt x="2" y="1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25" name="Freeform 470">
              <a:extLst>
                <a:ext uri="{FF2B5EF4-FFF2-40B4-BE49-F238E27FC236}">
                  <a16:creationId xmlns:a16="http://schemas.microsoft.com/office/drawing/2014/main" xmlns="" id="{83038AE3-0079-8C45-BCE0-EAAEA9259703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0" y="3209"/>
              <a:ext cx="0" cy="1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26" name="Freeform 471">
              <a:extLst>
                <a:ext uri="{FF2B5EF4-FFF2-40B4-BE49-F238E27FC236}">
                  <a16:creationId xmlns:a16="http://schemas.microsoft.com/office/drawing/2014/main" xmlns="" id="{B5DA5365-0A20-C045-AF40-E6F5E3E8425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0" y="3207"/>
              <a:ext cx="1" cy="3"/>
            </a:xfrm>
            <a:custGeom>
              <a:avLst/>
              <a:gdLst>
                <a:gd name="T0" fmla="*/ 1 w 1"/>
                <a:gd name="T1" fmla="*/ 3 h 3"/>
                <a:gd name="T2" fmla="*/ 1 w 1"/>
                <a:gd name="T3" fmla="*/ 2 h 3"/>
                <a:gd name="T4" fmla="*/ 0 w 1"/>
                <a:gd name="T5" fmla="*/ 0 h 3"/>
                <a:gd name="T6" fmla="*/ 1 w 1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3">
                  <a:moveTo>
                    <a:pt x="1" y="3"/>
                  </a:moveTo>
                  <a:lnTo>
                    <a:pt x="1" y="2"/>
                  </a:lnTo>
                  <a:lnTo>
                    <a:pt x="0" y="0"/>
                  </a:lnTo>
                  <a:lnTo>
                    <a:pt x="1" y="3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27" name="Freeform 472">
              <a:extLst>
                <a:ext uri="{FF2B5EF4-FFF2-40B4-BE49-F238E27FC236}">
                  <a16:creationId xmlns:a16="http://schemas.microsoft.com/office/drawing/2014/main" xmlns="" id="{F3CEB9DE-7D4D-D440-806F-8811F1B531BA}"/>
                </a:ext>
              </a:extLst>
            </p:cNvPr>
            <p:cNvSpPr>
              <a:spLocks/>
            </p:cNvSpPr>
            <p:nvPr/>
          </p:nvSpPr>
          <p:spPr bwMode="auto">
            <a:xfrm>
              <a:off x="4736" y="3201"/>
              <a:ext cx="3" cy="10"/>
            </a:xfrm>
            <a:custGeom>
              <a:avLst/>
              <a:gdLst>
                <a:gd name="T0" fmla="*/ 3 w 4"/>
                <a:gd name="T1" fmla="*/ 12 h 13"/>
                <a:gd name="T2" fmla="*/ 3 w 4"/>
                <a:gd name="T3" fmla="*/ 8 h 13"/>
                <a:gd name="T4" fmla="*/ 0 w 4"/>
                <a:gd name="T5" fmla="*/ 0 h 13"/>
                <a:gd name="T6" fmla="*/ 1 w 4"/>
                <a:gd name="T7" fmla="*/ 2 h 13"/>
                <a:gd name="T8" fmla="*/ 3 w 4"/>
                <a:gd name="T9" fmla="*/ 1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3">
                  <a:moveTo>
                    <a:pt x="3" y="12"/>
                  </a:moveTo>
                  <a:cubicBezTo>
                    <a:pt x="2" y="6"/>
                    <a:pt x="4" y="13"/>
                    <a:pt x="3" y="8"/>
                  </a:cubicBezTo>
                  <a:cubicBezTo>
                    <a:pt x="3" y="8"/>
                    <a:pt x="1" y="4"/>
                    <a:pt x="0" y="0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5"/>
                    <a:pt x="2" y="10"/>
                    <a:pt x="3" y="12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28" name="Freeform 473">
              <a:extLst>
                <a:ext uri="{FF2B5EF4-FFF2-40B4-BE49-F238E27FC236}">
                  <a16:creationId xmlns:a16="http://schemas.microsoft.com/office/drawing/2014/main" xmlns="" id="{11E7F822-C9A3-9642-8DE1-6CAEB0376129}"/>
                </a:ext>
              </a:extLst>
            </p:cNvPr>
            <p:cNvSpPr>
              <a:spLocks/>
            </p:cNvSpPr>
            <p:nvPr/>
          </p:nvSpPr>
          <p:spPr bwMode="auto">
            <a:xfrm>
              <a:off x="4735" y="3198"/>
              <a:ext cx="0" cy="1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29" name="Freeform 474">
              <a:extLst>
                <a:ext uri="{FF2B5EF4-FFF2-40B4-BE49-F238E27FC236}">
                  <a16:creationId xmlns:a16="http://schemas.microsoft.com/office/drawing/2014/main" xmlns="" id="{828B72C6-0EA3-9044-866F-416B62F5FCA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34" y="3195"/>
              <a:ext cx="3" cy="14"/>
            </a:xfrm>
            <a:custGeom>
              <a:avLst/>
              <a:gdLst>
                <a:gd name="T0" fmla="*/ 1 w 3"/>
                <a:gd name="T1" fmla="*/ 15 h 17"/>
                <a:gd name="T2" fmla="*/ 1 w 3"/>
                <a:gd name="T3" fmla="*/ 8 h 17"/>
                <a:gd name="T4" fmla="*/ 1 w 3"/>
                <a:gd name="T5" fmla="*/ 13 h 17"/>
                <a:gd name="T6" fmla="*/ 2 w 3"/>
                <a:gd name="T7" fmla="*/ 11 h 17"/>
                <a:gd name="T8" fmla="*/ 2 w 3"/>
                <a:gd name="T9" fmla="*/ 16 h 17"/>
                <a:gd name="T10" fmla="*/ 2 w 3"/>
                <a:gd name="T11" fmla="*/ 11 h 17"/>
                <a:gd name="T12" fmla="*/ 3 w 3"/>
                <a:gd name="T13" fmla="*/ 15 h 17"/>
                <a:gd name="T14" fmla="*/ 2 w 3"/>
                <a:gd name="T15" fmla="*/ 8 h 17"/>
                <a:gd name="T16" fmla="*/ 2 w 3"/>
                <a:gd name="T17" fmla="*/ 9 h 17"/>
                <a:gd name="T18" fmla="*/ 1 w 3"/>
                <a:gd name="T19" fmla="*/ 5 h 17"/>
                <a:gd name="T20" fmla="*/ 0 w 3"/>
                <a:gd name="T21" fmla="*/ 1 h 17"/>
                <a:gd name="T22" fmla="*/ 1 w 3"/>
                <a:gd name="T23" fmla="*/ 15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" h="17">
                  <a:moveTo>
                    <a:pt x="1" y="15"/>
                  </a:moveTo>
                  <a:cubicBezTo>
                    <a:pt x="1" y="8"/>
                    <a:pt x="1" y="8"/>
                    <a:pt x="1" y="8"/>
                  </a:cubicBezTo>
                  <a:cubicBezTo>
                    <a:pt x="1" y="10"/>
                    <a:pt x="2" y="12"/>
                    <a:pt x="1" y="13"/>
                  </a:cubicBezTo>
                  <a:cubicBezTo>
                    <a:pt x="2" y="14"/>
                    <a:pt x="2" y="10"/>
                    <a:pt x="2" y="11"/>
                  </a:cubicBezTo>
                  <a:cubicBezTo>
                    <a:pt x="3" y="17"/>
                    <a:pt x="1" y="11"/>
                    <a:pt x="2" y="16"/>
                  </a:cubicBezTo>
                  <a:cubicBezTo>
                    <a:pt x="3" y="16"/>
                    <a:pt x="3" y="16"/>
                    <a:pt x="2" y="11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6"/>
                    <a:pt x="3" y="13"/>
                    <a:pt x="2" y="9"/>
                  </a:cubicBezTo>
                  <a:cubicBezTo>
                    <a:pt x="1" y="6"/>
                    <a:pt x="1" y="6"/>
                    <a:pt x="1" y="5"/>
                  </a:cubicBezTo>
                  <a:cubicBezTo>
                    <a:pt x="1" y="6"/>
                    <a:pt x="0" y="0"/>
                    <a:pt x="0" y="1"/>
                  </a:cubicBezTo>
                  <a:cubicBezTo>
                    <a:pt x="0" y="1"/>
                    <a:pt x="1" y="12"/>
                    <a:pt x="1" y="15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30" name="Freeform 475">
              <a:extLst>
                <a:ext uri="{FF2B5EF4-FFF2-40B4-BE49-F238E27FC236}">
                  <a16:creationId xmlns:a16="http://schemas.microsoft.com/office/drawing/2014/main" xmlns="" id="{EF7B1207-3190-114F-8A54-DACC163DA626}"/>
                </a:ext>
              </a:extLst>
            </p:cNvPr>
            <p:cNvSpPr>
              <a:spLocks/>
            </p:cNvSpPr>
            <p:nvPr/>
          </p:nvSpPr>
          <p:spPr bwMode="auto">
            <a:xfrm>
              <a:off x="4734" y="3199"/>
              <a:ext cx="0" cy="3"/>
            </a:xfrm>
            <a:custGeom>
              <a:avLst/>
              <a:gdLst>
                <a:gd name="T0" fmla="*/ 2 h 3"/>
                <a:gd name="T1" fmla="*/ 0 h 3"/>
                <a:gd name="T2" fmla="*/ 3 h 3"/>
                <a:gd name="T3" fmla="*/ 2 h 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3">
                  <a:moveTo>
                    <a:pt x="0" y="2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31" name="Freeform 476">
              <a:extLst>
                <a:ext uri="{FF2B5EF4-FFF2-40B4-BE49-F238E27FC236}">
                  <a16:creationId xmlns:a16="http://schemas.microsoft.com/office/drawing/2014/main" xmlns="" id="{F64E0C06-2882-304E-8AD4-E0902FA3E658}"/>
                </a:ext>
              </a:extLst>
            </p:cNvPr>
            <p:cNvSpPr>
              <a:spLocks/>
            </p:cNvSpPr>
            <p:nvPr/>
          </p:nvSpPr>
          <p:spPr bwMode="auto">
            <a:xfrm>
              <a:off x="4733" y="3194"/>
              <a:ext cx="1" cy="15"/>
            </a:xfrm>
            <a:custGeom>
              <a:avLst/>
              <a:gdLst>
                <a:gd name="T0" fmla="*/ 2 w 2"/>
                <a:gd name="T1" fmla="*/ 17 h 18"/>
                <a:gd name="T2" fmla="*/ 2 w 2"/>
                <a:gd name="T3" fmla="*/ 13 h 18"/>
                <a:gd name="T4" fmla="*/ 2 w 2"/>
                <a:gd name="T5" fmla="*/ 16 h 18"/>
                <a:gd name="T6" fmla="*/ 2 w 2"/>
                <a:gd name="T7" fmla="*/ 11 h 18"/>
                <a:gd name="T8" fmla="*/ 1 w 2"/>
                <a:gd name="T9" fmla="*/ 14 h 18"/>
                <a:gd name="T10" fmla="*/ 1 w 2"/>
                <a:gd name="T11" fmla="*/ 5 h 18"/>
                <a:gd name="T12" fmla="*/ 1 w 2"/>
                <a:gd name="T13" fmla="*/ 7 h 18"/>
                <a:gd name="T14" fmla="*/ 1 w 2"/>
                <a:gd name="T15" fmla="*/ 8 h 18"/>
                <a:gd name="T16" fmla="*/ 1 w 2"/>
                <a:gd name="T17" fmla="*/ 10 h 18"/>
                <a:gd name="T18" fmla="*/ 0 w 2"/>
                <a:gd name="T19" fmla="*/ 12 h 18"/>
                <a:gd name="T20" fmla="*/ 2 w 2"/>
                <a:gd name="T21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" h="18">
                  <a:moveTo>
                    <a:pt x="2" y="17"/>
                  </a:moveTo>
                  <a:cubicBezTo>
                    <a:pt x="2" y="13"/>
                    <a:pt x="2" y="13"/>
                    <a:pt x="2" y="13"/>
                  </a:cubicBezTo>
                  <a:cubicBezTo>
                    <a:pt x="2" y="14"/>
                    <a:pt x="2" y="15"/>
                    <a:pt x="2" y="16"/>
                  </a:cubicBezTo>
                  <a:cubicBezTo>
                    <a:pt x="2" y="15"/>
                    <a:pt x="2" y="12"/>
                    <a:pt x="2" y="11"/>
                  </a:cubicBezTo>
                  <a:cubicBezTo>
                    <a:pt x="2" y="5"/>
                    <a:pt x="2" y="13"/>
                    <a:pt x="1" y="14"/>
                  </a:cubicBezTo>
                  <a:cubicBezTo>
                    <a:pt x="1" y="11"/>
                    <a:pt x="1" y="10"/>
                    <a:pt x="1" y="5"/>
                  </a:cubicBezTo>
                  <a:cubicBezTo>
                    <a:pt x="1" y="5"/>
                    <a:pt x="1" y="6"/>
                    <a:pt x="1" y="7"/>
                  </a:cubicBezTo>
                  <a:cubicBezTo>
                    <a:pt x="1" y="0"/>
                    <a:pt x="1" y="6"/>
                    <a:pt x="1" y="8"/>
                  </a:cubicBezTo>
                  <a:cubicBezTo>
                    <a:pt x="1" y="9"/>
                    <a:pt x="1" y="10"/>
                    <a:pt x="1" y="1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7"/>
                    <a:pt x="1" y="18"/>
                    <a:pt x="2" y="17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32" name="Freeform 477">
              <a:extLst>
                <a:ext uri="{FF2B5EF4-FFF2-40B4-BE49-F238E27FC236}">
                  <a16:creationId xmlns:a16="http://schemas.microsoft.com/office/drawing/2014/main" xmlns="" id="{AC9F663D-0F0F-1B44-AE54-9423EEF41796}"/>
                </a:ext>
              </a:extLst>
            </p:cNvPr>
            <p:cNvSpPr>
              <a:spLocks/>
            </p:cNvSpPr>
            <p:nvPr/>
          </p:nvSpPr>
          <p:spPr bwMode="auto">
            <a:xfrm>
              <a:off x="4734" y="3207"/>
              <a:ext cx="1" cy="3"/>
            </a:xfrm>
            <a:custGeom>
              <a:avLst/>
              <a:gdLst>
                <a:gd name="T0" fmla="*/ 1 w 1"/>
                <a:gd name="T1" fmla="*/ 1 h 3"/>
                <a:gd name="T2" fmla="*/ 0 w 1"/>
                <a:gd name="T3" fmla="*/ 0 h 3"/>
                <a:gd name="T4" fmla="*/ 1 w 1"/>
                <a:gd name="T5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3">
                  <a:moveTo>
                    <a:pt x="1" y="1"/>
                  </a:moveTo>
                  <a:cubicBezTo>
                    <a:pt x="1" y="2"/>
                    <a:pt x="0" y="1"/>
                    <a:pt x="0" y="0"/>
                  </a:cubicBezTo>
                  <a:cubicBezTo>
                    <a:pt x="1" y="2"/>
                    <a:pt x="1" y="3"/>
                    <a:pt x="1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33" name="Freeform 478">
              <a:extLst>
                <a:ext uri="{FF2B5EF4-FFF2-40B4-BE49-F238E27FC236}">
                  <a16:creationId xmlns:a16="http://schemas.microsoft.com/office/drawing/2014/main" xmlns="" id="{3424BB24-9C93-D941-B0D9-68E74D7ABFCF}"/>
                </a:ext>
              </a:extLst>
            </p:cNvPr>
            <p:cNvSpPr>
              <a:spLocks/>
            </p:cNvSpPr>
            <p:nvPr/>
          </p:nvSpPr>
          <p:spPr bwMode="auto">
            <a:xfrm>
              <a:off x="4733" y="3201"/>
              <a:ext cx="0" cy="1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0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1"/>
                    <a:pt x="0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34" name="Freeform 479">
              <a:extLst>
                <a:ext uri="{FF2B5EF4-FFF2-40B4-BE49-F238E27FC236}">
                  <a16:creationId xmlns:a16="http://schemas.microsoft.com/office/drawing/2014/main" xmlns="" id="{37A3E1FC-E28F-6D45-AD85-50C18C897F4C}"/>
                </a:ext>
              </a:extLst>
            </p:cNvPr>
            <p:cNvSpPr>
              <a:spLocks/>
            </p:cNvSpPr>
            <p:nvPr/>
          </p:nvSpPr>
          <p:spPr bwMode="auto">
            <a:xfrm>
              <a:off x="4733" y="3207"/>
              <a:ext cx="0" cy="1"/>
            </a:xfrm>
            <a:custGeom>
              <a:avLst/>
              <a:gdLst>
                <a:gd name="T0" fmla="*/ 0 h 2"/>
                <a:gd name="T1" fmla="*/ 0 h 2"/>
                <a:gd name="T2" fmla="*/ 2 h 2"/>
                <a:gd name="T3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35" name="Freeform 480">
              <a:extLst>
                <a:ext uri="{FF2B5EF4-FFF2-40B4-BE49-F238E27FC236}">
                  <a16:creationId xmlns:a16="http://schemas.microsoft.com/office/drawing/2014/main" xmlns="" id="{ADC4F4F9-0D13-0644-B9E9-15E61B14EE6A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9" y="3195"/>
              <a:ext cx="14" cy="16"/>
            </a:xfrm>
            <a:custGeom>
              <a:avLst/>
              <a:gdLst>
                <a:gd name="T0" fmla="*/ 9 w 17"/>
                <a:gd name="T1" fmla="*/ 2 h 20"/>
                <a:gd name="T2" fmla="*/ 7 w 17"/>
                <a:gd name="T3" fmla="*/ 5 h 20"/>
                <a:gd name="T4" fmla="*/ 4 w 17"/>
                <a:gd name="T5" fmla="*/ 8 h 20"/>
                <a:gd name="T6" fmla="*/ 0 w 17"/>
                <a:gd name="T7" fmla="*/ 14 h 20"/>
                <a:gd name="T8" fmla="*/ 3 w 17"/>
                <a:gd name="T9" fmla="*/ 12 h 20"/>
                <a:gd name="T10" fmla="*/ 1 w 17"/>
                <a:gd name="T11" fmla="*/ 15 h 20"/>
                <a:gd name="T12" fmla="*/ 4 w 17"/>
                <a:gd name="T13" fmla="*/ 14 h 20"/>
                <a:gd name="T14" fmla="*/ 7 w 17"/>
                <a:gd name="T15" fmla="*/ 13 h 20"/>
                <a:gd name="T16" fmla="*/ 13 w 17"/>
                <a:gd name="T17" fmla="*/ 17 h 20"/>
                <a:gd name="T18" fmla="*/ 14 w 17"/>
                <a:gd name="T19" fmla="*/ 11 h 20"/>
                <a:gd name="T20" fmla="*/ 14 w 17"/>
                <a:gd name="T21" fmla="*/ 15 h 20"/>
                <a:gd name="T22" fmla="*/ 13 w 17"/>
                <a:gd name="T23" fmla="*/ 15 h 20"/>
                <a:gd name="T24" fmla="*/ 15 w 17"/>
                <a:gd name="T25" fmla="*/ 17 h 20"/>
                <a:gd name="T26" fmla="*/ 16 w 17"/>
                <a:gd name="T27" fmla="*/ 9 h 20"/>
                <a:gd name="T28" fmla="*/ 16 w 17"/>
                <a:gd name="T29" fmla="*/ 17 h 20"/>
                <a:gd name="T30" fmla="*/ 17 w 17"/>
                <a:gd name="T31" fmla="*/ 12 h 20"/>
                <a:gd name="T32" fmla="*/ 17 w 17"/>
                <a:gd name="T33" fmla="*/ 7 h 20"/>
                <a:gd name="T34" fmla="*/ 17 w 17"/>
                <a:gd name="T35" fmla="*/ 4 h 20"/>
                <a:gd name="T36" fmla="*/ 13 w 17"/>
                <a:gd name="T37" fmla="*/ 12 h 20"/>
                <a:gd name="T38" fmla="*/ 14 w 17"/>
                <a:gd name="T39" fmla="*/ 9 h 20"/>
                <a:gd name="T40" fmla="*/ 13 w 17"/>
                <a:gd name="T41" fmla="*/ 5 h 20"/>
                <a:gd name="T42" fmla="*/ 10 w 17"/>
                <a:gd name="T43" fmla="*/ 11 h 20"/>
                <a:gd name="T44" fmla="*/ 11 w 17"/>
                <a:gd name="T45" fmla="*/ 8 h 20"/>
                <a:gd name="T46" fmla="*/ 10 w 17"/>
                <a:gd name="T47" fmla="*/ 11 h 20"/>
                <a:gd name="T48" fmla="*/ 11 w 17"/>
                <a:gd name="T49" fmla="*/ 7 h 20"/>
                <a:gd name="T50" fmla="*/ 7 w 17"/>
                <a:gd name="T51" fmla="*/ 14 h 20"/>
                <a:gd name="T52" fmla="*/ 11 w 17"/>
                <a:gd name="T53" fmla="*/ 3 h 20"/>
                <a:gd name="T54" fmla="*/ 9 w 17"/>
                <a:gd name="T55" fmla="*/ 7 h 20"/>
                <a:gd name="T56" fmla="*/ 7 w 17"/>
                <a:gd name="T57" fmla="*/ 10 h 20"/>
                <a:gd name="T58" fmla="*/ 11 w 17"/>
                <a:gd name="T59" fmla="*/ 4 h 20"/>
                <a:gd name="T60" fmla="*/ 8 w 17"/>
                <a:gd name="T61" fmla="*/ 7 h 20"/>
                <a:gd name="T62" fmla="*/ 6 w 17"/>
                <a:gd name="T63" fmla="*/ 11 h 20"/>
                <a:gd name="T64" fmla="*/ 6 w 17"/>
                <a:gd name="T65" fmla="*/ 8 h 20"/>
                <a:gd name="T66" fmla="*/ 10 w 17"/>
                <a:gd name="T67" fmla="*/ 3 h 20"/>
                <a:gd name="T68" fmla="*/ 11 w 17"/>
                <a:gd name="T69" fmla="*/ 0 h 20"/>
                <a:gd name="T70" fmla="*/ 6 w 17"/>
                <a:gd name="T71" fmla="*/ 7 h 20"/>
                <a:gd name="T72" fmla="*/ 9 w 17"/>
                <a:gd name="T73" fmla="*/ 2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7" h="20">
                  <a:moveTo>
                    <a:pt x="9" y="2"/>
                  </a:moveTo>
                  <a:cubicBezTo>
                    <a:pt x="7" y="4"/>
                    <a:pt x="7" y="5"/>
                    <a:pt x="7" y="5"/>
                  </a:cubicBezTo>
                  <a:cubicBezTo>
                    <a:pt x="5" y="7"/>
                    <a:pt x="5" y="7"/>
                    <a:pt x="4" y="8"/>
                  </a:cubicBezTo>
                  <a:cubicBezTo>
                    <a:pt x="3" y="10"/>
                    <a:pt x="2" y="11"/>
                    <a:pt x="0" y="14"/>
                  </a:cubicBezTo>
                  <a:cubicBezTo>
                    <a:pt x="0" y="14"/>
                    <a:pt x="3" y="11"/>
                    <a:pt x="3" y="12"/>
                  </a:cubicBezTo>
                  <a:cubicBezTo>
                    <a:pt x="1" y="15"/>
                    <a:pt x="1" y="15"/>
                    <a:pt x="1" y="15"/>
                  </a:cubicBezTo>
                  <a:cubicBezTo>
                    <a:pt x="3" y="13"/>
                    <a:pt x="5" y="11"/>
                    <a:pt x="4" y="14"/>
                  </a:cubicBezTo>
                  <a:cubicBezTo>
                    <a:pt x="4" y="16"/>
                    <a:pt x="5" y="14"/>
                    <a:pt x="7" y="13"/>
                  </a:cubicBezTo>
                  <a:cubicBezTo>
                    <a:pt x="8" y="16"/>
                    <a:pt x="11" y="13"/>
                    <a:pt x="13" y="17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4" y="14"/>
                    <a:pt x="15" y="11"/>
                    <a:pt x="14" y="15"/>
                  </a:cubicBezTo>
                  <a:cubicBezTo>
                    <a:pt x="14" y="14"/>
                    <a:pt x="14" y="15"/>
                    <a:pt x="13" y="15"/>
                  </a:cubicBezTo>
                  <a:cubicBezTo>
                    <a:pt x="13" y="20"/>
                    <a:pt x="15" y="15"/>
                    <a:pt x="15" y="17"/>
                  </a:cubicBezTo>
                  <a:cubicBezTo>
                    <a:pt x="15" y="16"/>
                    <a:pt x="16" y="10"/>
                    <a:pt x="16" y="9"/>
                  </a:cubicBezTo>
                  <a:cubicBezTo>
                    <a:pt x="15" y="16"/>
                    <a:pt x="17" y="9"/>
                    <a:pt x="16" y="17"/>
                  </a:cubicBezTo>
                  <a:cubicBezTo>
                    <a:pt x="16" y="19"/>
                    <a:pt x="16" y="11"/>
                    <a:pt x="17" y="12"/>
                  </a:cubicBezTo>
                  <a:cubicBezTo>
                    <a:pt x="17" y="8"/>
                    <a:pt x="17" y="10"/>
                    <a:pt x="17" y="7"/>
                  </a:cubicBezTo>
                  <a:cubicBezTo>
                    <a:pt x="17" y="4"/>
                    <a:pt x="17" y="8"/>
                    <a:pt x="17" y="4"/>
                  </a:cubicBezTo>
                  <a:cubicBezTo>
                    <a:pt x="17" y="2"/>
                    <a:pt x="15" y="10"/>
                    <a:pt x="13" y="12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3" y="11"/>
                    <a:pt x="12" y="11"/>
                    <a:pt x="13" y="5"/>
                  </a:cubicBezTo>
                  <a:cubicBezTo>
                    <a:pt x="12" y="8"/>
                    <a:pt x="13" y="3"/>
                    <a:pt x="10" y="11"/>
                  </a:cubicBezTo>
                  <a:cubicBezTo>
                    <a:pt x="11" y="9"/>
                    <a:pt x="11" y="9"/>
                    <a:pt x="11" y="8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9" y="11"/>
                    <a:pt x="11" y="7"/>
                    <a:pt x="11" y="7"/>
                  </a:cubicBezTo>
                  <a:cubicBezTo>
                    <a:pt x="9" y="10"/>
                    <a:pt x="9" y="11"/>
                    <a:pt x="7" y="14"/>
                  </a:cubicBezTo>
                  <a:cubicBezTo>
                    <a:pt x="9" y="10"/>
                    <a:pt x="10" y="7"/>
                    <a:pt x="11" y="3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10" y="6"/>
                    <a:pt x="8" y="9"/>
                    <a:pt x="7" y="10"/>
                  </a:cubicBezTo>
                  <a:cubicBezTo>
                    <a:pt x="7" y="10"/>
                    <a:pt x="9" y="6"/>
                    <a:pt x="11" y="4"/>
                  </a:cubicBezTo>
                  <a:cubicBezTo>
                    <a:pt x="11" y="2"/>
                    <a:pt x="6" y="10"/>
                    <a:pt x="8" y="7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5" y="11"/>
                    <a:pt x="7" y="7"/>
                    <a:pt x="6" y="8"/>
                  </a:cubicBezTo>
                  <a:cubicBezTo>
                    <a:pt x="8" y="4"/>
                    <a:pt x="8" y="5"/>
                    <a:pt x="10" y="3"/>
                  </a:cubicBezTo>
                  <a:cubicBezTo>
                    <a:pt x="10" y="2"/>
                    <a:pt x="10" y="2"/>
                    <a:pt x="11" y="0"/>
                  </a:cubicBezTo>
                  <a:cubicBezTo>
                    <a:pt x="10" y="2"/>
                    <a:pt x="7" y="5"/>
                    <a:pt x="6" y="7"/>
                  </a:cubicBezTo>
                  <a:cubicBezTo>
                    <a:pt x="9" y="2"/>
                    <a:pt x="9" y="2"/>
                    <a:pt x="9" y="2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36" name="Freeform 481">
              <a:extLst>
                <a:ext uri="{FF2B5EF4-FFF2-40B4-BE49-F238E27FC236}">
                  <a16:creationId xmlns:a16="http://schemas.microsoft.com/office/drawing/2014/main" xmlns="" id="{9B70C0AC-57A9-754C-A98C-9D28B2BEF1DA}"/>
                </a:ext>
              </a:extLst>
            </p:cNvPr>
            <p:cNvSpPr>
              <a:spLocks/>
            </p:cNvSpPr>
            <p:nvPr/>
          </p:nvSpPr>
          <p:spPr bwMode="auto">
            <a:xfrm>
              <a:off x="4728" y="3194"/>
              <a:ext cx="1" cy="1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1 w 1"/>
                <a:gd name="T5" fmla="*/ 0 h 1"/>
                <a:gd name="T6" fmla="*/ 0 w 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37" name="Freeform 482">
              <a:extLst>
                <a:ext uri="{FF2B5EF4-FFF2-40B4-BE49-F238E27FC236}">
                  <a16:creationId xmlns:a16="http://schemas.microsoft.com/office/drawing/2014/main" xmlns="" id="{B52F36F4-74D0-0B46-AF1A-3FF9AD874B5E}"/>
                </a:ext>
              </a:extLst>
            </p:cNvPr>
            <p:cNvSpPr>
              <a:spLocks/>
            </p:cNvSpPr>
            <p:nvPr/>
          </p:nvSpPr>
          <p:spPr bwMode="auto">
            <a:xfrm>
              <a:off x="4726" y="3197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38" name="Rectangle 483">
              <a:extLst>
                <a:ext uri="{FF2B5EF4-FFF2-40B4-BE49-F238E27FC236}">
                  <a16:creationId xmlns:a16="http://schemas.microsoft.com/office/drawing/2014/main" xmlns="" id="{FB2CFB38-ECBC-274A-B8D7-527FB2578A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22" y="3207"/>
              <a:ext cx="1" cy="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39" name="Freeform 484">
              <a:extLst>
                <a:ext uri="{FF2B5EF4-FFF2-40B4-BE49-F238E27FC236}">
                  <a16:creationId xmlns:a16="http://schemas.microsoft.com/office/drawing/2014/main" xmlns="" id="{1985F255-5A9F-F145-BC23-B2095B5591DB}"/>
                </a:ext>
              </a:extLst>
            </p:cNvPr>
            <p:cNvSpPr>
              <a:spLocks/>
            </p:cNvSpPr>
            <p:nvPr/>
          </p:nvSpPr>
          <p:spPr bwMode="auto">
            <a:xfrm>
              <a:off x="4728" y="3195"/>
              <a:ext cx="1" cy="3"/>
            </a:xfrm>
            <a:custGeom>
              <a:avLst/>
              <a:gdLst>
                <a:gd name="T0" fmla="*/ 1 w 1"/>
                <a:gd name="T1" fmla="*/ 0 h 3"/>
                <a:gd name="T2" fmla="*/ 0 w 1"/>
                <a:gd name="T3" fmla="*/ 3 h 3"/>
                <a:gd name="T4" fmla="*/ 1 w 1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3">
                  <a:moveTo>
                    <a:pt x="1" y="0"/>
                  </a:moveTo>
                  <a:lnTo>
                    <a:pt x="0" y="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40" name="Freeform 485">
              <a:extLst>
                <a:ext uri="{FF2B5EF4-FFF2-40B4-BE49-F238E27FC236}">
                  <a16:creationId xmlns:a16="http://schemas.microsoft.com/office/drawing/2014/main" xmlns="" id="{7EE97C8B-20CE-9141-B394-D919A615C2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729" y="3197"/>
              <a:ext cx="1" cy="2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0 h 3"/>
                <a:gd name="T4" fmla="*/ 0 w 1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1"/>
                    <a:pt x="0" y="3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41" name="Freeform 486">
              <a:extLst>
                <a:ext uri="{FF2B5EF4-FFF2-40B4-BE49-F238E27FC236}">
                  <a16:creationId xmlns:a16="http://schemas.microsoft.com/office/drawing/2014/main" xmlns="" id="{7AB6DAEC-AD82-694C-B71C-4AAA2C5E0CC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27" y="3194"/>
              <a:ext cx="1" cy="2"/>
            </a:xfrm>
            <a:custGeom>
              <a:avLst/>
              <a:gdLst>
                <a:gd name="T0" fmla="*/ 1 w 1"/>
                <a:gd name="T1" fmla="*/ 0 h 2"/>
                <a:gd name="T2" fmla="*/ 1 w 1"/>
                <a:gd name="T3" fmla="*/ 1 h 2"/>
                <a:gd name="T4" fmla="*/ 0 w 1"/>
                <a:gd name="T5" fmla="*/ 2 h 2"/>
                <a:gd name="T6" fmla="*/ 1 w 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2">
                  <a:moveTo>
                    <a:pt x="1" y="0"/>
                  </a:moveTo>
                  <a:lnTo>
                    <a:pt x="1" y="1"/>
                  </a:lnTo>
                  <a:lnTo>
                    <a:pt x="0" y="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42" name="Freeform 487">
              <a:extLst>
                <a:ext uri="{FF2B5EF4-FFF2-40B4-BE49-F238E27FC236}">
                  <a16:creationId xmlns:a16="http://schemas.microsoft.com/office/drawing/2014/main" xmlns="" id="{F96A80CD-7CB0-5C48-A6C1-D90CC88778C8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0" y="3193"/>
              <a:ext cx="17" cy="13"/>
            </a:xfrm>
            <a:custGeom>
              <a:avLst/>
              <a:gdLst>
                <a:gd name="T0" fmla="*/ 3 w 21"/>
                <a:gd name="T1" fmla="*/ 9 h 15"/>
                <a:gd name="T2" fmla="*/ 2 w 21"/>
                <a:gd name="T3" fmla="*/ 12 h 15"/>
                <a:gd name="T4" fmla="*/ 11 w 21"/>
                <a:gd name="T5" fmla="*/ 7 h 15"/>
                <a:gd name="T6" fmla="*/ 4 w 21"/>
                <a:gd name="T7" fmla="*/ 12 h 15"/>
                <a:gd name="T8" fmla="*/ 11 w 21"/>
                <a:gd name="T9" fmla="*/ 10 h 15"/>
                <a:gd name="T10" fmla="*/ 8 w 21"/>
                <a:gd name="T11" fmla="*/ 13 h 15"/>
                <a:gd name="T12" fmla="*/ 16 w 21"/>
                <a:gd name="T13" fmla="*/ 7 h 15"/>
                <a:gd name="T14" fmla="*/ 8 w 21"/>
                <a:gd name="T15" fmla="*/ 15 h 15"/>
                <a:gd name="T16" fmla="*/ 8 w 21"/>
                <a:gd name="T17" fmla="*/ 15 h 15"/>
                <a:gd name="T18" fmla="*/ 11 w 21"/>
                <a:gd name="T19" fmla="*/ 14 h 15"/>
                <a:gd name="T20" fmla="*/ 15 w 21"/>
                <a:gd name="T21" fmla="*/ 9 h 15"/>
                <a:gd name="T22" fmla="*/ 19 w 21"/>
                <a:gd name="T23" fmla="*/ 5 h 15"/>
                <a:gd name="T24" fmla="*/ 16 w 21"/>
                <a:gd name="T25" fmla="*/ 7 h 15"/>
                <a:gd name="T26" fmla="*/ 18 w 21"/>
                <a:gd name="T27" fmla="*/ 4 h 15"/>
                <a:gd name="T28" fmla="*/ 16 w 21"/>
                <a:gd name="T29" fmla="*/ 6 h 15"/>
                <a:gd name="T30" fmla="*/ 19 w 21"/>
                <a:gd name="T31" fmla="*/ 4 h 15"/>
                <a:gd name="T32" fmla="*/ 16 w 21"/>
                <a:gd name="T33" fmla="*/ 6 h 15"/>
                <a:gd name="T34" fmla="*/ 17 w 21"/>
                <a:gd name="T35" fmla="*/ 5 h 15"/>
                <a:gd name="T36" fmla="*/ 13 w 21"/>
                <a:gd name="T37" fmla="*/ 8 h 15"/>
                <a:gd name="T38" fmla="*/ 17 w 21"/>
                <a:gd name="T39" fmla="*/ 4 h 15"/>
                <a:gd name="T40" fmla="*/ 14 w 21"/>
                <a:gd name="T41" fmla="*/ 7 h 15"/>
                <a:gd name="T42" fmla="*/ 18 w 21"/>
                <a:gd name="T43" fmla="*/ 2 h 15"/>
                <a:gd name="T44" fmla="*/ 15 w 21"/>
                <a:gd name="T45" fmla="*/ 5 h 15"/>
                <a:gd name="T46" fmla="*/ 18 w 21"/>
                <a:gd name="T47" fmla="*/ 3 h 15"/>
                <a:gd name="T48" fmla="*/ 10 w 21"/>
                <a:gd name="T49" fmla="*/ 9 h 15"/>
                <a:gd name="T50" fmla="*/ 16 w 21"/>
                <a:gd name="T51" fmla="*/ 4 h 15"/>
                <a:gd name="T52" fmla="*/ 14 w 21"/>
                <a:gd name="T53" fmla="*/ 4 h 15"/>
                <a:gd name="T54" fmla="*/ 15 w 21"/>
                <a:gd name="T55" fmla="*/ 3 h 15"/>
                <a:gd name="T56" fmla="*/ 12 w 21"/>
                <a:gd name="T57" fmla="*/ 4 h 15"/>
                <a:gd name="T58" fmla="*/ 11 w 21"/>
                <a:gd name="T59" fmla="*/ 5 h 15"/>
                <a:gd name="T60" fmla="*/ 8 w 21"/>
                <a:gd name="T61" fmla="*/ 6 h 15"/>
                <a:gd name="T62" fmla="*/ 10 w 21"/>
                <a:gd name="T63" fmla="*/ 5 h 15"/>
                <a:gd name="T64" fmla="*/ 4 w 21"/>
                <a:gd name="T65" fmla="*/ 7 h 15"/>
                <a:gd name="T66" fmla="*/ 8 w 21"/>
                <a:gd name="T67" fmla="*/ 7 h 15"/>
                <a:gd name="T68" fmla="*/ 3 w 21"/>
                <a:gd name="T69" fmla="*/ 9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1" h="15">
                  <a:moveTo>
                    <a:pt x="3" y="9"/>
                  </a:moveTo>
                  <a:cubicBezTo>
                    <a:pt x="0" y="11"/>
                    <a:pt x="2" y="11"/>
                    <a:pt x="2" y="12"/>
                  </a:cubicBezTo>
                  <a:cubicBezTo>
                    <a:pt x="5" y="11"/>
                    <a:pt x="10" y="7"/>
                    <a:pt x="11" y="7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5" y="13"/>
                    <a:pt x="5" y="15"/>
                    <a:pt x="11" y="10"/>
                  </a:cubicBezTo>
                  <a:cubicBezTo>
                    <a:pt x="8" y="13"/>
                    <a:pt x="8" y="13"/>
                    <a:pt x="8" y="13"/>
                  </a:cubicBezTo>
                  <a:cubicBezTo>
                    <a:pt x="9" y="13"/>
                    <a:pt x="18" y="4"/>
                    <a:pt x="16" y="7"/>
                  </a:cubicBezTo>
                  <a:cubicBezTo>
                    <a:pt x="12" y="10"/>
                    <a:pt x="12" y="11"/>
                    <a:pt x="8" y="15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9" y="15"/>
                    <a:pt x="11" y="13"/>
                    <a:pt x="11" y="14"/>
                  </a:cubicBezTo>
                  <a:cubicBezTo>
                    <a:pt x="13" y="12"/>
                    <a:pt x="15" y="9"/>
                    <a:pt x="15" y="9"/>
                  </a:cubicBezTo>
                  <a:cubicBezTo>
                    <a:pt x="16" y="9"/>
                    <a:pt x="17" y="7"/>
                    <a:pt x="19" y="5"/>
                  </a:cubicBezTo>
                  <a:cubicBezTo>
                    <a:pt x="17" y="7"/>
                    <a:pt x="18" y="5"/>
                    <a:pt x="16" y="7"/>
                  </a:cubicBezTo>
                  <a:cubicBezTo>
                    <a:pt x="18" y="5"/>
                    <a:pt x="16" y="7"/>
                    <a:pt x="18" y="4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7" y="6"/>
                    <a:pt x="19" y="4"/>
                    <a:pt x="19" y="4"/>
                  </a:cubicBezTo>
                  <a:cubicBezTo>
                    <a:pt x="18" y="5"/>
                    <a:pt x="16" y="6"/>
                    <a:pt x="16" y="6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6" y="6"/>
                    <a:pt x="17" y="4"/>
                    <a:pt x="13" y="8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5" y="5"/>
                    <a:pt x="21" y="0"/>
                    <a:pt x="18" y="2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3" y="6"/>
                    <a:pt x="17" y="3"/>
                    <a:pt x="18" y="3"/>
                  </a:cubicBezTo>
                  <a:cubicBezTo>
                    <a:pt x="15" y="5"/>
                    <a:pt x="11" y="8"/>
                    <a:pt x="10" y="9"/>
                  </a:cubicBezTo>
                  <a:cubicBezTo>
                    <a:pt x="13" y="6"/>
                    <a:pt x="9" y="9"/>
                    <a:pt x="16" y="4"/>
                  </a:cubicBezTo>
                  <a:cubicBezTo>
                    <a:pt x="16" y="3"/>
                    <a:pt x="12" y="5"/>
                    <a:pt x="14" y="4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0" y="6"/>
                    <a:pt x="17" y="2"/>
                    <a:pt x="12" y="4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9" y="6"/>
                    <a:pt x="9" y="6"/>
                    <a:pt x="8" y="6"/>
                  </a:cubicBezTo>
                  <a:cubicBezTo>
                    <a:pt x="9" y="6"/>
                    <a:pt x="9" y="6"/>
                    <a:pt x="10" y="5"/>
                  </a:cubicBezTo>
                  <a:cubicBezTo>
                    <a:pt x="6" y="7"/>
                    <a:pt x="6" y="7"/>
                    <a:pt x="4" y="7"/>
                  </a:cubicBezTo>
                  <a:cubicBezTo>
                    <a:pt x="4" y="8"/>
                    <a:pt x="7" y="7"/>
                    <a:pt x="8" y="7"/>
                  </a:cubicBezTo>
                  <a:cubicBezTo>
                    <a:pt x="6" y="8"/>
                    <a:pt x="3" y="9"/>
                    <a:pt x="3" y="9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43" name="Freeform 488">
              <a:extLst>
                <a:ext uri="{FF2B5EF4-FFF2-40B4-BE49-F238E27FC236}">
                  <a16:creationId xmlns:a16="http://schemas.microsoft.com/office/drawing/2014/main" xmlns="" id="{B974960B-F002-674D-B8E3-32F30A563F88}"/>
                </a:ext>
              </a:extLst>
            </p:cNvPr>
            <p:cNvSpPr>
              <a:spLocks/>
            </p:cNvSpPr>
            <p:nvPr/>
          </p:nvSpPr>
          <p:spPr bwMode="auto">
            <a:xfrm>
              <a:off x="4724" y="3197"/>
              <a:ext cx="0" cy="1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44" name="Freeform 489">
              <a:extLst>
                <a:ext uri="{FF2B5EF4-FFF2-40B4-BE49-F238E27FC236}">
                  <a16:creationId xmlns:a16="http://schemas.microsoft.com/office/drawing/2014/main" xmlns="" id="{499B7650-CCC7-C64B-90E8-729813BB410A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5" y="3193"/>
              <a:ext cx="23" cy="7"/>
            </a:xfrm>
            <a:custGeom>
              <a:avLst/>
              <a:gdLst>
                <a:gd name="T0" fmla="*/ 15 w 28"/>
                <a:gd name="T1" fmla="*/ 4 h 9"/>
                <a:gd name="T2" fmla="*/ 20 w 28"/>
                <a:gd name="T3" fmla="*/ 2 h 9"/>
                <a:gd name="T4" fmla="*/ 10 w 28"/>
                <a:gd name="T5" fmla="*/ 6 h 9"/>
                <a:gd name="T6" fmla="*/ 8 w 28"/>
                <a:gd name="T7" fmla="*/ 5 h 9"/>
                <a:gd name="T8" fmla="*/ 17 w 28"/>
                <a:gd name="T9" fmla="*/ 3 h 9"/>
                <a:gd name="T10" fmla="*/ 18 w 28"/>
                <a:gd name="T11" fmla="*/ 2 h 9"/>
                <a:gd name="T12" fmla="*/ 12 w 28"/>
                <a:gd name="T13" fmla="*/ 4 h 9"/>
                <a:gd name="T14" fmla="*/ 9 w 28"/>
                <a:gd name="T15" fmla="*/ 4 h 9"/>
                <a:gd name="T16" fmla="*/ 11 w 28"/>
                <a:gd name="T17" fmla="*/ 3 h 9"/>
                <a:gd name="T18" fmla="*/ 17 w 28"/>
                <a:gd name="T19" fmla="*/ 2 h 9"/>
                <a:gd name="T20" fmla="*/ 2 w 28"/>
                <a:gd name="T21" fmla="*/ 2 h 9"/>
                <a:gd name="T22" fmla="*/ 3 w 28"/>
                <a:gd name="T23" fmla="*/ 3 h 9"/>
                <a:gd name="T24" fmla="*/ 10 w 28"/>
                <a:gd name="T25" fmla="*/ 2 h 9"/>
                <a:gd name="T26" fmla="*/ 8 w 28"/>
                <a:gd name="T27" fmla="*/ 3 h 9"/>
                <a:gd name="T28" fmla="*/ 4 w 28"/>
                <a:gd name="T29" fmla="*/ 3 h 9"/>
                <a:gd name="T30" fmla="*/ 6 w 28"/>
                <a:gd name="T31" fmla="*/ 9 h 9"/>
                <a:gd name="T32" fmla="*/ 6 w 28"/>
                <a:gd name="T33" fmla="*/ 8 h 9"/>
                <a:gd name="T34" fmla="*/ 10 w 28"/>
                <a:gd name="T35" fmla="*/ 7 h 9"/>
                <a:gd name="T36" fmla="*/ 16 w 28"/>
                <a:gd name="T37" fmla="*/ 4 h 9"/>
                <a:gd name="T38" fmla="*/ 14 w 28"/>
                <a:gd name="T39" fmla="*/ 5 h 9"/>
                <a:gd name="T40" fmla="*/ 21 w 28"/>
                <a:gd name="T41" fmla="*/ 3 h 9"/>
                <a:gd name="T42" fmla="*/ 23 w 28"/>
                <a:gd name="T43" fmla="*/ 2 h 9"/>
                <a:gd name="T44" fmla="*/ 24 w 28"/>
                <a:gd name="T45" fmla="*/ 1 h 9"/>
                <a:gd name="T46" fmla="*/ 15 w 28"/>
                <a:gd name="T47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8" h="9">
                  <a:moveTo>
                    <a:pt x="15" y="4"/>
                  </a:moveTo>
                  <a:cubicBezTo>
                    <a:pt x="16" y="4"/>
                    <a:pt x="18" y="3"/>
                    <a:pt x="20" y="2"/>
                  </a:cubicBezTo>
                  <a:cubicBezTo>
                    <a:pt x="17" y="3"/>
                    <a:pt x="15" y="5"/>
                    <a:pt x="10" y="6"/>
                  </a:cubicBezTo>
                  <a:cubicBezTo>
                    <a:pt x="13" y="5"/>
                    <a:pt x="8" y="6"/>
                    <a:pt x="8" y="5"/>
                  </a:cubicBezTo>
                  <a:cubicBezTo>
                    <a:pt x="11" y="5"/>
                    <a:pt x="16" y="3"/>
                    <a:pt x="17" y="3"/>
                  </a:cubicBezTo>
                  <a:cubicBezTo>
                    <a:pt x="16" y="3"/>
                    <a:pt x="18" y="2"/>
                    <a:pt x="18" y="2"/>
                  </a:cubicBezTo>
                  <a:cubicBezTo>
                    <a:pt x="15" y="3"/>
                    <a:pt x="16" y="2"/>
                    <a:pt x="12" y="4"/>
                  </a:cubicBezTo>
                  <a:cubicBezTo>
                    <a:pt x="9" y="4"/>
                    <a:pt x="7" y="4"/>
                    <a:pt x="9" y="4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6" y="3"/>
                    <a:pt x="13" y="3"/>
                    <a:pt x="17" y="2"/>
                  </a:cubicBezTo>
                  <a:cubicBezTo>
                    <a:pt x="11" y="3"/>
                    <a:pt x="12" y="1"/>
                    <a:pt x="2" y="2"/>
                  </a:cubicBezTo>
                  <a:cubicBezTo>
                    <a:pt x="0" y="2"/>
                    <a:pt x="2" y="2"/>
                    <a:pt x="3" y="3"/>
                  </a:cubicBezTo>
                  <a:cubicBezTo>
                    <a:pt x="5" y="2"/>
                    <a:pt x="8" y="2"/>
                    <a:pt x="10" y="2"/>
                  </a:cubicBezTo>
                  <a:cubicBezTo>
                    <a:pt x="8" y="2"/>
                    <a:pt x="11" y="2"/>
                    <a:pt x="8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2" y="5"/>
                    <a:pt x="4" y="7"/>
                    <a:pt x="6" y="9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8" y="7"/>
                    <a:pt x="9" y="7"/>
                    <a:pt x="10" y="7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5"/>
                    <a:pt x="17" y="4"/>
                    <a:pt x="14" y="5"/>
                  </a:cubicBezTo>
                  <a:cubicBezTo>
                    <a:pt x="17" y="4"/>
                    <a:pt x="19" y="4"/>
                    <a:pt x="21" y="3"/>
                  </a:cubicBezTo>
                  <a:cubicBezTo>
                    <a:pt x="22" y="2"/>
                    <a:pt x="19" y="4"/>
                    <a:pt x="23" y="2"/>
                  </a:cubicBezTo>
                  <a:cubicBezTo>
                    <a:pt x="28" y="0"/>
                    <a:pt x="19" y="3"/>
                    <a:pt x="24" y="1"/>
                  </a:cubicBezTo>
                  <a:lnTo>
                    <a:pt x="15" y="4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45" name="Freeform 490">
              <a:extLst>
                <a:ext uri="{FF2B5EF4-FFF2-40B4-BE49-F238E27FC236}">
                  <a16:creationId xmlns:a16="http://schemas.microsoft.com/office/drawing/2014/main" xmlns="" id="{99BC3B72-425D-C041-B943-92914C28BF0D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8" y="3196"/>
              <a:ext cx="2" cy="1"/>
            </a:xfrm>
            <a:custGeom>
              <a:avLst/>
              <a:gdLst>
                <a:gd name="T0" fmla="*/ 2 w 2"/>
                <a:gd name="T1" fmla="*/ 0 h 1"/>
                <a:gd name="T2" fmla="*/ 0 w 2"/>
                <a:gd name="T3" fmla="*/ 1 h 1"/>
                <a:gd name="T4" fmla="*/ 1 w 2"/>
                <a:gd name="T5" fmla="*/ 1 h 1"/>
                <a:gd name="T6" fmla="*/ 2 w 2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lnTo>
                    <a:pt x="0" y="1"/>
                  </a:lnTo>
                  <a:lnTo>
                    <a:pt x="1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46" name="Freeform 491">
              <a:extLst>
                <a:ext uri="{FF2B5EF4-FFF2-40B4-BE49-F238E27FC236}">
                  <a16:creationId xmlns:a16="http://schemas.microsoft.com/office/drawing/2014/main" xmlns="" id="{4D75FC5F-9969-9B43-92C4-36AE9498D13C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0" y="3199"/>
              <a:ext cx="3" cy="2"/>
            </a:xfrm>
            <a:custGeom>
              <a:avLst/>
              <a:gdLst>
                <a:gd name="T0" fmla="*/ 0 w 4"/>
                <a:gd name="T1" fmla="*/ 2 h 2"/>
                <a:gd name="T2" fmla="*/ 3 w 4"/>
                <a:gd name="T3" fmla="*/ 0 h 2"/>
                <a:gd name="T4" fmla="*/ 0 w 4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2">
                  <a:moveTo>
                    <a:pt x="0" y="2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4" y="0"/>
                    <a:pt x="2" y="0"/>
                    <a:pt x="0" y="2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47" name="Freeform 492">
              <a:extLst>
                <a:ext uri="{FF2B5EF4-FFF2-40B4-BE49-F238E27FC236}">
                  <a16:creationId xmlns:a16="http://schemas.microsoft.com/office/drawing/2014/main" xmlns="" id="{9A5B25B2-FE68-B042-8F82-F0E24D5C44BD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7" y="3193"/>
              <a:ext cx="3" cy="1"/>
            </a:xfrm>
            <a:custGeom>
              <a:avLst/>
              <a:gdLst>
                <a:gd name="T0" fmla="*/ 3 w 3"/>
                <a:gd name="T1" fmla="*/ 1 h 1"/>
                <a:gd name="T2" fmla="*/ 2 w 3"/>
                <a:gd name="T3" fmla="*/ 0 h 1"/>
                <a:gd name="T4" fmla="*/ 0 w 3"/>
                <a:gd name="T5" fmla="*/ 1 h 1"/>
                <a:gd name="T6" fmla="*/ 3 w 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1">
                  <a:moveTo>
                    <a:pt x="3" y="1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2" y="1"/>
                    <a:pt x="2" y="1"/>
                    <a:pt x="3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48" name="Freeform 493">
              <a:extLst>
                <a:ext uri="{FF2B5EF4-FFF2-40B4-BE49-F238E27FC236}">
                  <a16:creationId xmlns:a16="http://schemas.microsoft.com/office/drawing/2014/main" xmlns="" id="{DE27F50B-78AB-854C-881E-F90BEC441037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6" y="3192"/>
              <a:ext cx="10" cy="2"/>
            </a:xfrm>
            <a:custGeom>
              <a:avLst/>
              <a:gdLst>
                <a:gd name="T0" fmla="*/ 0 w 13"/>
                <a:gd name="T1" fmla="*/ 0 h 3"/>
                <a:gd name="T2" fmla="*/ 0 w 13"/>
                <a:gd name="T3" fmla="*/ 2 h 3"/>
                <a:gd name="T4" fmla="*/ 12 w 13"/>
                <a:gd name="T5" fmla="*/ 2 h 3"/>
                <a:gd name="T6" fmla="*/ 4 w 13"/>
                <a:gd name="T7" fmla="*/ 1 h 3"/>
                <a:gd name="T8" fmla="*/ 4 w 13"/>
                <a:gd name="T9" fmla="*/ 0 h 3"/>
                <a:gd name="T10" fmla="*/ 0 w 13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3">
                  <a:moveTo>
                    <a:pt x="0" y="0"/>
                  </a:moveTo>
                  <a:cubicBezTo>
                    <a:pt x="0" y="1"/>
                    <a:pt x="3" y="1"/>
                    <a:pt x="0" y="2"/>
                  </a:cubicBezTo>
                  <a:cubicBezTo>
                    <a:pt x="4" y="3"/>
                    <a:pt x="8" y="2"/>
                    <a:pt x="12" y="2"/>
                  </a:cubicBezTo>
                  <a:cubicBezTo>
                    <a:pt x="13" y="1"/>
                    <a:pt x="6" y="2"/>
                    <a:pt x="4" y="1"/>
                  </a:cubicBezTo>
                  <a:cubicBezTo>
                    <a:pt x="8" y="1"/>
                    <a:pt x="4" y="0"/>
                    <a:pt x="4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49" name="Freeform 494">
              <a:extLst>
                <a:ext uri="{FF2B5EF4-FFF2-40B4-BE49-F238E27FC236}">
                  <a16:creationId xmlns:a16="http://schemas.microsoft.com/office/drawing/2014/main" xmlns="" id="{20C4356B-688E-0240-81A1-4EA445BD8433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8" y="3173"/>
              <a:ext cx="17" cy="22"/>
            </a:xfrm>
            <a:custGeom>
              <a:avLst/>
              <a:gdLst>
                <a:gd name="T0" fmla="*/ 11 w 21"/>
                <a:gd name="T1" fmla="*/ 22 h 27"/>
                <a:gd name="T2" fmla="*/ 10 w 21"/>
                <a:gd name="T3" fmla="*/ 21 h 27"/>
                <a:gd name="T4" fmla="*/ 12 w 21"/>
                <a:gd name="T5" fmla="*/ 22 h 27"/>
                <a:gd name="T6" fmla="*/ 15 w 21"/>
                <a:gd name="T7" fmla="*/ 22 h 27"/>
                <a:gd name="T8" fmla="*/ 13 w 21"/>
                <a:gd name="T9" fmla="*/ 21 h 27"/>
                <a:gd name="T10" fmla="*/ 12 w 21"/>
                <a:gd name="T11" fmla="*/ 20 h 27"/>
                <a:gd name="T12" fmla="*/ 7 w 21"/>
                <a:gd name="T13" fmla="*/ 18 h 27"/>
                <a:gd name="T14" fmla="*/ 16 w 21"/>
                <a:gd name="T15" fmla="*/ 20 h 27"/>
                <a:gd name="T16" fmla="*/ 5 w 21"/>
                <a:gd name="T17" fmla="*/ 16 h 27"/>
                <a:gd name="T18" fmla="*/ 9 w 21"/>
                <a:gd name="T19" fmla="*/ 16 h 27"/>
                <a:gd name="T20" fmla="*/ 10 w 21"/>
                <a:gd name="T21" fmla="*/ 17 h 27"/>
                <a:gd name="T22" fmla="*/ 10 w 21"/>
                <a:gd name="T23" fmla="*/ 16 h 27"/>
                <a:gd name="T24" fmla="*/ 15 w 21"/>
                <a:gd name="T25" fmla="*/ 18 h 27"/>
                <a:gd name="T26" fmla="*/ 15 w 21"/>
                <a:gd name="T27" fmla="*/ 17 h 27"/>
                <a:gd name="T28" fmla="*/ 17 w 21"/>
                <a:gd name="T29" fmla="*/ 19 h 27"/>
                <a:gd name="T30" fmla="*/ 9 w 21"/>
                <a:gd name="T31" fmla="*/ 4 h 27"/>
                <a:gd name="T32" fmla="*/ 9 w 21"/>
                <a:gd name="T33" fmla="*/ 1 h 27"/>
                <a:gd name="T34" fmla="*/ 9 w 21"/>
                <a:gd name="T35" fmla="*/ 11 h 27"/>
                <a:gd name="T36" fmla="*/ 8 w 21"/>
                <a:gd name="T37" fmla="*/ 10 h 27"/>
                <a:gd name="T38" fmla="*/ 9 w 21"/>
                <a:gd name="T39" fmla="*/ 4 h 27"/>
                <a:gd name="T40" fmla="*/ 8 w 21"/>
                <a:gd name="T41" fmla="*/ 6 h 27"/>
                <a:gd name="T42" fmla="*/ 8 w 21"/>
                <a:gd name="T43" fmla="*/ 0 h 27"/>
                <a:gd name="T44" fmla="*/ 6 w 21"/>
                <a:gd name="T45" fmla="*/ 9 h 27"/>
                <a:gd name="T46" fmla="*/ 5 w 21"/>
                <a:gd name="T47" fmla="*/ 7 h 27"/>
                <a:gd name="T48" fmla="*/ 4 w 21"/>
                <a:gd name="T49" fmla="*/ 16 h 27"/>
                <a:gd name="T50" fmla="*/ 6 w 21"/>
                <a:gd name="T51" fmla="*/ 8 h 27"/>
                <a:gd name="T52" fmla="*/ 9 w 21"/>
                <a:gd name="T53" fmla="*/ 12 h 27"/>
                <a:gd name="T54" fmla="*/ 4 w 21"/>
                <a:gd name="T55" fmla="*/ 9 h 27"/>
                <a:gd name="T56" fmla="*/ 9 w 21"/>
                <a:gd name="T57" fmla="*/ 12 h 27"/>
                <a:gd name="T58" fmla="*/ 4 w 21"/>
                <a:gd name="T59" fmla="*/ 10 h 27"/>
                <a:gd name="T60" fmla="*/ 9 w 21"/>
                <a:gd name="T61" fmla="*/ 13 h 27"/>
                <a:gd name="T62" fmla="*/ 2 w 21"/>
                <a:gd name="T63" fmla="*/ 10 h 27"/>
                <a:gd name="T64" fmla="*/ 1 w 21"/>
                <a:gd name="T65" fmla="*/ 18 h 27"/>
                <a:gd name="T66" fmla="*/ 6 w 21"/>
                <a:gd name="T67" fmla="*/ 19 h 27"/>
                <a:gd name="T68" fmla="*/ 6 w 21"/>
                <a:gd name="T69" fmla="*/ 22 h 27"/>
                <a:gd name="T70" fmla="*/ 10 w 21"/>
                <a:gd name="T71" fmla="*/ 23 h 27"/>
                <a:gd name="T72" fmla="*/ 0 w 21"/>
                <a:gd name="T73" fmla="*/ 21 h 27"/>
                <a:gd name="T74" fmla="*/ 1 w 21"/>
                <a:gd name="T75" fmla="*/ 23 h 27"/>
                <a:gd name="T76" fmla="*/ 3 w 21"/>
                <a:gd name="T77" fmla="*/ 22 h 27"/>
                <a:gd name="T78" fmla="*/ 1 w 21"/>
                <a:gd name="T79" fmla="*/ 23 h 27"/>
                <a:gd name="T80" fmla="*/ 13 w 21"/>
                <a:gd name="T81" fmla="*/ 23 h 27"/>
                <a:gd name="T82" fmla="*/ 17 w 21"/>
                <a:gd name="T83" fmla="*/ 23 h 27"/>
                <a:gd name="T84" fmla="*/ 11 w 21"/>
                <a:gd name="T85" fmla="*/ 2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1" h="27">
                  <a:moveTo>
                    <a:pt x="11" y="22"/>
                  </a:moveTo>
                  <a:cubicBezTo>
                    <a:pt x="11" y="22"/>
                    <a:pt x="8" y="21"/>
                    <a:pt x="10" y="21"/>
                  </a:cubicBezTo>
                  <a:cubicBezTo>
                    <a:pt x="12" y="21"/>
                    <a:pt x="13" y="22"/>
                    <a:pt x="12" y="22"/>
                  </a:cubicBezTo>
                  <a:cubicBezTo>
                    <a:pt x="18" y="23"/>
                    <a:pt x="12" y="21"/>
                    <a:pt x="15" y="22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14" y="21"/>
                    <a:pt x="9" y="20"/>
                    <a:pt x="12" y="20"/>
                  </a:cubicBezTo>
                  <a:cubicBezTo>
                    <a:pt x="11" y="19"/>
                    <a:pt x="11" y="19"/>
                    <a:pt x="7" y="18"/>
                  </a:cubicBezTo>
                  <a:cubicBezTo>
                    <a:pt x="12" y="19"/>
                    <a:pt x="12" y="19"/>
                    <a:pt x="16" y="20"/>
                  </a:cubicBezTo>
                  <a:cubicBezTo>
                    <a:pt x="14" y="19"/>
                    <a:pt x="9" y="18"/>
                    <a:pt x="5" y="16"/>
                  </a:cubicBezTo>
                  <a:cubicBezTo>
                    <a:pt x="11" y="18"/>
                    <a:pt x="5" y="15"/>
                    <a:pt x="9" y="16"/>
                  </a:cubicBezTo>
                  <a:cubicBezTo>
                    <a:pt x="10" y="16"/>
                    <a:pt x="11" y="17"/>
                    <a:pt x="10" y="17"/>
                  </a:cubicBezTo>
                  <a:cubicBezTo>
                    <a:pt x="15" y="19"/>
                    <a:pt x="9" y="16"/>
                    <a:pt x="10" y="16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4" y="18"/>
                    <a:pt x="12" y="16"/>
                    <a:pt x="15" y="17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2" y="12"/>
                    <a:pt x="21" y="27"/>
                    <a:pt x="9" y="4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8" y="5"/>
                    <a:pt x="10" y="3"/>
                    <a:pt x="9" y="11"/>
                  </a:cubicBezTo>
                  <a:cubicBezTo>
                    <a:pt x="10" y="1"/>
                    <a:pt x="8" y="14"/>
                    <a:pt x="8" y="10"/>
                  </a:cubicBezTo>
                  <a:cubicBezTo>
                    <a:pt x="8" y="6"/>
                    <a:pt x="8" y="8"/>
                    <a:pt x="9" y="4"/>
                  </a:cubicBezTo>
                  <a:cubicBezTo>
                    <a:pt x="8" y="8"/>
                    <a:pt x="8" y="5"/>
                    <a:pt x="8" y="6"/>
                  </a:cubicBezTo>
                  <a:cubicBezTo>
                    <a:pt x="9" y="2"/>
                    <a:pt x="7" y="5"/>
                    <a:pt x="8" y="0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6" y="6"/>
                    <a:pt x="6" y="6"/>
                    <a:pt x="5" y="7"/>
                  </a:cubicBezTo>
                  <a:cubicBezTo>
                    <a:pt x="6" y="7"/>
                    <a:pt x="4" y="14"/>
                    <a:pt x="4" y="16"/>
                  </a:cubicBezTo>
                  <a:cubicBezTo>
                    <a:pt x="4" y="11"/>
                    <a:pt x="11" y="20"/>
                    <a:pt x="6" y="8"/>
                  </a:cubicBezTo>
                  <a:cubicBezTo>
                    <a:pt x="11" y="12"/>
                    <a:pt x="5" y="9"/>
                    <a:pt x="9" y="12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5" y="11"/>
                    <a:pt x="7" y="11"/>
                    <a:pt x="9" y="12"/>
                  </a:cubicBezTo>
                  <a:cubicBezTo>
                    <a:pt x="10" y="13"/>
                    <a:pt x="6" y="11"/>
                    <a:pt x="4" y="10"/>
                  </a:cubicBezTo>
                  <a:cubicBezTo>
                    <a:pt x="4" y="11"/>
                    <a:pt x="6" y="11"/>
                    <a:pt x="9" y="13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3" y="14"/>
                    <a:pt x="6" y="17"/>
                    <a:pt x="1" y="18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3" y="20"/>
                    <a:pt x="15" y="23"/>
                    <a:pt x="6" y="22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8" y="22"/>
                    <a:pt x="3" y="22"/>
                    <a:pt x="0" y="21"/>
                  </a:cubicBezTo>
                  <a:cubicBezTo>
                    <a:pt x="2" y="22"/>
                    <a:pt x="0" y="22"/>
                    <a:pt x="1" y="23"/>
                  </a:cubicBezTo>
                  <a:cubicBezTo>
                    <a:pt x="3" y="22"/>
                    <a:pt x="3" y="22"/>
                    <a:pt x="3" y="22"/>
                  </a:cubicBezTo>
                  <a:cubicBezTo>
                    <a:pt x="7" y="23"/>
                    <a:pt x="5" y="23"/>
                    <a:pt x="1" y="23"/>
                  </a:cubicBezTo>
                  <a:cubicBezTo>
                    <a:pt x="6" y="24"/>
                    <a:pt x="9" y="23"/>
                    <a:pt x="13" y="23"/>
                  </a:cubicBezTo>
                  <a:cubicBezTo>
                    <a:pt x="5" y="22"/>
                    <a:pt x="21" y="24"/>
                    <a:pt x="17" y="23"/>
                  </a:cubicBezTo>
                  <a:cubicBezTo>
                    <a:pt x="15" y="22"/>
                    <a:pt x="13" y="22"/>
                    <a:pt x="11" y="22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50" name="Freeform 495">
              <a:extLst>
                <a:ext uri="{FF2B5EF4-FFF2-40B4-BE49-F238E27FC236}">
                  <a16:creationId xmlns:a16="http://schemas.microsoft.com/office/drawing/2014/main" xmlns="" id="{C328AEA3-F034-D24D-AAE8-E04CEBB37B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7" y="3190"/>
              <a:ext cx="1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51" name="Freeform 496">
              <a:extLst>
                <a:ext uri="{FF2B5EF4-FFF2-40B4-BE49-F238E27FC236}">
                  <a16:creationId xmlns:a16="http://schemas.microsoft.com/office/drawing/2014/main" xmlns="" id="{3BBFC051-BCC2-364C-A568-AE794292F9BC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2" y="3179"/>
              <a:ext cx="0" cy="1"/>
            </a:xfrm>
            <a:custGeom>
              <a:avLst/>
              <a:gdLst>
                <a:gd name="T0" fmla="*/ 0 h 1"/>
                <a:gd name="T1" fmla="*/ 0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52" name="Rectangle 497">
              <a:extLst>
                <a:ext uri="{FF2B5EF4-FFF2-40B4-BE49-F238E27FC236}">
                  <a16:creationId xmlns:a16="http://schemas.microsoft.com/office/drawing/2014/main" xmlns="" id="{8E3C5EBD-18FE-3741-9D2A-6C0E900804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9" y="3192"/>
              <a:ext cx="1" cy="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53" name="Freeform 498">
              <a:extLst>
                <a:ext uri="{FF2B5EF4-FFF2-40B4-BE49-F238E27FC236}">
                  <a16:creationId xmlns:a16="http://schemas.microsoft.com/office/drawing/2014/main" xmlns="" id="{6097BFD3-962C-E342-9DA4-258986472587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6" y="3193"/>
              <a:ext cx="2" cy="0"/>
            </a:xfrm>
            <a:custGeom>
              <a:avLst/>
              <a:gdLst>
                <a:gd name="T0" fmla="*/ 2 w 2"/>
                <a:gd name="T1" fmla="*/ 2 w 2"/>
                <a:gd name="T2" fmla="*/ 0 w 2"/>
                <a:gd name="T3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lnTo>
                    <a:pt x="2" y="0"/>
                  </a:lnTo>
                  <a:lnTo>
                    <a:pt x="0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54" name="Freeform 499">
              <a:extLst>
                <a:ext uri="{FF2B5EF4-FFF2-40B4-BE49-F238E27FC236}">
                  <a16:creationId xmlns:a16="http://schemas.microsoft.com/office/drawing/2014/main" xmlns="" id="{4EAEE1AB-7A75-4D44-93DB-8EB0EA293F4D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1" y="3174"/>
              <a:ext cx="1" cy="2"/>
            </a:xfrm>
            <a:custGeom>
              <a:avLst/>
              <a:gdLst>
                <a:gd name="T0" fmla="*/ 1 w 1"/>
                <a:gd name="T1" fmla="*/ 0 h 2"/>
                <a:gd name="T2" fmla="*/ 0 w 1"/>
                <a:gd name="T3" fmla="*/ 2 h 2"/>
                <a:gd name="T4" fmla="*/ 1 w 1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1" y="0"/>
                  </a:moveTo>
                  <a:lnTo>
                    <a:pt x="0" y="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55" name="Freeform 500">
              <a:extLst>
                <a:ext uri="{FF2B5EF4-FFF2-40B4-BE49-F238E27FC236}">
                  <a16:creationId xmlns:a16="http://schemas.microsoft.com/office/drawing/2014/main" xmlns="" id="{0B884A93-76B8-A541-86F6-C4AA4FDC2EEF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8" y="317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56" name="Freeform 501">
              <a:extLst>
                <a:ext uri="{FF2B5EF4-FFF2-40B4-BE49-F238E27FC236}">
                  <a16:creationId xmlns:a16="http://schemas.microsoft.com/office/drawing/2014/main" xmlns="" id="{179B3928-616B-454A-9BC7-E9094206B9B2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1" y="3163"/>
              <a:ext cx="32" cy="24"/>
            </a:xfrm>
            <a:custGeom>
              <a:avLst/>
              <a:gdLst>
                <a:gd name="T0" fmla="*/ 13 w 39"/>
                <a:gd name="T1" fmla="*/ 3 h 29"/>
                <a:gd name="T2" fmla="*/ 7 w 39"/>
                <a:gd name="T3" fmla="*/ 5 h 29"/>
                <a:gd name="T4" fmla="*/ 4 w 39"/>
                <a:gd name="T5" fmla="*/ 8 h 29"/>
                <a:gd name="T6" fmla="*/ 9 w 39"/>
                <a:gd name="T7" fmla="*/ 8 h 29"/>
                <a:gd name="T8" fmla="*/ 12 w 39"/>
                <a:gd name="T9" fmla="*/ 12 h 29"/>
                <a:gd name="T10" fmla="*/ 12 w 39"/>
                <a:gd name="T11" fmla="*/ 15 h 29"/>
                <a:gd name="T12" fmla="*/ 19 w 39"/>
                <a:gd name="T13" fmla="*/ 14 h 29"/>
                <a:gd name="T14" fmla="*/ 18 w 39"/>
                <a:gd name="T15" fmla="*/ 16 h 29"/>
                <a:gd name="T16" fmla="*/ 18 w 39"/>
                <a:gd name="T17" fmla="*/ 18 h 29"/>
                <a:gd name="T18" fmla="*/ 25 w 39"/>
                <a:gd name="T19" fmla="*/ 11 h 29"/>
                <a:gd name="T20" fmla="*/ 27 w 39"/>
                <a:gd name="T21" fmla="*/ 12 h 29"/>
                <a:gd name="T22" fmla="*/ 25 w 39"/>
                <a:gd name="T23" fmla="*/ 16 h 29"/>
                <a:gd name="T24" fmla="*/ 27 w 39"/>
                <a:gd name="T25" fmla="*/ 18 h 29"/>
                <a:gd name="T26" fmla="*/ 28 w 39"/>
                <a:gd name="T27" fmla="*/ 20 h 29"/>
                <a:gd name="T28" fmla="*/ 30 w 39"/>
                <a:gd name="T29" fmla="*/ 19 h 29"/>
                <a:gd name="T30" fmla="*/ 33 w 39"/>
                <a:gd name="T31" fmla="*/ 16 h 29"/>
                <a:gd name="T32" fmla="*/ 32 w 39"/>
                <a:gd name="T33" fmla="*/ 20 h 29"/>
                <a:gd name="T34" fmla="*/ 33 w 39"/>
                <a:gd name="T35" fmla="*/ 20 h 29"/>
                <a:gd name="T36" fmla="*/ 37 w 39"/>
                <a:gd name="T37" fmla="*/ 22 h 29"/>
                <a:gd name="T38" fmla="*/ 35 w 39"/>
                <a:gd name="T39" fmla="*/ 20 h 29"/>
                <a:gd name="T40" fmla="*/ 34 w 39"/>
                <a:gd name="T41" fmla="*/ 23 h 29"/>
                <a:gd name="T42" fmla="*/ 38 w 39"/>
                <a:gd name="T43" fmla="*/ 12 h 29"/>
                <a:gd name="T44" fmla="*/ 38 w 39"/>
                <a:gd name="T45" fmla="*/ 10 h 29"/>
                <a:gd name="T46" fmla="*/ 36 w 39"/>
                <a:gd name="T47" fmla="*/ 11 h 29"/>
                <a:gd name="T48" fmla="*/ 36 w 39"/>
                <a:gd name="T49" fmla="*/ 9 h 29"/>
                <a:gd name="T50" fmla="*/ 35 w 39"/>
                <a:gd name="T51" fmla="*/ 8 h 29"/>
                <a:gd name="T52" fmla="*/ 32 w 39"/>
                <a:gd name="T53" fmla="*/ 10 h 29"/>
                <a:gd name="T54" fmla="*/ 33 w 39"/>
                <a:gd name="T55" fmla="*/ 9 h 29"/>
                <a:gd name="T56" fmla="*/ 33 w 39"/>
                <a:gd name="T57" fmla="*/ 9 h 29"/>
                <a:gd name="T58" fmla="*/ 31 w 39"/>
                <a:gd name="T59" fmla="*/ 9 h 29"/>
                <a:gd name="T60" fmla="*/ 29 w 39"/>
                <a:gd name="T61" fmla="*/ 11 h 29"/>
                <a:gd name="T62" fmla="*/ 31 w 39"/>
                <a:gd name="T63" fmla="*/ 7 h 29"/>
                <a:gd name="T64" fmla="*/ 31 w 39"/>
                <a:gd name="T65" fmla="*/ 6 h 29"/>
                <a:gd name="T66" fmla="*/ 27 w 39"/>
                <a:gd name="T67" fmla="*/ 9 h 29"/>
                <a:gd name="T68" fmla="*/ 24 w 39"/>
                <a:gd name="T69" fmla="*/ 10 h 29"/>
                <a:gd name="T70" fmla="*/ 20 w 39"/>
                <a:gd name="T71" fmla="*/ 9 h 29"/>
                <a:gd name="T72" fmla="*/ 21 w 39"/>
                <a:gd name="T73" fmla="*/ 8 h 29"/>
                <a:gd name="T74" fmla="*/ 18 w 39"/>
                <a:gd name="T75" fmla="*/ 6 h 29"/>
                <a:gd name="T76" fmla="*/ 13 w 39"/>
                <a:gd name="T77" fmla="*/ 11 h 29"/>
                <a:gd name="T78" fmla="*/ 20 w 39"/>
                <a:gd name="T79" fmla="*/ 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9" h="29">
                  <a:moveTo>
                    <a:pt x="20" y="2"/>
                  </a:moveTo>
                  <a:cubicBezTo>
                    <a:pt x="18" y="2"/>
                    <a:pt x="17" y="2"/>
                    <a:pt x="13" y="3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4" y="3"/>
                    <a:pt x="10" y="3"/>
                    <a:pt x="7" y="5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12" y="4"/>
                    <a:pt x="5" y="7"/>
                    <a:pt x="4" y="8"/>
                  </a:cubicBezTo>
                  <a:cubicBezTo>
                    <a:pt x="6" y="8"/>
                    <a:pt x="14" y="5"/>
                    <a:pt x="12" y="6"/>
                  </a:cubicBezTo>
                  <a:cubicBezTo>
                    <a:pt x="12" y="7"/>
                    <a:pt x="10" y="8"/>
                    <a:pt x="9" y="8"/>
                  </a:cubicBezTo>
                  <a:cubicBezTo>
                    <a:pt x="8" y="9"/>
                    <a:pt x="14" y="6"/>
                    <a:pt x="15" y="6"/>
                  </a:cubicBezTo>
                  <a:cubicBezTo>
                    <a:pt x="0" y="15"/>
                    <a:pt x="20" y="5"/>
                    <a:pt x="12" y="12"/>
                  </a:cubicBezTo>
                  <a:cubicBezTo>
                    <a:pt x="13" y="11"/>
                    <a:pt x="12" y="13"/>
                    <a:pt x="16" y="11"/>
                  </a:cubicBezTo>
                  <a:cubicBezTo>
                    <a:pt x="12" y="14"/>
                    <a:pt x="16" y="12"/>
                    <a:pt x="12" y="15"/>
                  </a:cubicBezTo>
                  <a:cubicBezTo>
                    <a:pt x="20" y="9"/>
                    <a:pt x="10" y="20"/>
                    <a:pt x="19" y="12"/>
                  </a:cubicBezTo>
                  <a:cubicBezTo>
                    <a:pt x="17" y="15"/>
                    <a:pt x="20" y="11"/>
                    <a:pt x="19" y="14"/>
                  </a:cubicBezTo>
                  <a:cubicBezTo>
                    <a:pt x="18" y="15"/>
                    <a:pt x="17" y="15"/>
                    <a:pt x="17" y="15"/>
                  </a:cubicBezTo>
                  <a:cubicBezTo>
                    <a:pt x="16" y="17"/>
                    <a:pt x="22" y="12"/>
                    <a:pt x="18" y="16"/>
                  </a:cubicBezTo>
                  <a:cubicBezTo>
                    <a:pt x="18" y="17"/>
                    <a:pt x="20" y="14"/>
                    <a:pt x="23" y="11"/>
                  </a:cubicBezTo>
                  <a:cubicBezTo>
                    <a:pt x="23" y="13"/>
                    <a:pt x="21" y="14"/>
                    <a:pt x="18" y="18"/>
                  </a:cubicBezTo>
                  <a:cubicBezTo>
                    <a:pt x="22" y="14"/>
                    <a:pt x="21" y="16"/>
                    <a:pt x="23" y="14"/>
                  </a:cubicBezTo>
                  <a:cubicBezTo>
                    <a:pt x="23" y="14"/>
                    <a:pt x="24" y="13"/>
                    <a:pt x="25" y="11"/>
                  </a:cubicBezTo>
                  <a:cubicBezTo>
                    <a:pt x="25" y="13"/>
                    <a:pt x="29" y="9"/>
                    <a:pt x="30" y="8"/>
                  </a:cubicBezTo>
                  <a:cubicBezTo>
                    <a:pt x="26" y="13"/>
                    <a:pt x="29" y="8"/>
                    <a:pt x="27" y="12"/>
                  </a:cubicBezTo>
                  <a:cubicBezTo>
                    <a:pt x="24" y="14"/>
                    <a:pt x="24" y="14"/>
                    <a:pt x="21" y="17"/>
                  </a:cubicBezTo>
                  <a:cubicBezTo>
                    <a:pt x="21" y="18"/>
                    <a:pt x="23" y="18"/>
                    <a:pt x="25" y="16"/>
                  </a:cubicBezTo>
                  <a:cubicBezTo>
                    <a:pt x="25" y="17"/>
                    <a:pt x="23" y="19"/>
                    <a:pt x="23" y="19"/>
                  </a:cubicBezTo>
                  <a:cubicBezTo>
                    <a:pt x="22" y="22"/>
                    <a:pt x="28" y="15"/>
                    <a:pt x="27" y="18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7" y="17"/>
                    <a:pt x="25" y="22"/>
                    <a:pt x="28" y="20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25" y="24"/>
                    <a:pt x="33" y="13"/>
                    <a:pt x="30" y="19"/>
                  </a:cubicBezTo>
                  <a:cubicBezTo>
                    <a:pt x="33" y="14"/>
                    <a:pt x="35" y="11"/>
                    <a:pt x="35" y="11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34" y="13"/>
                    <a:pt x="30" y="21"/>
                    <a:pt x="28" y="23"/>
                  </a:cubicBezTo>
                  <a:cubicBezTo>
                    <a:pt x="30" y="21"/>
                    <a:pt x="29" y="24"/>
                    <a:pt x="32" y="20"/>
                  </a:cubicBezTo>
                  <a:cubicBezTo>
                    <a:pt x="30" y="24"/>
                    <a:pt x="30" y="24"/>
                    <a:pt x="30" y="24"/>
                  </a:cubicBezTo>
                  <a:cubicBezTo>
                    <a:pt x="30" y="25"/>
                    <a:pt x="34" y="16"/>
                    <a:pt x="33" y="20"/>
                  </a:cubicBezTo>
                  <a:cubicBezTo>
                    <a:pt x="32" y="23"/>
                    <a:pt x="32" y="23"/>
                    <a:pt x="32" y="23"/>
                  </a:cubicBezTo>
                  <a:cubicBezTo>
                    <a:pt x="33" y="23"/>
                    <a:pt x="34" y="29"/>
                    <a:pt x="37" y="22"/>
                  </a:cubicBezTo>
                  <a:cubicBezTo>
                    <a:pt x="38" y="20"/>
                    <a:pt x="39" y="14"/>
                    <a:pt x="39" y="12"/>
                  </a:cubicBezTo>
                  <a:cubicBezTo>
                    <a:pt x="38" y="14"/>
                    <a:pt x="37" y="18"/>
                    <a:pt x="35" y="20"/>
                  </a:cubicBezTo>
                  <a:cubicBezTo>
                    <a:pt x="37" y="15"/>
                    <a:pt x="37" y="15"/>
                    <a:pt x="37" y="15"/>
                  </a:cubicBezTo>
                  <a:cubicBezTo>
                    <a:pt x="36" y="19"/>
                    <a:pt x="34" y="20"/>
                    <a:pt x="34" y="23"/>
                  </a:cubicBezTo>
                  <a:cubicBezTo>
                    <a:pt x="32" y="25"/>
                    <a:pt x="35" y="19"/>
                    <a:pt x="34" y="21"/>
                  </a:cubicBezTo>
                  <a:cubicBezTo>
                    <a:pt x="36" y="16"/>
                    <a:pt x="36" y="16"/>
                    <a:pt x="38" y="12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7" y="12"/>
                    <a:pt x="37" y="12"/>
                    <a:pt x="38" y="10"/>
                  </a:cubicBezTo>
                  <a:cubicBezTo>
                    <a:pt x="35" y="16"/>
                    <a:pt x="38" y="8"/>
                    <a:pt x="36" y="10"/>
                  </a:cubicBezTo>
                  <a:cubicBezTo>
                    <a:pt x="36" y="11"/>
                    <a:pt x="36" y="11"/>
                    <a:pt x="36" y="11"/>
                  </a:cubicBezTo>
                  <a:cubicBezTo>
                    <a:pt x="35" y="14"/>
                    <a:pt x="35" y="13"/>
                    <a:pt x="34" y="14"/>
                  </a:cubicBezTo>
                  <a:cubicBezTo>
                    <a:pt x="36" y="10"/>
                    <a:pt x="36" y="11"/>
                    <a:pt x="36" y="9"/>
                  </a:cubicBezTo>
                  <a:cubicBezTo>
                    <a:pt x="35" y="11"/>
                    <a:pt x="32" y="16"/>
                    <a:pt x="32" y="15"/>
                  </a:cubicBezTo>
                  <a:cubicBezTo>
                    <a:pt x="35" y="11"/>
                    <a:pt x="33" y="12"/>
                    <a:pt x="35" y="8"/>
                  </a:cubicBezTo>
                  <a:cubicBezTo>
                    <a:pt x="32" y="13"/>
                    <a:pt x="33" y="10"/>
                    <a:pt x="32" y="12"/>
                  </a:cubicBezTo>
                  <a:cubicBezTo>
                    <a:pt x="31" y="13"/>
                    <a:pt x="31" y="13"/>
                    <a:pt x="32" y="10"/>
                  </a:cubicBezTo>
                  <a:cubicBezTo>
                    <a:pt x="33" y="9"/>
                    <a:pt x="33" y="9"/>
                    <a:pt x="33" y="9"/>
                  </a:cubicBezTo>
                  <a:cubicBezTo>
                    <a:pt x="33" y="9"/>
                    <a:pt x="33" y="9"/>
                    <a:pt x="33" y="9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34" y="8"/>
                    <a:pt x="31" y="11"/>
                    <a:pt x="33" y="9"/>
                  </a:cubicBezTo>
                  <a:cubicBezTo>
                    <a:pt x="34" y="8"/>
                    <a:pt x="34" y="8"/>
                    <a:pt x="34" y="7"/>
                  </a:cubicBezTo>
                  <a:cubicBezTo>
                    <a:pt x="34" y="6"/>
                    <a:pt x="29" y="14"/>
                    <a:pt x="31" y="9"/>
                  </a:cubicBezTo>
                  <a:cubicBezTo>
                    <a:pt x="30" y="12"/>
                    <a:pt x="29" y="11"/>
                    <a:pt x="26" y="16"/>
                  </a:cubicBezTo>
                  <a:cubicBezTo>
                    <a:pt x="27" y="14"/>
                    <a:pt x="30" y="11"/>
                    <a:pt x="29" y="11"/>
                  </a:cubicBezTo>
                  <a:cubicBezTo>
                    <a:pt x="25" y="15"/>
                    <a:pt x="29" y="9"/>
                    <a:pt x="27" y="11"/>
                  </a:cubicBezTo>
                  <a:cubicBezTo>
                    <a:pt x="31" y="8"/>
                    <a:pt x="28" y="10"/>
                    <a:pt x="31" y="7"/>
                  </a:cubicBezTo>
                  <a:cubicBezTo>
                    <a:pt x="33" y="5"/>
                    <a:pt x="28" y="10"/>
                    <a:pt x="28" y="9"/>
                  </a:cubicBezTo>
                  <a:cubicBezTo>
                    <a:pt x="31" y="6"/>
                    <a:pt x="31" y="6"/>
                    <a:pt x="31" y="6"/>
                  </a:cubicBezTo>
                  <a:cubicBezTo>
                    <a:pt x="29" y="7"/>
                    <a:pt x="26" y="10"/>
                    <a:pt x="29" y="7"/>
                  </a:cubicBezTo>
                  <a:cubicBezTo>
                    <a:pt x="27" y="9"/>
                    <a:pt x="27" y="9"/>
                    <a:pt x="27" y="9"/>
                  </a:cubicBezTo>
                  <a:cubicBezTo>
                    <a:pt x="28" y="8"/>
                    <a:pt x="27" y="8"/>
                    <a:pt x="29" y="5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28" y="4"/>
                    <a:pt x="24" y="8"/>
                    <a:pt x="18" y="12"/>
                  </a:cubicBezTo>
                  <a:cubicBezTo>
                    <a:pt x="19" y="11"/>
                    <a:pt x="19" y="10"/>
                    <a:pt x="20" y="9"/>
                  </a:cubicBezTo>
                  <a:cubicBezTo>
                    <a:pt x="22" y="8"/>
                    <a:pt x="22" y="8"/>
                    <a:pt x="22" y="8"/>
                  </a:cubicBezTo>
                  <a:cubicBezTo>
                    <a:pt x="22" y="7"/>
                    <a:pt x="25" y="5"/>
                    <a:pt x="21" y="8"/>
                  </a:cubicBezTo>
                  <a:cubicBezTo>
                    <a:pt x="19" y="9"/>
                    <a:pt x="23" y="5"/>
                    <a:pt x="24" y="5"/>
                  </a:cubicBezTo>
                  <a:cubicBezTo>
                    <a:pt x="17" y="9"/>
                    <a:pt x="28" y="0"/>
                    <a:pt x="18" y="6"/>
                  </a:cubicBezTo>
                  <a:cubicBezTo>
                    <a:pt x="18" y="7"/>
                    <a:pt x="16" y="9"/>
                    <a:pt x="17" y="9"/>
                  </a:cubicBezTo>
                  <a:cubicBezTo>
                    <a:pt x="16" y="9"/>
                    <a:pt x="14" y="11"/>
                    <a:pt x="13" y="11"/>
                  </a:cubicBezTo>
                  <a:cubicBezTo>
                    <a:pt x="13" y="11"/>
                    <a:pt x="16" y="8"/>
                    <a:pt x="14" y="8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26" y="0"/>
                    <a:pt x="10" y="8"/>
                    <a:pt x="20" y="2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57" name="Freeform 502">
              <a:extLst>
                <a:ext uri="{FF2B5EF4-FFF2-40B4-BE49-F238E27FC236}">
                  <a16:creationId xmlns:a16="http://schemas.microsoft.com/office/drawing/2014/main" xmlns="" id="{BA7463B9-293E-CD42-AD91-DB68FE4FFA9A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0" y="3167"/>
              <a:ext cx="2" cy="3"/>
            </a:xfrm>
            <a:custGeom>
              <a:avLst/>
              <a:gdLst>
                <a:gd name="T0" fmla="*/ 0 w 3"/>
                <a:gd name="T1" fmla="*/ 3 h 3"/>
                <a:gd name="T2" fmla="*/ 3 w 3"/>
                <a:gd name="T3" fmla="*/ 0 h 3"/>
                <a:gd name="T4" fmla="*/ 1 w 3"/>
                <a:gd name="T5" fmla="*/ 2 h 3"/>
                <a:gd name="T6" fmla="*/ 0 w 3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3">
                  <a:moveTo>
                    <a:pt x="0" y="3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0" y="3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58" name="Freeform 503">
              <a:extLst>
                <a:ext uri="{FF2B5EF4-FFF2-40B4-BE49-F238E27FC236}">
                  <a16:creationId xmlns:a16="http://schemas.microsoft.com/office/drawing/2014/main" xmlns="" id="{34264FED-6216-FE46-847E-23D707B30F76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9" y="3169"/>
              <a:ext cx="2" cy="1"/>
            </a:xfrm>
            <a:custGeom>
              <a:avLst/>
              <a:gdLst>
                <a:gd name="T0" fmla="*/ 2 w 2"/>
                <a:gd name="T1" fmla="*/ 0 h 1"/>
                <a:gd name="T2" fmla="*/ 0 w 2"/>
                <a:gd name="T3" fmla="*/ 1 h 1"/>
                <a:gd name="T4" fmla="*/ 1 w 2"/>
                <a:gd name="T5" fmla="*/ 1 h 1"/>
                <a:gd name="T6" fmla="*/ 2 w 2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lnTo>
                    <a:pt x="0" y="1"/>
                  </a:lnTo>
                  <a:lnTo>
                    <a:pt x="1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59" name="Freeform 504">
              <a:extLst>
                <a:ext uri="{FF2B5EF4-FFF2-40B4-BE49-F238E27FC236}">
                  <a16:creationId xmlns:a16="http://schemas.microsoft.com/office/drawing/2014/main" xmlns="" id="{A1B7957C-E892-BE45-B3D4-151A5BFDBFC7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5" y="3163"/>
              <a:ext cx="2" cy="1"/>
            </a:xfrm>
            <a:custGeom>
              <a:avLst/>
              <a:gdLst>
                <a:gd name="T0" fmla="*/ 1 w 2"/>
                <a:gd name="T1" fmla="*/ 1 h 1"/>
                <a:gd name="T2" fmla="*/ 1 w 2"/>
                <a:gd name="T3" fmla="*/ 1 h 1"/>
                <a:gd name="T4" fmla="*/ 1 w 2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1" y="1"/>
                  </a:moveTo>
                  <a:cubicBezTo>
                    <a:pt x="1" y="1"/>
                    <a:pt x="2" y="0"/>
                    <a:pt x="1" y="1"/>
                  </a:cubicBezTo>
                  <a:cubicBezTo>
                    <a:pt x="0" y="1"/>
                    <a:pt x="0" y="1"/>
                    <a:pt x="1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60" name="Freeform 505">
              <a:extLst>
                <a:ext uri="{FF2B5EF4-FFF2-40B4-BE49-F238E27FC236}">
                  <a16:creationId xmlns:a16="http://schemas.microsoft.com/office/drawing/2014/main" xmlns="" id="{1833C294-3972-854B-8BAB-FD51167F833F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3" y="3164"/>
              <a:ext cx="1" cy="1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1 h 1"/>
                <a:gd name="T4" fmla="*/ 0 w 1"/>
                <a:gd name="T5" fmla="*/ 1 h 1"/>
                <a:gd name="T6" fmla="*/ 1 w 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61" name="Freeform 506">
              <a:extLst>
                <a:ext uri="{FF2B5EF4-FFF2-40B4-BE49-F238E27FC236}">
                  <a16:creationId xmlns:a16="http://schemas.microsoft.com/office/drawing/2014/main" xmlns="" id="{2123527A-CF03-2A49-B7DA-5B95994CE293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6" y="3145"/>
              <a:ext cx="21" cy="23"/>
            </a:xfrm>
            <a:custGeom>
              <a:avLst/>
              <a:gdLst>
                <a:gd name="T0" fmla="*/ 16 w 26"/>
                <a:gd name="T1" fmla="*/ 9 h 28"/>
                <a:gd name="T2" fmla="*/ 12 w 26"/>
                <a:gd name="T3" fmla="*/ 5 h 28"/>
                <a:gd name="T4" fmla="*/ 16 w 26"/>
                <a:gd name="T5" fmla="*/ 6 h 28"/>
                <a:gd name="T6" fmla="*/ 10 w 26"/>
                <a:gd name="T7" fmla="*/ 0 h 28"/>
                <a:gd name="T8" fmla="*/ 10 w 26"/>
                <a:gd name="T9" fmla="*/ 15 h 28"/>
                <a:gd name="T10" fmla="*/ 7 w 26"/>
                <a:gd name="T11" fmla="*/ 14 h 28"/>
                <a:gd name="T12" fmla="*/ 12 w 26"/>
                <a:gd name="T13" fmla="*/ 19 h 28"/>
                <a:gd name="T14" fmla="*/ 6 w 26"/>
                <a:gd name="T15" fmla="*/ 19 h 28"/>
                <a:gd name="T16" fmla="*/ 8 w 26"/>
                <a:gd name="T17" fmla="*/ 22 h 28"/>
                <a:gd name="T18" fmla="*/ 11 w 26"/>
                <a:gd name="T19" fmla="*/ 21 h 28"/>
                <a:gd name="T20" fmla="*/ 10 w 26"/>
                <a:gd name="T21" fmla="*/ 22 h 28"/>
                <a:gd name="T22" fmla="*/ 11 w 26"/>
                <a:gd name="T23" fmla="*/ 22 h 28"/>
                <a:gd name="T24" fmla="*/ 12 w 26"/>
                <a:gd name="T25" fmla="*/ 23 h 28"/>
                <a:gd name="T26" fmla="*/ 10 w 26"/>
                <a:gd name="T27" fmla="*/ 23 h 28"/>
                <a:gd name="T28" fmla="*/ 13 w 26"/>
                <a:gd name="T29" fmla="*/ 24 h 28"/>
                <a:gd name="T30" fmla="*/ 9 w 26"/>
                <a:gd name="T31" fmla="*/ 24 h 28"/>
                <a:gd name="T32" fmla="*/ 16 w 26"/>
                <a:gd name="T33" fmla="*/ 26 h 28"/>
                <a:gd name="T34" fmla="*/ 19 w 26"/>
                <a:gd name="T35" fmla="*/ 24 h 28"/>
                <a:gd name="T36" fmla="*/ 16 w 26"/>
                <a:gd name="T37" fmla="*/ 23 h 28"/>
                <a:gd name="T38" fmla="*/ 16 w 26"/>
                <a:gd name="T39" fmla="*/ 24 h 28"/>
                <a:gd name="T40" fmla="*/ 13 w 26"/>
                <a:gd name="T41" fmla="*/ 23 h 28"/>
                <a:gd name="T42" fmla="*/ 19 w 26"/>
                <a:gd name="T43" fmla="*/ 22 h 28"/>
                <a:gd name="T44" fmla="*/ 22 w 26"/>
                <a:gd name="T45" fmla="*/ 20 h 28"/>
                <a:gd name="T46" fmla="*/ 23 w 26"/>
                <a:gd name="T47" fmla="*/ 20 h 28"/>
                <a:gd name="T48" fmla="*/ 21 w 26"/>
                <a:gd name="T49" fmla="*/ 19 h 28"/>
                <a:gd name="T50" fmla="*/ 18 w 26"/>
                <a:gd name="T51" fmla="*/ 20 h 28"/>
                <a:gd name="T52" fmla="*/ 12 w 26"/>
                <a:gd name="T53" fmla="*/ 21 h 28"/>
                <a:gd name="T54" fmla="*/ 12 w 26"/>
                <a:gd name="T55" fmla="*/ 20 h 28"/>
                <a:gd name="T56" fmla="*/ 17 w 26"/>
                <a:gd name="T57" fmla="*/ 20 h 28"/>
                <a:gd name="T58" fmla="*/ 15 w 26"/>
                <a:gd name="T59" fmla="*/ 19 h 28"/>
                <a:gd name="T60" fmla="*/ 21 w 26"/>
                <a:gd name="T61" fmla="*/ 18 h 28"/>
                <a:gd name="T62" fmla="*/ 15 w 26"/>
                <a:gd name="T63" fmla="*/ 19 h 28"/>
                <a:gd name="T64" fmla="*/ 14 w 26"/>
                <a:gd name="T65" fmla="*/ 14 h 28"/>
                <a:gd name="T66" fmla="*/ 18 w 26"/>
                <a:gd name="T67" fmla="*/ 15 h 28"/>
                <a:gd name="T68" fmla="*/ 14 w 26"/>
                <a:gd name="T69" fmla="*/ 14 h 28"/>
                <a:gd name="T70" fmla="*/ 16 w 26"/>
                <a:gd name="T71" fmla="*/ 12 h 28"/>
                <a:gd name="T72" fmla="*/ 13 w 26"/>
                <a:gd name="T73" fmla="*/ 12 h 28"/>
                <a:gd name="T74" fmla="*/ 15 w 26"/>
                <a:gd name="T75" fmla="*/ 9 h 28"/>
                <a:gd name="T76" fmla="*/ 15 w 26"/>
                <a:gd name="T77" fmla="*/ 9 h 28"/>
                <a:gd name="T78" fmla="*/ 10 w 26"/>
                <a:gd name="T79" fmla="*/ 5 h 28"/>
                <a:gd name="T80" fmla="*/ 16 w 26"/>
                <a:gd name="T81" fmla="*/ 9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6" h="28">
                  <a:moveTo>
                    <a:pt x="16" y="9"/>
                  </a:moveTo>
                  <a:cubicBezTo>
                    <a:pt x="12" y="5"/>
                    <a:pt x="12" y="5"/>
                    <a:pt x="12" y="5"/>
                  </a:cubicBezTo>
                  <a:cubicBezTo>
                    <a:pt x="14" y="6"/>
                    <a:pt x="12" y="4"/>
                    <a:pt x="16" y="6"/>
                  </a:cubicBezTo>
                  <a:cubicBezTo>
                    <a:pt x="11" y="3"/>
                    <a:pt x="17" y="4"/>
                    <a:pt x="10" y="0"/>
                  </a:cubicBezTo>
                  <a:cubicBezTo>
                    <a:pt x="10" y="5"/>
                    <a:pt x="2" y="10"/>
                    <a:pt x="10" y="15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13" y="16"/>
                    <a:pt x="0" y="17"/>
                    <a:pt x="12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4" y="20"/>
                    <a:pt x="15" y="20"/>
                    <a:pt x="8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1" y="21"/>
                    <a:pt x="10" y="22"/>
                    <a:pt x="10" y="22"/>
                  </a:cubicBezTo>
                  <a:cubicBezTo>
                    <a:pt x="11" y="22"/>
                    <a:pt x="11" y="22"/>
                    <a:pt x="11" y="22"/>
                  </a:cubicBezTo>
                  <a:cubicBezTo>
                    <a:pt x="14" y="22"/>
                    <a:pt x="13" y="22"/>
                    <a:pt x="12" y="23"/>
                  </a:cubicBezTo>
                  <a:cubicBezTo>
                    <a:pt x="10" y="24"/>
                    <a:pt x="11" y="23"/>
                    <a:pt x="10" y="23"/>
                  </a:cubicBezTo>
                  <a:cubicBezTo>
                    <a:pt x="8" y="24"/>
                    <a:pt x="13" y="23"/>
                    <a:pt x="13" y="24"/>
                  </a:cubicBezTo>
                  <a:cubicBezTo>
                    <a:pt x="11" y="24"/>
                    <a:pt x="10" y="24"/>
                    <a:pt x="9" y="24"/>
                  </a:cubicBezTo>
                  <a:cubicBezTo>
                    <a:pt x="12" y="25"/>
                    <a:pt x="6" y="28"/>
                    <a:pt x="16" y="26"/>
                  </a:cubicBezTo>
                  <a:cubicBezTo>
                    <a:pt x="17" y="25"/>
                    <a:pt x="19" y="24"/>
                    <a:pt x="19" y="24"/>
                  </a:cubicBezTo>
                  <a:cubicBezTo>
                    <a:pt x="22" y="23"/>
                    <a:pt x="18" y="23"/>
                    <a:pt x="16" y="23"/>
                  </a:cubicBezTo>
                  <a:cubicBezTo>
                    <a:pt x="16" y="24"/>
                    <a:pt x="16" y="24"/>
                    <a:pt x="16" y="24"/>
                  </a:cubicBezTo>
                  <a:cubicBezTo>
                    <a:pt x="6" y="26"/>
                    <a:pt x="17" y="23"/>
                    <a:pt x="13" y="23"/>
                  </a:cubicBezTo>
                  <a:cubicBezTo>
                    <a:pt x="17" y="22"/>
                    <a:pt x="17" y="22"/>
                    <a:pt x="19" y="22"/>
                  </a:cubicBezTo>
                  <a:cubicBezTo>
                    <a:pt x="26" y="20"/>
                    <a:pt x="13" y="22"/>
                    <a:pt x="22" y="20"/>
                  </a:cubicBezTo>
                  <a:cubicBezTo>
                    <a:pt x="23" y="20"/>
                    <a:pt x="23" y="20"/>
                    <a:pt x="23" y="20"/>
                  </a:cubicBezTo>
                  <a:cubicBezTo>
                    <a:pt x="23" y="19"/>
                    <a:pt x="22" y="19"/>
                    <a:pt x="21" y="19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3" y="21"/>
                    <a:pt x="12" y="21"/>
                  </a:cubicBezTo>
                  <a:cubicBezTo>
                    <a:pt x="16" y="20"/>
                    <a:pt x="10" y="21"/>
                    <a:pt x="12" y="20"/>
                  </a:cubicBezTo>
                  <a:cubicBezTo>
                    <a:pt x="15" y="19"/>
                    <a:pt x="15" y="20"/>
                    <a:pt x="17" y="20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4" y="19"/>
                    <a:pt x="19" y="19"/>
                    <a:pt x="21" y="18"/>
                  </a:cubicBezTo>
                  <a:cubicBezTo>
                    <a:pt x="18" y="18"/>
                    <a:pt x="19" y="19"/>
                    <a:pt x="15" y="19"/>
                  </a:cubicBezTo>
                  <a:cubicBezTo>
                    <a:pt x="19" y="18"/>
                    <a:pt x="18" y="16"/>
                    <a:pt x="14" y="14"/>
                  </a:cubicBezTo>
                  <a:cubicBezTo>
                    <a:pt x="15" y="15"/>
                    <a:pt x="18" y="15"/>
                    <a:pt x="18" y="15"/>
                  </a:cubicBezTo>
                  <a:cubicBezTo>
                    <a:pt x="19" y="15"/>
                    <a:pt x="17" y="15"/>
                    <a:pt x="14" y="14"/>
                  </a:cubicBezTo>
                  <a:cubicBezTo>
                    <a:pt x="11" y="13"/>
                    <a:pt x="13" y="12"/>
                    <a:pt x="16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9" y="10"/>
                    <a:pt x="17" y="11"/>
                    <a:pt x="15" y="9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5" y="9"/>
                    <a:pt x="8" y="5"/>
                    <a:pt x="10" y="5"/>
                  </a:cubicBezTo>
                  <a:cubicBezTo>
                    <a:pt x="13" y="7"/>
                    <a:pt x="13" y="7"/>
                    <a:pt x="16" y="9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62" name="Freeform 507">
              <a:extLst>
                <a:ext uri="{FF2B5EF4-FFF2-40B4-BE49-F238E27FC236}">
                  <a16:creationId xmlns:a16="http://schemas.microsoft.com/office/drawing/2014/main" xmlns="" id="{676951E4-D40E-B241-AA99-8A74489DDB45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4" y="3144"/>
              <a:ext cx="5" cy="5"/>
            </a:xfrm>
            <a:custGeom>
              <a:avLst/>
              <a:gdLst>
                <a:gd name="T0" fmla="*/ 3 w 7"/>
                <a:gd name="T1" fmla="*/ 3 h 6"/>
                <a:gd name="T2" fmla="*/ 6 w 7"/>
                <a:gd name="T3" fmla="*/ 6 h 6"/>
                <a:gd name="T4" fmla="*/ 1 w 7"/>
                <a:gd name="T5" fmla="*/ 0 h 6"/>
                <a:gd name="T6" fmla="*/ 2 w 7"/>
                <a:gd name="T7" fmla="*/ 2 h 6"/>
                <a:gd name="T8" fmla="*/ 3 w 7"/>
                <a:gd name="T9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6">
                  <a:moveTo>
                    <a:pt x="3" y="3"/>
                  </a:moveTo>
                  <a:cubicBezTo>
                    <a:pt x="6" y="6"/>
                    <a:pt x="6" y="6"/>
                    <a:pt x="6" y="6"/>
                  </a:cubicBezTo>
                  <a:cubicBezTo>
                    <a:pt x="7" y="6"/>
                    <a:pt x="3" y="2"/>
                    <a:pt x="1" y="0"/>
                  </a:cubicBezTo>
                  <a:cubicBezTo>
                    <a:pt x="2" y="1"/>
                    <a:pt x="0" y="1"/>
                    <a:pt x="2" y="2"/>
                  </a:cubicBezTo>
                  <a:cubicBezTo>
                    <a:pt x="2" y="3"/>
                    <a:pt x="4" y="3"/>
                    <a:pt x="3" y="3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63" name="Freeform 508">
              <a:extLst>
                <a:ext uri="{FF2B5EF4-FFF2-40B4-BE49-F238E27FC236}">
                  <a16:creationId xmlns:a16="http://schemas.microsoft.com/office/drawing/2014/main" xmlns="" id="{8E133B62-EC7B-2F49-89D0-6973D04F4DA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4" y="3132"/>
              <a:ext cx="12" cy="17"/>
            </a:xfrm>
            <a:custGeom>
              <a:avLst/>
              <a:gdLst>
                <a:gd name="T0" fmla="*/ 10 w 15"/>
                <a:gd name="T1" fmla="*/ 10 h 20"/>
                <a:gd name="T2" fmla="*/ 8 w 15"/>
                <a:gd name="T3" fmla="*/ 7 h 20"/>
                <a:gd name="T4" fmla="*/ 3 w 15"/>
                <a:gd name="T5" fmla="*/ 10 h 20"/>
                <a:gd name="T6" fmla="*/ 6 w 15"/>
                <a:gd name="T7" fmla="*/ 16 h 20"/>
                <a:gd name="T8" fmla="*/ 3 w 15"/>
                <a:gd name="T9" fmla="*/ 13 h 20"/>
                <a:gd name="T10" fmla="*/ 5 w 15"/>
                <a:gd name="T11" fmla="*/ 17 h 20"/>
                <a:gd name="T12" fmla="*/ 4 w 15"/>
                <a:gd name="T13" fmla="*/ 15 h 20"/>
                <a:gd name="T14" fmla="*/ 6 w 15"/>
                <a:gd name="T15" fmla="*/ 17 h 20"/>
                <a:gd name="T16" fmla="*/ 6 w 15"/>
                <a:gd name="T17" fmla="*/ 16 h 20"/>
                <a:gd name="T18" fmla="*/ 8 w 15"/>
                <a:gd name="T19" fmla="*/ 18 h 20"/>
                <a:gd name="T20" fmla="*/ 5 w 15"/>
                <a:gd name="T21" fmla="*/ 12 h 20"/>
                <a:gd name="T22" fmla="*/ 9 w 15"/>
                <a:gd name="T23" fmla="*/ 17 h 20"/>
                <a:gd name="T24" fmla="*/ 12 w 15"/>
                <a:gd name="T25" fmla="*/ 17 h 20"/>
                <a:gd name="T26" fmla="*/ 11 w 15"/>
                <a:gd name="T27" fmla="*/ 16 h 20"/>
                <a:gd name="T28" fmla="*/ 8 w 15"/>
                <a:gd name="T29" fmla="*/ 12 h 20"/>
                <a:gd name="T30" fmla="*/ 12 w 15"/>
                <a:gd name="T31" fmla="*/ 16 h 20"/>
                <a:gd name="T32" fmla="*/ 14 w 15"/>
                <a:gd name="T33" fmla="*/ 12 h 20"/>
                <a:gd name="T34" fmla="*/ 11 w 15"/>
                <a:gd name="T35" fmla="*/ 5 h 20"/>
                <a:gd name="T36" fmla="*/ 13 w 15"/>
                <a:gd name="T37" fmla="*/ 10 h 20"/>
                <a:gd name="T38" fmla="*/ 15 w 15"/>
                <a:gd name="T39" fmla="*/ 11 h 20"/>
                <a:gd name="T40" fmla="*/ 11 w 15"/>
                <a:gd name="T41" fmla="*/ 2 h 20"/>
                <a:gd name="T42" fmla="*/ 10 w 15"/>
                <a:gd name="T43" fmla="*/ 1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5" h="20">
                  <a:moveTo>
                    <a:pt x="10" y="10"/>
                  </a:moveTo>
                  <a:cubicBezTo>
                    <a:pt x="8" y="7"/>
                    <a:pt x="8" y="7"/>
                    <a:pt x="8" y="7"/>
                  </a:cubicBezTo>
                  <a:cubicBezTo>
                    <a:pt x="6" y="9"/>
                    <a:pt x="6" y="12"/>
                    <a:pt x="3" y="10"/>
                  </a:cubicBezTo>
                  <a:cubicBezTo>
                    <a:pt x="1" y="10"/>
                    <a:pt x="5" y="14"/>
                    <a:pt x="6" y="16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4" y="15"/>
                    <a:pt x="0" y="13"/>
                    <a:pt x="5" y="17"/>
                  </a:cubicBezTo>
                  <a:cubicBezTo>
                    <a:pt x="6" y="18"/>
                    <a:pt x="3" y="15"/>
                    <a:pt x="4" y="15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16"/>
                    <a:pt x="6" y="16"/>
                    <a:pt x="6" y="16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12" y="20"/>
                    <a:pt x="2" y="12"/>
                    <a:pt x="5" y="12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6"/>
                    <a:pt x="9" y="15"/>
                    <a:pt x="12" y="17"/>
                  </a:cubicBezTo>
                  <a:cubicBezTo>
                    <a:pt x="12" y="17"/>
                    <a:pt x="10" y="15"/>
                    <a:pt x="11" y="16"/>
                  </a:cubicBezTo>
                  <a:cubicBezTo>
                    <a:pt x="11" y="15"/>
                    <a:pt x="9" y="14"/>
                    <a:pt x="8" y="12"/>
                  </a:cubicBezTo>
                  <a:cubicBezTo>
                    <a:pt x="6" y="8"/>
                    <a:pt x="10" y="15"/>
                    <a:pt x="12" y="16"/>
                  </a:cubicBezTo>
                  <a:cubicBezTo>
                    <a:pt x="10" y="13"/>
                    <a:pt x="11" y="8"/>
                    <a:pt x="14" y="12"/>
                  </a:cubicBezTo>
                  <a:cubicBezTo>
                    <a:pt x="11" y="9"/>
                    <a:pt x="10" y="6"/>
                    <a:pt x="11" y="5"/>
                  </a:cubicBezTo>
                  <a:cubicBezTo>
                    <a:pt x="12" y="7"/>
                    <a:pt x="13" y="9"/>
                    <a:pt x="13" y="10"/>
                  </a:cubicBezTo>
                  <a:cubicBezTo>
                    <a:pt x="14" y="10"/>
                    <a:pt x="15" y="12"/>
                    <a:pt x="15" y="11"/>
                  </a:cubicBezTo>
                  <a:cubicBezTo>
                    <a:pt x="13" y="8"/>
                    <a:pt x="11" y="4"/>
                    <a:pt x="11" y="2"/>
                  </a:cubicBezTo>
                  <a:cubicBezTo>
                    <a:pt x="7" y="0"/>
                    <a:pt x="11" y="10"/>
                    <a:pt x="10" y="1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64" name="Freeform 509">
              <a:extLst>
                <a:ext uri="{FF2B5EF4-FFF2-40B4-BE49-F238E27FC236}">
                  <a16:creationId xmlns:a16="http://schemas.microsoft.com/office/drawing/2014/main" xmlns="" id="{6255EAF6-CF48-2E48-9E5F-F1FF83872A11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9" y="3137"/>
              <a:ext cx="1" cy="1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1 w 1"/>
                <a:gd name="T5" fmla="*/ 1 h 1"/>
                <a:gd name="T6" fmla="*/ 0 w 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65" name="Freeform 510">
              <a:extLst>
                <a:ext uri="{FF2B5EF4-FFF2-40B4-BE49-F238E27FC236}">
                  <a16:creationId xmlns:a16="http://schemas.microsoft.com/office/drawing/2014/main" xmlns="" id="{11953A40-A8B6-A34A-988F-AC242D8A6A6D}"/>
                </a:ext>
              </a:extLst>
            </p:cNvPr>
            <p:cNvSpPr>
              <a:spLocks/>
            </p:cNvSpPr>
            <p:nvPr/>
          </p:nvSpPr>
          <p:spPr bwMode="auto">
            <a:xfrm>
              <a:off x="4914" y="3091"/>
              <a:ext cx="2" cy="3"/>
            </a:xfrm>
            <a:custGeom>
              <a:avLst/>
              <a:gdLst>
                <a:gd name="T0" fmla="*/ 2 w 2"/>
                <a:gd name="T1" fmla="*/ 1 h 3"/>
                <a:gd name="T2" fmla="*/ 0 w 2"/>
                <a:gd name="T3" fmla="*/ 0 h 3"/>
                <a:gd name="T4" fmla="*/ 2 w 2"/>
                <a:gd name="T5" fmla="*/ 3 h 3"/>
                <a:gd name="T6" fmla="*/ 2 w 2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3">
                  <a:moveTo>
                    <a:pt x="2" y="1"/>
                  </a:moveTo>
                  <a:lnTo>
                    <a:pt x="0" y="0"/>
                  </a:lnTo>
                  <a:lnTo>
                    <a:pt x="2" y="3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66" name="Freeform 511">
              <a:extLst>
                <a:ext uri="{FF2B5EF4-FFF2-40B4-BE49-F238E27FC236}">
                  <a16:creationId xmlns:a16="http://schemas.microsoft.com/office/drawing/2014/main" xmlns="" id="{39A90E80-4F28-6B45-A748-6D32DD816637}"/>
                </a:ext>
              </a:extLst>
            </p:cNvPr>
            <p:cNvSpPr>
              <a:spLocks/>
            </p:cNvSpPr>
            <p:nvPr/>
          </p:nvSpPr>
          <p:spPr bwMode="auto">
            <a:xfrm>
              <a:off x="4908" y="3084"/>
              <a:ext cx="7" cy="12"/>
            </a:xfrm>
            <a:custGeom>
              <a:avLst/>
              <a:gdLst>
                <a:gd name="T0" fmla="*/ 0 w 8"/>
                <a:gd name="T1" fmla="*/ 0 h 14"/>
                <a:gd name="T2" fmla="*/ 0 w 8"/>
                <a:gd name="T3" fmla="*/ 1 h 14"/>
                <a:gd name="T4" fmla="*/ 8 w 8"/>
                <a:gd name="T5" fmla="*/ 14 h 14"/>
                <a:gd name="T6" fmla="*/ 5 w 8"/>
                <a:gd name="T7" fmla="*/ 5 h 14"/>
                <a:gd name="T8" fmla="*/ 5 w 8"/>
                <a:gd name="T9" fmla="*/ 9 h 14"/>
                <a:gd name="T10" fmla="*/ 3 w 8"/>
                <a:gd name="T11" fmla="*/ 3 h 14"/>
                <a:gd name="T12" fmla="*/ 2 w 8"/>
                <a:gd name="T13" fmla="*/ 4 h 14"/>
                <a:gd name="T14" fmla="*/ 0 w 8"/>
                <a:gd name="T15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" h="14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6" y="10"/>
                    <a:pt x="3" y="8"/>
                    <a:pt x="8" y="14"/>
                  </a:cubicBezTo>
                  <a:cubicBezTo>
                    <a:pt x="8" y="12"/>
                    <a:pt x="7" y="9"/>
                    <a:pt x="5" y="5"/>
                  </a:cubicBezTo>
                  <a:cubicBezTo>
                    <a:pt x="5" y="6"/>
                    <a:pt x="6" y="9"/>
                    <a:pt x="5" y="9"/>
                  </a:cubicBezTo>
                  <a:cubicBezTo>
                    <a:pt x="4" y="6"/>
                    <a:pt x="5" y="6"/>
                    <a:pt x="3" y="3"/>
                  </a:cubicBezTo>
                  <a:cubicBezTo>
                    <a:pt x="0" y="0"/>
                    <a:pt x="4" y="5"/>
                    <a:pt x="2" y="4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67" name="Freeform 512">
              <a:extLst>
                <a:ext uri="{FF2B5EF4-FFF2-40B4-BE49-F238E27FC236}">
                  <a16:creationId xmlns:a16="http://schemas.microsoft.com/office/drawing/2014/main" xmlns="" id="{0D7C7515-E976-5F45-BF3D-2972AA76E48C}"/>
                </a:ext>
              </a:extLst>
            </p:cNvPr>
            <p:cNvSpPr>
              <a:spLocks/>
            </p:cNvSpPr>
            <p:nvPr/>
          </p:nvSpPr>
          <p:spPr bwMode="auto">
            <a:xfrm>
              <a:off x="4910" y="3088"/>
              <a:ext cx="1" cy="3"/>
            </a:xfrm>
            <a:custGeom>
              <a:avLst/>
              <a:gdLst>
                <a:gd name="T0" fmla="*/ 2 w 2"/>
                <a:gd name="T1" fmla="*/ 4 h 4"/>
                <a:gd name="T2" fmla="*/ 0 w 2"/>
                <a:gd name="T3" fmla="*/ 0 h 4"/>
                <a:gd name="T4" fmla="*/ 2 w 2"/>
                <a:gd name="T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4">
                  <a:moveTo>
                    <a:pt x="2" y="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1"/>
                    <a:pt x="1" y="3"/>
                    <a:pt x="2" y="4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68" name="Freeform 513">
              <a:extLst>
                <a:ext uri="{FF2B5EF4-FFF2-40B4-BE49-F238E27FC236}">
                  <a16:creationId xmlns:a16="http://schemas.microsoft.com/office/drawing/2014/main" xmlns="" id="{063D15DC-C258-B246-86ED-A1D71E3403FB}"/>
                </a:ext>
              </a:extLst>
            </p:cNvPr>
            <p:cNvSpPr>
              <a:spLocks/>
            </p:cNvSpPr>
            <p:nvPr/>
          </p:nvSpPr>
          <p:spPr bwMode="auto">
            <a:xfrm>
              <a:off x="4910" y="3090"/>
              <a:ext cx="2" cy="5"/>
            </a:xfrm>
            <a:custGeom>
              <a:avLst/>
              <a:gdLst>
                <a:gd name="T0" fmla="*/ 2 w 3"/>
                <a:gd name="T1" fmla="*/ 3 h 6"/>
                <a:gd name="T2" fmla="*/ 0 w 3"/>
                <a:gd name="T3" fmla="*/ 0 h 6"/>
                <a:gd name="T4" fmla="*/ 3 w 3"/>
                <a:gd name="T5" fmla="*/ 6 h 6"/>
                <a:gd name="T6" fmla="*/ 2 w 3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6">
                  <a:moveTo>
                    <a:pt x="2" y="3"/>
                  </a:moveTo>
                  <a:cubicBezTo>
                    <a:pt x="2" y="3"/>
                    <a:pt x="0" y="0"/>
                    <a:pt x="0" y="0"/>
                  </a:cubicBezTo>
                  <a:cubicBezTo>
                    <a:pt x="3" y="6"/>
                    <a:pt x="3" y="6"/>
                    <a:pt x="3" y="6"/>
                  </a:cubicBezTo>
                  <a:lnTo>
                    <a:pt x="2" y="3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69" name="Freeform 514">
              <a:extLst>
                <a:ext uri="{FF2B5EF4-FFF2-40B4-BE49-F238E27FC236}">
                  <a16:creationId xmlns:a16="http://schemas.microsoft.com/office/drawing/2014/main" xmlns="" id="{252B2DCE-C631-B946-B37F-BFE9DFA15AC5}"/>
                </a:ext>
              </a:extLst>
            </p:cNvPr>
            <p:cNvSpPr>
              <a:spLocks/>
            </p:cNvSpPr>
            <p:nvPr/>
          </p:nvSpPr>
          <p:spPr bwMode="auto">
            <a:xfrm>
              <a:off x="4910" y="3093"/>
              <a:ext cx="1" cy="1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70" name="Freeform 515">
              <a:extLst>
                <a:ext uri="{FF2B5EF4-FFF2-40B4-BE49-F238E27FC236}">
                  <a16:creationId xmlns:a16="http://schemas.microsoft.com/office/drawing/2014/main" xmlns="" id="{2619043F-0449-364D-AFC9-77C54AFBFF7E}"/>
                </a:ext>
              </a:extLst>
            </p:cNvPr>
            <p:cNvSpPr>
              <a:spLocks/>
            </p:cNvSpPr>
            <p:nvPr/>
          </p:nvSpPr>
          <p:spPr bwMode="auto">
            <a:xfrm>
              <a:off x="4907" y="3087"/>
              <a:ext cx="3" cy="9"/>
            </a:xfrm>
            <a:custGeom>
              <a:avLst/>
              <a:gdLst>
                <a:gd name="T0" fmla="*/ 2 w 3"/>
                <a:gd name="T1" fmla="*/ 9 h 11"/>
                <a:gd name="T2" fmla="*/ 3 w 3"/>
                <a:gd name="T3" fmla="*/ 9 h 11"/>
                <a:gd name="T4" fmla="*/ 3 w 3"/>
                <a:gd name="T5" fmla="*/ 8 h 11"/>
                <a:gd name="T6" fmla="*/ 1 w 3"/>
                <a:gd name="T7" fmla="*/ 3 h 11"/>
                <a:gd name="T8" fmla="*/ 2 w 3"/>
                <a:gd name="T9" fmla="*/ 3 h 11"/>
                <a:gd name="T10" fmla="*/ 0 w 3"/>
                <a:gd name="T11" fmla="*/ 0 h 11"/>
                <a:gd name="T12" fmla="*/ 2 w 3"/>
                <a:gd name="T13" fmla="*/ 9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1">
                  <a:moveTo>
                    <a:pt x="2" y="9"/>
                  </a:moveTo>
                  <a:cubicBezTo>
                    <a:pt x="3" y="11"/>
                    <a:pt x="3" y="10"/>
                    <a:pt x="3" y="9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6"/>
                    <a:pt x="0" y="2"/>
                    <a:pt x="1" y="3"/>
                  </a:cubicBezTo>
                  <a:cubicBezTo>
                    <a:pt x="1" y="2"/>
                    <a:pt x="3" y="6"/>
                    <a:pt x="2" y="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2" y="7"/>
                    <a:pt x="2" y="9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71" name="Freeform 516">
              <a:extLst>
                <a:ext uri="{FF2B5EF4-FFF2-40B4-BE49-F238E27FC236}">
                  <a16:creationId xmlns:a16="http://schemas.microsoft.com/office/drawing/2014/main" xmlns="" id="{C378C722-4803-EA4F-B0F0-A49E3F3067C1}"/>
                </a:ext>
              </a:extLst>
            </p:cNvPr>
            <p:cNvSpPr>
              <a:spLocks/>
            </p:cNvSpPr>
            <p:nvPr/>
          </p:nvSpPr>
          <p:spPr bwMode="auto">
            <a:xfrm>
              <a:off x="4910" y="3092"/>
              <a:ext cx="0" cy="1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72" name="Freeform 517">
              <a:extLst>
                <a:ext uri="{FF2B5EF4-FFF2-40B4-BE49-F238E27FC236}">
                  <a16:creationId xmlns:a16="http://schemas.microsoft.com/office/drawing/2014/main" xmlns="" id="{820178AD-4397-1049-89A4-80B15B8FD543}"/>
                </a:ext>
              </a:extLst>
            </p:cNvPr>
            <p:cNvSpPr>
              <a:spLocks/>
            </p:cNvSpPr>
            <p:nvPr/>
          </p:nvSpPr>
          <p:spPr bwMode="auto">
            <a:xfrm>
              <a:off x="4910" y="3091"/>
              <a:ext cx="1" cy="2"/>
            </a:xfrm>
            <a:custGeom>
              <a:avLst/>
              <a:gdLst>
                <a:gd name="T0" fmla="*/ 1 w 1"/>
                <a:gd name="T1" fmla="*/ 2 h 2"/>
                <a:gd name="T2" fmla="*/ 1 w 1"/>
                <a:gd name="T3" fmla="*/ 1 h 2"/>
                <a:gd name="T4" fmla="*/ 0 w 1"/>
                <a:gd name="T5" fmla="*/ 0 h 2"/>
                <a:gd name="T6" fmla="*/ 1 w 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2">
                  <a:moveTo>
                    <a:pt x="1" y="2"/>
                  </a:moveTo>
                  <a:lnTo>
                    <a:pt x="1" y="1"/>
                  </a:lnTo>
                  <a:lnTo>
                    <a:pt x="0" y="0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73" name="Freeform 518">
              <a:extLst>
                <a:ext uri="{FF2B5EF4-FFF2-40B4-BE49-F238E27FC236}">
                  <a16:creationId xmlns:a16="http://schemas.microsoft.com/office/drawing/2014/main" xmlns="" id="{FD5A3F92-E2F1-894C-A0B3-43F21B3AAB11}"/>
                </a:ext>
              </a:extLst>
            </p:cNvPr>
            <p:cNvSpPr>
              <a:spLocks/>
            </p:cNvSpPr>
            <p:nvPr/>
          </p:nvSpPr>
          <p:spPr bwMode="auto">
            <a:xfrm>
              <a:off x="4905" y="3085"/>
              <a:ext cx="4" cy="10"/>
            </a:xfrm>
            <a:custGeom>
              <a:avLst/>
              <a:gdLst>
                <a:gd name="T0" fmla="*/ 4 w 5"/>
                <a:gd name="T1" fmla="*/ 12 h 12"/>
                <a:gd name="T2" fmla="*/ 3 w 5"/>
                <a:gd name="T3" fmla="*/ 7 h 12"/>
                <a:gd name="T4" fmla="*/ 0 w 5"/>
                <a:gd name="T5" fmla="*/ 0 h 12"/>
                <a:gd name="T6" fmla="*/ 0 w 5"/>
                <a:gd name="T7" fmla="*/ 2 h 12"/>
                <a:gd name="T8" fmla="*/ 4 w 5"/>
                <a:gd name="T9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2">
                  <a:moveTo>
                    <a:pt x="4" y="12"/>
                  </a:moveTo>
                  <a:cubicBezTo>
                    <a:pt x="2" y="6"/>
                    <a:pt x="5" y="12"/>
                    <a:pt x="3" y="7"/>
                  </a:cubicBezTo>
                  <a:cubicBezTo>
                    <a:pt x="3" y="8"/>
                    <a:pt x="1" y="4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5"/>
                    <a:pt x="2" y="9"/>
                    <a:pt x="4" y="12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74" name="Freeform 519">
              <a:extLst>
                <a:ext uri="{FF2B5EF4-FFF2-40B4-BE49-F238E27FC236}">
                  <a16:creationId xmlns:a16="http://schemas.microsoft.com/office/drawing/2014/main" xmlns="" id="{E1318EEB-C4E6-EC44-86DB-4E364503AE73}"/>
                </a:ext>
              </a:extLst>
            </p:cNvPr>
            <p:cNvSpPr>
              <a:spLocks/>
            </p:cNvSpPr>
            <p:nvPr/>
          </p:nvSpPr>
          <p:spPr bwMode="auto">
            <a:xfrm>
              <a:off x="4902" y="3082"/>
              <a:ext cx="0" cy="1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75" name="Freeform 520">
              <a:extLst>
                <a:ext uri="{FF2B5EF4-FFF2-40B4-BE49-F238E27FC236}">
                  <a16:creationId xmlns:a16="http://schemas.microsoft.com/office/drawing/2014/main" xmlns="" id="{806DA8B3-C41A-2441-B959-F62FFA33DB32}"/>
                </a:ext>
              </a:extLst>
            </p:cNvPr>
            <p:cNvSpPr>
              <a:spLocks/>
            </p:cNvSpPr>
            <p:nvPr/>
          </p:nvSpPr>
          <p:spPr bwMode="auto">
            <a:xfrm>
              <a:off x="4901" y="3080"/>
              <a:ext cx="5" cy="13"/>
            </a:xfrm>
            <a:custGeom>
              <a:avLst/>
              <a:gdLst>
                <a:gd name="T0" fmla="*/ 2 w 6"/>
                <a:gd name="T1" fmla="*/ 15 h 16"/>
                <a:gd name="T2" fmla="*/ 2 w 6"/>
                <a:gd name="T3" fmla="*/ 8 h 16"/>
                <a:gd name="T4" fmla="*/ 3 w 6"/>
                <a:gd name="T5" fmla="*/ 13 h 16"/>
                <a:gd name="T6" fmla="*/ 4 w 6"/>
                <a:gd name="T7" fmla="*/ 10 h 16"/>
                <a:gd name="T8" fmla="*/ 5 w 6"/>
                <a:gd name="T9" fmla="*/ 16 h 16"/>
                <a:gd name="T10" fmla="*/ 4 w 6"/>
                <a:gd name="T11" fmla="*/ 10 h 16"/>
                <a:gd name="T12" fmla="*/ 6 w 6"/>
                <a:gd name="T13" fmla="*/ 14 h 16"/>
                <a:gd name="T14" fmla="*/ 4 w 6"/>
                <a:gd name="T15" fmla="*/ 7 h 16"/>
                <a:gd name="T16" fmla="*/ 3 w 6"/>
                <a:gd name="T17" fmla="*/ 8 h 16"/>
                <a:gd name="T18" fmla="*/ 2 w 6"/>
                <a:gd name="T19" fmla="*/ 4 h 16"/>
                <a:gd name="T20" fmla="*/ 0 w 6"/>
                <a:gd name="T21" fmla="*/ 1 h 16"/>
                <a:gd name="T22" fmla="*/ 2 w 6"/>
                <a:gd name="T23" fmla="*/ 15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" h="16">
                  <a:moveTo>
                    <a:pt x="2" y="15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3" y="10"/>
                    <a:pt x="3" y="12"/>
                    <a:pt x="3" y="13"/>
                  </a:cubicBezTo>
                  <a:cubicBezTo>
                    <a:pt x="4" y="14"/>
                    <a:pt x="3" y="10"/>
                    <a:pt x="4" y="10"/>
                  </a:cubicBezTo>
                  <a:cubicBezTo>
                    <a:pt x="5" y="16"/>
                    <a:pt x="3" y="11"/>
                    <a:pt x="5" y="16"/>
                  </a:cubicBezTo>
                  <a:cubicBezTo>
                    <a:pt x="5" y="16"/>
                    <a:pt x="5" y="15"/>
                    <a:pt x="4" y="10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3" y="6"/>
                    <a:pt x="5" y="13"/>
                    <a:pt x="3" y="8"/>
                  </a:cubicBezTo>
                  <a:cubicBezTo>
                    <a:pt x="3" y="6"/>
                    <a:pt x="3" y="5"/>
                    <a:pt x="2" y="4"/>
                  </a:cubicBezTo>
                  <a:cubicBezTo>
                    <a:pt x="3" y="6"/>
                    <a:pt x="0" y="0"/>
                    <a:pt x="0" y="1"/>
                  </a:cubicBezTo>
                  <a:cubicBezTo>
                    <a:pt x="0" y="2"/>
                    <a:pt x="2" y="12"/>
                    <a:pt x="2" y="15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76" name="Freeform 521">
              <a:extLst>
                <a:ext uri="{FF2B5EF4-FFF2-40B4-BE49-F238E27FC236}">
                  <a16:creationId xmlns:a16="http://schemas.microsoft.com/office/drawing/2014/main" xmlns="" id="{E3355F6E-462A-E041-86CC-EDC2F4D4942D}"/>
                </a:ext>
              </a:extLst>
            </p:cNvPr>
            <p:cNvSpPr>
              <a:spLocks/>
            </p:cNvSpPr>
            <p:nvPr/>
          </p:nvSpPr>
          <p:spPr bwMode="auto">
            <a:xfrm>
              <a:off x="4901" y="3085"/>
              <a:ext cx="1" cy="2"/>
            </a:xfrm>
            <a:custGeom>
              <a:avLst/>
              <a:gdLst>
                <a:gd name="T0" fmla="*/ 1 w 1"/>
                <a:gd name="T1" fmla="*/ 2 h 2"/>
                <a:gd name="T2" fmla="*/ 0 w 1"/>
                <a:gd name="T3" fmla="*/ 0 h 2"/>
                <a:gd name="T4" fmla="*/ 1 w 1"/>
                <a:gd name="T5" fmla="*/ 2 h 2"/>
                <a:gd name="T6" fmla="*/ 1 w 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2">
                  <a:moveTo>
                    <a:pt x="1" y="2"/>
                  </a:moveTo>
                  <a:lnTo>
                    <a:pt x="0" y="0"/>
                  </a:lnTo>
                  <a:lnTo>
                    <a:pt x="1" y="2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77" name="Freeform 522">
              <a:extLst>
                <a:ext uri="{FF2B5EF4-FFF2-40B4-BE49-F238E27FC236}">
                  <a16:creationId xmlns:a16="http://schemas.microsoft.com/office/drawing/2014/main" xmlns="" id="{4EDE0294-2264-3B41-A659-53845E6E6595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9" y="3080"/>
              <a:ext cx="3" cy="14"/>
            </a:xfrm>
            <a:custGeom>
              <a:avLst/>
              <a:gdLst>
                <a:gd name="T0" fmla="*/ 3 w 4"/>
                <a:gd name="T1" fmla="*/ 17 h 17"/>
                <a:gd name="T2" fmla="*/ 3 w 4"/>
                <a:gd name="T3" fmla="*/ 13 h 17"/>
                <a:gd name="T4" fmla="*/ 4 w 4"/>
                <a:gd name="T5" fmla="*/ 16 h 17"/>
                <a:gd name="T6" fmla="*/ 3 w 4"/>
                <a:gd name="T7" fmla="*/ 10 h 17"/>
                <a:gd name="T8" fmla="*/ 2 w 4"/>
                <a:gd name="T9" fmla="*/ 13 h 17"/>
                <a:gd name="T10" fmla="*/ 1 w 4"/>
                <a:gd name="T11" fmla="*/ 4 h 17"/>
                <a:gd name="T12" fmla="*/ 2 w 4"/>
                <a:gd name="T13" fmla="*/ 7 h 17"/>
                <a:gd name="T14" fmla="*/ 1 w 4"/>
                <a:gd name="T15" fmla="*/ 7 h 17"/>
                <a:gd name="T16" fmla="*/ 1 w 4"/>
                <a:gd name="T17" fmla="*/ 9 h 17"/>
                <a:gd name="T18" fmla="*/ 1 w 4"/>
                <a:gd name="T19" fmla="*/ 11 h 17"/>
                <a:gd name="T20" fmla="*/ 3 w 4"/>
                <a:gd name="T21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" h="17">
                  <a:moveTo>
                    <a:pt x="3" y="17"/>
                  </a:moveTo>
                  <a:cubicBezTo>
                    <a:pt x="3" y="13"/>
                    <a:pt x="3" y="13"/>
                    <a:pt x="3" y="13"/>
                  </a:cubicBezTo>
                  <a:cubicBezTo>
                    <a:pt x="3" y="13"/>
                    <a:pt x="3" y="15"/>
                    <a:pt x="4" y="16"/>
                  </a:cubicBezTo>
                  <a:cubicBezTo>
                    <a:pt x="3" y="14"/>
                    <a:pt x="3" y="12"/>
                    <a:pt x="3" y="10"/>
                  </a:cubicBezTo>
                  <a:cubicBezTo>
                    <a:pt x="2" y="5"/>
                    <a:pt x="3" y="12"/>
                    <a:pt x="2" y="13"/>
                  </a:cubicBezTo>
                  <a:cubicBezTo>
                    <a:pt x="1" y="10"/>
                    <a:pt x="2" y="10"/>
                    <a:pt x="1" y="4"/>
                  </a:cubicBezTo>
                  <a:cubicBezTo>
                    <a:pt x="1" y="5"/>
                    <a:pt x="1" y="6"/>
                    <a:pt x="2" y="7"/>
                  </a:cubicBezTo>
                  <a:cubicBezTo>
                    <a:pt x="0" y="0"/>
                    <a:pt x="1" y="6"/>
                    <a:pt x="1" y="7"/>
                  </a:cubicBezTo>
                  <a:cubicBezTo>
                    <a:pt x="1" y="8"/>
                    <a:pt x="1" y="10"/>
                    <a:pt x="1" y="9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6"/>
                    <a:pt x="2" y="17"/>
                    <a:pt x="3" y="17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78" name="Freeform 523">
              <a:extLst>
                <a:ext uri="{FF2B5EF4-FFF2-40B4-BE49-F238E27FC236}">
                  <a16:creationId xmlns:a16="http://schemas.microsoft.com/office/drawing/2014/main" xmlns="" id="{1D5218D0-E828-6A4D-8D5E-63E8DF55A25D}"/>
                </a:ext>
              </a:extLst>
            </p:cNvPr>
            <p:cNvSpPr>
              <a:spLocks/>
            </p:cNvSpPr>
            <p:nvPr/>
          </p:nvSpPr>
          <p:spPr bwMode="auto">
            <a:xfrm>
              <a:off x="4902" y="3093"/>
              <a:ext cx="1" cy="3"/>
            </a:xfrm>
            <a:custGeom>
              <a:avLst/>
              <a:gdLst>
                <a:gd name="T0" fmla="*/ 0 w 1"/>
                <a:gd name="T1" fmla="*/ 1 h 3"/>
                <a:gd name="T2" fmla="*/ 0 w 1"/>
                <a:gd name="T3" fmla="*/ 0 h 3"/>
                <a:gd name="T4" fmla="*/ 0 w 1"/>
                <a:gd name="T5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3">
                  <a:moveTo>
                    <a:pt x="0" y="1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1" y="3"/>
                    <a:pt x="0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79" name="Freeform 524">
              <a:extLst>
                <a:ext uri="{FF2B5EF4-FFF2-40B4-BE49-F238E27FC236}">
                  <a16:creationId xmlns:a16="http://schemas.microsoft.com/office/drawing/2014/main" xmlns="" id="{CBF27AD8-0E91-6241-B015-17EF3CDB3EC2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9" y="3086"/>
              <a:ext cx="1" cy="1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0" y="1"/>
                    <a:pt x="0" y="1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80" name="Freeform 525">
              <a:extLst>
                <a:ext uri="{FF2B5EF4-FFF2-40B4-BE49-F238E27FC236}">
                  <a16:creationId xmlns:a16="http://schemas.microsoft.com/office/drawing/2014/main" xmlns="" id="{2D4F6325-4B33-FF4E-9550-282D766A8C29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9" y="3091"/>
              <a:ext cx="1" cy="3"/>
            </a:xfrm>
            <a:custGeom>
              <a:avLst/>
              <a:gdLst>
                <a:gd name="T0" fmla="*/ 1 w 1"/>
                <a:gd name="T1" fmla="*/ 1 h 3"/>
                <a:gd name="T2" fmla="*/ 0 w 1"/>
                <a:gd name="T3" fmla="*/ 0 h 3"/>
                <a:gd name="T4" fmla="*/ 1 w 1"/>
                <a:gd name="T5" fmla="*/ 3 h 3"/>
                <a:gd name="T6" fmla="*/ 1 w 1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3">
                  <a:moveTo>
                    <a:pt x="1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2"/>
                    <a:pt x="1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81" name="Freeform 526">
              <a:extLst>
                <a:ext uri="{FF2B5EF4-FFF2-40B4-BE49-F238E27FC236}">
                  <a16:creationId xmlns:a16="http://schemas.microsoft.com/office/drawing/2014/main" xmlns="" id="{82EBE601-239C-C04F-8ACB-BD8F847456EE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2" y="3080"/>
              <a:ext cx="17" cy="17"/>
            </a:xfrm>
            <a:custGeom>
              <a:avLst/>
              <a:gdLst>
                <a:gd name="T0" fmla="*/ 13 w 21"/>
                <a:gd name="T1" fmla="*/ 1 h 21"/>
                <a:gd name="T2" fmla="*/ 10 w 21"/>
                <a:gd name="T3" fmla="*/ 3 h 21"/>
                <a:gd name="T4" fmla="*/ 6 w 21"/>
                <a:gd name="T5" fmla="*/ 5 h 21"/>
                <a:gd name="T6" fmla="*/ 0 w 21"/>
                <a:gd name="T7" fmla="*/ 9 h 21"/>
                <a:gd name="T8" fmla="*/ 4 w 21"/>
                <a:gd name="T9" fmla="*/ 8 h 21"/>
                <a:gd name="T10" fmla="*/ 1 w 21"/>
                <a:gd name="T11" fmla="*/ 11 h 21"/>
                <a:gd name="T12" fmla="*/ 5 w 21"/>
                <a:gd name="T13" fmla="*/ 12 h 21"/>
                <a:gd name="T14" fmla="*/ 8 w 21"/>
                <a:gd name="T15" fmla="*/ 12 h 21"/>
                <a:gd name="T16" fmla="*/ 16 w 21"/>
                <a:gd name="T17" fmla="*/ 18 h 21"/>
                <a:gd name="T18" fmla="*/ 18 w 21"/>
                <a:gd name="T19" fmla="*/ 11 h 21"/>
                <a:gd name="T20" fmla="*/ 17 w 21"/>
                <a:gd name="T21" fmla="*/ 15 h 21"/>
                <a:gd name="T22" fmla="*/ 17 w 21"/>
                <a:gd name="T23" fmla="*/ 15 h 21"/>
                <a:gd name="T24" fmla="*/ 19 w 21"/>
                <a:gd name="T25" fmla="*/ 17 h 21"/>
                <a:gd name="T26" fmla="*/ 20 w 21"/>
                <a:gd name="T27" fmla="*/ 9 h 21"/>
                <a:gd name="T28" fmla="*/ 20 w 21"/>
                <a:gd name="T29" fmla="*/ 17 h 21"/>
                <a:gd name="T30" fmla="*/ 21 w 21"/>
                <a:gd name="T31" fmla="*/ 12 h 21"/>
                <a:gd name="T32" fmla="*/ 21 w 21"/>
                <a:gd name="T33" fmla="*/ 7 h 21"/>
                <a:gd name="T34" fmla="*/ 21 w 21"/>
                <a:gd name="T35" fmla="*/ 4 h 21"/>
                <a:gd name="T36" fmla="*/ 16 w 21"/>
                <a:gd name="T37" fmla="*/ 13 h 21"/>
                <a:gd name="T38" fmla="*/ 17 w 21"/>
                <a:gd name="T39" fmla="*/ 9 h 21"/>
                <a:gd name="T40" fmla="*/ 17 w 21"/>
                <a:gd name="T41" fmla="*/ 5 h 21"/>
                <a:gd name="T42" fmla="*/ 13 w 21"/>
                <a:gd name="T43" fmla="*/ 10 h 21"/>
                <a:gd name="T44" fmla="*/ 14 w 21"/>
                <a:gd name="T45" fmla="*/ 8 h 21"/>
                <a:gd name="T46" fmla="*/ 12 w 21"/>
                <a:gd name="T47" fmla="*/ 10 h 21"/>
                <a:gd name="T48" fmla="*/ 14 w 21"/>
                <a:gd name="T49" fmla="*/ 7 h 21"/>
                <a:gd name="T50" fmla="*/ 9 w 21"/>
                <a:gd name="T51" fmla="*/ 13 h 21"/>
                <a:gd name="T52" fmla="*/ 15 w 21"/>
                <a:gd name="T53" fmla="*/ 4 h 21"/>
                <a:gd name="T54" fmla="*/ 12 w 21"/>
                <a:gd name="T55" fmla="*/ 7 h 21"/>
                <a:gd name="T56" fmla="*/ 10 w 21"/>
                <a:gd name="T57" fmla="*/ 9 h 21"/>
                <a:gd name="T58" fmla="*/ 14 w 21"/>
                <a:gd name="T59" fmla="*/ 4 h 21"/>
                <a:gd name="T60" fmla="*/ 10 w 21"/>
                <a:gd name="T61" fmla="*/ 6 h 21"/>
                <a:gd name="T62" fmla="*/ 7 w 21"/>
                <a:gd name="T63" fmla="*/ 9 h 21"/>
                <a:gd name="T64" fmla="*/ 8 w 21"/>
                <a:gd name="T65" fmla="*/ 6 h 21"/>
                <a:gd name="T66" fmla="*/ 13 w 21"/>
                <a:gd name="T67" fmla="*/ 2 h 21"/>
                <a:gd name="T68" fmla="*/ 16 w 21"/>
                <a:gd name="T69" fmla="*/ 0 h 21"/>
                <a:gd name="T70" fmla="*/ 8 w 21"/>
                <a:gd name="T71" fmla="*/ 5 h 21"/>
                <a:gd name="T72" fmla="*/ 13 w 21"/>
                <a:gd name="T73" fmla="*/ 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1" h="21">
                  <a:moveTo>
                    <a:pt x="13" y="1"/>
                  </a:moveTo>
                  <a:cubicBezTo>
                    <a:pt x="11" y="2"/>
                    <a:pt x="10" y="3"/>
                    <a:pt x="10" y="3"/>
                  </a:cubicBezTo>
                  <a:cubicBezTo>
                    <a:pt x="8" y="5"/>
                    <a:pt x="8" y="4"/>
                    <a:pt x="6" y="5"/>
                  </a:cubicBezTo>
                  <a:cubicBezTo>
                    <a:pt x="5" y="6"/>
                    <a:pt x="3" y="7"/>
                    <a:pt x="0" y="9"/>
                  </a:cubicBezTo>
                  <a:cubicBezTo>
                    <a:pt x="1" y="9"/>
                    <a:pt x="4" y="7"/>
                    <a:pt x="4" y="8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4" y="10"/>
                    <a:pt x="7" y="9"/>
                    <a:pt x="5" y="12"/>
                  </a:cubicBezTo>
                  <a:cubicBezTo>
                    <a:pt x="5" y="14"/>
                    <a:pt x="6" y="13"/>
                    <a:pt x="8" y="12"/>
                  </a:cubicBezTo>
                  <a:cubicBezTo>
                    <a:pt x="10" y="15"/>
                    <a:pt x="13" y="14"/>
                    <a:pt x="16" y="18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7" y="15"/>
                    <a:pt x="18" y="11"/>
                    <a:pt x="17" y="15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16" y="21"/>
                    <a:pt x="19" y="15"/>
                    <a:pt x="19" y="17"/>
                  </a:cubicBezTo>
                  <a:cubicBezTo>
                    <a:pt x="19" y="16"/>
                    <a:pt x="20" y="10"/>
                    <a:pt x="20" y="9"/>
                  </a:cubicBezTo>
                  <a:cubicBezTo>
                    <a:pt x="19" y="16"/>
                    <a:pt x="20" y="9"/>
                    <a:pt x="20" y="17"/>
                  </a:cubicBezTo>
                  <a:cubicBezTo>
                    <a:pt x="21" y="19"/>
                    <a:pt x="20" y="11"/>
                    <a:pt x="21" y="12"/>
                  </a:cubicBezTo>
                  <a:cubicBezTo>
                    <a:pt x="21" y="8"/>
                    <a:pt x="21" y="10"/>
                    <a:pt x="21" y="7"/>
                  </a:cubicBezTo>
                  <a:cubicBezTo>
                    <a:pt x="21" y="4"/>
                    <a:pt x="21" y="9"/>
                    <a:pt x="21" y="4"/>
                  </a:cubicBezTo>
                  <a:cubicBezTo>
                    <a:pt x="21" y="2"/>
                    <a:pt x="19" y="11"/>
                    <a:pt x="16" y="13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6" y="12"/>
                    <a:pt x="14" y="11"/>
                    <a:pt x="17" y="5"/>
                  </a:cubicBezTo>
                  <a:cubicBezTo>
                    <a:pt x="15" y="9"/>
                    <a:pt x="17" y="3"/>
                    <a:pt x="13" y="10"/>
                  </a:cubicBezTo>
                  <a:cubicBezTo>
                    <a:pt x="14" y="9"/>
                    <a:pt x="14" y="9"/>
                    <a:pt x="14" y="8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2" y="10"/>
                    <a:pt x="14" y="7"/>
                    <a:pt x="14" y="7"/>
                  </a:cubicBezTo>
                  <a:cubicBezTo>
                    <a:pt x="12" y="10"/>
                    <a:pt x="11" y="10"/>
                    <a:pt x="9" y="13"/>
                  </a:cubicBezTo>
                  <a:cubicBezTo>
                    <a:pt x="11" y="9"/>
                    <a:pt x="13" y="6"/>
                    <a:pt x="15" y="4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3" y="6"/>
                    <a:pt x="10" y="8"/>
                    <a:pt x="10" y="9"/>
                  </a:cubicBezTo>
                  <a:cubicBezTo>
                    <a:pt x="9" y="9"/>
                    <a:pt x="12" y="6"/>
                    <a:pt x="14" y="4"/>
                  </a:cubicBezTo>
                  <a:cubicBezTo>
                    <a:pt x="15" y="3"/>
                    <a:pt x="8" y="9"/>
                    <a:pt x="10" y="6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6" y="9"/>
                    <a:pt x="9" y="6"/>
                    <a:pt x="8" y="6"/>
                  </a:cubicBezTo>
                  <a:cubicBezTo>
                    <a:pt x="12" y="2"/>
                    <a:pt x="12" y="4"/>
                    <a:pt x="13" y="2"/>
                  </a:cubicBezTo>
                  <a:cubicBezTo>
                    <a:pt x="14" y="2"/>
                    <a:pt x="14" y="1"/>
                    <a:pt x="16" y="0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13" y="1"/>
                    <a:pt x="12" y="1"/>
                    <a:pt x="13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82" name="Freeform 527">
              <a:extLst>
                <a:ext uri="{FF2B5EF4-FFF2-40B4-BE49-F238E27FC236}">
                  <a16:creationId xmlns:a16="http://schemas.microsoft.com/office/drawing/2014/main" xmlns="" id="{431196A4-3D8D-334A-B59A-22F2EEC042CE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5" y="3079"/>
              <a:ext cx="1" cy="1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1 w 1"/>
                <a:gd name="T5" fmla="*/ 0 h 1"/>
                <a:gd name="T6" fmla="*/ 0 w 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83" name="Freeform 528">
              <a:extLst>
                <a:ext uri="{FF2B5EF4-FFF2-40B4-BE49-F238E27FC236}">
                  <a16:creationId xmlns:a16="http://schemas.microsoft.com/office/drawing/2014/main" xmlns="" id="{A4FF8629-8D32-4547-91BE-87E883ED1649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3" y="3080"/>
              <a:ext cx="0" cy="1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lnTo>
                    <a:pt x="0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84" name="Rectangle 529">
              <a:extLst>
                <a:ext uri="{FF2B5EF4-FFF2-40B4-BE49-F238E27FC236}">
                  <a16:creationId xmlns:a16="http://schemas.microsoft.com/office/drawing/2014/main" xmlns="" id="{94C79E44-D966-6343-8902-3D999869F2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6" y="3090"/>
              <a:ext cx="1" cy="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85" name="Freeform 530">
              <a:extLst>
                <a:ext uri="{FF2B5EF4-FFF2-40B4-BE49-F238E27FC236}">
                  <a16:creationId xmlns:a16="http://schemas.microsoft.com/office/drawing/2014/main" xmlns="" id="{F96DF76C-099C-C44A-9D3C-55F1C27643C1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4" y="3081"/>
              <a:ext cx="2" cy="2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86" name="Freeform 531">
              <a:extLst>
                <a:ext uri="{FF2B5EF4-FFF2-40B4-BE49-F238E27FC236}">
                  <a16:creationId xmlns:a16="http://schemas.microsoft.com/office/drawing/2014/main" xmlns="" id="{9FB83369-4D5F-1544-A275-6AEC6CF4CF01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5" y="3082"/>
              <a:ext cx="2" cy="2"/>
            </a:xfrm>
            <a:custGeom>
              <a:avLst/>
              <a:gdLst>
                <a:gd name="T0" fmla="*/ 0 w 2"/>
                <a:gd name="T1" fmla="*/ 3 h 3"/>
                <a:gd name="T2" fmla="*/ 2 w 2"/>
                <a:gd name="T3" fmla="*/ 0 h 3"/>
                <a:gd name="T4" fmla="*/ 0 w 2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1" y="1"/>
                    <a:pt x="0" y="3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87" name="Freeform 532">
              <a:extLst>
                <a:ext uri="{FF2B5EF4-FFF2-40B4-BE49-F238E27FC236}">
                  <a16:creationId xmlns:a16="http://schemas.microsoft.com/office/drawing/2014/main" xmlns="" id="{5F8B6D74-2646-664F-8421-0E3030F93AC6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3" y="3079"/>
              <a:ext cx="2" cy="1"/>
            </a:xfrm>
            <a:custGeom>
              <a:avLst/>
              <a:gdLst>
                <a:gd name="T0" fmla="*/ 2 w 2"/>
                <a:gd name="T1" fmla="*/ 0 h 1"/>
                <a:gd name="T2" fmla="*/ 1 w 2"/>
                <a:gd name="T3" fmla="*/ 1 h 1"/>
                <a:gd name="T4" fmla="*/ 0 w 2"/>
                <a:gd name="T5" fmla="*/ 1 h 1"/>
                <a:gd name="T6" fmla="*/ 2 w 2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lnTo>
                    <a:pt x="1" y="1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88" name="Freeform 533">
              <a:extLst>
                <a:ext uri="{FF2B5EF4-FFF2-40B4-BE49-F238E27FC236}">
                  <a16:creationId xmlns:a16="http://schemas.microsoft.com/office/drawing/2014/main" xmlns="" id="{E9ADA41D-0A3B-B746-A7E4-2A4C974E7631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4" y="3075"/>
              <a:ext cx="19" cy="11"/>
            </a:xfrm>
            <a:custGeom>
              <a:avLst/>
              <a:gdLst>
                <a:gd name="T0" fmla="*/ 4 w 24"/>
                <a:gd name="T1" fmla="*/ 2 h 13"/>
                <a:gd name="T2" fmla="*/ 2 w 24"/>
                <a:gd name="T3" fmla="*/ 5 h 13"/>
                <a:gd name="T4" fmla="*/ 13 w 24"/>
                <a:gd name="T5" fmla="*/ 4 h 13"/>
                <a:gd name="T6" fmla="*/ 4 w 24"/>
                <a:gd name="T7" fmla="*/ 7 h 13"/>
                <a:gd name="T8" fmla="*/ 11 w 24"/>
                <a:gd name="T9" fmla="*/ 9 h 13"/>
                <a:gd name="T10" fmla="*/ 8 w 24"/>
                <a:gd name="T11" fmla="*/ 10 h 13"/>
                <a:gd name="T12" fmla="*/ 18 w 24"/>
                <a:gd name="T13" fmla="*/ 7 h 13"/>
                <a:gd name="T14" fmla="*/ 8 w 24"/>
                <a:gd name="T15" fmla="*/ 12 h 13"/>
                <a:gd name="T16" fmla="*/ 7 w 24"/>
                <a:gd name="T17" fmla="*/ 12 h 13"/>
                <a:gd name="T18" fmla="*/ 11 w 24"/>
                <a:gd name="T19" fmla="*/ 13 h 13"/>
                <a:gd name="T20" fmla="*/ 17 w 24"/>
                <a:gd name="T21" fmla="*/ 10 h 13"/>
                <a:gd name="T22" fmla="*/ 21 w 24"/>
                <a:gd name="T23" fmla="*/ 7 h 13"/>
                <a:gd name="T24" fmla="*/ 17 w 24"/>
                <a:gd name="T25" fmla="*/ 8 h 13"/>
                <a:gd name="T26" fmla="*/ 21 w 24"/>
                <a:gd name="T27" fmla="*/ 6 h 13"/>
                <a:gd name="T28" fmla="*/ 18 w 24"/>
                <a:gd name="T29" fmla="*/ 7 h 13"/>
                <a:gd name="T30" fmla="*/ 21 w 24"/>
                <a:gd name="T31" fmla="*/ 5 h 13"/>
                <a:gd name="T32" fmla="*/ 18 w 24"/>
                <a:gd name="T33" fmla="*/ 6 h 13"/>
                <a:gd name="T34" fmla="*/ 19 w 24"/>
                <a:gd name="T35" fmla="*/ 6 h 13"/>
                <a:gd name="T36" fmla="*/ 14 w 24"/>
                <a:gd name="T37" fmla="*/ 7 h 13"/>
                <a:gd name="T38" fmla="*/ 19 w 24"/>
                <a:gd name="T39" fmla="*/ 5 h 13"/>
                <a:gd name="T40" fmla="*/ 15 w 24"/>
                <a:gd name="T41" fmla="*/ 6 h 13"/>
                <a:gd name="T42" fmla="*/ 20 w 24"/>
                <a:gd name="T43" fmla="*/ 2 h 13"/>
                <a:gd name="T44" fmla="*/ 17 w 24"/>
                <a:gd name="T45" fmla="*/ 3 h 13"/>
                <a:gd name="T46" fmla="*/ 20 w 24"/>
                <a:gd name="T47" fmla="*/ 3 h 13"/>
                <a:gd name="T48" fmla="*/ 11 w 24"/>
                <a:gd name="T49" fmla="*/ 6 h 13"/>
                <a:gd name="T50" fmla="*/ 18 w 24"/>
                <a:gd name="T51" fmla="*/ 2 h 13"/>
                <a:gd name="T52" fmla="*/ 16 w 24"/>
                <a:gd name="T53" fmla="*/ 1 h 13"/>
                <a:gd name="T54" fmla="*/ 17 w 24"/>
                <a:gd name="T55" fmla="*/ 1 h 13"/>
                <a:gd name="T56" fmla="*/ 14 w 24"/>
                <a:gd name="T57" fmla="*/ 1 h 13"/>
                <a:gd name="T58" fmla="*/ 13 w 24"/>
                <a:gd name="T59" fmla="*/ 1 h 13"/>
                <a:gd name="T60" fmla="*/ 10 w 24"/>
                <a:gd name="T61" fmla="*/ 2 h 13"/>
                <a:gd name="T62" fmla="*/ 12 w 24"/>
                <a:gd name="T63" fmla="*/ 1 h 13"/>
                <a:gd name="T64" fmla="*/ 5 w 24"/>
                <a:gd name="T65" fmla="*/ 1 h 13"/>
                <a:gd name="T66" fmla="*/ 9 w 24"/>
                <a:gd name="T67" fmla="*/ 2 h 13"/>
                <a:gd name="T68" fmla="*/ 4 w 24"/>
                <a:gd name="T6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4" h="13">
                  <a:moveTo>
                    <a:pt x="4" y="2"/>
                  </a:moveTo>
                  <a:cubicBezTo>
                    <a:pt x="0" y="4"/>
                    <a:pt x="3" y="4"/>
                    <a:pt x="2" y="5"/>
                  </a:cubicBezTo>
                  <a:cubicBezTo>
                    <a:pt x="5" y="6"/>
                    <a:pt x="12" y="3"/>
                    <a:pt x="13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5" y="8"/>
                    <a:pt x="3" y="11"/>
                    <a:pt x="11" y="9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9" y="11"/>
                    <a:pt x="20" y="5"/>
                    <a:pt x="18" y="7"/>
                  </a:cubicBezTo>
                  <a:cubicBezTo>
                    <a:pt x="12" y="9"/>
                    <a:pt x="13" y="10"/>
                    <a:pt x="8" y="12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8" y="13"/>
                    <a:pt x="11" y="12"/>
                    <a:pt x="11" y="13"/>
                  </a:cubicBezTo>
                  <a:cubicBezTo>
                    <a:pt x="13" y="12"/>
                    <a:pt x="16" y="9"/>
                    <a:pt x="17" y="10"/>
                  </a:cubicBezTo>
                  <a:cubicBezTo>
                    <a:pt x="17" y="9"/>
                    <a:pt x="19" y="8"/>
                    <a:pt x="21" y="7"/>
                  </a:cubicBezTo>
                  <a:cubicBezTo>
                    <a:pt x="19" y="8"/>
                    <a:pt x="20" y="7"/>
                    <a:pt x="17" y="8"/>
                  </a:cubicBezTo>
                  <a:cubicBezTo>
                    <a:pt x="20" y="6"/>
                    <a:pt x="18" y="8"/>
                    <a:pt x="21" y="6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18" y="6"/>
                    <a:pt x="21" y="6"/>
                    <a:pt x="21" y="5"/>
                  </a:cubicBezTo>
                  <a:cubicBezTo>
                    <a:pt x="20" y="6"/>
                    <a:pt x="18" y="7"/>
                    <a:pt x="18" y="6"/>
                  </a:cubicBezTo>
                  <a:cubicBezTo>
                    <a:pt x="19" y="6"/>
                    <a:pt x="19" y="6"/>
                    <a:pt x="19" y="6"/>
                  </a:cubicBezTo>
                  <a:cubicBezTo>
                    <a:pt x="18" y="6"/>
                    <a:pt x="19" y="5"/>
                    <a:pt x="14" y="7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6" y="5"/>
                    <a:pt x="24" y="2"/>
                    <a:pt x="20" y="2"/>
                  </a:cubicBezTo>
                  <a:cubicBezTo>
                    <a:pt x="19" y="3"/>
                    <a:pt x="17" y="3"/>
                    <a:pt x="17" y="3"/>
                  </a:cubicBezTo>
                  <a:cubicBezTo>
                    <a:pt x="14" y="5"/>
                    <a:pt x="19" y="3"/>
                    <a:pt x="20" y="3"/>
                  </a:cubicBezTo>
                  <a:cubicBezTo>
                    <a:pt x="16" y="5"/>
                    <a:pt x="12" y="5"/>
                    <a:pt x="11" y="6"/>
                  </a:cubicBezTo>
                  <a:cubicBezTo>
                    <a:pt x="14" y="4"/>
                    <a:pt x="10" y="5"/>
                    <a:pt x="18" y="2"/>
                  </a:cubicBezTo>
                  <a:cubicBezTo>
                    <a:pt x="18" y="2"/>
                    <a:pt x="14" y="3"/>
                    <a:pt x="16" y="1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2" y="2"/>
                    <a:pt x="20" y="0"/>
                    <a:pt x="14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1"/>
                    <a:pt x="10" y="1"/>
                    <a:pt x="12" y="1"/>
                  </a:cubicBezTo>
                  <a:cubicBezTo>
                    <a:pt x="8" y="2"/>
                    <a:pt x="7" y="1"/>
                    <a:pt x="5" y="1"/>
                  </a:cubicBezTo>
                  <a:cubicBezTo>
                    <a:pt x="5" y="2"/>
                    <a:pt x="8" y="2"/>
                    <a:pt x="9" y="2"/>
                  </a:cubicBezTo>
                  <a:cubicBezTo>
                    <a:pt x="7" y="2"/>
                    <a:pt x="4" y="3"/>
                    <a:pt x="4" y="2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89" name="Freeform 534">
              <a:extLst>
                <a:ext uri="{FF2B5EF4-FFF2-40B4-BE49-F238E27FC236}">
                  <a16:creationId xmlns:a16="http://schemas.microsoft.com/office/drawing/2014/main" xmlns="" id="{AB6220F0-0CE1-EC44-BB79-66A38B1EA05C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9" y="3079"/>
              <a:ext cx="2" cy="1"/>
            </a:xfrm>
            <a:custGeom>
              <a:avLst/>
              <a:gdLst>
                <a:gd name="T0" fmla="*/ 2 w 2"/>
                <a:gd name="T1" fmla="*/ 0 h 1"/>
                <a:gd name="T2" fmla="*/ 0 w 2"/>
                <a:gd name="T3" fmla="*/ 1 h 1"/>
                <a:gd name="T4" fmla="*/ 2 w 2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90" name="Freeform 535">
              <a:extLst>
                <a:ext uri="{FF2B5EF4-FFF2-40B4-BE49-F238E27FC236}">
                  <a16:creationId xmlns:a16="http://schemas.microsoft.com/office/drawing/2014/main" xmlns="" id="{CFFB8F77-FB7C-7746-90D1-CD4FCD15C6E5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1" y="3067"/>
              <a:ext cx="23" cy="8"/>
            </a:xfrm>
            <a:custGeom>
              <a:avLst/>
              <a:gdLst>
                <a:gd name="T0" fmla="*/ 14 w 29"/>
                <a:gd name="T1" fmla="*/ 7 h 10"/>
                <a:gd name="T2" fmla="*/ 20 w 29"/>
                <a:gd name="T3" fmla="*/ 6 h 10"/>
                <a:gd name="T4" fmla="*/ 10 w 29"/>
                <a:gd name="T5" fmla="*/ 8 h 10"/>
                <a:gd name="T6" fmla="*/ 8 w 29"/>
                <a:gd name="T7" fmla="*/ 7 h 10"/>
                <a:gd name="T8" fmla="*/ 17 w 29"/>
                <a:gd name="T9" fmla="*/ 6 h 10"/>
                <a:gd name="T10" fmla="*/ 18 w 29"/>
                <a:gd name="T11" fmla="*/ 5 h 10"/>
                <a:gd name="T12" fmla="*/ 12 w 29"/>
                <a:gd name="T13" fmla="*/ 5 h 10"/>
                <a:gd name="T14" fmla="*/ 9 w 29"/>
                <a:gd name="T15" fmla="*/ 4 h 10"/>
                <a:gd name="T16" fmla="*/ 11 w 29"/>
                <a:gd name="T17" fmla="*/ 5 h 10"/>
                <a:gd name="T18" fmla="*/ 18 w 29"/>
                <a:gd name="T19" fmla="*/ 4 h 10"/>
                <a:gd name="T20" fmla="*/ 2 w 29"/>
                <a:gd name="T21" fmla="*/ 1 h 10"/>
                <a:gd name="T22" fmla="*/ 3 w 29"/>
                <a:gd name="T23" fmla="*/ 2 h 10"/>
                <a:gd name="T24" fmla="*/ 10 w 29"/>
                <a:gd name="T25" fmla="*/ 2 h 10"/>
                <a:gd name="T26" fmla="*/ 8 w 29"/>
                <a:gd name="T27" fmla="*/ 3 h 10"/>
                <a:gd name="T28" fmla="*/ 4 w 29"/>
                <a:gd name="T29" fmla="*/ 2 h 10"/>
                <a:gd name="T30" fmla="*/ 5 w 29"/>
                <a:gd name="T31" fmla="*/ 10 h 10"/>
                <a:gd name="T32" fmla="*/ 5 w 29"/>
                <a:gd name="T33" fmla="*/ 9 h 10"/>
                <a:gd name="T34" fmla="*/ 9 w 29"/>
                <a:gd name="T35" fmla="*/ 9 h 10"/>
                <a:gd name="T36" fmla="*/ 15 w 29"/>
                <a:gd name="T37" fmla="*/ 8 h 10"/>
                <a:gd name="T38" fmla="*/ 14 w 29"/>
                <a:gd name="T39" fmla="*/ 9 h 10"/>
                <a:gd name="T40" fmla="*/ 20 w 29"/>
                <a:gd name="T41" fmla="*/ 8 h 10"/>
                <a:gd name="T42" fmla="*/ 24 w 29"/>
                <a:gd name="T43" fmla="*/ 8 h 10"/>
                <a:gd name="T44" fmla="*/ 23 w 29"/>
                <a:gd name="T45" fmla="*/ 7 h 10"/>
                <a:gd name="T46" fmla="*/ 14 w 29"/>
                <a:gd name="T47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9" h="10">
                  <a:moveTo>
                    <a:pt x="14" y="7"/>
                  </a:moveTo>
                  <a:cubicBezTo>
                    <a:pt x="15" y="7"/>
                    <a:pt x="18" y="7"/>
                    <a:pt x="20" y="6"/>
                  </a:cubicBezTo>
                  <a:cubicBezTo>
                    <a:pt x="17" y="6"/>
                    <a:pt x="14" y="8"/>
                    <a:pt x="10" y="8"/>
                  </a:cubicBezTo>
                  <a:cubicBezTo>
                    <a:pt x="12" y="7"/>
                    <a:pt x="8" y="7"/>
                    <a:pt x="8" y="7"/>
                  </a:cubicBezTo>
                  <a:cubicBezTo>
                    <a:pt x="10" y="7"/>
                    <a:pt x="16" y="6"/>
                    <a:pt x="17" y="6"/>
                  </a:cubicBezTo>
                  <a:cubicBezTo>
                    <a:pt x="15" y="6"/>
                    <a:pt x="18" y="5"/>
                    <a:pt x="18" y="5"/>
                  </a:cubicBezTo>
                  <a:cubicBezTo>
                    <a:pt x="15" y="6"/>
                    <a:pt x="16" y="4"/>
                    <a:pt x="12" y="5"/>
                  </a:cubicBezTo>
                  <a:cubicBezTo>
                    <a:pt x="9" y="5"/>
                    <a:pt x="7" y="4"/>
                    <a:pt x="9" y="4"/>
                  </a:cubicBezTo>
                  <a:cubicBezTo>
                    <a:pt x="12" y="4"/>
                    <a:pt x="11" y="4"/>
                    <a:pt x="11" y="5"/>
                  </a:cubicBezTo>
                  <a:cubicBezTo>
                    <a:pt x="16" y="5"/>
                    <a:pt x="14" y="4"/>
                    <a:pt x="18" y="4"/>
                  </a:cubicBezTo>
                  <a:cubicBezTo>
                    <a:pt x="12" y="3"/>
                    <a:pt x="12" y="0"/>
                    <a:pt x="2" y="1"/>
                  </a:cubicBezTo>
                  <a:cubicBezTo>
                    <a:pt x="0" y="1"/>
                    <a:pt x="3" y="1"/>
                    <a:pt x="3" y="2"/>
                  </a:cubicBezTo>
                  <a:cubicBezTo>
                    <a:pt x="5" y="1"/>
                    <a:pt x="8" y="2"/>
                    <a:pt x="10" y="2"/>
                  </a:cubicBezTo>
                  <a:cubicBezTo>
                    <a:pt x="8" y="2"/>
                    <a:pt x="12" y="3"/>
                    <a:pt x="8" y="3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2" y="4"/>
                    <a:pt x="2" y="8"/>
                    <a:pt x="5" y="10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7" y="9"/>
                    <a:pt x="8" y="9"/>
                    <a:pt x="9" y="9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5" y="8"/>
                    <a:pt x="16" y="8"/>
                    <a:pt x="14" y="9"/>
                  </a:cubicBezTo>
                  <a:cubicBezTo>
                    <a:pt x="17" y="9"/>
                    <a:pt x="18" y="8"/>
                    <a:pt x="20" y="8"/>
                  </a:cubicBezTo>
                  <a:cubicBezTo>
                    <a:pt x="22" y="8"/>
                    <a:pt x="19" y="9"/>
                    <a:pt x="24" y="8"/>
                  </a:cubicBezTo>
                  <a:cubicBezTo>
                    <a:pt x="29" y="7"/>
                    <a:pt x="19" y="8"/>
                    <a:pt x="23" y="7"/>
                  </a:cubicBezTo>
                  <a:lnTo>
                    <a:pt x="14" y="7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91" name="Freeform 536">
              <a:extLst>
                <a:ext uri="{FF2B5EF4-FFF2-40B4-BE49-F238E27FC236}">
                  <a16:creationId xmlns:a16="http://schemas.microsoft.com/office/drawing/2014/main" xmlns="" id="{72844507-EF41-7F46-ACD4-3288C140B9EE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3" y="3074"/>
              <a:ext cx="3" cy="0"/>
            </a:xfrm>
            <a:custGeom>
              <a:avLst/>
              <a:gdLst>
                <a:gd name="T0" fmla="*/ 3 w 3"/>
                <a:gd name="T1" fmla="*/ 0 w 3"/>
                <a:gd name="T2" fmla="*/ 2 w 3"/>
                <a:gd name="T3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92" name="Freeform 537">
              <a:extLst>
                <a:ext uri="{FF2B5EF4-FFF2-40B4-BE49-F238E27FC236}">
                  <a16:creationId xmlns:a16="http://schemas.microsoft.com/office/drawing/2014/main" xmlns="" id="{0D2EE13B-32DA-9341-85A2-3164F3FEE3B8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4" y="3075"/>
              <a:ext cx="3" cy="1"/>
            </a:xfrm>
            <a:custGeom>
              <a:avLst/>
              <a:gdLst>
                <a:gd name="T0" fmla="*/ 0 w 4"/>
                <a:gd name="T1" fmla="*/ 1 h 1"/>
                <a:gd name="T2" fmla="*/ 4 w 4"/>
                <a:gd name="T3" fmla="*/ 1 h 1"/>
                <a:gd name="T4" fmla="*/ 0 w 4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1">
                  <a:moveTo>
                    <a:pt x="0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0"/>
                    <a:pt x="2" y="0"/>
                    <a:pt x="0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93" name="Freeform 538">
              <a:extLst>
                <a:ext uri="{FF2B5EF4-FFF2-40B4-BE49-F238E27FC236}">
                  <a16:creationId xmlns:a16="http://schemas.microsoft.com/office/drawing/2014/main" xmlns="" id="{ABF537A2-542E-5045-AFF1-4150E182305A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4" y="3069"/>
              <a:ext cx="1" cy="0"/>
            </a:xfrm>
            <a:custGeom>
              <a:avLst/>
              <a:gdLst>
                <a:gd name="T0" fmla="*/ 2 w 2"/>
                <a:gd name="T1" fmla="*/ 1 h 1"/>
                <a:gd name="T2" fmla="*/ 1 w 2"/>
                <a:gd name="T3" fmla="*/ 0 h 1"/>
                <a:gd name="T4" fmla="*/ 0 w 2"/>
                <a:gd name="T5" fmla="*/ 1 h 1"/>
                <a:gd name="T6" fmla="*/ 2 w 2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">
                  <a:moveTo>
                    <a:pt x="2" y="1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2" y="1"/>
                    <a:pt x="2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94" name="Freeform 539">
              <a:extLst>
                <a:ext uri="{FF2B5EF4-FFF2-40B4-BE49-F238E27FC236}">
                  <a16:creationId xmlns:a16="http://schemas.microsoft.com/office/drawing/2014/main" xmlns="" id="{742A67CB-ADE4-2449-BF53-CBA6BBB31022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1" y="3065"/>
              <a:ext cx="11" cy="3"/>
            </a:xfrm>
            <a:custGeom>
              <a:avLst/>
              <a:gdLst>
                <a:gd name="T0" fmla="*/ 0 w 13"/>
                <a:gd name="T1" fmla="*/ 0 h 4"/>
                <a:gd name="T2" fmla="*/ 0 w 13"/>
                <a:gd name="T3" fmla="*/ 3 h 4"/>
                <a:gd name="T4" fmla="*/ 12 w 13"/>
                <a:gd name="T5" fmla="*/ 4 h 4"/>
                <a:gd name="T6" fmla="*/ 5 w 13"/>
                <a:gd name="T7" fmla="*/ 2 h 4"/>
                <a:gd name="T8" fmla="*/ 5 w 13"/>
                <a:gd name="T9" fmla="*/ 1 h 4"/>
                <a:gd name="T10" fmla="*/ 0 w 13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4">
                  <a:moveTo>
                    <a:pt x="0" y="0"/>
                  </a:moveTo>
                  <a:cubicBezTo>
                    <a:pt x="1" y="1"/>
                    <a:pt x="4" y="2"/>
                    <a:pt x="0" y="3"/>
                  </a:cubicBezTo>
                  <a:cubicBezTo>
                    <a:pt x="5" y="4"/>
                    <a:pt x="8" y="3"/>
                    <a:pt x="12" y="4"/>
                  </a:cubicBezTo>
                  <a:cubicBezTo>
                    <a:pt x="13" y="3"/>
                    <a:pt x="6" y="3"/>
                    <a:pt x="5" y="2"/>
                  </a:cubicBezTo>
                  <a:cubicBezTo>
                    <a:pt x="8" y="2"/>
                    <a:pt x="4" y="1"/>
                    <a:pt x="5" y="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95" name="Freeform 540">
              <a:extLst>
                <a:ext uri="{FF2B5EF4-FFF2-40B4-BE49-F238E27FC236}">
                  <a16:creationId xmlns:a16="http://schemas.microsoft.com/office/drawing/2014/main" xmlns="" id="{0344A4E3-56F4-4B4F-8AE0-D5AED7345FA9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4" y="3044"/>
              <a:ext cx="17" cy="22"/>
            </a:xfrm>
            <a:custGeom>
              <a:avLst/>
              <a:gdLst>
                <a:gd name="T0" fmla="*/ 11 w 21"/>
                <a:gd name="T1" fmla="*/ 23 h 27"/>
                <a:gd name="T2" fmla="*/ 11 w 21"/>
                <a:gd name="T3" fmla="*/ 22 h 27"/>
                <a:gd name="T4" fmla="*/ 13 w 21"/>
                <a:gd name="T5" fmla="*/ 23 h 27"/>
                <a:gd name="T6" fmla="*/ 16 w 21"/>
                <a:gd name="T7" fmla="*/ 23 h 27"/>
                <a:gd name="T8" fmla="*/ 13 w 21"/>
                <a:gd name="T9" fmla="*/ 22 h 27"/>
                <a:gd name="T10" fmla="*/ 13 w 21"/>
                <a:gd name="T11" fmla="*/ 20 h 27"/>
                <a:gd name="T12" fmla="*/ 8 w 21"/>
                <a:gd name="T13" fmla="*/ 18 h 27"/>
                <a:gd name="T14" fmla="*/ 17 w 21"/>
                <a:gd name="T15" fmla="*/ 20 h 27"/>
                <a:gd name="T16" fmla="*/ 6 w 21"/>
                <a:gd name="T17" fmla="*/ 16 h 27"/>
                <a:gd name="T18" fmla="*/ 10 w 21"/>
                <a:gd name="T19" fmla="*/ 15 h 27"/>
                <a:gd name="T20" fmla="*/ 11 w 21"/>
                <a:gd name="T21" fmla="*/ 16 h 27"/>
                <a:gd name="T22" fmla="*/ 11 w 21"/>
                <a:gd name="T23" fmla="*/ 15 h 27"/>
                <a:gd name="T24" fmla="*/ 16 w 21"/>
                <a:gd name="T25" fmla="*/ 17 h 27"/>
                <a:gd name="T26" fmla="*/ 16 w 21"/>
                <a:gd name="T27" fmla="*/ 15 h 27"/>
                <a:gd name="T28" fmla="*/ 19 w 21"/>
                <a:gd name="T29" fmla="*/ 16 h 27"/>
                <a:gd name="T30" fmla="*/ 17 w 21"/>
                <a:gd name="T31" fmla="*/ 12 h 27"/>
                <a:gd name="T32" fmla="*/ 20 w 21"/>
                <a:gd name="T33" fmla="*/ 13 h 27"/>
                <a:gd name="T34" fmla="*/ 11 w 21"/>
                <a:gd name="T35" fmla="*/ 8 h 27"/>
                <a:gd name="T36" fmla="*/ 13 w 21"/>
                <a:gd name="T37" fmla="*/ 7 h 27"/>
                <a:gd name="T38" fmla="*/ 18 w 21"/>
                <a:gd name="T39" fmla="*/ 11 h 27"/>
                <a:gd name="T40" fmla="*/ 16 w 21"/>
                <a:gd name="T41" fmla="*/ 9 h 27"/>
                <a:gd name="T42" fmla="*/ 21 w 21"/>
                <a:gd name="T43" fmla="*/ 12 h 27"/>
                <a:gd name="T44" fmla="*/ 15 w 21"/>
                <a:gd name="T45" fmla="*/ 5 h 27"/>
                <a:gd name="T46" fmla="*/ 17 w 21"/>
                <a:gd name="T47" fmla="*/ 6 h 27"/>
                <a:gd name="T48" fmla="*/ 10 w 21"/>
                <a:gd name="T49" fmla="*/ 0 h 27"/>
                <a:gd name="T50" fmla="*/ 7 w 21"/>
                <a:gd name="T51" fmla="*/ 6 h 27"/>
                <a:gd name="T52" fmla="*/ 10 w 21"/>
                <a:gd name="T53" fmla="*/ 10 h 27"/>
                <a:gd name="T54" fmla="*/ 5 w 21"/>
                <a:gd name="T55" fmla="*/ 8 h 27"/>
                <a:gd name="T56" fmla="*/ 10 w 21"/>
                <a:gd name="T57" fmla="*/ 10 h 27"/>
                <a:gd name="T58" fmla="*/ 5 w 21"/>
                <a:gd name="T59" fmla="*/ 9 h 27"/>
                <a:gd name="T60" fmla="*/ 10 w 21"/>
                <a:gd name="T61" fmla="*/ 12 h 27"/>
                <a:gd name="T62" fmla="*/ 3 w 21"/>
                <a:gd name="T63" fmla="*/ 9 h 27"/>
                <a:gd name="T64" fmla="*/ 2 w 21"/>
                <a:gd name="T65" fmla="*/ 20 h 27"/>
                <a:gd name="T66" fmla="*/ 7 w 21"/>
                <a:gd name="T67" fmla="*/ 21 h 27"/>
                <a:gd name="T68" fmla="*/ 6 w 21"/>
                <a:gd name="T69" fmla="*/ 24 h 27"/>
                <a:gd name="T70" fmla="*/ 10 w 21"/>
                <a:gd name="T71" fmla="*/ 25 h 27"/>
                <a:gd name="T72" fmla="*/ 0 w 21"/>
                <a:gd name="T73" fmla="*/ 24 h 27"/>
                <a:gd name="T74" fmla="*/ 2 w 21"/>
                <a:gd name="T75" fmla="*/ 25 h 27"/>
                <a:gd name="T76" fmla="*/ 4 w 21"/>
                <a:gd name="T77" fmla="*/ 25 h 27"/>
                <a:gd name="T78" fmla="*/ 2 w 21"/>
                <a:gd name="T79" fmla="*/ 26 h 27"/>
                <a:gd name="T80" fmla="*/ 13 w 21"/>
                <a:gd name="T81" fmla="*/ 26 h 27"/>
                <a:gd name="T82" fmla="*/ 18 w 21"/>
                <a:gd name="T83" fmla="*/ 25 h 27"/>
                <a:gd name="T84" fmla="*/ 11 w 21"/>
                <a:gd name="T85" fmla="*/ 2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1" h="27">
                  <a:moveTo>
                    <a:pt x="11" y="23"/>
                  </a:moveTo>
                  <a:cubicBezTo>
                    <a:pt x="12" y="23"/>
                    <a:pt x="9" y="22"/>
                    <a:pt x="11" y="22"/>
                  </a:cubicBezTo>
                  <a:cubicBezTo>
                    <a:pt x="13" y="23"/>
                    <a:pt x="14" y="23"/>
                    <a:pt x="13" y="23"/>
                  </a:cubicBezTo>
                  <a:cubicBezTo>
                    <a:pt x="18" y="24"/>
                    <a:pt x="12" y="23"/>
                    <a:pt x="16" y="23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5" y="22"/>
                    <a:pt x="9" y="21"/>
                    <a:pt x="13" y="20"/>
                  </a:cubicBezTo>
                  <a:cubicBezTo>
                    <a:pt x="12" y="20"/>
                    <a:pt x="12" y="19"/>
                    <a:pt x="8" y="18"/>
                  </a:cubicBezTo>
                  <a:cubicBezTo>
                    <a:pt x="13" y="19"/>
                    <a:pt x="13" y="19"/>
                    <a:pt x="17" y="20"/>
                  </a:cubicBezTo>
                  <a:cubicBezTo>
                    <a:pt x="15" y="19"/>
                    <a:pt x="10" y="18"/>
                    <a:pt x="6" y="16"/>
                  </a:cubicBezTo>
                  <a:cubicBezTo>
                    <a:pt x="12" y="17"/>
                    <a:pt x="6" y="15"/>
                    <a:pt x="10" y="15"/>
                  </a:cubicBezTo>
                  <a:cubicBezTo>
                    <a:pt x="11" y="15"/>
                    <a:pt x="12" y="16"/>
                    <a:pt x="11" y="16"/>
                  </a:cubicBezTo>
                  <a:cubicBezTo>
                    <a:pt x="17" y="18"/>
                    <a:pt x="10" y="15"/>
                    <a:pt x="11" y="15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3" y="14"/>
                    <a:pt x="16" y="15"/>
                  </a:cubicBezTo>
                  <a:cubicBezTo>
                    <a:pt x="19" y="16"/>
                    <a:pt x="19" y="16"/>
                    <a:pt x="19" y="16"/>
                  </a:cubicBezTo>
                  <a:cubicBezTo>
                    <a:pt x="15" y="14"/>
                    <a:pt x="18" y="13"/>
                    <a:pt x="17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17" y="10"/>
                    <a:pt x="17" y="13"/>
                    <a:pt x="11" y="8"/>
                  </a:cubicBezTo>
                  <a:cubicBezTo>
                    <a:pt x="20" y="13"/>
                    <a:pt x="9" y="6"/>
                    <a:pt x="13" y="7"/>
                  </a:cubicBezTo>
                  <a:cubicBezTo>
                    <a:pt x="16" y="9"/>
                    <a:pt x="14" y="9"/>
                    <a:pt x="18" y="11"/>
                  </a:cubicBezTo>
                  <a:cubicBezTo>
                    <a:pt x="14" y="8"/>
                    <a:pt x="17" y="10"/>
                    <a:pt x="16" y="9"/>
                  </a:cubicBezTo>
                  <a:cubicBezTo>
                    <a:pt x="20" y="11"/>
                    <a:pt x="17" y="8"/>
                    <a:pt x="21" y="12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8" y="7"/>
                    <a:pt x="17" y="6"/>
                    <a:pt x="17" y="6"/>
                  </a:cubicBezTo>
                  <a:cubicBezTo>
                    <a:pt x="17" y="6"/>
                    <a:pt x="12" y="1"/>
                    <a:pt x="10" y="0"/>
                  </a:cubicBezTo>
                  <a:cubicBezTo>
                    <a:pt x="10" y="3"/>
                    <a:pt x="10" y="6"/>
                    <a:pt x="7" y="6"/>
                  </a:cubicBezTo>
                  <a:cubicBezTo>
                    <a:pt x="12" y="10"/>
                    <a:pt x="6" y="7"/>
                    <a:pt x="10" y="10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6" y="10"/>
                    <a:pt x="8" y="9"/>
                    <a:pt x="10" y="10"/>
                  </a:cubicBezTo>
                  <a:cubicBezTo>
                    <a:pt x="11" y="11"/>
                    <a:pt x="7" y="10"/>
                    <a:pt x="5" y="9"/>
                  </a:cubicBezTo>
                  <a:cubicBezTo>
                    <a:pt x="4" y="10"/>
                    <a:pt x="7" y="10"/>
                    <a:pt x="10" y="12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3"/>
                    <a:pt x="7" y="18"/>
                    <a:pt x="2" y="20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4" y="22"/>
                    <a:pt x="16" y="25"/>
                    <a:pt x="6" y="24"/>
                  </a:cubicBezTo>
                  <a:cubicBezTo>
                    <a:pt x="10" y="25"/>
                    <a:pt x="10" y="25"/>
                    <a:pt x="10" y="25"/>
                  </a:cubicBezTo>
                  <a:cubicBezTo>
                    <a:pt x="8" y="25"/>
                    <a:pt x="3" y="24"/>
                    <a:pt x="0" y="24"/>
                  </a:cubicBezTo>
                  <a:cubicBezTo>
                    <a:pt x="2" y="24"/>
                    <a:pt x="0" y="24"/>
                    <a:pt x="2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7" y="26"/>
                    <a:pt x="5" y="26"/>
                    <a:pt x="2" y="26"/>
                  </a:cubicBezTo>
                  <a:cubicBezTo>
                    <a:pt x="6" y="27"/>
                    <a:pt x="9" y="26"/>
                    <a:pt x="13" y="26"/>
                  </a:cubicBezTo>
                  <a:cubicBezTo>
                    <a:pt x="5" y="24"/>
                    <a:pt x="21" y="26"/>
                    <a:pt x="18" y="25"/>
                  </a:cubicBezTo>
                  <a:cubicBezTo>
                    <a:pt x="15" y="24"/>
                    <a:pt x="14" y="24"/>
                    <a:pt x="11" y="23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96" name="Freeform 541">
              <a:extLst>
                <a:ext uri="{FF2B5EF4-FFF2-40B4-BE49-F238E27FC236}">
                  <a16:creationId xmlns:a16="http://schemas.microsoft.com/office/drawing/2014/main" xmlns="" id="{8F6A3F19-4802-F948-AE58-DA099875C7E9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3" y="3063"/>
              <a:ext cx="1" cy="1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lnTo>
                    <a:pt x="1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97" name="Freeform 542">
              <a:extLst>
                <a:ext uri="{FF2B5EF4-FFF2-40B4-BE49-F238E27FC236}">
                  <a16:creationId xmlns:a16="http://schemas.microsoft.com/office/drawing/2014/main" xmlns="" id="{C980EC30-92B6-A749-9A48-CBBF25039849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7" y="3047"/>
              <a:ext cx="1" cy="2"/>
            </a:xfrm>
            <a:custGeom>
              <a:avLst/>
              <a:gdLst>
                <a:gd name="T0" fmla="*/ 1 w 1"/>
                <a:gd name="T1" fmla="*/ 2 h 2"/>
                <a:gd name="T2" fmla="*/ 1 w 1"/>
                <a:gd name="T3" fmla="*/ 1 h 2"/>
                <a:gd name="T4" fmla="*/ 1 w 1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1" y="2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0" y="0"/>
                    <a:pt x="1" y="1"/>
                    <a:pt x="1" y="2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98" name="Rectangle 543">
              <a:extLst>
                <a:ext uri="{FF2B5EF4-FFF2-40B4-BE49-F238E27FC236}">
                  <a16:creationId xmlns:a16="http://schemas.microsoft.com/office/drawing/2014/main" xmlns="" id="{ACC1B4F9-3256-6D4F-9323-E2F9775EF0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76" y="3065"/>
              <a:ext cx="1" cy="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99" name="Freeform 544">
              <a:extLst>
                <a:ext uri="{FF2B5EF4-FFF2-40B4-BE49-F238E27FC236}">
                  <a16:creationId xmlns:a16="http://schemas.microsoft.com/office/drawing/2014/main" xmlns="" id="{9F3B101B-3515-C747-9A5D-27482E7D8B24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3" y="3066"/>
              <a:ext cx="2" cy="0"/>
            </a:xfrm>
            <a:custGeom>
              <a:avLst/>
              <a:gdLst>
                <a:gd name="T0" fmla="*/ 2 w 2"/>
                <a:gd name="T1" fmla="*/ 2 w 2"/>
                <a:gd name="T2" fmla="*/ 0 w 2"/>
                <a:gd name="T3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lnTo>
                    <a:pt x="2" y="0"/>
                  </a:lnTo>
                  <a:lnTo>
                    <a:pt x="0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200" name="Freeform 545">
              <a:extLst>
                <a:ext uri="{FF2B5EF4-FFF2-40B4-BE49-F238E27FC236}">
                  <a16:creationId xmlns:a16="http://schemas.microsoft.com/office/drawing/2014/main" xmlns="" id="{1AA42422-340E-1947-9575-E1350927BA85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2" y="3048"/>
              <a:ext cx="1" cy="2"/>
            </a:xfrm>
            <a:custGeom>
              <a:avLst/>
              <a:gdLst>
                <a:gd name="T0" fmla="*/ 1 w 1"/>
                <a:gd name="T1" fmla="*/ 2 h 2"/>
                <a:gd name="T2" fmla="*/ 0 w 1"/>
                <a:gd name="T3" fmla="*/ 0 h 2"/>
                <a:gd name="T4" fmla="*/ 1 w 1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1" y="2"/>
                  </a:moveTo>
                  <a:lnTo>
                    <a:pt x="0" y="0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201" name="Freeform 546">
              <a:extLst>
                <a:ext uri="{FF2B5EF4-FFF2-40B4-BE49-F238E27FC236}">
                  <a16:creationId xmlns:a16="http://schemas.microsoft.com/office/drawing/2014/main" xmlns="" id="{E311C58E-A3C8-B244-8915-0A753FE9A755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3" y="303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202" name="Freeform 547">
              <a:extLst>
                <a:ext uri="{FF2B5EF4-FFF2-40B4-BE49-F238E27FC236}">
                  <a16:creationId xmlns:a16="http://schemas.microsoft.com/office/drawing/2014/main" xmlns="" id="{9B619BE1-FE6D-F449-833B-B38AB01811B7}"/>
                </a:ext>
              </a:extLst>
            </p:cNvPr>
            <p:cNvSpPr>
              <a:spLocks/>
            </p:cNvSpPr>
            <p:nvPr/>
          </p:nvSpPr>
          <p:spPr bwMode="auto">
            <a:xfrm>
              <a:off x="4853" y="3023"/>
              <a:ext cx="42" cy="28"/>
            </a:xfrm>
            <a:custGeom>
              <a:avLst/>
              <a:gdLst>
                <a:gd name="T0" fmla="*/ 12 w 51"/>
                <a:gd name="T1" fmla="*/ 11 h 35"/>
                <a:gd name="T2" fmla="*/ 5 w 51"/>
                <a:gd name="T3" fmla="*/ 12 h 35"/>
                <a:gd name="T4" fmla="*/ 3 w 51"/>
                <a:gd name="T5" fmla="*/ 15 h 35"/>
                <a:gd name="T6" fmla="*/ 8 w 51"/>
                <a:gd name="T7" fmla="*/ 17 h 35"/>
                <a:gd name="T8" fmla="*/ 12 w 51"/>
                <a:gd name="T9" fmla="*/ 21 h 35"/>
                <a:gd name="T10" fmla="*/ 14 w 51"/>
                <a:gd name="T11" fmla="*/ 26 h 35"/>
                <a:gd name="T12" fmla="*/ 22 w 51"/>
                <a:gd name="T13" fmla="*/ 24 h 35"/>
                <a:gd name="T14" fmla="*/ 22 w 51"/>
                <a:gd name="T15" fmla="*/ 26 h 35"/>
                <a:gd name="T16" fmla="*/ 24 w 51"/>
                <a:gd name="T17" fmla="*/ 29 h 35"/>
                <a:gd name="T18" fmla="*/ 28 w 51"/>
                <a:gd name="T19" fmla="*/ 20 h 35"/>
                <a:gd name="T20" fmla="*/ 30 w 51"/>
                <a:gd name="T21" fmla="*/ 20 h 35"/>
                <a:gd name="T22" fmla="*/ 31 w 51"/>
                <a:gd name="T23" fmla="*/ 25 h 35"/>
                <a:gd name="T24" fmla="*/ 34 w 51"/>
                <a:gd name="T25" fmla="*/ 25 h 35"/>
                <a:gd name="T26" fmla="*/ 37 w 51"/>
                <a:gd name="T27" fmla="*/ 27 h 35"/>
                <a:gd name="T28" fmla="*/ 39 w 51"/>
                <a:gd name="T29" fmla="*/ 24 h 35"/>
                <a:gd name="T30" fmla="*/ 41 w 51"/>
                <a:gd name="T31" fmla="*/ 20 h 35"/>
                <a:gd name="T32" fmla="*/ 42 w 51"/>
                <a:gd name="T33" fmla="*/ 25 h 35"/>
                <a:gd name="T34" fmla="*/ 43 w 51"/>
                <a:gd name="T35" fmla="*/ 23 h 35"/>
                <a:gd name="T36" fmla="*/ 40 w 51"/>
                <a:gd name="T37" fmla="*/ 29 h 35"/>
                <a:gd name="T38" fmla="*/ 43 w 51"/>
                <a:gd name="T39" fmla="*/ 27 h 35"/>
                <a:gd name="T40" fmla="*/ 41 w 51"/>
                <a:gd name="T41" fmla="*/ 25 h 35"/>
                <a:gd name="T42" fmla="*/ 50 w 51"/>
                <a:gd name="T43" fmla="*/ 33 h 35"/>
                <a:gd name="T44" fmla="*/ 51 w 51"/>
                <a:gd name="T45" fmla="*/ 33 h 35"/>
                <a:gd name="T46" fmla="*/ 50 w 51"/>
                <a:gd name="T47" fmla="*/ 31 h 35"/>
                <a:gd name="T48" fmla="*/ 50 w 51"/>
                <a:gd name="T49" fmla="*/ 31 h 35"/>
                <a:gd name="T50" fmla="*/ 50 w 51"/>
                <a:gd name="T51" fmla="*/ 31 h 35"/>
                <a:gd name="T52" fmla="*/ 42 w 51"/>
                <a:gd name="T53" fmla="*/ 15 h 35"/>
                <a:gd name="T54" fmla="*/ 42 w 51"/>
                <a:gd name="T55" fmla="*/ 16 h 35"/>
                <a:gd name="T56" fmla="*/ 41 w 51"/>
                <a:gd name="T57" fmla="*/ 15 h 35"/>
                <a:gd name="T58" fmla="*/ 41 w 51"/>
                <a:gd name="T59" fmla="*/ 15 h 35"/>
                <a:gd name="T60" fmla="*/ 39 w 51"/>
                <a:gd name="T61" fmla="*/ 13 h 35"/>
                <a:gd name="T62" fmla="*/ 37 w 51"/>
                <a:gd name="T63" fmla="*/ 13 h 35"/>
                <a:gd name="T64" fmla="*/ 36 w 51"/>
                <a:gd name="T65" fmla="*/ 16 h 35"/>
                <a:gd name="T66" fmla="*/ 36 w 51"/>
                <a:gd name="T67" fmla="*/ 15 h 35"/>
                <a:gd name="T68" fmla="*/ 35 w 51"/>
                <a:gd name="T69" fmla="*/ 15 h 35"/>
                <a:gd name="T70" fmla="*/ 34 w 51"/>
                <a:gd name="T71" fmla="*/ 16 h 35"/>
                <a:gd name="T72" fmla="*/ 32 w 51"/>
                <a:gd name="T73" fmla="*/ 18 h 35"/>
                <a:gd name="T74" fmla="*/ 32 w 51"/>
                <a:gd name="T75" fmla="*/ 13 h 35"/>
                <a:gd name="T76" fmla="*/ 31 w 51"/>
                <a:gd name="T77" fmla="*/ 13 h 35"/>
                <a:gd name="T78" fmla="*/ 29 w 51"/>
                <a:gd name="T79" fmla="*/ 18 h 35"/>
                <a:gd name="T80" fmla="*/ 26 w 51"/>
                <a:gd name="T81" fmla="*/ 18 h 35"/>
                <a:gd name="T82" fmla="*/ 21 w 51"/>
                <a:gd name="T83" fmla="*/ 19 h 35"/>
                <a:gd name="T84" fmla="*/ 21 w 51"/>
                <a:gd name="T85" fmla="*/ 17 h 35"/>
                <a:gd name="T86" fmla="*/ 17 w 51"/>
                <a:gd name="T87" fmla="*/ 15 h 35"/>
                <a:gd name="T88" fmla="*/ 14 w 51"/>
                <a:gd name="T89" fmla="*/ 21 h 35"/>
                <a:gd name="T90" fmla="*/ 20 w 51"/>
                <a:gd name="T91" fmla="*/ 13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1" h="35">
                  <a:moveTo>
                    <a:pt x="19" y="10"/>
                  </a:moveTo>
                  <a:cubicBezTo>
                    <a:pt x="17" y="10"/>
                    <a:pt x="16" y="10"/>
                    <a:pt x="12" y="11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3" y="10"/>
                    <a:pt x="9" y="10"/>
                    <a:pt x="5" y="12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11" y="11"/>
                    <a:pt x="4" y="14"/>
                    <a:pt x="3" y="15"/>
                  </a:cubicBezTo>
                  <a:cubicBezTo>
                    <a:pt x="5" y="16"/>
                    <a:pt x="13" y="13"/>
                    <a:pt x="11" y="14"/>
                  </a:cubicBezTo>
                  <a:cubicBezTo>
                    <a:pt x="12" y="15"/>
                    <a:pt x="10" y="16"/>
                    <a:pt x="8" y="17"/>
                  </a:cubicBezTo>
                  <a:cubicBezTo>
                    <a:pt x="8" y="18"/>
                    <a:pt x="14" y="15"/>
                    <a:pt x="15" y="15"/>
                  </a:cubicBezTo>
                  <a:cubicBezTo>
                    <a:pt x="0" y="25"/>
                    <a:pt x="20" y="14"/>
                    <a:pt x="12" y="21"/>
                  </a:cubicBezTo>
                  <a:cubicBezTo>
                    <a:pt x="14" y="21"/>
                    <a:pt x="14" y="23"/>
                    <a:pt x="17" y="21"/>
                  </a:cubicBezTo>
                  <a:cubicBezTo>
                    <a:pt x="13" y="24"/>
                    <a:pt x="17" y="23"/>
                    <a:pt x="14" y="26"/>
                  </a:cubicBezTo>
                  <a:cubicBezTo>
                    <a:pt x="20" y="18"/>
                    <a:pt x="14" y="32"/>
                    <a:pt x="22" y="21"/>
                  </a:cubicBezTo>
                  <a:cubicBezTo>
                    <a:pt x="21" y="25"/>
                    <a:pt x="22" y="21"/>
                    <a:pt x="22" y="24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0" y="28"/>
                    <a:pt x="24" y="21"/>
                    <a:pt x="22" y="26"/>
                  </a:cubicBezTo>
                  <a:cubicBezTo>
                    <a:pt x="23" y="28"/>
                    <a:pt x="24" y="23"/>
                    <a:pt x="26" y="20"/>
                  </a:cubicBezTo>
                  <a:cubicBezTo>
                    <a:pt x="26" y="22"/>
                    <a:pt x="25" y="24"/>
                    <a:pt x="24" y="29"/>
                  </a:cubicBezTo>
                  <a:cubicBezTo>
                    <a:pt x="26" y="24"/>
                    <a:pt x="26" y="27"/>
                    <a:pt x="27" y="24"/>
                  </a:cubicBezTo>
                  <a:cubicBezTo>
                    <a:pt x="27" y="23"/>
                    <a:pt x="27" y="22"/>
                    <a:pt x="28" y="20"/>
                  </a:cubicBezTo>
                  <a:cubicBezTo>
                    <a:pt x="29" y="21"/>
                    <a:pt x="30" y="16"/>
                    <a:pt x="32" y="15"/>
                  </a:cubicBezTo>
                  <a:cubicBezTo>
                    <a:pt x="31" y="21"/>
                    <a:pt x="31" y="15"/>
                    <a:pt x="30" y="20"/>
                  </a:cubicBezTo>
                  <a:cubicBezTo>
                    <a:pt x="29" y="23"/>
                    <a:pt x="28" y="23"/>
                    <a:pt x="26" y="27"/>
                  </a:cubicBezTo>
                  <a:cubicBezTo>
                    <a:pt x="27" y="28"/>
                    <a:pt x="29" y="27"/>
                    <a:pt x="31" y="25"/>
                  </a:cubicBezTo>
                  <a:cubicBezTo>
                    <a:pt x="31" y="26"/>
                    <a:pt x="30" y="28"/>
                    <a:pt x="30" y="28"/>
                  </a:cubicBezTo>
                  <a:cubicBezTo>
                    <a:pt x="31" y="32"/>
                    <a:pt x="33" y="22"/>
                    <a:pt x="34" y="25"/>
                  </a:cubicBezTo>
                  <a:cubicBezTo>
                    <a:pt x="33" y="29"/>
                    <a:pt x="33" y="29"/>
                    <a:pt x="33" y="29"/>
                  </a:cubicBezTo>
                  <a:cubicBezTo>
                    <a:pt x="34" y="24"/>
                    <a:pt x="36" y="30"/>
                    <a:pt x="37" y="27"/>
                  </a:cubicBezTo>
                  <a:cubicBezTo>
                    <a:pt x="37" y="23"/>
                    <a:pt x="37" y="23"/>
                    <a:pt x="37" y="23"/>
                  </a:cubicBezTo>
                  <a:cubicBezTo>
                    <a:pt x="37" y="32"/>
                    <a:pt x="38" y="18"/>
                    <a:pt x="39" y="24"/>
                  </a:cubicBezTo>
                  <a:cubicBezTo>
                    <a:pt x="39" y="19"/>
                    <a:pt x="40" y="16"/>
                    <a:pt x="40" y="15"/>
                  </a:cubicBezTo>
                  <a:cubicBezTo>
                    <a:pt x="41" y="20"/>
                    <a:pt x="41" y="20"/>
                    <a:pt x="41" y="20"/>
                  </a:cubicBezTo>
                  <a:cubicBezTo>
                    <a:pt x="39" y="17"/>
                    <a:pt x="40" y="26"/>
                    <a:pt x="40" y="29"/>
                  </a:cubicBezTo>
                  <a:cubicBezTo>
                    <a:pt x="40" y="26"/>
                    <a:pt x="42" y="29"/>
                    <a:pt x="42" y="25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30"/>
                    <a:pt x="42" y="19"/>
                    <a:pt x="43" y="23"/>
                  </a:cubicBezTo>
                  <a:cubicBezTo>
                    <a:pt x="44" y="27"/>
                    <a:pt x="44" y="27"/>
                    <a:pt x="44" y="27"/>
                  </a:cubicBezTo>
                  <a:cubicBezTo>
                    <a:pt x="41" y="20"/>
                    <a:pt x="36" y="24"/>
                    <a:pt x="40" y="29"/>
                  </a:cubicBezTo>
                  <a:cubicBezTo>
                    <a:pt x="42" y="30"/>
                    <a:pt x="47" y="34"/>
                    <a:pt x="49" y="35"/>
                  </a:cubicBezTo>
                  <a:cubicBezTo>
                    <a:pt x="47" y="33"/>
                    <a:pt x="44" y="30"/>
                    <a:pt x="43" y="27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4" y="28"/>
                    <a:pt x="44" y="26"/>
                    <a:pt x="41" y="25"/>
                  </a:cubicBezTo>
                  <a:cubicBezTo>
                    <a:pt x="40" y="22"/>
                    <a:pt x="45" y="27"/>
                    <a:pt x="43" y="25"/>
                  </a:cubicBezTo>
                  <a:cubicBezTo>
                    <a:pt x="47" y="29"/>
                    <a:pt x="47" y="29"/>
                    <a:pt x="50" y="33"/>
                  </a:cubicBezTo>
                  <a:cubicBezTo>
                    <a:pt x="48" y="30"/>
                    <a:pt x="48" y="30"/>
                    <a:pt x="48" y="30"/>
                  </a:cubicBezTo>
                  <a:cubicBezTo>
                    <a:pt x="50" y="32"/>
                    <a:pt x="50" y="31"/>
                    <a:pt x="51" y="33"/>
                  </a:cubicBezTo>
                  <a:cubicBezTo>
                    <a:pt x="50" y="31"/>
                    <a:pt x="50" y="31"/>
                    <a:pt x="50" y="31"/>
                  </a:cubicBezTo>
                  <a:cubicBezTo>
                    <a:pt x="50" y="31"/>
                    <a:pt x="50" y="31"/>
                    <a:pt x="50" y="31"/>
                  </a:cubicBezTo>
                  <a:cubicBezTo>
                    <a:pt x="50" y="31"/>
                    <a:pt x="50" y="31"/>
                    <a:pt x="50" y="31"/>
                  </a:cubicBezTo>
                  <a:cubicBezTo>
                    <a:pt x="50" y="31"/>
                    <a:pt x="50" y="31"/>
                    <a:pt x="50" y="31"/>
                  </a:cubicBezTo>
                  <a:cubicBezTo>
                    <a:pt x="50" y="31"/>
                    <a:pt x="50" y="31"/>
                    <a:pt x="50" y="31"/>
                  </a:cubicBezTo>
                  <a:cubicBezTo>
                    <a:pt x="50" y="31"/>
                    <a:pt x="50" y="31"/>
                    <a:pt x="50" y="31"/>
                  </a:cubicBezTo>
                  <a:cubicBezTo>
                    <a:pt x="34" y="0"/>
                    <a:pt x="46" y="22"/>
                    <a:pt x="42" y="15"/>
                  </a:cubicBezTo>
                  <a:cubicBezTo>
                    <a:pt x="42" y="15"/>
                    <a:pt x="42" y="15"/>
                    <a:pt x="42" y="15"/>
                  </a:cubicBezTo>
                  <a:cubicBezTo>
                    <a:pt x="42" y="15"/>
                    <a:pt x="42" y="15"/>
                    <a:pt x="42" y="15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1" y="15"/>
                    <a:pt x="41" y="15"/>
                    <a:pt x="41" y="15"/>
                  </a:cubicBezTo>
                  <a:cubicBezTo>
                    <a:pt x="41" y="14"/>
                    <a:pt x="40" y="12"/>
                    <a:pt x="40" y="14"/>
                  </a:cubicBezTo>
                  <a:cubicBezTo>
                    <a:pt x="41" y="15"/>
                    <a:pt x="41" y="15"/>
                    <a:pt x="41" y="15"/>
                  </a:cubicBezTo>
                  <a:cubicBezTo>
                    <a:pt x="41" y="18"/>
                    <a:pt x="41" y="17"/>
                    <a:pt x="41" y="18"/>
                  </a:cubicBezTo>
                  <a:cubicBezTo>
                    <a:pt x="40" y="14"/>
                    <a:pt x="40" y="15"/>
                    <a:pt x="39" y="13"/>
                  </a:cubicBezTo>
                  <a:cubicBezTo>
                    <a:pt x="39" y="15"/>
                    <a:pt x="39" y="21"/>
                    <a:pt x="39" y="21"/>
                  </a:cubicBezTo>
                  <a:cubicBezTo>
                    <a:pt x="39" y="15"/>
                    <a:pt x="38" y="18"/>
                    <a:pt x="37" y="13"/>
                  </a:cubicBezTo>
                  <a:cubicBezTo>
                    <a:pt x="37" y="18"/>
                    <a:pt x="36" y="15"/>
                    <a:pt x="36" y="18"/>
                  </a:cubicBezTo>
                  <a:cubicBezTo>
                    <a:pt x="36" y="19"/>
                    <a:pt x="35" y="19"/>
                    <a:pt x="36" y="16"/>
                  </a:cubicBezTo>
                  <a:cubicBezTo>
                    <a:pt x="36" y="15"/>
                    <a:pt x="36" y="15"/>
                    <a:pt x="36" y="15"/>
                  </a:cubicBezTo>
                  <a:cubicBezTo>
                    <a:pt x="36" y="15"/>
                    <a:pt x="36" y="15"/>
                    <a:pt x="36" y="15"/>
                  </a:cubicBezTo>
                  <a:cubicBezTo>
                    <a:pt x="36" y="13"/>
                    <a:pt x="36" y="13"/>
                    <a:pt x="36" y="13"/>
                  </a:cubicBezTo>
                  <a:cubicBezTo>
                    <a:pt x="35" y="13"/>
                    <a:pt x="35" y="17"/>
                    <a:pt x="35" y="15"/>
                  </a:cubicBezTo>
                  <a:cubicBezTo>
                    <a:pt x="35" y="13"/>
                    <a:pt x="35" y="13"/>
                    <a:pt x="35" y="13"/>
                  </a:cubicBezTo>
                  <a:cubicBezTo>
                    <a:pt x="35" y="12"/>
                    <a:pt x="34" y="21"/>
                    <a:pt x="34" y="16"/>
                  </a:cubicBezTo>
                  <a:cubicBezTo>
                    <a:pt x="33" y="18"/>
                    <a:pt x="32" y="18"/>
                    <a:pt x="32" y="24"/>
                  </a:cubicBezTo>
                  <a:cubicBezTo>
                    <a:pt x="32" y="22"/>
                    <a:pt x="33" y="17"/>
                    <a:pt x="32" y="18"/>
                  </a:cubicBezTo>
                  <a:cubicBezTo>
                    <a:pt x="31" y="23"/>
                    <a:pt x="32" y="16"/>
                    <a:pt x="30" y="19"/>
                  </a:cubicBezTo>
                  <a:cubicBezTo>
                    <a:pt x="32" y="14"/>
                    <a:pt x="31" y="18"/>
                    <a:pt x="32" y="13"/>
                  </a:cubicBezTo>
                  <a:cubicBezTo>
                    <a:pt x="33" y="11"/>
                    <a:pt x="31" y="17"/>
                    <a:pt x="30" y="16"/>
                  </a:cubicBezTo>
                  <a:cubicBezTo>
                    <a:pt x="31" y="13"/>
                    <a:pt x="31" y="13"/>
                    <a:pt x="31" y="13"/>
                  </a:cubicBezTo>
                  <a:cubicBezTo>
                    <a:pt x="30" y="14"/>
                    <a:pt x="29" y="18"/>
                    <a:pt x="30" y="14"/>
                  </a:cubicBezTo>
                  <a:cubicBezTo>
                    <a:pt x="29" y="18"/>
                    <a:pt x="29" y="18"/>
                    <a:pt x="29" y="18"/>
                  </a:cubicBezTo>
                  <a:cubicBezTo>
                    <a:pt x="29" y="16"/>
                    <a:pt x="28" y="16"/>
                    <a:pt x="29" y="13"/>
                  </a:cubicBezTo>
                  <a:cubicBezTo>
                    <a:pt x="26" y="18"/>
                    <a:pt x="26" y="18"/>
                    <a:pt x="26" y="18"/>
                  </a:cubicBezTo>
                  <a:cubicBezTo>
                    <a:pt x="28" y="12"/>
                    <a:pt x="25" y="17"/>
                    <a:pt x="20" y="22"/>
                  </a:cubicBezTo>
                  <a:cubicBezTo>
                    <a:pt x="20" y="21"/>
                    <a:pt x="20" y="20"/>
                    <a:pt x="21" y="19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3" y="16"/>
                    <a:pt x="25" y="13"/>
                    <a:pt x="21" y="17"/>
                  </a:cubicBezTo>
                  <a:cubicBezTo>
                    <a:pt x="20" y="18"/>
                    <a:pt x="23" y="14"/>
                    <a:pt x="24" y="13"/>
                  </a:cubicBezTo>
                  <a:cubicBezTo>
                    <a:pt x="18" y="18"/>
                    <a:pt x="27" y="8"/>
                    <a:pt x="17" y="15"/>
                  </a:cubicBezTo>
                  <a:cubicBezTo>
                    <a:pt x="18" y="15"/>
                    <a:pt x="16" y="18"/>
                    <a:pt x="17" y="18"/>
                  </a:cubicBezTo>
                  <a:cubicBezTo>
                    <a:pt x="16" y="19"/>
                    <a:pt x="15" y="21"/>
                    <a:pt x="14" y="21"/>
                  </a:cubicBezTo>
                  <a:cubicBezTo>
                    <a:pt x="13" y="20"/>
                    <a:pt x="16" y="17"/>
                    <a:pt x="14" y="17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8"/>
                    <a:pt x="10" y="16"/>
                    <a:pt x="19" y="1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203" name="Freeform 548">
              <a:extLst>
                <a:ext uri="{FF2B5EF4-FFF2-40B4-BE49-F238E27FC236}">
                  <a16:creationId xmlns:a16="http://schemas.microsoft.com/office/drawing/2014/main" xmlns="" id="{425BA637-64B8-4C4B-BFB6-3E19D83BC74D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3" y="3034"/>
              <a:ext cx="2" cy="2"/>
            </a:xfrm>
            <a:custGeom>
              <a:avLst/>
              <a:gdLst>
                <a:gd name="T0" fmla="*/ 0 w 2"/>
                <a:gd name="T1" fmla="*/ 3 h 3"/>
                <a:gd name="T2" fmla="*/ 2 w 2"/>
                <a:gd name="T3" fmla="*/ 0 h 3"/>
                <a:gd name="T4" fmla="*/ 0 w 2"/>
                <a:gd name="T5" fmla="*/ 3 h 3"/>
                <a:gd name="T6" fmla="*/ 0 w 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2"/>
                    <a:pt x="1" y="2"/>
                    <a:pt x="0" y="3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204" name="Freeform 549">
              <a:extLst>
                <a:ext uri="{FF2B5EF4-FFF2-40B4-BE49-F238E27FC236}">
                  <a16:creationId xmlns:a16="http://schemas.microsoft.com/office/drawing/2014/main" xmlns="" id="{004FA3CC-B8DA-2C48-90AE-B977C2386569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2" y="3036"/>
              <a:ext cx="1" cy="1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1 h 1"/>
                <a:gd name="T4" fmla="*/ 1 w 1"/>
                <a:gd name="T5" fmla="*/ 0 h 1"/>
                <a:gd name="T6" fmla="*/ 1 w 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lnTo>
                    <a:pt x="0" y="1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205" name="Freeform 550">
              <a:extLst>
                <a:ext uri="{FF2B5EF4-FFF2-40B4-BE49-F238E27FC236}">
                  <a16:creationId xmlns:a16="http://schemas.microsoft.com/office/drawing/2014/main" xmlns="" id="{000F4EE8-D156-F240-AA2A-E39419C69314}"/>
                </a:ext>
              </a:extLst>
            </p:cNvPr>
            <p:cNvSpPr>
              <a:spLocks/>
            </p:cNvSpPr>
            <p:nvPr/>
          </p:nvSpPr>
          <p:spPr bwMode="auto">
            <a:xfrm>
              <a:off x="4866" y="3029"/>
              <a:ext cx="1" cy="1"/>
            </a:xfrm>
            <a:custGeom>
              <a:avLst/>
              <a:gdLst>
                <a:gd name="T0" fmla="*/ 2 w 2"/>
                <a:gd name="T1" fmla="*/ 0 h 1"/>
                <a:gd name="T2" fmla="*/ 1 w 2"/>
                <a:gd name="T3" fmla="*/ 0 h 1"/>
                <a:gd name="T4" fmla="*/ 2 w 2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0" y="1"/>
                    <a:pt x="2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206" name="Freeform 551">
              <a:extLst>
                <a:ext uri="{FF2B5EF4-FFF2-40B4-BE49-F238E27FC236}">
                  <a16:creationId xmlns:a16="http://schemas.microsoft.com/office/drawing/2014/main" xmlns="" id="{1A1620FE-C913-8F4F-8D11-D6ABCBBC4B90}"/>
                </a:ext>
              </a:extLst>
            </p:cNvPr>
            <p:cNvSpPr>
              <a:spLocks/>
            </p:cNvSpPr>
            <p:nvPr/>
          </p:nvSpPr>
          <p:spPr bwMode="auto">
            <a:xfrm>
              <a:off x="4864" y="3029"/>
              <a:ext cx="1" cy="1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1 h 1"/>
                <a:gd name="T4" fmla="*/ 1 w 1"/>
                <a:gd name="T5" fmla="*/ 1 h 1"/>
                <a:gd name="T6" fmla="*/ 1 w 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lnTo>
                    <a:pt x="0" y="1"/>
                  </a:lnTo>
                  <a:lnTo>
                    <a:pt x="1" y="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207" name="Freeform 552">
              <a:extLst>
                <a:ext uri="{FF2B5EF4-FFF2-40B4-BE49-F238E27FC236}">
                  <a16:creationId xmlns:a16="http://schemas.microsoft.com/office/drawing/2014/main" xmlns="" id="{F2C5E3D3-C03E-A144-89A8-805C26D9AD4E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7" y="3008"/>
              <a:ext cx="21" cy="25"/>
            </a:xfrm>
            <a:custGeom>
              <a:avLst/>
              <a:gdLst>
                <a:gd name="T0" fmla="*/ 15 w 26"/>
                <a:gd name="T1" fmla="*/ 7 h 30"/>
                <a:gd name="T2" fmla="*/ 11 w 26"/>
                <a:gd name="T3" fmla="*/ 5 h 30"/>
                <a:gd name="T4" fmla="*/ 15 w 26"/>
                <a:gd name="T5" fmla="*/ 4 h 30"/>
                <a:gd name="T6" fmla="*/ 8 w 26"/>
                <a:gd name="T7" fmla="*/ 0 h 30"/>
                <a:gd name="T8" fmla="*/ 10 w 26"/>
                <a:gd name="T9" fmla="*/ 15 h 30"/>
                <a:gd name="T10" fmla="*/ 7 w 26"/>
                <a:gd name="T11" fmla="*/ 14 h 30"/>
                <a:gd name="T12" fmla="*/ 12 w 26"/>
                <a:gd name="T13" fmla="*/ 19 h 30"/>
                <a:gd name="T14" fmla="*/ 6 w 26"/>
                <a:gd name="T15" fmla="*/ 19 h 30"/>
                <a:gd name="T16" fmla="*/ 9 w 26"/>
                <a:gd name="T17" fmla="*/ 23 h 30"/>
                <a:gd name="T18" fmla="*/ 11 w 26"/>
                <a:gd name="T19" fmla="*/ 22 h 30"/>
                <a:gd name="T20" fmla="*/ 10 w 26"/>
                <a:gd name="T21" fmla="*/ 23 h 30"/>
                <a:gd name="T22" fmla="*/ 12 w 26"/>
                <a:gd name="T23" fmla="*/ 23 h 30"/>
                <a:gd name="T24" fmla="*/ 12 w 26"/>
                <a:gd name="T25" fmla="*/ 25 h 30"/>
                <a:gd name="T26" fmla="*/ 11 w 26"/>
                <a:gd name="T27" fmla="*/ 24 h 30"/>
                <a:gd name="T28" fmla="*/ 13 w 26"/>
                <a:gd name="T29" fmla="*/ 25 h 30"/>
                <a:gd name="T30" fmla="*/ 10 w 26"/>
                <a:gd name="T31" fmla="*/ 26 h 30"/>
                <a:gd name="T32" fmla="*/ 16 w 26"/>
                <a:gd name="T33" fmla="*/ 28 h 30"/>
                <a:gd name="T34" fmla="*/ 20 w 26"/>
                <a:gd name="T35" fmla="*/ 27 h 30"/>
                <a:gd name="T36" fmla="*/ 16 w 26"/>
                <a:gd name="T37" fmla="*/ 26 h 30"/>
                <a:gd name="T38" fmla="*/ 16 w 26"/>
                <a:gd name="T39" fmla="*/ 26 h 30"/>
                <a:gd name="T40" fmla="*/ 14 w 26"/>
                <a:gd name="T41" fmla="*/ 24 h 30"/>
                <a:gd name="T42" fmla="*/ 20 w 26"/>
                <a:gd name="T43" fmla="*/ 24 h 30"/>
                <a:gd name="T44" fmla="*/ 23 w 26"/>
                <a:gd name="T45" fmla="*/ 21 h 30"/>
                <a:gd name="T46" fmla="*/ 23 w 26"/>
                <a:gd name="T47" fmla="*/ 21 h 30"/>
                <a:gd name="T48" fmla="*/ 21 w 26"/>
                <a:gd name="T49" fmla="*/ 21 h 30"/>
                <a:gd name="T50" fmla="*/ 19 w 26"/>
                <a:gd name="T51" fmla="*/ 21 h 30"/>
                <a:gd name="T52" fmla="*/ 12 w 26"/>
                <a:gd name="T53" fmla="*/ 22 h 30"/>
                <a:gd name="T54" fmla="*/ 12 w 26"/>
                <a:gd name="T55" fmla="*/ 21 h 30"/>
                <a:gd name="T56" fmla="*/ 18 w 26"/>
                <a:gd name="T57" fmla="*/ 21 h 30"/>
                <a:gd name="T58" fmla="*/ 15 w 26"/>
                <a:gd name="T59" fmla="*/ 20 h 30"/>
                <a:gd name="T60" fmla="*/ 21 w 26"/>
                <a:gd name="T61" fmla="*/ 19 h 30"/>
                <a:gd name="T62" fmla="*/ 15 w 26"/>
                <a:gd name="T63" fmla="*/ 19 h 30"/>
                <a:gd name="T64" fmla="*/ 15 w 26"/>
                <a:gd name="T65" fmla="*/ 14 h 30"/>
                <a:gd name="T66" fmla="*/ 18 w 26"/>
                <a:gd name="T67" fmla="*/ 15 h 30"/>
                <a:gd name="T68" fmla="*/ 14 w 26"/>
                <a:gd name="T69" fmla="*/ 14 h 30"/>
                <a:gd name="T70" fmla="*/ 16 w 26"/>
                <a:gd name="T71" fmla="*/ 11 h 30"/>
                <a:gd name="T72" fmla="*/ 13 w 26"/>
                <a:gd name="T73" fmla="*/ 11 h 30"/>
                <a:gd name="T74" fmla="*/ 15 w 26"/>
                <a:gd name="T75" fmla="*/ 8 h 30"/>
                <a:gd name="T76" fmla="*/ 15 w 26"/>
                <a:gd name="T77" fmla="*/ 8 h 30"/>
                <a:gd name="T78" fmla="*/ 9 w 26"/>
                <a:gd name="T79" fmla="*/ 5 h 30"/>
                <a:gd name="T80" fmla="*/ 15 w 26"/>
                <a:gd name="T81" fmla="*/ 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6" h="30">
                  <a:moveTo>
                    <a:pt x="15" y="7"/>
                  </a:moveTo>
                  <a:cubicBezTo>
                    <a:pt x="11" y="5"/>
                    <a:pt x="11" y="5"/>
                    <a:pt x="11" y="5"/>
                  </a:cubicBezTo>
                  <a:cubicBezTo>
                    <a:pt x="13" y="5"/>
                    <a:pt x="11" y="3"/>
                    <a:pt x="15" y="4"/>
                  </a:cubicBezTo>
                  <a:cubicBezTo>
                    <a:pt x="10" y="2"/>
                    <a:pt x="16" y="2"/>
                    <a:pt x="8" y="0"/>
                  </a:cubicBezTo>
                  <a:cubicBezTo>
                    <a:pt x="9" y="4"/>
                    <a:pt x="3" y="10"/>
                    <a:pt x="10" y="15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13" y="17"/>
                    <a:pt x="0" y="18"/>
                    <a:pt x="12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4" y="21"/>
                    <a:pt x="15" y="21"/>
                    <a:pt x="9" y="23"/>
                  </a:cubicBezTo>
                  <a:cubicBezTo>
                    <a:pt x="11" y="22"/>
                    <a:pt x="11" y="22"/>
                    <a:pt x="11" y="22"/>
                  </a:cubicBezTo>
                  <a:cubicBezTo>
                    <a:pt x="12" y="22"/>
                    <a:pt x="10" y="23"/>
                    <a:pt x="10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4" y="23"/>
                    <a:pt x="14" y="24"/>
                    <a:pt x="12" y="25"/>
                  </a:cubicBezTo>
                  <a:cubicBezTo>
                    <a:pt x="10" y="25"/>
                    <a:pt x="11" y="24"/>
                    <a:pt x="11" y="24"/>
                  </a:cubicBezTo>
                  <a:cubicBezTo>
                    <a:pt x="9" y="25"/>
                    <a:pt x="13" y="25"/>
                    <a:pt x="13" y="25"/>
                  </a:cubicBezTo>
                  <a:cubicBezTo>
                    <a:pt x="12" y="26"/>
                    <a:pt x="10" y="26"/>
                    <a:pt x="10" y="26"/>
                  </a:cubicBezTo>
                  <a:cubicBezTo>
                    <a:pt x="13" y="27"/>
                    <a:pt x="6" y="30"/>
                    <a:pt x="16" y="28"/>
                  </a:cubicBezTo>
                  <a:cubicBezTo>
                    <a:pt x="18" y="28"/>
                    <a:pt x="19" y="27"/>
                    <a:pt x="20" y="27"/>
                  </a:cubicBezTo>
                  <a:cubicBezTo>
                    <a:pt x="22" y="25"/>
                    <a:pt x="19" y="26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7" y="27"/>
                    <a:pt x="18" y="25"/>
                    <a:pt x="14" y="24"/>
                  </a:cubicBezTo>
                  <a:cubicBezTo>
                    <a:pt x="18" y="24"/>
                    <a:pt x="18" y="24"/>
                    <a:pt x="20" y="24"/>
                  </a:cubicBezTo>
                  <a:cubicBezTo>
                    <a:pt x="26" y="22"/>
                    <a:pt x="14" y="23"/>
                    <a:pt x="23" y="21"/>
                  </a:cubicBezTo>
                  <a:cubicBezTo>
                    <a:pt x="23" y="21"/>
                    <a:pt x="23" y="21"/>
                    <a:pt x="23" y="21"/>
                  </a:cubicBezTo>
                  <a:cubicBezTo>
                    <a:pt x="24" y="21"/>
                    <a:pt x="22" y="21"/>
                    <a:pt x="21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8" y="21"/>
                    <a:pt x="14" y="22"/>
                    <a:pt x="12" y="22"/>
                  </a:cubicBezTo>
                  <a:cubicBezTo>
                    <a:pt x="16" y="21"/>
                    <a:pt x="10" y="21"/>
                    <a:pt x="12" y="21"/>
                  </a:cubicBezTo>
                  <a:cubicBezTo>
                    <a:pt x="16" y="20"/>
                    <a:pt x="15" y="21"/>
                    <a:pt x="18" y="21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9" y="19"/>
                    <a:pt x="21" y="19"/>
                  </a:cubicBezTo>
                  <a:cubicBezTo>
                    <a:pt x="18" y="19"/>
                    <a:pt x="19" y="19"/>
                    <a:pt x="15" y="19"/>
                  </a:cubicBezTo>
                  <a:cubicBezTo>
                    <a:pt x="19" y="18"/>
                    <a:pt x="18" y="16"/>
                    <a:pt x="15" y="14"/>
                  </a:cubicBezTo>
                  <a:cubicBezTo>
                    <a:pt x="15" y="15"/>
                    <a:pt x="19" y="15"/>
                    <a:pt x="18" y="15"/>
                  </a:cubicBezTo>
                  <a:cubicBezTo>
                    <a:pt x="19" y="15"/>
                    <a:pt x="17" y="14"/>
                    <a:pt x="14" y="14"/>
                  </a:cubicBezTo>
                  <a:cubicBezTo>
                    <a:pt x="12" y="13"/>
                    <a:pt x="14" y="11"/>
                    <a:pt x="16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9" y="9"/>
                    <a:pt x="17" y="9"/>
                    <a:pt x="15" y="8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4" y="7"/>
                    <a:pt x="7" y="5"/>
                    <a:pt x="9" y="5"/>
                  </a:cubicBezTo>
                  <a:cubicBezTo>
                    <a:pt x="12" y="6"/>
                    <a:pt x="12" y="6"/>
                    <a:pt x="15" y="7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208" name="Freeform 553">
              <a:extLst>
                <a:ext uri="{FF2B5EF4-FFF2-40B4-BE49-F238E27FC236}">
                  <a16:creationId xmlns:a16="http://schemas.microsoft.com/office/drawing/2014/main" xmlns="" id="{9FF593CA-53A0-F247-ADB2-922320E3B6BE}"/>
                </a:ext>
              </a:extLst>
            </p:cNvPr>
            <p:cNvSpPr>
              <a:spLocks/>
            </p:cNvSpPr>
            <p:nvPr/>
          </p:nvSpPr>
          <p:spPr bwMode="auto">
            <a:xfrm>
              <a:off x="4853" y="3007"/>
              <a:ext cx="6" cy="3"/>
            </a:xfrm>
            <a:custGeom>
              <a:avLst/>
              <a:gdLst>
                <a:gd name="T0" fmla="*/ 3 w 8"/>
                <a:gd name="T1" fmla="*/ 1 h 3"/>
                <a:gd name="T2" fmla="*/ 7 w 8"/>
                <a:gd name="T3" fmla="*/ 3 h 3"/>
                <a:gd name="T4" fmla="*/ 1 w 8"/>
                <a:gd name="T5" fmla="*/ 0 h 3"/>
                <a:gd name="T6" fmla="*/ 2 w 8"/>
                <a:gd name="T7" fmla="*/ 1 h 3"/>
                <a:gd name="T8" fmla="*/ 3 w 8"/>
                <a:gd name="T9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">
                  <a:moveTo>
                    <a:pt x="3" y="1"/>
                  </a:moveTo>
                  <a:cubicBezTo>
                    <a:pt x="7" y="3"/>
                    <a:pt x="7" y="3"/>
                    <a:pt x="7" y="3"/>
                  </a:cubicBezTo>
                  <a:cubicBezTo>
                    <a:pt x="8" y="3"/>
                    <a:pt x="3" y="0"/>
                    <a:pt x="1" y="0"/>
                  </a:cubicBezTo>
                  <a:cubicBezTo>
                    <a:pt x="1" y="0"/>
                    <a:pt x="0" y="0"/>
                    <a:pt x="2" y="1"/>
                  </a:cubicBezTo>
                  <a:cubicBezTo>
                    <a:pt x="2" y="1"/>
                    <a:pt x="4" y="2"/>
                    <a:pt x="3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209" name="Freeform 554">
              <a:extLst>
                <a:ext uri="{FF2B5EF4-FFF2-40B4-BE49-F238E27FC236}">
                  <a16:creationId xmlns:a16="http://schemas.microsoft.com/office/drawing/2014/main" xmlns="" id="{B38D4132-7214-CF4A-8E63-5D40ADC36428}"/>
                </a:ext>
              </a:extLst>
            </p:cNvPr>
            <p:cNvSpPr>
              <a:spLocks/>
            </p:cNvSpPr>
            <p:nvPr/>
          </p:nvSpPr>
          <p:spPr bwMode="auto">
            <a:xfrm>
              <a:off x="4852" y="2992"/>
              <a:ext cx="37" cy="18"/>
            </a:xfrm>
            <a:custGeom>
              <a:avLst/>
              <a:gdLst>
                <a:gd name="T0" fmla="*/ 27 w 45"/>
                <a:gd name="T1" fmla="*/ 9 h 22"/>
                <a:gd name="T2" fmla="*/ 31 w 45"/>
                <a:gd name="T3" fmla="*/ 8 h 22"/>
                <a:gd name="T4" fmla="*/ 1 w 45"/>
                <a:gd name="T5" fmla="*/ 14 h 22"/>
                <a:gd name="T6" fmla="*/ 6 w 45"/>
                <a:gd name="T7" fmla="*/ 18 h 22"/>
                <a:gd name="T8" fmla="*/ 2 w 45"/>
                <a:gd name="T9" fmla="*/ 17 h 22"/>
                <a:gd name="T10" fmla="*/ 6 w 45"/>
                <a:gd name="T11" fmla="*/ 20 h 22"/>
                <a:gd name="T12" fmla="*/ 5 w 45"/>
                <a:gd name="T13" fmla="*/ 18 h 22"/>
                <a:gd name="T14" fmla="*/ 7 w 45"/>
                <a:gd name="T15" fmla="*/ 19 h 22"/>
                <a:gd name="T16" fmla="*/ 6 w 45"/>
                <a:gd name="T17" fmla="*/ 18 h 22"/>
                <a:gd name="T18" fmla="*/ 9 w 45"/>
                <a:gd name="T19" fmla="*/ 19 h 22"/>
                <a:gd name="T20" fmla="*/ 4 w 45"/>
                <a:gd name="T21" fmla="*/ 15 h 22"/>
                <a:gd name="T22" fmla="*/ 10 w 45"/>
                <a:gd name="T23" fmla="*/ 17 h 22"/>
                <a:gd name="T24" fmla="*/ 18 w 45"/>
                <a:gd name="T25" fmla="*/ 14 h 22"/>
                <a:gd name="T26" fmla="*/ 18 w 45"/>
                <a:gd name="T27" fmla="*/ 12 h 22"/>
                <a:gd name="T28" fmla="*/ 16 w 45"/>
                <a:gd name="T29" fmla="*/ 8 h 22"/>
                <a:gd name="T30" fmla="*/ 19 w 45"/>
                <a:gd name="T31" fmla="*/ 14 h 22"/>
                <a:gd name="T32" fmla="*/ 29 w 45"/>
                <a:gd name="T33" fmla="*/ 14 h 22"/>
                <a:gd name="T34" fmla="*/ 29 w 45"/>
                <a:gd name="T35" fmla="*/ 18 h 22"/>
                <a:gd name="T36" fmla="*/ 34 w 45"/>
                <a:gd name="T37" fmla="*/ 12 h 22"/>
                <a:gd name="T38" fmla="*/ 31 w 45"/>
                <a:gd name="T39" fmla="*/ 16 h 22"/>
                <a:gd name="T40" fmla="*/ 27 w 45"/>
                <a:gd name="T41" fmla="*/ 15 h 22"/>
                <a:gd name="T42" fmla="*/ 28 w 45"/>
                <a:gd name="T43" fmla="*/ 5 h 22"/>
                <a:gd name="T44" fmla="*/ 27 w 45"/>
                <a:gd name="T45" fmla="*/ 9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5" h="22">
                  <a:moveTo>
                    <a:pt x="27" y="9"/>
                  </a:moveTo>
                  <a:cubicBezTo>
                    <a:pt x="29" y="10"/>
                    <a:pt x="30" y="8"/>
                    <a:pt x="31" y="8"/>
                  </a:cubicBezTo>
                  <a:cubicBezTo>
                    <a:pt x="8" y="3"/>
                    <a:pt x="22" y="0"/>
                    <a:pt x="1" y="14"/>
                  </a:cubicBezTo>
                  <a:cubicBezTo>
                    <a:pt x="0" y="14"/>
                    <a:pt x="5" y="16"/>
                    <a:pt x="6" y="18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5" y="18"/>
                    <a:pt x="0" y="18"/>
                    <a:pt x="6" y="20"/>
                  </a:cubicBezTo>
                  <a:cubicBezTo>
                    <a:pt x="7" y="20"/>
                    <a:pt x="3" y="18"/>
                    <a:pt x="5" y="18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13" y="20"/>
                    <a:pt x="1" y="15"/>
                    <a:pt x="4" y="15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9" y="9"/>
                    <a:pt x="14" y="12"/>
                    <a:pt x="18" y="14"/>
                  </a:cubicBezTo>
                  <a:cubicBezTo>
                    <a:pt x="18" y="14"/>
                    <a:pt x="18" y="11"/>
                    <a:pt x="18" y="12"/>
                  </a:cubicBezTo>
                  <a:cubicBezTo>
                    <a:pt x="17" y="12"/>
                    <a:pt x="16" y="10"/>
                    <a:pt x="16" y="8"/>
                  </a:cubicBezTo>
                  <a:cubicBezTo>
                    <a:pt x="20" y="3"/>
                    <a:pt x="16" y="12"/>
                    <a:pt x="19" y="14"/>
                  </a:cubicBezTo>
                  <a:cubicBezTo>
                    <a:pt x="18" y="11"/>
                    <a:pt x="23" y="8"/>
                    <a:pt x="29" y="14"/>
                  </a:cubicBezTo>
                  <a:cubicBezTo>
                    <a:pt x="33" y="17"/>
                    <a:pt x="31" y="16"/>
                    <a:pt x="29" y="18"/>
                  </a:cubicBezTo>
                  <a:cubicBezTo>
                    <a:pt x="32" y="15"/>
                    <a:pt x="38" y="18"/>
                    <a:pt x="34" y="12"/>
                  </a:cubicBezTo>
                  <a:cubicBezTo>
                    <a:pt x="31" y="12"/>
                    <a:pt x="32" y="15"/>
                    <a:pt x="31" y="16"/>
                  </a:cubicBezTo>
                  <a:cubicBezTo>
                    <a:pt x="29" y="16"/>
                    <a:pt x="28" y="16"/>
                    <a:pt x="27" y="15"/>
                  </a:cubicBezTo>
                  <a:cubicBezTo>
                    <a:pt x="30" y="13"/>
                    <a:pt x="33" y="9"/>
                    <a:pt x="28" y="5"/>
                  </a:cubicBezTo>
                  <a:cubicBezTo>
                    <a:pt x="45" y="11"/>
                    <a:pt x="35" y="22"/>
                    <a:pt x="27" y="9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210" name="Freeform 555">
              <a:extLst>
                <a:ext uri="{FF2B5EF4-FFF2-40B4-BE49-F238E27FC236}">
                  <a16:creationId xmlns:a16="http://schemas.microsoft.com/office/drawing/2014/main" xmlns="" id="{D0A1BC74-4DC3-4749-8F87-636090E56353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7" y="2998"/>
              <a:ext cx="3" cy="4"/>
            </a:xfrm>
            <a:custGeom>
              <a:avLst/>
              <a:gdLst>
                <a:gd name="T0" fmla="*/ 3 w 4"/>
                <a:gd name="T1" fmla="*/ 1 h 5"/>
                <a:gd name="T2" fmla="*/ 0 w 4"/>
                <a:gd name="T3" fmla="*/ 0 h 5"/>
                <a:gd name="T4" fmla="*/ 4 w 4"/>
                <a:gd name="T5" fmla="*/ 5 h 5"/>
                <a:gd name="T6" fmla="*/ 3 w 4"/>
                <a:gd name="T7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5">
                  <a:moveTo>
                    <a:pt x="3" y="1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2" y="1"/>
                    <a:pt x="4" y="3"/>
                    <a:pt x="4" y="5"/>
                  </a:cubicBezTo>
                  <a:lnTo>
                    <a:pt x="3" y="1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211" name="Freeform 556">
              <a:extLst>
                <a:ext uri="{FF2B5EF4-FFF2-40B4-BE49-F238E27FC236}">
                  <a16:creationId xmlns:a16="http://schemas.microsoft.com/office/drawing/2014/main" xmlns="" id="{9F24D566-2B72-4946-8C8B-0DEA612E191E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4" y="2953"/>
              <a:ext cx="0" cy="2"/>
            </a:xfrm>
            <a:custGeom>
              <a:avLst/>
              <a:gdLst>
                <a:gd name="T0" fmla="*/ 1 h 2"/>
                <a:gd name="T1" fmla="*/ 0 h 2"/>
                <a:gd name="T2" fmla="*/ 2 h 2"/>
                <a:gd name="T3" fmla="*/ 1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2">
                  <a:moveTo>
                    <a:pt x="0" y="1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212" name="Freeform 557">
              <a:extLst>
                <a:ext uri="{FF2B5EF4-FFF2-40B4-BE49-F238E27FC236}">
                  <a16:creationId xmlns:a16="http://schemas.microsoft.com/office/drawing/2014/main" xmlns="" id="{6B40BA76-EB3A-C44D-955E-16106EB40662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2" y="2943"/>
              <a:ext cx="4" cy="13"/>
            </a:xfrm>
            <a:custGeom>
              <a:avLst/>
              <a:gdLst>
                <a:gd name="T0" fmla="*/ 5 w 5"/>
                <a:gd name="T1" fmla="*/ 0 h 16"/>
                <a:gd name="T2" fmla="*/ 4 w 5"/>
                <a:gd name="T3" fmla="*/ 2 h 16"/>
                <a:gd name="T4" fmla="*/ 0 w 5"/>
                <a:gd name="T5" fmla="*/ 16 h 16"/>
                <a:gd name="T6" fmla="*/ 4 w 5"/>
                <a:gd name="T7" fmla="*/ 7 h 16"/>
                <a:gd name="T8" fmla="*/ 2 w 5"/>
                <a:gd name="T9" fmla="*/ 10 h 16"/>
                <a:gd name="T10" fmla="*/ 5 w 5"/>
                <a:gd name="T11" fmla="*/ 4 h 16"/>
                <a:gd name="T12" fmla="*/ 4 w 5"/>
                <a:gd name="T13" fmla="*/ 5 h 16"/>
                <a:gd name="T14" fmla="*/ 5 w 5"/>
                <a:gd name="T1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" h="16">
                  <a:moveTo>
                    <a:pt x="5" y="0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1" y="12"/>
                    <a:pt x="2" y="8"/>
                    <a:pt x="0" y="16"/>
                  </a:cubicBezTo>
                  <a:cubicBezTo>
                    <a:pt x="1" y="14"/>
                    <a:pt x="3" y="11"/>
                    <a:pt x="4" y="7"/>
                  </a:cubicBezTo>
                  <a:cubicBezTo>
                    <a:pt x="4" y="8"/>
                    <a:pt x="2" y="11"/>
                    <a:pt x="2" y="10"/>
                  </a:cubicBezTo>
                  <a:cubicBezTo>
                    <a:pt x="3" y="7"/>
                    <a:pt x="4" y="8"/>
                    <a:pt x="5" y="4"/>
                  </a:cubicBezTo>
                  <a:cubicBezTo>
                    <a:pt x="5" y="1"/>
                    <a:pt x="4" y="6"/>
                    <a:pt x="4" y="5"/>
                  </a:cubicBezTo>
                  <a:lnTo>
                    <a:pt x="5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213" name="Freeform 558">
              <a:extLst>
                <a:ext uri="{FF2B5EF4-FFF2-40B4-BE49-F238E27FC236}">
                  <a16:creationId xmlns:a16="http://schemas.microsoft.com/office/drawing/2014/main" xmlns="" id="{2213DC7C-5DBA-7D45-A277-476BAE226BD3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3" y="2947"/>
              <a:ext cx="1" cy="4"/>
            </a:xfrm>
            <a:custGeom>
              <a:avLst/>
              <a:gdLst>
                <a:gd name="T0" fmla="*/ 0 w 2"/>
                <a:gd name="T1" fmla="*/ 5 h 5"/>
                <a:gd name="T2" fmla="*/ 2 w 2"/>
                <a:gd name="T3" fmla="*/ 0 h 5"/>
                <a:gd name="T4" fmla="*/ 0 w 2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5">
                  <a:moveTo>
                    <a:pt x="0" y="5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2"/>
                    <a:pt x="0" y="4"/>
                    <a:pt x="0" y="5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214" name="Freeform 559">
              <a:extLst>
                <a:ext uri="{FF2B5EF4-FFF2-40B4-BE49-F238E27FC236}">
                  <a16:creationId xmlns:a16="http://schemas.microsoft.com/office/drawing/2014/main" xmlns="" id="{7017F87B-1346-EE47-B069-498617265D6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1" y="2949"/>
              <a:ext cx="3" cy="5"/>
            </a:xfrm>
            <a:custGeom>
              <a:avLst/>
              <a:gdLst>
                <a:gd name="T0" fmla="*/ 2 w 3"/>
                <a:gd name="T1" fmla="*/ 4 h 6"/>
                <a:gd name="T2" fmla="*/ 3 w 3"/>
                <a:gd name="T3" fmla="*/ 0 h 6"/>
                <a:gd name="T4" fmla="*/ 0 w 3"/>
                <a:gd name="T5" fmla="*/ 6 h 6"/>
                <a:gd name="T6" fmla="*/ 2 w 3"/>
                <a:gd name="T7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6">
                  <a:moveTo>
                    <a:pt x="2" y="4"/>
                  </a:moveTo>
                  <a:cubicBezTo>
                    <a:pt x="1" y="3"/>
                    <a:pt x="3" y="0"/>
                    <a:pt x="3" y="0"/>
                  </a:cubicBezTo>
                  <a:cubicBezTo>
                    <a:pt x="0" y="6"/>
                    <a:pt x="0" y="6"/>
                    <a:pt x="0" y="6"/>
                  </a:cubicBezTo>
                  <a:lnTo>
                    <a:pt x="2" y="4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215" name="Freeform 560">
              <a:extLst>
                <a:ext uri="{FF2B5EF4-FFF2-40B4-BE49-F238E27FC236}">
                  <a16:creationId xmlns:a16="http://schemas.microsoft.com/office/drawing/2014/main" xmlns="" id="{1E6CCE44-95E3-014B-BFD3-318E474B5553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1" y="2951"/>
              <a:ext cx="0" cy="1"/>
            </a:xfrm>
            <a:custGeom>
              <a:avLst/>
              <a:gdLst>
                <a:gd name="T0" fmla="*/ 0 h 1"/>
                <a:gd name="T1" fmla="*/ 0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216" name="Freeform 561">
              <a:extLst>
                <a:ext uri="{FF2B5EF4-FFF2-40B4-BE49-F238E27FC236}">
                  <a16:creationId xmlns:a16="http://schemas.microsoft.com/office/drawing/2014/main" xmlns="" id="{A1141329-11FE-C54E-B60B-5A992252D0A7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0" y="2945"/>
              <a:ext cx="4" cy="8"/>
            </a:xfrm>
            <a:custGeom>
              <a:avLst/>
              <a:gdLst>
                <a:gd name="T0" fmla="*/ 0 w 5"/>
                <a:gd name="T1" fmla="*/ 8 h 10"/>
                <a:gd name="T2" fmla="*/ 1 w 5"/>
                <a:gd name="T3" fmla="*/ 8 h 10"/>
                <a:gd name="T4" fmla="*/ 1 w 5"/>
                <a:gd name="T5" fmla="*/ 8 h 10"/>
                <a:gd name="T6" fmla="*/ 3 w 5"/>
                <a:gd name="T7" fmla="*/ 3 h 10"/>
                <a:gd name="T8" fmla="*/ 4 w 5"/>
                <a:gd name="T9" fmla="*/ 4 h 10"/>
                <a:gd name="T10" fmla="*/ 5 w 5"/>
                <a:gd name="T11" fmla="*/ 0 h 10"/>
                <a:gd name="T12" fmla="*/ 0 w 5"/>
                <a:gd name="T13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10">
                  <a:moveTo>
                    <a:pt x="0" y="8"/>
                  </a:moveTo>
                  <a:cubicBezTo>
                    <a:pt x="0" y="10"/>
                    <a:pt x="0" y="9"/>
                    <a:pt x="1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6"/>
                    <a:pt x="3" y="1"/>
                    <a:pt x="3" y="3"/>
                  </a:cubicBezTo>
                  <a:cubicBezTo>
                    <a:pt x="4" y="2"/>
                    <a:pt x="2" y="6"/>
                    <a:pt x="4" y="4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0"/>
                    <a:pt x="1" y="6"/>
                    <a:pt x="0" y="8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217" name="Freeform 562">
              <a:extLst>
                <a:ext uri="{FF2B5EF4-FFF2-40B4-BE49-F238E27FC236}">
                  <a16:creationId xmlns:a16="http://schemas.microsoft.com/office/drawing/2014/main" xmlns="" id="{E0D3FBDE-A6A4-C546-8061-908D7E8643A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1" y="2950"/>
              <a:ext cx="1" cy="1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1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0"/>
                    <a:pt x="1" y="0"/>
                    <a:pt x="0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218" name="Freeform 563">
              <a:extLst>
                <a:ext uri="{FF2B5EF4-FFF2-40B4-BE49-F238E27FC236}">
                  <a16:creationId xmlns:a16="http://schemas.microsoft.com/office/drawing/2014/main" xmlns="" id="{EEBB7FC4-7DC7-EF4A-99D1-40E129B17462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2" y="2949"/>
              <a:ext cx="1" cy="3"/>
            </a:xfrm>
            <a:custGeom>
              <a:avLst/>
              <a:gdLst>
                <a:gd name="T0" fmla="*/ 0 w 1"/>
                <a:gd name="T1" fmla="*/ 3 h 3"/>
                <a:gd name="T2" fmla="*/ 0 w 1"/>
                <a:gd name="T3" fmla="*/ 2 h 3"/>
                <a:gd name="T4" fmla="*/ 1 w 1"/>
                <a:gd name="T5" fmla="*/ 0 h 3"/>
                <a:gd name="T6" fmla="*/ 0 w 1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lnTo>
                    <a:pt x="0" y="2"/>
                  </a:lnTo>
                  <a:lnTo>
                    <a:pt x="1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219" name="Freeform 564">
              <a:extLst>
                <a:ext uri="{FF2B5EF4-FFF2-40B4-BE49-F238E27FC236}">
                  <a16:creationId xmlns:a16="http://schemas.microsoft.com/office/drawing/2014/main" xmlns="" id="{A41650BB-1DE2-3747-A960-AD1B6CF9BD2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9" y="2942"/>
              <a:ext cx="5" cy="10"/>
            </a:xfrm>
            <a:custGeom>
              <a:avLst/>
              <a:gdLst>
                <a:gd name="T0" fmla="*/ 0 w 5"/>
                <a:gd name="T1" fmla="*/ 11 h 12"/>
                <a:gd name="T2" fmla="*/ 3 w 5"/>
                <a:gd name="T3" fmla="*/ 7 h 12"/>
                <a:gd name="T4" fmla="*/ 5 w 5"/>
                <a:gd name="T5" fmla="*/ 0 h 12"/>
                <a:gd name="T6" fmla="*/ 4 w 5"/>
                <a:gd name="T7" fmla="*/ 1 h 12"/>
                <a:gd name="T8" fmla="*/ 0 w 5"/>
                <a:gd name="T9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2">
                  <a:moveTo>
                    <a:pt x="0" y="11"/>
                  </a:moveTo>
                  <a:cubicBezTo>
                    <a:pt x="3" y="5"/>
                    <a:pt x="1" y="12"/>
                    <a:pt x="3" y="7"/>
                  </a:cubicBezTo>
                  <a:cubicBezTo>
                    <a:pt x="2" y="7"/>
                    <a:pt x="3" y="3"/>
                    <a:pt x="5" y="0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3" y="3"/>
                    <a:pt x="1" y="8"/>
                    <a:pt x="0" y="1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220" name="Freeform 565">
              <a:extLst>
                <a:ext uri="{FF2B5EF4-FFF2-40B4-BE49-F238E27FC236}">
                  <a16:creationId xmlns:a16="http://schemas.microsoft.com/office/drawing/2014/main" xmlns="" id="{35C9DA06-F0CE-9F4C-8F0D-918D981CF530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4" y="2938"/>
              <a:ext cx="0" cy="1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221" name="Freeform 566">
              <a:extLst>
                <a:ext uri="{FF2B5EF4-FFF2-40B4-BE49-F238E27FC236}">
                  <a16:creationId xmlns:a16="http://schemas.microsoft.com/office/drawing/2014/main" xmlns="" id="{1BEFF5AC-2FF8-8A42-8BB0-DD140A9FAA86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9" y="2935"/>
              <a:ext cx="5" cy="13"/>
            </a:xfrm>
            <a:custGeom>
              <a:avLst/>
              <a:gdLst>
                <a:gd name="T0" fmla="*/ 0 w 7"/>
                <a:gd name="T1" fmla="*/ 14 h 16"/>
                <a:gd name="T2" fmla="*/ 3 w 7"/>
                <a:gd name="T3" fmla="*/ 8 h 16"/>
                <a:gd name="T4" fmla="*/ 1 w 7"/>
                <a:gd name="T5" fmla="*/ 12 h 16"/>
                <a:gd name="T6" fmla="*/ 3 w 7"/>
                <a:gd name="T7" fmla="*/ 10 h 16"/>
                <a:gd name="T8" fmla="*/ 0 w 7"/>
                <a:gd name="T9" fmla="*/ 16 h 16"/>
                <a:gd name="T10" fmla="*/ 3 w 7"/>
                <a:gd name="T11" fmla="*/ 11 h 16"/>
                <a:gd name="T12" fmla="*/ 2 w 7"/>
                <a:gd name="T13" fmla="*/ 15 h 16"/>
                <a:gd name="T14" fmla="*/ 5 w 7"/>
                <a:gd name="T15" fmla="*/ 9 h 16"/>
                <a:gd name="T16" fmla="*/ 4 w 7"/>
                <a:gd name="T17" fmla="*/ 9 h 16"/>
                <a:gd name="T18" fmla="*/ 6 w 7"/>
                <a:gd name="T19" fmla="*/ 5 h 16"/>
                <a:gd name="T20" fmla="*/ 6 w 7"/>
                <a:gd name="T21" fmla="*/ 1 h 16"/>
                <a:gd name="T22" fmla="*/ 0 w 7"/>
                <a:gd name="T23" fmla="*/ 14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" h="16">
                  <a:moveTo>
                    <a:pt x="0" y="14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2" y="10"/>
                    <a:pt x="2" y="12"/>
                    <a:pt x="1" y="12"/>
                  </a:cubicBezTo>
                  <a:cubicBezTo>
                    <a:pt x="1" y="13"/>
                    <a:pt x="3" y="10"/>
                    <a:pt x="3" y="10"/>
                  </a:cubicBezTo>
                  <a:cubicBezTo>
                    <a:pt x="1" y="16"/>
                    <a:pt x="2" y="11"/>
                    <a:pt x="0" y="16"/>
                  </a:cubicBezTo>
                  <a:cubicBezTo>
                    <a:pt x="1" y="16"/>
                    <a:pt x="1" y="16"/>
                    <a:pt x="3" y="11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5" y="7"/>
                    <a:pt x="2" y="13"/>
                    <a:pt x="4" y="9"/>
                  </a:cubicBezTo>
                  <a:cubicBezTo>
                    <a:pt x="5" y="6"/>
                    <a:pt x="5" y="6"/>
                    <a:pt x="6" y="5"/>
                  </a:cubicBezTo>
                  <a:cubicBezTo>
                    <a:pt x="5" y="6"/>
                    <a:pt x="7" y="0"/>
                    <a:pt x="6" y="1"/>
                  </a:cubicBezTo>
                  <a:cubicBezTo>
                    <a:pt x="6" y="1"/>
                    <a:pt x="1" y="11"/>
                    <a:pt x="0" y="14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222" name="Freeform 567">
              <a:extLst>
                <a:ext uri="{FF2B5EF4-FFF2-40B4-BE49-F238E27FC236}">
                  <a16:creationId xmlns:a16="http://schemas.microsoft.com/office/drawing/2014/main" xmlns="" id="{65C79ED4-5889-894A-9027-C5E88E7C9F54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0" y="2939"/>
              <a:ext cx="2" cy="2"/>
            </a:xfrm>
            <a:custGeom>
              <a:avLst/>
              <a:gdLst>
                <a:gd name="T0" fmla="*/ 1 w 2"/>
                <a:gd name="T1" fmla="*/ 1 h 2"/>
                <a:gd name="T2" fmla="*/ 2 w 2"/>
                <a:gd name="T3" fmla="*/ 0 h 2"/>
                <a:gd name="T4" fmla="*/ 0 w 2"/>
                <a:gd name="T5" fmla="*/ 2 h 2"/>
                <a:gd name="T6" fmla="*/ 1 w 2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2">
                  <a:moveTo>
                    <a:pt x="1" y="1"/>
                  </a:moveTo>
                  <a:lnTo>
                    <a:pt x="2" y="0"/>
                  </a:lnTo>
                  <a:lnTo>
                    <a:pt x="0" y="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223" name="Freeform 568">
              <a:extLst>
                <a:ext uri="{FF2B5EF4-FFF2-40B4-BE49-F238E27FC236}">
                  <a16:creationId xmlns:a16="http://schemas.microsoft.com/office/drawing/2014/main" xmlns="" id="{3495596C-0125-224F-A596-FA6499C6AF9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6" y="2934"/>
              <a:ext cx="7" cy="13"/>
            </a:xfrm>
            <a:custGeom>
              <a:avLst/>
              <a:gdLst>
                <a:gd name="T0" fmla="*/ 1 w 8"/>
                <a:gd name="T1" fmla="*/ 15 h 16"/>
                <a:gd name="T2" fmla="*/ 3 w 8"/>
                <a:gd name="T3" fmla="*/ 12 h 16"/>
                <a:gd name="T4" fmla="*/ 2 w 8"/>
                <a:gd name="T5" fmla="*/ 15 h 16"/>
                <a:gd name="T6" fmla="*/ 4 w 8"/>
                <a:gd name="T7" fmla="*/ 10 h 16"/>
                <a:gd name="T8" fmla="*/ 2 w 8"/>
                <a:gd name="T9" fmla="*/ 12 h 16"/>
                <a:gd name="T10" fmla="*/ 6 w 8"/>
                <a:gd name="T11" fmla="*/ 4 h 16"/>
                <a:gd name="T12" fmla="*/ 5 w 8"/>
                <a:gd name="T13" fmla="*/ 6 h 16"/>
                <a:gd name="T14" fmla="*/ 4 w 8"/>
                <a:gd name="T15" fmla="*/ 7 h 16"/>
                <a:gd name="T16" fmla="*/ 3 w 8"/>
                <a:gd name="T17" fmla="*/ 8 h 16"/>
                <a:gd name="T18" fmla="*/ 2 w 8"/>
                <a:gd name="T19" fmla="*/ 10 h 16"/>
                <a:gd name="T20" fmla="*/ 1 w 8"/>
                <a:gd name="T21" fmla="*/ 15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" h="16">
                  <a:moveTo>
                    <a:pt x="1" y="15"/>
                  </a:moveTo>
                  <a:cubicBezTo>
                    <a:pt x="3" y="12"/>
                    <a:pt x="3" y="12"/>
                    <a:pt x="3" y="12"/>
                  </a:cubicBezTo>
                  <a:cubicBezTo>
                    <a:pt x="3" y="12"/>
                    <a:pt x="2" y="14"/>
                    <a:pt x="2" y="15"/>
                  </a:cubicBezTo>
                  <a:cubicBezTo>
                    <a:pt x="3" y="13"/>
                    <a:pt x="4" y="11"/>
                    <a:pt x="4" y="10"/>
                  </a:cubicBezTo>
                  <a:cubicBezTo>
                    <a:pt x="7" y="4"/>
                    <a:pt x="3" y="11"/>
                    <a:pt x="2" y="12"/>
                  </a:cubicBezTo>
                  <a:cubicBezTo>
                    <a:pt x="3" y="9"/>
                    <a:pt x="4" y="9"/>
                    <a:pt x="6" y="4"/>
                  </a:cubicBezTo>
                  <a:cubicBezTo>
                    <a:pt x="6" y="4"/>
                    <a:pt x="5" y="6"/>
                    <a:pt x="5" y="6"/>
                  </a:cubicBezTo>
                  <a:cubicBezTo>
                    <a:pt x="8" y="0"/>
                    <a:pt x="5" y="5"/>
                    <a:pt x="4" y="7"/>
                  </a:cubicBezTo>
                  <a:cubicBezTo>
                    <a:pt x="3" y="7"/>
                    <a:pt x="3" y="9"/>
                    <a:pt x="3" y="8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0" y="14"/>
                    <a:pt x="0" y="16"/>
                    <a:pt x="1" y="15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224" name="Freeform 569">
              <a:extLst>
                <a:ext uri="{FF2B5EF4-FFF2-40B4-BE49-F238E27FC236}">
                  <a16:creationId xmlns:a16="http://schemas.microsoft.com/office/drawing/2014/main" xmlns="" id="{42B94DA5-6B34-BB44-B267-D098B397F5BC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7" y="2946"/>
              <a:ext cx="1" cy="2"/>
            </a:xfrm>
            <a:custGeom>
              <a:avLst/>
              <a:gdLst>
                <a:gd name="T0" fmla="*/ 1 w 1"/>
                <a:gd name="T1" fmla="*/ 1 h 2"/>
                <a:gd name="T2" fmla="*/ 1 w 1"/>
                <a:gd name="T3" fmla="*/ 0 h 2"/>
                <a:gd name="T4" fmla="*/ 1 w 1"/>
                <a:gd name="T5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1" y="1"/>
                  </a:moveTo>
                  <a:cubicBezTo>
                    <a:pt x="1" y="1"/>
                    <a:pt x="1" y="1"/>
                    <a:pt x="1" y="0"/>
                  </a:cubicBezTo>
                  <a:cubicBezTo>
                    <a:pt x="0" y="1"/>
                    <a:pt x="0" y="2"/>
                    <a:pt x="1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225" name="Freeform 570">
              <a:extLst>
                <a:ext uri="{FF2B5EF4-FFF2-40B4-BE49-F238E27FC236}">
                  <a16:creationId xmlns:a16="http://schemas.microsoft.com/office/drawing/2014/main" xmlns="" id="{78634ADD-32E3-E94D-AFFA-B22A6884D023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9" y="294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226" name="Freeform 571">
              <a:extLst>
                <a:ext uri="{FF2B5EF4-FFF2-40B4-BE49-F238E27FC236}">
                  <a16:creationId xmlns:a16="http://schemas.microsoft.com/office/drawing/2014/main" xmlns="" id="{0BE37AD3-C79A-4348-840C-1A9FC0CCB7A3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5" y="2944"/>
              <a:ext cx="1" cy="2"/>
            </a:xfrm>
            <a:custGeom>
              <a:avLst/>
              <a:gdLst>
                <a:gd name="T0" fmla="*/ 1 w 1"/>
                <a:gd name="T1" fmla="*/ 1 h 3"/>
                <a:gd name="T2" fmla="*/ 1 w 1"/>
                <a:gd name="T3" fmla="*/ 0 h 3"/>
                <a:gd name="T4" fmla="*/ 0 w 1"/>
                <a:gd name="T5" fmla="*/ 3 h 3"/>
                <a:gd name="T6" fmla="*/ 1 w 1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3">
                  <a:moveTo>
                    <a:pt x="1" y="1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1" y="2"/>
                    <a:pt x="1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227" name="Freeform 572">
              <a:extLst>
                <a:ext uri="{FF2B5EF4-FFF2-40B4-BE49-F238E27FC236}">
                  <a16:creationId xmlns:a16="http://schemas.microsoft.com/office/drawing/2014/main" xmlns="" id="{7E20AEB9-5712-A04A-95F3-781CA4B5083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2" y="2931"/>
              <a:ext cx="18" cy="17"/>
            </a:xfrm>
            <a:custGeom>
              <a:avLst/>
              <a:gdLst>
                <a:gd name="T0" fmla="*/ 10 w 22"/>
                <a:gd name="T1" fmla="*/ 1 h 21"/>
                <a:gd name="T2" fmla="*/ 8 w 22"/>
                <a:gd name="T3" fmla="*/ 4 h 21"/>
                <a:gd name="T4" fmla="*/ 5 w 22"/>
                <a:gd name="T5" fmla="*/ 7 h 21"/>
                <a:gd name="T6" fmla="*/ 0 w 22"/>
                <a:gd name="T7" fmla="*/ 12 h 21"/>
                <a:gd name="T8" fmla="*/ 3 w 22"/>
                <a:gd name="T9" fmla="*/ 11 h 21"/>
                <a:gd name="T10" fmla="*/ 1 w 22"/>
                <a:gd name="T11" fmla="*/ 13 h 21"/>
                <a:gd name="T12" fmla="*/ 4 w 22"/>
                <a:gd name="T13" fmla="*/ 13 h 21"/>
                <a:gd name="T14" fmla="*/ 7 w 22"/>
                <a:gd name="T15" fmla="*/ 13 h 21"/>
                <a:gd name="T16" fmla="*/ 12 w 22"/>
                <a:gd name="T17" fmla="*/ 18 h 21"/>
                <a:gd name="T18" fmla="*/ 15 w 22"/>
                <a:gd name="T19" fmla="*/ 13 h 21"/>
                <a:gd name="T20" fmla="*/ 13 w 22"/>
                <a:gd name="T21" fmla="*/ 17 h 21"/>
                <a:gd name="T22" fmla="*/ 13 w 22"/>
                <a:gd name="T23" fmla="*/ 16 h 21"/>
                <a:gd name="T24" fmla="*/ 14 w 22"/>
                <a:gd name="T25" fmla="*/ 18 h 21"/>
                <a:gd name="T26" fmla="*/ 18 w 22"/>
                <a:gd name="T27" fmla="*/ 12 h 21"/>
                <a:gd name="T28" fmla="*/ 15 w 22"/>
                <a:gd name="T29" fmla="*/ 19 h 21"/>
                <a:gd name="T30" fmla="*/ 18 w 22"/>
                <a:gd name="T31" fmla="*/ 15 h 21"/>
                <a:gd name="T32" fmla="*/ 20 w 22"/>
                <a:gd name="T33" fmla="*/ 10 h 21"/>
                <a:gd name="T34" fmla="*/ 21 w 22"/>
                <a:gd name="T35" fmla="*/ 8 h 21"/>
                <a:gd name="T36" fmla="*/ 13 w 22"/>
                <a:gd name="T37" fmla="*/ 14 h 21"/>
                <a:gd name="T38" fmla="*/ 15 w 22"/>
                <a:gd name="T39" fmla="*/ 11 h 21"/>
                <a:gd name="T40" fmla="*/ 15 w 22"/>
                <a:gd name="T41" fmla="*/ 6 h 21"/>
                <a:gd name="T42" fmla="*/ 11 w 22"/>
                <a:gd name="T43" fmla="*/ 11 h 21"/>
                <a:gd name="T44" fmla="*/ 12 w 22"/>
                <a:gd name="T45" fmla="*/ 9 h 21"/>
                <a:gd name="T46" fmla="*/ 10 w 22"/>
                <a:gd name="T47" fmla="*/ 11 h 21"/>
                <a:gd name="T48" fmla="*/ 12 w 22"/>
                <a:gd name="T49" fmla="*/ 7 h 21"/>
                <a:gd name="T50" fmla="*/ 8 w 22"/>
                <a:gd name="T51" fmla="*/ 13 h 21"/>
                <a:gd name="T52" fmla="*/ 13 w 22"/>
                <a:gd name="T53" fmla="*/ 4 h 21"/>
                <a:gd name="T54" fmla="*/ 11 w 22"/>
                <a:gd name="T55" fmla="*/ 7 h 21"/>
                <a:gd name="T56" fmla="*/ 8 w 22"/>
                <a:gd name="T57" fmla="*/ 10 h 21"/>
                <a:gd name="T58" fmla="*/ 12 w 22"/>
                <a:gd name="T59" fmla="*/ 4 h 21"/>
                <a:gd name="T60" fmla="*/ 9 w 22"/>
                <a:gd name="T61" fmla="*/ 7 h 21"/>
                <a:gd name="T62" fmla="*/ 6 w 22"/>
                <a:gd name="T63" fmla="*/ 10 h 21"/>
                <a:gd name="T64" fmla="*/ 6 w 22"/>
                <a:gd name="T65" fmla="*/ 7 h 21"/>
                <a:gd name="T66" fmla="*/ 11 w 22"/>
                <a:gd name="T67" fmla="*/ 3 h 21"/>
                <a:gd name="T68" fmla="*/ 13 w 22"/>
                <a:gd name="T69" fmla="*/ 0 h 21"/>
                <a:gd name="T70" fmla="*/ 6 w 22"/>
                <a:gd name="T71" fmla="*/ 6 h 21"/>
                <a:gd name="T72" fmla="*/ 10 w 22"/>
                <a:gd name="T73" fmla="*/ 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2" h="21">
                  <a:moveTo>
                    <a:pt x="10" y="1"/>
                  </a:moveTo>
                  <a:cubicBezTo>
                    <a:pt x="8" y="3"/>
                    <a:pt x="8" y="4"/>
                    <a:pt x="8" y="4"/>
                  </a:cubicBezTo>
                  <a:cubicBezTo>
                    <a:pt x="6" y="6"/>
                    <a:pt x="6" y="6"/>
                    <a:pt x="5" y="7"/>
                  </a:cubicBezTo>
                  <a:cubicBezTo>
                    <a:pt x="4" y="9"/>
                    <a:pt x="2" y="10"/>
                    <a:pt x="0" y="12"/>
                  </a:cubicBezTo>
                  <a:cubicBezTo>
                    <a:pt x="0" y="13"/>
                    <a:pt x="3" y="10"/>
                    <a:pt x="3" y="11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3" y="12"/>
                    <a:pt x="6" y="11"/>
                    <a:pt x="4" y="13"/>
                  </a:cubicBezTo>
                  <a:cubicBezTo>
                    <a:pt x="4" y="14"/>
                    <a:pt x="5" y="14"/>
                    <a:pt x="7" y="13"/>
                  </a:cubicBezTo>
                  <a:cubicBezTo>
                    <a:pt x="8" y="16"/>
                    <a:pt x="11" y="14"/>
                    <a:pt x="12" y="18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4" y="16"/>
                    <a:pt x="16" y="13"/>
                    <a:pt x="13" y="17"/>
                  </a:cubicBezTo>
                  <a:cubicBezTo>
                    <a:pt x="14" y="16"/>
                    <a:pt x="13" y="16"/>
                    <a:pt x="13" y="16"/>
                  </a:cubicBezTo>
                  <a:cubicBezTo>
                    <a:pt x="11" y="21"/>
                    <a:pt x="15" y="16"/>
                    <a:pt x="14" y="18"/>
                  </a:cubicBezTo>
                  <a:cubicBezTo>
                    <a:pt x="15" y="17"/>
                    <a:pt x="17" y="12"/>
                    <a:pt x="18" y="12"/>
                  </a:cubicBezTo>
                  <a:cubicBezTo>
                    <a:pt x="14" y="18"/>
                    <a:pt x="18" y="12"/>
                    <a:pt x="15" y="19"/>
                  </a:cubicBezTo>
                  <a:cubicBezTo>
                    <a:pt x="15" y="21"/>
                    <a:pt x="18" y="14"/>
                    <a:pt x="18" y="15"/>
                  </a:cubicBezTo>
                  <a:cubicBezTo>
                    <a:pt x="20" y="11"/>
                    <a:pt x="18" y="13"/>
                    <a:pt x="20" y="10"/>
                  </a:cubicBezTo>
                  <a:cubicBezTo>
                    <a:pt x="21" y="7"/>
                    <a:pt x="19" y="11"/>
                    <a:pt x="21" y="8"/>
                  </a:cubicBezTo>
                  <a:cubicBezTo>
                    <a:pt x="22" y="5"/>
                    <a:pt x="16" y="12"/>
                    <a:pt x="13" y="14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3" y="13"/>
                    <a:pt x="12" y="12"/>
                    <a:pt x="15" y="6"/>
                  </a:cubicBezTo>
                  <a:cubicBezTo>
                    <a:pt x="13" y="9"/>
                    <a:pt x="16" y="4"/>
                    <a:pt x="11" y="11"/>
                  </a:cubicBezTo>
                  <a:cubicBezTo>
                    <a:pt x="12" y="9"/>
                    <a:pt x="12" y="10"/>
                    <a:pt x="12" y="9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0" y="11"/>
                    <a:pt x="13" y="7"/>
                    <a:pt x="12" y="7"/>
                  </a:cubicBezTo>
                  <a:cubicBezTo>
                    <a:pt x="10" y="10"/>
                    <a:pt x="9" y="11"/>
                    <a:pt x="8" y="13"/>
                  </a:cubicBezTo>
                  <a:cubicBezTo>
                    <a:pt x="9" y="10"/>
                    <a:pt x="11" y="7"/>
                    <a:pt x="13" y="4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1" y="6"/>
                    <a:pt x="9" y="9"/>
                    <a:pt x="8" y="10"/>
                  </a:cubicBezTo>
                  <a:cubicBezTo>
                    <a:pt x="8" y="10"/>
                    <a:pt x="11" y="6"/>
                    <a:pt x="12" y="4"/>
                  </a:cubicBezTo>
                  <a:cubicBezTo>
                    <a:pt x="13" y="3"/>
                    <a:pt x="7" y="10"/>
                    <a:pt x="9" y="7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5" y="10"/>
                    <a:pt x="8" y="7"/>
                    <a:pt x="6" y="7"/>
                  </a:cubicBezTo>
                  <a:cubicBezTo>
                    <a:pt x="10" y="3"/>
                    <a:pt x="10" y="4"/>
                    <a:pt x="11" y="3"/>
                  </a:cubicBezTo>
                  <a:cubicBezTo>
                    <a:pt x="12" y="2"/>
                    <a:pt x="12" y="2"/>
                    <a:pt x="13" y="0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11" y="2"/>
                    <a:pt x="10" y="2"/>
                    <a:pt x="10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228" name="Freeform 573">
              <a:extLst>
                <a:ext uri="{FF2B5EF4-FFF2-40B4-BE49-F238E27FC236}">
                  <a16:creationId xmlns:a16="http://schemas.microsoft.com/office/drawing/2014/main" xmlns="" id="{0CA3967E-8550-5544-9DA3-B0906C09EAF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3" y="2930"/>
              <a:ext cx="1" cy="1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1 w 1"/>
                <a:gd name="T5" fmla="*/ 0 h 1"/>
                <a:gd name="T6" fmla="*/ 0 w 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229" name="Freeform 574">
              <a:extLst>
                <a:ext uri="{FF2B5EF4-FFF2-40B4-BE49-F238E27FC236}">
                  <a16:creationId xmlns:a16="http://schemas.microsoft.com/office/drawing/2014/main" xmlns="" id="{D5A82492-83AB-604F-8917-A0A3BFF71921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0" y="293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230" name="Rectangle 575">
              <a:extLst>
                <a:ext uri="{FF2B5EF4-FFF2-40B4-BE49-F238E27FC236}">
                  <a16:creationId xmlns:a16="http://schemas.microsoft.com/office/drawing/2014/main" xmlns="" id="{A0DA38BE-4E1E-314D-A6FE-016AD6B7CB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26" y="2941"/>
              <a:ext cx="1" cy="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231" name="Freeform 576">
              <a:extLst>
                <a:ext uri="{FF2B5EF4-FFF2-40B4-BE49-F238E27FC236}">
                  <a16:creationId xmlns:a16="http://schemas.microsoft.com/office/drawing/2014/main" xmlns="" id="{278453C5-1D5B-4F4D-AD45-B3A57B07633E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3" y="2931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3 h 3"/>
                <a:gd name="T4" fmla="*/ 2 w 2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3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232" name="Freeform 577">
              <a:extLst>
                <a:ext uri="{FF2B5EF4-FFF2-40B4-BE49-F238E27FC236}">
                  <a16:creationId xmlns:a16="http://schemas.microsoft.com/office/drawing/2014/main" xmlns="" id="{E52B70AF-6C9B-6847-8487-AFD3B443F660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5" y="2933"/>
              <a:ext cx="1" cy="3"/>
            </a:xfrm>
            <a:custGeom>
              <a:avLst/>
              <a:gdLst>
                <a:gd name="T0" fmla="*/ 0 w 2"/>
                <a:gd name="T1" fmla="*/ 3 h 3"/>
                <a:gd name="T2" fmla="*/ 2 w 2"/>
                <a:gd name="T3" fmla="*/ 0 h 3"/>
                <a:gd name="T4" fmla="*/ 0 w 2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1" y="1"/>
                    <a:pt x="0" y="3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233" name="Freeform 578">
              <a:extLst>
                <a:ext uri="{FF2B5EF4-FFF2-40B4-BE49-F238E27FC236}">
                  <a16:creationId xmlns:a16="http://schemas.microsoft.com/office/drawing/2014/main" xmlns="" id="{3CA8C8CA-2C09-CD42-B26E-ADB0F430F2F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1" y="2930"/>
              <a:ext cx="2" cy="1"/>
            </a:xfrm>
            <a:custGeom>
              <a:avLst/>
              <a:gdLst>
                <a:gd name="T0" fmla="*/ 2 w 2"/>
                <a:gd name="T1" fmla="*/ 0 h 1"/>
                <a:gd name="T2" fmla="*/ 1 w 2"/>
                <a:gd name="T3" fmla="*/ 1 h 1"/>
                <a:gd name="T4" fmla="*/ 0 w 2"/>
                <a:gd name="T5" fmla="*/ 1 h 1"/>
                <a:gd name="T6" fmla="*/ 2 w 2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lnTo>
                    <a:pt x="1" y="1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234" name="Freeform 579">
              <a:extLst>
                <a:ext uri="{FF2B5EF4-FFF2-40B4-BE49-F238E27FC236}">
                  <a16:creationId xmlns:a16="http://schemas.microsoft.com/office/drawing/2014/main" xmlns="" id="{1EDF171F-C921-294F-9210-64E3147CFEDE}"/>
                </a:ext>
              </a:extLst>
            </p:cNvPr>
            <p:cNvSpPr>
              <a:spLocks/>
            </p:cNvSpPr>
            <p:nvPr/>
          </p:nvSpPr>
          <p:spPr bwMode="auto">
            <a:xfrm>
              <a:off x="4614" y="2928"/>
              <a:ext cx="16" cy="12"/>
            </a:xfrm>
            <a:custGeom>
              <a:avLst/>
              <a:gdLst>
                <a:gd name="T0" fmla="*/ 3 w 20"/>
                <a:gd name="T1" fmla="*/ 9 h 15"/>
                <a:gd name="T2" fmla="*/ 2 w 20"/>
                <a:gd name="T3" fmla="*/ 12 h 15"/>
                <a:gd name="T4" fmla="*/ 10 w 20"/>
                <a:gd name="T5" fmla="*/ 6 h 15"/>
                <a:gd name="T6" fmla="*/ 3 w 20"/>
                <a:gd name="T7" fmla="*/ 12 h 15"/>
                <a:gd name="T8" fmla="*/ 10 w 20"/>
                <a:gd name="T9" fmla="*/ 10 h 15"/>
                <a:gd name="T10" fmla="*/ 7 w 20"/>
                <a:gd name="T11" fmla="*/ 13 h 15"/>
                <a:gd name="T12" fmla="*/ 15 w 20"/>
                <a:gd name="T13" fmla="*/ 7 h 15"/>
                <a:gd name="T14" fmla="*/ 8 w 20"/>
                <a:gd name="T15" fmla="*/ 14 h 15"/>
                <a:gd name="T16" fmla="*/ 7 w 20"/>
                <a:gd name="T17" fmla="*/ 15 h 15"/>
                <a:gd name="T18" fmla="*/ 11 w 20"/>
                <a:gd name="T19" fmla="*/ 14 h 15"/>
                <a:gd name="T20" fmla="*/ 15 w 20"/>
                <a:gd name="T21" fmla="*/ 9 h 15"/>
                <a:gd name="T22" fmla="*/ 19 w 20"/>
                <a:gd name="T23" fmla="*/ 5 h 15"/>
                <a:gd name="T24" fmla="*/ 15 w 20"/>
                <a:gd name="T25" fmla="*/ 7 h 15"/>
                <a:gd name="T26" fmla="*/ 18 w 20"/>
                <a:gd name="T27" fmla="*/ 5 h 15"/>
                <a:gd name="T28" fmla="*/ 16 w 20"/>
                <a:gd name="T29" fmla="*/ 6 h 15"/>
                <a:gd name="T30" fmla="*/ 18 w 20"/>
                <a:gd name="T31" fmla="*/ 4 h 15"/>
                <a:gd name="T32" fmla="*/ 15 w 20"/>
                <a:gd name="T33" fmla="*/ 6 h 15"/>
                <a:gd name="T34" fmla="*/ 16 w 20"/>
                <a:gd name="T35" fmla="*/ 5 h 15"/>
                <a:gd name="T36" fmla="*/ 12 w 20"/>
                <a:gd name="T37" fmla="*/ 8 h 15"/>
                <a:gd name="T38" fmla="*/ 16 w 20"/>
                <a:gd name="T39" fmla="*/ 4 h 15"/>
                <a:gd name="T40" fmla="*/ 13 w 20"/>
                <a:gd name="T41" fmla="*/ 7 h 15"/>
                <a:gd name="T42" fmla="*/ 17 w 20"/>
                <a:gd name="T43" fmla="*/ 2 h 15"/>
                <a:gd name="T44" fmla="*/ 14 w 20"/>
                <a:gd name="T45" fmla="*/ 4 h 15"/>
                <a:gd name="T46" fmla="*/ 17 w 20"/>
                <a:gd name="T47" fmla="*/ 3 h 15"/>
                <a:gd name="T48" fmla="*/ 9 w 20"/>
                <a:gd name="T49" fmla="*/ 9 h 15"/>
                <a:gd name="T50" fmla="*/ 15 w 20"/>
                <a:gd name="T51" fmla="*/ 3 h 15"/>
                <a:gd name="T52" fmla="*/ 13 w 20"/>
                <a:gd name="T53" fmla="*/ 3 h 15"/>
                <a:gd name="T54" fmla="*/ 14 w 20"/>
                <a:gd name="T55" fmla="*/ 2 h 15"/>
                <a:gd name="T56" fmla="*/ 11 w 20"/>
                <a:gd name="T57" fmla="*/ 3 h 15"/>
                <a:gd name="T58" fmla="*/ 10 w 20"/>
                <a:gd name="T59" fmla="*/ 4 h 15"/>
                <a:gd name="T60" fmla="*/ 7 w 20"/>
                <a:gd name="T61" fmla="*/ 6 h 15"/>
                <a:gd name="T62" fmla="*/ 9 w 20"/>
                <a:gd name="T63" fmla="*/ 5 h 15"/>
                <a:gd name="T64" fmla="*/ 4 w 20"/>
                <a:gd name="T65" fmla="*/ 7 h 15"/>
                <a:gd name="T66" fmla="*/ 7 w 20"/>
                <a:gd name="T67" fmla="*/ 6 h 15"/>
                <a:gd name="T68" fmla="*/ 3 w 20"/>
                <a:gd name="T69" fmla="*/ 9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0" h="15">
                  <a:moveTo>
                    <a:pt x="3" y="9"/>
                  </a:moveTo>
                  <a:cubicBezTo>
                    <a:pt x="0" y="12"/>
                    <a:pt x="2" y="11"/>
                    <a:pt x="2" y="12"/>
                  </a:cubicBezTo>
                  <a:cubicBezTo>
                    <a:pt x="4" y="11"/>
                    <a:pt x="10" y="6"/>
                    <a:pt x="10" y="6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4" y="13"/>
                    <a:pt x="4" y="15"/>
                    <a:pt x="10" y="10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8" y="13"/>
                    <a:pt x="17" y="4"/>
                    <a:pt x="15" y="7"/>
                  </a:cubicBezTo>
                  <a:cubicBezTo>
                    <a:pt x="11" y="10"/>
                    <a:pt x="12" y="11"/>
                    <a:pt x="8" y="14"/>
                  </a:cubicBezTo>
                  <a:cubicBezTo>
                    <a:pt x="7" y="15"/>
                    <a:pt x="7" y="15"/>
                    <a:pt x="7" y="15"/>
                  </a:cubicBezTo>
                  <a:cubicBezTo>
                    <a:pt x="8" y="15"/>
                    <a:pt x="11" y="13"/>
                    <a:pt x="11" y="14"/>
                  </a:cubicBezTo>
                  <a:cubicBezTo>
                    <a:pt x="12" y="12"/>
                    <a:pt x="15" y="9"/>
                    <a:pt x="15" y="9"/>
                  </a:cubicBezTo>
                  <a:cubicBezTo>
                    <a:pt x="15" y="9"/>
                    <a:pt x="17" y="7"/>
                    <a:pt x="19" y="5"/>
                  </a:cubicBezTo>
                  <a:cubicBezTo>
                    <a:pt x="17" y="7"/>
                    <a:pt x="18" y="5"/>
                    <a:pt x="15" y="7"/>
                  </a:cubicBezTo>
                  <a:cubicBezTo>
                    <a:pt x="17" y="5"/>
                    <a:pt x="16" y="7"/>
                    <a:pt x="18" y="5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8" y="4"/>
                    <a:pt x="18" y="4"/>
                  </a:cubicBezTo>
                  <a:cubicBezTo>
                    <a:pt x="17" y="5"/>
                    <a:pt x="15" y="6"/>
                    <a:pt x="15" y="6"/>
                  </a:cubicBezTo>
                  <a:cubicBezTo>
                    <a:pt x="16" y="5"/>
                    <a:pt x="16" y="5"/>
                    <a:pt x="16" y="5"/>
                  </a:cubicBezTo>
                  <a:cubicBezTo>
                    <a:pt x="15" y="6"/>
                    <a:pt x="16" y="4"/>
                    <a:pt x="12" y="8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4" y="5"/>
                    <a:pt x="20" y="0"/>
                    <a:pt x="17" y="2"/>
                  </a:cubicBezTo>
                  <a:cubicBezTo>
                    <a:pt x="16" y="3"/>
                    <a:pt x="14" y="4"/>
                    <a:pt x="14" y="4"/>
                  </a:cubicBezTo>
                  <a:cubicBezTo>
                    <a:pt x="12" y="6"/>
                    <a:pt x="16" y="3"/>
                    <a:pt x="17" y="3"/>
                  </a:cubicBezTo>
                  <a:cubicBezTo>
                    <a:pt x="14" y="5"/>
                    <a:pt x="11" y="7"/>
                    <a:pt x="9" y="9"/>
                  </a:cubicBezTo>
                  <a:cubicBezTo>
                    <a:pt x="12" y="6"/>
                    <a:pt x="8" y="8"/>
                    <a:pt x="15" y="3"/>
                  </a:cubicBezTo>
                  <a:cubicBezTo>
                    <a:pt x="15" y="2"/>
                    <a:pt x="12" y="5"/>
                    <a:pt x="13" y="3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9" y="6"/>
                    <a:pt x="16" y="0"/>
                    <a:pt x="11" y="3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8" y="6"/>
                    <a:pt x="8" y="6"/>
                    <a:pt x="7" y="6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6" y="7"/>
                    <a:pt x="5" y="7"/>
                    <a:pt x="4" y="7"/>
                  </a:cubicBezTo>
                  <a:cubicBezTo>
                    <a:pt x="3" y="8"/>
                    <a:pt x="6" y="6"/>
                    <a:pt x="7" y="6"/>
                  </a:cubicBezTo>
                  <a:cubicBezTo>
                    <a:pt x="5" y="7"/>
                    <a:pt x="2" y="9"/>
                    <a:pt x="3" y="9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235" name="Freeform 580">
              <a:extLst>
                <a:ext uri="{FF2B5EF4-FFF2-40B4-BE49-F238E27FC236}">
                  <a16:creationId xmlns:a16="http://schemas.microsoft.com/office/drawing/2014/main" xmlns="" id="{56DDDA40-C3ED-8344-9CF6-537D68092C33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7" y="2931"/>
              <a:ext cx="2" cy="1"/>
            </a:xfrm>
            <a:custGeom>
              <a:avLst/>
              <a:gdLst>
                <a:gd name="T0" fmla="*/ 2 w 2"/>
                <a:gd name="T1" fmla="*/ 0 h 1"/>
                <a:gd name="T2" fmla="*/ 0 w 2"/>
                <a:gd name="T3" fmla="*/ 1 h 1"/>
                <a:gd name="T4" fmla="*/ 2 w 2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236" name="Freeform 581">
              <a:extLst>
                <a:ext uri="{FF2B5EF4-FFF2-40B4-BE49-F238E27FC236}">
                  <a16:creationId xmlns:a16="http://schemas.microsoft.com/office/drawing/2014/main" xmlns="" id="{E20B6523-51BA-AD41-8998-745931FCE0D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8" y="2925"/>
              <a:ext cx="22" cy="11"/>
            </a:xfrm>
            <a:custGeom>
              <a:avLst/>
              <a:gdLst>
                <a:gd name="T0" fmla="*/ 15 w 28"/>
                <a:gd name="T1" fmla="*/ 6 h 13"/>
                <a:gd name="T2" fmla="*/ 20 w 28"/>
                <a:gd name="T3" fmla="*/ 3 h 13"/>
                <a:gd name="T4" fmla="*/ 11 w 28"/>
                <a:gd name="T5" fmla="*/ 9 h 13"/>
                <a:gd name="T6" fmla="*/ 9 w 28"/>
                <a:gd name="T7" fmla="*/ 9 h 13"/>
                <a:gd name="T8" fmla="*/ 17 w 28"/>
                <a:gd name="T9" fmla="*/ 5 h 13"/>
                <a:gd name="T10" fmla="*/ 18 w 28"/>
                <a:gd name="T11" fmla="*/ 3 h 13"/>
                <a:gd name="T12" fmla="*/ 13 w 28"/>
                <a:gd name="T13" fmla="*/ 6 h 13"/>
                <a:gd name="T14" fmla="*/ 9 w 28"/>
                <a:gd name="T15" fmla="*/ 7 h 13"/>
                <a:gd name="T16" fmla="*/ 11 w 28"/>
                <a:gd name="T17" fmla="*/ 6 h 13"/>
                <a:gd name="T18" fmla="*/ 17 w 28"/>
                <a:gd name="T19" fmla="*/ 3 h 13"/>
                <a:gd name="T20" fmla="*/ 2 w 28"/>
                <a:gd name="T21" fmla="*/ 8 h 13"/>
                <a:gd name="T22" fmla="*/ 3 w 28"/>
                <a:gd name="T23" fmla="*/ 9 h 13"/>
                <a:gd name="T24" fmla="*/ 9 w 28"/>
                <a:gd name="T25" fmla="*/ 6 h 13"/>
                <a:gd name="T26" fmla="*/ 8 w 28"/>
                <a:gd name="T27" fmla="*/ 7 h 13"/>
                <a:gd name="T28" fmla="*/ 4 w 28"/>
                <a:gd name="T29" fmla="*/ 8 h 13"/>
                <a:gd name="T30" fmla="*/ 7 w 28"/>
                <a:gd name="T31" fmla="*/ 13 h 13"/>
                <a:gd name="T32" fmla="*/ 7 w 28"/>
                <a:gd name="T33" fmla="*/ 12 h 13"/>
                <a:gd name="T34" fmla="*/ 11 w 28"/>
                <a:gd name="T35" fmla="*/ 10 h 13"/>
                <a:gd name="T36" fmla="*/ 16 w 28"/>
                <a:gd name="T37" fmla="*/ 6 h 13"/>
                <a:gd name="T38" fmla="*/ 15 w 28"/>
                <a:gd name="T39" fmla="*/ 8 h 13"/>
                <a:gd name="T40" fmla="*/ 21 w 28"/>
                <a:gd name="T41" fmla="*/ 4 h 13"/>
                <a:gd name="T42" fmla="*/ 24 w 28"/>
                <a:gd name="T43" fmla="*/ 3 h 13"/>
                <a:gd name="T44" fmla="*/ 23 w 28"/>
                <a:gd name="T45" fmla="*/ 2 h 13"/>
                <a:gd name="T46" fmla="*/ 15 w 28"/>
                <a:gd name="T47" fmla="*/ 6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8" h="13">
                  <a:moveTo>
                    <a:pt x="15" y="6"/>
                  </a:moveTo>
                  <a:cubicBezTo>
                    <a:pt x="16" y="6"/>
                    <a:pt x="19" y="5"/>
                    <a:pt x="20" y="3"/>
                  </a:cubicBezTo>
                  <a:cubicBezTo>
                    <a:pt x="17" y="5"/>
                    <a:pt x="15" y="7"/>
                    <a:pt x="11" y="9"/>
                  </a:cubicBezTo>
                  <a:cubicBezTo>
                    <a:pt x="13" y="7"/>
                    <a:pt x="9" y="9"/>
                    <a:pt x="9" y="9"/>
                  </a:cubicBezTo>
                  <a:cubicBezTo>
                    <a:pt x="11" y="8"/>
                    <a:pt x="16" y="5"/>
                    <a:pt x="17" y="5"/>
                  </a:cubicBezTo>
                  <a:cubicBezTo>
                    <a:pt x="16" y="5"/>
                    <a:pt x="18" y="4"/>
                    <a:pt x="18" y="3"/>
                  </a:cubicBezTo>
                  <a:cubicBezTo>
                    <a:pt x="15" y="6"/>
                    <a:pt x="16" y="4"/>
                    <a:pt x="13" y="6"/>
                  </a:cubicBezTo>
                  <a:cubicBezTo>
                    <a:pt x="10" y="8"/>
                    <a:pt x="7" y="8"/>
                    <a:pt x="9" y="7"/>
                  </a:cubicBezTo>
                  <a:cubicBezTo>
                    <a:pt x="12" y="6"/>
                    <a:pt x="11" y="6"/>
                    <a:pt x="11" y="6"/>
                  </a:cubicBezTo>
                  <a:cubicBezTo>
                    <a:pt x="15" y="4"/>
                    <a:pt x="13" y="5"/>
                    <a:pt x="17" y="3"/>
                  </a:cubicBezTo>
                  <a:cubicBezTo>
                    <a:pt x="11" y="6"/>
                    <a:pt x="10" y="4"/>
                    <a:pt x="2" y="8"/>
                  </a:cubicBezTo>
                  <a:cubicBezTo>
                    <a:pt x="0" y="9"/>
                    <a:pt x="2" y="8"/>
                    <a:pt x="3" y="9"/>
                  </a:cubicBezTo>
                  <a:cubicBezTo>
                    <a:pt x="4" y="7"/>
                    <a:pt x="8" y="6"/>
                    <a:pt x="9" y="6"/>
                  </a:cubicBezTo>
                  <a:cubicBezTo>
                    <a:pt x="8" y="6"/>
                    <a:pt x="11" y="5"/>
                    <a:pt x="8" y="7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3" y="10"/>
                    <a:pt x="5" y="12"/>
                    <a:pt x="7" y="13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10" y="11"/>
                    <a:pt x="10" y="11"/>
                    <a:pt x="11" y="10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7"/>
                    <a:pt x="17" y="6"/>
                    <a:pt x="15" y="8"/>
                  </a:cubicBezTo>
                  <a:cubicBezTo>
                    <a:pt x="18" y="6"/>
                    <a:pt x="19" y="5"/>
                    <a:pt x="21" y="4"/>
                  </a:cubicBezTo>
                  <a:cubicBezTo>
                    <a:pt x="22" y="4"/>
                    <a:pt x="20" y="5"/>
                    <a:pt x="24" y="3"/>
                  </a:cubicBezTo>
                  <a:cubicBezTo>
                    <a:pt x="28" y="0"/>
                    <a:pt x="20" y="5"/>
                    <a:pt x="23" y="2"/>
                  </a:cubicBezTo>
                  <a:lnTo>
                    <a:pt x="15" y="6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237" name="Freeform 582">
              <a:extLst>
                <a:ext uri="{FF2B5EF4-FFF2-40B4-BE49-F238E27FC236}">
                  <a16:creationId xmlns:a16="http://schemas.microsoft.com/office/drawing/2014/main" xmlns="" id="{E5D02AF0-B60F-7742-BB3A-2C3B901930C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1" y="2930"/>
              <a:ext cx="2" cy="1"/>
            </a:xfrm>
            <a:custGeom>
              <a:avLst/>
              <a:gdLst>
                <a:gd name="T0" fmla="*/ 2 w 2"/>
                <a:gd name="T1" fmla="*/ 0 h 1"/>
                <a:gd name="T2" fmla="*/ 0 w 2"/>
                <a:gd name="T3" fmla="*/ 1 h 1"/>
                <a:gd name="T4" fmla="*/ 1 w 2"/>
                <a:gd name="T5" fmla="*/ 1 h 1"/>
                <a:gd name="T6" fmla="*/ 2 w 2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lnTo>
                    <a:pt x="0" y="1"/>
                  </a:lnTo>
                  <a:lnTo>
                    <a:pt x="1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238" name="Freeform 583">
              <a:extLst>
                <a:ext uri="{FF2B5EF4-FFF2-40B4-BE49-F238E27FC236}">
                  <a16:creationId xmlns:a16="http://schemas.microsoft.com/office/drawing/2014/main" xmlns="" id="{FCAC4A9A-3C20-2D49-8590-29DF97BF6306}"/>
                </a:ext>
              </a:extLst>
            </p:cNvPr>
            <p:cNvSpPr>
              <a:spLocks/>
            </p:cNvSpPr>
            <p:nvPr/>
          </p:nvSpPr>
          <p:spPr bwMode="auto">
            <a:xfrm>
              <a:off x="4613" y="2934"/>
              <a:ext cx="4" cy="2"/>
            </a:xfrm>
            <a:custGeom>
              <a:avLst/>
              <a:gdLst>
                <a:gd name="T0" fmla="*/ 0 w 4"/>
                <a:gd name="T1" fmla="*/ 3 h 3"/>
                <a:gd name="T2" fmla="*/ 3 w 4"/>
                <a:gd name="T3" fmla="*/ 1 h 3"/>
                <a:gd name="T4" fmla="*/ 0 w 4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3">
                  <a:moveTo>
                    <a:pt x="0" y="3"/>
                  </a:moveTo>
                  <a:cubicBezTo>
                    <a:pt x="3" y="1"/>
                    <a:pt x="3" y="1"/>
                    <a:pt x="3" y="1"/>
                  </a:cubicBezTo>
                  <a:cubicBezTo>
                    <a:pt x="4" y="0"/>
                    <a:pt x="2" y="1"/>
                    <a:pt x="0" y="3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239" name="Freeform 584">
              <a:extLst>
                <a:ext uri="{FF2B5EF4-FFF2-40B4-BE49-F238E27FC236}">
                  <a16:creationId xmlns:a16="http://schemas.microsoft.com/office/drawing/2014/main" xmlns="" id="{83E71E5D-5B5B-294F-A5E9-562F63A5F1D5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0" y="2927"/>
              <a:ext cx="2" cy="1"/>
            </a:xfrm>
            <a:custGeom>
              <a:avLst/>
              <a:gdLst>
                <a:gd name="T0" fmla="*/ 2 w 2"/>
                <a:gd name="T1" fmla="*/ 0 h 1"/>
                <a:gd name="T2" fmla="*/ 1 w 2"/>
                <a:gd name="T3" fmla="*/ 0 h 1"/>
                <a:gd name="T4" fmla="*/ 0 w 2"/>
                <a:gd name="T5" fmla="*/ 1 h 1"/>
                <a:gd name="T6" fmla="*/ 2 w 2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0"/>
                    <a:pt x="2" y="0"/>
                    <a:pt x="2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240" name="Freeform 585">
              <a:extLst>
                <a:ext uri="{FF2B5EF4-FFF2-40B4-BE49-F238E27FC236}">
                  <a16:creationId xmlns:a16="http://schemas.microsoft.com/office/drawing/2014/main" xmlns="" id="{9F1D140B-B010-0C46-8346-A57A25DF2337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8" y="2927"/>
              <a:ext cx="9" cy="4"/>
            </a:xfrm>
            <a:custGeom>
              <a:avLst/>
              <a:gdLst>
                <a:gd name="T0" fmla="*/ 0 w 12"/>
                <a:gd name="T1" fmla="*/ 3 h 5"/>
                <a:gd name="T2" fmla="*/ 1 w 12"/>
                <a:gd name="T3" fmla="*/ 5 h 5"/>
                <a:gd name="T4" fmla="*/ 12 w 12"/>
                <a:gd name="T5" fmla="*/ 0 h 5"/>
                <a:gd name="T6" fmla="*/ 4 w 12"/>
                <a:gd name="T7" fmla="*/ 3 h 5"/>
                <a:gd name="T8" fmla="*/ 4 w 12"/>
                <a:gd name="T9" fmla="*/ 2 h 5"/>
                <a:gd name="T10" fmla="*/ 0 w 12"/>
                <a:gd name="T11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5">
                  <a:moveTo>
                    <a:pt x="0" y="3"/>
                  </a:moveTo>
                  <a:cubicBezTo>
                    <a:pt x="1" y="4"/>
                    <a:pt x="4" y="3"/>
                    <a:pt x="1" y="5"/>
                  </a:cubicBezTo>
                  <a:cubicBezTo>
                    <a:pt x="5" y="4"/>
                    <a:pt x="8" y="2"/>
                    <a:pt x="12" y="0"/>
                  </a:cubicBezTo>
                  <a:cubicBezTo>
                    <a:pt x="12" y="0"/>
                    <a:pt x="6" y="3"/>
                    <a:pt x="4" y="3"/>
                  </a:cubicBezTo>
                  <a:cubicBezTo>
                    <a:pt x="8" y="1"/>
                    <a:pt x="3" y="2"/>
                    <a:pt x="4" y="2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241" name="Freeform 586">
              <a:extLst>
                <a:ext uri="{FF2B5EF4-FFF2-40B4-BE49-F238E27FC236}">
                  <a16:creationId xmlns:a16="http://schemas.microsoft.com/office/drawing/2014/main" xmlns="" id="{44FF39D8-2D09-C240-B72F-6BCC7022CB2E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6" y="2914"/>
              <a:ext cx="20" cy="15"/>
            </a:xfrm>
            <a:custGeom>
              <a:avLst/>
              <a:gdLst>
                <a:gd name="T0" fmla="*/ 15 w 24"/>
                <a:gd name="T1" fmla="*/ 13 h 19"/>
                <a:gd name="T2" fmla="*/ 13 w 24"/>
                <a:gd name="T3" fmla="*/ 13 h 19"/>
                <a:gd name="T4" fmla="*/ 16 w 24"/>
                <a:gd name="T5" fmla="*/ 12 h 19"/>
                <a:gd name="T6" fmla="*/ 18 w 24"/>
                <a:gd name="T7" fmla="*/ 11 h 19"/>
                <a:gd name="T8" fmla="*/ 16 w 24"/>
                <a:gd name="T9" fmla="*/ 12 h 19"/>
                <a:gd name="T10" fmla="*/ 14 w 24"/>
                <a:gd name="T11" fmla="*/ 11 h 19"/>
                <a:gd name="T12" fmla="*/ 9 w 24"/>
                <a:gd name="T13" fmla="*/ 12 h 19"/>
                <a:gd name="T14" fmla="*/ 17 w 24"/>
                <a:gd name="T15" fmla="*/ 9 h 19"/>
                <a:gd name="T16" fmla="*/ 6 w 24"/>
                <a:gd name="T17" fmla="*/ 11 h 19"/>
                <a:gd name="T18" fmla="*/ 10 w 24"/>
                <a:gd name="T19" fmla="*/ 9 h 19"/>
                <a:gd name="T20" fmla="*/ 10 w 24"/>
                <a:gd name="T21" fmla="*/ 9 h 19"/>
                <a:gd name="T22" fmla="*/ 10 w 24"/>
                <a:gd name="T23" fmla="*/ 8 h 19"/>
                <a:gd name="T24" fmla="*/ 16 w 24"/>
                <a:gd name="T25" fmla="*/ 8 h 19"/>
                <a:gd name="T26" fmla="*/ 15 w 24"/>
                <a:gd name="T27" fmla="*/ 7 h 19"/>
                <a:gd name="T28" fmla="*/ 17 w 24"/>
                <a:gd name="T29" fmla="*/ 6 h 19"/>
                <a:gd name="T30" fmla="*/ 13 w 24"/>
                <a:gd name="T31" fmla="*/ 4 h 19"/>
                <a:gd name="T32" fmla="*/ 17 w 24"/>
                <a:gd name="T33" fmla="*/ 4 h 19"/>
                <a:gd name="T34" fmla="*/ 7 w 24"/>
                <a:gd name="T35" fmla="*/ 4 h 19"/>
                <a:gd name="T36" fmla="*/ 8 w 24"/>
                <a:gd name="T37" fmla="*/ 3 h 19"/>
                <a:gd name="T38" fmla="*/ 14 w 24"/>
                <a:gd name="T39" fmla="*/ 4 h 19"/>
                <a:gd name="T40" fmla="*/ 11 w 24"/>
                <a:gd name="T41" fmla="*/ 3 h 19"/>
                <a:gd name="T42" fmla="*/ 17 w 24"/>
                <a:gd name="T43" fmla="*/ 3 h 19"/>
                <a:gd name="T44" fmla="*/ 9 w 24"/>
                <a:gd name="T45" fmla="*/ 1 h 19"/>
                <a:gd name="T46" fmla="*/ 10 w 24"/>
                <a:gd name="T47" fmla="*/ 1 h 19"/>
                <a:gd name="T48" fmla="*/ 1 w 24"/>
                <a:gd name="T49" fmla="*/ 1 h 19"/>
                <a:gd name="T50" fmla="*/ 2 w 24"/>
                <a:gd name="T51" fmla="*/ 5 h 19"/>
                <a:gd name="T52" fmla="*/ 7 w 24"/>
                <a:gd name="T53" fmla="*/ 6 h 19"/>
                <a:gd name="T54" fmla="*/ 1 w 24"/>
                <a:gd name="T55" fmla="*/ 7 h 19"/>
                <a:gd name="T56" fmla="*/ 7 w 24"/>
                <a:gd name="T57" fmla="*/ 6 h 19"/>
                <a:gd name="T58" fmla="*/ 2 w 24"/>
                <a:gd name="T59" fmla="*/ 7 h 19"/>
                <a:gd name="T60" fmla="*/ 7 w 24"/>
                <a:gd name="T61" fmla="*/ 7 h 19"/>
                <a:gd name="T62" fmla="*/ 0 w 24"/>
                <a:gd name="T63" fmla="*/ 8 h 19"/>
                <a:gd name="T64" fmla="*/ 5 w 24"/>
                <a:gd name="T65" fmla="*/ 15 h 19"/>
                <a:gd name="T66" fmla="*/ 9 w 24"/>
                <a:gd name="T67" fmla="*/ 14 h 19"/>
                <a:gd name="T68" fmla="*/ 10 w 24"/>
                <a:gd name="T69" fmla="*/ 16 h 19"/>
                <a:gd name="T70" fmla="*/ 14 w 24"/>
                <a:gd name="T71" fmla="*/ 15 h 19"/>
                <a:gd name="T72" fmla="*/ 5 w 24"/>
                <a:gd name="T73" fmla="*/ 18 h 19"/>
                <a:gd name="T74" fmla="*/ 6 w 24"/>
                <a:gd name="T75" fmla="*/ 18 h 19"/>
                <a:gd name="T76" fmla="*/ 8 w 24"/>
                <a:gd name="T77" fmla="*/ 17 h 19"/>
                <a:gd name="T78" fmla="*/ 6 w 24"/>
                <a:gd name="T79" fmla="*/ 19 h 19"/>
                <a:gd name="T80" fmla="*/ 17 w 24"/>
                <a:gd name="T81" fmla="*/ 14 h 19"/>
                <a:gd name="T82" fmla="*/ 21 w 24"/>
                <a:gd name="T83" fmla="*/ 11 h 19"/>
                <a:gd name="T84" fmla="*/ 15 w 24"/>
                <a:gd name="T85" fmla="*/ 1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4" h="19">
                  <a:moveTo>
                    <a:pt x="15" y="13"/>
                  </a:moveTo>
                  <a:cubicBezTo>
                    <a:pt x="15" y="13"/>
                    <a:pt x="12" y="13"/>
                    <a:pt x="13" y="13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21" y="11"/>
                    <a:pt x="15" y="12"/>
                    <a:pt x="18" y="11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7" y="11"/>
                    <a:pt x="12" y="12"/>
                    <a:pt x="14" y="11"/>
                  </a:cubicBezTo>
                  <a:cubicBezTo>
                    <a:pt x="13" y="11"/>
                    <a:pt x="13" y="11"/>
                    <a:pt x="9" y="12"/>
                  </a:cubicBezTo>
                  <a:cubicBezTo>
                    <a:pt x="14" y="10"/>
                    <a:pt x="14" y="10"/>
                    <a:pt x="17" y="9"/>
                  </a:cubicBezTo>
                  <a:cubicBezTo>
                    <a:pt x="15" y="9"/>
                    <a:pt x="11" y="10"/>
                    <a:pt x="6" y="11"/>
                  </a:cubicBezTo>
                  <a:cubicBezTo>
                    <a:pt x="12" y="9"/>
                    <a:pt x="5" y="10"/>
                    <a:pt x="10" y="9"/>
                  </a:cubicBezTo>
                  <a:cubicBezTo>
                    <a:pt x="10" y="9"/>
                    <a:pt x="11" y="9"/>
                    <a:pt x="10" y="9"/>
                  </a:cubicBezTo>
                  <a:cubicBezTo>
                    <a:pt x="16" y="8"/>
                    <a:pt x="9" y="9"/>
                    <a:pt x="10" y="8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5" y="7"/>
                    <a:pt x="11" y="7"/>
                    <a:pt x="15" y="7"/>
                  </a:cubicBezTo>
                  <a:cubicBezTo>
                    <a:pt x="17" y="6"/>
                    <a:pt x="17" y="6"/>
                    <a:pt x="17" y="6"/>
                  </a:cubicBezTo>
                  <a:cubicBezTo>
                    <a:pt x="13" y="6"/>
                    <a:pt x="15" y="5"/>
                    <a:pt x="13" y="4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3" y="3"/>
                    <a:pt x="15" y="5"/>
                    <a:pt x="7" y="4"/>
                  </a:cubicBezTo>
                  <a:cubicBezTo>
                    <a:pt x="16" y="4"/>
                    <a:pt x="4" y="4"/>
                    <a:pt x="8" y="3"/>
                  </a:cubicBezTo>
                  <a:cubicBezTo>
                    <a:pt x="11" y="3"/>
                    <a:pt x="10" y="4"/>
                    <a:pt x="14" y="4"/>
                  </a:cubicBezTo>
                  <a:cubicBezTo>
                    <a:pt x="9" y="3"/>
                    <a:pt x="13" y="3"/>
                    <a:pt x="11" y="3"/>
                  </a:cubicBezTo>
                  <a:cubicBezTo>
                    <a:pt x="16" y="3"/>
                    <a:pt x="12" y="2"/>
                    <a:pt x="17" y="3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11" y="1"/>
                    <a:pt x="11" y="1"/>
                    <a:pt x="10" y="1"/>
                  </a:cubicBezTo>
                  <a:cubicBezTo>
                    <a:pt x="10" y="1"/>
                    <a:pt x="3" y="0"/>
                    <a:pt x="1" y="1"/>
                  </a:cubicBezTo>
                  <a:cubicBezTo>
                    <a:pt x="3" y="2"/>
                    <a:pt x="5" y="4"/>
                    <a:pt x="2" y="5"/>
                  </a:cubicBezTo>
                  <a:cubicBezTo>
                    <a:pt x="8" y="5"/>
                    <a:pt x="2" y="6"/>
                    <a:pt x="7" y="6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3" y="7"/>
                    <a:pt x="5" y="6"/>
                    <a:pt x="7" y="6"/>
                  </a:cubicBezTo>
                  <a:cubicBezTo>
                    <a:pt x="8" y="7"/>
                    <a:pt x="4" y="7"/>
                    <a:pt x="2" y="7"/>
                  </a:cubicBezTo>
                  <a:cubicBezTo>
                    <a:pt x="2" y="8"/>
                    <a:pt x="4" y="7"/>
                    <a:pt x="7" y="7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3" y="10"/>
                    <a:pt x="8" y="12"/>
                    <a:pt x="5" y="15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7" y="15"/>
                    <a:pt x="19" y="12"/>
                    <a:pt x="10" y="16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2" y="15"/>
                    <a:pt x="7" y="17"/>
                    <a:pt x="5" y="18"/>
                  </a:cubicBezTo>
                  <a:cubicBezTo>
                    <a:pt x="6" y="18"/>
                    <a:pt x="5" y="19"/>
                    <a:pt x="6" y="18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11" y="16"/>
                    <a:pt x="9" y="17"/>
                    <a:pt x="6" y="19"/>
                  </a:cubicBezTo>
                  <a:cubicBezTo>
                    <a:pt x="11" y="18"/>
                    <a:pt x="13" y="15"/>
                    <a:pt x="17" y="14"/>
                  </a:cubicBezTo>
                  <a:cubicBezTo>
                    <a:pt x="9" y="16"/>
                    <a:pt x="24" y="11"/>
                    <a:pt x="21" y="11"/>
                  </a:cubicBezTo>
                  <a:cubicBezTo>
                    <a:pt x="18" y="11"/>
                    <a:pt x="17" y="12"/>
                    <a:pt x="15" y="13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242" name="Freeform 587">
              <a:extLst>
                <a:ext uri="{FF2B5EF4-FFF2-40B4-BE49-F238E27FC236}">
                  <a16:creationId xmlns:a16="http://schemas.microsoft.com/office/drawing/2014/main" xmlns="" id="{97DB0562-DDD8-F84C-93A7-A92D30E7E02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8" y="2928"/>
              <a:ext cx="2" cy="0"/>
            </a:xfrm>
            <a:custGeom>
              <a:avLst/>
              <a:gdLst>
                <a:gd name="T0" fmla="*/ 0 w 2"/>
                <a:gd name="T1" fmla="*/ 2 w 2"/>
                <a:gd name="T2" fmla="*/ 0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243" name="Freeform 588">
              <a:extLst>
                <a:ext uri="{FF2B5EF4-FFF2-40B4-BE49-F238E27FC236}">
                  <a16:creationId xmlns:a16="http://schemas.microsoft.com/office/drawing/2014/main" xmlns="" id="{FB9631A3-25A5-2E4C-A759-DFACDFEF63A4}"/>
                </a:ext>
              </a:extLst>
            </p:cNvPr>
            <p:cNvSpPr>
              <a:spLocks/>
            </p:cNvSpPr>
            <p:nvPr/>
          </p:nvSpPr>
          <p:spPr bwMode="auto">
            <a:xfrm>
              <a:off x="4613" y="2914"/>
              <a:ext cx="1" cy="0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1" y="0"/>
                    <a:pt x="1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244" name="Rectangle 589">
              <a:extLst>
                <a:ext uri="{FF2B5EF4-FFF2-40B4-BE49-F238E27FC236}">
                  <a16:creationId xmlns:a16="http://schemas.microsoft.com/office/drawing/2014/main" xmlns="" id="{B361C7A4-655D-F946-9400-C4586651A0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1" y="2929"/>
              <a:ext cx="1" cy="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245" name="Freeform 590">
              <a:extLst>
                <a:ext uri="{FF2B5EF4-FFF2-40B4-BE49-F238E27FC236}">
                  <a16:creationId xmlns:a16="http://schemas.microsoft.com/office/drawing/2014/main" xmlns="" id="{D868F66E-C722-0146-B652-D44CD3700D61}"/>
                </a:ext>
              </a:extLst>
            </p:cNvPr>
            <p:cNvSpPr>
              <a:spLocks/>
            </p:cNvSpPr>
            <p:nvPr/>
          </p:nvSpPr>
          <p:spPr bwMode="auto">
            <a:xfrm>
              <a:off x="4618" y="2926"/>
              <a:ext cx="1" cy="1"/>
            </a:xfrm>
            <a:custGeom>
              <a:avLst/>
              <a:gdLst>
                <a:gd name="T0" fmla="*/ 1 w 1"/>
                <a:gd name="T1" fmla="*/ 0 h 1"/>
                <a:gd name="T2" fmla="*/ 1 w 1"/>
                <a:gd name="T3" fmla="*/ 0 h 1"/>
                <a:gd name="T4" fmla="*/ 0 w 1"/>
                <a:gd name="T5" fmla="*/ 1 h 1"/>
                <a:gd name="T6" fmla="*/ 1 w 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lnTo>
                    <a:pt x="1" y="0"/>
                  </a:lnTo>
                  <a:lnTo>
                    <a:pt x="0" y="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246" name="Freeform 591">
              <a:extLst>
                <a:ext uri="{FF2B5EF4-FFF2-40B4-BE49-F238E27FC236}">
                  <a16:creationId xmlns:a16="http://schemas.microsoft.com/office/drawing/2014/main" xmlns="" id="{DF0E6781-7A9D-164A-B1FB-87A6670534BE}"/>
                </a:ext>
              </a:extLst>
            </p:cNvPr>
            <p:cNvSpPr>
              <a:spLocks/>
            </p:cNvSpPr>
            <p:nvPr/>
          </p:nvSpPr>
          <p:spPr bwMode="auto">
            <a:xfrm>
              <a:off x="4617" y="2913"/>
              <a:ext cx="2" cy="0"/>
            </a:xfrm>
            <a:custGeom>
              <a:avLst/>
              <a:gdLst>
                <a:gd name="T0" fmla="*/ 2 w 2"/>
                <a:gd name="T1" fmla="*/ 0 w 2"/>
                <a:gd name="T2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lnTo>
                    <a:pt x="0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247" name="Freeform 592">
              <a:extLst>
                <a:ext uri="{FF2B5EF4-FFF2-40B4-BE49-F238E27FC236}">
                  <a16:creationId xmlns:a16="http://schemas.microsoft.com/office/drawing/2014/main" xmlns="" id="{61BA01E8-DD03-4240-BB39-CEFCBB4824C4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1" y="290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248" name="Freeform 593">
              <a:extLst>
                <a:ext uri="{FF2B5EF4-FFF2-40B4-BE49-F238E27FC236}">
                  <a16:creationId xmlns:a16="http://schemas.microsoft.com/office/drawing/2014/main" xmlns="" id="{340E5DBB-34AA-A447-BA11-E0892DC5F264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6" y="2885"/>
              <a:ext cx="22" cy="29"/>
            </a:xfrm>
            <a:custGeom>
              <a:avLst/>
              <a:gdLst>
                <a:gd name="T0" fmla="*/ 17 w 27"/>
                <a:gd name="T1" fmla="*/ 7 h 35"/>
                <a:gd name="T2" fmla="*/ 12 w 27"/>
                <a:gd name="T3" fmla="*/ 3 h 35"/>
                <a:gd name="T4" fmla="*/ 9 w 27"/>
                <a:gd name="T5" fmla="*/ 2 h 35"/>
                <a:gd name="T6" fmla="*/ 11 w 27"/>
                <a:gd name="T7" fmla="*/ 5 h 35"/>
                <a:gd name="T8" fmla="*/ 9 w 27"/>
                <a:gd name="T9" fmla="*/ 9 h 35"/>
                <a:gd name="T10" fmla="*/ 6 w 27"/>
                <a:gd name="T11" fmla="*/ 10 h 35"/>
                <a:gd name="T12" fmla="*/ 10 w 27"/>
                <a:gd name="T13" fmla="*/ 16 h 35"/>
                <a:gd name="T14" fmla="*/ 8 w 27"/>
                <a:gd name="T15" fmla="*/ 15 h 35"/>
                <a:gd name="T16" fmla="*/ 6 w 27"/>
                <a:gd name="T17" fmla="*/ 16 h 35"/>
                <a:gd name="T18" fmla="*/ 15 w 27"/>
                <a:gd name="T19" fmla="*/ 21 h 35"/>
                <a:gd name="T20" fmla="*/ 14 w 27"/>
                <a:gd name="T21" fmla="*/ 23 h 35"/>
                <a:gd name="T22" fmla="*/ 10 w 27"/>
                <a:gd name="T23" fmla="*/ 22 h 35"/>
                <a:gd name="T24" fmla="*/ 9 w 27"/>
                <a:gd name="T25" fmla="*/ 24 h 35"/>
                <a:gd name="T26" fmla="*/ 7 w 27"/>
                <a:gd name="T27" fmla="*/ 26 h 35"/>
                <a:gd name="T28" fmla="*/ 8 w 27"/>
                <a:gd name="T29" fmla="*/ 28 h 35"/>
                <a:gd name="T30" fmla="*/ 12 w 27"/>
                <a:gd name="T31" fmla="*/ 30 h 35"/>
                <a:gd name="T32" fmla="*/ 7 w 27"/>
                <a:gd name="T33" fmla="*/ 29 h 35"/>
                <a:gd name="T34" fmla="*/ 8 w 27"/>
                <a:gd name="T35" fmla="*/ 31 h 35"/>
                <a:gd name="T36" fmla="*/ 7 w 27"/>
                <a:gd name="T37" fmla="*/ 35 h 35"/>
                <a:gd name="T38" fmla="*/ 9 w 27"/>
                <a:gd name="T39" fmla="*/ 33 h 35"/>
                <a:gd name="T40" fmla="*/ 6 w 27"/>
                <a:gd name="T41" fmla="*/ 32 h 35"/>
                <a:gd name="T42" fmla="*/ 17 w 27"/>
                <a:gd name="T43" fmla="*/ 33 h 35"/>
                <a:gd name="T44" fmla="*/ 18 w 27"/>
                <a:gd name="T45" fmla="*/ 33 h 35"/>
                <a:gd name="T46" fmla="*/ 17 w 27"/>
                <a:gd name="T47" fmla="*/ 32 h 35"/>
                <a:gd name="T48" fmla="*/ 19 w 27"/>
                <a:gd name="T49" fmla="*/ 31 h 35"/>
                <a:gd name="T50" fmla="*/ 20 w 27"/>
                <a:gd name="T51" fmla="*/ 30 h 35"/>
                <a:gd name="T52" fmla="*/ 18 w 27"/>
                <a:gd name="T53" fmla="*/ 28 h 35"/>
                <a:gd name="T54" fmla="*/ 19 w 27"/>
                <a:gd name="T55" fmla="*/ 28 h 35"/>
                <a:gd name="T56" fmla="*/ 19 w 27"/>
                <a:gd name="T57" fmla="*/ 28 h 35"/>
                <a:gd name="T58" fmla="*/ 18 w 27"/>
                <a:gd name="T59" fmla="*/ 26 h 35"/>
                <a:gd name="T60" fmla="*/ 16 w 27"/>
                <a:gd name="T61" fmla="*/ 24 h 35"/>
                <a:gd name="T62" fmla="*/ 21 w 27"/>
                <a:gd name="T63" fmla="*/ 26 h 35"/>
                <a:gd name="T64" fmla="*/ 21 w 27"/>
                <a:gd name="T65" fmla="*/ 25 h 35"/>
                <a:gd name="T66" fmla="*/ 17 w 27"/>
                <a:gd name="T67" fmla="*/ 22 h 35"/>
                <a:gd name="T68" fmla="*/ 16 w 27"/>
                <a:gd name="T69" fmla="*/ 19 h 35"/>
                <a:gd name="T70" fmla="*/ 15 w 27"/>
                <a:gd name="T71" fmla="*/ 16 h 35"/>
                <a:gd name="T72" fmla="*/ 16 w 27"/>
                <a:gd name="T73" fmla="*/ 16 h 35"/>
                <a:gd name="T74" fmla="*/ 17 w 27"/>
                <a:gd name="T75" fmla="*/ 12 h 35"/>
                <a:gd name="T76" fmla="*/ 11 w 27"/>
                <a:gd name="T77" fmla="*/ 10 h 35"/>
                <a:gd name="T78" fmla="*/ 20 w 27"/>
                <a:gd name="T79" fmla="*/ 14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7" h="35">
                  <a:moveTo>
                    <a:pt x="22" y="12"/>
                  </a:moveTo>
                  <a:cubicBezTo>
                    <a:pt x="21" y="11"/>
                    <a:pt x="20" y="10"/>
                    <a:pt x="17" y="7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18" y="8"/>
                    <a:pt x="16" y="5"/>
                    <a:pt x="12" y="3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6" y="7"/>
                    <a:pt x="11" y="2"/>
                    <a:pt x="9" y="2"/>
                  </a:cubicBezTo>
                  <a:cubicBezTo>
                    <a:pt x="10" y="3"/>
                    <a:pt x="16" y="8"/>
                    <a:pt x="14" y="8"/>
                  </a:cubicBezTo>
                  <a:cubicBezTo>
                    <a:pt x="14" y="8"/>
                    <a:pt x="13" y="6"/>
                    <a:pt x="11" y="5"/>
                  </a:cubicBezTo>
                  <a:cubicBezTo>
                    <a:pt x="10" y="6"/>
                    <a:pt x="16" y="10"/>
                    <a:pt x="16" y="10"/>
                  </a:cubicBezTo>
                  <a:cubicBezTo>
                    <a:pt x="1" y="0"/>
                    <a:pt x="19" y="14"/>
                    <a:pt x="9" y="9"/>
                  </a:cubicBezTo>
                  <a:cubicBezTo>
                    <a:pt x="10" y="10"/>
                    <a:pt x="8" y="10"/>
                    <a:pt x="11" y="12"/>
                  </a:cubicBezTo>
                  <a:cubicBezTo>
                    <a:pt x="7" y="10"/>
                    <a:pt x="10" y="12"/>
                    <a:pt x="6" y="10"/>
                  </a:cubicBezTo>
                  <a:cubicBezTo>
                    <a:pt x="15" y="15"/>
                    <a:pt x="1" y="9"/>
                    <a:pt x="12" y="16"/>
                  </a:cubicBezTo>
                  <a:cubicBezTo>
                    <a:pt x="9" y="15"/>
                    <a:pt x="13" y="16"/>
                    <a:pt x="10" y="16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6" y="14"/>
                    <a:pt x="13" y="18"/>
                    <a:pt x="8" y="15"/>
                  </a:cubicBezTo>
                  <a:cubicBezTo>
                    <a:pt x="7" y="16"/>
                    <a:pt x="11" y="17"/>
                    <a:pt x="14" y="19"/>
                  </a:cubicBezTo>
                  <a:cubicBezTo>
                    <a:pt x="12" y="19"/>
                    <a:pt x="11" y="18"/>
                    <a:pt x="6" y="16"/>
                  </a:cubicBezTo>
                  <a:cubicBezTo>
                    <a:pt x="11" y="19"/>
                    <a:pt x="8" y="18"/>
                    <a:pt x="11" y="20"/>
                  </a:cubicBezTo>
                  <a:cubicBezTo>
                    <a:pt x="11" y="20"/>
                    <a:pt x="13" y="20"/>
                    <a:pt x="15" y="21"/>
                  </a:cubicBezTo>
                  <a:cubicBezTo>
                    <a:pt x="13" y="22"/>
                    <a:pt x="18" y="24"/>
                    <a:pt x="19" y="25"/>
                  </a:cubicBezTo>
                  <a:cubicBezTo>
                    <a:pt x="13" y="23"/>
                    <a:pt x="19" y="24"/>
                    <a:pt x="14" y="23"/>
                  </a:cubicBezTo>
                  <a:cubicBezTo>
                    <a:pt x="12" y="21"/>
                    <a:pt x="12" y="21"/>
                    <a:pt x="8" y="18"/>
                  </a:cubicBezTo>
                  <a:cubicBezTo>
                    <a:pt x="7" y="19"/>
                    <a:pt x="8" y="20"/>
                    <a:pt x="10" y="22"/>
                  </a:cubicBezTo>
                  <a:cubicBezTo>
                    <a:pt x="9" y="22"/>
                    <a:pt x="7" y="21"/>
                    <a:pt x="6" y="21"/>
                  </a:cubicBezTo>
                  <a:cubicBezTo>
                    <a:pt x="3" y="21"/>
                    <a:pt x="12" y="25"/>
                    <a:pt x="9" y="24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10" y="25"/>
                    <a:pt x="4" y="24"/>
                    <a:pt x="7" y="26"/>
                  </a:cubicBezTo>
                  <a:cubicBezTo>
                    <a:pt x="8" y="26"/>
                    <a:pt x="9" y="26"/>
                    <a:pt x="10" y="27"/>
                  </a:cubicBezTo>
                  <a:cubicBezTo>
                    <a:pt x="2" y="24"/>
                    <a:pt x="14" y="29"/>
                    <a:pt x="8" y="28"/>
                  </a:cubicBezTo>
                  <a:cubicBezTo>
                    <a:pt x="14" y="29"/>
                    <a:pt x="16" y="31"/>
                    <a:pt x="17" y="31"/>
                  </a:cubicBezTo>
                  <a:cubicBezTo>
                    <a:pt x="12" y="30"/>
                    <a:pt x="12" y="30"/>
                    <a:pt x="12" y="30"/>
                  </a:cubicBezTo>
                  <a:cubicBezTo>
                    <a:pt x="15" y="30"/>
                    <a:pt x="6" y="28"/>
                    <a:pt x="4" y="27"/>
                  </a:cubicBezTo>
                  <a:cubicBezTo>
                    <a:pt x="6" y="28"/>
                    <a:pt x="3" y="28"/>
                    <a:pt x="7" y="29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2" y="29"/>
                    <a:pt x="13" y="31"/>
                    <a:pt x="8" y="31"/>
                  </a:cubicBezTo>
                  <a:cubicBezTo>
                    <a:pt x="5" y="30"/>
                    <a:pt x="5" y="30"/>
                    <a:pt x="5" y="30"/>
                  </a:cubicBezTo>
                  <a:cubicBezTo>
                    <a:pt x="6" y="32"/>
                    <a:pt x="0" y="33"/>
                    <a:pt x="7" y="35"/>
                  </a:cubicBezTo>
                  <a:cubicBezTo>
                    <a:pt x="9" y="35"/>
                    <a:pt x="16" y="35"/>
                    <a:pt x="18" y="35"/>
                  </a:cubicBezTo>
                  <a:cubicBezTo>
                    <a:pt x="15" y="35"/>
                    <a:pt x="11" y="34"/>
                    <a:pt x="9" y="33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10" y="33"/>
                    <a:pt x="8" y="32"/>
                    <a:pt x="6" y="32"/>
                  </a:cubicBezTo>
                  <a:cubicBezTo>
                    <a:pt x="3" y="31"/>
                    <a:pt x="10" y="32"/>
                    <a:pt x="7" y="31"/>
                  </a:cubicBezTo>
                  <a:cubicBezTo>
                    <a:pt x="12" y="32"/>
                    <a:pt x="13" y="33"/>
                    <a:pt x="17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7" y="33"/>
                    <a:pt x="16" y="33"/>
                    <a:pt x="18" y="33"/>
                  </a:cubicBezTo>
                  <a:cubicBezTo>
                    <a:pt x="12" y="31"/>
                    <a:pt x="21" y="33"/>
                    <a:pt x="18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4" y="31"/>
                    <a:pt x="15" y="31"/>
                    <a:pt x="14" y="31"/>
                  </a:cubicBezTo>
                  <a:cubicBezTo>
                    <a:pt x="18" y="31"/>
                    <a:pt x="17" y="31"/>
                    <a:pt x="19" y="31"/>
                  </a:cubicBezTo>
                  <a:cubicBezTo>
                    <a:pt x="17" y="30"/>
                    <a:pt x="12" y="29"/>
                    <a:pt x="12" y="29"/>
                  </a:cubicBezTo>
                  <a:cubicBezTo>
                    <a:pt x="17" y="30"/>
                    <a:pt x="15" y="29"/>
                    <a:pt x="20" y="30"/>
                  </a:cubicBezTo>
                  <a:cubicBezTo>
                    <a:pt x="14" y="28"/>
                    <a:pt x="18" y="29"/>
                    <a:pt x="15" y="28"/>
                  </a:cubicBezTo>
                  <a:cubicBezTo>
                    <a:pt x="14" y="27"/>
                    <a:pt x="15" y="27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0" y="28"/>
                    <a:pt x="16" y="27"/>
                    <a:pt x="19" y="28"/>
                  </a:cubicBezTo>
                  <a:cubicBezTo>
                    <a:pt x="20" y="28"/>
                    <a:pt x="20" y="28"/>
                    <a:pt x="21" y="29"/>
                  </a:cubicBezTo>
                  <a:cubicBezTo>
                    <a:pt x="22" y="29"/>
                    <a:pt x="13" y="25"/>
                    <a:pt x="18" y="26"/>
                  </a:cubicBezTo>
                  <a:cubicBezTo>
                    <a:pt x="16" y="25"/>
                    <a:pt x="16" y="25"/>
                    <a:pt x="10" y="23"/>
                  </a:cubicBezTo>
                  <a:cubicBezTo>
                    <a:pt x="12" y="23"/>
                    <a:pt x="17" y="25"/>
                    <a:pt x="16" y="24"/>
                  </a:cubicBezTo>
                  <a:cubicBezTo>
                    <a:pt x="11" y="22"/>
                    <a:pt x="18" y="25"/>
                    <a:pt x="15" y="23"/>
                  </a:cubicBezTo>
                  <a:cubicBezTo>
                    <a:pt x="20" y="25"/>
                    <a:pt x="16" y="24"/>
                    <a:pt x="21" y="26"/>
                  </a:cubicBezTo>
                  <a:cubicBezTo>
                    <a:pt x="23" y="26"/>
                    <a:pt x="17" y="23"/>
                    <a:pt x="18" y="23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0" y="24"/>
                    <a:pt x="16" y="22"/>
                    <a:pt x="20" y="23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9" y="22"/>
                    <a:pt x="18" y="21"/>
                    <a:pt x="21" y="23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22" y="22"/>
                    <a:pt x="17" y="18"/>
                    <a:pt x="12" y="15"/>
                  </a:cubicBezTo>
                  <a:cubicBezTo>
                    <a:pt x="12" y="15"/>
                    <a:pt x="13" y="15"/>
                    <a:pt x="15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7"/>
                    <a:pt x="21" y="19"/>
                    <a:pt x="16" y="16"/>
                  </a:cubicBezTo>
                  <a:cubicBezTo>
                    <a:pt x="15" y="14"/>
                    <a:pt x="19" y="17"/>
                    <a:pt x="20" y="18"/>
                  </a:cubicBezTo>
                  <a:cubicBezTo>
                    <a:pt x="14" y="13"/>
                    <a:pt x="26" y="19"/>
                    <a:pt x="17" y="12"/>
                  </a:cubicBezTo>
                  <a:cubicBezTo>
                    <a:pt x="16" y="13"/>
                    <a:pt x="14" y="12"/>
                    <a:pt x="14" y="13"/>
                  </a:cubicBezTo>
                  <a:cubicBezTo>
                    <a:pt x="13" y="12"/>
                    <a:pt x="11" y="10"/>
                    <a:pt x="11" y="10"/>
                  </a:cubicBezTo>
                  <a:cubicBezTo>
                    <a:pt x="11" y="9"/>
                    <a:pt x="15" y="11"/>
                    <a:pt x="13" y="10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27" y="18"/>
                    <a:pt x="12" y="7"/>
                    <a:pt x="22" y="12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249" name="Freeform 594">
              <a:extLst>
                <a:ext uri="{FF2B5EF4-FFF2-40B4-BE49-F238E27FC236}">
                  <a16:creationId xmlns:a16="http://schemas.microsoft.com/office/drawing/2014/main" xmlns="" id="{FB44ADA6-D27C-4249-BE19-7C65051E063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0" y="2900"/>
              <a:ext cx="3" cy="1"/>
            </a:xfrm>
            <a:custGeom>
              <a:avLst/>
              <a:gdLst>
                <a:gd name="T0" fmla="*/ 0 w 4"/>
                <a:gd name="T1" fmla="*/ 0 h 2"/>
                <a:gd name="T2" fmla="*/ 4 w 4"/>
                <a:gd name="T3" fmla="*/ 2 h 2"/>
                <a:gd name="T4" fmla="*/ 1 w 4"/>
                <a:gd name="T5" fmla="*/ 0 h 2"/>
                <a:gd name="T6" fmla="*/ 0 w 4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2">
                  <a:moveTo>
                    <a:pt x="0" y="0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1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250" name="Freeform 595">
              <a:extLst>
                <a:ext uri="{FF2B5EF4-FFF2-40B4-BE49-F238E27FC236}">
                  <a16:creationId xmlns:a16="http://schemas.microsoft.com/office/drawing/2014/main" xmlns="" id="{281B3538-82CB-3448-97C8-5C284EA79B0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0" y="2899"/>
              <a:ext cx="1" cy="1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0 w 1"/>
                <a:gd name="T5" fmla="*/ 1 h 1"/>
                <a:gd name="T6" fmla="*/ 1 w 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lnTo>
                    <a:pt x="0" y="0"/>
                  </a:lnTo>
                  <a:lnTo>
                    <a:pt x="0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251" name="Freeform 596">
              <a:extLst>
                <a:ext uri="{FF2B5EF4-FFF2-40B4-BE49-F238E27FC236}">
                  <a16:creationId xmlns:a16="http://schemas.microsoft.com/office/drawing/2014/main" xmlns="" id="{7E03B9D0-1567-1F4D-B84E-8E38DF1B525C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3" y="2892"/>
              <a:ext cx="2" cy="2"/>
            </a:xfrm>
            <a:custGeom>
              <a:avLst/>
              <a:gdLst>
                <a:gd name="T0" fmla="*/ 1 w 2"/>
                <a:gd name="T1" fmla="*/ 1 h 2"/>
                <a:gd name="T2" fmla="*/ 1 w 2"/>
                <a:gd name="T3" fmla="*/ 1 h 2"/>
                <a:gd name="T4" fmla="*/ 1 w 2"/>
                <a:gd name="T5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1" y="1"/>
                  </a:moveTo>
                  <a:cubicBezTo>
                    <a:pt x="1" y="1"/>
                    <a:pt x="2" y="2"/>
                    <a:pt x="1" y="1"/>
                  </a:cubicBezTo>
                  <a:cubicBezTo>
                    <a:pt x="0" y="0"/>
                    <a:pt x="0" y="0"/>
                    <a:pt x="1" y="1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252" name="Rectangle 597">
              <a:extLst>
                <a:ext uri="{FF2B5EF4-FFF2-40B4-BE49-F238E27FC236}">
                  <a16:creationId xmlns:a16="http://schemas.microsoft.com/office/drawing/2014/main" xmlns="" id="{D677EEF2-9747-5347-BA31-027FB6FBD9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22" y="2892"/>
              <a:ext cx="1" cy="1"/>
            </a:xfrm>
            <a:prstGeom prst="rect">
              <a:avLst/>
            </a:pr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253" name="Freeform 598">
              <a:extLst>
                <a:ext uri="{FF2B5EF4-FFF2-40B4-BE49-F238E27FC236}">
                  <a16:creationId xmlns:a16="http://schemas.microsoft.com/office/drawing/2014/main" xmlns="" id="{99E543FD-CFDC-6442-AE75-56838B2E0005}"/>
                </a:ext>
              </a:extLst>
            </p:cNvPr>
            <p:cNvSpPr>
              <a:spLocks/>
            </p:cNvSpPr>
            <p:nvPr/>
          </p:nvSpPr>
          <p:spPr bwMode="auto">
            <a:xfrm>
              <a:off x="4613" y="2873"/>
              <a:ext cx="14" cy="20"/>
            </a:xfrm>
            <a:custGeom>
              <a:avLst/>
              <a:gdLst>
                <a:gd name="T0" fmla="*/ 17 w 18"/>
                <a:gd name="T1" fmla="*/ 9 h 25"/>
                <a:gd name="T2" fmla="*/ 14 w 18"/>
                <a:gd name="T3" fmla="*/ 5 h 25"/>
                <a:gd name="T4" fmla="*/ 17 w 18"/>
                <a:gd name="T5" fmla="*/ 7 h 25"/>
                <a:gd name="T6" fmla="*/ 13 w 18"/>
                <a:gd name="T7" fmla="*/ 0 h 25"/>
                <a:gd name="T8" fmla="*/ 10 w 18"/>
                <a:gd name="T9" fmla="*/ 10 h 25"/>
                <a:gd name="T10" fmla="*/ 8 w 18"/>
                <a:gd name="T11" fmla="*/ 7 h 25"/>
                <a:gd name="T12" fmla="*/ 10 w 18"/>
                <a:gd name="T13" fmla="*/ 13 h 25"/>
                <a:gd name="T14" fmla="*/ 5 w 18"/>
                <a:gd name="T15" fmla="*/ 9 h 25"/>
                <a:gd name="T16" fmla="*/ 6 w 18"/>
                <a:gd name="T17" fmla="*/ 12 h 25"/>
                <a:gd name="T18" fmla="*/ 8 w 18"/>
                <a:gd name="T19" fmla="*/ 14 h 25"/>
                <a:gd name="T20" fmla="*/ 7 w 18"/>
                <a:gd name="T21" fmla="*/ 13 h 25"/>
                <a:gd name="T22" fmla="*/ 7 w 18"/>
                <a:gd name="T23" fmla="*/ 14 h 25"/>
                <a:gd name="T24" fmla="*/ 7 w 18"/>
                <a:gd name="T25" fmla="*/ 15 h 25"/>
                <a:gd name="T26" fmla="*/ 6 w 18"/>
                <a:gd name="T27" fmla="*/ 14 h 25"/>
                <a:gd name="T28" fmla="*/ 7 w 18"/>
                <a:gd name="T29" fmla="*/ 16 h 25"/>
                <a:gd name="T30" fmla="*/ 4 w 18"/>
                <a:gd name="T31" fmla="*/ 14 h 25"/>
                <a:gd name="T32" fmla="*/ 7 w 18"/>
                <a:gd name="T33" fmla="*/ 19 h 25"/>
                <a:gd name="T34" fmla="*/ 10 w 18"/>
                <a:gd name="T35" fmla="*/ 22 h 25"/>
                <a:gd name="T36" fmla="*/ 9 w 18"/>
                <a:gd name="T37" fmla="*/ 18 h 25"/>
                <a:gd name="T38" fmla="*/ 9 w 18"/>
                <a:gd name="T39" fmla="*/ 18 h 25"/>
                <a:gd name="T40" fmla="*/ 8 w 18"/>
                <a:gd name="T41" fmla="*/ 16 h 25"/>
                <a:gd name="T42" fmla="*/ 12 w 18"/>
                <a:gd name="T43" fmla="*/ 21 h 25"/>
                <a:gd name="T44" fmla="*/ 16 w 18"/>
                <a:gd name="T45" fmla="*/ 22 h 25"/>
                <a:gd name="T46" fmla="*/ 16 w 18"/>
                <a:gd name="T47" fmla="*/ 22 h 25"/>
                <a:gd name="T48" fmla="*/ 15 w 18"/>
                <a:gd name="T49" fmla="*/ 20 h 25"/>
                <a:gd name="T50" fmla="*/ 13 w 18"/>
                <a:gd name="T51" fmla="*/ 19 h 25"/>
                <a:gd name="T52" fmla="*/ 8 w 18"/>
                <a:gd name="T53" fmla="*/ 14 h 25"/>
                <a:gd name="T54" fmla="*/ 9 w 18"/>
                <a:gd name="T55" fmla="*/ 13 h 25"/>
                <a:gd name="T56" fmla="*/ 13 w 18"/>
                <a:gd name="T57" fmla="*/ 18 h 25"/>
                <a:gd name="T58" fmla="*/ 11 w 18"/>
                <a:gd name="T59" fmla="*/ 15 h 25"/>
                <a:gd name="T60" fmla="*/ 16 w 18"/>
                <a:gd name="T61" fmla="*/ 19 h 25"/>
                <a:gd name="T62" fmla="*/ 11 w 18"/>
                <a:gd name="T63" fmla="*/ 15 h 25"/>
                <a:gd name="T64" fmla="*/ 14 w 18"/>
                <a:gd name="T65" fmla="*/ 12 h 25"/>
                <a:gd name="T66" fmla="*/ 16 w 18"/>
                <a:gd name="T67" fmla="*/ 15 h 25"/>
                <a:gd name="T68" fmla="*/ 13 w 18"/>
                <a:gd name="T69" fmla="*/ 12 h 25"/>
                <a:gd name="T70" fmla="*/ 16 w 18"/>
                <a:gd name="T71" fmla="*/ 12 h 25"/>
                <a:gd name="T72" fmla="*/ 14 w 18"/>
                <a:gd name="T73" fmla="*/ 10 h 25"/>
                <a:gd name="T74" fmla="*/ 16 w 18"/>
                <a:gd name="T75" fmla="*/ 9 h 25"/>
                <a:gd name="T76" fmla="*/ 16 w 18"/>
                <a:gd name="T77" fmla="*/ 9 h 25"/>
                <a:gd name="T78" fmla="*/ 13 w 18"/>
                <a:gd name="T79" fmla="*/ 4 h 25"/>
                <a:gd name="T80" fmla="*/ 17 w 18"/>
                <a:gd name="T81" fmla="*/ 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8" h="25">
                  <a:moveTo>
                    <a:pt x="17" y="9"/>
                  </a:moveTo>
                  <a:cubicBezTo>
                    <a:pt x="14" y="5"/>
                    <a:pt x="14" y="5"/>
                    <a:pt x="14" y="5"/>
                  </a:cubicBezTo>
                  <a:cubicBezTo>
                    <a:pt x="16" y="7"/>
                    <a:pt x="15" y="4"/>
                    <a:pt x="17" y="7"/>
                  </a:cubicBezTo>
                  <a:cubicBezTo>
                    <a:pt x="14" y="3"/>
                    <a:pt x="18" y="6"/>
                    <a:pt x="13" y="0"/>
                  </a:cubicBezTo>
                  <a:cubicBezTo>
                    <a:pt x="13" y="4"/>
                    <a:pt x="7" y="3"/>
                    <a:pt x="10" y="10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11" y="13"/>
                    <a:pt x="1" y="4"/>
                    <a:pt x="10" y="13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3" y="8"/>
                    <a:pt x="11" y="16"/>
                    <a:pt x="6" y="12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9" y="16"/>
                    <a:pt x="9" y="16"/>
                    <a:pt x="7" y="15"/>
                  </a:cubicBezTo>
                  <a:cubicBezTo>
                    <a:pt x="5" y="14"/>
                    <a:pt x="7" y="15"/>
                    <a:pt x="6" y="14"/>
                  </a:cubicBezTo>
                  <a:cubicBezTo>
                    <a:pt x="4" y="13"/>
                    <a:pt x="8" y="16"/>
                    <a:pt x="7" y="16"/>
                  </a:cubicBezTo>
                  <a:cubicBezTo>
                    <a:pt x="6" y="15"/>
                    <a:pt x="5" y="14"/>
                    <a:pt x="4" y="14"/>
                  </a:cubicBezTo>
                  <a:cubicBezTo>
                    <a:pt x="6" y="16"/>
                    <a:pt x="0" y="13"/>
                    <a:pt x="7" y="19"/>
                  </a:cubicBezTo>
                  <a:cubicBezTo>
                    <a:pt x="9" y="20"/>
                    <a:pt x="10" y="21"/>
                    <a:pt x="10" y="22"/>
                  </a:cubicBezTo>
                  <a:cubicBezTo>
                    <a:pt x="13" y="23"/>
                    <a:pt x="11" y="21"/>
                    <a:pt x="9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2" y="12"/>
                    <a:pt x="11" y="20"/>
                    <a:pt x="8" y="16"/>
                  </a:cubicBezTo>
                  <a:cubicBezTo>
                    <a:pt x="11" y="19"/>
                    <a:pt x="11" y="19"/>
                    <a:pt x="12" y="21"/>
                  </a:cubicBezTo>
                  <a:cubicBezTo>
                    <a:pt x="18" y="25"/>
                    <a:pt x="9" y="16"/>
                    <a:pt x="16" y="22"/>
                  </a:cubicBezTo>
                  <a:cubicBezTo>
                    <a:pt x="16" y="22"/>
                    <a:pt x="16" y="22"/>
                    <a:pt x="16" y="22"/>
                  </a:cubicBezTo>
                  <a:cubicBezTo>
                    <a:pt x="17" y="22"/>
                    <a:pt x="16" y="21"/>
                    <a:pt x="15" y="20"/>
                  </a:cubicBezTo>
                  <a:cubicBezTo>
                    <a:pt x="13" y="19"/>
                    <a:pt x="13" y="19"/>
                    <a:pt x="13" y="19"/>
                  </a:cubicBezTo>
                  <a:cubicBezTo>
                    <a:pt x="12" y="18"/>
                    <a:pt x="10" y="15"/>
                    <a:pt x="8" y="14"/>
                  </a:cubicBezTo>
                  <a:cubicBezTo>
                    <a:pt x="11" y="17"/>
                    <a:pt x="7" y="12"/>
                    <a:pt x="9" y="13"/>
                  </a:cubicBezTo>
                  <a:cubicBezTo>
                    <a:pt x="12" y="16"/>
                    <a:pt x="11" y="16"/>
                    <a:pt x="13" y="18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4" y="18"/>
                    <a:pt x="16" y="19"/>
                  </a:cubicBezTo>
                  <a:cubicBezTo>
                    <a:pt x="14" y="17"/>
                    <a:pt x="14" y="18"/>
                    <a:pt x="11" y="15"/>
                  </a:cubicBezTo>
                  <a:cubicBezTo>
                    <a:pt x="15" y="18"/>
                    <a:pt x="15" y="16"/>
                    <a:pt x="14" y="12"/>
                  </a:cubicBezTo>
                  <a:cubicBezTo>
                    <a:pt x="14" y="13"/>
                    <a:pt x="16" y="15"/>
                    <a:pt x="16" y="15"/>
                  </a:cubicBezTo>
                  <a:cubicBezTo>
                    <a:pt x="16" y="16"/>
                    <a:pt x="15" y="14"/>
                    <a:pt x="13" y="12"/>
                  </a:cubicBezTo>
                  <a:cubicBezTo>
                    <a:pt x="12" y="10"/>
                    <a:pt x="14" y="10"/>
                    <a:pt x="16" y="12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1" y="6"/>
                    <a:pt x="17" y="12"/>
                    <a:pt x="16" y="9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6" y="9"/>
                    <a:pt x="11" y="3"/>
                    <a:pt x="13" y="4"/>
                  </a:cubicBezTo>
                  <a:cubicBezTo>
                    <a:pt x="15" y="7"/>
                    <a:pt x="15" y="6"/>
                    <a:pt x="17" y="9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254" name="Freeform 599">
              <a:extLst>
                <a:ext uri="{FF2B5EF4-FFF2-40B4-BE49-F238E27FC236}">
                  <a16:creationId xmlns:a16="http://schemas.microsoft.com/office/drawing/2014/main" xmlns="" id="{D647AE82-358F-1449-AB8A-45424E9487B7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2" y="2872"/>
              <a:ext cx="5" cy="6"/>
            </a:xfrm>
            <a:custGeom>
              <a:avLst/>
              <a:gdLst>
                <a:gd name="T0" fmla="*/ 3 w 6"/>
                <a:gd name="T1" fmla="*/ 3 h 7"/>
                <a:gd name="T2" fmla="*/ 5 w 6"/>
                <a:gd name="T3" fmla="*/ 6 h 7"/>
                <a:gd name="T4" fmla="*/ 1 w 6"/>
                <a:gd name="T5" fmla="*/ 0 h 7"/>
                <a:gd name="T6" fmla="*/ 2 w 6"/>
                <a:gd name="T7" fmla="*/ 2 h 7"/>
                <a:gd name="T8" fmla="*/ 3 w 6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7">
                  <a:moveTo>
                    <a:pt x="3" y="3"/>
                  </a:moveTo>
                  <a:cubicBezTo>
                    <a:pt x="5" y="6"/>
                    <a:pt x="5" y="6"/>
                    <a:pt x="5" y="6"/>
                  </a:cubicBezTo>
                  <a:cubicBezTo>
                    <a:pt x="6" y="7"/>
                    <a:pt x="3" y="2"/>
                    <a:pt x="1" y="0"/>
                  </a:cubicBezTo>
                  <a:cubicBezTo>
                    <a:pt x="2" y="1"/>
                    <a:pt x="0" y="0"/>
                    <a:pt x="2" y="2"/>
                  </a:cubicBezTo>
                  <a:cubicBezTo>
                    <a:pt x="2" y="2"/>
                    <a:pt x="3" y="3"/>
                    <a:pt x="3" y="3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255" name="Freeform 600">
              <a:extLst>
                <a:ext uri="{FF2B5EF4-FFF2-40B4-BE49-F238E27FC236}">
                  <a16:creationId xmlns:a16="http://schemas.microsoft.com/office/drawing/2014/main" xmlns="" id="{071F7455-BEED-E944-A142-064DD951680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2" y="2863"/>
              <a:ext cx="10" cy="15"/>
            </a:xfrm>
            <a:custGeom>
              <a:avLst/>
              <a:gdLst>
                <a:gd name="T0" fmla="*/ 7 w 12"/>
                <a:gd name="T1" fmla="*/ 9 h 19"/>
                <a:gd name="T2" fmla="*/ 5 w 12"/>
                <a:gd name="T3" fmla="*/ 6 h 19"/>
                <a:gd name="T4" fmla="*/ 2 w 12"/>
                <a:gd name="T5" fmla="*/ 8 h 19"/>
                <a:gd name="T6" fmla="*/ 5 w 12"/>
                <a:gd name="T7" fmla="*/ 13 h 19"/>
                <a:gd name="T8" fmla="*/ 2 w 12"/>
                <a:gd name="T9" fmla="*/ 10 h 19"/>
                <a:gd name="T10" fmla="*/ 5 w 12"/>
                <a:gd name="T11" fmla="*/ 15 h 19"/>
                <a:gd name="T12" fmla="*/ 4 w 12"/>
                <a:gd name="T13" fmla="*/ 13 h 19"/>
                <a:gd name="T14" fmla="*/ 5 w 12"/>
                <a:gd name="T15" fmla="*/ 15 h 19"/>
                <a:gd name="T16" fmla="*/ 5 w 12"/>
                <a:gd name="T17" fmla="*/ 14 h 19"/>
                <a:gd name="T18" fmla="*/ 7 w 12"/>
                <a:gd name="T19" fmla="*/ 16 h 19"/>
                <a:gd name="T20" fmla="*/ 4 w 12"/>
                <a:gd name="T21" fmla="*/ 10 h 19"/>
                <a:gd name="T22" fmla="*/ 8 w 12"/>
                <a:gd name="T23" fmla="*/ 15 h 19"/>
                <a:gd name="T24" fmla="*/ 10 w 12"/>
                <a:gd name="T25" fmla="*/ 16 h 19"/>
                <a:gd name="T26" fmla="*/ 9 w 12"/>
                <a:gd name="T27" fmla="*/ 14 h 19"/>
                <a:gd name="T28" fmla="*/ 6 w 12"/>
                <a:gd name="T29" fmla="*/ 11 h 19"/>
                <a:gd name="T30" fmla="*/ 10 w 12"/>
                <a:gd name="T31" fmla="*/ 15 h 19"/>
                <a:gd name="T32" fmla="*/ 11 w 12"/>
                <a:gd name="T33" fmla="*/ 11 h 19"/>
                <a:gd name="T34" fmla="*/ 7 w 12"/>
                <a:gd name="T35" fmla="*/ 5 h 19"/>
                <a:gd name="T36" fmla="*/ 10 w 12"/>
                <a:gd name="T37" fmla="*/ 10 h 19"/>
                <a:gd name="T38" fmla="*/ 11 w 12"/>
                <a:gd name="T39" fmla="*/ 10 h 19"/>
                <a:gd name="T40" fmla="*/ 6 w 12"/>
                <a:gd name="T41" fmla="*/ 2 h 19"/>
                <a:gd name="T42" fmla="*/ 7 w 12"/>
                <a:gd name="T43" fmla="*/ 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2" h="19">
                  <a:moveTo>
                    <a:pt x="7" y="9"/>
                  </a:moveTo>
                  <a:cubicBezTo>
                    <a:pt x="5" y="6"/>
                    <a:pt x="5" y="6"/>
                    <a:pt x="5" y="6"/>
                  </a:cubicBezTo>
                  <a:cubicBezTo>
                    <a:pt x="5" y="8"/>
                    <a:pt x="4" y="10"/>
                    <a:pt x="2" y="8"/>
                  </a:cubicBezTo>
                  <a:cubicBezTo>
                    <a:pt x="1" y="7"/>
                    <a:pt x="5" y="12"/>
                    <a:pt x="5" y="13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4" y="13"/>
                    <a:pt x="0" y="10"/>
                    <a:pt x="5" y="15"/>
                  </a:cubicBezTo>
                  <a:cubicBezTo>
                    <a:pt x="5" y="15"/>
                    <a:pt x="3" y="12"/>
                    <a:pt x="4" y="13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10" y="19"/>
                    <a:pt x="2" y="9"/>
                    <a:pt x="4" y="10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9" y="15"/>
                    <a:pt x="8" y="13"/>
                    <a:pt x="10" y="16"/>
                  </a:cubicBezTo>
                  <a:cubicBezTo>
                    <a:pt x="10" y="16"/>
                    <a:pt x="8" y="13"/>
                    <a:pt x="9" y="14"/>
                  </a:cubicBezTo>
                  <a:cubicBezTo>
                    <a:pt x="9" y="14"/>
                    <a:pt x="7" y="12"/>
                    <a:pt x="6" y="11"/>
                  </a:cubicBezTo>
                  <a:cubicBezTo>
                    <a:pt x="4" y="7"/>
                    <a:pt x="8" y="14"/>
                    <a:pt x="10" y="15"/>
                  </a:cubicBezTo>
                  <a:cubicBezTo>
                    <a:pt x="8" y="12"/>
                    <a:pt x="8" y="8"/>
                    <a:pt x="11" y="11"/>
                  </a:cubicBezTo>
                  <a:cubicBezTo>
                    <a:pt x="9" y="9"/>
                    <a:pt x="7" y="5"/>
                    <a:pt x="7" y="5"/>
                  </a:cubicBezTo>
                  <a:cubicBezTo>
                    <a:pt x="9" y="7"/>
                    <a:pt x="9" y="8"/>
                    <a:pt x="10" y="10"/>
                  </a:cubicBezTo>
                  <a:cubicBezTo>
                    <a:pt x="11" y="10"/>
                    <a:pt x="12" y="11"/>
                    <a:pt x="11" y="10"/>
                  </a:cubicBezTo>
                  <a:cubicBezTo>
                    <a:pt x="9" y="8"/>
                    <a:pt x="7" y="4"/>
                    <a:pt x="6" y="2"/>
                  </a:cubicBezTo>
                  <a:cubicBezTo>
                    <a:pt x="3" y="0"/>
                    <a:pt x="9" y="9"/>
                    <a:pt x="7" y="9"/>
                  </a:cubicBez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256" name="Freeform 601">
              <a:extLst>
                <a:ext uri="{FF2B5EF4-FFF2-40B4-BE49-F238E27FC236}">
                  <a16:creationId xmlns:a16="http://schemas.microsoft.com/office/drawing/2014/main" xmlns="" id="{82EF00DD-D3E8-BB43-8DCB-2225727C8EDF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6" y="2867"/>
              <a:ext cx="1" cy="1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1 h 1"/>
                <a:gd name="T4" fmla="*/ 1 w 1"/>
                <a:gd name="T5" fmla="*/ 1 h 1"/>
                <a:gd name="T6" fmla="*/ 0 w 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lnTo>
                    <a:pt x="0" y="1"/>
                  </a:lnTo>
                  <a:lnTo>
                    <a:pt x="1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380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</p:grpSp>
      <p:grpSp>
        <p:nvGrpSpPr>
          <p:cNvPr id="657" name="Group 604">
            <a:extLst>
              <a:ext uri="{FF2B5EF4-FFF2-40B4-BE49-F238E27FC236}">
                <a16:creationId xmlns:a16="http://schemas.microsoft.com/office/drawing/2014/main" xmlns="" id="{35587962-E892-3945-A64B-0A810132F47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255809" y="4070352"/>
            <a:ext cx="1970617" cy="2823633"/>
            <a:chOff x="3323" y="1923"/>
            <a:chExt cx="931" cy="1334"/>
          </a:xfrm>
        </p:grpSpPr>
        <p:grpSp>
          <p:nvGrpSpPr>
            <p:cNvPr id="658" name="Group 805">
              <a:extLst>
                <a:ext uri="{FF2B5EF4-FFF2-40B4-BE49-F238E27FC236}">
                  <a16:creationId xmlns:a16="http://schemas.microsoft.com/office/drawing/2014/main" xmlns="" id="{07258833-E62A-7D4B-9C39-9397B7677FE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27" y="2519"/>
              <a:ext cx="888" cy="734"/>
              <a:chOff x="3327" y="2519"/>
              <a:chExt cx="888" cy="734"/>
            </a:xfrm>
          </p:grpSpPr>
          <p:sp>
            <p:nvSpPr>
              <p:cNvPr id="1515" name="Freeform 605">
                <a:extLst>
                  <a:ext uri="{FF2B5EF4-FFF2-40B4-BE49-F238E27FC236}">
                    <a16:creationId xmlns:a16="http://schemas.microsoft.com/office/drawing/2014/main" xmlns="" id="{00E3769C-CFF8-8D42-8500-F713534D8C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27" y="2519"/>
                <a:ext cx="888" cy="733"/>
              </a:xfrm>
              <a:custGeom>
                <a:avLst/>
                <a:gdLst>
                  <a:gd name="T0" fmla="*/ 66 w 1030"/>
                  <a:gd name="T1" fmla="*/ 180 h 850"/>
                  <a:gd name="T2" fmla="*/ 32 w 1030"/>
                  <a:gd name="T3" fmla="*/ 316 h 850"/>
                  <a:gd name="T4" fmla="*/ 27 w 1030"/>
                  <a:gd name="T5" fmla="*/ 562 h 850"/>
                  <a:gd name="T6" fmla="*/ 87 w 1030"/>
                  <a:gd name="T7" fmla="*/ 609 h 850"/>
                  <a:gd name="T8" fmla="*/ 74 w 1030"/>
                  <a:gd name="T9" fmla="*/ 848 h 850"/>
                  <a:gd name="T10" fmla="*/ 215 w 1030"/>
                  <a:gd name="T11" fmla="*/ 849 h 850"/>
                  <a:gd name="T12" fmla="*/ 425 w 1030"/>
                  <a:gd name="T13" fmla="*/ 843 h 850"/>
                  <a:gd name="T14" fmla="*/ 829 w 1030"/>
                  <a:gd name="T15" fmla="*/ 846 h 850"/>
                  <a:gd name="T16" fmla="*/ 911 w 1030"/>
                  <a:gd name="T17" fmla="*/ 849 h 850"/>
                  <a:gd name="T18" fmla="*/ 992 w 1030"/>
                  <a:gd name="T19" fmla="*/ 846 h 850"/>
                  <a:gd name="T20" fmla="*/ 984 w 1030"/>
                  <a:gd name="T21" fmla="*/ 725 h 850"/>
                  <a:gd name="T22" fmla="*/ 979 w 1030"/>
                  <a:gd name="T23" fmla="*/ 597 h 850"/>
                  <a:gd name="T24" fmla="*/ 1013 w 1030"/>
                  <a:gd name="T25" fmla="*/ 549 h 850"/>
                  <a:gd name="T26" fmla="*/ 1025 w 1030"/>
                  <a:gd name="T27" fmla="*/ 426 h 850"/>
                  <a:gd name="T28" fmla="*/ 1023 w 1030"/>
                  <a:gd name="T29" fmla="*/ 298 h 850"/>
                  <a:gd name="T30" fmla="*/ 1006 w 1030"/>
                  <a:gd name="T31" fmla="*/ 180 h 850"/>
                  <a:gd name="T32" fmla="*/ 1003 w 1030"/>
                  <a:gd name="T33" fmla="*/ 128 h 850"/>
                  <a:gd name="T34" fmla="*/ 1018 w 1030"/>
                  <a:gd name="T35" fmla="*/ 221 h 850"/>
                  <a:gd name="T36" fmla="*/ 1008 w 1030"/>
                  <a:gd name="T37" fmla="*/ 94 h 850"/>
                  <a:gd name="T38" fmla="*/ 993 w 1030"/>
                  <a:gd name="T39" fmla="*/ 32 h 850"/>
                  <a:gd name="T40" fmla="*/ 931 w 1030"/>
                  <a:gd name="T41" fmla="*/ 14 h 850"/>
                  <a:gd name="T42" fmla="*/ 535 w 1030"/>
                  <a:gd name="T43" fmla="*/ 32 h 850"/>
                  <a:gd name="T44" fmla="*/ 299 w 1030"/>
                  <a:gd name="T45" fmla="*/ 27 h 850"/>
                  <a:gd name="T46" fmla="*/ 193 w 1030"/>
                  <a:gd name="T47" fmla="*/ 20 h 850"/>
                  <a:gd name="T48" fmla="*/ 122 w 1030"/>
                  <a:gd name="T49" fmla="*/ 17 h 850"/>
                  <a:gd name="T50" fmla="*/ 93 w 1030"/>
                  <a:gd name="T51" fmla="*/ 81 h 850"/>
                  <a:gd name="T52" fmla="*/ 66 w 1030"/>
                  <a:gd name="T53" fmla="*/ 180 h 8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030" h="850">
                    <a:moveTo>
                      <a:pt x="66" y="180"/>
                    </a:moveTo>
                    <a:cubicBezTo>
                      <a:pt x="52" y="225"/>
                      <a:pt x="41" y="271"/>
                      <a:pt x="32" y="316"/>
                    </a:cubicBezTo>
                    <a:cubicBezTo>
                      <a:pt x="17" y="395"/>
                      <a:pt x="0" y="484"/>
                      <a:pt x="27" y="562"/>
                    </a:cubicBezTo>
                    <a:cubicBezTo>
                      <a:pt x="35" y="584"/>
                      <a:pt x="59" y="618"/>
                      <a:pt x="87" y="609"/>
                    </a:cubicBezTo>
                    <a:cubicBezTo>
                      <a:pt x="85" y="690"/>
                      <a:pt x="95" y="769"/>
                      <a:pt x="74" y="848"/>
                    </a:cubicBezTo>
                    <a:cubicBezTo>
                      <a:pt x="117" y="840"/>
                      <a:pt x="170" y="849"/>
                      <a:pt x="215" y="849"/>
                    </a:cubicBezTo>
                    <a:cubicBezTo>
                      <a:pt x="285" y="849"/>
                      <a:pt x="354" y="841"/>
                      <a:pt x="425" y="843"/>
                    </a:cubicBezTo>
                    <a:cubicBezTo>
                      <a:pt x="558" y="848"/>
                      <a:pt x="695" y="846"/>
                      <a:pt x="829" y="846"/>
                    </a:cubicBezTo>
                    <a:cubicBezTo>
                      <a:pt x="857" y="846"/>
                      <a:pt x="883" y="847"/>
                      <a:pt x="911" y="849"/>
                    </a:cubicBezTo>
                    <a:cubicBezTo>
                      <a:pt x="937" y="850"/>
                      <a:pt x="968" y="838"/>
                      <a:pt x="992" y="846"/>
                    </a:cubicBezTo>
                    <a:cubicBezTo>
                      <a:pt x="975" y="813"/>
                      <a:pt x="983" y="761"/>
                      <a:pt x="984" y="725"/>
                    </a:cubicBezTo>
                    <a:cubicBezTo>
                      <a:pt x="986" y="688"/>
                      <a:pt x="964" y="632"/>
                      <a:pt x="979" y="597"/>
                    </a:cubicBezTo>
                    <a:cubicBezTo>
                      <a:pt x="987" y="578"/>
                      <a:pt x="1006" y="570"/>
                      <a:pt x="1013" y="549"/>
                    </a:cubicBezTo>
                    <a:cubicBezTo>
                      <a:pt x="1025" y="512"/>
                      <a:pt x="1027" y="467"/>
                      <a:pt x="1025" y="426"/>
                    </a:cubicBezTo>
                    <a:cubicBezTo>
                      <a:pt x="1023" y="384"/>
                      <a:pt x="1028" y="340"/>
                      <a:pt x="1023" y="298"/>
                    </a:cubicBezTo>
                    <a:cubicBezTo>
                      <a:pt x="1019" y="257"/>
                      <a:pt x="1011" y="218"/>
                      <a:pt x="1006" y="180"/>
                    </a:cubicBezTo>
                    <a:cubicBezTo>
                      <a:pt x="1003" y="163"/>
                      <a:pt x="1008" y="144"/>
                      <a:pt x="1003" y="128"/>
                    </a:cubicBezTo>
                    <a:cubicBezTo>
                      <a:pt x="1002" y="156"/>
                      <a:pt x="1005" y="198"/>
                      <a:pt x="1018" y="221"/>
                    </a:cubicBezTo>
                    <a:cubicBezTo>
                      <a:pt x="1030" y="185"/>
                      <a:pt x="1012" y="130"/>
                      <a:pt x="1008" y="94"/>
                    </a:cubicBezTo>
                    <a:cubicBezTo>
                      <a:pt x="1006" y="72"/>
                      <a:pt x="1000" y="52"/>
                      <a:pt x="993" y="32"/>
                    </a:cubicBezTo>
                    <a:cubicBezTo>
                      <a:pt x="980" y="0"/>
                      <a:pt x="966" y="11"/>
                      <a:pt x="931" y="14"/>
                    </a:cubicBezTo>
                    <a:cubicBezTo>
                      <a:pt x="800" y="27"/>
                      <a:pt x="666" y="32"/>
                      <a:pt x="535" y="32"/>
                    </a:cubicBezTo>
                    <a:cubicBezTo>
                      <a:pt x="456" y="32"/>
                      <a:pt x="376" y="27"/>
                      <a:pt x="299" y="27"/>
                    </a:cubicBezTo>
                    <a:cubicBezTo>
                      <a:pt x="264" y="27"/>
                      <a:pt x="227" y="26"/>
                      <a:pt x="193" y="20"/>
                    </a:cubicBezTo>
                    <a:cubicBezTo>
                      <a:pt x="170" y="17"/>
                      <a:pt x="143" y="4"/>
                      <a:pt x="122" y="17"/>
                    </a:cubicBezTo>
                    <a:cubicBezTo>
                      <a:pt x="100" y="30"/>
                      <a:pt x="98" y="59"/>
                      <a:pt x="93" y="81"/>
                    </a:cubicBezTo>
                    <a:cubicBezTo>
                      <a:pt x="86" y="115"/>
                      <a:pt x="75" y="147"/>
                      <a:pt x="66" y="180"/>
                    </a:cubicBezTo>
                    <a:close/>
                  </a:path>
                </a:pathLst>
              </a:custGeom>
              <a:solidFill>
                <a:srgbClr val="60BF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16" name="Freeform 606">
                <a:extLst>
                  <a:ext uri="{FF2B5EF4-FFF2-40B4-BE49-F238E27FC236}">
                    <a16:creationId xmlns:a16="http://schemas.microsoft.com/office/drawing/2014/main" xmlns="" id="{BEC0D06F-7FA9-B547-B366-3BE828316D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07" y="2672"/>
                <a:ext cx="3" cy="123"/>
              </a:xfrm>
              <a:custGeom>
                <a:avLst/>
                <a:gdLst>
                  <a:gd name="T0" fmla="*/ 0 w 3"/>
                  <a:gd name="T1" fmla="*/ 0 h 142"/>
                  <a:gd name="T2" fmla="*/ 3 w 3"/>
                  <a:gd name="T3" fmla="*/ 142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3" h="142">
                    <a:moveTo>
                      <a:pt x="0" y="0"/>
                    </a:moveTo>
                    <a:cubicBezTo>
                      <a:pt x="0" y="47"/>
                      <a:pt x="3" y="95"/>
                      <a:pt x="3" y="142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17" name="Freeform 607">
                <a:extLst>
                  <a:ext uri="{FF2B5EF4-FFF2-40B4-BE49-F238E27FC236}">
                    <a16:creationId xmlns:a16="http://schemas.microsoft.com/office/drawing/2014/main" xmlns="" id="{F0B70A1E-6A52-EC46-AEE3-FE6634455C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03" y="2668"/>
                <a:ext cx="11" cy="131"/>
              </a:xfrm>
              <a:custGeom>
                <a:avLst/>
                <a:gdLst>
                  <a:gd name="T0" fmla="*/ 5 w 13"/>
                  <a:gd name="T1" fmla="*/ 0 h 152"/>
                  <a:gd name="T2" fmla="*/ 0 w 13"/>
                  <a:gd name="T3" fmla="*/ 5 h 152"/>
                  <a:gd name="T4" fmla="*/ 2 w 13"/>
                  <a:gd name="T5" fmla="*/ 147 h 152"/>
                  <a:gd name="T6" fmla="*/ 8 w 13"/>
                  <a:gd name="T7" fmla="*/ 152 h 152"/>
                  <a:gd name="T8" fmla="*/ 13 w 13"/>
                  <a:gd name="T9" fmla="*/ 147 h 152"/>
                  <a:gd name="T10" fmla="*/ 11 w 13"/>
                  <a:gd name="T11" fmla="*/ 5 h 152"/>
                  <a:gd name="T12" fmla="*/ 5 w 13"/>
                  <a:gd name="T13" fmla="*/ 0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" h="152">
                    <a:moveTo>
                      <a:pt x="5" y="0"/>
                    </a:moveTo>
                    <a:cubicBezTo>
                      <a:pt x="3" y="0"/>
                      <a:pt x="0" y="2"/>
                      <a:pt x="0" y="5"/>
                    </a:cubicBezTo>
                    <a:cubicBezTo>
                      <a:pt x="2" y="147"/>
                      <a:pt x="2" y="147"/>
                      <a:pt x="2" y="147"/>
                    </a:cubicBezTo>
                    <a:cubicBezTo>
                      <a:pt x="3" y="150"/>
                      <a:pt x="5" y="152"/>
                      <a:pt x="8" y="152"/>
                    </a:cubicBezTo>
                    <a:cubicBezTo>
                      <a:pt x="10" y="152"/>
                      <a:pt x="13" y="150"/>
                      <a:pt x="13" y="147"/>
                    </a:cubicBezTo>
                    <a:cubicBezTo>
                      <a:pt x="11" y="5"/>
                      <a:pt x="11" y="5"/>
                      <a:pt x="11" y="5"/>
                    </a:cubicBezTo>
                    <a:cubicBezTo>
                      <a:pt x="11" y="2"/>
                      <a:pt x="8" y="0"/>
                      <a:pt x="5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18" name="Freeform 608">
                <a:extLst>
                  <a:ext uri="{FF2B5EF4-FFF2-40B4-BE49-F238E27FC236}">
                    <a16:creationId xmlns:a16="http://schemas.microsoft.com/office/drawing/2014/main" xmlns="" id="{98028BF2-250F-AA48-A08C-D936BA49BB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50" y="2866"/>
                <a:ext cx="2" cy="1"/>
              </a:xfrm>
              <a:custGeom>
                <a:avLst/>
                <a:gdLst>
                  <a:gd name="T0" fmla="*/ 0 w 2"/>
                  <a:gd name="T1" fmla="*/ 0 h 1"/>
                  <a:gd name="T2" fmla="*/ 0 w 2"/>
                  <a:gd name="T3" fmla="*/ 0 h 1"/>
                  <a:gd name="T4" fmla="*/ 2 w 2"/>
                  <a:gd name="T5" fmla="*/ 1 h 1"/>
                  <a:gd name="T6" fmla="*/ 0 w 2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0" y="0"/>
                    </a:moveTo>
                    <a:lnTo>
                      <a:pt x="0" y="0"/>
                    </a:lnTo>
                    <a:lnTo>
                      <a:pt x="2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19" name="Freeform 609">
                <a:extLst>
                  <a:ext uri="{FF2B5EF4-FFF2-40B4-BE49-F238E27FC236}">
                    <a16:creationId xmlns:a16="http://schemas.microsoft.com/office/drawing/2014/main" xmlns="" id="{067EE387-FBE6-7149-9F9B-6D9A299FF5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39" y="2866"/>
                <a:ext cx="15" cy="6"/>
              </a:xfrm>
              <a:custGeom>
                <a:avLst/>
                <a:gdLst>
                  <a:gd name="T0" fmla="*/ 0 w 17"/>
                  <a:gd name="T1" fmla="*/ 4 h 6"/>
                  <a:gd name="T2" fmla="*/ 2 w 17"/>
                  <a:gd name="T3" fmla="*/ 6 h 6"/>
                  <a:gd name="T4" fmla="*/ 17 w 17"/>
                  <a:gd name="T5" fmla="*/ 4 h 6"/>
                  <a:gd name="T6" fmla="*/ 7 w 17"/>
                  <a:gd name="T7" fmla="*/ 0 h 6"/>
                  <a:gd name="T8" fmla="*/ 10 w 17"/>
                  <a:gd name="T9" fmla="*/ 3 h 6"/>
                  <a:gd name="T10" fmla="*/ 4 w 17"/>
                  <a:gd name="T11" fmla="*/ 1 h 6"/>
                  <a:gd name="T12" fmla="*/ 5 w 17"/>
                  <a:gd name="T13" fmla="*/ 4 h 6"/>
                  <a:gd name="T14" fmla="*/ 0 w 17"/>
                  <a:gd name="T15" fmla="*/ 4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7" h="6">
                    <a:moveTo>
                      <a:pt x="0" y="4"/>
                    </a:moveTo>
                    <a:cubicBezTo>
                      <a:pt x="2" y="6"/>
                      <a:pt x="2" y="6"/>
                      <a:pt x="2" y="6"/>
                    </a:cubicBezTo>
                    <a:cubicBezTo>
                      <a:pt x="12" y="5"/>
                      <a:pt x="9" y="6"/>
                      <a:pt x="17" y="4"/>
                    </a:cubicBezTo>
                    <a:cubicBezTo>
                      <a:pt x="15" y="3"/>
                      <a:pt x="11" y="0"/>
                      <a:pt x="7" y="0"/>
                    </a:cubicBezTo>
                    <a:cubicBezTo>
                      <a:pt x="8" y="1"/>
                      <a:pt x="12" y="2"/>
                      <a:pt x="10" y="3"/>
                    </a:cubicBezTo>
                    <a:cubicBezTo>
                      <a:pt x="7" y="3"/>
                      <a:pt x="8" y="2"/>
                      <a:pt x="4" y="1"/>
                    </a:cubicBezTo>
                    <a:cubicBezTo>
                      <a:pt x="1" y="2"/>
                      <a:pt x="6" y="2"/>
                      <a:pt x="5" y="4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20" name="Freeform 610">
                <a:extLst>
                  <a:ext uri="{FF2B5EF4-FFF2-40B4-BE49-F238E27FC236}">
                    <a16:creationId xmlns:a16="http://schemas.microsoft.com/office/drawing/2014/main" xmlns="" id="{FEF97EA6-2F81-5349-AF63-8BBB8CFAF2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44" y="2872"/>
                <a:ext cx="5" cy="0"/>
              </a:xfrm>
              <a:custGeom>
                <a:avLst/>
                <a:gdLst>
                  <a:gd name="T0" fmla="*/ 5 w 5"/>
                  <a:gd name="T1" fmla="*/ 0 h 1"/>
                  <a:gd name="T2" fmla="*/ 0 w 5"/>
                  <a:gd name="T3" fmla="*/ 0 h 1"/>
                  <a:gd name="T4" fmla="*/ 5 w 5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1">
                    <a:moveTo>
                      <a:pt x="5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4" y="1"/>
                      <a:pt x="5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21" name="Freeform 611">
                <a:extLst>
                  <a:ext uri="{FF2B5EF4-FFF2-40B4-BE49-F238E27FC236}">
                    <a16:creationId xmlns:a16="http://schemas.microsoft.com/office/drawing/2014/main" xmlns="" id="{CB5511E7-2D63-C041-A7A2-86B53C883C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47" y="2870"/>
                <a:ext cx="6" cy="2"/>
              </a:xfrm>
              <a:custGeom>
                <a:avLst/>
                <a:gdLst>
                  <a:gd name="T0" fmla="*/ 3 w 7"/>
                  <a:gd name="T1" fmla="*/ 2 h 3"/>
                  <a:gd name="T2" fmla="*/ 7 w 7"/>
                  <a:gd name="T3" fmla="*/ 3 h 3"/>
                  <a:gd name="T4" fmla="*/ 0 w 7"/>
                  <a:gd name="T5" fmla="*/ 0 h 3"/>
                  <a:gd name="T6" fmla="*/ 3 w 7"/>
                  <a:gd name="T7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3">
                    <a:moveTo>
                      <a:pt x="3" y="2"/>
                    </a:moveTo>
                    <a:cubicBezTo>
                      <a:pt x="3" y="1"/>
                      <a:pt x="6" y="3"/>
                      <a:pt x="7" y="3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22" name="Freeform 612">
                <a:extLst>
                  <a:ext uri="{FF2B5EF4-FFF2-40B4-BE49-F238E27FC236}">
                    <a16:creationId xmlns:a16="http://schemas.microsoft.com/office/drawing/2014/main" xmlns="" id="{F9DFE7AB-BFBA-F749-B6A2-FE00ED9668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49" y="2867"/>
                <a:ext cx="1" cy="0"/>
              </a:xfrm>
              <a:custGeom>
                <a:avLst/>
                <a:gdLst>
                  <a:gd name="T0" fmla="*/ 2 w 2"/>
                  <a:gd name="T1" fmla="*/ 1 w 2"/>
                  <a:gd name="T2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23" name="Freeform 613">
                <a:extLst>
                  <a:ext uri="{FF2B5EF4-FFF2-40B4-BE49-F238E27FC236}">
                    <a16:creationId xmlns:a16="http://schemas.microsoft.com/office/drawing/2014/main" xmlns="" id="{B4037CB6-C740-B741-B468-8133E9C3BA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48" y="2866"/>
                <a:ext cx="9" cy="5"/>
              </a:xfrm>
              <a:custGeom>
                <a:avLst/>
                <a:gdLst>
                  <a:gd name="T0" fmla="*/ 2 w 11"/>
                  <a:gd name="T1" fmla="*/ 0 h 6"/>
                  <a:gd name="T2" fmla="*/ 2 w 11"/>
                  <a:gd name="T3" fmla="*/ 2 h 6"/>
                  <a:gd name="T4" fmla="*/ 3 w 11"/>
                  <a:gd name="T5" fmla="*/ 2 h 6"/>
                  <a:gd name="T6" fmla="*/ 8 w 11"/>
                  <a:gd name="T7" fmla="*/ 4 h 6"/>
                  <a:gd name="T8" fmla="*/ 7 w 11"/>
                  <a:gd name="T9" fmla="*/ 6 h 6"/>
                  <a:gd name="T10" fmla="*/ 11 w 11"/>
                  <a:gd name="T11" fmla="*/ 5 h 6"/>
                  <a:gd name="T12" fmla="*/ 2 w 11"/>
                  <a:gd name="T13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" h="6">
                    <a:moveTo>
                      <a:pt x="2" y="0"/>
                    </a:moveTo>
                    <a:cubicBezTo>
                      <a:pt x="0" y="0"/>
                      <a:pt x="1" y="1"/>
                      <a:pt x="2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5" y="2"/>
                      <a:pt x="9" y="3"/>
                      <a:pt x="8" y="4"/>
                    </a:cubicBezTo>
                    <a:cubicBezTo>
                      <a:pt x="9" y="5"/>
                      <a:pt x="4" y="4"/>
                      <a:pt x="7" y="6"/>
                    </a:cubicBezTo>
                    <a:cubicBezTo>
                      <a:pt x="11" y="5"/>
                      <a:pt x="11" y="5"/>
                      <a:pt x="11" y="5"/>
                    </a:cubicBezTo>
                    <a:cubicBezTo>
                      <a:pt x="11" y="3"/>
                      <a:pt x="4" y="1"/>
                      <a:pt x="2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24" name="Freeform 614">
                <a:extLst>
                  <a:ext uri="{FF2B5EF4-FFF2-40B4-BE49-F238E27FC236}">
                    <a16:creationId xmlns:a16="http://schemas.microsoft.com/office/drawing/2014/main" xmlns="" id="{26B2E34D-2CC3-0141-A8C9-7E93FC854B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50" y="2867"/>
                <a:ext cx="1" cy="1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25" name="Freeform 615">
                <a:extLst>
                  <a:ext uri="{FF2B5EF4-FFF2-40B4-BE49-F238E27FC236}">
                    <a16:creationId xmlns:a16="http://schemas.microsoft.com/office/drawing/2014/main" xmlns="" id="{FC46525E-BE8B-034D-8689-F882E6380A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50" y="2870"/>
                <a:ext cx="2" cy="1"/>
              </a:xfrm>
              <a:custGeom>
                <a:avLst/>
                <a:gdLst>
                  <a:gd name="T0" fmla="*/ 0 w 2"/>
                  <a:gd name="T1" fmla="*/ 0 h 1"/>
                  <a:gd name="T2" fmla="*/ 0 w 2"/>
                  <a:gd name="T3" fmla="*/ 0 h 1"/>
                  <a:gd name="T4" fmla="*/ 2 w 2"/>
                  <a:gd name="T5" fmla="*/ 1 h 1"/>
                  <a:gd name="T6" fmla="*/ 0 w 2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0" y="0"/>
                    </a:moveTo>
                    <a:lnTo>
                      <a:pt x="0" y="0"/>
                    </a:lnTo>
                    <a:lnTo>
                      <a:pt x="2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26" name="Freeform 616">
                <a:extLst>
                  <a:ext uri="{FF2B5EF4-FFF2-40B4-BE49-F238E27FC236}">
                    <a16:creationId xmlns:a16="http://schemas.microsoft.com/office/drawing/2014/main" xmlns="" id="{99AF3463-302A-7D4C-926F-5E1E968CD2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49" y="2862"/>
                <a:ext cx="12" cy="4"/>
              </a:xfrm>
              <a:custGeom>
                <a:avLst/>
                <a:gdLst>
                  <a:gd name="T0" fmla="*/ 1 w 14"/>
                  <a:gd name="T1" fmla="*/ 0 h 4"/>
                  <a:gd name="T2" fmla="*/ 5 w 14"/>
                  <a:gd name="T3" fmla="*/ 4 h 4"/>
                  <a:gd name="T4" fmla="*/ 14 w 14"/>
                  <a:gd name="T5" fmla="*/ 3 h 4"/>
                  <a:gd name="T6" fmla="*/ 12 w 14"/>
                  <a:gd name="T7" fmla="*/ 1 h 4"/>
                  <a:gd name="T8" fmla="*/ 1 w 14"/>
                  <a:gd name="T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" h="4">
                    <a:moveTo>
                      <a:pt x="1" y="0"/>
                    </a:moveTo>
                    <a:cubicBezTo>
                      <a:pt x="8" y="2"/>
                      <a:pt x="0" y="3"/>
                      <a:pt x="5" y="4"/>
                    </a:cubicBezTo>
                    <a:cubicBezTo>
                      <a:pt x="5" y="2"/>
                      <a:pt x="10" y="2"/>
                      <a:pt x="14" y="3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10" y="0"/>
                      <a:pt x="5" y="0"/>
                      <a:pt x="1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27" name="Freeform 617">
                <a:extLst>
                  <a:ext uri="{FF2B5EF4-FFF2-40B4-BE49-F238E27FC236}">
                    <a16:creationId xmlns:a16="http://schemas.microsoft.com/office/drawing/2014/main" xmlns="" id="{DE1AAD31-3A3C-324A-87E3-02163DD83B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63" y="2861"/>
                <a:ext cx="1" cy="1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lnTo>
                      <a:pt x="0" y="0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28" name="Freeform 618">
                <a:extLst>
                  <a:ext uri="{FF2B5EF4-FFF2-40B4-BE49-F238E27FC236}">
                    <a16:creationId xmlns:a16="http://schemas.microsoft.com/office/drawing/2014/main" xmlns="" id="{DFDAB120-555A-9649-AC78-109BB6A08B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54" y="2853"/>
                <a:ext cx="15" cy="8"/>
              </a:xfrm>
              <a:custGeom>
                <a:avLst/>
                <a:gdLst>
                  <a:gd name="T0" fmla="*/ 2 w 17"/>
                  <a:gd name="T1" fmla="*/ 0 h 10"/>
                  <a:gd name="T2" fmla="*/ 8 w 17"/>
                  <a:gd name="T3" fmla="*/ 5 h 10"/>
                  <a:gd name="T4" fmla="*/ 4 w 17"/>
                  <a:gd name="T5" fmla="*/ 3 h 10"/>
                  <a:gd name="T6" fmla="*/ 6 w 17"/>
                  <a:gd name="T7" fmla="*/ 7 h 10"/>
                  <a:gd name="T8" fmla="*/ 0 w 17"/>
                  <a:gd name="T9" fmla="*/ 5 h 10"/>
                  <a:gd name="T10" fmla="*/ 5 w 17"/>
                  <a:gd name="T11" fmla="*/ 9 h 10"/>
                  <a:gd name="T12" fmla="*/ 1 w 17"/>
                  <a:gd name="T13" fmla="*/ 10 h 10"/>
                  <a:gd name="T14" fmla="*/ 8 w 17"/>
                  <a:gd name="T15" fmla="*/ 10 h 10"/>
                  <a:gd name="T16" fmla="*/ 7 w 17"/>
                  <a:gd name="T17" fmla="*/ 8 h 10"/>
                  <a:gd name="T18" fmla="*/ 11 w 17"/>
                  <a:gd name="T19" fmla="*/ 10 h 10"/>
                  <a:gd name="T20" fmla="*/ 16 w 17"/>
                  <a:gd name="T21" fmla="*/ 6 h 10"/>
                  <a:gd name="T22" fmla="*/ 2 w 17"/>
                  <a:gd name="T23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7" h="10">
                    <a:moveTo>
                      <a:pt x="2" y="0"/>
                    </a:moveTo>
                    <a:cubicBezTo>
                      <a:pt x="8" y="5"/>
                      <a:pt x="8" y="5"/>
                      <a:pt x="8" y="5"/>
                    </a:cubicBezTo>
                    <a:cubicBezTo>
                      <a:pt x="6" y="5"/>
                      <a:pt x="4" y="4"/>
                      <a:pt x="4" y="3"/>
                    </a:cubicBezTo>
                    <a:cubicBezTo>
                      <a:pt x="3" y="5"/>
                      <a:pt x="7" y="6"/>
                      <a:pt x="6" y="7"/>
                    </a:cubicBezTo>
                    <a:cubicBezTo>
                      <a:pt x="0" y="7"/>
                      <a:pt x="6" y="5"/>
                      <a:pt x="0" y="5"/>
                    </a:cubicBezTo>
                    <a:cubicBezTo>
                      <a:pt x="0" y="6"/>
                      <a:pt x="0" y="7"/>
                      <a:pt x="5" y="9"/>
                    </a:cubicBezTo>
                    <a:cubicBezTo>
                      <a:pt x="1" y="10"/>
                      <a:pt x="1" y="10"/>
                      <a:pt x="1" y="10"/>
                    </a:cubicBezTo>
                    <a:cubicBezTo>
                      <a:pt x="8" y="10"/>
                      <a:pt x="8" y="10"/>
                      <a:pt x="8" y="10"/>
                    </a:cubicBezTo>
                    <a:cubicBezTo>
                      <a:pt x="10" y="10"/>
                      <a:pt x="3" y="8"/>
                      <a:pt x="7" y="8"/>
                    </a:cubicBezTo>
                    <a:cubicBezTo>
                      <a:pt x="10" y="9"/>
                      <a:pt x="11" y="10"/>
                      <a:pt x="11" y="10"/>
                    </a:cubicBezTo>
                    <a:cubicBezTo>
                      <a:pt x="10" y="9"/>
                      <a:pt x="17" y="8"/>
                      <a:pt x="16" y="6"/>
                    </a:cubicBezTo>
                    <a:cubicBezTo>
                      <a:pt x="16" y="3"/>
                      <a:pt x="5" y="2"/>
                      <a:pt x="2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29" name="Freeform 619">
                <a:extLst>
                  <a:ext uri="{FF2B5EF4-FFF2-40B4-BE49-F238E27FC236}">
                    <a16:creationId xmlns:a16="http://schemas.microsoft.com/office/drawing/2014/main" xmlns="" id="{4CFAA5A3-B6E6-664A-9D54-85468A9AB9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62" y="2853"/>
                <a:ext cx="2" cy="0"/>
              </a:xfrm>
              <a:custGeom>
                <a:avLst/>
                <a:gdLst>
                  <a:gd name="T0" fmla="*/ 0 w 2"/>
                  <a:gd name="T1" fmla="*/ 2 w 2"/>
                  <a:gd name="T2" fmla="*/ 0 w 2"/>
                  <a:gd name="T3" fmla="*/ 0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0" y="0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30" name="Freeform 620">
                <a:extLst>
                  <a:ext uri="{FF2B5EF4-FFF2-40B4-BE49-F238E27FC236}">
                    <a16:creationId xmlns:a16="http://schemas.microsoft.com/office/drawing/2014/main" xmlns="" id="{85E8DE6B-2834-1A40-B2C9-43D14CCF88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55" y="2845"/>
                <a:ext cx="15" cy="8"/>
              </a:xfrm>
              <a:custGeom>
                <a:avLst/>
                <a:gdLst>
                  <a:gd name="T0" fmla="*/ 1 w 18"/>
                  <a:gd name="T1" fmla="*/ 5 h 9"/>
                  <a:gd name="T2" fmla="*/ 5 w 18"/>
                  <a:gd name="T3" fmla="*/ 7 h 9"/>
                  <a:gd name="T4" fmla="*/ 1 w 18"/>
                  <a:gd name="T5" fmla="*/ 7 h 9"/>
                  <a:gd name="T6" fmla="*/ 7 w 18"/>
                  <a:gd name="T7" fmla="*/ 9 h 9"/>
                  <a:gd name="T8" fmla="*/ 4 w 18"/>
                  <a:gd name="T9" fmla="*/ 5 h 9"/>
                  <a:gd name="T10" fmla="*/ 13 w 18"/>
                  <a:gd name="T11" fmla="*/ 5 h 9"/>
                  <a:gd name="T12" fmla="*/ 11 w 18"/>
                  <a:gd name="T13" fmla="*/ 7 h 9"/>
                  <a:gd name="T14" fmla="*/ 11 w 18"/>
                  <a:gd name="T15" fmla="*/ 1 h 9"/>
                  <a:gd name="T16" fmla="*/ 9 w 18"/>
                  <a:gd name="T17" fmla="*/ 2 h 9"/>
                  <a:gd name="T18" fmla="*/ 7 w 18"/>
                  <a:gd name="T19" fmla="*/ 0 h 9"/>
                  <a:gd name="T20" fmla="*/ 1 w 18"/>
                  <a:gd name="T21" fmla="*/ 5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8" h="9">
                    <a:moveTo>
                      <a:pt x="1" y="5"/>
                    </a:moveTo>
                    <a:cubicBezTo>
                      <a:pt x="5" y="7"/>
                      <a:pt x="5" y="7"/>
                      <a:pt x="5" y="7"/>
                    </a:cubicBezTo>
                    <a:cubicBezTo>
                      <a:pt x="4" y="8"/>
                      <a:pt x="3" y="7"/>
                      <a:pt x="1" y="7"/>
                    </a:cubicBezTo>
                    <a:cubicBezTo>
                      <a:pt x="3" y="8"/>
                      <a:pt x="5" y="8"/>
                      <a:pt x="7" y="9"/>
                    </a:cubicBezTo>
                    <a:cubicBezTo>
                      <a:pt x="13" y="9"/>
                      <a:pt x="5" y="6"/>
                      <a:pt x="4" y="5"/>
                    </a:cubicBezTo>
                    <a:cubicBezTo>
                      <a:pt x="7" y="2"/>
                      <a:pt x="7" y="5"/>
                      <a:pt x="13" y="5"/>
                    </a:cubicBezTo>
                    <a:cubicBezTo>
                      <a:pt x="13" y="6"/>
                      <a:pt x="12" y="5"/>
                      <a:pt x="11" y="7"/>
                    </a:cubicBezTo>
                    <a:cubicBezTo>
                      <a:pt x="18" y="6"/>
                      <a:pt x="12" y="3"/>
                      <a:pt x="11" y="1"/>
                    </a:cubicBezTo>
                    <a:cubicBezTo>
                      <a:pt x="10" y="1"/>
                      <a:pt x="8" y="1"/>
                      <a:pt x="9" y="2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2" y="1"/>
                      <a:pt x="0" y="2"/>
                      <a:pt x="1" y="5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31" name="Freeform 621">
                <a:extLst>
                  <a:ext uri="{FF2B5EF4-FFF2-40B4-BE49-F238E27FC236}">
                    <a16:creationId xmlns:a16="http://schemas.microsoft.com/office/drawing/2014/main" xmlns="" id="{BF28C587-A473-DA49-BE8E-9AB91AFA38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53" y="2851"/>
                <a:ext cx="3" cy="1"/>
              </a:xfrm>
              <a:custGeom>
                <a:avLst/>
                <a:gdLst>
                  <a:gd name="T0" fmla="*/ 2 w 3"/>
                  <a:gd name="T1" fmla="*/ 1 h 1"/>
                  <a:gd name="T2" fmla="*/ 3 w 3"/>
                  <a:gd name="T3" fmla="*/ 0 h 1"/>
                  <a:gd name="T4" fmla="*/ 2 w 3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1">
                    <a:moveTo>
                      <a:pt x="2" y="1"/>
                    </a:moveTo>
                    <a:cubicBezTo>
                      <a:pt x="2" y="1"/>
                      <a:pt x="2" y="0"/>
                      <a:pt x="3" y="0"/>
                    </a:cubicBezTo>
                    <a:cubicBezTo>
                      <a:pt x="2" y="0"/>
                      <a:pt x="0" y="0"/>
                      <a:pt x="2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32" name="Freeform 622">
                <a:extLst>
                  <a:ext uri="{FF2B5EF4-FFF2-40B4-BE49-F238E27FC236}">
                    <a16:creationId xmlns:a16="http://schemas.microsoft.com/office/drawing/2014/main" xmlns="" id="{5507AA13-F709-334C-89E5-945A9A7CF9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63" y="2846"/>
                <a:ext cx="1" cy="0"/>
              </a:xfrm>
              <a:custGeom>
                <a:avLst/>
                <a:gdLst>
                  <a:gd name="T0" fmla="*/ 1 w 1"/>
                  <a:gd name="T1" fmla="*/ 1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0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33" name="Freeform 623">
                <a:extLst>
                  <a:ext uri="{FF2B5EF4-FFF2-40B4-BE49-F238E27FC236}">
                    <a16:creationId xmlns:a16="http://schemas.microsoft.com/office/drawing/2014/main" xmlns="" id="{82419D5B-B05C-1942-9664-85CFC3180B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56" y="2844"/>
                <a:ext cx="2" cy="2"/>
              </a:xfrm>
              <a:custGeom>
                <a:avLst/>
                <a:gdLst>
                  <a:gd name="T0" fmla="*/ 2 w 3"/>
                  <a:gd name="T1" fmla="*/ 2 h 2"/>
                  <a:gd name="T2" fmla="*/ 3 w 3"/>
                  <a:gd name="T3" fmla="*/ 0 h 2"/>
                  <a:gd name="T4" fmla="*/ 0 w 3"/>
                  <a:gd name="T5" fmla="*/ 1 h 2"/>
                  <a:gd name="T6" fmla="*/ 2 w 3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2">
                    <a:moveTo>
                      <a:pt x="2" y="2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1"/>
                      <a:pt x="1" y="2"/>
                      <a:pt x="2" y="2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34" name="Freeform 624">
                <a:extLst>
                  <a:ext uri="{FF2B5EF4-FFF2-40B4-BE49-F238E27FC236}">
                    <a16:creationId xmlns:a16="http://schemas.microsoft.com/office/drawing/2014/main" xmlns="" id="{EFC6D21F-89B4-D44B-B648-76BA01C9D9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54" y="2797"/>
                <a:ext cx="18" cy="48"/>
              </a:xfrm>
              <a:custGeom>
                <a:avLst/>
                <a:gdLst>
                  <a:gd name="T0" fmla="*/ 19 w 21"/>
                  <a:gd name="T1" fmla="*/ 1 h 55"/>
                  <a:gd name="T2" fmla="*/ 16 w 21"/>
                  <a:gd name="T3" fmla="*/ 3 h 55"/>
                  <a:gd name="T4" fmla="*/ 11 w 21"/>
                  <a:gd name="T5" fmla="*/ 0 h 55"/>
                  <a:gd name="T6" fmla="*/ 4 w 21"/>
                  <a:gd name="T7" fmla="*/ 0 h 55"/>
                  <a:gd name="T8" fmla="*/ 7 w 21"/>
                  <a:gd name="T9" fmla="*/ 5 h 55"/>
                  <a:gd name="T10" fmla="*/ 4 w 21"/>
                  <a:gd name="T11" fmla="*/ 5 h 55"/>
                  <a:gd name="T12" fmla="*/ 5 w 21"/>
                  <a:gd name="T13" fmla="*/ 12 h 55"/>
                  <a:gd name="T14" fmla="*/ 7 w 21"/>
                  <a:gd name="T15" fmla="*/ 18 h 55"/>
                  <a:gd name="T16" fmla="*/ 3 w 21"/>
                  <a:gd name="T17" fmla="*/ 40 h 55"/>
                  <a:gd name="T18" fmla="*/ 10 w 21"/>
                  <a:gd name="T19" fmla="*/ 42 h 55"/>
                  <a:gd name="T20" fmla="*/ 5 w 21"/>
                  <a:gd name="T21" fmla="*/ 43 h 55"/>
                  <a:gd name="T22" fmla="*/ 6 w 21"/>
                  <a:gd name="T23" fmla="*/ 42 h 55"/>
                  <a:gd name="T24" fmla="*/ 3 w 21"/>
                  <a:gd name="T25" fmla="*/ 48 h 55"/>
                  <a:gd name="T26" fmla="*/ 11 w 21"/>
                  <a:gd name="T27" fmla="*/ 49 h 55"/>
                  <a:gd name="T28" fmla="*/ 2 w 21"/>
                  <a:gd name="T29" fmla="*/ 51 h 55"/>
                  <a:gd name="T30" fmla="*/ 7 w 21"/>
                  <a:gd name="T31" fmla="*/ 54 h 55"/>
                  <a:gd name="T32" fmla="*/ 12 w 21"/>
                  <a:gd name="T33" fmla="*/ 52 h 55"/>
                  <a:gd name="T34" fmla="*/ 15 w 21"/>
                  <a:gd name="T35" fmla="*/ 54 h 55"/>
                  <a:gd name="T36" fmla="*/ 8 w 21"/>
                  <a:gd name="T37" fmla="*/ 39 h 55"/>
                  <a:gd name="T38" fmla="*/ 12 w 21"/>
                  <a:gd name="T39" fmla="*/ 40 h 55"/>
                  <a:gd name="T40" fmla="*/ 16 w 21"/>
                  <a:gd name="T41" fmla="*/ 31 h 55"/>
                  <a:gd name="T42" fmla="*/ 10 w 21"/>
                  <a:gd name="T43" fmla="*/ 27 h 55"/>
                  <a:gd name="T44" fmla="*/ 12 w 21"/>
                  <a:gd name="T45" fmla="*/ 25 h 55"/>
                  <a:gd name="T46" fmla="*/ 10 w 21"/>
                  <a:gd name="T47" fmla="*/ 25 h 55"/>
                  <a:gd name="T48" fmla="*/ 14 w 21"/>
                  <a:gd name="T49" fmla="*/ 23 h 55"/>
                  <a:gd name="T50" fmla="*/ 6 w 21"/>
                  <a:gd name="T51" fmla="*/ 21 h 55"/>
                  <a:gd name="T52" fmla="*/ 18 w 21"/>
                  <a:gd name="T53" fmla="*/ 17 h 55"/>
                  <a:gd name="T54" fmla="*/ 14 w 21"/>
                  <a:gd name="T55" fmla="*/ 17 h 55"/>
                  <a:gd name="T56" fmla="*/ 10 w 21"/>
                  <a:gd name="T57" fmla="*/ 16 h 55"/>
                  <a:gd name="T58" fmla="*/ 17 w 21"/>
                  <a:gd name="T59" fmla="*/ 16 h 55"/>
                  <a:gd name="T60" fmla="*/ 13 w 21"/>
                  <a:gd name="T61" fmla="*/ 11 h 55"/>
                  <a:gd name="T62" fmla="*/ 9 w 21"/>
                  <a:gd name="T63" fmla="*/ 11 h 55"/>
                  <a:gd name="T64" fmla="*/ 12 w 21"/>
                  <a:gd name="T65" fmla="*/ 6 h 55"/>
                  <a:gd name="T66" fmla="*/ 18 w 21"/>
                  <a:gd name="T67" fmla="*/ 9 h 55"/>
                  <a:gd name="T68" fmla="*/ 21 w 21"/>
                  <a:gd name="T69" fmla="*/ 8 h 55"/>
                  <a:gd name="T70" fmla="*/ 13 w 21"/>
                  <a:gd name="T71" fmla="*/ 3 h 55"/>
                  <a:gd name="T72" fmla="*/ 19 w 21"/>
                  <a:gd name="T73" fmla="*/ 1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1" h="55">
                    <a:moveTo>
                      <a:pt x="19" y="1"/>
                    </a:moveTo>
                    <a:cubicBezTo>
                      <a:pt x="17" y="1"/>
                      <a:pt x="15" y="2"/>
                      <a:pt x="16" y="3"/>
                    </a:cubicBezTo>
                    <a:cubicBezTo>
                      <a:pt x="13" y="3"/>
                      <a:pt x="13" y="1"/>
                      <a:pt x="11" y="0"/>
                    </a:cubicBezTo>
                    <a:cubicBezTo>
                      <a:pt x="9" y="2"/>
                      <a:pt x="8" y="0"/>
                      <a:pt x="4" y="0"/>
                    </a:cubicBezTo>
                    <a:cubicBezTo>
                      <a:pt x="4" y="2"/>
                      <a:pt x="8" y="3"/>
                      <a:pt x="7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6" y="7"/>
                      <a:pt x="8" y="11"/>
                      <a:pt x="5" y="12"/>
                    </a:cubicBezTo>
                    <a:cubicBezTo>
                      <a:pt x="4" y="14"/>
                      <a:pt x="5" y="16"/>
                      <a:pt x="7" y="18"/>
                    </a:cubicBezTo>
                    <a:cubicBezTo>
                      <a:pt x="4" y="25"/>
                      <a:pt x="7" y="33"/>
                      <a:pt x="3" y="40"/>
                    </a:cubicBezTo>
                    <a:cubicBezTo>
                      <a:pt x="10" y="42"/>
                      <a:pt x="10" y="42"/>
                      <a:pt x="10" y="42"/>
                    </a:cubicBezTo>
                    <a:cubicBezTo>
                      <a:pt x="6" y="42"/>
                      <a:pt x="9" y="44"/>
                      <a:pt x="5" y="43"/>
                    </a:cubicBezTo>
                    <a:cubicBezTo>
                      <a:pt x="6" y="43"/>
                      <a:pt x="6" y="42"/>
                      <a:pt x="6" y="42"/>
                    </a:cubicBezTo>
                    <a:cubicBezTo>
                      <a:pt x="0" y="43"/>
                      <a:pt x="5" y="46"/>
                      <a:pt x="3" y="48"/>
                    </a:cubicBezTo>
                    <a:cubicBezTo>
                      <a:pt x="4" y="48"/>
                      <a:pt x="10" y="48"/>
                      <a:pt x="11" y="49"/>
                    </a:cubicBezTo>
                    <a:cubicBezTo>
                      <a:pt x="4" y="48"/>
                      <a:pt x="10" y="51"/>
                      <a:pt x="2" y="51"/>
                    </a:cubicBezTo>
                    <a:cubicBezTo>
                      <a:pt x="0" y="53"/>
                      <a:pt x="8" y="52"/>
                      <a:pt x="7" y="54"/>
                    </a:cubicBezTo>
                    <a:cubicBezTo>
                      <a:pt x="11" y="55"/>
                      <a:pt x="9" y="52"/>
                      <a:pt x="12" y="52"/>
                    </a:cubicBezTo>
                    <a:cubicBezTo>
                      <a:pt x="16" y="53"/>
                      <a:pt x="11" y="54"/>
                      <a:pt x="15" y="54"/>
                    </a:cubicBezTo>
                    <a:cubicBezTo>
                      <a:pt x="18" y="51"/>
                      <a:pt x="10" y="44"/>
                      <a:pt x="8" y="39"/>
                    </a:cubicBezTo>
                    <a:cubicBezTo>
                      <a:pt x="12" y="40"/>
                      <a:pt x="12" y="40"/>
                      <a:pt x="12" y="40"/>
                    </a:cubicBezTo>
                    <a:cubicBezTo>
                      <a:pt x="9" y="37"/>
                      <a:pt x="10" y="32"/>
                      <a:pt x="16" y="31"/>
                    </a:cubicBezTo>
                    <a:cubicBezTo>
                      <a:pt x="12" y="31"/>
                      <a:pt x="18" y="27"/>
                      <a:pt x="10" y="27"/>
                    </a:cubicBezTo>
                    <a:cubicBezTo>
                      <a:pt x="12" y="26"/>
                      <a:pt x="12" y="26"/>
                      <a:pt x="12" y="25"/>
                    </a:cubicBezTo>
                    <a:cubicBezTo>
                      <a:pt x="10" y="25"/>
                      <a:pt x="10" y="25"/>
                      <a:pt x="10" y="25"/>
                    </a:cubicBezTo>
                    <a:cubicBezTo>
                      <a:pt x="10" y="24"/>
                      <a:pt x="14" y="24"/>
                      <a:pt x="14" y="23"/>
                    </a:cubicBezTo>
                    <a:cubicBezTo>
                      <a:pt x="10" y="23"/>
                      <a:pt x="9" y="22"/>
                      <a:pt x="6" y="21"/>
                    </a:cubicBezTo>
                    <a:cubicBezTo>
                      <a:pt x="10" y="20"/>
                      <a:pt x="14" y="18"/>
                      <a:pt x="18" y="17"/>
                    </a:cubicBezTo>
                    <a:cubicBezTo>
                      <a:pt x="14" y="17"/>
                      <a:pt x="14" y="17"/>
                      <a:pt x="14" y="17"/>
                    </a:cubicBezTo>
                    <a:cubicBezTo>
                      <a:pt x="15" y="16"/>
                      <a:pt x="11" y="16"/>
                      <a:pt x="10" y="16"/>
                    </a:cubicBezTo>
                    <a:cubicBezTo>
                      <a:pt x="10" y="15"/>
                      <a:pt x="15" y="15"/>
                      <a:pt x="17" y="16"/>
                    </a:cubicBezTo>
                    <a:cubicBezTo>
                      <a:pt x="19" y="14"/>
                      <a:pt x="10" y="12"/>
                      <a:pt x="13" y="11"/>
                    </a:cubicBezTo>
                    <a:cubicBezTo>
                      <a:pt x="9" y="11"/>
                      <a:pt x="9" y="11"/>
                      <a:pt x="9" y="11"/>
                    </a:cubicBezTo>
                    <a:cubicBezTo>
                      <a:pt x="8" y="9"/>
                      <a:pt x="13" y="8"/>
                      <a:pt x="12" y="6"/>
                    </a:cubicBezTo>
                    <a:cubicBezTo>
                      <a:pt x="17" y="5"/>
                      <a:pt x="16" y="8"/>
                      <a:pt x="18" y="9"/>
                    </a:cubicBezTo>
                    <a:cubicBezTo>
                      <a:pt x="19" y="9"/>
                      <a:pt x="19" y="8"/>
                      <a:pt x="21" y="8"/>
                    </a:cubicBezTo>
                    <a:cubicBezTo>
                      <a:pt x="19" y="6"/>
                      <a:pt x="15" y="5"/>
                      <a:pt x="13" y="3"/>
                    </a:cubicBezTo>
                    <a:cubicBezTo>
                      <a:pt x="19" y="5"/>
                      <a:pt x="19" y="2"/>
                      <a:pt x="19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35" name="Freeform 625">
                <a:extLst>
                  <a:ext uri="{FF2B5EF4-FFF2-40B4-BE49-F238E27FC236}">
                    <a16:creationId xmlns:a16="http://schemas.microsoft.com/office/drawing/2014/main" xmlns="" id="{819064C9-4F8B-434B-9EB1-99B40382EF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72" y="2804"/>
                <a:ext cx="2" cy="0"/>
              </a:xfrm>
              <a:custGeom>
                <a:avLst/>
                <a:gdLst>
                  <a:gd name="T0" fmla="*/ 0 w 2"/>
                  <a:gd name="T1" fmla="*/ 2 w 2"/>
                  <a:gd name="T2" fmla="*/ 2 w 2"/>
                  <a:gd name="T3" fmla="*/ 0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0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36" name="Freeform 626">
                <a:extLst>
                  <a:ext uri="{FF2B5EF4-FFF2-40B4-BE49-F238E27FC236}">
                    <a16:creationId xmlns:a16="http://schemas.microsoft.com/office/drawing/2014/main" xmlns="" id="{67E8B58A-7DB5-624A-A3F6-983D31AB54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70" y="2798"/>
                <a:ext cx="1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37" name="Rectangle 627">
                <a:extLst>
                  <a:ext uri="{FF2B5EF4-FFF2-40B4-BE49-F238E27FC236}">
                    <a16:creationId xmlns:a16="http://schemas.microsoft.com/office/drawing/2014/main" xmlns="" id="{B6F01DF3-E569-2442-A6EE-9B695E033BA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58" y="2808"/>
                <a:ext cx="1" cy="1"/>
              </a:xfrm>
              <a:prstGeom prst="rect">
                <a:avLst/>
              </a:pr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38" name="Freeform 628">
                <a:extLst>
                  <a:ext uri="{FF2B5EF4-FFF2-40B4-BE49-F238E27FC236}">
                    <a16:creationId xmlns:a16="http://schemas.microsoft.com/office/drawing/2014/main" xmlns="" id="{F53CF3FB-003B-294F-812D-FB623EEB5A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69" y="2811"/>
                <a:ext cx="4" cy="1"/>
              </a:xfrm>
              <a:custGeom>
                <a:avLst/>
                <a:gdLst>
                  <a:gd name="T0" fmla="*/ 4 w 4"/>
                  <a:gd name="T1" fmla="*/ 0 h 1"/>
                  <a:gd name="T2" fmla="*/ 0 w 4"/>
                  <a:gd name="T3" fmla="*/ 1 h 1"/>
                  <a:gd name="T4" fmla="*/ 4 w 4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1">
                    <a:moveTo>
                      <a:pt x="4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1"/>
                      <a:pt x="3" y="1"/>
                      <a:pt x="4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39" name="Freeform 629">
                <a:extLst>
                  <a:ext uri="{FF2B5EF4-FFF2-40B4-BE49-F238E27FC236}">
                    <a16:creationId xmlns:a16="http://schemas.microsoft.com/office/drawing/2014/main" xmlns="" id="{7CCEBCF2-7244-CA48-BBE1-ABAA505B0D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68" y="2822"/>
                <a:ext cx="3" cy="0"/>
              </a:xfrm>
              <a:custGeom>
                <a:avLst/>
                <a:gdLst>
                  <a:gd name="T0" fmla="*/ 0 w 4"/>
                  <a:gd name="T1" fmla="*/ 0 h 1"/>
                  <a:gd name="T2" fmla="*/ 3 w 4"/>
                  <a:gd name="T3" fmla="*/ 1 h 1"/>
                  <a:gd name="T4" fmla="*/ 0 w 4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1">
                    <a:moveTo>
                      <a:pt x="0" y="0"/>
                    </a:moveTo>
                    <a:cubicBezTo>
                      <a:pt x="3" y="1"/>
                      <a:pt x="3" y="1"/>
                      <a:pt x="3" y="1"/>
                    </a:cubicBezTo>
                    <a:cubicBezTo>
                      <a:pt x="4" y="0"/>
                      <a:pt x="2" y="0"/>
                      <a:pt x="0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40" name="Freeform 630">
                <a:extLst>
                  <a:ext uri="{FF2B5EF4-FFF2-40B4-BE49-F238E27FC236}">
                    <a16:creationId xmlns:a16="http://schemas.microsoft.com/office/drawing/2014/main" xmlns="" id="{9E63A6DE-E576-0746-9FC5-EAFEBF61D5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71" y="2800"/>
                <a:ext cx="2" cy="2"/>
              </a:xfrm>
              <a:custGeom>
                <a:avLst/>
                <a:gdLst>
                  <a:gd name="T0" fmla="*/ 2 w 2"/>
                  <a:gd name="T1" fmla="*/ 2 h 2"/>
                  <a:gd name="T2" fmla="*/ 1 w 2"/>
                  <a:gd name="T3" fmla="*/ 1 h 2"/>
                  <a:gd name="T4" fmla="*/ 0 w 2"/>
                  <a:gd name="T5" fmla="*/ 0 h 2"/>
                  <a:gd name="T6" fmla="*/ 2 w 2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lnTo>
                      <a:pt x="1" y="1"/>
                    </a:lnTo>
                    <a:lnTo>
                      <a:pt x="0" y="0"/>
                    </a:ln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41" name="Freeform 631">
                <a:extLst>
                  <a:ext uri="{FF2B5EF4-FFF2-40B4-BE49-F238E27FC236}">
                    <a16:creationId xmlns:a16="http://schemas.microsoft.com/office/drawing/2014/main" xmlns="" id="{3369E525-EAEA-B74A-BF62-82069A8705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54" y="2772"/>
                <a:ext cx="21" cy="25"/>
              </a:xfrm>
              <a:custGeom>
                <a:avLst/>
                <a:gdLst>
                  <a:gd name="T0" fmla="*/ 5 w 24"/>
                  <a:gd name="T1" fmla="*/ 2 h 29"/>
                  <a:gd name="T2" fmla="*/ 2 w 24"/>
                  <a:gd name="T3" fmla="*/ 7 h 29"/>
                  <a:gd name="T4" fmla="*/ 12 w 24"/>
                  <a:gd name="T5" fmla="*/ 11 h 29"/>
                  <a:gd name="T6" fmla="*/ 3 w 24"/>
                  <a:gd name="T7" fmla="*/ 10 h 29"/>
                  <a:gd name="T8" fmla="*/ 9 w 24"/>
                  <a:gd name="T9" fmla="*/ 20 h 29"/>
                  <a:gd name="T10" fmla="*/ 5 w 24"/>
                  <a:gd name="T11" fmla="*/ 20 h 29"/>
                  <a:gd name="T12" fmla="*/ 15 w 24"/>
                  <a:gd name="T13" fmla="*/ 24 h 29"/>
                  <a:gd name="T14" fmla="*/ 4 w 24"/>
                  <a:gd name="T15" fmla="*/ 23 h 29"/>
                  <a:gd name="T16" fmla="*/ 3 w 24"/>
                  <a:gd name="T17" fmla="*/ 23 h 29"/>
                  <a:gd name="T18" fmla="*/ 6 w 24"/>
                  <a:gd name="T19" fmla="*/ 28 h 29"/>
                  <a:gd name="T20" fmla="*/ 13 w 24"/>
                  <a:gd name="T21" fmla="*/ 29 h 29"/>
                  <a:gd name="T22" fmla="*/ 18 w 24"/>
                  <a:gd name="T23" fmla="*/ 29 h 29"/>
                  <a:gd name="T24" fmla="*/ 14 w 24"/>
                  <a:gd name="T25" fmla="*/ 26 h 29"/>
                  <a:gd name="T26" fmla="*/ 18 w 24"/>
                  <a:gd name="T27" fmla="*/ 26 h 29"/>
                  <a:gd name="T28" fmla="*/ 15 w 24"/>
                  <a:gd name="T29" fmla="*/ 24 h 29"/>
                  <a:gd name="T30" fmla="*/ 19 w 24"/>
                  <a:gd name="T31" fmla="*/ 24 h 29"/>
                  <a:gd name="T32" fmla="*/ 16 w 24"/>
                  <a:gd name="T33" fmla="*/ 21 h 29"/>
                  <a:gd name="T34" fmla="*/ 17 w 24"/>
                  <a:gd name="T35" fmla="*/ 22 h 29"/>
                  <a:gd name="T36" fmla="*/ 12 w 24"/>
                  <a:gd name="T37" fmla="*/ 20 h 29"/>
                  <a:gd name="T38" fmla="*/ 17 w 24"/>
                  <a:gd name="T39" fmla="*/ 19 h 29"/>
                  <a:gd name="T40" fmla="*/ 14 w 24"/>
                  <a:gd name="T41" fmla="*/ 19 h 29"/>
                  <a:gd name="T42" fmla="*/ 19 w 24"/>
                  <a:gd name="T43" fmla="*/ 13 h 29"/>
                  <a:gd name="T44" fmla="*/ 16 w 24"/>
                  <a:gd name="T45" fmla="*/ 12 h 29"/>
                  <a:gd name="T46" fmla="*/ 19 w 24"/>
                  <a:gd name="T47" fmla="*/ 15 h 29"/>
                  <a:gd name="T48" fmla="*/ 9 w 24"/>
                  <a:gd name="T49" fmla="*/ 14 h 29"/>
                  <a:gd name="T50" fmla="*/ 17 w 24"/>
                  <a:gd name="T51" fmla="*/ 11 h 29"/>
                  <a:gd name="T52" fmla="*/ 16 w 24"/>
                  <a:gd name="T53" fmla="*/ 6 h 29"/>
                  <a:gd name="T54" fmla="*/ 17 w 24"/>
                  <a:gd name="T55" fmla="*/ 6 h 29"/>
                  <a:gd name="T56" fmla="*/ 14 w 24"/>
                  <a:gd name="T57" fmla="*/ 3 h 29"/>
                  <a:gd name="T58" fmla="*/ 13 w 24"/>
                  <a:gd name="T59" fmla="*/ 4 h 29"/>
                  <a:gd name="T60" fmla="*/ 10 w 24"/>
                  <a:gd name="T61" fmla="*/ 3 h 29"/>
                  <a:gd name="T62" fmla="*/ 12 w 24"/>
                  <a:gd name="T63" fmla="*/ 3 h 29"/>
                  <a:gd name="T64" fmla="*/ 6 w 24"/>
                  <a:gd name="T65" fmla="*/ 0 h 29"/>
                  <a:gd name="T66" fmla="*/ 10 w 24"/>
                  <a:gd name="T67" fmla="*/ 3 h 29"/>
                  <a:gd name="T68" fmla="*/ 5 w 24"/>
                  <a:gd name="T69" fmla="*/ 2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4" h="29">
                    <a:moveTo>
                      <a:pt x="5" y="2"/>
                    </a:moveTo>
                    <a:cubicBezTo>
                      <a:pt x="0" y="3"/>
                      <a:pt x="3" y="5"/>
                      <a:pt x="2" y="7"/>
                    </a:cubicBezTo>
                    <a:cubicBezTo>
                      <a:pt x="4" y="10"/>
                      <a:pt x="12" y="8"/>
                      <a:pt x="12" y="11"/>
                    </a:cubicBezTo>
                    <a:cubicBezTo>
                      <a:pt x="3" y="10"/>
                      <a:pt x="3" y="10"/>
                      <a:pt x="3" y="10"/>
                    </a:cubicBezTo>
                    <a:cubicBezTo>
                      <a:pt x="3" y="13"/>
                      <a:pt x="1" y="17"/>
                      <a:pt x="9" y="20"/>
                    </a:cubicBezTo>
                    <a:cubicBezTo>
                      <a:pt x="8" y="20"/>
                      <a:pt x="7" y="21"/>
                      <a:pt x="5" y="20"/>
                    </a:cubicBezTo>
                    <a:cubicBezTo>
                      <a:pt x="6" y="22"/>
                      <a:pt x="18" y="21"/>
                      <a:pt x="15" y="24"/>
                    </a:cubicBezTo>
                    <a:cubicBezTo>
                      <a:pt x="10" y="21"/>
                      <a:pt x="10" y="24"/>
                      <a:pt x="4" y="23"/>
                    </a:cubicBezTo>
                    <a:cubicBezTo>
                      <a:pt x="3" y="23"/>
                      <a:pt x="3" y="23"/>
                      <a:pt x="3" y="23"/>
                    </a:cubicBezTo>
                    <a:cubicBezTo>
                      <a:pt x="4" y="25"/>
                      <a:pt x="7" y="27"/>
                      <a:pt x="6" y="28"/>
                    </a:cubicBezTo>
                    <a:cubicBezTo>
                      <a:pt x="9" y="29"/>
                      <a:pt x="12" y="28"/>
                      <a:pt x="13" y="29"/>
                    </a:cubicBezTo>
                    <a:cubicBezTo>
                      <a:pt x="13" y="29"/>
                      <a:pt x="16" y="29"/>
                      <a:pt x="18" y="29"/>
                    </a:cubicBezTo>
                    <a:cubicBezTo>
                      <a:pt x="16" y="28"/>
                      <a:pt x="17" y="27"/>
                      <a:pt x="14" y="26"/>
                    </a:cubicBezTo>
                    <a:cubicBezTo>
                      <a:pt x="17" y="25"/>
                      <a:pt x="15" y="26"/>
                      <a:pt x="18" y="26"/>
                    </a:cubicBezTo>
                    <a:cubicBezTo>
                      <a:pt x="15" y="24"/>
                      <a:pt x="15" y="24"/>
                      <a:pt x="15" y="24"/>
                    </a:cubicBezTo>
                    <a:cubicBezTo>
                      <a:pt x="16" y="23"/>
                      <a:pt x="18" y="25"/>
                      <a:pt x="19" y="24"/>
                    </a:cubicBezTo>
                    <a:cubicBezTo>
                      <a:pt x="17" y="24"/>
                      <a:pt x="15" y="22"/>
                      <a:pt x="16" y="21"/>
                    </a:cubicBezTo>
                    <a:cubicBezTo>
                      <a:pt x="17" y="22"/>
                      <a:pt x="17" y="22"/>
                      <a:pt x="17" y="22"/>
                    </a:cubicBezTo>
                    <a:cubicBezTo>
                      <a:pt x="16" y="21"/>
                      <a:pt x="17" y="20"/>
                      <a:pt x="12" y="20"/>
                    </a:cubicBezTo>
                    <a:cubicBezTo>
                      <a:pt x="17" y="19"/>
                      <a:pt x="17" y="19"/>
                      <a:pt x="17" y="19"/>
                    </a:cubicBezTo>
                    <a:cubicBezTo>
                      <a:pt x="14" y="19"/>
                      <a:pt x="14" y="19"/>
                      <a:pt x="14" y="19"/>
                    </a:cubicBezTo>
                    <a:cubicBezTo>
                      <a:pt x="15" y="17"/>
                      <a:pt x="24" y="16"/>
                      <a:pt x="19" y="13"/>
                    </a:cubicBezTo>
                    <a:cubicBezTo>
                      <a:pt x="18" y="14"/>
                      <a:pt x="17" y="13"/>
                      <a:pt x="16" y="12"/>
                    </a:cubicBezTo>
                    <a:cubicBezTo>
                      <a:pt x="13" y="14"/>
                      <a:pt x="18" y="14"/>
                      <a:pt x="19" y="15"/>
                    </a:cubicBezTo>
                    <a:cubicBezTo>
                      <a:pt x="15" y="15"/>
                      <a:pt x="11" y="13"/>
                      <a:pt x="9" y="14"/>
                    </a:cubicBezTo>
                    <a:cubicBezTo>
                      <a:pt x="13" y="13"/>
                      <a:pt x="9" y="11"/>
                      <a:pt x="17" y="11"/>
                    </a:cubicBezTo>
                    <a:cubicBezTo>
                      <a:pt x="18" y="9"/>
                      <a:pt x="14" y="8"/>
                      <a:pt x="16" y="6"/>
                    </a:cubicBezTo>
                    <a:cubicBezTo>
                      <a:pt x="17" y="6"/>
                      <a:pt x="17" y="6"/>
                      <a:pt x="17" y="6"/>
                    </a:cubicBezTo>
                    <a:cubicBezTo>
                      <a:pt x="12" y="6"/>
                      <a:pt x="20" y="5"/>
                      <a:pt x="14" y="3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0" y="4"/>
                      <a:pt x="10" y="4"/>
                      <a:pt x="10" y="3"/>
                    </a:cubicBezTo>
                    <a:cubicBezTo>
                      <a:pt x="11" y="3"/>
                      <a:pt x="11" y="3"/>
                      <a:pt x="12" y="3"/>
                    </a:cubicBezTo>
                    <a:cubicBezTo>
                      <a:pt x="8" y="2"/>
                      <a:pt x="7" y="0"/>
                      <a:pt x="6" y="0"/>
                    </a:cubicBezTo>
                    <a:cubicBezTo>
                      <a:pt x="5" y="1"/>
                      <a:pt x="9" y="2"/>
                      <a:pt x="10" y="3"/>
                    </a:cubicBezTo>
                    <a:cubicBezTo>
                      <a:pt x="7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42" name="Freeform 632">
                <a:extLst>
                  <a:ext uri="{FF2B5EF4-FFF2-40B4-BE49-F238E27FC236}">
                    <a16:creationId xmlns:a16="http://schemas.microsoft.com/office/drawing/2014/main" xmlns="" id="{E1B7F934-B4EB-2343-B252-4194F13DBE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69" y="2791"/>
                <a:ext cx="1" cy="0"/>
              </a:xfrm>
              <a:custGeom>
                <a:avLst/>
                <a:gdLst>
                  <a:gd name="T0" fmla="*/ 2 w 2"/>
                  <a:gd name="T1" fmla="*/ 0 w 2"/>
                  <a:gd name="T2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43" name="Freeform 633">
                <a:extLst>
                  <a:ext uri="{FF2B5EF4-FFF2-40B4-BE49-F238E27FC236}">
                    <a16:creationId xmlns:a16="http://schemas.microsoft.com/office/drawing/2014/main" xmlns="" id="{4F7BED0E-B592-AE44-939A-A232EE079A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52" y="2751"/>
                <a:ext cx="24" cy="21"/>
              </a:xfrm>
              <a:custGeom>
                <a:avLst/>
                <a:gdLst>
                  <a:gd name="T0" fmla="*/ 14 w 28"/>
                  <a:gd name="T1" fmla="*/ 17 h 24"/>
                  <a:gd name="T2" fmla="*/ 20 w 28"/>
                  <a:gd name="T3" fmla="*/ 16 h 24"/>
                  <a:gd name="T4" fmla="*/ 9 w 28"/>
                  <a:gd name="T5" fmla="*/ 16 h 24"/>
                  <a:gd name="T6" fmla="*/ 8 w 28"/>
                  <a:gd name="T7" fmla="*/ 14 h 24"/>
                  <a:gd name="T8" fmla="*/ 17 w 28"/>
                  <a:gd name="T9" fmla="*/ 14 h 24"/>
                  <a:gd name="T10" fmla="*/ 18 w 28"/>
                  <a:gd name="T11" fmla="*/ 12 h 24"/>
                  <a:gd name="T12" fmla="*/ 12 w 28"/>
                  <a:gd name="T13" fmla="*/ 12 h 24"/>
                  <a:gd name="T14" fmla="*/ 9 w 28"/>
                  <a:gd name="T15" fmla="*/ 9 h 24"/>
                  <a:gd name="T16" fmla="*/ 11 w 28"/>
                  <a:gd name="T17" fmla="*/ 10 h 24"/>
                  <a:gd name="T18" fmla="*/ 18 w 28"/>
                  <a:gd name="T19" fmla="*/ 9 h 24"/>
                  <a:gd name="T20" fmla="*/ 2 w 28"/>
                  <a:gd name="T21" fmla="*/ 2 h 24"/>
                  <a:gd name="T22" fmla="*/ 3 w 28"/>
                  <a:gd name="T23" fmla="*/ 4 h 24"/>
                  <a:gd name="T24" fmla="*/ 10 w 28"/>
                  <a:gd name="T25" fmla="*/ 4 h 24"/>
                  <a:gd name="T26" fmla="*/ 8 w 28"/>
                  <a:gd name="T27" fmla="*/ 6 h 24"/>
                  <a:gd name="T28" fmla="*/ 4 w 28"/>
                  <a:gd name="T29" fmla="*/ 5 h 24"/>
                  <a:gd name="T30" fmla="*/ 4 w 28"/>
                  <a:gd name="T31" fmla="*/ 20 h 24"/>
                  <a:gd name="T32" fmla="*/ 4 w 28"/>
                  <a:gd name="T33" fmla="*/ 18 h 24"/>
                  <a:gd name="T34" fmla="*/ 8 w 28"/>
                  <a:gd name="T35" fmla="*/ 20 h 24"/>
                  <a:gd name="T36" fmla="*/ 15 w 28"/>
                  <a:gd name="T37" fmla="*/ 19 h 24"/>
                  <a:gd name="T38" fmla="*/ 13 w 28"/>
                  <a:gd name="T39" fmla="*/ 20 h 24"/>
                  <a:gd name="T40" fmla="*/ 20 w 28"/>
                  <a:gd name="T41" fmla="*/ 20 h 24"/>
                  <a:gd name="T42" fmla="*/ 23 w 28"/>
                  <a:gd name="T43" fmla="*/ 24 h 24"/>
                  <a:gd name="T44" fmla="*/ 23 w 28"/>
                  <a:gd name="T45" fmla="*/ 18 h 24"/>
                  <a:gd name="T46" fmla="*/ 14 w 28"/>
                  <a:gd name="T47" fmla="*/ 17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8" h="24">
                    <a:moveTo>
                      <a:pt x="14" y="17"/>
                    </a:moveTo>
                    <a:cubicBezTo>
                      <a:pt x="15" y="16"/>
                      <a:pt x="18" y="18"/>
                      <a:pt x="20" y="16"/>
                    </a:cubicBezTo>
                    <a:cubicBezTo>
                      <a:pt x="17" y="15"/>
                      <a:pt x="14" y="18"/>
                      <a:pt x="9" y="16"/>
                    </a:cubicBezTo>
                    <a:cubicBezTo>
                      <a:pt x="12" y="16"/>
                      <a:pt x="8" y="14"/>
                      <a:pt x="8" y="14"/>
                    </a:cubicBezTo>
                    <a:cubicBezTo>
                      <a:pt x="10" y="14"/>
                      <a:pt x="16" y="14"/>
                      <a:pt x="17" y="14"/>
                    </a:cubicBezTo>
                    <a:cubicBezTo>
                      <a:pt x="15" y="14"/>
                      <a:pt x="18" y="13"/>
                      <a:pt x="18" y="12"/>
                    </a:cubicBezTo>
                    <a:cubicBezTo>
                      <a:pt x="15" y="14"/>
                      <a:pt x="16" y="10"/>
                      <a:pt x="12" y="12"/>
                    </a:cubicBezTo>
                    <a:cubicBezTo>
                      <a:pt x="9" y="11"/>
                      <a:pt x="7" y="9"/>
                      <a:pt x="9" y="9"/>
                    </a:cubicBezTo>
                    <a:cubicBezTo>
                      <a:pt x="12" y="9"/>
                      <a:pt x="11" y="10"/>
                      <a:pt x="11" y="10"/>
                    </a:cubicBezTo>
                    <a:cubicBezTo>
                      <a:pt x="16" y="11"/>
                      <a:pt x="14" y="9"/>
                      <a:pt x="18" y="9"/>
                    </a:cubicBezTo>
                    <a:cubicBezTo>
                      <a:pt x="12" y="7"/>
                      <a:pt x="12" y="0"/>
                      <a:pt x="2" y="2"/>
                    </a:cubicBezTo>
                    <a:cubicBezTo>
                      <a:pt x="0" y="3"/>
                      <a:pt x="3" y="3"/>
                      <a:pt x="3" y="4"/>
                    </a:cubicBezTo>
                    <a:cubicBezTo>
                      <a:pt x="5" y="2"/>
                      <a:pt x="8" y="4"/>
                      <a:pt x="10" y="4"/>
                    </a:cubicBezTo>
                    <a:cubicBezTo>
                      <a:pt x="9" y="5"/>
                      <a:pt x="12" y="7"/>
                      <a:pt x="8" y="6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2" y="9"/>
                      <a:pt x="3" y="15"/>
                      <a:pt x="4" y="20"/>
                    </a:cubicBezTo>
                    <a:cubicBezTo>
                      <a:pt x="4" y="18"/>
                      <a:pt x="4" y="18"/>
                      <a:pt x="4" y="18"/>
                    </a:cubicBezTo>
                    <a:cubicBezTo>
                      <a:pt x="7" y="18"/>
                      <a:pt x="7" y="19"/>
                      <a:pt x="8" y="20"/>
                    </a:cubicBezTo>
                    <a:cubicBezTo>
                      <a:pt x="15" y="19"/>
                      <a:pt x="15" y="19"/>
                      <a:pt x="15" y="19"/>
                    </a:cubicBezTo>
                    <a:cubicBezTo>
                      <a:pt x="15" y="20"/>
                      <a:pt x="16" y="20"/>
                      <a:pt x="13" y="20"/>
                    </a:cubicBezTo>
                    <a:cubicBezTo>
                      <a:pt x="16" y="21"/>
                      <a:pt x="18" y="21"/>
                      <a:pt x="20" y="20"/>
                    </a:cubicBezTo>
                    <a:cubicBezTo>
                      <a:pt x="21" y="22"/>
                      <a:pt x="18" y="22"/>
                      <a:pt x="23" y="24"/>
                    </a:cubicBezTo>
                    <a:cubicBezTo>
                      <a:pt x="28" y="21"/>
                      <a:pt x="18" y="21"/>
                      <a:pt x="23" y="18"/>
                    </a:cubicBezTo>
                    <a:lnTo>
                      <a:pt x="14" y="17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44" name="Freeform 634">
                <a:extLst>
                  <a:ext uri="{FF2B5EF4-FFF2-40B4-BE49-F238E27FC236}">
                    <a16:creationId xmlns:a16="http://schemas.microsoft.com/office/drawing/2014/main" xmlns="" id="{8AB27407-1E64-594F-A7F8-75F0D7274C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64" y="2770"/>
                <a:ext cx="4" cy="1"/>
              </a:xfrm>
              <a:custGeom>
                <a:avLst/>
                <a:gdLst>
                  <a:gd name="T0" fmla="*/ 4 w 4"/>
                  <a:gd name="T1" fmla="*/ 1 h 1"/>
                  <a:gd name="T2" fmla="*/ 0 w 4"/>
                  <a:gd name="T3" fmla="*/ 0 h 1"/>
                  <a:gd name="T4" fmla="*/ 2 w 4"/>
                  <a:gd name="T5" fmla="*/ 1 h 1"/>
                  <a:gd name="T6" fmla="*/ 4 w 4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1">
                    <a:moveTo>
                      <a:pt x="4" y="1"/>
                    </a:moveTo>
                    <a:lnTo>
                      <a:pt x="0" y="0"/>
                    </a:lnTo>
                    <a:lnTo>
                      <a:pt x="2" y="1"/>
                    </a:lnTo>
                    <a:lnTo>
                      <a:pt x="4" y="1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45" name="Freeform 635">
                <a:extLst>
                  <a:ext uri="{FF2B5EF4-FFF2-40B4-BE49-F238E27FC236}">
                    <a16:creationId xmlns:a16="http://schemas.microsoft.com/office/drawing/2014/main" xmlns="" id="{29AEA565-663F-6F4C-8EB5-70CC80C870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55" y="2769"/>
                <a:ext cx="4" cy="1"/>
              </a:xfrm>
              <a:custGeom>
                <a:avLst/>
                <a:gdLst>
                  <a:gd name="T0" fmla="*/ 0 w 5"/>
                  <a:gd name="T1" fmla="*/ 0 h 1"/>
                  <a:gd name="T2" fmla="*/ 4 w 5"/>
                  <a:gd name="T3" fmla="*/ 1 h 1"/>
                  <a:gd name="T4" fmla="*/ 0 w 5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1">
                    <a:moveTo>
                      <a:pt x="0" y="0"/>
                    </a:moveTo>
                    <a:cubicBezTo>
                      <a:pt x="4" y="1"/>
                      <a:pt x="4" y="1"/>
                      <a:pt x="4" y="1"/>
                    </a:cubicBezTo>
                    <a:cubicBezTo>
                      <a:pt x="5" y="0"/>
                      <a:pt x="3" y="0"/>
                      <a:pt x="0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46" name="Freeform 636">
                <a:extLst>
                  <a:ext uri="{FF2B5EF4-FFF2-40B4-BE49-F238E27FC236}">
                    <a16:creationId xmlns:a16="http://schemas.microsoft.com/office/drawing/2014/main" xmlns="" id="{ED6E312E-67C6-2E44-9F94-C45E1B7AE3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66" y="2755"/>
                <a:ext cx="2" cy="2"/>
              </a:xfrm>
              <a:custGeom>
                <a:avLst/>
                <a:gdLst>
                  <a:gd name="T0" fmla="*/ 2 w 2"/>
                  <a:gd name="T1" fmla="*/ 2 h 2"/>
                  <a:gd name="T2" fmla="*/ 1 w 2"/>
                  <a:gd name="T3" fmla="*/ 0 h 2"/>
                  <a:gd name="T4" fmla="*/ 0 w 2"/>
                  <a:gd name="T5" fmla="*/ 1 h 2"/>
                  <a:gd name="T6" fmla="*/ 2 w 2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1"/>
                      <a:pt x="2" y="2"/>
                      <a:pt x="2" y="2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47" name="Freeform 637">
                <a:extLst>
                  <a:ext uri="{FF2B5EF4-FFF2-40B4-BE49-F238E27FC236}">
                    <a16:creationId xmlns:a16="http://schemas.microsoft.com/office/drawing/2014/main" xmlns="" id="{32D922EF-196C-D34F-B6B6-58E93DE715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53" y="2747"/>
                <a:ext cx="11" cy="6"/>
              </a:xfrm>
              <a:custGeom>
                <a:avLst/>
                <a:gdLst>
                  <a:gd name="T0" fmla="*/ 0 w 13"/>
                  <a:gd name="T1" fmla="*/ 0 h 7"/>
                  <a:gd name="T2" fmla="*/ 1 w 13"/>
                  <a:gd name="T3" fmla="*/ 6 h 7"/>
                  <a:gd name="T4" fmla="*/ 13 w 13"/>
                  <a:gd name="T5" fmla="*/ 6 h 7"/>
                  <a:gd name="T6" fmla="*/ 5 w 13"/>
                  <a:gd name="T7" fmla="*/ 4 h 7"/>
                  <a:gd name="T8" fmla="*/ 5 w 13"/>
                  <a:gd name="T9" fmla="*/ 1 h 7"/>
                  <a:gd name="T10" fmla="*/ 0 w 13"/>
                  <a:gd name="T11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" h="7">
                    <a:moveTo>
                      <a:pt x="0" y="0"/>
                    </a:moveTo>
                    <a:cubicBezTo>
                      <a:pt x="1" y="3"/>
                      <a:pt x="4" y="4"/>
                      <a:pt x="1" y="6"/>
                    </a:cubicBezTo>
                    <a:cubicBezTo>
                      <a:pt x="5" y="7"/>
                      <a:pt x="9" y="6"/>
                      <a:pt x="13" y="6"/>
                    </a:cubicBezTo>
                    <a:cubicBezTo>
                      <a:pt x="13" y="5"/>
                      <a:pt x="6" y="5"/>
                      <a:pt x="5" y="4"/>
                    </a:cubicBezTo>
                    <a:cubicBezTo>
                      <a:pt x="9" y="3"/>
                      <a:pt x="4" y="2"/>
                      <a:pt x="5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48" name="Freeform 638">
                <a:extLst>
                  <a:ext uri="{FF2B5EF4-FFF2-40B4-BE49-F238E27FC236}">
                    <a16:creationId xmlns:a16="http://schemas.microsoft.com/office/drawing/2014/main" xmlns="" id="{4C069133-EE12-CE40-8D50-C42BE3050D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55" y="2701"/>
                <a:ext cx="19" cy="48"/>
              </a:xfrm>
              <a:custGeom>
                <a:avLst/>
                <a:gdLst>
                  <a:gd name="T0" fmla="*/ 13 w 22"/>
                  <a:gd name="T1" fmla="*/ 46 h 56"/>
                  <a:gd name="T2" fmla="*/ 12 w 22"/>
                  <a:gd name="T3" fmla="*/ 43 h 56"/>
                  <a:gd name="T4" fmla="*/ 14 w 22"/>
                  <a:gd name="T5" fmla="*/ 45 h 56"/>
                  <a:gd name="T6" fmla="*/ 17 w 22"/>
                  <a:gd name="T7" fmla="*/ 42 h 56"/>
                  <a:gd name="T8" fmla="*/ 14 w 22"/>
                  <a:gd name="T9" fmla="*/ 43 h 56"/>
                  <a:gd name="T10" fmla="*/ 13 w 22"/>
                  <a:gd name="T11" fmla="*/ 37 h 56"/>
                  <a:gd name="T12" fmla="*/ 8 w 22"/>
                  <a:gd name="T13" fmla="*/ 36 h 56"/>
                  <a:gd name="T14" fmla="*/ 17 w 22"/>
                  <a:gd name="T15" fmla="*/ 33 h 56"/>
                  <a:gd name="T16" fmla="*/ 5 w 22"/>
                  <a:gd name="T17" fmla="*/ 34 h 56"/>
                  <a:gd name="T18" fmla="*/ 9 w 22"/>
                  <a:gd name="T19" fmla="*/ 28 h 56"/>
                  <a:gd name="T20" fmla="*/ 10 w 22"/>
                  <a:gd name="T21" fmla="*/ 29 h 56"/>
                  <a:gd name="T22" fmla="*/ 10 w 22"/>
                  <a:gd name="T23" fmla="*/ 26 h 56"/>
                  <a:gd name="T24" fmla="*/ 15 w 22"/>
                  <a:gd name="T25" fmla="*/ 27 h 56"/>
                  <a:gd name="T26" fmla="*/ 15 w 22"/>
                  <a:gd name="T27" fmla="*/ 22 h 56"/>
                  <a:gd name="T28" fmla="*/ 18 w 22"/>
                  <a:gd name="T29" fmla="*/ 22 h 56"/>
                  <a:gd name="T30" fmla="*/ 14 w 22"/>
                  <a:gd name="T31" fmla="*/ 14 h 56"/>
                  <a:gd name="T32" fmla="*/ 17 w 22"/>
                  <a:gd name="T33" fmla="*/ 13 h 56"/>
                  <a:gd name="T34" fmla="*/ 7 w 22"/>
                  <a:gd name="T35" fmla="*/ 13 h 56"/>
                  <a:gd name="T36" fmla="*/ 8 w 22"/>
                  <a:gd name="T37" fmla="*/ 10 h 56"/>
                  <a:gd name="T38" fmla="*/ 15 w 22"/>
                  <a:gd name="T39" fmla="*/ 11 h 56"/>
                  <a:gd name="T40" fmla="*/ 12 w 22"/>
                  <a:gd name="T41" fmla="*/ 9 h 56"/>
                  <a:gd name="T42" fmla="*/ 18 w 22"/>
                  <a:gd name="T43" fmla="*/ 7 h 56"/>
                  <a:gd name="T44" fmla="*/ 9 w 22"/>
                  <a:gd name="T45" fmla="*/ 3 h 56"/>
                  <a:gd name="T46" fmla="*/ 11 w 22"/>
                  <a:gd name="T47" fmla="*/ 1 h 56"/>
                  <a:gd name="T48" fmla="*/ 1 w 22"/>
                  <a:gd name="T49" fmla="*/ 2 h 56"/>
                  <a:gd name="T50" fmla="*/ 3 w 22"/>
                  <a:gd name="T51" fmla="*/ 15 h 56"/>
                  <a:gd name="T52" fmla="*/ 8 w 22"/>
                  <a:gd name="T53" fmla="*/ 18 h 56"/>
                  <a:gd name="T54" fmla="*/ 2 w 22"/>
                  <a:gd name="T55" fmla="*/ 19 h 56"/>
                  <a:gd name="T56" fmla="*/ 8 w 22"/>
                  <a:gd name="T57" fmla="*/ 19 h 56"/>
                  <a:gd name="T58" fmla="*/ 2 w 22"/>
                  <a:gd name="T59" fmla="*/ 20 h 56"/>
                  <a:gd name="T60" fmla="*/ 7 w 22"/>
                  <a:gd name="T61" fmla="*/ 22 h 56"/>
                  <a:gd name="T62" fmla="*/ 0 w 22"/>
                  <a:gd name="T63" fmla="*/ 23 h 56"/>
                  <a:gd name="T64" fmla="*/ 3 w 22"/>
                  <a:gd name="T65" fmla="*/ 42 h 56"/>
                  <a:gd name="T66" fmla="*/ 7 w 22"/>
                  <a:gd name="T67" fmla="*/ 42 h 56"/>
                  <a:gd name="T68" fmla="*/ 7 w 22"/>
                  <a:gd name="T69" fmla="*/ 50 h 56"/>
                  <a:gd name="T70" fmla="*/ 11 w 22"/>
                  <a:gd name="T71" fmla="*/ 51 h 56"/>
                  <a:gd name="T72" fmla="*/ 2 w 22"/>
                  <a:gd name="T73" fmla="*/ 50 h 56"/>
                  <a:gd name="T74" fmla="*/ 3 w 22"/>
                  <a:gd name="T75" fmla="*/ 53 h 56"/>
                  <a:gd name="T76" fmla="*/ 5 w 22"/>
                  <a:gd name="T77" fmla="*/ 51 h 56"/>
                  <a:gd name="T78" fmla="*/ 3 w 22"/>
                  <a:gd name="T79" fmla="*/ 54 h 56"/>
                  <a:gd name="T80" fmla="*/ 14 w 22"/>
                  <a:gd name="T81" fmla="*/ 52 h 56"/>
                  <a:gd name="T82" fmla="*/ 19 w 22"/>
                  <a:gd name="T83" fmla="*/ 46 h 56"/>
                  <a:gd name="T84" fmla="*/ 13 w 22"/>
                  <a:gd name="T85" fmla="*/ 4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2" h="56">
                    <a:moveTo>
                      <a:pt x="13" y="46"/>
                    </a:moveTo>
                    <a:cubicBezTo>
                      <a:pt x="13" y="45"/>
                      <a:pt x="10" y="44"/>
                      <a:pt x="12" y="43"/>
                    </a:cubicBezTo>
                    <a:cubicBezTo>
                      <a:pt x="14" y="43"/>
                      <a:pt x="15" y="44"/>
                      <a:pt x="14" y="45"/>
                    </a:cubicBezTo>
                    <a:cubicBezTo>
                      <a:pt x="19" y="44"/>
                      <a:pt x="13" y="43"/>
                      <a:pt x="17" y="42"/>
                    </a:cubicBezTo>
                    <a:cubicBezTo>
                      <a:pt x="14" y="43"/>
                      <a:pt x="14" y="43"/>
                      <a:pt x="14" y="43"/>
                    </a:cubicBezTo>
                    <a:cubicBezTo>
                      <a:pt x="16" y="40"/>
                      <a:pt x="10" y="41"/>
                      <a:pt x="13" y="37"/>
                    </a:cubicBezTo>
                    <a:cubicBezTo>
                      <a:pt x="12" y="37"/>
                      <a:pt x="12" y="36"/>
                      <a:pt x="8" y="36"/>
                    </a:cubicBezTo>
                    <a:cubicBezTo>
                      <a:pt x="13" y="35"/>
                      <a:pt x="13" y="36"/>
                      <a:pt x="17" y="33"/>
                    </a:cubicBezTo>
                    <a:cubicBezTo>
                      <a:pt x="14" y="33"/>
                      <a:pt x="10" y="34"/>
                      <a:pt x="5" y="34"/>
                    </a:cubicBezTo>
                    <a:cubicBezTo>
                      <a:pt x="12" y="31"/>
                      <a:pt x="5" y="30"/>
                      <a:pt x="9" y="28"/>
                    </a:cubicBezTo>
                    <a:cubicBezTo>
                      <a:pt x="9" y="28"/>
                      <a:pt x="11" y="29"/>
                      <a:pt x="10" y="29"/>
                    </a:cubicBezTo>
                    <a:cubicBezTo>
                      <a:pt x="16" y="29"/>
                      <a:pt x="9" y="28"/>
                      <a:pt x="10" y="26"/>
                    </a:cubicBezTo>
                    <a:cubicBezTo>
                      <a:pt x="15" y="27"/>
                      <a:pt x="15" y="27"/>
                      <a:pt x="15" y="27"/>
                    </a:cubicBezTo>
                    <a:cubicBezTo>
                      <a:pt x="15" y="25"/>
                      <a:pt x="11" y="23"/>
                      <a:pt x="15" y="22"/>
                    </a:cubicBezTo>
                    <a:cubicBezTo>
                      <a:pt x="18" y="22"/>
                      <a:pt x="18" y="22"/>
                      <a:pt x="18" y="22"/>
                    </a:cubicBezTo>
                    <a:cubicBezTo>
                      <a:pt x="14" y="20"/>
                      <a:pt x="16" y="16"/>
                      <a:pt x="14" y="14"/>
                    </a:cubicBezTo>
                    <a:cubicBezTo>
                      <a:pt x="17" y="13"/>
                      <a:pt x="17" y="13"/>
                      <a:pt x="17" y="13"/>
                    </a:cubicBezTo>
                    <a:cubicBezTo>
                      <a:pt x="13" y="9"/>
                      <a:pt x="15" y="16"/>
                      <a:pt x="7" y="13"/>
                    </a:cubicBezTo>
                    <a:cubicBezTo>
                      <a:pt x="17" y="13"/>
                      <a:pt x="4" y="11"/>
                      <a:pt x="8" y="10"/>
                    </a:cubicBezTo>
                    <a:cubicBezTo>
                      <a:pt x="12" y="9"/>
                      <a:pt x="10" y="12"/>
                      <a:pt x="15" y="11"/>
                    </a:cubicBezTo>
                    <a:cubicBezTo>
                      <a:pt x="10" y="10"/>
                      <a:pt x="13" y="10"/>
                      <a:pt x="12" y="9"/>
                    </a:cubicBezTo>
                    <a:cubicBezTo>
                      <a:pt x="16" y="9"/>
                      <a:pt x="12" y="6"/>
                      <a:pt x="18" y="7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12" y="3"/>
                      <a:pt x="11" y="2"/>
                      <a:pt x="11" y="1"/>
                    </a:cubicBezTo>
                    <a:cubicBezTo>
                      <a:pt x="11" y="3"/>
                      <a:pt x="4" y="0"/>
                      <a:pt x="1" y="2"/>
                    </a:cubicBezTo>
                    <a:cubicBezTo>
                      <a:pt x="4" y="6"/>
                      <a:pt x="5" y="11"/>
                      <a:pt x="3" y="15"/>
                    </a:cubicBezTo>
                    <a:cubicBezTo>
                      <a:pt x="9" y="15"/>
                      <a:pt x="2" y="17"/>
                      <a:pt x="8" y="18"/>
                    </a:cubicBezTo>
                    <a:cubicBezTo>
                      <a:pt x="2" y="19"/>
                      <a:pt x="2" y="19"/>
                      <a:pt x="2" y="19"/>
                    </a:cubicBezTo>
                    <a:cubicBezTo>
                      <a:pt x="3" y="21"/>
                      <a:pt x="5" y="18"/>
                      <a:pt x="8" y="19"/>
                    </a:cubicBezTo>
                    <a:cubicBezTo>
                      <a:pt x="8" y="20"/>
                      <a:pt x="5" y="21"/>
                      <a:pt x="2" y="20"/>
                    </a:cubicBezTo>
                    <a:cubicBezTo>
                      <a:pt x="2" y="22"/>
                      <a:pt x="4" y="21"/>
                      <a:pt x="7" y="22"/>
                    </a:cubicBezTo>
                    <a:cubicBezTo>
                      <a:pt x="0" y="23"/>
                      <a:pt x="0" y="23"/>
                      <a:pt x="0" y="23"/>
                    </a:cubicBezTo>
                    <a:cubicBezTo>
                      <a:pt x="2" y="28"/>
                      <a:pt x="7" y="36"/>
                      <a:pt x="3" y="42"/>
                    </a:cubicBezTo>
                    <a:cubicBezTo>
                      <a:pt x="7" y="42"/>
                      <a:pt x="7" y="42"/>
                      <a:pt x="7" y="42"/>
                    </a:cubicBezTo>
                    <a:cubicBezTo>
                      <a:pt x="5" y="45"/>
                      <a:pt x="17" y="47"/>
                      <a:pt x="7" y="50"/>
                    </a:cubicBezTo>
                    <a:cubicBezTo>
                      <a:pt x="11" y="51"/>
                      <a:pt x="11" y="51"/>
                      <a:pt x="11" y="51"/>
                    </a:cubicBezTo>
                    <a:cubicBezTo>
                      <a:pt x="9" y="50"/>
                      <a:pt x="5" y="51"/>
                      <a:pt x="2" y="50"/>
                    </a:cubicBezTo>
                    <a:cubicBezTo>
                      <a:pt x="3" y="51"/>
                      <a:pt x="1" y="52"/>
                      <a:pt x="3" y="53"/>
                    </a:cubicBezTo>
                    <a:cubicBezTo>
                      <a:pt x="5" y="51"/>
                      <a:pt x="5" y="51"/>
                      <a:pt x="5" y="51"/>
                    </a:cubicBezTo>
                    <a:cubicBezTo>
                      <a:pt x="9" y="52"/>
                      <a:pt x="6" y="53"/>
                      <a:pt x="3" y="54"/>
                    </a:cubicBezTo>
                    <a:cubicBezTo>
                      <a:pt x="7" y="56"/>
                      <a:pt x="11" y="53"/>
                      <a:pt x="14" y="52"/>
                    </a:cubicBezTo>
                    <a:cubicBezTo>
                      <a:pt x="6" y="49"/>
                      <a:pt x="22" y="49"/>
                      <a:pt x="19" y="46"/>
                    </a:cubicBezTo>
                    <a:cubicBezTo>
                      <a:pt x="17" y="44"/>
                      <a:pt x="15" y="46"/>
                      <a:pt x="13" y="46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49" name="Freeform 639">
                <a:extLst>
                  <a:ext uri="{FF2B5EF4-FFF2-40B4-BE49-F238E27FC236}">
                    <a16:creationId xmlns:a16="http://schemas.microsoft.com/office/drawing/2014/main" xmlns="" id="{228DB1D4-1C8D-6042-98FF-8F9AB48532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55" y="2744"/>
                <a:ext cx="1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50" name="Freeform 640">
                <a:extLst>
                  <a:ext uri="{FF2B5EF4-FFF2-40B4-BE49-F238E27FC236}">
                    <a16:creationId xmlns:a16="http://schemas.microsoft.com/office/drawing/2014/main" xmlns="" id="{9A45585C-AAE8-C840-9721-132439460E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62" y="2701"/>
                <a:ext cx="2" cy="1"/>
              </a:xfrm>
              <a:custGeom>
                <a:avLst/>
                <a:gdLst>
                  <a:gd name="T0" fmla="*/ 2 w 2"/>
                  <a:gd name="T1" fmla="*/ 1 h 1"/>
                  <a:gd name="T2" fmla="*/ 1 w 2"/>
                  <a:gd name="T3" fmla="*/ 0 h 1"/>
                  <a:gd name="T4" fmla="*/ 2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1" y="0"/>
                      <a:pt x="2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51" name="Rectangle 641">
                <a:extLst>
                  <a:ext uri="{FF2B5EF4-FFF2-40B4-BE49-F238E27FC236}">
                    <a16:creationId xmlns:a16="http://schemas.microsoft.com/office/drawing/2014/main" xmlns="" id="{9B344173-A80C-A14F-BE68-41D0F97B7C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57" y="2747"/>
                <a:ext cx="1" cy="1"/>
              </a:xfrm>
              <a:prstGeom prst="rect">
                <a:avLst/>
              </a:pr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52" name="Freeform 642">
                <a:extLst>
                  <a:ext uri="{FF2B5EF4-FFF2-40B4-BE49-F238E27FC236}">
                    <a16:creationId xmlns:a16="http://schemas.microsoft.com/office/drawing/2014/main" xmlns="" id="{42AFE417-1E01-654A-B075-EA40107F4E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65" y="2748"/>
                <a:ext cx="2" cy="0"/>
              </a:xfrm>
              <a:custGeom>
                <a:avLst/>
                <a:gdLst>
                  <a:gd name="T0" fmla="*/ 2 w 2"/>
                  <a:gd name="T1" fmla="*/ 2 w 2"/>
                  <a:gd name="T2" fmla="*/ 0 w 2"/>
                  <a:gd name="T3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53" name="Freeform 643">
                <a:extLst>
                  <a:ext uri="{FF2B5EF4-FFF2-40B4-BE49-F238E27FC236}">
                    <a16:creationId xmlns:a16="http://schemas.microsoft.com/office/drawing/2014/main" xmlns="" id="{BDEB19BC-711A-0047-943F-347B203C68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67" y="2695"/>
                <a:ext cx="2" cy="0"/>
              </a:xfrm>
              <a:custGeom>
                <a:avLst/>
                <a:gdLst>
                  <a:gd name="T0" fmla="*/ 2 w 2"/>
                  <a:gd name="T1" fmla="*/ 0 w 2"/>
                  <a:gd name="T2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lnTo>
                      <a:pt x="0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54" name="Freeform 644">
                <a:extLst>
                  <a:ext uri="{FF2B5EF4-FFF2-40B4-BE49-F238E27FC236}">
                    <a16:creationId xmlns:a16="http://schemas.microsoft.com/office/drawing/2014/main" xmlns="" id="{D2BC8A1B-DC56-4240-BAC8-89AB1C5387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70" y="2674"/>
                <a:ext cx="0" cy="1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55" name="Freeform 645">
                <a:extLst>
                  <a:ext uri="{FF2B5EF4-FFF2-40B4-BE49-F238E27FC236}">
                    <a16:creationId xmlns:a16="http://schemas.microsoft.com/office/drawing/2014/main" xmlns="" id="{784628E7-9200-5248-8D98-B679205F73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49" y="2619"/>
                <a:ext cx="26" cy="81"/>
              </a:xfrm>
              <a:custGeom>
                <a:avLst/>
                <a:gdLst>
                  <a:gd name="T0" fmla="*/ 18 w 31"/>
                  <a:gd name="T1" fmla="*/ 3 h 94"/>
                  <a:gd name="T2" fmla="*/ 11 w 31"/>
                  <a:gd name="T3" fmla="*/ 1 h 94"/>
                  <a:gd name="T4" fmla="*/ 8 w 31"/>
                  <a:gd name="T5" fmla="*/ 4 h 94"/>
                  <a:gd name="T6" fmla="*/ 11 w 31"/>
                  <a:gd name="T7" fmla="*/ 9 h 94"/>
                  <a:gd name="T8" fmla="*/ 11 w 31"/>
                  <a:gd name="T9" fmla="*/ 20 h 94"/>
                  <a:gd name="T10" fmla="*/ 8 w 31"/>
                  <a:gd name="T11" fmla="*/ 27 h 94"/>
                  <a:gd name="T12" fmla="*/ 14 w 31"/>
                  <a:gd name="T13" fmla="*/ 36 h 94"/>
                  <a:gd name="T14" fmla="*/ 12 w 31"/>
                  <a:gd name="T15" fmla="*/ 38 h 94"/>
                  <a:gd name="T16" fmla="*/ 10 w 31"/>
                  <a:gd name="T17" fmla="*/ 43 h 94"/>
                  <a:gd name="T18" fmla="*/ 20 w 31"/>
                  <a:gd name="T19" fmla="*/ 46 h 94"/>
                  <a:gd name="T20" fmla="*/ 20 w 31"/>
                  <a:gd name="T21" fmla="*/ 51 h 94"/>
                  <a:gd name="T22" fmla="*/ 16 w 31"/>
                  <a:gd name="T23" fmla="*/ 54 h 94"/>
                  <a:gd name="T24" fmla="*/ 15 w 31"/>
                  <a:gd name="T25" fmla="*/ 60 h 94"/>
                  <a:gd name="T26" fmla="*/ 13 w 31"/>
                  <a:gd name="T27" fmla="*/ 67 h 94"/>
                  <a:gd name="T28" fmla="*/ 15 w 31"/>
                  <a:gd name="T29" fmla="*/ 72 h 94"/>
                  <a:gd name="T30" fmla="*/ 19 w 31"/>
                  <a:gd name="T31" fmla="*/ 76 h 94"/>
                  <a:gd name="T32" fmla="*/ 15 w 31"/>
                  <a:gd name="T33" fmla="*/ 77 h 94"/>
                  <a:gd name="T34" fmla="*/ 16 w 31"/>
                  <a:gd name="T35" fmla="*/ 81 h 94"/>
                  <a:gd name="T36" fmla="*/ 14 w 31"/>
                  <a:gd name="T37" fmla="*/ 94 h 94"/>
                  <a:gd name="T38" fmla="*/ 16 w 31"/>
                  <a:gd name="T39" fmla="*/ 87 h 94"/>
                  <a:gd name="T40" fmla="*/ 13 w 31"/>
                  <a:gd name="T41" fmla="*/ 86 h 94"/>
                  <a:gd name="T42" fmla="*/ 25 w 31"/>
                  <a:gd name="T43" fmla="*/ 85 h 94"/>
                  <a:gd name="T44" fmla="*/ 26 w 31"/>
                  <a:gd name="T45" fmla="*/ 83 h 94"/>
                  <a:gd name="T46" fmla="*/ 25 w 31"/>
                  <a:gd name="T47" fmla="*/ 79 h 94"/>
                  <a:gd name="T48" fmla="*/ 27 w 31"/>
                  <a:gd name="T49" fmla="*/ 75 h 94"/>
                  <a:gd name="T50" fmla="*/ 27 w 31"/>
                  <a:gd name="T51" fmla="*/ 69 h 94"/>
                  <a:gd name="T52" fmla="*/ 24 w 31"/>
                  <a:gd name="T53" fmla="*/ 64 h 94"/>
                  <a:gd name="T54" fmla="*/ 26 w 31"/>
                  <a:gd name="T55" fmla="*/ 64 h 94"/>
                  <a:gd name="T56" fmla="*/ 26 w 31"/>
                  <a:gd name="T57" fmla="*/ 62 h 94"/>
                  <a:gd name="T58" fmla="*/ 25 w 31"/>
                  <a:gd name="T59" fmla="*/ 58 h 94"/>
                  <a:gd name="T60" fmla="*/ 22 w 31"/>
                  <a:gd name="T61" fmla="*/ 54 h 94"/>
                  <a:gd name="T62" fmla="*/ 27 w 31"/>
                  <a:gd name="T63" fmla="*/ 52 h 94"/>
                  <a:gd name="T64" fmla="*/ 28 w 31"/>
                  <a:gd name="T65" fmla="*/ 47 h 94"/>
                  <a:gd name="T66" fmla="*/ 23 w 31"/>
                  <a:gd name="T67" fmla="*/ 45 h 94"/>
                  <a:gd name="T68" fmla="*/ 21 w 31"/>
                  <a:gd name="T69" fmla="*/ 39 h 94"/>
                  <a:gd name="T70" fmla="*/ 19 w 31"/>
                  <a:gd name="T71" fmla="*/ 30 h 94"/>
                  <a:gd name="T72" fmla="*/ 20 w 31"/>
                  <a:gd name="T73" fmla="*/ 27 h 94"/>
                  <a:gd name="T74" fmla="*/ 19 w 31"/>
                  <a:gd name="T75" fmla="*/ 17 h 94"/>
                  <a:gd name="T76" fmla="*/ 13 w 31"/>
                  <a:gd name="T77" fmla="*/ 21 h 94"/>
                  <a:gd name="T78" fmla="*/ 23 w 31"/>
                  <a:gd name="T79" fmla="*/ 17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31" h="94">
                    <a:moveTo>
                      <a:pt x="24" y="8"/>
                    </a:moveTo>
                    <a:cubicBezTo>
                      <a:pt x="23" y="7"/>
                      <a:pt x="22" y="5"/>
                      <a:pt x="18" y="3"/>
                    </a:cubicBezTo>
                    <a:cubicBezTo>
                      <a:pt x="20" y="3"/>
                      <a:pt x="20" y="3"/>
                      <a:pt x="20" y="3"/>
                    </a:cubicBezTo>
                    <a:cubicBezTo>
                      <a:pt x="19" y="3"/>
                      <a:pt x="16" y="0"/>
                      <a:pt x="11" y="1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7" y="4"/>
                      <a:pt x="9" y="3"/>
                      <a:pt x="8" y="4"/>
                    </a:cubicBezTo>
                    <a:cubicBezTo>
                      <a:pt x="9" y="6"/>
                      <a:pt x="17" y="8"/>
                      <a:pt x="15" y="9"/>
                    </a:cubicBezTo>
                    <a:cubicBezTo>
                      <a:pt x="15" y="10"/>
                      <a:pt x="13" y="10"/>
                      <a:pt x="11" y="9"/>
                    </a:cubicBezTo>
                    <a:cubicBezTo>
                      <a:pt x="10" y="11"/>
                      <a:pt x="17" y="12"/>
                      <a:pt x="18" y="13"/>
                    </a:cubicBezTo>
                    <a:cubicBezTo>
                      <a:pt x="0" y="12"/>
                      <a:pt x="22" y="18"/>
                      <a:pt x="11" y="20"/>
                    </a:cubicBezTo>
                    <a:cubicBezTo>
                      <a:pt x="12" y="22"/>
                      <a:pt x="11" y="24"/>
                      <a:pt x="14" y="26"/>
                    </a:cubicBezTo>
                    <a:cubicBezTo>
                      <a:pt x="10" y="24"/>
                      <a:pt x="13" y="28"/>
                      <a:pt x="8" y="27"/>
                    </a:cubicBezTo>
                    <a:cubicBezTo>
                      <a:pt x="19" y="28"/>
                      <a:pt x="4" y="32"/>
                      <a:pt x="16" y="33"/>
                    </a:cubicBezTo>
                    <a:cubicBezTo>
                      <a:pt x="13" y="36"/>
                      <a:pt x="17" y="33"/>
                      <a:pt x="14" y="36"/>
                    </a:cubicBezTo>
                    <a:cubicBezTo>
                      <a:pt x="13" y="36"/>
                      <a:pt x="13" y="36"/>
                      <a:pt x="12" y="35"/>
                    </a:cubicBezTo>
                    <a:cubicBezTo>
                      <a:pt x="10" y="36"/>
                      <a:pt x="18" y="38"/>
                      <a:pt x="12" y="38"/>
                    </a:cubicBezTo>
                    <a:cubicBezTo>
                      <a:pt x="11" y="41"/>
                      <a:pt x="15" y="39"/>
                      <a:pt x="19" y="40"/>
                    </a:cubicBezTo>
                    <a:cubicBezTo>
                      <a:pt x="17" y="43"/>
                      <a:pt x="15" y="42"/>
                      <a:pt x="10" y="43"/>
                    </a:cubicBezTo>
                    <a:cubicBezTo>
                      <a:pt x="16" y="44"/>
                      <a:pt x="13" y="45"/>
                      <a:pt x="16" y="47"/>
                    </a:cubicBezTo>
                    <a:cubicBezTo>
                      <a:pt x="17" y="46"/>
                      <a:pt x="18" y="45"/>
                      <a:pt x="20" y="46"/>
                    </a:cubicBezTo>
                    <a:cubicBezTo>
                      <a:pt x="19" y="49"/>
                      <a:pt x="24" y="48"/>
                      <a:pt x="26" y="51"/>
                    </a:cubicBezTo>
                    <a:cubicBezTo>
                      <a:pt x="19" y="52"/>
                      <a:pt x="25" y="48"/>
                      <a:pt x="20" y="51"/>
                    </a:cubicBezTo>
                    <a:cubicBezTo>
                      <a:pt x="17" y="49"/>
                      <a:pt x="17" y="47"/>
                      <a:pt x="12" y="46"/>
                    </a:cubicBezTo>
                    <a:cubicBezTo>
                      <a:pt x="12" y="49"/>
                      <a:pt x="13" y="51"/>
                      <a:pt x="16" y="54"/>
                    </a:cubicBezTo>
                    <a:cubicBezTo>
                      <a:pt x="15" y="55"/>
                      <a:pt x="12" y="53"/>
                      <a:pt x="12" y="54"/>
                    </a:cubicBezTo>
                    <a:cubicBezTo>
                      <a:pt x="9" y="57"/>
                      <a:pt x="18" y="58"/>
                      <a:pt x="15" y="60"/>
                    </a:cubicBezTo>
                    <a:cubicBezTo>
                      <a:pt x="12" y="60"/>
                      <a:pt x="12" y="60"/>
                      <a:pt x="12" y="60"/>
                    </a:cubicBezTo>
                    <a:cubicBezTo>
                      <a:pt x="16" y="61"/>
                      <a:pt x="11" y="64"/>
                      <a:pt x="13" y="67"/>
                    </a:cubicBezTo>
                    <a:cubicBezTo>
                      <a:pt x="15" y="66"/>
                      <a:pt x="16" y="66"/>
                      <a:pt x="17" y="67"/>
                    </a:cubicBezTo>
                    <a:cubicBezTo>
                      <a:pt x="8" y="66"/>
                      <a:pt x="22" y="70"/>
                      <a:pt x="15" y="72"/>
                    </a:cubicBezTo>
                    <a:cubicBezTo>
                      <a:pt x="21" y="72"/>
                      <a:pt x="24" y="74"/>
                      <a:pt x="25" y="76"/>
                    </a:cubicBezTo>
                    <a:cubicBezTo>
                      <a:pt x="19" y="76"/>
                      <a:pt x="19" y="76"/>
                      <a:pt x="19" y="76"/>
                    </a:cubicBezTo>
                    <a:cubicBezTo>
                      <a:pt x="23" y="74"/>
                      <a:pt x="13" y="74"/>
                      <a:pt x="11" y="72"/>
                    </a:cubicBezTo>
                    <a:cubicBezTo>
                      <a:pt x="14" y="73"/>
                      <a:pt x="11" y="76"/>
                      <a:pt x="15" y="77"/>
                    </a:cubicBezTo>
                    <a:cubicBezTo>
                      <a:pt x="10" y="77"/>
                      <a:pt x="10" y="77"/>
                      <a:pt x="10" y="77"/>
                    </a:cubicBezTo>
                    <a:cubicBezTo>
                      <a:pt x="10" y="79"/>
                      <a:pt x="20" y="79"/>
                      <a:pt x="16" y="81"/>
                    </a:cubicBezTo>
                    <a:cubicBezTo>
                      <a:pt x="13" y="81"/>
                      <a:pt x="13" y="81"/>
                      <a:pt x="13" y="81"/>
                    </a:cubicBezTo>
                    <a:cubicBezTo>
                      <a:pt x="13" y="85"/>
                      <a:pt x="7" y="90"/>
                      <a:pt x="14" y="94"/>
                    </a:cubicBezTo>
                    <a:cubicBezTo>
                      <a:pt x="17" y="94"/>
                      <a:pt x="23" y="93"/>
                      <a:pt x="25" y="93"/>
                    </a:cubicBezTo>
                    <a:cubicBezTo>
                      <a:pt x="23" y="90"/>
                      <a:pt x="18" y="89"/>
                      <a:pt x="16" y="87"/>
                    </a:cubicBezTo>
                    <a:cubicBezTo>
                      <a:pt x="21" y="88"/>
                      <a:pt x="21" y="88"/>
                      <a:pt x="21" y="88"/>
                    </a:cubicBezTo>
                    <a:cubicBezTo>
                      <a:pt x="18" y="87"/>
                      <a:pt x="16" y="85"/>
                      <a:pt x="13" y="86"/>
                    </a:cubicBezTo>
                    <a:cubicBezTo>
                      <a:pt x="10" y="85"/>
                      <a:pt x="17" y="85"/>
                      <a:pt x="15" y="84"/>
                    </a:cubicBezTo>
                    <a:cubicBezTo>
                      <a:pt x="20" y="84"/>
                      <a:pt x="20" y="85"/>
                      <a:pt x="25" y="85"/>
                    </a:cubicBezTo>
                    <a:cubicBezTo>
                      <a:pt x="22" y="84"/>
                      <a:pt x="22" y="84"/>
                      <a:pt x="22" y="84"/>
                    </a:cubicBezTo>
                    <a:cubicBezTo>
                      <a:pt x="24" y="84"/>
                      <a:pt x="24" y="83"/>
                      <a:pt x="26" y="83"/>
                    </a:cubicBezTo>
                    <a:cubicBezTo>
                      <a:pt x="20" y="81"/>
                      <a:pt x="29" y="80"/>
                      <a:pt x="26" y="77"/>
                    </a:cubicBezTo>
                    <a:cubicBezTo>
                      <a:pt x="25" y="79"/>
                      <a:pt x="25" y="79"/>
                      <a:pt x="25" y="79"/>
                    </a:cubicBezTo>
                    <a:cubicBezTo>
                      <a:pt x="22" y="79"/>
                      <a:pt x="22" y="78"/>
                      <a:pt x="21" y="77"/>
                    </a:cubicBezTo>
                    <a:cubicBezTo>
                      <a:pt x="26" y="77"/>
                      <a:pt x="25" y="76"/>
                      <a:pt x="27" y="75"/>
                    </a:cubicBezTo>
                    <a:cubicBezTo>
                      <a:pt x="25" y="74"/>
                      <a:pt x="19" y="73"/>
                      <a:pt x="19" y="71"/>
                    </a:cubicBezTo>
                    <a:cubicBezTo>
                      <a:pt x="25" y="72"/>
                      <a:pt x="22" y="69"/>
                      <a:pt x="27" y="69"/>
                    </a:cubicBezTo>
                    <a:cubicBezTo>
                      <a:pt x="22" y="68"/>
                      <a:pt x="25" y="66"/>
                      <a:pt x="22" y="66"/>
                    </a:cubicBezTo>
                    <a:cubicBezTo>
                      <a:pt x="21" y="65"/>
                      <a:pt x="22" y="64"/>
                      <a:pt x="24" y="64"/>
                    </a:cubicBezTo>
                    <a:cubicBezTo>
                      <a:pt x="25" y="64"/>
                      <a:pt x="25" y="64"/>
                      <a:pt x="25" y="64"/>
                    </a:cubicBezTo>
                    <a:cubicBezTo>
                      <a:pt x="26" y="64"/>
                      <a:pt x="26" y="64"/>
                      <a:pt x="26" y="64"/>
                    </a:cubicBezTo>
                    <a:cubicBezTo>
                      <a:pt x="27" y="64"/>
                      <a:pt x="27" y="64"/>
                      <a:pt x="27" y="64"/>
                    </a:cubicBezTo>
                    <a:cubicBezTo>
                      <a:pt x="27" y="63"/>
                      <a:pt x="23" y="63"/>
                      <a:pt x="26" y="62"/>
                    </a:cubicBezTo>
                    <a:cubicBezTo>
                      <a:pt x="27" y="62"/>
                      <a:pt x="27" y="63"/>
                      <a:pt x="28" y="63"/>
                    </a:cubicBezTo>
                    <a:cubicBezTo>
                      <a:pt x="29" y="61"/>
                      <a:pt x="20" y="59"/>
                      <a:pt x="25" y="58"/>
                    </a:cubicBezTo>
                    <a:cubicBezTo>
                      <a:pt x="22" y="58"/>
                      <a:pt x="22" y="55"/>
                      <a:pt x="16" y="56"/>
                    </a:cubicBezTo>
                    <a:cubicBezTo>
                      <a:pt x="18" y="55"/>
                      <a:pt x="23" y="55"/>
                      <a:pt x="22" y="54"/>
                    </a:cubicBezTo>
                    <a:cubicBezTo>
                      <a:pt x="17" y="53"/>
                      <a:pt x="24" y="52"/>
                      <a:pt x="21" y="51"/>
                    </a:cubicBezTo>
                    <a:cubicBezTo>
                      <a:pt x="26" y="53"/>
                      <a:pt x="22" y="51"/>
                      <a:pt x="27" y="52"/>
                    </a:cubicBezTo>
                    <a:cubicBezTo>
                      <a:pt x="29" y="51"/>
                      <a:pt x="23" y="49"/>
                      <a:pt x="24" y="48"/>
                    </a:cubicBezTo>
                    <a:cubicBezTo>
                      <a:pt x="28" y="47"/>
                      <a:pt x="28" y="47"/>
                      <a:pt x="28" y="47"/>
                    </a:cubicBezTo>
                    <a:cubicBezTo>
                      <a:pt x="26" y="47"/>
                      <a:pt x="22" y="46"/>
                      <a:pt x="26" y="45"/>
                    </a:cubicBezTo>
                    <a:cubicBezTo>
                      <a:pt x="23" y="45"/>
                      <a:pt x="23" y="45"/>
                      <a:pt x="23" y="45"/>
                    </a:cubicBezTo>
                    <a:cubicBezTo>
                      <a:pt x="24" y="44"/>
                      <a:pt x="23" y="42"/>
                      <a:pt x="27" y="41"/>
                    </a:cubicBezTo>
                    <a:cubicBezTo>
                      <a:pt x="21" y="39"/>
                      <a:pt x="21" y="39"/>
                      <a:pt x="21" y="39"/>
                    </a:cubicBezTo>
                    <a:cubicBezTo>
                      <a:pt x="28" y="37"/>
                      <a:pt x="22" y="34"/>
                      <a:pt x="16" y="32"/>
                    </a:cubicBezTo>
                    <a:cubicBezTo>
                      <a:pt x="16" y="31"/>
                      <a:pt x="17" y="30"/>
                      <a:pt x="19" y="30"/>
                    </a:cubicBezTo>
                    <a:cubicBezTo>
                      <a:pt x="21" y="31"/>
                      <a:pt x="21" y="31"/>
                      <a:pt x="21" y="31"/>
                    </a:cubicBezTo>
                    <a:cubicBezTo>
                      <a:pt x="22" y="30"/>
                      <a:pt x="25" y="28"/>
                      <a:pt x="20" y="27"/>
                    </a:cubicBezTo>
                    <a:cubicBezTo>
                      <a:pt x="18" y="26"/>
                      <a:pt x="24" y="27"/>
                      <a:pt x="25" y="26"/>
                    </a:cubicBezTo>
                    <a:cubicBezTo>
                      <a:pt x="17" y="23"/>
                      <a:pt x="31" y="19"/>
                      <a:pt x="19" y="17"/>
                    </a:cubicBezTo>
                    <a:cubicBezTo>
                      <a:pt x="19" y="18"/>
                      <a:pt x="16" y="20"/>
                      <a:pt x="17" y="22"/>
                    </a:cubicBezTo>
                    <a:cubicBezTo>
                      <a:pt x="15" y="22"/>
                      <a:pt x="13" y="22"/>
                      <a:pt x="13" y="21"/>
                    </a:cubicBezTo>
                    <a:cubicBezTo>
                      <a:pt x="12" y="19"/>
                      <a:pt x="17" y="18"/>
                      <a:pt x="15" y="16"/>
                    </a:cubicBezTo>
                    <a:cubicBezTo>
                      <a:pt x="23" y="17"/>
                      <a:pt x="23" y="17"/>
                      <a:pt x="23" y="17"/>
                    </a:cubicBezTo>
                    <a:cubicBezTo>
                      <a:pt x="31" y="15"/>
                      <a:pt x="13" y="10"/>
                      <a:pt x="24" y="8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56" name="Freeform 646">
                <a:extLst>
                  <a:ext uri="{FF2B5EF4-FFF2-40B4-BE49-F238E27FC236}">
                    <a16:creationId xmlns:a16="http://schemas.microsoft.com/office/drawing/2014/main" xmlns="" id="{C5FC81CC-3ADB-0945-80A7-F4D8BD5DC2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68" y="2647"/>
                <a:ext cx="3" cy="0"/>
              </a:xfrm>
              <a:custGeom>
                <a:avLst/>
                <a:gdLst>
                  <a:gd name="T0" fmla="*/ 0 w 4"/>
                  <a:gd name="T1" fmla="*/ 1 h 1"/>
                  <a:gd name="T2" fmla="*/ 4 w 4"/>
                  <a:gd name="T3" fmla="*/ 0 h 1"/>
                  <a:gd name="T4" fmla="*/ 1 w 4"/>
                  <a:gd name="T5" fmla="*/ 0 h 1"/>
                  <a:gd name="T6" fmla="*/ 0 w 4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1">
                    <a:moveTo>
                      <a:pt x="0" y="1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1"/>
                      <a:pt x="0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57" name="Freeform 647">
                <a:extLst>
                  <a:ext uri="{FF2B5EF4-FFF2-40B4-BE49-F238E27FC236}">
                    <a16:creationId xmlns:a16="http://schemas.microsoft.com/office/drawing/2014/main" xmlns="" id="{337E9148-1035-AF47-8F97-E756E43C9F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67" y="2646"/>
                <a:ext cx="2" cy="1"/>
              </a:xfrm>
              <a:custGeom>
                <a:avLst/>
                <a:gdLst>
                  <a:gd name="T0" fmla="*/ 2 w 2"/>
                  <a:gd name="T1" fmla="*/ 1 h 1"/>
                  <a:gd name="T2" fmla="*/ 0 w 2"/>
                  <a:gd name="T3" fmla="*/ 0 h 1"/>
                  <a:gd name="T4" fmla="*/ 1 w 2"/>
                  <a:gd name="T5" fmla="*/ 1 h 1"/>
                  <a:gd name="T6" fmla="*/ 2 w 2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1"/>
                    </a:cubicBezTo>
                    <a:lnTo>
                      <a:pt x="2" y="1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58" name="Freeform 648">
                <a:extLst>
                  <a:ext uri="{FF2B5EF4-FFF2-40B4-BE49-F238E27FC236}">
                    <a16:creationId xmlns:a16="http://schemas.microsoft.com/office/drawing/2014/main" xmlns="" id="{7F9F029C-CEEF-3344-9D80-2D301FC34E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68" y="2620"/>
                <a:ext cx="1" cy="2"/>
              </a:xfrm>
              <a:custGeom>
                <a:avLst/>
                <a:gdLst>
                  <a:gd name="T0" fmla="*/ 1 w 2"/>
                  <a:gd name="T1" fmla="*/ 2 h 2"/>
                  <a:gd name="T2" fmla="*/ 2 w 2"/>
                  <a:gd name="T3" fmla="*/ 0 h 2"/>
                  <a:gd name="T4" fmla="*/ 1 w 2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2" y="1"/>
                      <a:pt x="2" y="1"/>
                      <a:pt x="2" y="0"/>
                    </a:cubicBezTo>
                    <a:cubicBezTo>
                      <a:pt x="1" y="1"/>
                      <a:pt x="0" y="1"/>
                      <a:pt x="1" y="2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59" name="Freeform 649">
                <a:extLst>
                  <a:ext uri="{FF2B5EF4-FFF2-40B4-BE49-F238E27FC236}">
                    <a16:creationId xmlns:a16="http://schemas.microsoft.com/office/drawing/2014/main" xmlns="" id="{246BE751-9C88-C646-ADC4-A069ADC175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66" y="2620"/>
                <a:ext cx="1" cy="1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1 h 1"/>
                  <a:gd name="T4" fmla="*/ 1 w 1"/>
                  <a:gd name="T5" fmla="*/ 1 h 1"/>
                  <a:gd name="T6" fmla="*/ 1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60" name="Freeform 650">
                <a:extLst>
                  <a:ext uri="{FF2B5EF4-FFF2-40B4-BE49-F238E27FC236}">
                    <a16:creationId xmlns:a16="http://schemas.microsoft.com/office/drawing/2014/main" xmlns="" id="{0B294399-AE20-E449-93DF-A330743220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51" y="2576"/>
                <a:ext cx="21" cy="44"/>
              </a:xfrm>
              <a:custGeom>
                <a:avLst/>
                <a:gdLst>
                  <a:gd name="T0" fmla="*/ 17 w 24"/>
                  <a:gd name="T1" fmla="*/ 9 h 51"/>
                  <a:gd name="T2" fmla="*/ 13 w 24"/>
                  <a:gd name="T3" fmla="*/ 6 h 51"/>
                  <a:gd name="T4" fmla="*/ 17 w 24"/>
                  <a:gd name="T5" fmla="*/ 5 h 51"/>
                  <a:gd name="T6" fmla="*/ 9 w 24"/>
                  <a:gd name="T7" fmla="*/ 0 h 51"/>
                  <a:gd name="T8" fmla="*/ 10 w 24"/>
                  <a:gd name="T9" fmla="*/ 25 h 51"/>
                  <a:gd name="T10" fmla="*/ 7 w 24"/>
                  <a:gd name="T11" fmla="*/ 23 h 51"/>
                  <a:gd name="T12" fmla="*/ 12 w 24"/>
                  <a:gd name="T13" fmla="*/ 32 h 51"/>
                  <a:gd name="T14" fmla="*/ 6 w 24"/>
                  <a:gd name="T15" fmla="*/ 31 h 51"/>
                  <a:gd name="T16" fmla="*/ 7 w 24"/>
                  <a:gd name="T17" fmla="*/ 37 h 51"/>
                  <a:gd name="T18" fmla="*/ 10 w 24"/>
                  <a:gd name="T19" fmla="*/ 37 h 51"/>
                  <a:gd name="T20" fmla="*/ 9 w 24"/>
                  <a:gd name="T21" fmla="*/ 38 h 51"/>
                  <a:gd name="T22" fmla="*/ 10 w 24"/>
                  <a:gd name="T23" fmla="*/ 38 h 51"/>
                  <a:gd name="T24" fmla="*/ 10 w 24"/>
                  <a:gd name="T25" fmla="*/ 41 h 51"/>
                  <a:gd name="T26" fmla="*/ 9 w 24"/>
                  <a:gd name="T27" fmla="*/ 40 h 51"/>
                  <a:gd name="T28" fmla="*/ 11 w 24"/>
                  <a:gd name="T29" fmla="*/ 43 h 51"/>
                  <a:gd name="T30" fmla="*/ 7 w 24"/>
                  <a:gd name="T31" fmla="*/ 43 h 51"/>
                  <a:gd name="T32" fmla="*/ 12 w 24"/>
                  <a:gd name="T33" fmla="*/ 50 h 51"/>
                  <a:gd name="T34" fmla="*/ 16 w 24"/>
                  <a:gd name="T35" fmla="*/ 51 h 51"/>
                  <a:gd name="T36" fmla="*/ 13 w 24"/>
                  <a:gd name="T37" fmla="*/ 45 h 51"/>
                  <a:gd name="T38" fmla="*/ 13 w 24"/>
                  <a:gd name="T39" fmla="*/ 45 h 51"/>
                  <a:gd name="T40" fmla="*/ 12 w 24"/>
                  <a:gd name="T41" fmla="*/ 42 h 51"/>
                  <a:gd name="T42" fmla="*/ 17 w 24"/>
                  <a:gd name="T43" fmla="*/ 44 h 51"/>
                  <a:gd name="T44" fmla="*/ 21 w 24"/>
                  <a:gd name="T45" fmla="*/ 39 h 51"/>
                  <a:gd name="T46" fmla="*/ 22 w 24"/>
                  <a:gd name="T47" fmla="*/ 39 h 51"/>
                  <a:gd name="T48" fmla="*/ 20 w 24"/>
                  <a:gd name="T49" fmla="*/ 37 h 51"/>
                  <a:gd name="T50" fmla="*/ 17 w 24"/>
                  <a:gd name="T51" fmla="*/ 38 h 51"/>
                  <a:gd name="T52" fmla="*/ 11 w 24"/>
                  <a:gd name="T53" fmla="*/ 36 h 51"/>
                  <a:gd name="T54" fmla="*/ 11 w 24"/>
                  <a:gd name="T55" fmla="*/ 34 h 51"/>
                  <a:gd name="T56" fmla="*/ 16 w 24"/>
                  <a:gd name="T57" fmla="*/ 36 h 51"/>
                  <a:gd name="T58" fmla="*/ 14 w 24"/>
                  <a:gd name="T59" fmla="*/ 35 h 51"/>
                  <a:gd name="T60" fmla="*/ 20 w 24"/>
                  <a:gd name="T61" fmla="*/ 34 h 51"/>
                  <a:gd name="T62" fmla="*/ 14 w 24"/>
                  <a:gd name="T63" fmla="*/ 33 h 51"/>
                  <a:gd name="T64" fmla="*/ 15 w 24"/>
                  <a:gd name="T65" fmla="*/ 23 h 51"/>
                  <a:gd name="T66" fmla="*/ 18 w 24"/>
                  <a:gd name="T67" fmla="*/ 25 h 51"/>
                  <a:gd name="T68" fmla="*/ 14 w 24"/>
                  <a:gd name="T69" fmla="*/ 23 h 51"/>
                  <a:gd name="T70" fmla="*/ 17 w 24"/>
                  <a:gd name="T71" fmla="*/ 17 h 51"/>
                  <a:gd name="T72" fmla="*/ 14 w 24"/>
                  <a:gd name="T73" fmla="*/ 17 h 51"/>
                  <a:gd name="T74" fmla="*/ 16 w 24"/>
                  <a:gd name="T75" fmla="*/ 11 h 51"/>
                  <a:gd name="T76" fmla="*/ 16 w 24"/>
                  <a:gd name="T77" fmla="*/ 11 h 51"/>
                  <a:gd name="T78" fmla="*/ 10 w 24"/>
                  <a:gd name="T79" fmla="*/ 7 h 51"/>
                  <a:gd name="T80" fmla="*/ 17 w 24"/>
                  <a:gd name="T81" fmla="*/ 9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4" h="51">
                    <a:moveTo>
                      <a:pt x="17" y="9"/>
                    </a:moveTo>
                    <a:cubicBezTo>
                      <a:pt x="13" y="6"/>
                      <a:pt x="13" y="6"/>
                      <a:pt x="13" y="6"/>
                    </a:cubicBezTo>
                    <a:cubicBezTo>
                      <a:pt x="15" y="6"/>
                      <a:pt x="13" y="3"/>
                      <a:pt x="17" y="5"/>
                    </a:cubicBezTo>
                    <a:cubicBezTo>
                      <a:pt x="11" y="3"/>
                      <a:pt x="17" y="1"/>
                      <a:pt x="9" y="0"/>
                    </a:cubicBezTo>
                    <a:cubicBezTo>
                      <a:pt x="11" y="7"/>
                      <a:pt x="4" y="16"/>
                      <a:pt x="10" y="25"/>
                    </a:cubicBezTo>
                    <a:cubicBezTo>
                      <a:pt x="7" y="23"/>
                      <a:pt x="7" y="23"/>
                      <a:pt x="7" y="23"/>
                    </a:cubicBezTo>
                    <a:cubicBezTo>
                      <a:pt x="13" y="28"/>
                      <a:pt x="0" y="28"/>
                      <a:pt x="12" y="32"/>
                    </a:cubicBezTo>
                    <a:cubicBezTo>
                      <a:pt x="6" y="31"/>
                      <a:pt x="6" y="31"/>
                      <a:pt x="6" y="31"/>
                    </a:cubicBezTo>
                    <a:cubicBezTo>
                      <a:pt x="4" y="33"/>
                      <a:pt x="14" y="36"/>
                      <a:pt x="7" y="37"/>
                    </a:cubicBezTo>
                    <a:cubicBezTo>
                      <a:pt x="10" y="37"/>
                      <a:pt x="10" y="37"/>
                      <a:pt x="10" y="37"/>
                    </a:cubicBezTo>
                    <a:cubicBezTo>
                      <a:pt x="9" y="38"/>
                      <a:pt x="9" y="38"/>
                      <a:pt x="9" y="38"/>
                    </a:cubicBezTo>
                    <a:cubicBezTo>
                      <a:pt x="10" y="38"/>
                      <a:pt x="10" y="38"/>
                      <a:pt x="10" y="38"/>
                    </a:cubicBezTo>
                    <a:cubicBezTo>
                      <a:pt x="12" y="40"/>
                      <a:pt x="12" y="40"/>
                      <a:pt x="10" y="41"/>
                    </a:cubicBezTo>
                    <a:cubicBezTo>
                      <a:pt x="8" y="41"/>
                      <a:pt x="9" y="41"/>
                      <a:pt x="9" y="40"/>
                    </a:cubicBezTo>
                    <a:cubicBezTo>
                      <a:pt x="7" y="41"/>
                      <a:pt x="11" y="42"/>
                      <a:pt x="11" y="43"/>
                    </a:cubicBezTo>
                    <a:cubicBezTo>
                      <a:pt x="9" y="44"/>
                      <a:pt x="8" y="43"/>
                      <a:pt x="7" y="43"/>
                    </a:cubicBezTo>
                    <a:cubicBezTo>
                      <a:pt x="9" y="46"/>
                      <a:pt x="3" y="47"/>
                      <a:pt x="12" y="50"/>
                    </a:cubicBezTo>
                    <a:cubicBezTo>
                      <a:pt x="14" y="50"/>
                      <a:pt x="15" y="49"/>
                      <a:pt x="16" y="51"/>
                    </a:cubicBezTo>
                    <a:cubicBezTo>
                      <a:pt x="19" y="49"/>
                      <a:pt x="16" y="47"/>
                      <a:pt x="13" y="45"/>
                    </a:cubicBezTo>
                    <a:cubicBezTo>
                      <a:pt x="13" y="45"/>
                      <a:pt x="13" y="45"/>
                      <a:pt x="13" y="45"/>
                    </a:cubicBezTo>
                    <a:cubicBezTo>
                      <a:pt x="4" y="43"/>
                      <a:pt x="15" y="44"/>
                      <a:pt x="12" y="42"/>
                    </a:cubicBezTo>
                    <a:cubicBezTo>
                      <a:pt x="15" y="43"/>
                      <a:pt x="15" y="44"/>
                      <a:pt x="17" y="44"/>
                    </a:cubicBezTo>
                    <a:cubicBezTo>
                      <a:pt x="24" y="42"/>
                      <a:pt x="12" y="40"/>
                      <a:pt x="21" y="39"/>
                    </a:cubicBezTo>
                    <a:cubicBezTo>
                      <a:pt x="22" y="39"/>
                      <a:pt x="22" y="39"/>
                      <a:pt x="22" y="39"/>
                    </a:cubicBezTo>
                    <a:cubicBezTo>
                      <a:pt x="23" y="39"/>
                      <a:pt x="21" y="38"/>
                      <a:pt x="20" y="37"/>
                    </a:cubicBezTo>
                    <a:cubicBezTo>
                      <a:pt x="17" y="38"/>
                      <a:pt x="17" y="38"/>
                      <a:pt x="17" y="38"/>
                    </a:cubicBezTo>
                    <a:cubicBezTo>
                      <a:pt x="16" y="38"/>
                      <a:pt x="12" y="37"/>
                      <a:pt x="11" y="36"/>
                    </a:cubicBezTo>
                    <a:cubicBezTo>
                      <a:pt x="15" y="36"/>
                      <a:pt x="9" y="35"/>
                      <a:pt x="11" y="34"/>
                    </a:cubicBezTo>
                    <a:cubicBezTo>
                      <a:pt x="15" y="34"/>
                      <a:pt x="14" y="36"/>
                      <a:pt x="16" y="36"/>
                    </a:cubicBezTo>
                    <a:cubicBezTo>
                      <a:pt x="14" y="35"/>
                      <a:pt x="14" y="35"/>
                      <a:pt x="14" y="35"/>
                    </a:cubicBezTo>
                    <a:cubicBezTo>
                      <a:pt x="14" y="33"/>
                      <a:pt x="18" y="34"/>
                      <a:pt x="20" y="34"/>
                    </a:cubicBezTo>
                    <a:cubicBezTo>
                      <a:pt x="18" y="32"/>
                      <a:pt x="18" y="34"/>
                      <a:pt x="14" y="33"/>
                    </a:cubicBezTo>
                    <a:cubicBezTo>
                      <a:pt x="19" y="32"/>
                      <a:pt x="18" y="26"/>
                      <a:pt x="15" y="23"/>
                    </a:cubicBezTo>
                    <a:cubicBezTo>
                      <a:pt x="15" y="24"/>
                      <a:pt x="19" y="24"/>
                      <a:pt x="18" y="25"/>
                    </a:cubicBezTo>
                    <a:cubicBezTo>
                      <a:pt x="19" y="25"/>
                      <a:pt x="17" y="23"/>
                      <a:pt x="14" y="23"/>
                    </a:cubicBezTo>
                    <a:cubicBezTo>
                      <a:pt x="12" y="20"/>
                      <a:pt x="14" y="18"/>
                      <a:pt x="17" y="17"/>
                    </a:cubicBezTo>
                    <a:cubicBezTo>
                      <a:pt x="14" y="17"/>
                      <a:pt x="14" y="17"/>
                      <a:pt x="14" y="17"/>
                    </a:cubicBezTo>
                    <a:cubicBezTo>
                      <a:pt x="10" y="15"/>
                      <a:pt x="18" y="14"/>
                      <a:pt x="16" y="11"/>
                    </a:cubicBezTo>
                    <a:cubicBezTo>
                      <a:pt x="16" y="11"/>
                      <a:pt x="16" y="11"/>
                      <a:pt x="16" y="11"/>
                    </a:cubicBezTo>
                    <a:cubicBezTo>
                      <a:pt x="16" y="10"/>
                      <a:pt x="9" y="8"/>
                      <a:pt x="10" y="7"/>
                    </a:cubicBezTo>
                    <a:cubicBezTo>
                      <a:pt x="14" y="8"/>
                      <a:pt x="13" y="9"/>
                      <a:pt x="17" y="9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61" name="Freeform 651">
                <a:extLst>
                  <a:ext uri="{FF2B5EF4-FFF2-40B4-BE49-F238E27FC236}">
                    <a16:creationId xmlns:a16="http://schemas.microsoft.com/office/drawing/2014/main" xmlns="" id="{45C505B2-05A9-C840-A5CE-2DF206CCB9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58" y="2574"/>
                <a:ext cx="8" cy="3"/>
              </a:xfrm>
              <a:custGeom>
                <a:avLst/>
                <a:gdLst>
                  <a:gd name="T0" fmla="*/ 4 w 9"/>
                  <a:gd name="T1" fmla="*/ 1 h 3"/>
                  <a:gd name="T2" fmla="*/ 8 w 9"/>
                  <a:gd name="T3" fmla="*/ 3 h 3"/>
                  <a:gd name="T4" fmla="*/ 1 w 9"/>
                  <a:gd name="T5" fmla="*/ 0 h 3"/>
                  <a:gd name="T6" fmla="*/ 2 w 9"/>
                  <a:gd name="T7" fmla="*/ 2 h 3"/>
                  <a:gd name="T8" fmla="*/ 4 w 9"/>
                  <a:gd name="T9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3">
                    <a:moveTo>
                      <a:pt x="4" y="1"/>
                    </a:moveTo>
                    <a:cubicBezTo>
                      <a:pt x="8" y="3"/>
                      <a:pt x="8" y="3"/>
                      <a:pt x="8" y="3"/>
                    </a:cubicBezTo>
                    <a:cubicBezTo>
                      <a:pt x="9" y="2"/>
                      <a:pt x="4" y="0"/>
                      <a:pt x="1" y="0"/>
                    </a:cubicBezTo>
                    <a:cubicBezTo>
                      <a:pt x="2" y="1"/>
                      <a:pt x="0" y="1"/>
                      <a:pt x="2" y="2"/>
                    </a:cubicBezTo>
                    <a:cubicBezTo>
                      <a:pt x="3" y="2"/>
                      <a:pt x="4" y="2"/>
                      <a:pt x="4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62" name="Freeform 652">
                <a:extLst>
                  <a:ext uri="{FF2B5EF4-FFF2-40B4-BE49-F238E27FC236}">
                    <a16:creationId xmlns:a16="http://schemas.microsoft.com/office/drawing/2014/main" xmlns="" id="{A10FACE0-0D39-0D45-B659-6A07A46258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56" y="2552"/>
                <a:ext cx="13" cy="22"/>
              </a:xfrm>
              <a:custGeom>
                <a:avLst/>
                <a:gdLst>
                  <a:gd name="T0" fmla="*/ 8 w 15"/>
                  <a:gd name="T1" fmla="*/ 10 h 26"/>
                  <a:gd name="T2" fmla="*/ 5 w 15"/>
                  <a:gd name="T3" fmla="*/ 9 h 26"/>
                  <a:gd name="T4" fmla="*/ 2 w 15"/>
                  <a:gd name="T5" fmla="*/ 18 h 26"/>
                  <a:gd name="T6" fmla="*/ 8 w 15"/>
                  <a:gd name="T7" fmla="*/ 22 h 26"/>
                  <a:gd name="T8" fmla="*/ 4 w 15"/>
                  <a:gd name="T9" fmla="*/ 22 h 26"/>
                  <a:gd name="T10" fmla="*/ 8 w 15"/>
                  <a:gd name="T11" fmla="*/ 26 h 26"/>
                  <a:gd name="T12" fmla="*/ 6 w 15"/>
                  <a:gd name="T13" fmla="*/ 24 h 26"/>
                  <a:gd name="T14" fmla="*/ 8 w 15"/>
                  <a:gd name="T15" fmla="*/ 25 h 26"/>
                  <a:gd name="T16" fmla="*/ 8 w 15"/>
                  <a:gd name="T17" fmla="*/ 23 h 26"/>
                  <a:gd name="T18" fmla="*/ 11 w 15"/>
                  <a:gd name="T19" fmla="*/ 24 h 26"/>
                  <a:gd name="T20" fmla="*/ 6 w 15"/>
                  <a:gd name="T21" fmla="*/ 18 h 26"/>
                  <a:gd name="T22" fmla="*/ 11 w 15"/>
                  <a:gd name="T23" fmla="*/ 20 h 26"/>
                  <a:gd name="T24" fmla="*/ 14 w 15"/>
                  <a:gd name="T25" fmla="*/ 16 h 26"/>
                  <a:gd name="T26" fmla="*/ 12 w 15"/>
                  <a:gd name="T27" fmla="*/ 16 h 26"/>
                  <a:gd name="T28" fmla="*/ 8 w 15"/>
                  <a:gd name="T29" fmla="*/ 15 h 26"/>
                  <a:gd name="T30" fmla="*/ 14 w 15"/>
                  <a:gd name="T31" fmla="*/ 15 h 26"/>
                  <a:gd name="T32" fmla="*/ 13 w 15"/>
                  <a:gd name="T33" fmla="*/ 6 h 26"/>
                  <a:gd name="T34" fmla="*/ 6 w 15"/>
                  <a:gd name="T35" fmla="*/ 3 h 26"/>
                  <a:gd name="T36" fmla="*/ 11 w 15"/>
                  <a:gd name="T37" fmla="*/ 5 h 26"/>
                  <a:gd name="T38" fmla="*/ 13 w 15"/>
                  <a:gd name="T39" fmla="*/ 3 h 26"/>
                  <a:gd name="T40" fmla="*/ 4 w 15"/>
                  <a:gd name="T41" fmla="*/ 0 h 26"/>
                  <a:gd name="T42" fmla="*/ 8 w 15"/>
                  <a:gd name="T43" fmla="*/ 1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5" h="26">
                    <a:moveTo>
                      <a:pt x="8" y="10"/>
                    </a:moveTo>
                    <a:cubicBezTo>
                      <a:pt x="5" y="9"/>
                      <a:pt x="5" y="9"/>
                      <a:pt x="5" y="9"/>
                    </a:cubicBezTo>
                    <a:cubicBezTo>
                      <a:pt x="5" y="13"/>
                      <a:pt x="5" y="17"/>
                      <a:pt x="2" y="18"/>
                    </a:cubicBezTo>
                    <a:cubicBezTo>
                      <a:pt x="1" y="19"/>
                      <a:pt x="7" y="21"/>
                      <a:pt x="8" y="22"/>
                    </a:cubicBezTo>
                    <a:cubicBezTo>
                      <a:pt x="4" y="22"/>
                      <a:pt x="4" y="22"/>
                      <a:pt x="4" y="22"/>
                    </a:cubicBezTo>
                    <a:cubicBezTo>
                      <a:pt x="6" y="24"/>
                      <a:pt x="1" y="25"/>
                      <a:pt x="8" y="26"/>
                    </a:cubicBezTo>
                    <a:cubicBezTo>
                      <a:pt x="8" y="26"/>
                      <a:pt x="5" y="24"/>
                      <a:pt x="6" y="24"/>
                    </a:cubicBezTo>
                    <a:cubicBezTo>
                      <a:pt x="8" y="25"/>
                      <a:pt x="8" y="25"/>
                      <a:pt x="8" y="25"/>
                    </a:cubicBezTo>
                    <a:cubicBezTo>
                      <a:pt x="8" y="23"/>
                      <a:pt x="8" y="23"/>
                      <a:pt x="8" y="23"/>
                    </a:cubicBezTo>
                    <a:cubicBezTo>
                      <a:pt x="11" y="24"/>
                      <a:pt x="11" y="24"/>
                      <a:pt x="11" y="24"/>
                    </a:cubicBezTo>
                    <a:cubicBezTo>
                      <a:pt x="15" y="22"/>
                      <a:pt x="2" y="21"/>
                      <a:pt x="6" y="18"/>
                    </a:cubicBezTo>
                    <a:cubicBezTo>
                      <a:pt x="11" y="20"/>
                      <a:pt x="11" y="20"/>
                      <a:pt x="11" y="20"/>
                    </a:cubicBezTo>
                    <a:cubicBezTo>
                      <a:pt x="12" y="18"/>
                      <a:pt x="10" y="16"/>
                      <a:pt x="14" y="16"/>
                    </a:cubicBezTo>
                    <a:cubicBezTo>
                      <a:pt x="14" y="16"/>
                      <a:pt x="11" y="15"/>
                      <a:pt x="12" y="16"/>
                    </a:cubicBezTo>
                    <a:cubicBezTo>
                      <a:pt x="12" y="16"/>
                      <a:pt x="9" y="16"/>
                      <a:pt x="8" y="15"/>
                    </a:cubicBezTo>
                    <a:cubicBezTo>
                      <a:pt x="4" y="11"/>
                      <a:pt x="11" y="16"/>
                      <a:pt x="14" y="15"/>
                    </a:cubicBezTo>
                    <a:cubicBezTo>
                      <a:pt x="10" y="12"/>
                      <a:pt x="8" y="6"/>
                      <a:pt x="13" y="6"/>
                    </a:cubicBezTo>
                    <a:cubicBezTo>
                      <a:pt x="9" y="6"/>
                      <a:pt x="6" y="4"/>
                      <a:pt x="6" y="3"/>
                    </a:cubicBezTo>
                    <a:cubicBezTo>
                      <a:pt x="8" y="3"/>
                      <a:pt x="10" y="4"/>
                      <a:pt x="11" y="5"/>
                    </a:cubicBezTo>
                    <a:cubicBezTo>
                      <a:pt x="12" y="4"/>
                      <a:pt x="14" y="4"/>
                      <a:pt x="13" y="3"/>
                    </a:cubicBezTo>
                    <a:cubicBezTo>
                      <a:pt x="10" y="3"/>
                      <a:pt x="5" y="2"/>
                      <a:pt x="4" y="0"/>
                    </a:cubicBezTo>
                    <a:cubicBezTo>
                      <a:pt x="0" y="2"/>
                      <a:pt x="10" y="7"/>
                      <a:pt x="8" y="1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63" name="Freeform 653">
                <a:extLst>
                  <a:ext uri="{FF2B5EF4-FFF2-40B4-BE49-F238E27FC236}">
                    <a16:creationId xmlns:a16="http://schemas.microsoft.com/office/drawing/2014/main" xmlns="" id="{F1DD57AF-1484-9342-8849-E7487F82F6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60" y="2559"/>
                <a:ext cx="1" cy="1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1 h 1"/>
                  <a:gd name="T4" fmla="*/ 1 w 1"/>
                  <a:gd name="T5" fmla="*/ 0 h 1"/>
                  <a:gd name="T6" fmla="*/ 0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lnTo>
                      <a:pt x="1" y="1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64" name="Freeform 654">
                <a:extLst>
                  <a:ext uri="{FF2B5EF4-FFF2-40B4-BE49-F238E27FC236}">
                    <a16:creationId xmlns:a16="http://schemas.microsoft.com/office/drawing/2014/main" xmlns="" id="{79BAAC07-0027-5D41-ABA2-705097B0C7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4" y="3247"/>
                <a:ext cx="3" cy="1"/>
              </a:xfrm>
              <a:custGeom>
                <a:avLst/>
                <a:gdLst>
                  <a:gd name="T0" fmla="*/ 2 w 3"/>
                  <a:gd name="T1" fmla="*/ 1 h 1"/>
                  <a:gd name="T2" fmla="*/ 3 w 3"/>
                  <a:gd name="T3" fmla="*/ 0 h 1"/>
                  <a:gd name="T4" fmla="*/ 0 w 3"/>
                  <a:gd name="T5" fmla="*/ 0 h 1"/>
                  <a:gd name="T6" fmla="*/ 2 w 3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1">
                    <a:moveTo>
                      <a:pt x="2" y="1"/>
                    </a:moveTo>
                    <a:lnTo>
                      <a:pt x="3" y="0"/>
                    </a:lnTo>
                    <a:lnTo>
                      <a:pt x="0" y="0"/>
                    </a:lnTo>
                    <a:lnTo>
                      <a:pt x="2" y="1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65" name="Freeform 655">
                <a:extLst>
                  <a:ext uri="{FF2B5EF4-FFF2-40B4-BE49-F238E27FC236}">
                    <a16:creationId xmlns:a16="http://schemas.microsoft.com/office/drawing/2014/main" xmlns="" id="{37BB99D1-3925-1C4A-B81E-9779F31E08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2" y="3240"/>
                <a:ext cx="14" cy="7"/>
              </a:xfrm>
              <a:custGeom>
                <a:avLst/>
                <a:gdLst>
                  <a:gd name="T0" fmla="*/ 16 w 16"/>
                  <a:gd name="T1" fmla="*/ 1 h 7"/>
                  <a:gd name="T2" fmla="*/ 14 w 16"/>
                  <a:gd name="T3" fmla="*/ 0 h 7"/>
                  <a:gd name="T4" fmla="*/ 0 w 16"/>
                  <a:gd name="T5" fmla="*/ 6 h 7"/>
                  <a:gd name="T6" fmla="*/ 10 w 16"/>
                  <a:gd name="T7" fmla="*/ 6 h 7"/>
                  <a:gd name="T8" fmla="*/ 6 w 16"/>
                  <a:gd name="T9" fmla="*/ 4 h 7"/>
                  <a:gd name="T10" fmla="*/ 13 w 16"/>
                  <a:gd name="T11" fmla="*/ 5 h 7"/>
                  <a:gd name="T12" fmla="*/ 11 w 16"/>
                  <a:gd name="T13" fmla="*/ 2 h 7"/>
                  <a:gd name="T14" fmla="*/ 16 w 16"/>
                  <a:gd name="T15" fmla="*/ 1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" h="7">
                    <a:moveTo>
                      <a:pt x="16" y="1"/>
                    </a:moveTo>
                    <a:cubicBezTo>
                      <a:pt x="14" y="0"/>
                      <a:pt x="14" y="0"/>
                      <a:pt x="14" y="0"/>
                    </a:cubicBezTo>
                    <a:cubicBezTo>
                      <a:pt x="4" y="3"/>
                      <a:pt x="7" y="1"/>
                      <a:pt x="0" y="6"/>
                    </a:cubicBezTo>
                    <a:cubicBezTo>
                      <a:pt x="2" y="6"/>
                      <a:pt x="6" y="7"/>
                      <a:pt x="10" y="6"/>
                    </a:cubicBezTo>
                    <a:cubicBezTo>
                      <a:pt x="9" y="6"/>
                      <a:pt x="5" y="6"/>
                      <a:pt x="6" y="4"/>
                    </a:cubicBezTo>
                    <a:cubicBezTo>
                      <a:pt x="9" y="4"/>
                      <a:pt x="9" y="5"/>
                      <a:pt x="13" y="5"/>
                    </a:cubicBezTo>
                    <a:cubicBezTo>
                      <a:pt x="16" y="2"/>
                      <a:pt x="10" y="4"/>
                      <a:pt x="11" y="2"/>
                    </a:cubicBezTo>
                    <a:lnTo>
                      <a:pt x="16" y="1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66" name="Freeform 656">
                <a:extLst>
                  <a:ext uri="{FF2B5EF4-FFF2-40B4-BE49-F238E27FC236}">
                    <a16:creationId xmlns:a16="http://schemas.microsoft.com/office/drawing/2014/main" xmlns="" id="{4B184777-564B-9D42-A636-AD46EF6C59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7" y="3241"/>
                <a:ext cx="4" cy="1"/>
              </a:xfrm>
              <a:custGeom>
                <a:avLst/>
                <a:gdLst>
                  <a:gd name="T0" fmla="*/ 0 w 5"/>
                  <a:gd name="T1" fmla="*/ 1 h 1"/>
                  <a:gd name="T2" fmla="*/ 5 w 5"/>
                  <a:gd name="T3" fmla="*/ 0 h 1"/>
                  <a:gd name="T4" fmla="*/ 0 w 5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1">
                    <a:moveTo>
                      <a:pt x="0" y="1"/>
                    </a:moveTo>
                    <a:cubicBezTo>
                      <a:pt x="5" y="0"/>
                      <a:pt x="5" y="0"/>
                      <a:pt x="5" y="0"/>
                    </a:cubicBezTo>
                    <a:cubicBezTo>
                      <a:pt x="4" y="0"/>
                      <a:pt x="1" y="0"/>
                      <a:pt x="0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67" name="Freeform 657">
                <a:extLst>
                  <a:ext uri="{FF2B5EF4-FFF2-40B4-BE49-F238E27FC236}">
                    <a16:creationId xmlns:a16="http://schemas.microsoft.com/office/drawing/2014/main" xmlns="" id="{726AA782-3562-6340-9431-BF461F51DB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4" y="3240"/>
                <a:ext cx="5" cy="1"/>
              </a:xfrm>
              <a:custGeom>
                <a:avLst/>
                <a:gdLst>
                  <a:gd name="T0" fmla="*/ 2 w 6"/>
                  <a:gd name="T1" fmla="*/ 1 h 1"/>
                  <a:gd name="T2" fmla="*/ 6 w 6"/>
                  <a:gd name="T3" fmla="*/ 0 h 1"/>
                  <a:gd name="T4" fmla="*/ 0 w 6"/>
                  <a:gd name="T5" fmla="*/ 0 h 1"/>
                  <a:gd name="T6" fmla="*/ 2 w 6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">
                    <a:moveTo>
                      <a:pt x="2" y="1"/>
                    </a:moveTo>
                    <a:cubicBezTo>
                      <a:pt x="2" y="0"/>
                      <a:pt x="6" y="0"/>
                      <a:pt x="6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2" y="1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68" name="Freeform 658">
                <a:extLst>
                  <a:ext uri="{FF2B5EF4-FFF2-40B4-BE49-F238E27FC236}">
                    <a16:creationId xmlns:a16="http://schemas.microsoft.com/office/drawing/2014/main" xmlns="" id="{6F8775A8-B9DA-6A4F-A001-B8C468B774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4" y="3237"/>
                <a:ext cx="2" cy="1"/>
              </a:xfrm>
              <a:custGeom>
                <a:avLst/>
                <a:gdLst>
                  <a:gd name="T0" fmla="*/ 2 w 2"/>
                  <a:gd name="T1" fmla="*/ 1 h 1"/>
                  <a:gd name="T2" fmla="*/ 1 w 2"/>
                  <a:gd name="T3" fmla="*/ 0 h 1"/>
                  <a:gd name="T4" fmla="*/ 2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69" name="Freeform 659">
                <a:extLst>
                  <a:ext uri="{FF2B5EF4-FFF2-40B4-BE49-F238E27FC236}">
                    <a16:creationId xmlns:a16="http://schemas.microsoft.com/office/drawing/2014/main" xmlns="" id="{FBC9E857-5654-DF40-8526-41A65F4638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2" y="3235"/>
                <a:ext cx="11" cy="4"/>
              </a:xfrm>
              <a:custGeom>
                <a:avLst/>
                <a:gdLst>
                  <a:gd name="T0" fmla="*/ 3 w 12"/>
                  <a:gd name="T1" fmla="*/ 1 h 4"/>
                  <a:gd name="T2" fmla="*/ 3 w 12"/>
                  <a:gd name="T3" fmla="*/ 2 h 4"/>
                  <a:gd name="T4" fmla="*/ 3 w 12"/>
                  <a:gd name="T5" fmla="*/ 2 h 4"/>
                  <a:gd name="T6" fmla="*/ 9 w 12"/>
                  <a:gd name="T7" fmla="*/ 2 h 4"/>
                  <a:gd name="T8" fmla="*/ 9 w 12"/>
                  <a:gd name="T9" fmla="*/ 4 h 4"/>
                  <a:gd name="T10" fmla="*/ 12 w 12"/>
                  <a:gd name="T11" fmla="*/ 2 h 4"/>
                  <a:gd name="T12" fmla="*/ 3 w 12"/>
                  <a:gd name="T13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4">
                    <a:moveTo>
                      <a:pt x="3" y="1"/>
                    </a:moveTo>
                    <a:cubicBezTo>
                      <a:pt x="0" y="2"/>
                      <a:pt x="2" y="2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5" y="1"/>
                      <a:pt x="10" y="1"/>
                      <a:pt x="9" y="2"/>
                    </a:cubicBezTo>
                    <a:cubicBezTo>
                      <a:pt x="10" y="3"/>
                      <a:pt x="6" y="4"/>
                      <a:pt x="9" y="4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2" y="0"/>
                      <a:pt x="5" y="1"/>
                      <a:pt x="3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70" name="Freeform 660">
                <a:extLst>
                  <a:ext uri="{FF2B5EF4-FFF2-40B4-BE49-F238E27FC236}">
                    <a16:creationId xmlns:a16="http://schemas.microsoft.com/office/drawing/2014/main" xmlns="" id="{B9E7B79B-3B2A-C348-BDC6-FB99935ABE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6" y="3238"/>
                <a:ext cx="1" cy="0"/>
              </a:xfrm>
              <a:custGeom>
                <a:avLst/>
                <a:gdLst>
                  <a:gd name="T0" fmla="*/ 0 w 1"/>
                  <a:gd name="T1" fmla="*/ 0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71" name="Freeform 661">
                <a:extLst>
                  <a:ext uri="{FF2B5EF4-FFF2-40B4-BE49-F238E27FC236}">
                    <a16:creationId xmlns:a16="http://schemas.microsoft.com/office/drawing/2014/main" xmlns="" id="{D4D2285A-DBF0-0845-8B79-21A293E5AA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6" y="3240"/>
                <a:ext cx="2" cy="0"/>
              </a:xfrm>
              <a:custGeom>
                <a:avLst/>
                <a:gdLst>
                  <a:gd name="T0" fmla="*/ 0 w 2"/>
                  <a:gd name="T1" fmla="*/ 1 w 2"/>
                  <a:gd name="T2" fmla="*/ 2 w 2"/>
                  <a:gd name="T3" fmla="*/ 0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0" y="0"/>
                    </a:moveTo>
                    <a:lnTo>
                      <a:pt x="1" y="0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72" name="Freeform 662">
                <a:extLst>
                  <a:ext uri="{FF2B5EF4-FFF2-40B4-BE49-F238E27FC236}">
                    <a16:creationId xmlns:a16="http://schemas.microsoft.com/office/drawing/2014/main" xmlns="" id="{64BF58BF-A326-BA41-92DD-BF6AE155E5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3" y="3230"/>
                <a:ext cx="11" cy="5"/>
              </a:xfrm>
              <a:custGeom>
                <a:avLst/>
                <a:gdLst>
                  <a:gd name="T0" fmla="*/ 1 w 13"/>
                  <a:gd name="T1" fmla="*/ 3 h 6"/>
                  <a:gd name="T2" fmla="*/ 5 w 13"/>
                  <a:gd name="T3" fmla="*/ 5 h 6"/>
                  <a:gd name="T4" fmla="*/ 13 w 13"/>
                  <a:gd name="T5" fmla="*/ 2 h 6"/>
                  <a:gd name="T6" fmla="*/ 11 w 13"/>
                  <a:gd name="T7" fmla="*/ 1 h 6"/>
                  <a:gd name="T8" fmla="*/ 1 w 13"/>
                  <a:gd name="T9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6">
                    <a:moveTo>
                      <a:pt x="1" y="3"/>
                    </a:moveTo>
                    <a:cubicBezTo>
                      <a:pt x="7" y="2"/>
                      <a:pt x="0" y="6"/>
                      <a:pt x="5" y="5"/>
                    </a:cubicBezTo>
                    <a:cubicBezTo>
                      <a:pt x="5" y="4"/>
                      <a:pt x="9" y="2"/>
                      <a:pt x="13" y="2"/>
                    </a:cubicBezTo>
                    <a:cubicBezTo>
                      <a:pt x="11" y="1"/>
                      <a:pt x="11" y="1"/>
                      <a:pt x="11" y="1"/>
                    </a:cubicBezTo>
                    <a:cubicBezTo>
                      <a:pt x="8" y="0"/>
                      <a:pt x="3" y="2"/>
                      <a:pt x="1" y="3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73" name="Freeform 663">
                <a:extLst>
                  <a:ext uri="{FF2B5EF4-FFF2-40B4-BE49-F238E27FC236}">
                    <a16:creationId xmlns:a16="http://schemas.microsoft.com/office/drawing/2014/main" xmlns="" id="{443A9838-3926-E643-BE24-A7D3A6A2EB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6" y="3228"/>
                <a:ext cx="1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74" name="Freeform 664">
                <a:extLst>
                  <a:ext uri="{FF2B5EF4-FFF2-40B4-BE49-F238E27FC236}">
                    <a16:creationId xmlns:a16="http://schemas.microsoft.com/office/drawing/2014/main" xmlns="" id="{EDE4045A-A0D5-7740-888E-AB7D7D0952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6" y="3222"/>
                <a:ext cx="14" cy="8"/>
              </a:xfrm>
              <a:custGeom>
                <a:avLst/>
                <a:gdLst>
                  <a:gd name="T0" fmla="*/ 1 w 16"/>
                  <a:gd name="T1" fmla="*/ 1 h 9"/>
                  <a:gd name="T2" fmla="*/ 8 w 16"/>
                  <a:gd name="T3" fmla="*/ 3 h 9"/>
                  <a:gd name="T4" fmla="*/ 3 w 16"/>
                  <a:gd name="T5" fmla="*/ 3 h 9"/>
                  <a:gd name="T6" fmla="*/ 6 w 16"/>
                  <a:gd name="T7" fmla="*/ 6 h 9"/>
                  <a:gd name="T8" fmla="*/ 0 w 16"/>
                  <a:gd name="T9" fmla="*/ 5 h 9"/>
                  <a:gd name="T10" fmla="*/ 6 w 16"/>
                  <a:gd name="T11" fmla="*/ 7 h 9"/>
                  <a:gd name="T12" fmla="*/ 2 w 16"/>
                  <a:gd name="T13" fmla="*/ 9 h 9"/>
                  <a:gd name="T14" fmla="*/ 9 w 16"/>
                  <a:gd name="T15" fmla="*/ 8 h 9"/>
                  <a:gd name="T16" fmla="*/ 8 w 16"/>
                  <a:gd name="T17" fmla="*/ 6 h 9"/>
                  <a:gd name="T18" fmla="*/ 12 w 16"/>
                  <a:gd name="T19" fmla="*/ 6 h 9"/>
                  <a:gd name="T20" fmla="*/ 16 w 16"/>
                  <a:gd name="T21" fmla="*/ 2 h 9"/>
                  <a:gd name="T22" fmla="*/ 1 w 16"/>
                  <a:gd name="T23" fmla="*/ 1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6" h="9">
                    <a:moveTo>
                      <a:pt x="1" y="1"/>
                    </a:moveTo>
                    <a:cubicBezTo>
                      <a:pt x="8" y="3"/>
                      <a:pt x="8" y="3"/>
                      <a:pt x="8" y="3"/>
                    </a:cubicBezTo>
                    <a:cubicBezTo>
                      <a:pt x="6" y="3"/>
                      <a:pt x="4" y="4"/>
                      <a:pt x="3" y="3"/>
                    </a:cubicBezTo>
                    <a:cubicBezTo>
                      <a:pt x="2" y="5"/>
                      <a:pt x="6" y="4"/>
                      <a:pt x="6" y="6"/>
                    </a:cubicBezTo>
                    <a:cubicBezTo>
                      <a:pt x="0" y="7"/>
                      <a:pt x="5" y="3"/>
                      <a:pt x="0" y="5"/>
                    </a:cubicBezTo>
                    <a:cubicBezTo>
                      <a:pt x="0" y="6"/>
                      <a:pt x="1" y="7"/>
                      <a:pt x="6" y="7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10" y="7"/>
                      <a:pt x="3" y="7"/>
                      <a:pt x="8" y="6"/>
                    </a:cubicBezTo>
                    <a:cubicBezTo>
                      <a:pt x="11" y="6"/>
                      <a:pt x="11" y="6"/>
                      <a:pt x="12" y="6"/>
                    </a:cubicBezTo>
                    <a:cubicBezTo>
                      <a:pt x="11" y="6"/>
                      <a:pt x="16" y="3"/>
                      <a:pt x="16" y="2"/>
                    </a:cubicBezTo>
                    <a:cubicBezTo>
                      <a:pt x="15" y="0"/>
                      <a:pt x="4" y="2"/>
                      <a:pt x="1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75" name="Freeform 665">
                <a:extLst>
                  <a:ext uri="{FF2B5EF4-FFF2-40B4-BE49-F238E27FC236}">
                    <a16:creationId xmlns:a16="http://schemas.microsoft.com/office/drawing/2014/main" xmlns="" id="{6909C19D-FC94-0C4C-BF1C-CFCF5FE40F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2" y="3222"/>
                <a:ext cx="3" cy="0"/>
              </a:xfrm>
              <a:custGeom>
                <a:avLst/>
                <a:gdLst>
                  <a:gd name="T0" fmla="*/ 1 w 3"/>
                  <a:gd name="T1" fmla="*/ 3 w 3"/>
                  <a:gd name="T2" fmla="*/ 0 w 3"/>
                  <a:gd name="T3" fmla="*/ 1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">
                    <a:moveTo>
                      <a:pt x="1" y="0"/>
                    </a:moveTo>
                    <a:lnTo>
                      <a:pt x="3" y="0"/>
                    </a:ln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76" name="Freeform 666">
                <a:extLst>
                  <a:ext uri="{FF2B5EF4-FFF2-40B4-BE49-F238E27FC236}">
                    <a16:creationId xmlns:a16="http://schemas.microsoft.com/office/drawing/2014/main" xmlns="" id="{9E1D90E7-E579-F24A-83E5-45D2F7D48F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5" y="3215"/>
                <a:ext cx="15" cy="7"/>
              </a:xfrm>
              <a:custGeom>
                <a:avLst/>
                <a:gdLst>
                  <a:gd name="T0" fmla="*/ 0 w 17"/>
                  <a:gd name="T1" fmla="*/ 6 h 8"/>
                  <a:gd name="T2" fmla="*/ 5 w 17"/>
                  <a:gd name="T3" fmla="*/ 7 h 8"/>
                  <a:gd name="T4" fmla="*/ 2 w 17"/>
                  <a:gd name="T5" fmla="*/ 8 h 8"/>
                  <a:gd name="T6" fmla="*/ 7 w 17"/>
                  <a:gd name="T7" fmla="*/ 8 h 8"/>
                  <a:gd name="T8" fmla="*/ 4 w 17"/>
                  <a:gd name="T9" fmla="*/ 5 h 8"/>
                  <a:gd name="T10" fmla="*/ 13 w 17"/>
                  <a:gd name="T11" fmla="*/ 3 h 8"/>
                  <a:gd name="T12" fmla="*/ 11 w 17"/>
                  <a:gd name="T13" fmla="*/ 5 h 8"/>
                  <a:gd name="T14" fmla="*/ 9 w 17"/>
                  <a:gd name="T15" fmla="*/ 0 h 8"/>
                  <a:gd name="T16" fmla="*/ 7 w 17"/>
                  <a:gd name="T17" fmla="*/ 2 h 8"/>
                  <a:gd name="T18" fmla="*/ 5 w 17"/>
                  <a:gd name="T19" fmla="*/ 1 h 8"/>
                  <a:gd name="T20" fmla="*/ 0 w 17"/>
                  <a:gd name="T21" fmla="*/ 6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7" h="8">
                    <a:moveTo>
                      <a:pt x="0" y="6"/>
                    </a:moveTo>
                    <a:cubicBezTo>
                      <a:pt x="5" y="7"/>
                      <a:pt x="5" y="7"/>
                      <a:pt x="5" y="7"/>
                    </a:cubicBezTo>
                    <a:cubicBezTo>
                      <a:pt x="4" y="7"/>
                      <a:pt x="3" y="8"/>
                      <a:pt x="2" y="8"/>
                    </a:cubicBezTo>
                    <a:cubicBezTo>
                      <a:pt x="3" y="8"/>
                      <a:pt x="6" y="8"/>
                      <a:pt x="7" y="8"/>
                    </a:cubicBezTo>
                    <a:cubicBezTo>
                      <a:pt x="13" y="6"/>
                      <a:pt x="5" y="6"/>
                      <a:pt x="4" y="5"/>
                    </a:cubicBezTo>
                    <a:cubicBezTo>
                      <a:pt x="6" y="2"/>
                      <a:pt x="7" y="5"/>
                      <a:pt x="13" y="3"/>
                    </a:cubicBezTo>
                    <a:cubicBezTo>
                      <a:pt x="13" y="4"/>
                      <a:pt x="11" y="4"/>
                      <a:pt x="11" y="5"/>
                    </a:cubicBezTo>
                    <a:cubicBezTo>
                      <a:pt x="17" y="3"/>
                      <a:pt x="11" y="1"/>
                      <a:pt x="9" y="0"/>
                    </a:cubicBezTo>
                    <a:cubicBezTo>
                      <a:pt x="9" y="1"/>
                      <a:pt x="7" y="1"/>
                      <a:pt x="7" y="2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1" y="2"/>
                      <a:pt x="0" y="3"/>
                      <a:pt x="0" y="6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77" name="Freeform 667">
                <a:extLst>
                  <a:ext uri="{FF2B5EF4-FFF2-40B4-BE49-F238E27FC236}">
                    <a16:creationId xmlns:a16="http://schemas.microsoft.com/office/drawing/2014/main" xmlns="" id="{15728023-9C5E-3B46-BAED-7444A69964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4" y="3222"/>
                <a:ext cx="3" cy="0"/>
              </a:xfrm>
              <a:custGeom>
                <a:avLst/>
                <a:gdLst>
                  <a:gd name="T0" fmla="*/ 2 w 3"/>
                  <a:gd name="T1" fmla="*/ 1 h 1"/>
                  <a:gd name="T2" fmla="*/ 3 w 3"/>
                  <a:gd name="T3" fmla="*/ 0 h 1"/>
                  <a:gd name="T4" fmla="*/ 2 w 3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1">
                    <a:moveTo>
                      <a:pt x="2" y="1"/>
                    </a:moveTo>
                    <a:cubicBezTo>
                      <a:pt x="1" y="0"/>
                      <a:pt x="2" y="0"/>
                      <a:pt x="3" y="0"/>
                    </a:cubicBezTo>
                    <a:cubicBezTo>
                      <a:pt x="1" y="0"/>
                      <a:pt x="0" y="1"/>
                      <a:pt x="2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78" name="Freeform 668">
                <a:extLst>
                  <a:ext uri="{FF2B5EF4-FFF2-40B4-BE49-F238E27FC236}">
                    <a16:creationId xmlns:a16="http://schemas.microsoft.com/office/drawing/2014/main" xmlns="" id="{92C34832-5431-A04A-8A54-5064B0FAAC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3" y="3215"/>
                <a:ext cx="1" cy="0"/>
              </a:xfrm>
              <a:custGeom>
                <a:avLst/>
                <a:gdLst>
                  <a:gd name="T0" fmla="*/ 0 w 1"/>
                  <a:gd name="T1" fmla="*/ 0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79" name="Freeform 669">
                <a:extLst>
                  <a:ext uri="{FF2B5EF4-FFF2-40B4-BE49-F238E27FC236}">
                    <a16:creationId xmlns:a16="http://schemas.microsoft.com/office/drawing/2014/main" xmlns="" id="{B201001B-3EE5-7F4F-9EB7-A292D3E1FF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5" y="3215"/>
                <a:ext cx="2" cy="1"/>
              </a:xfrm>
              <a:custGeom>
                <a:avLst/>
                <a:gdLst>
                  <a:gd name="T0" fmla="*/ 2 w 3"/>
                  <a:gd name="T1" fmla="*/ 2 h 2"/>
                  <a:gd name="T2" fmla="*/ 3 w 3"/>
                  <a:gd name="T3" fmla="*/ 0 h 2"/>
                  <a:gd name="T4" fmla="*/ 0 w 3"/>
                  <a:gd name="T5" fmla="*/ 1 h 2"/>
                  <a:gd name="T6" fmla="*/ 2 w 3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2">
                    <a:moveTo>
                      <a:pt x="2" y="2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2"/>
                      <a:pt x="2" y="2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80" name="Freeform 670">
                <a:extLst>
                  <a:ext uri="{FF2B5EF4-FFF2-40B4-BE49-F238E27FC236}">
                    <a16:creationId xmlns:a16="http://schemas.microsoft.com/office/drawing/2014/main" xmlns="" id="{4AB409D5-61FE-6D40-8A21-89CF8378C0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1" y="3172"/>
                <a:ext cx="16" cy="43"/>
              </a:xfrm>
              <a:custGeom>
                <a:avLst/>
                <a:gdLst>
                  <a:gd name="T0" fmla="*/ 17 w 19"/>
                  <a:gd name="T1" fmla="*/ 2 h 50"/>
                  <a:gd name="T2" fmla="*/ 14 w 19"/>
                  <a:gd name="T3" fmla="*/ 3 h 50"/>
                  <a:gd name="T4" fmla="*/ 9 w 19"/>
                  <a:gd name="T5" fmla="*/ 1 h 50"/>
                  <a:gd name="T6" fmla="*/ 2 w 19"/>
                  <a:gd name="T7" fmla="*/ 0 h 50"/>
                  <a:gd name="T8" fmla="*/ 5 w 19"/>
                  <a:gd name="T9" fmla="*/ 4 h 50"/>
                  <a:gd name="T10" fmla="*/ 2 w 19"/>
                  <a:gd name="T11" fmla="*/ 4 h 50"/>
                  <a:gd name="T12" fmla="*/ 3 w 19"/>
                  <a:gd name="T13" fmla="*/ 12 h 50"/>
                  <a:gd name="T14" fmla="*/ 5 w 19"/>
                  <a:gd name="T15" fmla="*/ 17 h 50"/>
                  <a:gd name="T16" fmla="*/ 3 w 19"/>
                  <a:gd name="T17" fmla="*/ 38 h 50"/>
                  <a:gd name="T18" fmla="*/ 9 w 19"/>
                  <a:gd name="T19" fmla="*/ 39 h 50"/>
                  <a:gd name="T20" fmla="*/ 5 w 19"/>
                  <a:gd name="T21" fmla="*/ 40 h 50"/>
                  <a:gd name="T22" fmla="*/ 5 w 19"/>
                  <a:gd name="T23" fmla="*/ 39 h 50"/>
                  <a:gd name="T24" fmla="*/ 4 w 19"/>
                  <a:gd name="T25" fmla="*/ 45 h 50"/>
                  <a:gd name="T26" fmla="*/ 12 w 19"/>
                  <a:gd name="T27" fmla="*/ 45 h 50"/>
                  <a:gd name="T28" fmla="*/ 4 w 19"/>
                  <a:gd name="T29" fmla="*/ 48 h 50"/>
                  <a:gd name="T30" fmla="*/ 9 w 19"/>
                  <a:gd name="T31" fmla="*/ 49 h 50"/>
                  <a:gd name="T32" fmla="*/ 14 w 19"/>
                  <a:gd name="T33" fmla="*/ 47 h 50"/>
                  <a:gd name="T34" fmla="*/ 17 w 19"/>
                  <a:gd name="T35" fmla="*/ 48 h 50"/>
                  <a:gd name="T36" fmla="*/ 8 w 19"/>
                  <a:gd name="T37" fmla="*/ 36 h 50"/>
                  <a:gd name="T38" fmla="*/ 12 w 19"/>
                  <a:gd name="T39" fmla="*/ 36 h 50"/>
                  <a:gd name="T40" fmla="*/ 15 w 19"/>
                  <a:gd name="T41" fmla="*/ 28 h 50"/>
                  <a:gd name="T42" fmla="*/ 9 w 19"/>
                  <a:gd name="T43" fmla="*/ 25 h 50"/>
                  <a:gd name="T44" fmla="*/ 11 w 19"/>
                  <a:gd name="T45" fmla="*/ 23 h 50"/>
                  <a:gd name="T46" fmla="*/ 9 w 19"/>
                  <a:gd name="T47" fmla="*/ 23 h 50"/>
                  <a:gd name="T48" fmla="*/ 13 w 19"/>
                  <a:gd name="T49" fmla="*/ 21 h 50"/>
                  <a:gd name="T50" fmla="*/ 5 w 19"/>
                  <a:gd name="T51" fmla="*/ 20 h 50"/>
                  <a:gd name="T52" fmla="*/ 16 w 19"/>
                  <a:gd name="T53" fmla="*/ 16 h 50"/>
                  <a:gd name="T54" fmla="*/ 12 w 19"/>
                  <a:gd name="T55" fmla="*/ 16 h 50"/>
                  <a:gd name="T56" fmla="*/ 8 w 19"/>
                  <a:gd name="T57" fmla="*/ 15 h 50"/>
                  <a:gd name="T58" fmla="*/ 15 w 19"/>
                  <a:gd name="T59" fmla="*/ 14 h 50"/>
                  <a:gd name="T60" fmla="*/ 11 w 19"/>
                  <a:gd name="T61" fmla="*/ 10 h 50"/>
                  <a:gd name="T62" fmla="*/ 7 w 19"/>
                  <a:gd name="T63" fmla="*/ 11 h 50"/>
                  <a:gd name="T64" fmla="*/ 10 w 19"/>
                  <a:gd name="T65" fmla="*/ 6 h 50"/>
                  <a:gd name="T66" fmla="*/ 16 w 19"/>
                  <a:gd name="T67" fmla="*/ 8 h 50"/>
                  <a:gd name="T68" fmla="*/ 19 w 19"/>
                  <a:gd name="T69" fmla="*/ 7 h 50"/>
                  <a:gd name="T70" fmla="*/ 11 w 19"/>
                  <a:gd name="T71" fmla="*/ 3 h 50"/>
                  <a:gd name="T72" fmla="*/ 17 w 19"/>
                  <a:gd name="T73" fmla="*/ 2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9" h="50">
                    <a:moveTo>
                      <a:pt x="17" y="2"/>
                    </a:moveTo>
                    <a:cubicBezTo>
                      <a:pt x="15" y="2"/>
                      <a:pt x="13" y="2"/>
                      <a:pt x="14" y="3"/>
                    </a:cubicBezTo>
                    <a:cubicBezTo>
                      <a:pt x="11" y="3"/>
                      <a:pt x="11" y="1"/>
                      <a:pt x="9" y="1"/>
                    </a:cubicBezTo>
                    <a:cubicBezTo>
                      <a:pt x="7" y="2"/>
                      <a:pt x="6" y="0"/>
                      <a:pt x="2" y="0"/>
                    </a:cubicBezTo>
                    <a:cubicBezTo>
                      <a:pt x="2" y="2"/>
                      <a:pt x="6" y="3"/>
                      <a:pt x="5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4" y="6"/>
                      <a:pt x="6" y="10"/>
                      <a:pt x="3" y="12"/>
                    </a:cubicBezTo>
                    <a:cubicBezTo>
                      <a:pt x="2" y="13"/>
                      <a:pt x="4" y="15"/>
                      <a:pt x="5" y="17"/>
                    </a:cubicBezTo>
                    <a:cubicBezTo>
                      <a:pt x="3" y="24"/>
                      <a:pt x="6" y="31"/>
                      <a:pt x="3" y="38"/>
                    </a:cubicBezTo>
                    <a:cubicBezTo>
                      <a:pt x="9" y="39"/>
                      <a:pt x="9" y="39"/>
                      <a:pt x="9" y="39"/>
                    </a:cubicBezTo>
                    <a:cubicBezTo>
                      <a:pt x="6" y="39"/>
                      <a:pt x="9" y="40"/>
                      <a:pt x="5" y="40"/>
                    </a:cubicBezTo>
                    <a:cubicBezTo>
                      <a:pt x="6" y="40"/>
                      <a:pt x="5" y="39"/>
                      <a:pt x="5" y="39"/>
                    </a:cubicBezTo>
                    <a:cubicBezTo>
                      <a:pt x="0" y="41"/>
                      <a:pt x="6" y="43"/>
                      <a:pt x="4" y="45"/>
                    </a:cubicBezTo>
                    <a:cubicBezTo>
                      <a:pt x="5" y="45"/>
                      <a:pt x="11" y="44"/>
                      <a:pt x="12" y="45"/>
                    </a:cubicBezTo>
                    <a:cubicBezTo>
                      <a:pt x="5" y="45"/>
                      <a:pt x="12" y="47"/>
                      <a:pt x="4" y="48"/>
                    </a:cubicBezTo>
                    <a:cubicBezTo>
                      <a:pt x="2" y="50"/>
                      <a:pt x="10" y="47"/>
                      <a:pt x="9" y="49"/>
                    </a:cubicBezTo>
                    <a:cubicBezTo>
                      <a:pt x="13" y="49"/>
                      <a:pt x="11" y="47"/>
                      <a:pt x="14" y="47"/>
                    </a:cubicBezTo>
                    <a:cubicBezTo>
                      <a:pt x="18" y="47"/>
                      <a:pt x="13" y="49"/>
                      <a:pt x="17" y="48"/>
                    </a:cubicBezTo>
                    <a:cubicBezTo>
                      <a:pt x="19" y="45"/>
                      <a:pt x="10" y="40"/>
                      <a:pt x="8" y="36"/>
                    </a:cubicBezTo>
                    <a:cubicBezTo>
                      <a:pt x="12" y="36"/>
                      <a:pt x="12" y="36"/>
                      <a:pt x="12" y="36"/>
                    </a:cubicBezTo>
                    <a:cubicBezTo>
                      <a:pt x="9" y="34"/>
                      <a:pt x="9" y="30"/>
                      <a:pt x="15" y="28"/>
                    </a:cubicBezTo>
                    <a:cubicBezTo>
                      <a:pt x="11" y="28"/>
                      <a:pt x="17" y="25"/>
                      <a:pt x="9" y="25"/>
                    </a:cubicBezTo>
                    <a:cubicBezTo>
                      <a:pt x="11" y="24"/>
                      <a:pt x="10" y="24"/>
                      <a:pt x="11" y="23"/>
                    </a:cubicBezTo>
                    <a:cubicBezTo>
                      <a:pt x="9" y="23"/>
                      <a:pt x="9" y="23"/>
                      <a:pt x="9" y="23"/>
                    </a:cubicBezTo>
                    <a:cubicBezTo>
                      <a:pt x="9" y="22"/>
                      <a:pt x="13" y="22"/>
                      <a:pt x="13" y="21"/>
                    </a:cubicBezTo>
                    <a:cubicBezTo>
                      <a:pt x="9" y="21"/>
                      <a:pt x="8" y="20"/>
                      <a:pt x="5" y="20"/>
                    </a:cubicBezTo>
                    <a:cubicBezTo>
                      <a:pt x="9" y="18"/>
                      <a:pt x="13" y="17"/>
                      <a:pt x="16" y="16"/>
                    </a:cubicBezTo>
                    <a:cubicBezTo>
                      <a:pt x="12" y="16"/>
                      <a:pt x="12" y="16"/>
                      <a:pt x="12" y="16"/>
                    </a:cubicBezTo>
                    <a:cubicBezTo>
                      <a:pt x="13" y="15"/>
                      <a:pt x="10" y="15"/>
                      <a:pt x="8" y="15"/>
                    </a:cubicBezTo>
                    <a:cubicBezTo>
                      <a:pt x="8" y="14"/>
                      <a:pt x="13" y="14"/>
                      <a:pt x="15" y="14"/>
                    </a:cubicBezTo>
                    <a:cubicBezTo>
                      <a:pt x="17" y="13"/>
                      <a:pt x="8" y="11"/>
                      <a:pt x="11" y="10"/>
                    </a:cubicBezTo>
                    <a:cubicBezTo>
                      <a:pt x="7" y="11"/>
                      <a:pt x="7" y="11"/>
                      <a:pt x="7" y="11"/>
                    </a:cubicBezTo>
                    <a:cubicBezTo>
                      <a:pt x="7" y="9"/>
                      <a:pt x="11" y="8"/>
                      <a:pt x="10" y="6"/>
                    </a:cubicBezTo>
                    <a:cubicBezTo>
                      <a:pt x="15" y="5"/>
                      <a:pt x="14" y="7"/>
                      <a:pt x="16" y="8"/>
                    </a:cubicBezTo>
                    <a:cubicBezTo>
                      <a:pt x="17" y="8"/>
                      <a:pt x="18" y="7"/>
                      <a:pt x="19" y="7"/>
                    </a:cubicBezTo>
                    <a:cubicBezTo>
                      <a:pt x="17" y="6"/>
                      <a:pt x="13" y="4"/>
                      <a:pt x="11" y="3"/>
                    </a:cubicBezTo>
                    <a:cubicBezTo>
                      <a:pt x="17" y="5"/>
                      <a:pt x="17" y="2"/>
                      <a:pt x="17" y="2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81" name="Freeform 671">
                <a:extLst>
                  <a:ext uri="{FF2B5EF4-FFF2-40B4-BE49-F238E27FC236}">
                    <a16:creationId xmlns:a16="http://schemas.microsoft.com/office/drawing/2014/main" xmlns="" id="{3EBF0987-A596-F74E-A407-916700279A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7" y="3178"/>
                <a:ext cx="2" cy="0"/>
              </a:xfrm>
              <a:custGeom>
                <a:avLst/>
                <a:gdLst>
                  <a:gd name="T0" fmla="*/ 0 w 2"/>
                  <a:gd name="T1" fmla="*/ 0 h 1"/>
                  <a:gd name="T2" fmla="*/ 2 w 2"/>
                  <a:gd name="T3" fmla="*/ 1 h 1"/>
                  <a:gd name="T4" fmla="*/ 2 w 2"/>
                  <a:gd name="T5" fmla="*/ 0 h 1"/>
                  <a:gd name="T6" fmla="*/ 0 w 2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0" y="0"/>
                    </a:move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2" y="0"/>
                      <a:pt x="2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82" name="Freeform 672">
                <a:extLst>
                  <a:ext uri="{FF2B5EF4-FFF2-40B4-BE49-F238E27FC236}">
                    <a16:creationId xmlns:a16="http://schemas.microsoft.com/office/drawing/2014/main" xmlns="" id="{4C9BFB6D-723E-D247-BF41-CFC8067F53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5" y="3173"/>
                <a:ext cx="1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83" name="Freeform 673">
                <a:extLst>
                  <a:ext uri="{FF2B5EF4-FFF2-40B4-BE49-F238E27FC236}">
                    <a16:creationId xmlns:a16="http://schemas.microsoft.com/office/drawing/2014/main" xmlns="" id="{17D6A421-F67A-2C4F-B130-0FB0B6C9B9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3" y="3181"/>
                <a:ext cx="1" cy="1"/>
              </a:xfrm>
              <a:custGeom>
                <a:avLst/>
                <a:gdLst>
                  <a:gd name="T0" fmla="*/ 0 w 1"/>
                  <a:gd name="T1" fmla="*/ 1 h 1"/>
                  <a:gd name="T2" fmla="*/ 0 w 1"/>
                  <a:gd name="T3" fmla="*/ 1 h 1"/>
                  <a:gd name="T4" fmla="*/ 1 w 1"/>
                  <a:gd name="T5" fmla="*/ 0 h 1"/>
                  <a:gd name="T6" fmla="*/ 0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lnTo>
                      <a:pt x="0" y="1"/>
                    </a:lnTo>
                    <a:lnTo>
                      <a:pt x="1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84" name="Freeform 674">
                <a:extLst>
                  <a:ext uri="{FF2B5EF4-FFF2-40B4-BE49-F238E27FC236}">
                    <a16:creationId xmlns:a16="http://schemas.microsoft.com/office/drawing/2014/main" xmlns="" id="{0C8CBE52-4D81-C643-BF73-FFDE9826B3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4" y="3184"/>
                <a:ext cx="4" cy="1"/>
              </a:xfrm>
              <a:custGeom>
                <a:avLst/>
                <a:gdLst>
                  <a:gd name="T0" fmla="*/ 4 w 4"/>
                  <a:gd name="T1" fmla="*/ 0 h 2"/>
                  <a:gd name="T2" fmla="*/ 0 w 4"/>
                  <a:gd name="T3" fmla="*/ 2 h 2"/>
                  <a:gd name="T4" fmla="*/ 4 w 4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2">
                    <a:moveTo>
                      <a:pt x="4" y="0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2" y="1"/>
                      <a:pt x="3" y="1"/>
                      <a:pt x="4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85" name="Freeform 675">
                <a:extLst>
                  <a:ext uri="{FF2B5EF4-FFF2-40B4-BE49-F238E27FC236}">
                    <a16:creationId xmlns:a16="http://schemas.microsoft.com/office/drawing/2014/main" xmlns="" id="{32D1E9C4-551A-584D-83A3-9112ED6EA5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4" y="3193"/>
                <a:ext cx="3" cy="1"/>
              </a:xfrm>
              <a:custGeom>
                <a:avLst/>
                <a:gdLst>
                  <a:gd name="T0" fmla="*/ 0 w 4"/>
                  <a:gd name="T1" fmla="*/ 1 h 1"/>
                  <a:gd name="T2" fmla="*/ 3 w 4"/>
                  <a:gd name="T3" fmla="*/ 1 h 1"/>
                  <a:gd name="T4" fmla="*/ 0 w 4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1">
                    <a:moveTo>
                      <a:pt x="0" y="1"/>
                    </a:moveTo>
                    <a:cubicBezTo>
                      <a:pt x="3" y="1"/>
                      <a:pt x="3" y="1"/>
                      <a:pt x="3" y="1"/>
                    </a:cubicBezTo>
                    <a:cubicBezTo>
                      <a:pt x="4" y="0"/>
                      <a:pt x="2" y="0"/>
                      <a:pt x="0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86" name="Freeform 676">
                <a:extLst>
                  <a:ext uri="{FF2B5EF4-FFF2-40B4-BE49-F238E27FC236}">
                    <a16:creationId xmlns:a16="http://schemas.microsoft.com/office/drawing/2014/main" xmlns="" id="{F4E93206-A50E-784B-9B0F-DBBA78A43B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6" y="3174"/>
                <a:ext cx="2" cy="2"/>
              </a:xfrm>
              <a:custGeom>
                <a:avLst/>
                <a:gdLst>
                  <a:gd name="T0" fmla="*/ 2 w 2"/>
                  <a:gd name="T1" fmla="*/ 2 h 2"/>
                  <a:gd name="T2" fmla="*/ 1 w 2"/>
                  <a:gd name="T3" fmla="*/ 1 h 2"/>
                  <a:gd name="T4" fmla="*/ 0 w 2"/>
                  <a:gd name="T5" fmla="*/ 0 h 2"/>
                  <a:gd name="T6" fmla="*/ 2 w 2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lnTo>
                      <a:pt x="1" y="1"/>
                    </a:lnTo>
                    <a:lnTo>
                      <a:pt x="0" y="0"/>
                    </a:ln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87" name="Freeform 677">
                <a:extLst>
                  <a:ext uri="{FF2B5EF4-FFF2-40B4-BE49-F238E27FC236}">
                    <a16:creationId xmlns:a16="http://schemas.microsoft.com/office/drawing/2014/main" xmlns="" id="{7A95C1D5-CD9C-2143-B992-40534E459B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0" y="3147"/>
                <a:ext cx="20" cy="25"/>
              </a:xfrm>
              <a:custGeom>
                <a:avLst/>
                <a:gdLst>
                  <a:gd name="T0" fmla="*/ 5 w 23"/>
                  <a:gd name="T1" fmla="*/ 1 h 28"/>
                  <a:gd name="T2" fmla="*/ 2 w 23"/>
                  <a:gd name="T3" fmla="*/ 6 h 28"/>
                  <a:gd name="T4" fmla="*/ 12 w 23"/>
                  <a:gd name="T5" fmla="*/ 10 h 28"/>
                  <a:gd name="T6" fmla="*/ 3 w 23"/>
                  <a:gd name="T7" fmla="*/ 9 h 28"/>
                  <a:gd name="T8" fmla="*/ 8 w 23"/>
                  <a:gd name="T9" fmla="*/ 19 h 28"/>
                  <a:gd name="T10" fmla="*/ 5 w 23"/>
                  <a:gd name="T11" fmla="*/ 18 h 28"/>
                  <a:gd name="T12" fmla="*/ 14 w 23"/>
                  <a:gd name="T13" fmla="*/ 23 h 28"/>
                  <a:gd name="T14" fmla="*/ 3 w 23"/>
                  <a:gd name="T15" fmla="*/ 22 h 28"/>
                  <a:gd name="T16" fmla="*/ 3 w 23"/>
                  <a:gd name="T17" fmla="*/ 21 h 28"/>
                  <a:gd name="T18" fmla="*/ 5 w 23"/>
                  <a:gd name="T19" fmla="*/ 26 h 28"/>
                  <a:gd name="T20" fmla="*/ 12 w 23"/>
                  <a:gd name="T21" fmla="*/ 27 h 28"/>
                  <a:gd name="T22" fmla="*/ 17 w 23"/>
                  <a:gd name="T23" fmla="*/ 28 h 28"/>
                  <a:gd name="T24" fmla="*/ 13 w 23"/>
                  <a:gd name="T25" fmla="*/ 24 h 28"/>
                  <a:gd name="T26" fmla="*/ 17 w 23"/>
                  <a:gd name="T27" fmla="*/ 24 h 28"/>
                  <a:gd name="T28" fmla="*/ 15 w 23"/>
                  <a:gd name="T29" fmla="*/ 23 h 28"/>
                  <a:gd name="T30" fmla="*/ 18 w 23"/>
                  <a:gd name="T31" fmla="*/ 23 h 28"/>
                  <a:gd name="T32" fmla="*/ 15 w 23"/>
                  <a:gd name="T33" fmla="*/ 20 h 28"/>
                  <a:gd name="T34" fmla="*/ 16 w 23"/>
                  <a:gd name="T35" fmla="*/ 21 h 28"/>
                  <a:gd name="T36" fmla="*/ 12 w 23"/>
                  <a:gd name="T37" fmla="*/ 19 h 28"/>
                  <a:gd name="T38" fmla="*/ 17 w 23"/>
                  <a:gd name="T39" fmla="*/ 18 h 28"/>
                  <a:gd name="T40" fmla="*/ 13 w 23"/>
                  <a:gd name="T41" fmla="*/ 18 h 28"/>
                  <a:gd name="T42" fmla="*/ 19 w 23"/>
                  <a:gd name="T43" fmla="*/ 13 h 28"/>
                  <a:gd name="T44" fmla="*/ 16 w 23"/>
                  <a:gd name="T45" fmla="*/ 12 h 28"/>
                  <a:gd name="T46" fmla="*/ 18 w 23"/>
                  <a:gd name="T47" fmla="*/ 15 h 28"/>
                  <a:gd name="T48" fmla="*/ 9 w 23"/>
                  <a:gd name="T49" fmla="*/ 14 h 28"/>
                  <a:gd name="T50" fmla="*/ 17 w 23"/>
                  <a:gd name="T51" fmla="*/ 11 h 28"/>
                  <a:gd name="T52" fmla="*/ 16 w 23"/>
                  <a:gd name="T53" fmla="*/ 6 h 28"/>
                  <a:gd name="T54" fmla="*/ 17 w 23"/>
                  <a:gd name="T55" fmla="*/ 7 h 28"/>
                  <a:gd name="T56" fmla="*/ 15 w 23"/>
                  <a:gd name="T57" fmla="*/ 3 h 28"/>
                  <a:gd name="T58" fmla="*/ 13 w 23"/>
                  <a:gd name="T59" fmla="*/ 4 h 28"/>
                  <a:gd name="T60" fmla="*/ 10 w 23"/>
                  <a:gd name="T61" fmla="*/ 3 h 28"/>
                  <a:gd name="T62" fmla="*/ 12 w 23"/>
                  <a:gd name="T63" fmla="*/ 3 h 28"/>
                  <a:gd name="T64" fmla="*/ 7 w 23"/>
                  <a:gd name="T65" fmla="*/ 0 h 28"/>
                  <a:gd name="T66" fmla="*/ 10 w 23"/>
                  <a:gd name="T67" fmla="*/ 3 h 28"/>
                  <a:gd name="T68" fmla="*/ 5 w 23"/>
                  <a:gd name="T69" fmla="*/ 1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3" h="28">
                    <a:moveTo>
                      <a:pt x="5" y="1"/>
                    </a:moveTo>
                    <a:cubicBezTo>
                      <a:pt x="1" y="2"/>
                      <a:pt x="3" y="4"/>
                      <a:pt x="2" y="6"/>
                    </a:cubicBezTo>
                    <a:cubicBezTo>
                      <a:pt x="4" y="9"/>
                      <a:pt x="12" y="7"/>
                      <a:pt x="12" y="10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3" y="11"/>
                      <a:pt x="0" y="15"/>
                      <a:pt x="8" y="19"/>
                    </a:cubicBezTo>
                    <a:cubicBezTo>
                      <a:pt x="7" y="19"/>
                      <a:pt x="6" y="19"/>
                      <a:pt x="5" y="18"/>
                    </a:cubicBezTo>
                    <a:cubicBezTo>
                      <a:pt x="5" y="20"/>
                      <a:pt x="17" y="21"/>
                      <a:pt x="14" y="23"/>
                    </a:cubicBezTo>
                    <a:cubicBezTo>
                      <a:pt x="9" y="20"/>
                      <a:pt x="9" y="23"/>
                      <a:pt x="3" y="22"/>
                    </a:cubicBezTo>
                    <a:cubicBezTo>
                      <a:pt x="3" y="21"/>
                      <a:pt x="3" y="21"/>
                      <a:pt x="3" y="21"/>
                    </a:cubicBezTo>
                    <a:cubicBezTo>
                      <a:pt x="3" y="23"/>
                      <a:pt x="6" y="25"/>
                      <a:pt x="5" y="26"/>
                    </a:cubicBezTo>
                    <a:cubicBezTo>
                      <a:pt x="8" y="27"/>
                      <a:pt x="11" y="26"/>
                      <a:pt x="12" y="27"/>
                    </a:cubicBezTo>
                    <a:cubicBezTo>
                      <a:pt x="12" y="27"/>
                      <a:pt x="15" y="27"/>
                      <a:pt x="17" y="28"/>
                    </a:cubicBezTo>
                    <a:cubicBezTo>
                      <a:pt x="15" y="26"/>
                      <a:pt x="16" y="25"/>
                      <a:pt x="13" y="24"/>
                    </a:cubicBezTo>
                    <a:cubicBezTo>
                      <a:pt x="16" y="24"/>
                      <a:pt x="14" y="25"/>
                      <a:pt x="17" y="24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15" y="22"/>
                      <a:pt x="18" y="24"/>
                      <a:pt x="18" y="23"/>
                    </a:cubicBezTo>
                    <a:cubicBezTo>
                      <a:pt x="17" y="22"/>
                      <a:pt x="15" y="21"/>
                      <a:pt x="15" y="20"/>
                    </a:cubicBezTo>
                    <a:cubicBezTo>
                      <a:pt x="16" y="21"/>
                      <a:pt x="16" y="21"/>
                      <a:pt x="16" y="21"/>
                    </a:cubicBezTo>
                    <a:cubicBezTo>
                      <a:pt x="15" y="20"/>
                      <a:pt x="17" y="19"/>
                      <a:pt x="12" y="19"/>
                    </a:cubicBezTo>
                    <a:cubicBezTo>
                      <a:pt x="17" y="18"/>
                      <a:pt x="17" y="18"/>
                      <a:pt x="17" y="18"/>
                    </a:cubicBezTo>
                    <a:cubicBezTo>
                      <a:pt x="13" y="18"/>
                      <a:pt x="13" y="18"/>
                      <a:pt x="13" y="18"/>
                    </a:cubicBezTo>
                    <a:cubicBezTo>
                      <a:pt x="15" y="16"/>
                      <a:pt x="23" y="16"/>
                      <a:pt x="19" y="13"/>
                    </a:cubicBezTo>
                    <a:cubicBezTo>
                      <a:pt x="18" y="13"/>
                      <a:pt x="16" y="12"/>
                      <a:pt x="16" y="12"/>
                    </a:cubicBezTo>
                    <a:cubicBezTo>
                      <a:pt x="13" y="13"/>
                      <a:pt x="18" y="14"/>
                      <a:pt x="18" y="15"/>
                    </a:cubicBezTo>
                    <a:cubicBezTo>
                      <a:pt x="15" y="15"/>
                      <a:pt x="11" y="12"/>
                      <a:pt x="9" y="14"/>
                    </a:cubicBezTo>
                    <a:cubicBezTo>
                      <a:pt x="13" y="12"/>
                      <a:pt x="9" y="11"/>
                      <a:pt x="17" y="11"/>
                    </a:cubicBezTo>
                    <a:cubicBezTo>
                      <a:pt x="18" y="9"/>
                      <a:pt x="14" y="8"/>
                      <a:pt x="16" y="6"/>
                    </a:cubicBezTo>
                    <a:cubicBezTo>
                      <a:pt x="17" y="7"/>
                      <a:pt x="17" y="7"/>
                      <a:pt x="17" y="7"/>
                    </a:cubicBezTo>
                    <a:cubicBezTo>
                      <a:pt x="12" y="6"/>
                      <a:pt x="20" y="6"/>
                      <a:pt x="15" y="3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1" y="4"/>
                      <a:pt x="11" y="3"/>
                      <a:pt x="10" y="3"/>
                    </a:cubicBezTo>
                    <a:cubicBezTo>
                      <a:pt x="11" y="3"/>
                      <a:pt x="11" y="3"/>
                      <a:pt x="12" y="3"/>
                    </a:cubicBezTo>
                    <a:cubicBezTo>
                      <a:pt x="8" y="2"/>
                      <a:pt x="8" y="0"/>
                      <a:pt x="7" y="0"/>
                    </a:cubicBezTo>
                    <a:cubicBezTo>
                      <a:pt x="6" y="0"/>
                      <a:pt x="9" y="2"/>
                      <a:pt x="10" y="3"/>
                    </a:cubicBezTo>
                    <a:cubicBezTo>
                      <a:pt x="8" y="2"/>
                      <a:pt x="4" y="2"/>
                      <a:pt x="5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88" name="Freeform 678">
                <a:extLst>
                  <a:ext uri="{FF2B5EF4-FFF2-40B4-BE49-F238E27FC236}">
                    <a16:creationId xmlns:a16="http://schemas.microsoft.com/office/drawing/2014/main" xmlns="" id="{3E009520-0951-B946-96CD-A1B1EA4D37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4" y="3165"/>
                <a:ext cx="1" cy="0"/>
              </a:xfrm>
              <a:custGeom>
                <a:avLst/>
                <a:gdLst>
                  <a:gd name="T0" fmla="*/ 2 w 2"/>
                  <a:gd name="T1" fmla="*/ 0 w 2"/>
                  <a:gd name="T2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89" name="Freeform 679">
                <a:extLst>
                  <a:ext uri="{FF2B5EF4-FFF2-40B4-BE49-F238E27FC236}">
                    <a16:creationId xmlns:a16="http://schemas.microsoft.com/office/drawing/2014/main" xmlns="" id="{7AB0DBEB-435F-EA4A-8045-3873AAF078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1" y="3128"/>
                <a:ext cx="22" cy="20"/>
              </a:xfrm>
              <a:custGeom>
                <a:avLst/>
                <a:gdLst>
                  <a:gd name="T0" fmla="*/ 12 w 26"/>
                  <a:gd name="T1" fmla="*/ 16 h 23"/>
                  <a:gd name="T2" fmla="*/ 18 w 26"/>
                  <a:gd name="T3" fmla="*/ 16 h 23"/>
                  <a:gd name="T4" fmla="*/ 8 w 26"/>
                  <a:gd name="T5" fmla="*/ 15 h 23"/>
                  <a:gd name="T6" fmla="*/ 6 w 26"/>
                  <a:gd name="T7" fmla="*/ 12 h 23"/>
                  <a:gd name="T8" fmla="*/ 15 w 26"/>
                  <a:gd name="T9" fmla="*/ 13 h 23"/>
                  <a:gd name="T10" fmla="*/ 17 w 26"/>
                  <a:gd name="T11" fmla="*/ 11 h 23"/>
                  <a:gd name="T12" fmla="*/ 11 w 26"/>
                  <a:gd name="T13" fmla="*/ 11 h 23"/>
                  <a:gd name="T14" fmla="*/ 8 w 26"/>
                  <a:gd name="T15" fmla="*/ 8 h 23"/>
                  <a:gd name="T16" fmla="*/ 10 w 26"/>
                  <a:gd name="T17" fmla="*/ 9 h 23"/>
                  <a:gd name="T18" fmla="*/ 17 w 26"/>
                  <a:gd name="T19" fmla="*/ 8 h 23"/>
                  <a:gd name="T20" fmla="*/ 2 w 26"/>
                  <a:gd name="T21" fmla="*/ 0 h 23"/>
                  <a:gd name="T22" fmla="*/ 2 w 26"/>
                  <a:gd name="T23" fmla="*/ 2 h 23"/>
                  <a:gd name="T24" fmla="*/ 9 w 26"/>
                  <a:gd name="T25" fmla="*/ 3 h 23"/>
                  <a:gd name="T26" fmla="*/ 7 w 26"/>
                  <a:gd name="T27" fmla="*/ 5 h 23"/>
                  <a:gd name="T28" fmla="*/ 4 w 26"/>
                  <a:gd name="T29" fmla="*/ 3 h 23"/>
                  <a:gd name="T30" fmla="*/ 2 w 26"/>
                  <a:gd name="T31" fmla="*/ 17 h 23"/>
                  <a:gd name="T32" fmla="*/ 3 w 26"/>
                  <a:gd name="T33" fmla="*/ 15 h 23"/>
                  <a:gd name="T34" fmla="*/ 6 w 26"/>
                  <a:gd name="T35" fmla="*/ 18 h 23"/>
                  <a:gd name="T36" fmla="*/ 13 w 26"/>
                  <a:gd name="T37" fmla="*/ 18 h 23"/>
                  <a:gd name="T38" fmla="*/ 11 w 26"/>
                  <a:gd name="T39" fmla="*/ 19 h 23"/>
                  <a:gd name="T40" fmla="*/ 18 w 26"/>
                  <a:gd name="T41" fmla="*/ 19 h 23"/>
                  <a:gd name="T42" fmla="*/ 20 w 26"/>
                  <a:gd name="T43" fmla="*/ 23 h 23"/>
                  <a:gd name="T44" fmla="*/ 21 w 26"/>
                  <a:gd name="T45" fmla="*/ 18 h 23"/>
                  <a:gd name="T46" fmla="*/ 12 w 26"/>
                  <a:gd name="T47" fmla="*/ 16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6" h="23">
                    <a:moveTo>
                      <a:pt x="12" y="16"/>
                    </a:moveTo>
                    <a:cubicBezTo>
                      <a:pt x="13" y="15"/>
                      <a:pt x="16" y="17"/>
                      <a:pt x="18" y="16"/>
                    </a:cubicBezTo>
                    <a:cubicBezTo>
                      <a:pt x="15" y="14"/>
                      <a:pt x="12" y="16"/>
                      <a:pt x="8" y="15"/>
                    </a:cubicBezTo>
                    <a:cubicBezTo>
                      <a:pt x="10" y="14"/>
                      <a:pt x="6" y="13"/>
                      <a:pt x="6" y="12"/>
                    </a:cubicBezTo>
                    <a:cubicBezTo>
                      <a:pt x="8" y="13"/>
                      <a:pt x="14" y="13"/>
                      <a:pt x="15" y="13"/>
                    </a:cubicBezTo>
                    <a:cubicBezTo>
                      <a:pt x="14" y="13"/>
                      <a:pt x="16" y="12"/>
                      <a:pt x="17" y="11"/>
                    </a:cubicBezTo>
                    <a:cubicBezTo>
                      <a:pt x="13" y="13"/>
                      <a:pt x="15" y="9"/>
                      <a:pt x="11" y="11"/>
                    </a:cubicBezTo>
                    <a:cubicBezTo>
                      <a:pt x="8" y="10"/>
                      <a:pt x="6" y="8"/>
                      <a:pt x="8" y="8"/>
                    </a:cubicBezTo>
                    <a:cubicBezTo>
                      <a:pt x="10" y="8"/>
                      <a:pt x="10" y="9"/>
                      <a:pt x="10" y="9"/>
                    </a:cubicBezTo>
                    <a:cubicBezTo>
                      <a:pt x="14" y="10"/>
                      <a:pt x="12" y="8"/>
                      <a:pt x="17" y="8"/>
                    </a:cubicBezTo>
                    <a:cubicBezTo>
                      <a:pt x="11" y="6"/>
                      <a:pt x="12" y="0"/>
                      <a:pt x="2" y="0"/>
                    </a:cubicBezTo>
                    <a:cubicBezTo>
                      <a:pt x="0" y="1"/>
                      <a:pt x="2" y="2"/>
                      <a:pt x="2" y="2"/>
                    </a:cubicBezTo>
                    <a:cubicBezTo>
                      <a:pt x="5" y="1"/>
                      <a:pt x="8" y="3"/>
                      <a:pt x="9" y="3"/>
                    </a:cubicBezTo>
                    <a:cubicBezTo>
                      <a:pt x="8" y="4"/>
                      <a:pt x="11" y="6"/>
                      <a:pt x="7" y="5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1" y="7"/>
                      <a:pt x="1" y="13"/>
                      <a:pt x="2" y="17"/>
                    </a:cubicBezTo>
                    <a:cubicBezTo>
                      <a:pt x="3" y="15"/>
                      <a:pt x="3" y="15"/>
                      <a:pt x="3" y="15"/>
                    </a:cubicBezTo>
                    <a:cubicBezTo>
                      <a:pt x="5" y="16"/>
                      <a:pt x="5" y="17"/>
                      <a:pt x="6" y="18"/>
                    </a:cubicBezTo>
                    <a:cubicBezTo>
                      <a:pt x="13" y="18"/>
                      <a:pt x="13" y="18"/>
                      <a:pt x="13" y="18"/>
                    </a:cubicBezTo>
                    <a:cubicBezTo>
                      <a:pt x="13" y="18"/>
                      <a:pt x="13" y="19"/>
                      <a:pt x="11" y="19"/>
                    </a:cubicBezTo>
                    <a:cubicBezTo>
                      <a:pt x="14" y="20"/>
                      <a:pt x="15" y="20"/>
                      <a:pt x="18" y="19"/>
                    </a:cubicBezTo>
                    <a:cubicBezTo>
                      <a:pt x="19" y="21"/>
                      <a:pt x="16" y="21"/>
                      <a:pt x="20" y="23"/>
                    </a:cubicBezTo>
                    <a:cubicBezTo>
                      <a:pt x="26" y="21"/>
                      <a:pt x="16" y="20"/>
                      <a:pt x="21" y="18"/>
                    </a:cubicBezTo>
                    <a:lnTo>
                      <a:pt x="12" y="16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90" name="Freeform 680">
                <a:extLst>
                  <a:ext uri="{FF2B5EF4-FFF2-40B4-BE49-F238E27FC236}">
                    <a16:creationId xmlns:a16="http://schemas.microsoft.com/office/drawing/2014/main" xmlns="" id="{EA1A5256-8536-964F-A7AA-CD3A9FBBD4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1" y="3147"/>
                <a:ext cx="3" cy="0"/>
              </a:xfrm>
              <a:custGeom>
                <a:avLst/>
                <a:gdLst>
                  <a:gd name="T0" fmla="*/ 3 w 3"/>
                  <a:gd name="T1" fmla="*/ 0 w 3"/>
                  <a:gd name="T2" fmla="*/ 2 w 3"/>
                  <a:gd name="T3" fmla="*/ 3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">
                    <a:moveTo>
                      <a:pt x="3" y="0"/>
                    </a:moveTo>
                    <a:lnTo>
                      <a:pt x="0" y="0"/>
                    </a:lnTo>
                    <a:lnTo>
                      <a:pt x="2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91" name="Freeform 681">
                <a:extLst>
                  <a:ext uri="{FF2B5EF4-FFF2-40B4-BE49-F238E27FC236}">
                    <a16:creationId xmlns:a16="http://schemas.microsoft.com/office/drawing/2014/main" xmlns="" id="{673F37DC-D0B1-8F40-970C-B427F61EE7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1" y="3145"/>
                <a:ext cx="5" cy="1"/>
              </a:xfrm>
              <a:custGeom>
                <a:avLst/>
                <a:gdLst>
                  <a:gd name="T0" fmla="*/ 0 w 5"/>
                  <a:gd name="T1" fmla="*/ 0 h 1"/>
                  <a:gd name="T2" fmla="*/ 3 w 5"/>
                  <a:gd name="T3" fmla="*/ 1 h 1"/>
                  <a:gd name="T4" fmla="*/ 0 w 5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1">
                    <a:moveTo>
                      <a:pt x="0" y="0"/>
                    </a:moveTo>
                    <a:cubicBezTo>
                      <a:pt x="3" y="1"/>
                      <a:pt x="3" y="1"/>
                      <a:pt x="3" y="1"/>
                    </a:cubicBezTo>
                    <a:cubicBezTo>
                      <a:pt x="5" y="0"/>
                      <a:pt x="3" y="0"/>
                      <a:pt x="0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92" name="Freeform 682">
                <a:extLst>
                  <a:ext uri="{FF2B5EF4-FFF2-40B4-BE49-F238E27FC236}">
                    <a16:creationId xmlns:a16="http://schemas.microsoft.com/office/drawing/2014/main" xmlns="" id="{412A305D-80FD-DC46-9A1C-ADADCCA85A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4" y="3133"/>
                <a:ext cx="1" cy="1"/>
              </a:xfrm>
              <a:custGeom>
                <a:avLst/>
                <a:gdLst>
                  <a:gd name="T0" fmla="*/ 2 w 2"/>
                  <a:gd name="T1" fmla="*/ 2 h 2"/>
                  <a:gd name="T2" fmla="*/ 1 w 2"/>
                  <a:gd name="T3" fmla="*/ 0 h 2"/>
                  <a:gd name="T4" fmla="*/ 0 w 2"/>
                  <a:gd name="T5" fmla="*/ 1 h 2"/>
                  <a:gd name="T6" fmla="*/ 2 w 2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1"/>
                      <a:pt x="2" y="2"/>
                      <a:pt x="2" y="2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93" name="Freeform 683">
                <a:extLst>
                  <a:ext uri="{FF2B5EF4-FFF2-40B4-BE49-F238E27FC236}">
                    <a16:creationId xmlns:a16="http://schemas.microsoft.com/office/drawing/2014/main" xmlns="" id="{B8257C96-F2E5-A043-8293-2AD595B598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1" y="3123"/>
                <a:ext cx="12" cy="6"/>
              </a:xfrm>
              <a:custGeom>
                <a:avLst/>
                <a:gdLst>
                  <a:gd name="T0" fmla="*/ 0 w 13"/>
                  <a:gd name="T1" fmla="*/ 0 h 7"/>
                  <a:gd name="T2" fmla="*/ 0 w 13"/>
                  <a:gd name="T3" fmla="*/ 6 h 7"/>
                  <a:gd name="T4" fmla="*/ 12 w 13"/>
                  <a:gd name="T5" fmla="*/ 7 h 7"/>
                  <a:gd name="T6" fmla="*/ 5 w 13"/>
                  <a:gd name="T7" fmla="*/ 4 h 7"/>
                  <a:gd name="T8" fmla="*/ 5 w 13"/>
                  <a:gd name="T9" fmla="*/ 1 h 7"/>
                  <a:gd name="T10" fmla="*/ 0 w 13"/>
                  <a:gd name="T11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" h="7">
                    <a:moveTo>
                      <a:pt x="0" y="0"/>
                    </a:moveTo>
                    <a:cubicBezTo>
                      <a:pt x="1" y="2"/>
                      <a:pt x="4" y="4"/>
                      <a:pt x="0" y="6"/>
                    </a:cubicBezTo>
                    <a:cubicBezTo>
                      <a:pt x="4" y="7"/>
                      <a:pt x="8" y="6"/>
                      <a:pt x="12" y="7"/>
                    </a:cubicBezTo>
                    <a:cubicBezTo>
                      <a:pt x="13" y="6"/>
                      <a:pt x="6" y="5"/>
                      <a:pt x="5" y="4"/>
                    </a:cubicBezTo>
                    <a:cubicBezTo>
                      <a:pt x="8" y="4"/>
                      <a:pt x="4" y="2"/>
                      <a:pt x="5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94" name="Freeform 684">
                <a:extLst>
                  <a:ext uri="{FF2B5EF4-FFF2-40B4-BE49-F238E27FC236}">
                    <a16:creationId xmlns:a16="http://schemas.microsoft.com/office/drawing/2014/main" xmlns="" id="{65E10A3D-C21C-0841-91F7-3E52421133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5" y="3081"/>
                <a:ext cx="18" cy="46"/>
              </a:xfrm>
              <a:custGeom>
                <a:avLst/>
                <a:gdLst>
                  <a:gd name="T0" fmla="*/ 12 w 21"/>
                  <a:gd name="T1" fmla="*/ 44 h 53"/>
                  <a:gd name="T2" fmla="*/ 11 w 21"/>
                  <a:gd name="T3" fmla="*/ 41 h 53"/>
                  <a:gd name="T4" fmla="*/ 13 w 21"/>
                  <a:gd name="T5" fmla="*/ 43 h 53"/>
                  <a:gd name="T6" fmla="*/ 16 w 21"/>
                  <a:gd name="T7" fmla="*/ 41 h 53"/>
                  <a:gd name="T8" fmla="*/ 14 w 21"/>
                  <a:gd name="T9" fmla="*/ 41 h 53"/>
                  <a:gd name="T10" fmla="*/ 13 w 21"/>
                  <a:gd name="T11" fmla="*/ 36 h 53"/>
                  <a:gd name="T12" fmla="*/ 8 w 21"/>
                  <a:gd name="T13" fmla="*/ 34 h 53"/>
                  <a:gd name="T14" fmla="*/ 17 w 21"/>
                  <a:gd name="T15" fmla="*/ 32 h 53"/>
                  <a:gd name="T16" fmla="*/ 6 w 21"/>
                  <a:gd name="T17" fmla="*/ 32 h 53"/>
                  <a:gd name="T18" fmla="*/ 10 w 21"/>
                  <a:gd name="T19" fmla="*/ 27 h 53"/>
                  <a:gd name="T20" fmla="*/ 11 w 21"/>
                  <a:gd name="T21" fmla="*/ 28 h 53"/>
                  <a:gd name="T22" fmla="*/ 11 w 21"/>
                  <a:gd name="T23" fmla="*/ 25 h 53"/>
                  <a:gd name="T24" fmla="*/ 16 w 21"/>
                  <a:gd name="T25" fmla="*/ 26 h 53"/>
                  <a:gd name="T26" fmla="*/ 16 w 21"/>
                  <a:gd name="T27" fmla="*/ 22 h 53"/>
                  <a:gd name="T28" fmla="*/ 19 w 21"/>
                  <a:gd name="T29" fmla="*/ 22 h 53"/>
                  <a:gd name="T30" fmla="*/ 16 w 21"/>
                  <a:gd name="T31" fmla="*/ 14 h 53"/>
                  <a:gd name="T32" fmla="*/ 19 w 21"/>
                  <a:gd name="T33" fmla="*/ 13 h 53"/>
                  <a:gd name="T34" fmla="*/ 9 w 21"/>
                  <a:gd name="T35" fmla="*/ 13 h 53"/>
                  <a:gd name="T36" fmla="*/ 10 w 21"/>
                  <a:gd name="T37" fmla="*/ 9 h 53"/>
                  <a:gd name="T38" fmla="*/ 17 w 21"/>
                  <a:gd name="T39" fmla="*/ 11 h 53"/>
                  <a:gd name="T40" fmla="*/ 14 w 21"/>
                  <a:gd name="T41" fmla="*/ 9 h 53"/>
                  <a:gd name="T42" fmla="*/ 20 w 21"/>
                  <a:gd name="T43" fmla="*/ 8 h 53"/>
                  <a:gd name="T44" fmla="*/ 12 w 21"/>
                  <a:gd name="T45" fmla="*/ 4 h 53"/>
                  <a:gd name="T46" fmla="*/ 13 w 21"/>
                  <a:gd name="T47" fmla="*/ 1 h 53"/>
                  <a:gd name="T48" fmla="*/ 4 w 21"/>
                  <a:gd name="T49" fmla="*/ 2 h 53"/>
                  <a:gd name="T50" fmla="*/ 5 w 21"/>
                  <a:gd name="T51" fmla="*/ 14 h 53"/>
                  <a:gd name="T52" fmla="*/ 9 w 21"/>
                  <a:gd name="T53" fmla="*/ 17 h 53"/>
                  <a:gd name="T54" fmla="*/ 3 w 21"/>
                  <a:gd name="T55" fmla="*/ 17 h 53"/>
                  <a:gd name="T56" fmla="*/ 9 w 21"/>
                  <a:gd name="T57" fmla="*/ 18 h 53"/>
                  <a:gd name="T58" fmla="*/ 4 w 21"/>
                  <a:gd name="T59" fmla="*/ 19 h 53"/>
                  <a:gd name="T60" fmla="*/ 9 w 21"/>
                  <a:gd name="T61" fmla="*/ 21 h 53"/>
                  <a:gd name="T62" fmla="*/ 2 w 21"/>
                  <a:gd name="T63" fmla="*/ 21 h 53"/>
                  <a:gd name="T64" fmla="*/ 2 w 21"/>
                  <a:gd name="T65" fmla="*/ 40 h 53"/>
                  <a:gd name="T66" fmla="*/ 7 w 21"/>
                  <a:gd name="T67" fmla="*/ 40 h 53"/>
                  <a:gd name="T68" fmla="*/ 6 w 21"/>
                  <a:gd name="T69" fmla="*/ 47 h 53"/>
                  <a:gd name="T70" fmla="*/ 10 w 21"/>
                  <a:gd name="T71" fmla="*/ 48 h 53"/>
                  <a:gd name="T72" fmla="*/ 0 w 21"/>
                  <a:gd name="T73" fmla="*/ 47 h 53"/>
                  <a:gd name="T74" fmla="*/ 1 w 21"/>
                  <a:gd name="T75" fmla="*/ 49 h 53"/>
                  <a:gd name="T76" fmla="*/ 3 w 21"/>
                  <a:gd name="T77" fmla="*/ 48 h 53"/>
                  <a:gd name="T78" fmla="*/ 1 w 21"/>
                  <a:gd name="T79" fmla="*/ 50 h 53"/>
                  <a:gd name="T80" fmla="*/ 13 w 21"/>
                  <a:gd name="T81" fmla="*/ 50 h 53"/>
                  <a:gd name="T82" fmla="*/ 18 w 21"/>
                  <a:gd name="T83" fmla="*/ 45 h 53"/>
                  <a:gd name="T84" fmla="*/ 12 w 21"/>
                  <a:gd name="T85" fmla="*/ 44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1" h="53">
                    <a:moveTo>
                      <a:pt x="12" y="44"/>
                    </a:moveTo>
                    <a:cubicBezTo>
                      <a:pt x="12" y="43"/>
                      <a:pt x="9" y="42"/>
                      <a:pt x="11" y="41"/>
                    </a:cubicBezTo>
                    <a:cubicBezTo>
                      <a:pt x="13" y="42"/>
                      <a:pt x="14" y="42"/>
                      <a:pt x="13" y="43"/>
                    </a:cubicBezTo>
                    <a:cubicBezTo>
                      <a:pt x="19" y="43"/>
                      <a:pt x="13" y="42"/>
                      <a:pt x="16" y="41"/>
                    </a:cubicBezTo>
                    <a:cubicBezTo>
                      <a:pt x="14" y="41"/>
                      <a:pt x="14" y="41"/>
                      <a:pt x="14" y="41"/>
                    </a:cubicBezTo>
                    <a:cubicBezTo>
                      <a:pt x="15" y="39"/>
                      <a:pt x="9" y="39"/>
                      <a:pt x="13" y="36"/>
                    </a:cubicBezTo>
                    <a:cubicBezTo>
                      <a:pt x="11" y="35"/>
                      <a:pt x="12" y="35"/>
                      <a:pt x="8" y="34"/>
                    </a:cubicBezTo>
                    <a:cubicBezTo>
                      <a:pt x="13" y="33"/>
                      <a:pt x="13" y="34"/>
                      <a:pt x="17" y="32"/>
                    </a:cubicBezTo>
                    <a:cubicBezTo>
                      <a:pt x="15" y="32"/>
                      <a:pt x="10" y="32"/>
                      <a:pt x="6" y="32"/>
                    </a:cubicBezTo>
                    <a:cubicBezTo>
                      <a:pt x="12" y="29"/>
                      <a:pt x="5" y="28"/>
                      <a:pt x="10" y="27"/>
                    </a:cubicBezTo>
                    <a:cubicBezTo>
                      <a:pt x="10" y="27"/>
                      <a:pt x="11" y="28"/>
                      <a:pt x="11" y="28"/>
                    </a:cubicBezTo>
                    <a:cubicBezTo>
                      <a:pt x="17" y="29"/>
                      <a:pt x="10" y="26"/>
                      <a:pt x="11" y="25"/>
                    </a:cubicBezTo>
                    <a:cubicBezTo>
                      <a:pt x="16" y="26"/>
                      <a:pt x="16" y="26"/>
                      <a:pt x="16" y="26"/>
                    </a:cubicBezTo>
                    <a:cubicBezTo>
                      <a:pt x="16" y="25"/>
                      <a:pt x="12" y="23"/>
                      <a:pt x="16" y="22"/>
                    </a:cubicBezTo>
                    <a:cubicBezTo>
                      <a:pt x="19" y="22"/>
                      <a:pt x="19" y="22"/>
                      <a:pt x="19" y="22"/>
                    </a:cubicBezTo>
                    <a:cubicBezTo>
                      <a:pt x="15" y="19"/>
                      <a:pt x="17" y="16"/>
                      <a:pt x="16" y="14"/>
                    </a:cubicBezTo>
                    <a:cubicBezTo>
                      <a:pt x="19" y="13"/>
                      <a:pt x="19" y="13"/>
                      <a:pt x="19" y="13"/>
                    </a:cubicBezTo>
                    <a:cubicBezTo>
                      <a:pt x="15" y="9"/>
                      <a:pt x="17" y="16"/>
                      <a:pt x="9" y="13"/>
                    </a:cubicBezTo>
                    <a:cubicBezTo>
                      <a:pt x="19" y="13"/>
                      <a:pt x="6" y="11"/>
                      <a:pt x="10" y="9"/>
                    </a:cubicBezTo>
                    <a:cubicBezTo>
                      <a:pt x="14" y="9"/>
                      <a:pt x="12" y="11"/>
                      <a:pt x="17" y="11"/>
                    </a:cubicBezTo>
                    <a:cubicBezTo>
                      <a:pt x="12" y="10"/>
                      <a:pt x="15" y="10"/>
                      <a:pt x="14" y="9"/>
                    </a:cubicBezTo>
                    <a:cubicBezTo>
                      <a:pt x="19" y="9"/>
                      <a:pt x="15" y="7"/>
                      <a:pt x="20" y="8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4" y="3"/>
                      <a:pt x="14" y="2"/>
                      <a:pt x="13" y="1"/>
                    </a:cubicBezTo>
                    <a:cubicBezTo>
                      <a:pt x="13" y="3"/>
                      <a:pt x="6" y="0"/>
                      <a:pt x="4" y="2"/>
                    </a:cubicBezTo>
                    <a:cubicBezTo>
                      <a:pt x="6" y="5"/>
                      <a:pt x="7" y="10"/>
                      <a:pt x="5" y="14"/>
                    </a:cubicBezTo>
                    <a:cubicBezTo>
                      <a:pt x="11" y="15"/>
                      <a:pt x="4" y="16"/>
                      <a:pt x="9" y="17"/>
                    </a:cubicBezTo>
                    <a:cubicBezTo>
                      <a:pt x="3" y="17"/>
                      <a:pt x="3" y="17"/>
                      <a:pt x="3" y="17"/>
                    </a:cubicBezTo>
                    <a:cubicBezTo>
                      <a:pt x="4" y="20"/>
                      <a:pt x="7" y="17"/>
                      <a:pt x="9" y="18"/>
                    </a:cubicBezTo>
                    <a:cubicBezTo>
                      <a:pt x="10" y="19"/>
                      <a:pt x="6" y="19"/>
                      <a:pt x="4" y="19"/>
                    </a:cubicBezTo>
                    <a:cubicBezTo>
                      <a:pt x="3" y="21"/>
                      <a:pt x="5" y="19"/>
                      <a:pt x="9" y="21"/>
                    </a:cubicBezTo>
                    <a:cubicBezTo>
                      <a:pt x="2" y="21"/>
                      <a:pt x="2" y="21"/>
                      <a:pt x="2" y="21"/>
                    </a:cubicBezTo>
                    <a:cubicBezTo>
                      <a:pt x="3" y="26"/>
                      <a:pt x="7" y="34"/>
                      <a:pt x="2" y="40"/>
                    </a:cubicBezTo>
                    <a:cubicBezTo>
                      <a:pt x="7" y="40"/>
                      <a:pt x="7" y="40"/>
                      <a:pt x="7" y="40"/>
                    </a:cubicBezTo>
                    <a:cubicBezTo>
                      <a:pt x="4" y="42"/>
                      <a:pt x="16" y="46"/>
                      <a:pt x="6" y="47"/>
                    </a:cubicBezTo>
                    <a:cubicBezTo>
                      <a:pt x="10" y="48"/>
                      <a:pt x="10" y="48"/>
                      <a:pt x="10" y="48"/>
                    </a:cubicBezTo>
                    <a:cubicBezTo>
                      <a:pt x="8" y="47"/>
                      <a:pt x="3" y="48"/>
                      <a:pt x="0" y="47"/>
                    </a:cubicBezTo>
                    <a:cubicBezTo>
                      <a:pt x="2" y="47"/>
                      <a:pt x="0" y="48"/>
                      <a:pt x="1" y="49"/>
                    </a:cubicBezTo>
                    <a:cubicBezTo>
                      <a:pt x="3" y="48"/>
                      <a:pt x="3" y="48"/>
                      <a:pt x="3" y="48"/>
                    </a:cubicBezTo>
                    <a:cubicBezTo>
                      <a:pt x="7" y="49"/>
                      <a:pt x="4" y="50"/>
                      <a:pt x="1" y="50"/>
                    </a:cubicBezTo>
                    <a:cubicBezTo>
                      <a:pt x="5" y="53"/>
                      <a:pt x="9" y="50"/>
                      <a:pt x="13" y="50"/>
                    </a:cubicBezTo>
                    <a:cubicBezTo>
                      <a:pt x="5" y="46"/>
                      <a:pt x="21" y="48"/>
                      <a:pt x="18" y="45"/>
                    </a:cubicBezTo>
                    <a:cubicBezTo>
                      <a:pt x="16" y="43"/>
                      <a:pt x="14" y="44"/>
                      <a:pt x="12" y="44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95" name="Freeform 685">
                <a:extLst>
                  <a:ext uri="{FF2B5EF4-FFF2-40B4-BE49-F238E27FC236}">
                    <a16:creationId xmlns:a16="http://schemas.microsoft.com/office/drawing/2014/main" xmlns="" id="{2DEAF4EB-DD70-954E-B19A-7240959C9F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4" y="3121"/>
                <a:ext cx="1" cy="1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lnTo>
                      <a:pt x="1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96" name="Freeform 686">
                <a:extLst>
                  <a:ext uri="{FF2B5EF4-FFF2-40B4-BE49-F238E27FC236}">
                    <a16:creationId xmlns:a16="http://schemas.microsoft.com/office/drawing/2014/main" xmlns="" id="{DEF489A4-5B07-DA40-9C8B-C71713A3D2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5" y="3081"/>
                <a:ext cx="1" cy="1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1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0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97" name="Rectangle 687">
                <a:extLst>
                  <a:ext uri="{FF2B5EF4-FFF2-40B4-BE49-F238E27FC236}">
                    <a16:creationId xmlns:a16="http://schemas.microsoft.com/office/drawing/2014/main" xmlns="" id="{E5CE66DD-CEA8-804E-85D0-FCB72489F2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86" y="3124"/>
                <a:ext cx="1" cy="1"/>
              </a:xfrm>
              <a:prstGeom prst="rect">
                <a:avLst/>
              </a:pr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98" name="Freeform 688">
                <a:extLst>
                  <a:ext uri="{FF2B5EF4-FFF2-40B4-BE49-F238E27FC236}">
                    <a16:creationId xmlns:a16="http://schemas.microsoft.com/office/drawing/2014/main" xmlns="" id="{58433447-89B8-AA4E-A88E-E4902CF456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4" y="3126"/>
                <a:ext cx="1" cy="1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0 h 1"/>
                  <a:gd name="T4" fmla="*/ 0 w 1"/>
                  <a:gd name="T5" fmla="*/ 0 h 1"/>
                  <a:gd name="T6" fmla="*/ 1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99" name="Freeform 689">
                <a:extLst>
                  <a:ext uri="{FF2B5EF4-FFF2-40B4-BE49-F238E27FC236}">
                    <a16:creationId xmlns:a16="http://schemas.microsoft.com/office/drawing/2014/main" xmlns="" id="{FB9DD3C5-0D6D-0D49-B266-A96F15E359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00" y="3075"/>
                <a:ext cx="2" cy="1"/>
              </a:xfrm>
              <a:custGeom>
                <a:avLst/>
                <a:gdLst>
                  <a:gd name="T0" fmla="*/ 2 w 2"/>
                  <a:gd name="T1" fmla="*/ 1 h 1"/>
                  <a:gd name="T2" fmla="*/ 0 w 2"/>
                  <a:gd name="T3" fmla="*/ 0 h 1"/>
                  <a:gd name="T4" fmla="*/ 2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lnTo>
                      <a:pt x="0" y="0"/>
                    </a:lnTo>
                    <a:lnTo>
                      <a:pt x="2" y="1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00" name="Freeform 690">
                <a:extLst>
                  <a:ext uri="{FF2B5EF4-FFF2-40B4-BE49-F238E27FC236}">
                    <a16:creationId xmlns:a16="http://schemas.microsoft.com/office/drawing/2014/main" xmlns="" id="{5C6245A8-2F34-4343-AE0C-81DECBEC06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04" y="305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01" name="Freeform 691">
                <a:extLst>
                  <a:ext uri="{FF2B5EF4-FFF2-40B4-BE49-F238E27FC236}">
                    <a16:creationId xmlns:a16="http://schemas.microsoft.com/office/drawing/2014/main" xmlns="" id="{E29396E8-FDF0-8C4F-ACDD-FA3F1DA638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2" y="3004"/>
                <a:ext cx="27" cy="77"/>
              </a:xfrm>
              <a:custGeom>
                <a:avLst/>
                <a:gdLst>
                  <a:gd name="T0" fmla="*/ 18 w 31"/>
                  <a:gd name="T1" fmla="*/ 3 h 89"/>
                  <a:gd name="T2" fmla="*/ 11 w 31"/>
                  <a:gd name="T3" fmla="*/ 1 h 89"/>
                  <a:gd name="T4" fmla="*/ 8 w 31"/>
                  <a:gd name="T5" fmla="*/ 4 h 89"/>
                  <a:gd name="T6" fmla="*/ 11 w 31"/>
                  <a:gd name="T7" fmla="*/ 9 h 89"/>
                  <a:gd name="T8" fmla="*/ 11 w 31"/>
                  <a:gd name="T9" fmla="*/ 19 h 89"/>
                  <a:gd name="T10" fmla="*/ 9 w 31"/>
                  <a:gd name="T11" fmla="*/ 25 h 89"/>
                  <a:gd name="T12" fmla="*/ 14 w 31"/>
                  <a:gd name="T13" fmla="*/ 34 h 89"/>
                  <a:gd name="T14" fmla="*/ 12 w 31"/>
                  <a:gd name="T15" fmla="*/ 36 h 89"/>
                  <a:gd name="T16" fmla="*/ 10 w 31"/>
                  <a:gd name="T17" fmla="*/ 41 h 89"/>
                  <a:gd name="T18" fmla="*/ 20 w 31"/>
                  <a:gd name="T19" fmla="*/ 43 h 89"/>
                  <a:gd name="T20" fmla="*/ 20 w 31"/>
                  <a:gd name="T21" fmla="*/ 48 h 89"/>
                  <a:gd name="T22" fmla="*/ 16 w 31"/>
                  <a:gd name="T23" fmla="*/ 51 h 89"/>
                  <a:gd name="T24" fmla="*/ 15 w 31"/>
                  <a:gd name="T25" fmla="*/ 57 h 89"/>
                  <a:gd name="T26" fmla="*/ 13 w 31"/>
                  <a:gd name="T27" fmla="*/ 63 h 89"/>
                  <a:gd name="T28" fmla="*/ 15 w 31"/>
                  <a:gd name="T29" fmla="*/ 68 h 89"/>
                  <a:gd name="T30" fmla="*/ 19 w 31"/>
                  <a:gd name="T31" fmla="*/ 72 h 89"/>
                  <a:gd name="T32" fmla="*/ 14 w 31"/>
                  <a:gd name="T33" fmla="*/ 73 h 89"/>
                  <a:gd name="T34" fmla="*/ 15 w 31"/>
                  <a:gd name="T35" fmla="*/ 76 h 89"/>
                  <a:gd name="T36" fmla="*/ 13 w 31"/>
                  <a:gd name="T37" fmla="*/ 88 h 89"/>
                  <a:gd name="T38" fmla="*/ 15 w 31"/>
                  <a:gd name="T39" fmla="*/ 82 h 89"/>
                  <a:gd name="T40" fmla="*/ 12 w 31"/>
                  <a:gd name="T41" fmla="*/ 81 h 89"/>
                  <a:gd name="T42" fmla="*/ 24 w 31"/>
                  <a:gd name="T43" fmla="*/ 80 h 89"/>
                  <a:gd name="T44" fmla="*/ 25 w 31"/>
                  <a:gd name="T45" fmla="*/ 79 h 89"/>
                  <a:gd name="T46" fmla="*/ 24 w 31"/>
                  <a:gd name="T47" fmla="*/ 74 h 89"/>
                  <a:gd name="T48" fmla="*/ 26 w 31"/>
                  <a:gd name="T49" fmla="*/ 71 h 89"/>
                  <a:gd name="T50" fmla="*/ 27 w 31"/>
                  <a:gd name="T51" fmla="*/ 65 h 89"/>
                  <a:gd name="T52" fmla="*/ 25 w 31"/>
                  <a:gd name="T53" fmla="*/ 60 h 89"/>
                  <a:gd name="T54" fmla="*/ 26 w 31"/>
                  <a:gd name="T55" fmla="*/ 60 h 89"/>
                  <a:gd name="T56" fmla="*/ 26 w 31"/>
                  <a:gd name="T57" fmla="*/ 59 h 89"/>
                  <a:gd name="T58" fmla="*/ 25 w 31"/>
                  <a:gd name="T59" fmla="*/ 55 h 89"/>
                  <a:gd name="T60" fmla="*/ 22 w 31"/>
                  <a:gd name="T61" fmla="*/ 51 h 89"/>
                  <a:gd name="T62" fmla="*/ 27 w 31"/>
                  <a:gd name="T63" fmla="*/ 49 h 89"/>
                  <a:gd name="T64" fmla="*/ 28 w 31"/>
                  <a:gd name="T65" fmla="*/ 45 h 89"/>
                  <a:gd name="T66" fmla="*/ 23 w 31"/>
                  <a:gd name="T67" fmla="*/ 42 h 89"/>
                  <a:gd name="T68" fmla="*/ 21 w 31"/>
                  <a:gd name="T69" fmla="*/ 37 h 89"/>
                  <a:gd name="T70" fmla="*/ 19 w 31"/>
                  <a:gd name="T71" fmla="*/ 28 h 89"/>
                  <a:gd name="T72" fmla="*/ 20 w 31"/>
                  <a:gd name="T73" fmla="*/ 26 h 89"/>
                  <a:gd name="T74" fmla="*/ 19 w 31"/>
                  <a:gd name="T75" fmla="*/ 16 h 89"/>
                  <a:gd name="T76" fmla="*/ 13 w 31"/>
                  <a:gd name="T77" fmla="*/ 20 h 89"/>
                  <a:gd name="T78" fmla="*/ 23 w 31"/>
                  <a:gd name="T79" fmla="*/ 16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31" h="89">
                    <a:moveTo>
                      <a:pt x="24" y="8"/>
                    </a:moveTo>
                    <a:cubicBezTo>
                      <a:pt x="23" y="6"/>
                      <a:pt x="21" y="4"/>
                      <a:pt x="18" y="3"/>
                    </a:cubicBezTo>
                    <a:cubicBezTo>
                      <a:pt x="20" y="3"/>
                      <a:pt x="20" y="3"/>
                      <a:pt x="20" y="3"/>
                    </a:cubicBezTo>
                    <a:cubicBezTo>
                      <a:pt x="19" y="2"/>
                      <a:pt x="15" y="0"/>
                      <a:pt x="11" y="1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7" y="4"/>
                      <a:pt x="9" y="3"/>
                      <a:pt x="8" y="4"/>
                    </a:cubicBezTo>
                    <a:cubicBezTo>
                      <a:pt x="9" y="6"/>
                      <a:pt x="17" y="7"/>
                      <a:pt x="15" y="9"/>
                    </a:cubicBezTo>
                    <a:cubicBezTo>
                      <a:pt x="15" y="9"/>
                      <a:pt x="13" y="9"/>
                      <a:pt x="11" y="9"/>
                    </a:cubicBezTo>
                    <a:cubicBezTo>
                      <a:pt x="11" y="10"/>
                      <a:pt x="17" y="11"/>
                      <a:pt x="18" y="12"/>
                    </a:cubicBezTo>
                    <a:cubicBezTo>
                      <a:pt x="0" y="12"/>
                      <a:pt x="23" y="17"/>
                      <a:pt x="11" y="19"/>
                    </a:cubicBezTo>
                    <a:cubicBezTo>
                      <a:pt x="13" y="20"/>
                      <a:pt x="11" y="22"/>
                      <a:pt x="14" y="24"/>
                    </a:cubicBezTo>
                    <a:cubicBezTo>
                      <a:pt x="10" y="23"/>
                      <a:pt x="14" y="26"/>
                      <a:pt x="9" y="25"/>
                    </a:cubicBezTo>
                    <a:cubicBezTo>
                      <a:pt x="19" y="26"/>
                      <a:pt x="4" y="30"/>
                      <a:pt x="17" y="31"/>
                    </a:cubicBezTo>
                    <a:cubicBezTo>
                      <a:pt x="13" y="33"/>
                      <a:pt x="18" y="31"/>
                      <a:pt x="14" y="34"/>
                    </a:cubicBezTo>
                    <a:cubicBezTo>
                      <a:pt x="13" y="34"/>
                      <a:pt x="13" y="33"/>
                      <a:pt x="13" y="33"/>
                    </a:cubicBezTo>
                    <a:cubicBezTo>
                      <a:pt x="10" y="34"/>
                      <a:pt x="18" y="35"/>
                      <a:pt x="12" y="36"/>
                    </a:cubicBezTo>
                    <a:cubicBezTo>
                      <a:pt x="11" y="38"/>
                      <a:pt x="16" y="37"/>
                      <a:pt x="19" y="38"/>
                    </a:cubicBezTo>
                    <a:cubicBezTo>
                      <a:pt x="17" y="40"/>
                      <a:pt x="16" y="40"/>
                      <a:pt x="10" y="41"/>
                    </a:cubicBezTo>
                    <a:cubicBezTo>
                      <a:pt x="16" y="41"/>
                      <a:pt x="13" y="42"/>
                      <a:pt x="16" y="44"/>
                    </a:cubicBezTo>
                    <a:cubicBezTo>
                      <a:pt x="17" y="43"/>
                      <a:pt x="18" y="42"/>
                      <a:pt x="20" y="43"/>
                    </a:cubicBezTo>
                    <a:cubicBezTo>
                      <a:pt x="19" y="46"/>
                      <a:pt x="24" y="46"/>
                      <a:pt x="26" y="48"/>
                    </a:cubicBezTo>
                    <a:cubicBezTo>
                      <a:pt x="19" y="49"/>
                      <a:pt x="26" y="46"/>
                      <a:pt x="20" y="48"/>
                    </a:cubicBezTo>
                    <a:cubicBezTo>
                      <a:pt x="17" y="46"/>
                      <a:pt x="18" y="45"/>
                      <a:pt x="13" y="43"/>
                    </a:cubicBezTo>
                    <a:cubicBezTo>
                      <a:pt x="12" y="46"/>
                      <a:pt x="13" y="48"/>
                      <a:pt x="16" y="51"/>
                    </a:cubicBezTo>
                    <a:cubicBezTo>
                      <a:pt x="15" y="52"/>
                      <a:pt x="13" y="50"/>
                      <a:pt x="12" y="51"/>
                    </a:cubicBezTo>
                    <a:cubicBezTo>
                      <a:pt x="9" y="53"/>
                      <a:pt x="19" y="55"/>
                      <a:pt x="15" y="57"/>
                    </a:cubicBezTo>
                    <a:cubicBezTo>
                      <a:pt x="12" y="56"/>
                      <a:pt x="12" y="56"/>
                      <a:pt x="12" y="56"/>
                    </a:cubicBezTo>
                    <a:cubicBezTo>
                      <a:pt x="17" y="58"/>
                      <a:pt x="11" y="60"/>
                      <a:pt x="13" y="63"/>
                    </a:cubicBezTo>
                    <a:cubicBezTo>
                      <a:pt x="15" y="62"/>
                      <a:pt x="16" y="62"/>
                      <a:pt x="17" y="63"/>
                    </a:cubicBezTo>
                    <a:cubicBezTo>
                      <a:pt x="8" y="62"/>
                      <a:pt x="22" y="66"/>
                      <a:pt x="15" y="68"/>
                    </a:cubicBezTo>
                    <a:cubicBezTo>
                      <a:pt x="21" y="68"/>
                      <a:pt x="24" y="70"/>
                      <a:pt x="24" y="72"/>
                    </a:cubicBezTo>
                    <a:cubicBezTo>
                      <a:pt x="19" y="72"/>
                      <a:pt x="19" y="72"/>
                      <a:pt x="19" y="72"/>
                    </a:cubicBezTo>
                    <a:cubicBezTo>
                      <a:pt x="22" y="70"/>
                      <a:pt x="13" y="69"/>
                      <a:pt x="11" y="67"/>
                    </a:cubicBezTo>
                    <a:cubicBezTo>
                      <a:pt x="13" y="69"/>
                      <a:pt x="10" y="71"/>
                      <a:pt x="14" y="73"/>
                    </a:cubicBezTo>
                    <a:cubicBezTo>
                      <a:pt x="10" y="72"/>
                      <a:pt x="10" y="72"/>
                      <a:pt x="10" y="72"/>
                    </a:cubicBezTo>
                    <a:cubicBezTo>
                      <a:pt x="9" y="74"/>
                      <a:pt x="20" y="74"/>
                      <a:pt x="15" y="76"/>
                    </a:cubicBezTo>
                    <a:cubicBezTo>
                      <a:pt x="12" y="76"/>
                      <a:pt x="12" y="76"/>
                      <a:pt x="12" y="76"/>
                    </a:cubicBezTo>
                    <a:cubicBezTo>
                      <a:pt x="12" y="80"/>
                      <a:pt x="6" y="84"/>
                      <a:pt x="13" y="88"/>
                    </a:cubicBezTo>
                    <a:cubicBezTo>
                      <a:pt x="16" y="89"/>
                      <a:pt x="22" y="87"/>
                      <a:pt x="24" y="88"/>
                    </a:cubicBezTo>
                    <a:cubicBezTo>
                      <a:pt x="22" y="85"/>
                      <a:pt x="17" y="84"/>
                      <a:pt x="15" y="82"/>
                    </a:cubicBezTo>
                    <a:cubicBezTo>
                      <a:pt x="20" y="82"/>
                      <a:pt x="20" y="82"/>
                      <a:pt x="20" y="82"/>
                    </a:cubicBezTo>
                    <a:cubicBezTo>
                      <a:pt x="17" y="82"/>
                      <a:pt x="15" y="80"/>
                      <a:pt x="12" y="81"/>
                    </a:cubicBezTo>
                    <a:cubicBezTo>
                      <a:pt x="10" y="79"/>
                      <a:pt x="17" y="80"/>
                      <a:pt x="14" y="79"/>
                    </a:cubicBezTo>
                    <a:cubicBezTo>
                      <a:pt x="19" y="79"/>
                      <a:pt x="20" y="80"/>
                      <a:pt x="24" y="80"/>
                    </a:cubicBezTo>
                    <a:cubicBezTo>
                      <a:pt x="22" y="79"/>
                      <a:pt x="22" y="79"/>
                      <a:pt x="22" y="79"/>
                    </a:cubicBezTo>
                    <a:cubicBezTo>
                      <a:pt x="24" y="79"/>
                      <a:pt x="23" y="78"/>
                      <a:pt x="25" y="79"/>
                    </a:cubicBezTo>
                    <a:cubicBezTo>
                      <a:pt x="19" y="76"/>
                      <a:pt x="28" y="75"/>
                      <a:pt x="25" y="73"/>
                    </a:cubicBezTo>
                    <a:cubicBezTo>
                      <a:pt x="24" y="74"/>
                      <a:pt x="24" y="74"/>
                      <a:pt x="24" y="74"/>
                    </a:cubicBezTo>
                    <a:cubicBezTo>
                      <a:pt x="21" y="74"/>
                      <a:pt x="22" y="73"/>
                      <a:pt x="21" y="73"/>
                    </a:cubicBezTo>
                    <a:cubicBezTo>
                      <a:pt x="25" y="72"/>
                      <a:pt x="25" y="72"/>
                      <a:pt x="26" y="71"/>
                    </a:cubicBezTo>
                    <a:cubicBezTo>
                      <a:pt x="24" y="69"/>
                      <a:pt x="19" y="69"/>
                      <a:pt x="19" y="67"/>
                    </a:cubicBezTo>
                    <a:cubicBezTo>
                      <a:pt x="25" y="68"/>
                      <a:pt x="22" y="65"/>
                      <a:pt x="27" y="65"/>
                    </a:cubicBezTo>
                    <a:cubicBezTo>
                      <a:pt x="22" y="64"/>
                      <a:pt x="25" y="62"/>
                      <a:pt x="22" y="62"/>
                    </a:cubicBezTo>
                    <a:cubicBezTo>
                      <a:pt x="21" y="61"/>
                      <a:pt x="22" y="60"/>
                      <a:pt x="25" y="60"/>
                    </a:cubicBezTo>
                    <a:cubicBezTo>
                      <a:pt x="25" y="61"/>
                      <a:pt x="25" y="61"/>
                      <a:pt x="25" y="61"/>
                    </a:cubicBezTo>
                    <a:cubicBezTo>
                      <a:pt x="26" y="60"/>
                      <a:pt x="26" y="60"/>
                      <a:pt x="26" y="60"/>
                    </a:cubicBezTo>
                    <a:cubicBezTo>
                      <a:pt x="27" y="60"/>
                      <a:pt x="27" y="60"/>
                      <a:pt x="27" y="60"/>
                    </a:cubicBezTo>
                    <a:cubicBezTo>
                      <a:pt x="27" y="59"/>
                      <a:pt x="23" y="59"/>
                      <a:pt x="26" y="59"/>
                    </a:cubicBezTo>
                    <a:cubicBezTo>
                      <a:pt x="27" y="59"/>
                      <a:pt x="27" y="59"/>
                      <a:pt x="28" y="60"/>
                    </a:cubicBezTo>
                    <a:cubicBezTo>
                      <a:pt x="29" y="58"/>
                      <a:pt x="20" y="56"/>
                      <a:pt x="25" y="55"/>
                    </a:cubicBezTo>
                    <a:cubicBezTo>
                      <a:pt x="22" y="54"/>
                      <a:pt x="22" y="52"/>
                      <a:pt x="16" y="52"/>
                    </a:cubicBezTo>
                    <a:cubicBezTo>
                      <a:pt x="18" y="52"/>
                      <a:pt x="23" y="52"/>
                      <a:pt x="22" y="51"/>
                    </a:cubicBezTo>
                    <a:cubicBezTo>
                      <a:pt x="17" y="50"/>
                      <a:pt x="24" y="49"/>
                      <a:pt x="21" y="48"/>
                    </a:cubicBezTo>
                    <a:cubicBezTo>
                      <a:pt x="26" y="50"/>
                      <a:pt x="22" y="48"/>
                      <a:pt x="27" y="49"/>
                    </a:cubicBezTo>
                    <a:cubicBezTo>
                      <a:pt x="29" y="49"/>
                      <a:pt x="23" y="47"/>
                      <a:pt x="24" y="45"/>
                    </a:cubicBezTo>
                    <a:cubicBezTo>
                      <a:pt x="28" y="45"/>
                      <a:pt x="28" y="45"/>
                      <a:pt x="28" y="45"/>
                    </a:cubicBezTo>
                    <a:cubicBezTo>
                      <a:pt x="26" y="44"/>
                      <a:pt x="22" y="43"/>
                      <a:pt x="26" y="43"/>
                    </a:cubicBezTo>
                    <a:cubicBezTo>
                      <a:pt x="23" y="42"/>
                      <a:pt x="23" y="42"/>
                      <a:pt x="23" y="42"/>
                    </a:cubicBezTo>
                    <a:cubicBezTo>
                      <a:pt x="25" y="41"/>
                      <a:pt x="24" y="40"/>
                      <a:pt x="28" y="38"/>
                    </a:cubicBezTo>
                    <a:cubicBezTo>
                      <a:pt x="21" y="37"/>
                      <a:pt x="21" y="37"/>
                      <a:pt x="21" y="37"/>
                    </a:cubicBezTo>
                    <a:cubicBezTo>
                      <a:pt x="28" y="35"/>
                      <a:pt x="22" y="32"/>
                      <a:pt x="16" y="30"/>
                    </a:cubicBezTo>
                    <a:cubicBezTo>
                      <a:pt x="16" y="29"/>
                      <a:pt x="18" y="28"/>
                      <a:pt x="19" y="28"/>
                    </a:cubicBezTo>
                    <a:cubicBezTo>
                      <a:pt x="22" y="29"/>
                      <a:pt x="22" y="29"/>
                      <a:pt x="22" y="29"/>
                    </a:cubicBezTo>
                    <a:cubicBezTo>
                      <a:pt x="22" y="28"/>
                      <a:pt x="26" y="27"/>
                      <a:pt x="20" y="26"/>
                    </a:cubicBezTo>
                    <a:cubicBezTo>
                      <a:pt x="19" y="25"/>
                      <a:pt x="24" y="25"/>
                      <a:pt x="25" y="24"/>
                    </a:cubicBezTo>
                    <a:cubicBezTo>
                      <a:pt x="17" y="22"/>
                      <a:pt x="31" y="18"/>
                      <a:pt x="19" y="16"/>
                    </a:cubicBezTo>
                    <a:cubicBezTo>
                      <a:pt x="19" y="17"/>
                      <a:pt x="17" y="19"/>
                      <a:pt x="17" y="21"/>
                    </a:cubicBezTo>
                    <a:cubicBezTo>
                      <a:pt x="16" y="20"/>
                      <a:pt x="13" y="21"/>
                      <a:pt x="13" y="20"/>
                    </a:cubicBezTo>
                    <a:cubicBezTo>
                      <a:pt x="13" y="18"/>
                      <a:pt x="17" y="17"/>
                      <a:pt x="15" y="15"/>
                    </a:cubicBezTo>
                    <a:cubicBezTo>
                      <a:pt x="23" y="16"/>
                      <a:pt x="23" y="16"/>
                      <a:pt x="23" y="16"/>
                    </a:cubicBezTo>
                    <a:cubicBezTo>
                      <a:pt x="31" y="14"/>
                      <a:pt x="13" y="9"/>
                      <a:pt x="24" y="8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02" name="Freeform 692">
                <a:extLst>
                  <a:ext uri="{FF2B5EF4-FFF2-40B4-BE49-F238E27FC236}">
                    <a16:creationId xmlns:a16="http://schemas.microsoft.com/office/drawing/2014/main" xmlns="" id="{F0EBC045-DAAE-504D-8502-FE8E6D76B6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01" y="3030"/>
                <a:ext cx="4" cy="1"/>
              </a:xfrm>
              <a:custGeom>
                <a:avLst/>
                <a:gdLst>
                  <a:gd name="T0" fmla="*/ 0 w 4"/>
                  <a:gd name="T1" fmla="*/ 1 h 1"/>
                  <a:gd name="T2" fmla="*/ 4 w 4"/>
                  <a:gd name="T3" fmla="*/ 0 h 1"/>
                  <a:gd name="T4" fmla="*/ 1 w 4"/>
                  <a:gd name="T5" fmla="*/ 0 h 1"/>
                  <a:gd name="T6" fmla="*/ 0 w 4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1">
                    <a:moveTo>
                      <a:pt x="0" y="1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2" y="0"/>
                      <a:pt x="2" y="1"/>
                      <a:pt x="0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03" name="Freeform 693">
                <a:extLst>
                  <a:ext uri="{FF2B5EF4-FFF2-40B4-BE49-F238E27FC236}">
                    <a16:creationId xmlns:a16="http://schemas.microsoft.com/office/drawing/2014/main" xmlns="" id="{CA82BBEC-4E55-4441-9245-667EFEC37C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00" y="3029"/>
                <a:ext cx="2" cy="1"/>
              </a:xfrm>
              <a:custGeom>
                <a:avLst/>
                <a:gdLst>
                  <a:gd name="T0" fmla="*/ 2 w 2"/>
                  <a:gd name="T1" fmla="*/ 1 h 1"/>
                  <a:gd name="T2" fmla="*/ 1 w 2"/>
                  <a:gd name="T3" fmla="*/ 0 h 1"/>
                  <a:gd name="T4" fmla="*/ 1 w 2"/>
                  <a:gd name="T5" fmla="*/ 1 h 1"/>
                  <a:gd name="T6" fmla="*/ 2 w 2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1" y="1"/>
                      <a:pt x="1" y="1"/>
                    </a:cubicBezTo>
                    <a:lnTo>
                      <a:pt x="2" y="1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04" name="Freeform 694">
                <a:extLst>
                  <a:ext uri="{FF2B5EF4-FFF2-40B4-BE49-F238E27FC236}">
                    <a16:creationId xmlns:a16="http://schemas.microsoft.com/office/drawing/2014/main" xmlns="" id="{89A6AB45-C5AC-A348-B80D-E88557A4B9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01" y="3005"/>
                <a:ext cx="2" cy="1"/>
              </a:xfrm>
              <a:custGeom>
                <a:avLst/>
                <a:gdLst>
                  <a:gd name="T0" fmla="*/ 1 w 2"/>
                  <a:gd name="T1" fmla="*/ 1 h 1"/>
                  <a:gd name="T2" fmla="*/ 1 w 2"/>
                  <a:gd name="T3" fmla="*/ 0 h 1"/>
                  <a:gd name="T4" fmla="*/ 1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1" y="1"/>
                    </a:moveTo>
                    <a:cubicBezTo>
                      <a:pt x="1" y="1"/>
                      <a:pt x="2" y="1"/>
                      <a:pt x="1" y="0"/>
                    </a:cubicBezTo>
                    <a:cubicBezTo>
                      <a:pt x="0" y="0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05" name="Freeform 695">
                <a:extLst>
                  <a:ext uri="{FF2B5EF4-FFF2-40B4-BE49-F238E27FC236}">
                    <a16:creationId xmlns:a16="http://schemas.microsoft.com/office/drawing/2014/main" xmlns="" id="{8CF04E61-ABE0-C249-8A46-F4342CA3B0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00" y="3005"/>
                <a:ext cx="0" cy="1"/>
              </a:xfrm>
              <a:custGeom>
                <a:avLst/>
                <a:gdLst>
                  <a:gd name="T0" fmla="*/ 0 h 1"/>
                  <a:gd name="T1" fmla="*/ 0 h 1"/>
                  <a:gd name="T2" fmla="*/ 1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06" name="Freeform 696">
                <a:extLst>
                  <a:ext uri="{FF2B5EF4-FFF2-40B4-BE49-F238E27FC236}">
                    <a16:creationId xmlns:a16="http://schemas.microsoft.com/office/drawing/2014/main" xmlns="" id="{9A7C1C41-F9E7-6C4D-BACF-25DDCABCA3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4" y="2965"/>
                <a:ext cx="22" cy="40"/>
              </a:xfrm>
              <a:custGeom>
                <a:avLst/>
                <a:gdLst>
                  <a:gd name="T0" fmla="*/ 15 w 25"/>
                  <a:gd name="T1" fmla="*/ 8 h 47"/>
                  <a:gd name="T2" fmla="*/ 11 w 25"/>
                  <a:gd name="T3" fmla="*/ 6 h 47"/>
                  <a:gd name="T4" fmla="*/ 14 w 25"/>
                  <a:gd name="T5" fmla="*/ 4 h 47"/>
                  <a:gd name="T6" fmla="*/ 6 w 25"/>
                  <a:gd name="T7" fmla="*/ 0 h 47"/>
                  <a:gd name="T8" fmla="*/ 10 w 25"/>
                  <a:gd name="T9" fmla="*/ 22 h 47"/>
                  <a:gd name="T10" fmla="*/ 7 w 25"/>
                  <a:gd name="T11" fmla="*/ 21 h 47"/>
                  <a:gd name="T12" fmla="*/ 12 w 25"/>
                  <a:gd name="T13" fmla="*/ 30 h 47"/>
                  <a:gd name="T14" fmla="*/ 6 w 25"/>
                  <a:gd name="T15" fmla="*/ 29 h 47"/>
                  <a:gd name="T16" fmla="*/ 8 w 25"/>
                  <a:gd name="T17" fmla="*/ 34 h 47"/>
                  <a:gd name="T18" fmla="*/ 10 w 25"/>
                  <a:gd name="T19" fmla="*/ 34 h 47"/>
                  <a:gd name="T20" fmla="*/ 9 w 25"/>
                  <a:gd name="T21" fmla="*/ 35 h 47"/>
                  <a:gd name="T22" fmla="*/ 10 w 25"/>
                  <a:gd name="T23" fmla="*/ 35 h 47"/>
                  <a:gd name="T24" fmla="*/ 10 w 25"/>
                  <a:gd name="T25" fmla="*/ 38 h 47"/>
                  <a:gd name="T26" fmla="*/ 9 w 25"/>
                  <a:gd name="T27" fmla="*/ 37 h 47"/>
                  <a:gd name="T28" fmla="*/ 11 w 25"/>
                  <a:gd name="T29" fmla="*/ 40 h 47"/>
                  <a:gd name="T30" fmla="*/ 7 w 25"/>
                  <a:gd name="T31" fmla="*/ 39 h 47"/>
                  <a:gd name="T32" fmla="*/ 13 w 25"/>
                  <a:gd name="T33" fmla="*/ 46 h 47"/>
                  <a:gd name="T34" fmla="*/ 17 w 25"/>
                  <a:gd name="T35" fmla="*/ 47 h 47"/>
                  <a:gd name="T36" fmla="*/ 14 w 25"/>
                  <a:gd name="T37" fmla="*/ 41 h 47"/>
                  <a:gd name="T38" fmla="*/ 14 w 25"/>
                  <a:gd name="T39" fmla="*/ 42 h 47"/>
                  <a:gd name="T40" fmla="*/ 12 w 25"/>
                  <a:gd name="T41" fmla="*/ 38 h 47"/>
                  <a:gd name="T42" fmla="*/ 18 w 25"/>
                  <a:gd name="T43" fmla="*/ 41 h 47"/>
                  <a:gd name="T44" fmla="*/ 22 w 25"/>
                  <a:gd name="T45" fmla="*/ 36 h 47"/>
                  <a:gd name="T46" fmla="*/ 22 w 25"/>
                  <a:gd name="T47" fmla="*/ 36 h 47"/>
                  <a:gd name="T48" fmla="*/ 20 w 25"/>
                  <a:gd name="T49" fmla="*/ 34 h 47"/>
                  <a:gd name="T50" fmla="*/ 18 w 25"/>
                  <a:gd name="T51" fmla="*/ 35 h 47"/>
                  <a:gd name="T52" fmla="*/ 11 w 25"/>
                  <a:gd name="T53" fmla="*/ 33 h 47"/>
                  <a:gd name="T54" fmla="*/ 11 w 25"/>
                  <a:gd name="T55" fmla="*/ 32 h 47"/>
                  <a:gd name="T56" fmla="*/ 17 w 25"/>
                  <a:gd name="T57" fmla="*/ 33 h 47"/>
                  <a:gd name="T58" fmla="*/ 14 w 25"/>
                  <a:gd name="T59" fmla="*/ 32 h 47"/>
                  <a:gd name="T60" fmla="*/ 20 w 25"/>
                  <a:gd name="T61" fmla="*/ 30 h 47"/>
                  <a:gd name="T62" fmla="*/ 14 w 25"/>
                  <a:gd name="T63" fmla="*/ 30 h 47"/>
                  <a:gd name="T64" fmla="*/ 15 w 25"/>
                  <a:gd name="T65" fmla="*/ 21 h 47"/>
                  <a:gd name="T66" fmla="*/ 18 w 25"/>
                  <a:gd name="T67" fmla="*/ 22 h 47"/>
                  <a:gd name="T68" fmla="*/ 14 w 25"/>
                  <a:gd name="T69" fmla="*/ 20 h 47"/>
                  <a:gd name="T70" fmla="*/ 16 w 25"/>
                  <a:gd name="T71" fmla="*/ 15 h 47"/>
                  <a:gd name="T72" fmla="*/ 13 w 25"/>
                  <a:gd name="T73" fmla="*/ 15 h 47"/>
                  <a:gd name="T74" fmla="*/ 15 w 25"/>
                  <a:gd name="T75" fmla="*/ 10 h 47"/>
                  <a:gd name="T76" fmla="*/ 14 w 25"/>
                  <a:gd name="T77" fmla="*/ 10 h 47"/>
                  <a:gd name="T78" fmla="*/ 8 w 25"/>
                  <a:gd name="T79" fmla="*/ 6 h 47"/>
                  <a:gd name="T80" fmla="*/ 15 w 25"/>
                  <a:gd name="T81" fmla="*/ 8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5" h="47">
                    <a:moveTo>
                      <a:pt x="15" y="8"/>
                    </a:moveTo>
                    <a:cubicBezTo>
                      <a:pt x="11" y="6"/>
                      <a:pt x="11" y="6"/>
                      <a:pt x="11" y="6"/>
                    </a:cubicBezTo>
                    <a:cubicBezTo>
                      <a:pt x="13" y="5"/>
                      <a:pt x="10" y="3"/>
                      <a:pt x="14" y="4"/>
                    </a:cubicBezTo>
                    <a:cubicBezTo>
                      <a:pt x="9" y="2"/>
                      <a:pt x="14" y="0"/>
                      <a:pt x="6" y="0"/>
                    </a:cubicBezTo>
                    <a:cubicBezTo>
                      <a:pt x="9" y="7"/>
                      <a:pt x="3" y="15"/>
                      <a:pt x="10" y="22"/>
                    </a:cubicBezTo>
                    <a:cubicBezTo>
                      <a:pt x="7" y="21"/>
                      <a:pt x="7" y="21"/>
                      <a:pt x="7" y="21"/>
                    </a:cubicBezTo>
                    <a:cubicBezTo>
                      <a:pt x="13" y="25"/>
                      <a:pt x="0" y="26"/>
                      <a:pt x="12" y="30"/>
                    </a:cubicBezTo>
                    <a:cubicBezTo>
                      <a:pt x="6" y="29"/>
                      <a:pt x="6" y="29"/>
                      <a:pt x="6" y="29"/>
                    </a:cubicBezTo>
                    <a:cubicBezTo>
                      <a:pt x="4" y="30"/>
                      <a:pt x="14" y="33"/>
                      <a:pt x="8" y="34"/>
                    </a:cubicBezTo>
                    <a:cubicBezTo>
                      <a:pt x="10" y="34"/>
                      <a:pt x="10" y="34"/>
                      <a:pt x="10" y="34"/>
                    </a:cubicBezTo>
                    <a:cubicBezTo>
                      <a:pt x="9" y="35"/>
                      <a:pt x="9" y="35"/>
                      <a:pt x="9" y="35"/>
                    </a:cubicBezTo>
                    <a:cubicBezTo>
                      <a:pt x="10" y="35"/>
                      <a:pt x="10" y="35"/>
                      <a:pt x="10" y="35"/>
                    </a:cubicBezTo>
                    <a:cubicBezTo>
                      <a:pt x="13" y="36"/>
                      <a:pt x="12" y="37"/>
                      <a:pt x="10" y="38"/>
                    </a:cubicBezTo>
                    <a:cubicBezTo>
                      <a:pt x="8" y="38"/>
                      <a:pt x="10" y="38"/>
                      <a:pt x="9" y="37"/>
                    </a:cubicBezTo>
                    <a:cubicBezTo>
                      <a:pt x="7" y="37"/>
                      <a:pt x="11" y="39"/>
                      <a:pt x="11" y="40"/>
                    </a:cubicBezTo>
                    <a:cubicBezTo>
                      <a:pt x="9" y="40"/>
                      <a:pt x="8" y="40"/>
                      <a:pt x="7" y="39"/>
                    </a:cubicBezTo>
                    <a:cubicBezTo>
                      <a:pt x="10" y="42"/>
                      <a:pt x="3" y="43"/>
                      <a:pt x="13" y="46"/>
                    </a:cubicBezTo>
                    <a:cubicBezTo>
                      <a:pt x="14" y="46"/>
                      <a:pt x="16" y="45"/>
                      <a:pt x="17" y="47"/>
                    </a:cubicBezTo>
                    <a:cubicBezTo>
                      <a:pt x="20" y="45"/>
                      <a:pt x="16" y="43"/>
                      <a:pt x="14" y="41"/>
                    </a:cubicBezTo>
                    <a:cubicBezTo>
                      <a:pt x="14" y="42"/>
                      <a:pt x="14" y="42"/>
                      <a:pt x="14" y="42"/>
                    </a:cubicBezTo>
                    <a:cubicBezTo>
                      <a:pt x="4" y="40"/>
                      <a:pt x="16" y="41"/>
                      <a:pt x="12" y="38"/>
                    </a:cubicBezTo>
                    <a:cubicBezTo>
                      <a:pt x="16" y="39"/>
                      <a:pt x="16" y="40"/>
                      <a:pt x="18" y="41"/>
                    </a:cubicBezTo>
                    <a:cubicBezTo>
                      <a:pt x="25" y="39"/>
                      <a:pt x="12" y="37"/>
                      <a:pt x="22" y="36"/>
                    </a:cubicBezTo>
                    <a:cubicBezTo>
                      <a:pt x="22" y="36"/>
                      <a:pt x="22" y="36"/>
                      <a:pt x="22" y="36"/>
                    </a:cubicBezTo>
                    <a:cubicBezTo>
                      <a:pt x="23" y="35"/>
                      <a:pt x="21" y="35"/>
                      <a:pt x="20" y="34"/>
                    </a:cubicBezTo>
                    <a:cubicBezTo>
                      <a:pt x="18" y="35"/>
                      <a:pt x="18" y="35"/>
                      <a:pt x="18" y="35"/>
                    </a:cubicBezTo>
                    <a:cubicBezTo>
                      <a:pt x="17" y="34"/>
                      <a:pt x="13" y="34"/>
                      <a:pt x="11" y="33"/>
                    </a:cubicBezTo>
                    <a:cubicBezTo>
                      <a:pt x="15" y="33"/>
                      <a:pt x="9" y="32"/>
                      <a:pt x="11" y="32"/>
                    </a:cubicBezTo>
                    <a:cubicBezTo>
                      <a:pt x="15" y="31"/>
                      <a:pt x="14" y="33"/>
                      <a:pt x="17" y="33"/>
                    </a:cubicBezTo>
                    <a:cubicBezTo>
                      <a:pt x="14" y="32"/>
                      <a:pt x="14" y="32"/>
                      <a:pt x="14" y="32"/>
                    </a:cubicBezTo>
                    <a:cubicBezTo>
                      <a:pt x="14" y="31"/>
                      <a:pt x="18" y="31"/>
                      <a:pt x="20" y="30"/>
                    </a:cubicBezTo>
                    <a:cubicBezTo>
                      <a:pt x="18" y="29"/>
                      <a:pt x="18" y="31"/>
                      <a:pt x="14" y="30"/>
                    </a:cubicBezTo>
                    <a:cubicBezTo>
                      <a:pt x="19" y="29"/>
                      <a:pt x="18" y="24"/>
                      <a:pt x="15" y="21"/>
                    </a:cubicBezTo>
                    <a:cubicBezTo>
                      <a:pt x="15" y="22"/>
                      <a:pt x="19" y="21"/>
                      <a:pt x="18" y="22"/>
                    </a:cubicBezTo>
                    <a:cubicBezTo>
                      <a:pt x="19" y="22"/>
                      <a:pt x="17" y="21"/>
                      <a:pt x="14" y="20"/>
                    </a:cubicBezTo>
                    <a:cubicBezTo>
                      <a:pt x="12" y="19"/>
                      <a:pt x="14" y="17"/>
                      <a:pt x="16" y="15"/>
                    </a:cubicBezTo>
                    <a:cubicBezTo>
                      <a:pt x="13" y="15"/>
                      <a:pt x="13" y="15"/>
                      <a:pt x="13" y="15"/>
                    </a:cubicBezTo>
                    <a:cubicBezTo>
                      <a:pt x="9" y="14"/>
                      <a:pt x="17" y="12"/>
                      <a:pt x="15" y="10"/>
                    </a:cubicBezTo>
                    <a:cubicBezTo>
                      <a:pt x="14" y="10"/>
                      <a:pt x="14" y="10"/>
                      <a:pt x="14" y="10"/>
                    </a:cubicBezTo>
                    <a:cubicBezTo>
                      <a:pt x="14" y="9"/>
                      <a:pt x="7" y="8"/>
                      <a:pt x="8" y="6"/>
                    </a:cubicBezTo>
                    <a:cubicBezTo>
                      <a:pt x="12" y="7"/>
                      <a:pt x="11" y="8"/>
                      <a:pt x="15" y="8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07" name="Freeform 697">
                <a:extLst>
                  <a:ext uri="{FF2B5EF4-FFF2-40B4-BE49-F238E27FC236}">
                    <a16:creationId xmlns:a16="http://schemas.microsoft.com/office/drawing/2014/main" xmlns="" id="{36C34AAD-E329-DE48-BAAE-62F9A664B2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8" y="2963"/>
                <a:ext cx="8" cy="2"/>
              </a:xfrm>
              <a:custGeom>
                <a:avLst/>
                <a:gdLst>
                  <a:gd name="T0" fmla="*/ 4 w 9"/>
                  <a:gd name="T1" fmla="*/ 1 h 2"/>
                  <a:gd name="T2" fmla="*/ 8 w 9"/>
                  <a:gd name="T3" fmla="*/ 2 h 2"/>
                  <a:gd name="T4" fmla="*/ 1 w 9"/>
                  <a:gd name="T5" fmla="*/ 0 h 2"/>
                  <a:gd name="T6" fmla="*/ 2 w 9"/>
                  <a:gd name="T7" fmla="*/ 1 h 2"/>
                  <a:gd name="T8" fmla="*/ 4 w 9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2">
                    <a:moveTo>
                      <a:pt x="4" y="1"/>
                    </a:moveTo>
                    <a:cubicBezTo>
                      <a:pt x="8" y="2"/>
                      <a:pt x="8" y="2"/>
                      <a:pt x="8" y="2"/>
                    </a:cubicBezTo>
                    <a:cubicBezTo>
                      <a:pt x="9" y="1"/>
                      <a:pt x="4" y="0"/>
                      <a:pt x="1" y="0"/>
                    </a:cubicBezTo>
                    <a:cubicBezTo>
                      <a:pt x="2" y="1"/>
                      <a:pt x="0" y="1"/>
                      <a:pt x="2" y="1"/>
                    </a:cubicBezTo>
                    <a:cubicBezTo>
                      <a:pt x="3" y="1"/>
                      <a:pt x="4" y="2"/>
                      <a:pt x="4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08" name="Freeform 698">
                <a:extLst>
                  <a:ext uri="{FF2B5EF4-FFF2-40B4-BE49-F238E27FC236}">
                    <a16:creationId xmlns:a16="http://schemas.microsoft.com/office/drawing/2014/main" xmlns="" id="{69E73121-3F33-5747-886E-0D5F48C4C0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4" y="2942"/>
                <a:ext cx="16" cy="21"/>
              </a:xfrm>
              <a:custGeom>
                <a:avLst/>
                <a:gdLst>
                  <a:gd name="T0" fmla="*/ 9 w 18"/>
                  <a:gd name="T1" fmla="*/ 9 h 24"/>
                  <a:gd name="T2" fmla="*/ 6 w 18"/>
                  <a:gd name="T3" fmla="*/ 8 h 24"/>
                  <a:gd name="T4" fmla="*/ 4 w 18"/>
                  <a:gd name="T5" fmla="*/ 17 h 24"/>
                  <a:gd name="T6" fmla="*/ 10 w 18"/>
                  <a:gd name="T7" fmla="*/ 21 h 24"/>
                  <a:gd name="T8" fmla="*/ 6 w 18"/>
                  <a:gd name="T9" fmla="*/ 21 h 24"/>
                  <a:gd name="T10" fmla="*/ 11 w 18"/>
                  <a:gd name="T11" fmla="*/ 24 h 24"/>
                  <a:gd name="T12" fmla="*/ 9 w 18"/>
                  <a:gd name="T13" fmla="*/ 22 h 24"/>
                  <a:gd name="T14" fmla="*/ 11 w 18"/>
                  <a:gd name="T15" fmla="*/ 22 h 24"/>
                  <a:gd name="T16" fmla="*/ 10 w 18"/>
                  <a:gd name="T17" fmla="*/ 21 h 24"/>
                  <a:gd name="T18" fmla="*/ 13 w 18"/>
                  <a:gd name="T19" fmla="*/ 21 h 24"/>
                  <a:gd name="T20" fmla="*/ 8 w 18"/>
                  <a:gd name="T21" fmla="*/ 17 h 24"/>
                  <a:gd name="T22" fmla="*/ 13 w 18"/>
                  <a:gd name="T23" fmla="*/ 17 h 24"/>
                  <a:gd name="T24" fmla="*/ 16 w 18"/>
                  <a:gd name="T25" fmla="*/ 13 h 24"/>
                  <a:gd name="T26" fmla="*/ 14 w 18"/>
                  <a:gd name="T27" fmla="*/ 14 h 24"/>
                  <a:gd name="T28" fmla="*/ 9 w 18"/>
                  <a:gd name="T29" fmla="*/ 14 h 24"/>
                  <a:gd name="T30" fmla="*/ 15 w 18"/>
                  <a:gd name="T31" fmla="*/ 13 h 24"/>
                  <a:gd name="T32" fmla="*/ 13 w 18"/>
                  <a:gd name="T33" fmla="*/ 5 h 24"/>
                  <a:gd name="T34" fmla="*/ 6 w 18"/>
                  <a:gd name="T35" fmla="*/ 3 h 24"/>
                  <a:gd name="T36" fmla="*/ 12 w 18"/>
                  <a:gd name="T37" fmla="*/ 4 h 24"/>
                  <a:gd name="T38" fmla="*/ 13 w 18"/>
                  <a:gd name="T39" fmla="*/ 2 h 24"/>
                  <a:gd name="T40" fmla="*/ 3 w 18"/>
                  <a:gd name="T41" fmla="*/ 0 h 24"/>
                  <a:gd name="T42" fmla="*/ 9 w 18"/>
                  <a:gd name="T43" fmla="*/ 9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8" h="24">
                    <a:moveTo>
                      <a:pt x="9" y="9"/>
                    </a:moveTo>
                    <a:cubicBezTo>
                      <a:pt x="6" y="8"/>
                      <a:pt x="6" y="8"/>
                      <a:pt x="6" y="8"/>
                    </a:cubicBezTo>
                    <a:cubicBezTo>
                      <a:pt x="6" y="12"/>
                      <a:pt x="7" y="16"/>
                      <a:pt x="4" y="17"/>
                    </a:cubicBezTo>
                    <a:cubicBezTo>
                      <a:pt x="3" y="18"/>
                      <a:pt x="9" y="19"/>
                      <a:pt x="10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9" y="22"/>
                      <a:pt x="4" y="24"/>
                      <a:pt x="11" y="24"/>
                    </a:cubicBezTo>
                    <a:cubicBezTo>
                      <a:pt x="11" y="23"/>
                      <a:pt x="8" y="23"/>
                      <a:pt x="9" y="22"/>
                    </a:cubicBezTo>
                    <a:cubicBezTo>
                      <a:pt x="11" y="22"/>
                      <a:pt x="11" y="22"/>
                      <a:pt x="11" y="22"/>
                    </a:cubicBezTo>
                    <a:cubicBezTo>
                      <a:pt x="10" y="21"/>
                      <a:pt x="10" y="21"/>
                      <a:pt x="10" y="21"/>
                    </a:cubicBezTo>
                    <a:cubicBezTo>
                      <a:pt x="13" y="21"/>
                      <a:pt x="13" y="21"/>
                      <a:pt x="13" y="21"/>
                    </a:cubicBezTo>
                    <a:cubicBezTo>
                      <a:pt x="18" y="20"/>
                      <a:pt x="5" y="19"/>
                      <a:pt x="8" y="17"/>
                    </a:cubicBezTo>
                    <a:cubicBezTo>
                      <a:pt x="13" y="17"/>
                      <a:pt x="13" y="17"/>
                      <a:pt x="13" y="17"/>
                    </a:cubicBezTo>
                    <a:cubicBezTo>
                      <a:pt x="14" y="16"/>
                      <a:pt x="12" y="15"/>
                      <a:pt x="16" y="13"/>
                    </a:cubicBezTo>
                    <a:cubicBezTo>
                      <a:pt x="16" y="13"/>
                      <a:pt x="13" y="13"/>
                      <a:pt x="14" y="14"/>
                    </a:cubicBezTo>
                    <a:cubicBezTo>
                      <a:pt x="14" y="14"/>
                      <a:pt x="11" y="14"/>
                      <a:pt x="9" y="14"/>
                    </a:cubicBezTo>
                    <a:cubicBezTo>
                      <a:pt x="5" y="11"/>
                      <a:pt x="13" y="14"/>
                      <a:pt x="15" y="13"/>
                    </a:cubicBezTo>
                    <a:cubicBezTo>
                      <a:pt x="12" y="10"/>
                      <a:pt x="8" y="6"/>
                      <a:pt x="13" y="5"/>
                    </a:cubicBezTo>
                    <a:cubicBezTo>
                      <a:pt x="10" y="6"/>
                      <a:pt x="6" y="4"/>
                      <a:pt x="6" y="3"/>
                    </a:cubicBezTo>
                    <a:cubicBezTo>
                      <a:pt x="9" y="2"/>
                      <a:pt x="10" y="3"/>
                      <a:pt x="12" y="4"/>
                    </a:cubicBezTo>
                    <a:cubicBezTo>
                      <a:pt x="12" y="3"/>
                      <a:pt x="14" y="3"/>
                      <a:pt x="13" y="2"/>
                    </a:cubicBezTo>
                    <a:cubicBezTo>
                      <a:pt x="10" y="3"/>
                      <a:pt x="5" y="2"/>
                      <a:pt x="3" y="0"/>
                    </a:cubicBezTo>
                    <a:cubicBezTo>
                      <a:pt x="0" y="3"/>
                      <a:pt x="10" y="6"/>
                      <a:pt x="9" y="9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09" name="Freeform 699">
                <a:extLst>
                  <a:ext uri="{FF2B5EF4-FFF2-40B4-BE49-F238E27FC236}">
                    <a16:creationId xmlns:a16="http://schemas.microsoft.com/office/drawing/2014/main" xmlns="" id="{85F59A43-FB81-4843-AF2C-4831ECED4F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7" y="2948"/>
                <a:ext cx="2" cy="1"/>
              </a:xfrm>
              <a:custGeom>
                <a:avLst/>
                <a:gdLst>
                  <a:gd name="T0" fmla="*/ 0 w 2"/>
                  <a:gd name="T1" fmla="*/ 1 h 1"/>
                  <a:gd name="T2" fmla="*/ 2 w 2"/>
                  <a:gd name="T3" fmla="*/ 1 h 1"/>
                  <a:gd name="T4" fmla="*/ 2 w 2"/>
                  <a:gd name="T5" fmla="*/ 0 h 1"/>
                  <a:gd name="T6" fmla="*/ 0 w 2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0" y="1"/>
                    </a:moveTo>
                    <a:lnTo>
                      <a:pt x="2" y="1"/>
                    </a:lnTo>
                    <a:lnTo>
                      <a:pt x="2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10" name="Freeform 700">
                <a:extLst>
                  <a:ext uri="{FF2B5EF4-FFF2-40B4-BE49-F238E27FC236}">
                    <a16:creationId xmlns:a16="http://schemas.microsoft.com/office/drawing/2014/main" xmlns="" id="{A7E13CF8-98A7-F742-8A5E-ACE50C3B49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03" y="2841"/>
                <a:ext cx="3" cy="1"/>
              </a:xfrm>
              <a:custGeom>
                <a:avLst/>
                <a:gdLst>
                  <a:gd name="T0" fmla="*/ 3 w 3"/>
                  <a:gd name="T1" fmla="*/ 1 h 1"/>
                  <a:gd name="T2" fmla="*/ 3 w 3"/>
                  <a:gd name="T3" fmla="*/ 0 h 1"/>
                  <a:gd name="T4" fmla="*/ 0 w 3"/>
                  <a:gd name="T5" fmla="*/ 0 h 1"/>
                  <a:gd name="T6" fmla="*/ 3 w 3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1">
                    <a:moveTo>
                      <a:pt x="3" y="1"/>
                    </a:moveTo>
                    <a:lnTo>
                      <a:pt x="3" y="0"/>
                    </a:lnTo>
                    <a:lnTo>
                      <a:pt x="0" y="0"/>
                    </a:lnTo>
                    <a:lnTo>
                      <a:pt x="3" y="1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11" name="Freeform 701">
                <a:extLst>
                  <a:ext uri="{FF2B5EF4-FFF2-40B4-BE49-F238E27FC236}">
                    <a16:creationId xmlns:a16="http://schemas.microsoft.com/office/drawing/2014/main" xmlns="" id="{B74C83ED-4020-F246-8B6C-0C2703F2DA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02" y="2837"/>
                <a:ext cx="15" cy="4"/>
              </a:xfrm>
              <a:custGeom>
                <a:avLst/>
                <a:gdLst>
                  <a:gd name="T0" fmla="*/ 17 w 17"/>
                  <a:gd name="T1" fmla="*/ 2 h 5"/>
                  <a:gd name="T2" fmla="*/ 15 w 17"/>
                  <a:gd name="T3" fmla="*/ 0 h 5"/>
                  <a:gd name="T4" fmla="*/ 0 w 17"/>
                  <a:gd name="T5" fmla="*/ 2 h 5"/>
                  <a:gd name="T6" fmla="*/ 10 w 17"/>
                  <a:gd name="T7" fmla="*/ 5 h 5"/>
                  <a:gd name="T8" fmla="*/ 6 w 17"/>
                  <a:gd name="T9" fmla="*/ 3 h 5"/>
                  <a:gd name="T10" fmla="*/ 13 w 17"/>
                  <a:gd name="T11" fmla="*/ 4 h 5"/>
                  <a:gd name="T12" fmla="*/ 12 w 17"/>
                  <a:gd name="T13" fmla="*/ 2 h 5"/>
                  <a:gd name="T14" fmla="*/ 17 w 17"/>
                  <a:gd name="T15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7" h="5">
                    <a:moveTo>
                      <a:pt x="17" y="2"/>
                    </a:moveTo>
                    <a:cubicBezTo>
                      <a:pt x="15" y="0"/>
                      <a:pt x="15" y="0"/>
                      <a:pt x="15" y="0"/>
                    </a:cubicBezTo>
                    <a:cubicBezTo>
                      <a:pt x="5" y="1"/>
                      <a:pt x="8" y="0"/>
                      <a:pt x="0" y="2"/>
                    </a:cubicBezTo>
                    <a:cubicBezTo>
                      <a:pt x="2" y="3"/>
                      <a:pt x="6" y="5"/>
                      <a:pt x="10" y="5"/>
                    </a:cubicBezTo>
                    <a:cubicBezTo>
                      <a:pt x="9" y="4"/>
                      <a:pt x="5" y="3"/>
                      <a:pt x="6" y="3"/>
                    </a:cubicBezTo>
                    <a:cubicBezTo>
                      <a:pt x="9" y="3"/>
                      <a:pt x="9" y="4"/>
                      <a:pt x="13" y="4"/>
                    </a:cubicBezTo>
                    <a:cubicBezTo>
                      <a:pt x="16" y="3"/>
                      <a:pt x="10" y="3"/>
                      <a:pt x="12" y="2"/>
                    </a:cubicBezTo>
                    <a:lnTo>
                      <a:pt x="17" y="2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12" name="Freeform 702">
                <a:extLst>
                  <a:ext uri="{FF2B5EF4-FFF2-40B4-BE49-F238E27FC236}">
                    <a16:creationId xmlns:a16="http://schemas.microsoft.com/office/drawing/2014/main" xmlns="" id="{A144AB17-DDD8-BF47-B77F-B490A7EA7E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07" y="2836"/>
                <a:ext cx="5" cy="1"/>
              </a:xfrm>
              <a:custGeom>
                <a:avLst/>
                <a:gdLst>
                  <a:gd name="T0" fmla="*/ 0 w 5"/>
                  <a:gd name="T1" fmla="*/ 1 h 1"/>
                  <a:gd name="T2" fmla="*/ 5 w 5"/>
                  <a:gd name="T3" fmla="*/ 1 h 1"/>
                  <a:gd name="T4" fmla="*/ 0 w 5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1">
                    <a:moveTo>
                      <a:pt x="0" y="1"/>
                    </a:moveTo>
                    <a:cubicBezTo>
                      <a:pt x="5" y="1"/>
                      <a:pt x="5" y="1"/>
                      <a:pt x="5" y="1"/>
                    </a:cubicBezTo>
                    <a:cubicBezTo>
                      <a:pt x="3" y="1"/>
                      <a:pt x="1" y="0"/>
                      <a:pt x="0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13" name="Freeform 703">
                <a:extLst>
                  <a:ext uri="{FF2B5EF4-FFF2-40B4-BE49-F238E27FC236}">
                    <a16:creationId xmlns:a16="http://schemas.microsoft.com/office/drawing/2014/main" xmlns="" id="{9C28B2F2-6521-3344-8936-BD3B21F7F4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05" y="2835"/>
                <a:ext cx="5" cy="1"/>
              </a:xfrm>
              <a:custGeom>
                <a:avLst/>
                <a:gdLst>
                  <a:gd name="T0" fmla="*/ 2 w 6"/>
                  <a:gd name="T1" fmla="*/ 1 h 1"/>
                  <a:gd name="T2" fmla="*/ 6 w 6"/>
                  <a:gd name="T3" fmla="*/ 1 h 1"/>
                  <a:gd name="T4" fmla="*/ 0 w 6"/>
                  <a:gd name="T5" fmla="*/ 0 h 1"/>
                  <a:gd name="T6" fmla="*/ 2 w 6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">
                    <a:moveTo>
                      <a:pt x="2" y="1"/>
                    </a:moveTo>
                    <a:cubicBezTo>
                      <a:pt x="2" y="0"/>
                      <a:pt x="6" y="1"/>
                      <a:pt x="6" y="1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2" y="1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14" name="Freeform 704">
                <a:extLst>
                  <a:ext uri="{FF2B5EF4-FFF2-40B4-BE49-F238E27FC236}">
                    <a16:creationId xmlns:a16="http://schemas.microsoft.com/office/drawing/2014/main" xmlns="" id="{4FD0BBBA-3437-0947-B8A7-508951DDF7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06" y="2833"/>
                <a:ext cx="0" cy="0"/>
              </a:xfrm>
              <a:custGeom>
                <a:avLst/>
                <a:gdLst>
                  <a:gd name="T0" fmla="*/ 1 w 1"/>
                  <a:gd name="T1" fmla="*/ 1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15" name="Freeform 705">
                <a:extLst>
                  <a:ext uri="{FF2B5EF4-FFF2-40B4-BE49-F238E27FC236}">
                    <a16:creationId xmlns:a16="http://schemas.microsoft.com/office/drawing/2014/main" xmlns="" id="{1C49DECC-DB7F-6044-A291-2962102B96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04" y="2831"/>
                <a:ext cx="10" cy="3"/>
              </a:xfrm>
              <a:custGeom>
                <a:avLst/>
                <a:gdLst>
                  <a:gd name="T0" fmla="*/ 3 w 12"/>
                  <a:gd name="T1" fmla="*/ 0 h 4"/>
                  <a:gd name="T2" fmla="*/ 3 w 12"/>
                  <a:gd name="T3" fmla="*/ 2 h 4"/>
                  <a:gd name="T4" fmla="*/ 3 w 12"/>
                  <a:gd name="T5" fmla="*/ 2 h 4"/>
                  <a:gd name="T6" fmla="*/ 9 w 12"/>
                  <a:gd name="T7" fmla="*/ 2 h 4"/>
                  <a:gd name="T8" fmla="*/ 8 w 12"/>
                  <a:gd name="T9" fmla="*/ 4 h 4"/>
                  <a:gd name="T10" fmla="*/ 12 w 12"/>
                  <a:gd name="T11" fmla="*/ 3 h 4"/>
                  <a:gd name="T12" fmla="*/ 3 w 12"/>
                  <a:gd name="T13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4">
                    <a:moveTo>
                      <a:pt x="3" y="0"/>
                    </a:moveTo>
                    <a:cubicBezTo>
                      <a:pt x="0" y="1"/>
                      <a:pt x="2" y="1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5" y="1"/>
                      <a:pt x="10" y="1"/>
                      <a:pt x="9" y="2"/>
                    </a:cubicBezTo>
                    <a:cubicBezTo>
                      <a:pt x="10" y="3"/>
                      <a:pt x="5" y="3"/>
                      <a:pt x="8" y="4"/>
                    </a:cubicBezTo>
                    <a:cubicBezTo>
                      <a:pt x="12" y="3"/>
                      <a:pt x="12" y="3"/>
                      <a:pt x="12" y="3"/>
                    </a:cubicBezTo>
                    <a:cubicBezTo>
                      <a:pt x="11" y="1"/>
                      <a:pt x="5" y="1"/>
                      <a:pt x="3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16" name="Freeform 706">
                <a:extLst>
                  <a:ext uri="{FF2B5EF4-FFF2-40B4-BE49-F238E27FC236}">
                    <a16:creationId xmlns:a16="http://schemas.microsoft.com/office/drawing/2014/main" xmlns="" id="{FE777A7C-E509-B545-8679-C95B3FD15D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06" y="2833"/>
                <a:ext cx="2" cy="1"/>
              </a:xfrm>
              <a:custGeom>
                <a:avLst/>
                <a:gdLst>
                  <a:gd name="T0" fmla="*/ 0 w 2"/>
                  <a:gd name="T1" fmla="*/ 0 h 1"/>
                  <a:gd name="T2" fmla="*/ 1 w 2"/>
                  <a:gd name="T3" fmla="*/ 1 h 1"/>
                  <a:gd name="T4" fmla="*/ 0 w 2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0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2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17" name="Freeform 707">
                <a:extLst>
                  <a:ext uri="{FF2B5EF4-FFF2-40B4-BE49-F238E27FC236}">
                    <a16:creationId xmlns:a16="http://schemas.microsoft.com/office/drawing/2014/main" xmlns="" id="{4C9F9BC6-7CAF-A349-BC30-E6354EAD88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06" y="2834"/>
                <a:ext cx="3" cy="1"/>
              </a:xfrm>
              <a:custGeom>
                <a:avLst/>
                <a:gdLst>
                  <a:gd name="T0" fmla="*/ 0 w 3"/>
                  <a:gd name="T1" fmla="*/ 0 h 1"/>
                  <a:gd name="T2" fmla="*/ 1 w 3"/>
                  <a:gd name="T3" fmla="*/ 1 h 1"/>
                  <a:gd name="T4" fmla="*/ 3 w 3"/>
                  <a:gd name="T5" fmla="*/ 0 h 1"/>
                  <a:gd name="T6" fmla="*/ 0 w 3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1">
                    <a:moveTo>
                      <a:pt x="0" y="0"/>
                    </a:moveTo>
                    <a:lnTo>
                      <a:pt x="1" y="1"/>
                    </a:lnTo>
                    <a:lnTo>
                      <a:pt x="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18" name="Freeform 708">
                <a:extLst>
                  <a:ext uri="{FF2B5EF4-FFF2-40B4-BE49-F238E27FC236}">
                    <a16:creationId xmlns:a16="http://schemas.microsoft.com/office/drawing/2014/main" xmlns="" id="{956B0609-87F9-3547-AFA7-EF5D712FF7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06" y="2827"/>
                <a:ext cx="11" cy="3"/>
              </a:xfrm>
              <a:custGeom>
                <a:avLst/>
                <a:gdLst>
                  <a:gd name="T0" fmla="*/ 0 w 13"/>
                  <a:gd name="T1" fmla="*/ 2 h 4"/>
                  <a:gd name="T2" fmla="*/ 5 w 13"/>
                  <a:gd name="T3" fmla="*/ 4 h 4"/>
                  <a:gd name="T4" fmla="*/ 13 w 13"/>
                  <a:gd name="T5" fmla="*/ 2 h 4"/>
                  <a:gd name="T6" fmla="*/ 11 w 13"/>
                  <a:gd name="T7" fmla="*/ 1 h 4"/>
                  <a:gd name="T8" fmla="*/ 0 w 13"/>
                  <a:gd name="T9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4">
                    <a:moveTo>
                      <a:pt x="0" y="2"/>
                    </a:moveTo>
                    <a:cubicBezTo>
                      <a:pt x="7" y="2"/>
                      <a:pt x="0" y="4"/>
                      <a:pt x="5" y="4"/>
                    </a:cubicBezTo>
                    <a:cubicBezTo>
                      <a:pt x="4" y="3"/>
                      <a:pt x="9" y="2"/>
                      <a:pt x="13" y="2"/>
                    </a:cubicBezTo>
                    <a:cubicBezTo>
                      <a:pt x="11" y="1"/>
                      <a:pt x="11" y="1"/>
                      <a:pt x="11" y="1"/>
                    </a:cubicBezTo>
                    <a:cubicBezTo>
                      <a:pt x="8" y="0"/>
                      <a:pt x="3" y="1"/>
                      <a:pt x="0" y="2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19" name="Freeform 709">
                <a:extLst>
                  <a:ext uri="{FF2B5EF4-FFF2-40B4-BE49-F238E27FC236}">
                    <a16:creationId xmlns:a16="http://schemas.microsoft.com/office/drawing/2014/main" xmlns="" id="{C002ADD7-BC09-AF48-8D5B-929072C6EF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19" y="2825"/>
                <a:ext cx="1" cy="1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lnTo>
                      <a:pt x="0" y="0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20" name="Freeform 710">
                <a:extLst>
                  <a:ext uri="{FF2B5EF4-FFF2-40B4-BE49-F238E27FC236}">
                    <a16:creationId xmlns:a16="http://schemas.microsoft.com/office/drawing/2014/main" xmlns="" id="{09B21547-3A8D-A542-8205-9D3E43D390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09" y="2819"/>
                <a:ext cx="15" cy="8"/>
              </a:xfrm>
              <a:custGeom>
                <a:avLst/>
                <a:gdLst>
                  <a:gd name="T0" fmla="*/ 1 w 17"/>
                  <a:gd name="T1" fmla="*/ 0 h 9"/>
                  <a:gd name="T2" fmla="*/ 8 w 17"/>
                  <a:gd name="T3" fmla="*/ 4 h 9"/>
                  <a:gd name="T4" fmla="*/ 3 w 17"/>
                  <a:gd name="T5" fmla="*/ 3 h 9"/>
                  <a:gd name="T6" fmla="*/ 6 w 17"/>
                  <a:gd name="T7" fmla="*/ 6 h 9"/>
                  <a:gd name="T8" fmla="*/ 0 w 17"/>
                  <a:gd name="T9" fmla="*/ 4 h 9"/>
                  <a:gd name="T10" fmla="*/ 5 w 17"/>
                  <a:gd name="T11" fmla="*/ 7 h 9"/>
                  <a:gd name="T12" fmla="*/ 1 w 17"/>
                  <a:gd name="T13" fmla="*/ 9 h 9"/>
                  <a:gd name="T14" fmla="*/ 8 w 17"/>
                  <a:gd name="T15" fmla="*/ 8 h 9"/>
                  <a:gd name="T16" fmla="*/ 7 w 17"/>
                  <a:gd name="T17" fmla="*/ 7 h 9"/>
                  <a:gd name="T18" fmla="*/ 11 w 17"/>
                  <a:gd name="T19" fmla="*/ 7 h 9"/>
                  <a:gd name="T20" fmla="*/ 16 w 17"/>
                  <a:gd name="T21" fmla="*/ 3 h 9"/>
                  <a:gd name="T22" fmla="*/ 1 w 17"/>
                  <a:gd name="T23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7" h="9">
                    <a:moveTo>
                      <a:pt x="1" y="0"/>
                    </a:moveTo>
                    <a:cubicBezTo>
                      <a:pt x="8" y="4"/>
                      <a:pt x="8" y="4"/>
                      <a:pt x="8" y="4"/>
                    </a:cubicBezTo>
                    <a:cubicBezTo>
                      <a:pt x="6" y="3"/>
                      <a:pt x="4" y="4"/>
                      <a:pt x="3" y="3"/>
                    </a:cubicBezTo>
                    <a:cubicBezTo>
                      <a:pt x="2" y="4"/>
                      <a:pt x="6" y="4"/>
                      <a:pt x="6" y="6"/>
                    </a:cubicBezTo>
                    <a:cubicBezTo>
                      <a:pt x="0" y="6"/>
                      <a:pt x="5" y="4"/>
                      <a:pt x="0" y="4"/>
                    </a:cubicBezTo>
                    <a:cubicBezTo>
                      <a:pt x="0" y="5"/>
                      <a:pt x="0" y="7"/>
                      <a:pt x="5" y="7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10" y="7"/>
                      <a:pt x="3" y="7"/>
                      <a:pt x="7" y="7"/>
                    </a:cubicBezTo>
                    <a:cubicBezTo>
                      <a:pt x="10" y="6"/>
                      <a:pt x="11" y="7"/>
                      <a:pt x="11" y="7"/>
                    </a:cubicBezTo>
                    <a:cubicBezTo>
                      <a:pt x="10" y="6"/>
                      <a:pt x="17" y="5"/>
                      <a:pt x="16" y="3"/>
                    </a:cubicBezTo>
                    <a:cubicBezTo>
                      <a:pt x="15" y="1"/>
                      <a:pt x="4" y="2"/>
                      <a:pt x="1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21" name="Freeform 711">
                <a:extLst>
                  <a:ext uri="{FF2B5EF4-FFF2-40B4-BE49-F238E27FC236}">
                    <a16:creationId xmlns:a16="http://schemas.microsoft.com/office/drawing/2014/main" xmlns="" id="{6D9715D1-C713-AA4B-A16F-D15249B242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16" y="2819"/>
                <a:ext cx="3" cy="0"/>
              </a:xfrm>
              <a:custGeom>
                <a:avLst/>
                <a:gdLst>
                  <a:gd name="T0" fmla="*/ 0 w 3"/>
                  <a:gd name="T1" fmla="*/ 3 w 3"/>
                  <a:gd name="T2" fmla="*/ 0 w 3"/>
                  <a:gd name="T3" fmla="*/ 0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">
                    <a:moveTo>
                      <a:pt x="0" y="0"/>
                    </a:moveTo>
                    <a:lnTo>
                      <a:pt x="3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22" name="Freeform 712">
                <a:extLst>
                  <a:ext uri="{FF2B5EF4-FFF2-40B4-BE49-F238E27FC236}">
                    <a16:creationId xmlns:a16="http://schemas.microsoft.com/office/drawing/2014/main" xmlns="" id="{7EEA2BB6-8C2C-CE40-9FA9-5D7D19FE64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08" y="2812"/>
                <a:ext cx="16" cy="6"/>
              </a:xfrm>
              <a:custGeom>
                <a:avLst/>
                <a:gdLst>
                  <a:gd name="T0" fmla="*/ 1 w 18"/>
                  <a:gd name="T1" fmla="*/ 5 h 7"/>
                  <a:gd name="T2" fmla="*/ 5 w 18"/>
                  <a:gd name="T3" fmla="*/ 6 h 7"/>
                  <a:gd name="T4" fmla="*/ 2 w 18"/>
                  <a:gd name="T5" fmla="*/ 7 h 7"/>
                  <a:gd name="T6" fmla="*/ 7 w 18"/>
                  <a:gd name="T7" fmla="*/ 7 h 7"/>
                  <a:gd name="T8" fmla="*/ 4 w 18"/>
                  <a:gd name="T9" fmla="*/ 4 h 7"/>
                  <a:gd name="T10" fmla="*/ 13 w 18"/>
                  <a:gd name="T11" fmla="*/ 3 h 7"/>
                  <a:gd name="T12" fmla="*/ 11 w 18"/>
                  <a:gd name="T13" fmla="*/ 5 h 7"/>
                  <a:gd name="T14" fmla="*/ 10 w 18"/>
                  <a:gd name="T15" fmla="*/ 0 h 7"/>
                  <a:gd name="T16" fmla="*/ 8 w 18"/>
                  <a:gd name="T17" fmla="*/ 1 h 7"/>
                  <a:gd name="T18" fmla="*/ 6 w 18"/>
                  <a:gd name="T19" fmla="*/ 0 h 7"/>
                  <a:gd name="T20" fmla="*/ 1 w 18"/>
                  <a:gd name="T21" fmla="*/ 5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8" h="7">
                    <a:moveTo>
                      <a:pt x="1" y="5"/>
                    </a:moveTo>
                    <a:cubicBezTo>
                      <a:pt x="5" y="6"/>
                      <a:pt x="5" y="6"/>
                      <a:pt x="5" y="6"/>
                    </a:cubicBezTo>
                    <a:cubicBezTo>
                      <a:pt x="4" y="6"/>
                      <a:pt x="3" y="7"/>
                      <a:pt x="2" y="7"/>
                    </a:cubicBezTo>
                    <a:cubicBezTo>
                      <a:pt x="3" y="7"/>
                      <a:pt x="6" y="7"/>
                      <a:pt x="7" y="7"/>
                    </a:cubicBezTo>
                    <a:cubicBezTo>
                      <a:pt x="13" y="6"/>
                      <a:pt x="5" y="5"/>
                      <a:pt x="4" y="4"/>
                    </a:cubicBezTo>
                    <a:cubicBezTo>
                      <a:pt x="7" y="1"/>
                      <a:pt x="7" y="4"/>
                      <a:pt x="13" y="3"/>
                    </a:cubicBezTo>
                    <a:cubicBezTo>
                      <a:pt x="13" y="3"/>
                      <a:pt x="11" y="4"/>
                      <a:pt x="11" y="5"/>
                    </a:cubicBezTo>
                    <a:cubicBezTo>
                      <a:pt x="18" y="3"/>
                      <a:pt x="12" y="1"/>
                      <a:pt x="10" y="0"/>
                    </a:cubicBezTo>
                    <a:cubicBezTo>
                      <a:pt x="9" y="0"/>
                      <a:pt x="7" y="1"/>
                      <a:pt x="8" y="1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1" y="1"/>
                      <a:pt x="0" y="2"/>
                      <a:pt x="1" y="5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23" name="Freeform 713">
                <a:extLst>
                  <a:ext uri="{FF2B5EF4-FFF2-40B4-BE49-F238E27FC236}">
                    <a16:creationId xmlns:a16="http://schemas.microsoft.com/office/drawing/2014/main" xmlns="" id="{09FA3516-EEF9-2243-BEA5-2613F65824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07" y="2818"/>
                <a:ext cx="3" cy="1"/>
              </a:xfrm>
              <a:custGeom>
                <a:avLst/>
                <a:gdLst>
                  <a:gd name="T0" fmla="*/ 2 w 3"/>
                  <a:gd name="T1" fmla="*/ 1 h 1"/>
                  <a:gd name="T2" fmla="*/ 3 w 3"/>
                  <a:gd name="T3" fmla="*/ 0 h 1"/>
                  <a:gd name="T4" fmla="*/ 2 w 3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1">
                    <a:moveTo>
                      <a:pt x="2" y="1"/>
                    </a:moveTo>
                    <a:cubicBezTo>
                      <a:pt x="1" y="0"/>
                      <a:pt x="2" y="0"/>
                      <a:pt x="3" y="0"/>
                    </a:cubicBezTo>
                    <a:cubicBezTo>
                      <a:pt x="1" y="0"/>
                      <a:pt x="0" y="0"/>
                      <a:pt x="2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24" name="Freeform 714">
                <a:extLst>
                  <a:ext uri="{FF2B5EF4-FFF2-40B4-BE49-F238E27FC236}">
                    <a16:creationId xmlns:a16="http://schemas.microsoft.com/office/drawing/2014/main" xmlns="" id="{0DA49CBD-57C6-C940-B16C-79BB5C10CA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16" y="2812"/>
                <a:ext cx="1" cy="0"/>
              </a:xfrm>
              <a:custGeom>
                <a:avLst/>
                <a:gdLst>
                  <a:gd name="T0" fmla="*/ 1 w 1"/>
                  <a:gd name="T1" fmla="*/ 1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0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25" name="Freeform 715">
                <a:extLst>
                  <a:ext uri="{FF2B5EF4-FFF2-40B4-BE49-F238E27FC236}">
                    <a16:creationId xmlns:a16="http://schemas.microsoft.com/office/drawing/2014/main" xmlns="" id="{298D9B0E-EA76-0546-98A5-177A94E5FD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08" y="2812"/>
                <a:ext cx="3" cy="1"/>
              </a:xfrm>
              <a:custGeom>
                <a:avLst/>
                <a:gdLst>
                  <a:gd name="T0" fmla="*/ 3 w 3"/>
                  <a:gd name="T1" fmla="*/ 1 h 1"/>
                  <a:gd name="T2" fmla="*/ 3 w 3"/>
                  <a:gd name="T3" fmla="*/ 0 h 1"/>
                  <a:gd name="T4" fmla="*/ 0 w 3"/>
                  <a:gd name="T5" fmla="*/ 0 h 1"/>
                  <a:gd name="T6" fmla="*/ 3 w 3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1">
                    <a:moveTo>
                      <a:pt x="3" y="1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1"/>
                      <a:pt x="3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26" name="Freeform 716">
                <a:extLst>
                  <a:ext uri="{FF2B5EF4-FFF2-40B4-BE49-F238E27FC236}">
                    <a16:creationId xmlns:a16="http://schemas.microsoft.com/office/drawing/2014/main" xmlns="" id="{F009FFF4-061A-C648-96C3-142A8D653C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05" y="2772"/>
                <a:ext cx="16" cy="39"/>
              </a:xfrm>
              <a:custGeom>
                <a:avLst/>
                <a:gdLst>
                  <a:gd name="T0" fmla="*/ 15 w 19"/>
                  <a:gd name="T1" fmla="*/ 0 h 46"/>
                  <a:gd name="T2" fmla="*/ 12 w 19"/>
                  <a:gd name="T3" fmla="*/ 2 h 46"/>
                  <a:gd name="T4" fmla="*/ 7 w 19"/>
                  <a:gd name="T5" fmla="*/ 0 h 46"/>
                  <a:gd name="T6" fmla="*/ 0 w 19"/>
                  <a:gd name="T7" fmla="*/ 1 h 46"/>
                  <a:gd name="T8" fmla="*/ 3 w 19"/>
                  <a:gd name="T9" fmla="*/ 4 h 46"/>
                  <a:gd name="T10" fmla="*/ 0 w 19"/>
                  <a:gd name="T11" fmla="*/ 4 h 46"/>
                  <a:gd name="T12" fmla="*/ 2 w 19"/>
                  <a:gd name="T13" fmla="*/ 11 h 46"/>
                  <a:gd name="T14" fmla="*/ 4 w 19"/>
                  <a:gd name="T15" fmla="*/ 16 h 46"/>
                  <a:gd name="T16" fmla="*/ 3 w 19"/>
                  <a:gd name="T17" fmla="*/ 35 h 46"/>
                  <a:gd name="T18" fmla="*/ 9 w 19"/>
                  <a:gd name="T19" fmla="*/ 36 h 46"/>
                  <a:gd name="T20" fmla="*/ 5 w 19"/>
                  <a:gd name="T21" fmla="*/ 37 h 46"/>
                  <a:gd name="T22" fmla="*/ 5 w 19"/>
                  <a:gd name="T23" fmla="*/ 36 h 46"/>
                  <a:gd name="T24" fmla="*/ 4 w 19"/>
                  <a:gd name="T25" fmla="*/ 42 h 46"/>
                  <a:gd name="T26" fmla="*/ 12 w 19"/>
                  <a:gd name="T27" fmla="*/ 41 h 46"/>
                  <a:gd name="T28" fmla="*/ 4 w 19"/>
                  <a:gd name="T29" fmla="*/ 44 h 46"/>
                  <a:gd name="T30" fmla="*/ 9 w 19"/>
                  <a:gd name="T31" fmla="*/ 46 h 46"/>
                  <a:gd name="T32" fmla="*/ 14 w 19"/>
                  <a:gd name="T33" fmla="*/ 43 h 46"/>
                  <a:gd name="T34" fmla="*/ 17 w 19"/>
                  <a:gd name="T35" fmla="*/ 45 h 46"/>
                  <a:gd name="T36" fmla="*/ 8 w 19"/>
                  <a:gd name="T37" fmla="*/ 33 h 46"/>
                  <a:gd name="T38" fmla="*/ 12 w 19"/>
                  <a:gd name="T39" fmla="*/ 33 h 46"/>
                  <a:gd name="T40" fmla="*/ 15 w 19"/>
                  <a:gd name="T41" fmla="*/ 25 h 46"/>
                  <a:gd name="T42" fmla="*/ 8 w 19"/>
                  <a:gd name="T43" fmla="*/ 23 h 46"/>
                  <a:gd name="T44" fmla="*/ 11 w 19"/>
                  <a:gd name="T45" fmla="*/ 21 h 46"/>
                  <a:gd name="T46" fmla="*/ 8 w 19"/>
                  <a:gd name="T47" fmla="*/ 21 h 46"/>
                  <a:gd name="T48" fmla="*/ 12 w 19"/>
                  <a:gd name="T49" fmla="*/ 19 h 46"/>
                  <a:gd name="T50" fmla="*/ 4 w 19"/>
                  <a:gd name="T51" fmla="*/ 18 h 46"/>
                  <a:gd name="T52" fmla="*/ 15 w 19"/>
                  <a:gd name="T53" fmla="*/ 13 h 46"/>
                  <a:gd name="T54" fmla="*/ 11 w 19"/>
                  <a:gd name="T55" fmla="*/ 14 h 46"/>
                  <a:gd name="T56" fmla="*/ 7 w 19"/>
                  <a:gd name="T57" fmla="*/ 13 h 46"/>
                  <a:gd name="T58" fmla="*/ 14 w 19"/>
                  <a:gd name="T59" fmla="*/ 12 h 46"/>
                  <a:gd name="T60" fmla="*/ 10 w 19"/>
                  <a:gd name="T61" fmla="*/ 9 h 46"/>
                  <a:gd name="T62" fmla="*/ 6 w 19"/>
                  <a:gd name="T63" fmla="*/ 10 h 46"/>
                  <a:gd name="T64" fmla="*/ 8 w 19"/>
                  <a:gd name="T65" fmla="*/ 5 h 46"/>
                  <a:gd name="T66" fmla="*/ 15 w 19"/>
                  <a:gd name="T67" fmla="*/ 7 h 46"/>
                  <a:gd name="T68" fmla="*/ 18 w 19"/>
                  <a:gd name="T69" fmla="*/ 5 h 46"/>
                  <a:gd name="T70" fmla="*/ 9 w 19"/>
                  <a:gd name="T71" fmla="*/ 2 h 46"/>
                  <a:gd name="T72" fmla="*/ 15 w 19"/>
                  <a:gd name="T73" fmla="*/ 0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9" h="46">
                    <a:moveTo>
                      <a:pt x="15" y="0"/>
                    </a:moveTo>
                    <a:cubicBezTo>
                      <a:pt x="12" y="0"/>
                      <a:pt x="11" y="1"/>
                      <a:pt x="12" y="2"/>
                    </a:cubicBezTo>
                    <a:cubicBezTo>
                      <a:pt x="8" y="2"/>
                      <a:pt x="9" y="1"/>
                      <a:pt x="7" y="0"/>
                    </a:cubicBezTo>
                    <a:cubicBezTo>
                      <a:pt x="5" y="1"/>
                      <a:pt x="3" y="0"/>
                      <a:pt x="0" y="1"/>
                    </a:cubicBezTo>
                    <a:cubicBezTo>
                      <a:pt x="0" y="2"/>
                      <a:pt x="4" y="2"/>
                      <a:pt x="3" y="4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2" y="6"/>
                      <a:pt x="5" y="9"/>
                      <a:pt x="2" y="11"/>
                    </a:cubicBezTo>
                    <a:cubicBezTo>
                      <a:pt x="1" y="13"/>
                      <a:pt x="3" y="14"/>
                      <a:pt x="4" y="16"/>
                    </a:cubicBezTo>
                    <a:cubicBezTo>
                      <a:pt x="3" y="22"/>
                      <a:pt x="6" y="28"/>
                      <a:pt x="3" y="35"/>
                    </a:cubicBezTo>
                    <a:cubicBezTo>
                      <a:pt x="9" y="36"/>
                      <a:pt x="9" y="36"/>
                      <a:pt x="9" y="36"/>
                    </a:cubicBezTo>
                    <a:cubicBezTo>
                      <a:pt x="6" y="36"/>
                      <a:pt x="9" y="37"/>
                      <a:pt x="5" y="37"/>
                    </a:cubicBezTo>
                    <a:cubicBezTo>
                      <a:pt x="6" y="37"/>
                      <a:pt x="5" y="36"/>
                      <a:pt x="5" y="36"/>
                    </a:cubicBezTo>
                    <a:cubicBezTo>
                      <a:pt x="0" y="38"/>
                      <a:pt x="6" y="40"/>
                      <a:pt x="4" y="42"/>
                    </a:cubicBezTo>
                    <a:cubicBezTo>
                      <a:pt x="5" y="41"/>
                      <a:pt x="11" y="41"/>
                      <a:pt x="12" y="41"/>
                    </a:cubicBezTo>
                    <a:cubicBezTo>
                      <a:pt x="4" y="41"/>
                      <a:pt x="12" y="43"/>
                      <a:pt x="4" y="44"/>
                    </a:cubicBezTo>
                    <a:cubicBezTo>
                      <a:pt x="2" y="46"/>
                      <a:pt x="10" y="44"/>
                      <a:pt x="9" y="46"/>
                    </a:cubicBezTo>
                    <a:cubicBezTo>
                      <a:pt x="13" y="46"/>
                      <a:pt x="11" y="44"/>
                      <a:pt x="14" y="43"/>
                    </a:cubicBezTo>
                    <a:cubicBezTo>
                      <a:pt x="17" y="44"/>
                      <a:pt x="12" y="45"/>
                      <a:pt x="17" y="45"/>
                    </a:cubicBezTo>
                    <a:cubicBezTo>
                      <a:pt x="19" y="42"/>
                      <a:pt x="10" y="37"/>
                      <a:pt x="8" y="33"/>
                    </a:cubicBezTo>
                    <a:cubicBezTo>
                      <a:pt x="12" y="33"/>
                      <a:pt x="12" y="33"/>
                      <a:pt x="12" y="33"/>
                    </a:cubicBezTo>
                    <a:cubicBezTo>
                      <a:pt x="9" y="31"/>
                      <a:pt x="8" y="27"/>
                      <a:pt x="15" y="25"/>
                    </a:cubicBezTo>
                    <a:cubicBezTo>
                      <a:pt x="11" y="26"/>
                      <a:pt x="17" y="22"/>
                      <a:pt x="8" y="23"/>
                    </a:cubicBezTo>
                    <a:cubicBezTo>
                      <a:pt x="10" y="22"/>
                      <a:pt x="10" y="22"/>
                      <a:pt x="11" y="21"/>
                    </a:cubicBezTo>
                    <a:cubicBezTo>
                      <a:pt x="8" y="21"/>
                      <a:pt x="8" y="21"/>
                      <a:pt x="8" y="21"/>
                    </a:cubicBezTo>
                    <a:cubicBezTo>
                      <a:pt x="8" y="20"/>
                      <a:pt x="12" y="20"/>
                      <a:pt x="12" y="19"/>
                    </a:cubicBezTo>
                    <a:cubicBezTo>
                      <a:pt x="8" y="20"/>
                      <a:pt x="7" y="19"/>
                      <a:pt x="4" y="18"/>
                    </a:cubicBezTo>
                    <a:cubicBezTo>
                      <a:pt x="8" y="17"/>
                      <a:pt x="12" y="15"/>
                      <a:pt x="15" y="13"/>
                    </a:cubicBezTo>
                    <a:cubicBezTo>
                      <a:pt x="11" y="14"/>
                      <a:pt x="11" y="14"/>
                      <a:pt x="11" y="14"/>
                    </a:cubicBezTo>
                    <a:cubicBezTo>
                      <a:pt x="12" y="13"/>
                      <a:pt x="9" y="14"/>
                      <a:pt x="7" y="13"/>
                    </a:cubicBezTo>
                    <a:cubicBezTo>
                      <a:pt x="7" y="12"/>
                      <a:pt x="12" y="12"/>
                      <a:pt x="14" y="12"/>
                    </a:cubicBezTo>
                    <a:cubicBezTo>
                      <a:pt x="16" y="11"/>
                      <a:pt x="7" y="10"/>
                      <a:pt x="10" y="9"/>
                    </a:cubicBezTo>
                    <a:cubicBezTo>
                      <a:pt x="6" y="10"/>
                      <a:pt x="6" y="10"/>
                      <a:pt x="6" y="10"/>
                    </a:cubicBezTo>
                    <a:cubicBezTo>
                      <a:pt x="5" y="8"/>
                      <a:pt x="9" y="6"/>
                      <a:pt x="8" y="5"/>
                    </a:cubicBezTo>
                    <a:cubicBezTo>
                      <a:pt x="13" y="4"/>
                      <a:pt x="12" y="6"/>
                      <a:pt x="15" y="7"/>
                    </a:cubicBezTo>
                    <a:cubicBezTo>
                      <a:pt x="16" y="6"/>
                      <a:pt x="16" y="5"/>
                      <a:pt x="18" y="5"/>
                    </a:cubicBezTo>
                    <a:cubicBezTo>
                      <a:pt x="15" y="4"/>
                      <a:pt x="11" y="3"/>
                      <a:pt x="9" y="2"/>
                    </a:cubicBezTo>
                    <a:cubicBezTo>
                      <a:pt x="15" y="3"/>
                      <a:pt x="14" y="1"/>
                      <a:pt x="15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27" name="Freeform 717">
                <a:extLst>
                  <a:ext uri="{FF2B5EF4-FFF2-40B4-BE49-F238E27FC236}">
                    <a16:creationId xmlns:a16="http://schemas.microsoft.com/office/drawing/2014/main" xmlns="" id="{BA983171-F024-4B42-AADB-514F256DE6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20" y="2776"/>
                <a:ext cx="2" cy="1"/>
              </a:xfrm>
              <a:custGeom>
                <a:avLst/>
                <a:gdLst>
                  <a:gd name="T0" fmla="*/ 0 w 2"/>
                  <a:gd name="T1" fmla="*/ 0 h 1"/>
                  <a:gd name="T2" fmla="*/ 2 w 2"/>
                  <a:gd name="T3" fmla="*/ 1 h 1"/>
                  <a:gd name="T4" fmla="*/ 1 w 2"/>
                  <a:gd name="T5" fmla="*/ 0 h 1"/>
                  <a:gd name="T6" fmla="*/ 0 w 2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28" name="Freeform 718">
                <a:extLst>
                  <a:ext uri="{FF2B5EF4-FFF2-40B4-BE49-F238E27FC236}">
                    <a16:creationId xmlns:a16="http://schemas.microsoft.com/office/drawing/2014/main" xmlns="" id="{4105CCD2-CE91-564C-9C31-062599D65D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18" y="27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29" name="Rectangle 719">
                <a:extLst>
                  <a:ext uri="{FF2B5EF4-FFF2-40B4-BE49-F238E27FC236}">
                    <a16:creationId xmlns:a16="http://schemas.microsoft.com/office/drawing/2014/main" xmlns="" id="{AD4E1138-DE36-0848-9B3D-123E95F39B0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06" y="2781"/>
                <a:ext cx="1" cy="1"/>
              </a:xfrm>
              <a:prstGeom prst="rect">
                <a:avLst/>
              </a:pr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30" name="Freeform 720">
                <a:extLst>
                  <a:ext uri="{FF2B5EF4-FFF2-40B4-BE49-F238E27FC236}">
                    <a16:creationId xmlns:a16="http://schemas.microsoft.com/office/drawing/2014/main" xmlns="" id="{39A4E57C-DD5F-A44F-8790-3412E1B06C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18" y="2782"/>
                <a:ext cx="3" cy="1"/>
              </a:xfrm>
              <a:custGeom>
                <a:avLst/>
                <a:gdLst>
                  <a:gd name="T0" fmla="*/ 4 w 4"/>
                  <a:gd name="T1" fmla="*/ 0 h 1"/>
                  <a:gd name="T2" fmla="*/ 0 w 4"/>
                  <a:gd name="T3" fmla="*/ 1 h 1"/>
                  <a:gd name="T4" fmla="*/ 4 w 4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1">
                    <a:moveTo>
                      <a:pt x="4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2" y="1"/>
                      <a:pt x="3" y="1"/>
                      <a:pt x="4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31" name="Freeform 721">
                <a:extLst>
                  <a:ext uri="{FF2B5EF4-FFF2-40B4-BE49-F238E27FC236}">
                    <a16:creationId xmlns:a16="http://schemas.microsoft.com/office/drawing/2014/main" xmlns="" id="{0B0D97BF-565C-3444-AC0E-61B1542F41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18" y="2791"/>
                <a:ext cx="2" cy="0"/>
              </a:xfrm>
              <a:custGeom>
                <a:avLst/>
                <a:gdLst>
                  <a:gd name="T0" fmla="*/ 0 w 3"/>
                  <a:gd name="T1" fmla="*/ 1 h 1"/>
                  <a:gd name="T2" fmla="*/ 3 w 3"/>
                  <a:gd name="T3" fmla="*/ 1 h 1"/>
                  <a:gd name="T4" fmla="*/ 0 w 3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1">
                    <a:moveTo>
                      <a:pt x="0" y="1"/>
                    </a:move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2" y="0"/>
                      <a:pt x="0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32" name="Freeform 722">
                <a:extLst>
                  <a:ext uri="{FF2B5EF4-FFF2-40B4-BE49-F238E27FC236}">
                    <a16:creationId xmlns:a16="http://schemas.microsoft.com/office/drawing/2014/main" xmlns="" id="{F702F4D6-A4C6-C94A-8491-140A027FFB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19" y="2772"/>
                <a:ext cx="1" cy="2"/>
              </a:xfrm>
              <a:custGeom>
                <a:avLst/>
                <a:gdLst>
                  <a:gd name="T0" fmla="*/ 1 w 1"/>
                  <a:gd name="T1" fmla="*/ 2 h 2"/>
                  <a:gd name="T2" fmla="*/ 0 w 1"/>
                  <a:gd name="T3" fmla="*/ 1 h 2"/>
                  <a:gd name="T4" fmla="*/ 0 w 1"/>
                  <a:gd name="T5" fmla="*/ 0 h 2"/>
                  <a:gd name="T6" fmla="*/ 1 w 1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lnTo>
                      <a:pt x="0" y="1"/>
                    </a:lnTo>
                    <a:lnTo>
                      <a:pt x="0" y="0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33" name="Freeform 723">
                <a:extLst>
                  <a:ext uri="{FF2B5EF4-FFF2-40B4-BE49-F238E27FC236}">
                    <a16:creationId xmlns:a16="http://schemas.microsoft.com/office/drawing/2014/main" xmlns="" id="{1A090595-12EE-7E4A-8903-8D3D9EB37F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00" y="2749"/>
                <a:ext cx="20" cy="22"/>
              </a:xfrm>
              <a:custGeom>
                <a:avLst/>
                <a:gdLst>
                  <a:gd name="T0" fmla="*/ 4 w 24"/>
                  <a:gd name="T1" fmla="*/ 2 h 25"/>
                  <a:gd name="T2" fmla="*/ 2 w 24"/>
                  <a:gd name="T3" fmla="*/ 6 h 25"/>
                  <a:gd name="T4" fmla="*/ 12 w 24"/>
                  <a:gd name="T5" fmla="*/ 9 h 25"/>
                  <a:gd name="T6" fmla="*/ 3 w 24"/>
                  <a:gd name="T7" fmla="*/ 9 h 25"/>
                  <a:gd name="T8" fmla="*/ 10 w 24"/>
                  <a:gd name="T9" fmla="*/ 17 h 25"/>
                  <a:gd name="T10" fmla="*/ 6 w 24"/>
                  <a:gd name="T11" fmla="*/ 17 h 25"/>
                  <a:gd name="T12" fmla="*/ 16 w 24"/>
                  <a:gd name="T13" fmla="*/ 20 h 25"/>
                  <a:gd name="T14" fmla="*/ 5 w 24"/>
                  <a:gd name="T15" fmla="*/ 21 h 25"/>
                  <a:gd name="T16" fmla="*/ 4 w 24"/>
                  <a:gd name="T17" fmla="*/ 20 h 25"/>
                  <a:gd name="T18" fmla="*/ 8 w 24"/>
                  <a:gd name="T19" fmla="*/ 25 h 25"/>
                  <a:gd name="T20" fmla="*/ 14 w 24"/>
                  <a:gd name="T21" fmla="*/ 25 h 25"/>
                  <a:gd name="T22" fmla="*/ 20 w 24"/>
                  <a:gd name="T23" fmla="*/ 24 h 25"/>
                  <a:gd name="T24" fmla="*/ 15 w 24"/>
                  <a:gd name="T25" fmla="*/ 22 h 25"/>
                  <a:gd name="T26" fmla="*/ 19 w 24"/>
                  <a:gd name="T27" fmla="*/ 21 h 25"/>
                  <a:gd name="T28" fmla="*/ 17 w 24"/>
                  <a:gd name="T29" fmla="*/ 20 h 25"/>
                  <a:gd name="T30" fmla="*/ 20 w 24"/>
                  <a:gd name="T31" fmla="*/ 20 h 25"/>
                  <a:gd name="T32" fmla="*/ 17 w 24"/>
                  <a:gd name="T33" fmla="*/ 18 h 25"/>
                  <a:gd name="T34" fmla="*/ 18 w 24"/>
                  <a:gd name="T35" fmla="*/ 18 h 25"/>
                  <a:gd name="T36" fmla="*/ 13 w 24"/>
                  <a:gd name="T37" fmla="*/ 17 h 25"/>
                  <a:gd name="T38" fmla="*/ 18 w 24"/>
                  <a:gd name="T39" fmla="*/ 16 h 25"/>
                  <a:gd name="T40" fmla="*/ 15 w 24"/>
                  <a:gd name="T41" fmla="*/ 16 h 25"/>
                  <a:gd name="T42" fmla="*/ 20 w 24"/>
                  <a:gd name="T43" fmla="*/ 10 h 25"/>
                  <a:gd name="T44" fmla="*/ 16 w 24"/>
                  <a:gd name="T45" fmla="*/ 10 h 25"/>
                  <a:gd name="T46" fmla="*/ 20 w 24"/>
                  <a:gd name="T47" fmla="*/ 13 h 25"/>
                  <a:gd name="T48" fmla="*/ 10 w 24"/>
                  <a:gd name="T49" fmla="*/ 12 h 25"/>
                  <a:gd name="T50" fmla="*/ 18 w 24"/>
                  <a:gd name="T51" fmla="*/ 9 h 25"/>
                  <a:gd name="T52" fmla="*/ 16 w 24"/>
                  <a:gd name="T53" fmla="*/ 5 h 25"/>
                  <a:gd name="T54" fmla="*/ 17 w 24"/>
                  <a:gd name="T55" fmla="*/ 5 h 25"/>
                  <a:gd name="T56" fmla="*/ 14 w 24"/>
                  <a:gd name="T57" fmla="*/ 3 h 25"/>
                  <a:gd name="T58" fmla="*/ 13 w 24"/>
                  <a:gd name="T59" fmla="*/ 3 h 25"/>
                  <a:gd name="T60" fmla="*/ 10 w 24"/>
                  <a:gd name="T61" fmla="*/ 2 h 25"/>
                  <a:gd name="T62" fmla="*/ 12 w 24"/>
                  <a:gd name="T63" fmla="*/ 2 h 25"/>
                  <a:gd name="T64" fmla="*/ 6 w 24"/>
                  <a:gd name="T65" fmla="*/ 0 h 25"/>
                  <a:gd name="T66" fmla="*/ 10 w 24"/>
                  <a:gd name="T67" fmla="*/ 3 h 25"/>
                  <a:gd name="T68" fmla="*/ 4 w 24"/>
                  <a:gd name="T69" fmla="*/ 2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4" h="25">
                    <a:moveTo>
                      <a:pt x="4" y="2"/>
                    </a:moveTo>
                    <a:cubicBezTo>
                      <a:pt x="0" y="3"/>
                      <a:pt x="3" y="5"/>
                      <a:pt x="2" y="6"/>
                    </a:cubicBezTo>
                    <a:cubicBezTo>
                      <a:pt x="4" y="9"/>
                      <a:pt x="12" y="6"/>
                      <a:pt x="12" y="9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4" y="11"/>
                      <a:pt x="2" y="15"/>
                      <a:pt x="10" y="17"/>
                    </a:cubicBezTo>
                    <a:cubicBezTo>
                      <a:pt x="9" y="17"/>
                      <a:pt x="7" y="18"/>
                      <a:pt x="6" y="17"/>
                    </a:cubicBezTo>
                    <a:cubicBezTo>
                      <a:pt x="7" y="19"/>
                      <a:pt x="19" y="18"/>
                      <a:pt x="16" y="20"/>
                    </a:cubicBezTo>
                    <a:cubicBezTo>
                      <a:pt x="11" y="18"/>
                      <a:pt x="11" y="21"/>
                      <a:pt x="5" y="21"/>
                    </a:cubicBezTo>
                    <a:cubicBezTo>
                      <a:pt x="4" y="20"/>
                      <a:pt x="4" y="20"/>
                      <a:pt x="4" y="20"/>
                    </a:cubicBezTo>
                    <a:cubicBezTo>
                      <a:pt x="5" y="22"/>
                      <a:pt x="8" y="24"/>
                      <a:pt x="8" y="25"/>
                    </a:cubicBezTo>
                    <a:cubicBezTo>
                      <a:pt x="10" y="25"/>
                      <a:pt x="14" y="24"/>
                      <a:pt x="14" y="25"/>
                    </a:cubicBezTo>
                    <a:cubicBezTo>
                      <a:pt x="15" y="24"/>
                      <a:pt x="17" y="25"/>
                      <a:pt x="20" y="24"/>
                    </a:cubicBezTo>
                    <a:cubicBezTo>
                      <a:pt x="17" y="23"/>
                      <a:pt x="19" y="22"/>
                      <a:pt x="15" y="22"/>
                    </a:cubicBezTo>
                    <a:cubicBezTo>
                      <a:pt x="18" y="21"/>
                      <a:pt x="16" y="22"/>
                      <a:pt x="19" y="21"/>
                    </a:cubicBezTo>
                    <a:cubicBezTo>
                      <a:pt x="17" y="20"/>
                      <a:pt x="17" y="20"/>
                      <a:pt x="17" y="20"/>
                    </a:cubicBezTo>
                    <a:cubicBezTo>
                      <a:pt x="17" y="20"/>
                      <a:pt x="20" y="21"/>
                      <a:pt x="20" y="20"/>
                    </a:cubicBezTo>
                    <a:cubicBezTo>
                      <a:pt x="19" y="20"/>
                      <a:pt x="17" y="19"/>
                      <a:pt x="17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7" y="17"/>
                      <a:pt x="18" y="16"/>
                      <a:pt x="13" y="17"/>
                    </a:cubicBezTo>
                    <a:cubicBezTo>
                      <a:pt x="18" y="16"/>
                      <a:pt x="18" y="16"/>
                      <a:pt x="18" y="16"/>
                    </a:cubicBezTo>
                    <a:cubicBezTo>
                      <a:pt x="15" y="16"/>
                      <a:pt x="15" y="16"/>
                      <a:pt x="15" y="16"/>
                    </a:cubicBezTo>
                    <a:cubicBezTo>
                      <a:pt x="16" y="14"/>
                      <a:pt x="24" y="13"/>
                      <a:pt x="20" y="10"/>
                    </a:cubicBezTo>
                    <a:cubicBezTo>
                      <a:pt x="19" y="11"/>
                      <a:pt x="17" y="11"/>
                      <a:pt x="16" y="10"/>
                    </a:cubicBezTo>
                    <a:cubicBezTo>
                      <a:pt x="14" y="11"/>
                      <a:pt x="19" y="12"/>
                      <a:pt x="20" y="13"/>
                    </a:cubicBezTo>
                    <a:cubicBezTo>
                      <a:pt x="16" y="13"/>
                      <a:pt x="12" y="11"/>
                      <a:pt x="10" y="12"/>
                    </a:cubicBezTo>
                    <a:cubicBezTo>
                      <a:pt x="14" y="11"/>
                      <a:pt x="9" y="10"/>
                      <a:pt x="18" y="9"/>
                    </a:cubicBezTo>
                    <a:cubicBezTo>
                      <a:pt x="18" y="7"/>
                      <a:pt x="14" y="7"/>
                      <a:pt x="16" y="5"/>
                    </a:cubicBezTo>
                    <a:cubicBezTo>
                      <a:pt x="17" y="5"/>
                      <a:pt x="17" y="5"/>
                      <a:pt x="17" y="5"/>
                    </a:cubicBezTo>
                    <a:cubicBezTo>
                      <a:pt x="12" y="5"/>
                      <a:pt x="20" y="4"/>
                      <a:pt x="14" y="3"/>
                    </a:cubicBezTo>
                    <a:cubicBezTo>
                      <a:pt x="13" y="3"/>
                      <a:pt x="13" y="3"/>
                      <a:pt x="13" y="3"/>
                    </a:cubicBezTo>
                    <a:cubicBezTo>
                      <a:pt x="10" y="3"/>
                      <a:pt x="10" y="3"/>
                      <a:pt x="10" y="2"/>
                    </a:cubicBezTo>
                    <a:cubicBezTo>
                      <a:pt x="11" y="2"/>
                      <a:pt x="11" y="2"/>
                      <a:pt x="12" y="2"/>
                    </a:cubicBezTo>
                    <a:cubicBezTo>
                      <a:pt x="8" y="2"/>
                      <a:pt x="7" y="0"/>
                      <a:pt x="6" y="0"/>
                    </a:cubicBezTo>
                    <a:cubicBezTo>
                      <a:pt x="5" y="1"/>
                      <a:pt x="9" y="2"/>
                      <a:pt x="10" y="3"/>
                    </a:cubicBezTo>
                    <a:cubicBezTo>
                      <a:pt x="7" y="2"/>
                      <a:pt x="4" y="2"/>
                      <a:pt x="4" y="2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34" name="Freeform 724">
                <a:extLst>
                  <a:ext uri="{FF2B5EF4-FFF2-40B4-BE49-F238E27FC236}">
                    <a16:creationId xmlns:a16="http://schemas.microsoft.com/office/drawing/2014/main" xmlns="" id="{E01AD4CB-C0FC-3C4F-9477-44D57617DD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15" y="2765"/>
                <a:ext cx="2" cy="1"/>
              </a:xfrm>
              <a:custGeom>
                <a:avLst/>
                <a:gdLst>
                  <a:gd name="T0" fmla="*/ 2 w 2"/>
                  <a:gd name="T1" fmla="*/ 1 h 1"/>
                  <a:gd name="T2" fmla="*/ 0 w 2"/>
                  <a:gd name="T3" fmla="*/ 0 h 1"/>
                  <a:gd name="T4" fmla="*/ 2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1" y="0"/>
                      <a:pt x="2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35" name="Freeform 725">
                <a:extLst>
                  <a:ext uri="{FF2B5EF4-FFF2-40B4-BE49-F238E27FC236}">
                    <a16:creationId xmlns:a16="http://schemas.microsoft.com/office/drawing/2014/main" xmlns="" id="{A4E934FF-BB1E-E14A-AFC7-83E9A982DC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7" y="2732"/>
                <a:ext cx="25" cy="16"/>
              </a:xfrm>
              <a:custGeom>
                <a:avLst/>
                <a:gdLst>
                  <a:gd name="T0" fmla="*/ 15 w 29"/>
                  <a:gd name="T1" fmla="*/ 14 h 19"/>
                  <a:gd name="T2" fmla="*/ 20 w 29"/>
                  <a:gd name="T3" fmla="*/ 13 h 19"/>
                  <a:gd name="T4" fmla="*/ 10 w 29"/>
                  <a:gd name="T5" fmla="*/ 13 h 19"/>
                  <a:gd name="T6" fmla="*/ 8 w 29"/>
                  <a:gd name="T7" fmla="*/ 11 h 19"/>
                  <a:gd name="T8" fmla="*/ 17 w 29"/>
                  <a:gd name="T9" fmla="*/ 11 h 19"/>
                  <a:gd name="T10" fmla="*/ 18 w 29"/>
                  <a:gd name="T11" fmla="*/ 9 h 19"/>
                  <a:gd name="T12" fmla="*/ 12 w 29"/>
                  <a:gd name="T13" fmla="*/ 9 h 19"/>
                  <a:gd name="T14" fmla="*/ 9 w 29"/>
                  <a:gd name="T15" fmla="*/ 7 h 19"/>
                  <a:gd name="T16" fmla="*/ 11 w 29"/>
                  <a:gd name="T17" fmla="*/ 8 h 19"/>
                  <a:gd name="T18" fmla="*/ 18 w 29"/>
                  <a:gd name="T19" fmla="*/ 7 h 19"/>
                  <a:gd name="T20" fmla="*/ 2 w 29"/>
                  <a:gd name="T21" fmla="*/ 1 h 19"/>
                  <a:gd name="T22" fmla="*/ 3 w 29"/>
                  <a:gd name="T23" fmla="*/ 3 h 19"/>
                  <a:gd name="T24" fmla="*/ 10 w 29"/>
                  <a:gd name="T25" fmla="*/ 3 h 19"/>
                  <a:gd name="T26" fmla="*/ 8 w 29"/>
                  <a:gd name="T27" fmla="*/ 5 h 19"/>
                  <a:gd name="T28" fmla="*/ 4 w 29"/>
                  <a:gd name="T29" fmla="*/ 4 h 19"/>
                  <a:gd name="T30" fmla="*/ 5 w 29"/>
                  <a:gd name="T31" fmla="*/ 17 h 19"/>
                  <a:gd name="T32" fmla="*/ 5 w 29"/>
                  <a:gd name="T33" fmla="*/ 15 h 19"/>
                  <a:gd name="T34" fmla="*/ 9 w 29"/>
                  <a:gd name="T35" fmla="*/ 17 h 19"/>
                  <a:gd name="T36" fmla="*/ 16 w 29"/>
                  <a:gd name="T37" fmla="*/ 16 h 19"/>
                  <a:gd name="T38" fmla="*/ 14 w 29"/>
                  <a:gd name="T39" fmla="*/ 17 h 19"/>
                  <a:gd name="T40" fmla="*/ 20 w 29"/>
                  <a:gd name="T41" fmla="*/ 16 h 19"/>
                  <a:gd name="T42" fmla="*/ 23 w 29"/>
                  <a:gd name="T43" fmla="*/ 19 h 19"/>
                  <a:gd name="T44" fmla="*/ 24 w 29"/>
                  <a:gd name="T45" fmla="*/ 15 h 19"/>
                  <a:gd name="T46" fmla="*/ 15 w 29"/>
                  <a:gd name="T47" fmla="*/ 14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9" h="19">
                    <a:moveTo>
                      <a:pt x="15" y="14"/>
                    </a:moveTo>
                    <a:cubicBezTo>
                      <a:pt x="16" y="13"/>
                      <a:pt x="18" y="14"/>
                      <a:pt x="20" y="13"/>
                    </a:cubicBezTo>
                    <a:cubicBezTo>
                      <a:pt x="17" y="12"/>
                      <a:pt x="14" y="14"/>
                      <a:pt x="10" y="13"/>
                    </a:cubicBezTo>
                    <a:cubicBezTo>
                      <a:pt x="12" y="13"/>
                      <a:pt x="8" y="12"/>
                      <a:pt x="8" y="11"/>
                    </a:cubicBezTo>
                    <a:cubicBezTo>
                      <a:pt x="10" y="12"/>
                      <a:pt x="16" y="11"/>
                      <a:pt x="17" y="11"/>
                    </a:cubicBezTo>
                    <a:cubicBezTo>
                      <a:pt x="15" y="11"/>
                      <a:pt x="18" y="10"/>
                      <a:pt x="18" y="9"/>
                    </a:cubicBezTo>
                    <a:cubicBezTo>
                      <a:pt x="15" y="11"/>
                      <a:pt x="16" y="8"/>
                      <a:pt x="12" y="9"/>
                    </a:cubicBezTo>
                    <a:cubicBezTo>
                      <a:pt x="9" y="9"/>
                      <a:pt x="7" y="8"/>
                      <a:pt x="9" y="7"/>
                    </a:cubicBezTo>
                    <a:cubicBezTo>
                      <a:pt x="12" y="7"/>
                      <a:pt x="11" y="8"/>
                      <a:pt x="11" y="8"/>
                    </a:cubicBezTo>
                    <a:cubicBezTo>
                      <a:pt x="16" y="8"/>
                      <a:pt x="14" y="7"/>
                      <a:pt x="18" y="7"/>
                    </a:cubicBezTo>
                    <a:cubicBezTo>
                      <a:pt x="11" y="5"/>
                      <a:pt x="12" y="0"/>
                      <a:pt x="2" y="1"/>
                    </a:cubicBezTo>
                    <a:cubicBezTo>
                      <a:pt x="0" y="2"/>
                      <a:pt x="2" y="2"/>
                      <a:pt x="3" y="3"/>
                    </a:cubicBezTo>
                    <a:cubicBezTo>
                      <a:pt x="5" y="1"/>
                      <a:pt x="8" y="3"/>
                      <a:pt x="10" y="3"/>
                    </a:cubicBezTo>
                    <a:cubicBezTo>
                      <a:pt x="8" y="4"/>
                      <a:pt x="11" y="5"/>
                      <a:pt x="8" y="5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2" y="7"/>
                      <a:pt x="3" y="12"/>
                      <a:pt x="5" y="17"/>
                    </a:cubicBezTo>
                    <a:cubicBezTo>
                      <a:pt x="5" y="15"/>
                      <a:pt x="5" y="15"/>
                      <a:pt x="5" y="15"/>
                    </a:cubicBezTo>
                    <a:cubicBezTo>
                      <a:pt x="8" y="15"/>
                      <a:pt x="8" y="16"/>
                      <a:pt x="9" y="17"/>
                    </a:cubicBezTo>
                    <a:cubicBezTo>
                      <a:pt x="16" y="16"/>
                      <a:pt x="16" y="16"/>
                      <a:pt x="16" y="16"/>
                    </a:cubicBezTo>
                    <a:cubicBezTo>
                      <a:pt x="15" y="16"/>
                      <a:pt x="16" y="17"/>
                      <a:pt x="14" y="17"/>
                    </a:cubicBezTo>
                    <a:cubicBezTo>
                      <a:pt x="17" y="17"/>
                      <a:pt x="18" y="17"/>
                      <a:pt x="20" y="16"/>
                    </a:cubicBezTo>
                    <a:cubicBezTo>
                      <a:pt x="22" y="18"/>
                      <a:pt x="19" y="18"/>
                      <a:pt x="23" y="19"/>
                    </a:cubicBezTo>
                    <a:cubicBezTo>
                      <a:pt x="29" y="17"/>
                      <a:pt x="19" y="17"/>
                      <a:pt x="24" y="15"/>
                    </a:cubicBezTo>
                    <a:lnTo>
                      <a:pt x="15" y="14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36" name="Freeform 726">
                <a:extLst>
                  <a:ext uri="{FF2B5EF4-FFF2-40B4-BE49-F238E27FC236}">
                    <a16:creationId xmlns:a16="http://schemas.microsoft.com/office/drawing/2014/main" xmlns="" id="{2CB4CA6B-AC35-7343-B720-CF110E8968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10" y="2747"/>
                <a:ext cx="2" cy="1"/>
              </a:xfrm>
              <a:custGeom>
                <a:avLst/>
                <a:gdLst>
                  <a:gd name="T0" fmla="*/ 2 w 2"/>
                  <a:gd name="T1" fmla="*/ 1 h 1"/>
                  <a:gd name="T2" fmla="*/ 0 w 2"/>
                  <a:gd name="T3" fmla="*/ 0 h 1"/>
                  <a:gd name="T4" fmla="*/ 2 w 2"/>
                  <a:gd name="T5" fmla="*/ 1 h 1"/>
                  <a:gd name="T6" fmla="*/ 2 w 2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lnTo>
                      <a:pt x="0" y="0"/>
                    </a:lnTo>
                    <a:lnTo>
                      <a:pt x="2" y="1"/>
                    </a:lnTo>
                    <a:lnTo>
                      <a:pt x="2" y="1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37" name="Freeform 727">
                <a:extLst>
                  <a:ext uri="{FF2B5EF4-FFF2-40B4-BE49-F238E27FC236}">
                    <a16:creationId xmlns:a16="http://schemas.microsoft.com/office/drawing/2014/main" xmlns="" id="{F369614D-D7C8-F24C-9516-9AA1604E0C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00" y="2747"/>
                <a:ext cx="4" cy="0"/>
              </a:xfrm>
              <a:custGeom>
                <a:avLst/>
                <a:gdLst>
                  <a:gd name="T0" fmla="*/ 0 w 4"/>
                  <a:gd name="T1" fmla="*/ 1 h 1"/>
                  <a:gd name="T2" fmla="*/ 3 w 4"/>
                  <a:gd name="T3" fmla="*/ 1 h 1"/>
                  <a:gd name="T4" fmla="*/ 0 w 4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1">
                    <a:moveTo>
                      <a:pt x="0" y="1"/>
                    </a:moveTo>
                    <a:cubicBezTo>
                      <a:pt x="3" y="1"/>
                      <a:pt x="3" y="1"/>
                      <a:pt x="3" y="1"/>
                    </a:cubicBezTo>
                    <a:cubicBezTo>
                      <a:pt x="4" y="0"/>
                      <a:pt x="2" y="1"/>
                      <a:pt x="0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38" name="Freeform 728">
                <a:extLst>
                  <a:ext uri="{FF2B5EF4-FFF2-40B4-BE49-F238E27FC236}">
                    <a16:creationId xmlns:a16="http://schemas.microsoft.com/office/drawing/2014/main" xmlns="" id="{9206CFD3-3F9D-FB49-9EF3-29F8E1C0A9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11" y="2735"/>
                <a:ext cx="1" cy="1"/>
              </a:xfrm>
              <a:custGeom>
                <a:avLst/>
                <a:gdLst>
                  <a:gd name="T0" fmla="*/ 2 w 2"/>
                  <a:gd name="T1" fmla="*/ 1 h 1"/>
                  <a:gd name="T2" fmla="*/ 1 w 2"/>
                  <a:gd name="T3" fmla="*/ 0 h 1"/>
                  <a:gd name="T4" fmla="*/ 0 w 2"/>
                  <a:gd name="T5" fmla="*/ 1 h 1"/>
                  <a:gd name="T6" fmla="*/ 2 w 2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39" name="Freeform 729">
                <a:extLst>
                  <a:ext uri="{FF2B5EF4-FFF2-40B4-BE49-F238E27FC236}">
                    <a16:creationId xmlns:a16="http://schemas.microsoft.com/office/drawing/2014/main" xmlns="" id="{E20F5B05-C360-9745-BCDE-BFB94E5FA4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8" y="2728"/>
                <a:ext cx="11" cy="6"/>
              </a:xfrm>
              <a:custGeom>
                <a:avLst/>
                <a:gdLst>
                  <a:gd name="T0" fmla="*/ 0 w 13"/>
                  <a:gd name="T1" fmla="*/ 0 h 6"/>
                  <a:gd name="T2" fmla="*/ 0 w 13"/>
                  <a:gd name="T3" fmla="*/ 5 h 6"/>
                  <a:gd name="T4" fmla="*/ 12 w 13"/>
                  <a:gd name="T5" fmla="*/ 4 h 6"/>
                  <a:gd name="T6" fmla="*/ 4 w 13"/>
                  <a:gd name="T7" fmla="*/ 2 h 6"/>
                  <a:gd name="T8" fmla="*/ 4 w 13"/>
                  <a:gd name="T9" fmla="*/ 0 h 6"/>
                  <a:gd name="T10" fmla="*/ 0 w 13"/>
                  <a:gd name="T11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" h="6">
                    <a:moveTo>
                      <a:pt x="0" y="0"/>
                    </a:moveTo>
                    <a:cubicBezTo>
                      <a:pt x="0" y="2"/>
                      <a:pt x="3" y="2"/>
                      <a:pt x="0" y="5"/>
                    </a:cubicBezTo>
                    <a:cubicBezTo>
                      <a:pt x="4" y="6"/>
                      <a:pt x="8" y="4"/>
                      <a:pt x="12" y="4"/>
                    </a:cubicBezTo>
                    <a:cubicBezTo>
                      <a:pt x="13" y="3"/>
                      <a:pt x="6" y="3"/>
                      <a:pt x="4" y="2"/>
                    </a:cubicBezTo>
                    <a:cubicBezTo>
                      <a:pt x="8" y="2"/>
                      <a:pt x="3" y="1"/>
                      <a:pt x="4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40" name="Freeform 730">
                <a:extLst>
                  <a:ext uri="{FF2B5EF4-FFF2-40B4-BE49-F238E27FC236}">
                    <a16:creationId xmlns:a16="http://schemas.microsoft.com/office/drawing/2014/main" xmlns="" id="{2A17D5DB-20E8-6F45-B814-CACC7EA4A6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9" y="2689"/>
                <a:ext cx="20" cy="41"/>
              </a:xfrm>
              <a:custGeom>
                <a:avLst/>
                <a:gdLst>
                  <a:gd name="T0" fmla="*/ 13 w 23"/>
                  <a:gd name="T1" fmla="*/ 39 h 48"/>
                  <a:gd name="T2" fmla="*/ 12 w 23"/>
                  <a:gd name="T3" fmla="*/ 36 h 48"/>
                  <a:gd name="T4" fmla="*/ 14 w 23"/>
                  <a:gd name="T5" fmla="*/ 38 h 48"/>
                  <a:gd name="T6" fmla="*/ 17 w 23"/>
                  <a:gd name="T7" fmla="*/ 36 h 48"/>
                  <a:gd name="T8" fmla="*/ 14 w 23"/>
                  <a:gd name="T9" fmla="*/ 36 h 48"/>
                  <a:gd name="T10" fmla="*/ 13 w 23"/>
                  <a:gd name="T11" fmla="*/ 31 h 48"/>
                  <a:gd name="T12" fmla="*/ 8 w 23"/>
                  <a:gd name="T13" fmla="*/ 31 h 48"/>
                  <a:gd name="T14" fmla="*/ 16 w 23"/>
                  <a:gd name="T15" fmla="*/ 28 h 48"/>
                  <a:gd name="T16" fmla="*/ 5 w 23"/>
                  <a:gd name="T17" fmla="*/ 29 h 48"/>
                  <a:gd name="T18" fmla="*/ 9 w 23"/>
                  <a:gd name="T19" fmla="*/ 24 h 48"/>
                  <a:gd name="T20" fmla="*/ 10 w 23"/>
                  <a:gd name="T21" fmla="*/ 25 h 48"/>
                  <a:gd name="T22" fmla="*/ 10 w 23"/>
                  <a:gd name="T23" fmla="*/ 22 h 48"/>
                  <a:gd name="T24" fmla="*/ 15 w 23"/>
                  <a:gd name="T25" fmla="*/ 22 h 48"/>
                  <a:gd name="T26" fmla="*/ 14 w 23"/>
                  <a:gd name="T27" fmla="*/ 18 h 48"/>
                  <a:gd name="T28" fmla="*/ 17 w 23"/>
                  <a:gd name="T29" fmla="*/ 18 h 48"/>
                  <a:gd name="T30" fmla="*/ 13 w 23"/>
                  <a:gd name="T31" fmla="*/ 11 h 48"/>
                  <a:gd name="T32" fmla="*/ 16 w 23"/>
                  <a:gd name="T33" fmla="*/ 10 h 48"/>
                  <a:gd name="T34" fmla="*/ 7 w 23"/>
                  <a:gd name="T35" fmla="*/ 11 h 48"/>
                  <a:gd name="T36" fmla="*/ 7 w 23"/>
                  <a:gd name="T37" fmla="*/ 7 h 48"/>
                  <a:gd name="T38" fmla="*/ 14 w 23"/>
                  <a:gd name="T39" fmla="*/ 8 h 48"/>
                  <a:gd name="T40" fmla="*/ 11 w 23"/>
                  <a:gd name="T41" fmla="*/ 7 h 48"/>
                  <a:gd name="T42" fmla="*/ 17 w 23"/>
                  <a:gd name="T43" fmla="*/ 5 h 48"/>
                  <a:gd name="T44" fmla="*/ 8 w 23"/>
                  <a:gd name="T45" fmla="*/ 2 h 48"/>
                  <a:gd name="T46" fmla="*/ 10 w 23"/>
                  <a:gd name="T47" fmla="*/ 0 h 48"/>
                  <a:gd name="T48" fmla="*/ 0 w 23"/>
                  <a:gd name="T49" fmla="*/ 2 h 48"/>
                  <a:gd name="T50" fmla="*/ 2 w 23"/>
                  <a:gd name="T51" fmla="*/ 12 h 48"/>
                  <a:gd name="T52" fmla="*/ 7 w 23"/>
                  <a:gd name="T53" fmla="*/ 15 h 48"/>
                  <a:gd name="T54" fmla="*/ 1 w 23"/>
                  <a:gd name="T55" fmla="*/ 15 h 48"/>
                  <a:gd name="T56" fmla="*/ 7 w 23"/>
                  <a:gd name="T57" fmla="*/ 15 h 48"/>
                  <a:gd name="T58" fmla="*/ 2 w 23"/>
                  <a:gd name="T59" fmla="*/ 17 h 48"/>
                  <a:gd name="T60" fmla="*/ 7 w 23"/>
                  <a:gd name="T61" fmla="*/ 18 h 48"/>
                  <a:gd name="T62" fmla="*/ 0 w 23"/>
                  <a:gd name="T63" fmla="*/ 19 h 48"/>
                  <a:gd name="T64" fmla="*/ 3 w 23"/>
                  <a:gd name="T65" fmla="*/ 36 h 48"/>
                  <a:gd name="T66" fmla="*/ 7 w 23"/>
                  <a:gd name="T67" fmla="*/ 36 h 48"/>
                  <a:gd name="T68" fmla="*/ 8 w 23"/>
                  <a:gd name="T69" fmla="*/ 42 h 48"/>
                  <a:gd name="T70" fmla="*/ 11 w 23"/>
                  <a:gd name="T71" fmla="*/ 43 h 48"/>
                  <a:gd name="T72" fmla="*/ 2 w 23"/>
                  <a:gd name="T73" fmla="*/ 43 h 48"/>
                  <a:gd name="T74" fmla="*/ 3 w 23"/>
                  <a:gd name="T75" fmla="*/ 45 h 48"/>
                  <a:gd name="T76" fmla="*/ 5 w 23"/>
                  <a:gd name="T77" fmla="*/ 44 h 48"/>
                  <a:gd name="T78" fmla="*/ 3 w 23"/>
                  <a:gd name="T79" fmla="*/ 46 h 48"/>
                  <a:gd name="T80" fmla="*/ 15 w 23"/>
                  <a:gd name="T81" fmla="*/ 44 h 48"/>
                  <a:gd name="T82" fmla="*/ 19 w 23"/>
                  <a:gd name="T83" fmla="*/ 39 h 48"/>
                  <a:gd name="T84" fmla="*/ 13 w 23"/>
                  <a:gd name="T85" fmla="*/ 39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3" h="48">
                    <a:moveTo>
                      <a:pt x="13" y="39"/>
                    </a:moveTo>
                    <a:cubicBezTo>
                      <a:pt x="13" y="38"/>
                      <a:pt x="10" y="37"/>
                      <a:pt x="12" y="36"/>
                    </a:cubicBezTo>
                    <a:cubicBezTo>
                      <a:pt x="14" y="37"/>
                      <a:pt x="15" y="37"/>
                      <a:pt x="14" y="38"/>
                    </a:cubicBezTo>
                    <a:cubicBezTo>
                      <a:pt x="19" y="37"/>
                      <a:pt x="13" y="37"/>
                      <a:pt x="17" y="36"/>
                    </a:cubicBezTo>
                    <a:cubicBezTo>
                      <a:pt x="14" y="36"/>
                      <a:pt x="14" y="36"/>
                      <a:pt x="14" y="36"/>
                    </a:cubicBezTo>
                    <a:cubicBezTo>
                      <a:pt x="15" y="34"/>
                      <a:pt x="10" y="35"/>
                      <a:pt x="13" y="31"/>
                    </a:cubicBezTo>
                    <a:cubicBezTo>
                      <a:pt x="11" y="31"/>
                      <a:pt x="11" y="31"/>
                      <a:pt x="8" y="31"/>
                    </a:cubicBezTo>
                    <a:cubicBezTo>
                      <a:pt x="12" y="29"/>
                      <a:pt x="12" y="30"/>
                      <a:pt x="16" y="28"/>
                    </a:cubicBezTo>
                    <a:cubicBezTo>
                      <a:pt x="14" y="28"/>
                      <a:pt x="9" y="29"/>
                      <a:pt x="5" y="29"/>
                    </a:cubicBezTo>
                    <a:cubicBezTo>
                      <a:pt x="11" y="26"/>
                      <a:pt x="4" y="25"/>
                      <a:pt x="9" y="24"/>
                    </a:cubicBezTo>
                    <a:cubicBezTo>
                      <a:pt x="9" y="24"/>
                      <a:pt x="10" y="24"/>
                      <a:pt x="10" y="25"/>
                    </a:cubicBezTo>
                    <a:cubicBezTo>
                      <a:pt x="16" y="24"/>
                      <a:pt x="8" y="23"/>
                      <a:pt x="10" y="22"/>
                    </a:cubicBezTo>
                    <a:cubicBezTo>
                      <a:pt x="15" y="22"/>
                      <a:pt x="15" y="22"/>
                      <a:pt x="15" y="22"/>
                    </a:cubicBezTo>
                    <a:cubicBezTo>
                      <a:pt x="14" y="21"/>
                      <a:pt x="11" y="19"/>
                      <a:pt x="14" y="18"/>
                    </a:cubicBezTo>
                    <a:cubicBezTo>
                      <a:pt x="17" y="18"/>
                      <a:pt x="17" y="18"/>
                      <a:pt x="17" y="18"/>
                    </a:cubicBezTo>
                    <a:cubicBezTo>
                      <a:pt x="13" y="16"/>
                      <a:pt x="15" y="13"/>
                      <a:pt x="13" y="11"/>
                    </a:cubicBezTo>
                    <a:cubicBezTo>
                      <a:pt x="16" y="10"/>
                      <a:pt x="16" y="10"/>
                      <a:pt x="16" y="10"/>
                    </a:cubicBezTo>
                    <a:cubicBezTo>
                      <a:pt x="12" y="7"/>
                      <a:pt x="14" y="13"/>
                      <a:pt x="7" y="11"/>
                    </a:cubicBezTo>
                    <a:cubicBezTo>
                      <a:pt x="16" y="10"/>
                      <a:pt x="3" y="9"/>
                      <a:pt x="7" y="7"/>
                    </a:cubicBezTo>
                    <a:cubicBezTo>
                      <a:pt x="11" y="7"/>
                      <a:pt x="9" y="9"/>
                      <a:pt x="14" y="8"/>
                    </a:cubicBezTo>
                    <a:cubicBezTo>
                      <a:pt x="9" y="8"/>
                      <a:pt x="12" y="7"/>
                      <a:pt x="11" y="7"/>
                    </a:cubicBezTo>
                    <a:cubicBezTo>
                      <a:pt x="15" y="7"/>
                      <a:pt x="11" y="5"/>
                      <a:pt x="17" y="5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11" y="2"/>
                      <a:pt x="10" y="1"/>
                      <a:pt x="10" y="0"/>
                    </a:cubicBezTo>
                    <a:cubicBezTo>
                      <a:pt x="9" y="2"/>
                      <a:pt x="3" y="0"/>
                      <a:pt x="0" y="2"/>
                    </a:cubicBezTo>
                    <a:cubicBezTo>
                      <a:pt x="3" y="4"/>
                      <a:pt x="4" y="9"/>
                      <a:pt x="2" y="12"/>
                    </a:cubicBezTo>
                    <a:cubicBezTo>
                      <a:pt x="8" y="13"/>
                      <a:pt x="2" y="14"/>
                      <a:pt x="7" y="15"/>
                    </a:cubicBezTo>
                    <a:cubicBezTo>
                      <a:pt x="1" y="15"/>
                      <a:pt x="1" y="15"/>
                      <a:pt x="1" y="15"/>
                    </a:cubicBezTo>
                    <a:cubicBezTo>
                      <a:pt x="2" y="18"/>
                      <a:pt x="5" y="15"/>
                      <a:pt x="7" y="15"/>
                    </a:cubicBezTo>
                    <a:cubicBezTo>
                      <a:pt x="8" y="16"/>
                      <a:pt x="4" y="17"/>
                      <a:pt x="2" y="17"/>
                    </a:cubicBezTo>
                    <a:cubicBezTo>
                      <a:pt x="1" y="19"/>
                      <a:pt x="3" y="17"/>
                      <a:pt x="7" y="18"/>
                    </a:cubicBezTo>
                    <a:cubicBezTo>
                      <a:pt x="0" y="19"/>
                      <a:pt x="0" y="19"/>
                      <a:pt x="0" y="19"/>
                    </a:cubicBezTo>
                    <a:cubicBezTo>
                      <a:pt x="2" y="24"/>
                      <a:pt x="7" y="30"/>
                      <a:pt x="3" y="36"/>
                    </a:cubicBezTo>
                    <a:cubicBezTo>
                      <a:pt x="7" y="36"/>
                      <a:pt x="7" y="36"/>
                      <a:pt x="7" y="36"/>
                    </a:cubicBezTo>
                    <a:cubicBezTo>
                      <a:pt x="5" y="38"/>
                      <a:pt x="17" y="40"/>
                      <a:pt x="8" y="42"/>
                    </a:cubicBezTo>
                    <a:cubicBezTo>
                      <a:pt x="11" y="43"/>
                      <a:pt x="11" y="43"/>
                      <a:pt x="11" y="43"/>
                    </a:cubicBezTo>
                    <a:cubicBezTo>
                      <a:pt x="9" y="42"/>
                      <a:pt x="5" y="43"/>
                      <a:pt x="2" y="43"/>
                    </a:cubicBezTo>
                    <a:cubicBezTo>
                      <a:pt x="3" y="43"/>
                      <a:pt x="2" y="44"/>
                      <a:pt x="3" y="45"/>
                    </a:cubicBezTo>
                    <a:cubicBezTo>
                      <a:pt x="5" y="44"/>
                      <a:pt x="5" y="44"/>
                      <a:pt x="5" y="44"/>
                    </a:cubicBezTo>
                    <a:cubicBezTo>
                      <a:pt x="9" y="44"/>
                      <a:pt x="7" y="45"/>
                      <a:pt x="3" y="46"/>
                    </a:cubicBezTo>
                    <a:cubicBezTo>
                      <a:pt x="8" y="48"/>
                      <a:pt x="11" y="45"/>
                      <a:pt x="15" y="44"/>
                    </a:cubicBezTo>
                    <a:cubicBezTo>
                      <a:pt x="6" y="41"/>
                      <a:pt x="23" y="41"/>
                      <a:pt x="19" y="39"/>
                    </a:cubicBezTo>
                    <a:cubicBezTo>
                      <a:pt x="17" y="37"/>
                      <a:pt x="15" y="39"/>
                      <a:pt x="13" y="39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41" name="Freeform 731">
                <a:extLst>
                  <a:ext uri="{FF2B5EF4-FFF2-40B4-BE49-F238E27FC236}">
                    <a16:creationId xmlns:a16="http://schemas.microsoft.com/office/drawing/2014/main" xmlns="" id="{D54DA7FD-5146-574D-8FA9-298CEE4A09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00" y="2725"/>
                <a:ext cx="0" cy="1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42" name="Freeform 732">
                <a:extLst>
                  <a:ext uri="{FF2B5EF4-FFF2-40B4-BE49-F238E27FC236}">
                    <a16:creationId xmlns:a16="http://schemas.microsoft.com/office/drawing/2014/main" xmlns="" id="{09C0DA14-43BA-1646-A234-ACAD3744E6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06" y="2688"/>
                <a:ext cx="1" cy="1"/>
              </a:xfrm>
              <a:custGeom>
                <a:avLst/>
                <a:gdLst>
                  <a:gd name="T0" fmla="*/ 2 w 2"/>
                  <a:gd name="T1" fmla="*/ 1 h 1"/>
                  <a:gd name="T2" fmla="*/ 1 w 2"/>
                  <a:gd name="T3" fmla="*/ 0 h 1"/>
                  <a:gd name="T4" fmla="*/ 2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1" y="0"/>
                      <a:pt x="2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43" name="Rectangle 733">
                <a:extLst>
                  <a:ext uri="{FF2B5EF4-FFF2-40B4-BE49-F238E27FC236}">
                    <a16:creationId xmlns:a16="http://schemas.microsoft.com/office/drawing/2014/main" xmlns="" id="{068A76D3-2D0E-4943-B305-1FF1CE33990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01" y="2728"/>
                <a:ext cx="1" cy="1"/>
              </a:xfrm>
              <a:prstGeom prst="rect">
                <a:avLst/>
              </a:pr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44" name="Freeform 734">
                <a:extLst>
                  <a:ext uri="{FF2B5EF4-FFF2-40B4-BE49-F238E27FC236}">
                    <a16:creationId xmlns:a16="http://schemas.microsoft.com/office/drawing/2014/main" xmlns="" id="{00D16AD1-5A18-974C-B924-FE6D6ECC76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09" y="2728"/>
                <a:ext cx="2" cy="1"/>
              </a:xfrm>
              <a:custGeom>
                <a:avLst/>
                <a:gdLst>
                  <a:gd name="T0" fmla="*/ 2 w 2"/>
                  <a:gd name="T1" fmla="*/ 1 h 1"/>
                  <a:gd name="T2" fmla="*/ 2 w 2"/>
                  <a:gd name="T3" fmla="*/ 0 h 1"/>
                  <a:gd name="T4" fmla="*/ 0 w 2"/>
                  <a:gd name="T5" fmla="*/ 0 h 1"/>
                  <a:gd name="T6" fmla="*/ 2 w 2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2" y="1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45" name="Freeform 735">
                <a:extLst>
                  <a:ext uri="{FF2B5EF4-FFF2-40B4-BE49-F238E27FC236}">
                    <a16:creationId xmlns:a16="http://schemas.microsoft.com/office/drawing/2014/main" xmlns="" id="{A5A92267-856A-A04D-AF01-18964BFC52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10" y="2683"/>
                <a:ext cx="2" cy="0"/>
              </a:xfrm>
              <a:custGeom>
                <a:avLst/>
                <a:gdLst>
                  <a:gd name="T0" fmla="*/ 2 w 2"/>
                  <a:gd name="T1" fmla="*/ 0 w 2"/>
                  <a:gd name="T2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lnTo>
                      <a:pt x="0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46" name="Freeform 736">
                <a:extLst>
                  <a:ext uri="{FF2B5EF4-FFF2-40B4-BE49-F238E27FC236}">
                    <a16:creationId xmlns:a16="http://schemas.microsoft.com/office/drawing/2014/main" xmlns="" id="{19082E48-A1CA-A742-B6A1-4BE86B5646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12" y="2665"/>
                <a:ext cx="0" cy="1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47" name="Freeform 737">
                <a:extLst>
                  <a:ext uri="{FF2B5EF4-FFF2-40B4-BE49-F238E27FC236}">
                    <a16:creationId xmlns:a16="http://schemas.microsoft.com/office/drawing/2014/main" xmlns="" id="{E4DEE7B6-1151-304D-BDE4-BD9E112134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8" y="2617"/>
                <a:ext cx="28" cy="71"/>
              </a:xfrm>
              <a:custGeom>
                <a:avLst/>
                <a:gdLst>
                  <a:gd name="T0" fmla="*/ 16 w 32"/>
                  <a:gd name="T1" fmla="*/ 3 h 82"/>
                  <a:gd name="T2" fmla="*/ 10 w 32"/>
                  <a:gd name="T3" fmla="*/ 2 h 82"/>
                  <a:gd name="T4" fmla="*/ 7 w 32"/>
                  <a:gd name="T5" fmla="*/ 5 h 82"/>
                  <a:gd name="T6" fmla="*/ 11 w 32"/>
                  <a:gd name="T7" fmla="*/ 8 h 82"/>
                  <a:gd name="T8" fmla="*/ 11 w 32"/>
                  <a:gd name="T9" fmla="*/ 18 h 82"/>
                  <a:gd name="T10" fmla="*/ 9 w 32"/>
                  <a:gd name="T11" fmla="*/ 24 h 82"/>
                  <a:gd name="T12" fmla="*/ 16 w 32"/>
                  <a:gd name="T13" fmla="*/ 32 h 82"/>
                  <a:gd name="T14" fmla="*/ 14 w 32"/>
                  <a:gd name="T15" fmla="*/ 33 h 82"/>
                  <a:gd name="T16" fmla="*/ 12 w 32"/>
                  <a:gd name="T17" fmla="*/ 38 h 82"/>
                  <a:gd name="T18" fmla="*/ 22 w 32"/>
                  <a:gd name="T19" fmla="*/ 39 h 82"/>
                  <a:gd name="T20" fmla="*/ 22 w 32"/>
                  <a:gd name="T21" fmla="*/ 44 h 82"/>
                  <a:gd name="T22" fmla="*/ 18 w 32"/>
                  <a:gd name="T23" fmla="*/ 47 h 82"/>
                  <a:gd name="T24" fmla="*/ 18 w 32"/>
                  <a:gd name="T25" fmla="*/ 52 h 82"/>
                  <a:gd name="T26" fmla="*/ 16 w 32"/>
                  <a:gd name="T27" fmla="*/ 58 h 82"/>
                  <a:gd name="T28" fmla="*/ 19 w 32"/>
                  <a:gd name="T29" fmla="*/ 62 h 82"/>
                  <a:gd name="T30" fmla="*/ 23 w 32"/>
                  <a:gd name="T31" fmla="*/ 66 h 82"/>
                  <a:gd name="T32" fmla="*/ 18 w 32"/>
                  <a:gd name="T33" fmla="*/ 67 h 82"/>
                  <a:gd name="T34" fmla="*/ 19 w 32"/>
                  <a:gd name="T35" fmla="*/ 70 h 82"/>
                  <a:gd name="T36" fmla="*/ 18 w 32"/>
                  <a:gd name="T37" fmla="*/ 81 h 82"/>
                  <a:gd name="T38" fmla="*/ 20 w 32"/>
                  <a:gd name="T39" fmla="*/ 76 h 82"/>
                  <a:gd name="T40" fmla="*/ 17 w 32"/>
                  <a:gd name="T41" fmla="*/ 75 h 82"/>
                  <a:gd name="T42" fmla="*/ 28 w 32"/>
                  <a:gd name="T43" fmla="*/ 73 h 82"/>
                  <a:gd name="T44" fmla="*/ 30 w 32"/>
                  <a:gd name="T45" fmla="*/ 72 h 82"/>
                  <a:gd name="T46" fmla="*/ 28 w 32"/>
                  <a:gd name="T47" fmla="*/ 68 h 82"/>
                  <a:gd name="T48" fmla="*/ 30 w 32"/>
                  <a:gd name="T49" fmla="*/ 64 h 82"/>
                  <a:gd name="T50" fmla="*/ 30 w 32"/>
                  <a:gd name="T51" fmla="*/ 59 h 82"/>
                  <a:gd name="T52" fmla="*/ 27 w 32"/>
                  <a:gd name="T53" fmla="*/ 55 h 82"/>
                  <a:gd name="T54" fmla="*/ 29 w 32"/>
                  <a:gd name="T55" fmla="*/ 55 h 82"/>
                  <a:gd name="T56" fmla="*/ 29 w 32"/>
                  <a:gd name="T57" fmla="*/ 53 h 82"/>
                  <a:gd name="T58" fmla="*/ 27 w 32"/>
                  <a:gd name="T59" fmla="*/ 50 h 82"/>
                  <a:gd name="T60" fmla="*/ 24 w 32"/>
                  <a:gd name="T61" fmla="*/ 46 h 82"/>
                  <a:gd name="T62" fmla="*/ 30 w 32"/>
                  <a:gd name="T63" fmla="*/ 45 h 82"/>
                  <a:gd name="T64" fmla="*/ 30 w 32"/>
                  <a:gd name="T65" fmla="*/ 40 h 82"/>
                  <a:gd name="T66" fmla="*/ 24 w 32"/>
                  <a:gd name="T67" fmla="*/ 39 h 82"/>
                  <a:gd name="T68" fmla="*/ 22 w 32"/>
                  <a:gd name="T69" fmla="*/ 33 h 82"/>
                  <a:gd name="T70" fmla="*/ 20 w 32"/>
                  <a:gd name="T71" fmla="*/ 26 h 82"/>
                  <a:gd name="T72" fmla="*/ 21 w 32"/>
                  <a:gd name="T73" fmla="*/ 23 h 82"/>
                  <a:gd name="T74" fmla="*/ 19 w 32"/>
                  <a:gd name="T75" fmla="*/ 15 h 82"/>
                  <a:gd name="T76" fmla="*/ 13 w 32"/>
                  <a:gd name="T77" fmla="*/ 19 h 82"/>
                  <a:gd name="T78" fmla="*/ 23 w 32"/>
                  <a:gd name="T79" fmla="*/ 14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32" h="82">
                    <a:moveTo>
                      <a:pt x="23" y="7"/>
                    </a:moveTo>
                    <a:cubicBezTo>
                      <a:pt x="22" y="5"/>
                      <a:pt x="20" y="4"/>
                      <a:pt x="16" y="3"/>
                    </a:cubicBezTo>
                    <a:cubicBezTo>
                      <a:pt x="19" y="3"/>
                      <a:pt x="19" y="3"/>
                      <a:pt x="19" y="3"/>
                    </a:cubicBezTo>
                    <a:cubicBezTo>
                      <a:pt x="18" y="2"/>
                      <a:pt x="14" y="0"/>
                      <a:pt x="10" y="2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5" y="3"/>
                      <a:pt x="8" y="3"/>
                      <a:pt x="7" y="5"/>
                    </a:cubicBezTo>
                    <a:cubicBezTo>
                      <a:pt x="8" y="6"/>
                      <a:pt x="17" y="7"/>
                      <a:pt x="15" y="8"/>
                    </a:cubicBezTo>
                    <a:cubicBezTo>
                      <a:pt x="15" y="9"/>
                      <a:pt x="13" y="9"/>
                      <a:pt x="11" y="8"/>
                    </a:cubicBezTo>
                    <a:cubicBezTo>
                      <a:pt x="10" y="10"/>
                      <a:pt x="17" y="10"/>
                      <a:pt x="18" y="11"/>
                    </a:cubicBezTo>
                    <a:cubicBezTo>
                      <a:pt x="0" y="12"/>
                      <a:pt x="23" y="16"/>
                      <a:pt x="11" y="18"/>
                    </a:cubicBezTo>
                    <a:cubicBezTo>
                      <a:pt x="13" y="19"/>
                      <a:pt x="11" y="21"/>
                      <a:pt x="15" y="22"/>
                    </a:cubicBezTo>
                    <a:cubicBezTo>
                      <a:pt x="10" y="22"/>
                      <a:pt x="14" y="24"/>
                      <a:pt x="9" y="24"/>
                    </a:cubicBezTo>
                    <a:cubicBezTo>
                      <a:pt x="20" y="24"/>
                      <a:pt x="5" y="29"/>
                      <a:pt x="18" y="29"/>
                    </a:cubicBezTo>
                    <a:cubicBezTo>
                      <a:pt x="14" y="31"/>
                      <a:pt x="19" y="29"/>
                      <a:pt x="16" y="32"/>
                    </a:cubicBezTo>
                    <a:cubicBezTo>
                      <a:pt x="14" y="32"/>
                      <a:pt x="14" y="31"/>
                      <a:pt x="14" y="31"/>
                    </a:cubicBezTo>
                    <a:cubicBezTo>
                      <a:pt x="11" y="32"/>
                      <a:pt x="19" y="32"/>
                      <a:pt x="14" y="33"/>
                    </a:cubicBezTo>
                    <a:cubicBezTo>
                      <a:pt x="13" y="35"/>
                      <a:pt x="17" y="34"/>
                      <a:pt x="20" y="35"/>
                    </a:cubicBezTo>
                    <a:cubicBezTo>
                      <a:pt x="19" y="37"/>
                      <a:pt x="17" y="36"/>
                      <a:pt x="12" y="38"/>
                    </a:cubicBezTo>
                    <a:cubicBezTo>
                      <a:pt x="18" y="38"/>
                      <a:pt x="15" y="39"/>
                      <a:pt x="18" y="40"/>
                    </a:cubicBezTo>
                    <a:cubicBezTo>
                      <a:pt x="19" y="40"/>
                      <a:pt x="20" y="38"/>
                      <a:pt x="22" y="39"/>
                    </a:cubicBezTo>
                    <a:cubicBezTo>
                      <a:pt x="21" y="42"/>
                      <a:pt x="26" y="41"/>
                      <a:pt x="28" y="44"/>
                    </a:cubicBezTo>
                    <a:cubicBezTo>
                      <a:pt x="21" y="45"/>
                      <a:pt x="28" y="41"/>
                      <a:pt x="22" y="44"/>
                    </a:cubicBezTo>
                    <a:cubicBezTo>
                      <a:pt x="19" y="42"/>
                      <a:pt x="19" y="41"/>
                      <a:pt x="14" y="40"/>
                    </a:cubicBezTo>
                    <a:cubicBezTo>
                      <a:pt x="14" y="42"/>
                      <a:pt x="15" y="45"/>
                      <a:pt x="18" y="47"/>
                    </a:cubicBezTo>
                    <a:cubicBezTo>
                      <a:pt x="17" y="48"/>
                      <a:pt x="15" y="46"/>
                      <a:pt x="14" y="47"/>
                    </a:cubicBezTo>
                    <a:cubicBezTo>
                      <a:pt x="11" y="49"/>
                      <a:pt x="21" y="50"/>
                      <a:pt x="18" y="52"/>
                    </a:cubicBezTo>
                    <a:cubicBezTo>
                      <a:pt x="15" y="52"/>
                      <a:pt x="15" y="52"/>
                      <a:pt x="15" y="52"/>
                    </a:cubicBezTo>
                    <a:cubicBezTo>
                      <a:pt x="19" y="53"/>
                      <a:pt x="14" y="56"/>
                      <a:pt x="16" y="58"/>
                    </a:cubicBezTo>
                    <a:cubicBezTo>
                      <a:pt x="18" y="58"/>
                      <a:pt x="19" y="57"/>
                      <a:pt x="20" y="58"/>
                    </a:cubicBezTo>
                    <a:cubicBezTo>
                      <a:pt x="12" y="58"/>
                      <a:pt x="25" y="60"/>
                      <a:pt x="19" y="62"/>
                    </a:cubicBezTo>
                    <a:cubicBezTo>
                      <a:pt x="24" y="62"/>
                      <a:pt x="27" y="64"/>
                      <a:pt x="28" y="65"/>
                    </a:cubicBezTo>
                    <a:cubicBezTo>
                      <a:pt x="23" y="66"/>
                      <a:pt x="23" y="66"/>
                      <a:pt x="23" y="66"/>
                    </a:cubicBezTo>
                    <a:cubicBezTo>
                      <a:pt x="26" y="64"/>
                      <a:pt x="17" y="64"/>
                      <a:pt x="14" y="62"/>
                    </a:cubicBezTo>
                    <a:cubicBezTo>
                      <a:pt x="17" y="64"/>
                      <a:pt x="14" y="66"/>
                      <a:pt x="18" y="67"/>
                    </a:cubicBezTo>
                    <a:cubicBezTo>
                      <a:pt x="14" y="66"/>
                      <a:pt x="14" y="66"/>
                      <a:pt x="14" y="66"/>
                    </a:cubicBezTo>
                    <a:cubicBezTo>
                      <a:pt x="13" y="68"/>
                      <a:pt x="23" y="68"/>
                      <a:pt x="19" y="70"/>
                    </a:cubicBezTo>
                    <a:cubicBezTo>
                      <a:pt x="16" y="70"/>
                      <a:pt x="16" y="70"/>
                      <a:pt x="16" y="70"/>
                    </a:cubicBezTo>
                    <a:cubicBezTo>
                      <a:pt x="17" y="74"/>
                      <a:pt x="11" y="78"/>
                      <a:pt x="18" y="81"/>
                    </a:cubicBezTo>
                    <a:cubicBezTo>
                      <a:pt x="21" y="82"/>
                      <a:pt x="27" y="80"/>
                      <a:pt x="29" y="80"/>
                    </a:cubicBezTo>
                    <a:cubicBezTo>
                      <a:pt x="27" y="78"/>
                      <a:pt x="22" y="77"/>
                      <a:pt x="20" y="76"/>
                    </a:cubicBezTo>
                    <a:cubicBezTo>
                      <a:pt x="25" y="76"/>
                      <a:pt x="25" y="76"/>
                      <a:pt x="25" y="76"/>
                    </a:cubicBezTo>
                    <a:cubicBezTo>
                      <a:pt x="21" y="75"/>
                      <a:pt x="19" y="74"/>
                      <a:pt x="17" y="75"/>
                    </a:cubicBezTo>
                    <a:cubicBezTo>
                      <a:pt x="14" y="73"/>
                      <a:pt x="21" y="74"/>
                      <a:pt x="18" y="72"/>
                    </a:cubicBezTo>
                    <a:cubicBezTo>
                      <a:pt x="23" y="72"/>
                      <a:pt x="24" y="73"/>
                      <a:pt x="28" y="73"/>
                    </a:cubicBezTo>
                    <a:cubicBezTo>
                      <a:pt x="26" y="72"/>
                      <a:pt x="26" y="72"/>
                      <a:pt x="26" y="72"/>
                    </a:cubicBezTo>
                    <a:cubicBezTo>
                      <a:pt x="28" y="72"/>
                      <a:pt x="27" y="71"/>
                      <a:pt x="30" y="72"/>
                    </a:cubicBezTo>
                    <a:cubicBezTo>
                      <a:pt x="23" y="70"/>
                      <a:pt x="32" y="69"/>
                      <a:pt x="29" y="67"/>
                    </a:cubicBezTo>
                    <a:cubicBezTo>
                      <a:pt x="28" y="68"/>
                      <a:pt x="28" y="68"/>
                      <a:pt x="28" y="68"/>
                    </a:cubicBezTo>
                    <a:cubicBezTo>
                      <a:pt x="25" y="68"/>
                      <a:pt x="26" y="67"/>
                      <a:pt x="25" y="67"/>
                    </a:cubicBezTo>
                    <a:cubicBezTo>
                      <a:pt x="29" y="66"/>
                      <a:pt x="28" y="66"/>
                      <a:pt x="30" y="64"/>
                    </a:cubicBezTo>
                    <a:cubicBezTo>
                      <a:pt x="28" y="63"/>
                      <a:pt x="22" y="63"/>
                      <a:pt x="23" y="62"/>
                    </a:cubicBezTo>
                    <a:cubicBezTo>
                      <a:pt x="28" y="62"/>
                      <a:pt x="26" y="59"/>
                      <a:pt x="30" y="59"/>
                    </a:cubicBezTo>
                    <a:cubicBezTo>
                      <a:pt x="25" y="59"/>
                      <a:pt x="28" y="57"/>
                      <a:pt x="25" y="56"/>
                    </a:cubicBezTo>
                    <a:cubicBezTo>
                      <a:pt x="24" y="56"/>
                      <a:pt x="25" y="55"/>
                      <a:pt x="27" y="55"/>
                    </a:cubicBezTo>
                    <a:cubicBezTo>
                      <a:pt x="28" y="55"/>
                      <a:pt x="28" y="55"/>
                      <a:pt x="28" y="55"/>
                    </a:cubicBezTo>
                    <a:cubicBezTo>
                      <a:pt x="29" y="55"/>
                      <a:pt x="29" y="55"/>
                      <a:pt x="29" y="55"/>
                    </a:cubicBezTo>
                    <a:cubicBezTo>
                      <a:pt x="30" y="55"/>
                      <a:pt x="30" y="55"/>
                      <a:pt x="30" y="55"/>
                    </a:cubicBezTo>
                    <a:cubicBezTo>
                      <a:pt x="30" y="54"/>
                      <a:pt x="26" y="54"/>
                      <a:pt x="29" y="53"/>
                    </a:cubicBezTo>
                    <a:cubicBezTo>
                      <a:pt x="30" y="53"/>
                      <a:pt x="30" y="54"/>
                      <a:pt x="31" y="54"/>
                    </a:cubicBezTo>
                    <a:cubicBezTo>
                      <a:pt x="32" y="52"/>
                      <a:pt x="22" y="51"/>
                      <a:pt x="27" y="50"/>
                    </a:cubicBezTo>
                    <a:cubicBezTo>
                      <a:pt x="25" y="50"/>
                      <a:pt x="24" y="48"/>
                      <a:pt x="19" y="48"/>
                    </a:cubicBezTo>
                    <a:cubicBezTo>
                      <a:pt x="21" y="48"/>
                      <a:pt x="25" y="48"/>
                      <a:pt x="24" y="46"/>
                    </a:cubicBezTo>
                    <a:cubicBezTo>
                      <a:pt x="20" y="45"/>
                      <a:pt x="26" y="45"/>
                      <a:pt x="23" y="44"/>
                    </a:cubicBezTo>
                    <a:cubicBezTo>
                      <a:pt x="28" y="45"/>
                      <a:pt x="25" y="44"/>
                      <a:pt x="30" y="45"/>
                    </a:cubicBezTo>
                    <a:cubicBezTo>
                      <a:pt x="32" y="44"/>
                      <a:pt x="25" y="42"/>
                      <a:pt x="26" y="41"/>
                    </a:cubicBezTo>
                    <a:cubicBezTo>
                      <a:pt x="30" y="40"/>
                      <a:pt x="30" y="40"/>
                      <a:pt x="30" y="40"/>
                    </a:cubicBezTo>
                    <a:cubicBezTo>
                      <a:pt x="28" y="40"/>
                      <a:pt x="24" y="39"/>
                      <a:pt x="28" y="39"/>
                    </a:cubicBezTo>
                    <a:cubicBezTo>
                      <a:pt x="24" y="39"/>
                      <a:pt x="24" y="39"/>
                      <a:pt x="24" y="39"/>
                    </a:cubicBezTo>
                    <a:cubicBezTo>
                      <a:pt x="26" y="37"/>
                      <a:pt x="25" y="36"/>
                      <a:pt x="29" y="35"/>
                    </a:cubicBezTo>
                    <a:cubicBezTo>
                      <a:pt x="22" y="33"/>
                      <a:pt x="22" y="33"/>
                      <a:pt x="22" y="33"/>
                    </a:cubicBezTo>
                    <a:cubicBezTo>
                      <a:pt x="29" y="31"/>
                      <a:pt x="23" y="29"/>
                      <a:pt x="17" y="27"/>
                    </a:cubicBezTo>
                    <a:cubicBezTo>
                      <a:pt x="17" y="27"/>
                      <a:pt x="18" y="26"/>
                      <a:pt x="20" y="26"/>
                    </a:cubicBezTo>
                    <a:cubicBezTo>
                      <a:pt x="22" y="26"/>
                      <a:pt x="22" y="26"/>
                      <a:pt x="22" y="26"/>
                    </a:cubicBezTo>
                    <a:cubicBezTo>
                      <a:pt x="23" y="25"/>
                      <a:pt x="26" y="24"/>
                      <a:pt x="21" y="23"/>
                    </a:cubicBezTo>
                    <a:cubicBezTo>
                      <a:pt x="19" y="22"/>
                      <a:pt x="25" y="23"/>
                      <a:pt x="26" y="22"/>
                    </a:cubicBezTo>
                    <a:cubicBezTo>
                      <a:pt x="18" y="20"/>
                      <a:pt x="31" y="16"/>
                      <a:pt x="19" y="15"/>
                    </a:cubicBezTo>
                    <a:cubicBezTo>
                      <a:pt x="19" y="16"/>
                      <a:pt x="17" y="18"/>
                      <a:pt x="17" y="19"/>
                    </a:cubicBezTo>
                    <a:cubicBezTo>
                      <a:pt x="16" y="19"/>
                      <a:pt x="14" y="19"/>
                      <a:pt x="13" y="19"/>
                    </a:cubicBezTo>
                    <a:cubicBezTo>
                      <a:pt x="13" y="17"/>
                      <a:pt x="17" y="16"/>
                      <a:pt x="15" y="14"/>
                    </a:cubicBezTo>
                    <a:cubicBezTo>
                      <a:pt x="23" y="14"/>
                      <a:pt x="23" y="14"/>
                      <a:pt x="23" y="14"/>
                    </a:cubicBezTo>
                    <a:cubicBezTo>
                      <a:pt x="31" y="11"/>
                      <a:pt x="13" y="9"/>
                      <a:pt x="23" y="7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48" name="Freeform 738">
                <a:extLst>
                  <a:ext uri="{FF2B5EF4-FFF2-40B4-BE49-F238E27FC236}">
                    <a16:creationId xmlns:a16="http://schemas.microsoft.com/office/drawing/2014/main" xmlns="" id="{C82E0CBA-C316-7446-B74F-72F8015931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08" y="2641"/>
                <a:ext cx="4" cy="0"/>
              </a:xfrm>
              <a:custGeom>
                <a:avLst/>
                <a:gdLst>
                  <a:gd name="T0" fmla="*/ 0 w 4"/>
                  <a:gd name="T1" fmla="*/ 1 h 1"/>
                  <a:gd name="T2" fmla="*/ 4 w 4"/>
                  <a:gd name="T3" fmla="*/ 0 h 1"/>
                  <a:gd name="T4" fmla="*/ 1 w 4"/>
                  <a:gd name="T5" fmla="*/ 0 h 1"/>
                  <a:gd name="T6" fmla="*/ 0 w 4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1">
                    <a:moveTo>
                      <a:pt x="0" y="1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1"/>
                      <a:pt x="0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49" name="Freeform 739">
                <a:extLst>
                  <a:ext uri="{FF2B5EF4-FFF2-40B4-BE49-F238E27FC236}">
                    <a16:creationId xmlns:a16="http://schemas.microsoft.com/office/drawing/2014/main" xmlns="" id="{B2825300-D8B7-AB4F-87F1-C5D7680849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07" y="2640"/>
                <a:ext cx="2" cy="1"/>
              </a:xfrm>
              <a:custGeom>
                <a:avLst/>
                <a:gdLst>
                  <a:gd name="T0" fmla="*/ 2 w 2"/>
                  <a:gd name="T1" fmla="*/ 1 h 1"/>
                  <a:gd name="T2" fmla="*/ 0 w 2"/>
                  <a:gd name="T3" fmla="*/ 0 h 1"/>
                  <a:gd name="T4" fmla="*/ 1 w 2"/>
                  <a:gd name="T5" fmla="*/ 1 h 1"/>
                  <a:gd name="T6" fmla="*/ 2 w 2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lnTo>
                      <a:pt x="2" y="1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50" name="Freeform 740">
                <a:extLst>
                  <a:ext uri="{FF2B5EF4-FFF2-40B4-BE49-F238E27FC236}">
                    <a16:creationId xmlns:a16="http://schemas.microsoft.com/office/drawing/2014/main" xmlns="" id="{00E489A3-8559-3A49-8766-0AD12378D3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06" y="2617"/>
                <a:ext cx="2" cy="2"/>
              </a:xfrm>
              <a:custGeom>
                <a:avLst/>
                <a:gdLst>
                  <a:gd name="T0" fmla="*/ 2 w 3"/>
                  <a:gd name="T1" fmla="*/ 2 h 2"/>
                  <a:gd name="T2" fmla="*/ 2 w 3"/>
                  <a:gd name="T3" fmla="*/ 0 h 2"/>
                  <a:gd name="T4" fmla="*/ 2 w 3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2">
                    <a:moveTo>
                      <a:pt x="2" y="2"/>
                    </a:moveTo>
                    <a:cubicBezTo>
                      <a:pt x="2" y="1"/>
                      <a:pt x="3" y="1"/>
                      <a:pt x="2" y="0"/>
                    </a:cubicBezTo>
                    <a:cubicBezTo>
                      <a:pt x="1" y="1"/>
                      <a:pt x="0" y="2"/>
                      <a:pt x="2" y="2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51" name="Freeform 741">
                <a:extLst>
                  <a:ext uri="{FF2B5EF4-FFF2-40B4-BE49-F238E27FC236}">
                    <a16:creationId xmlns:a16="http://schemas.microsoft.com/office/drawing/2014/main" xmlns="" id="{E7C6B103-7B7D-4241-B2E6-BF3FB09EFB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04" y="2617"/>
                <a:ext cx="1" cy="1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1 h 1"/>
                  <a:gd name="T4" fmla="*/ 1 w 1"/>
                  <a:gd name="T5" fmla="*/ 1 h 1"/>
                  <a:gd name="T6" fmla="*/ 1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52" name="Freeform 742">
                <a:extLst>
                  <a:ext uri="{FF2B5EF4-FFF2-40B4-BE49-F238E27FC236}">
                    <a16:creationId xmlns:a16="http://schemas.microsoft.com/office/drawing/2014/main" xmlns="" id="{A41AFA85-83A0-9447-B7D6-E47FFE39B1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6" y="2580"/>
                <a:ext cx="23" cy="38"/>
              </a:xfrm>
              <a:custGeom>
                <a:avLst/>
                <a:gdLst>
                  <a:gd name="T0" fmla="*/ 13 w 27"/>
                  <a:gd name="T1" fmla="*/ 8 h 44"/>
                  <a:gd name="T2" fmla="*/ 8 w 27"/>
                  <a:gd name="T3" fmla="*/ 6 h 44"/>
                  <a:gd name="T4" fmla="*/ 12 w 27"/>
                  <a:gd name="T5" fmla="*/ 4 h 44"/>
                  <a:gd name="T6" fmla="*/ 4 w 27"/>
                  <a:gd name="T7" fmla="*/ 1 h 44"/>
                  <a:gd name="T8" fmla="*/ 10 w 27"/>
                  <a:gd name="T9" fmla="*/ 23 h 44"/>
                  <a:gd name="T10" fmla="*/ 6 w 27"/>
                  <a:gd name="T11" fmla="*/ 22 h 44"/>
                  <a:gd name="T12" fmla="*/ 13 w 27"/>
                  <a:gd name="T13" fmla="*/ 29 h 44"/>
                  <a:gd name="T14" fmla="*/ 6 w 27"/>
                  <a:gd name="T15" fmla="*/ 29 h 44"/>
                  <a:gd name="T16" fmla="*/ 9 w 27"/>
                  <a:gd name="T17" fmla="*/ 34 h 44"/>
                  <a:gd name="T18" fmla="*/ 12 w 27"/>
                  <a:gd name="T19" fmla="*/ 33 h 44"/>
                  <a:gd name="T20" fmla="*/ 11 w 27"/>
                  <a:gd name="T21" fmla="*/ 35 h 44"/>
                  <a:gd name="T22" fmla="*/ 12 w 27"/>
                  <a:gd name="T23" fmla="*/ 34 h 44"/>
                  <a:gd name="T24" fmla="*/ 13 w 27"/>
                  <a:gd name="T25" fmla="*/ 37 h 44"/>
                  <a:gd name="T26" fmla="*/ 11 w 27"/>
                  <a:gd name="T27" fmla="*/ 36 h 44"/>
                  <a:gd name="T28" fmla="*/ 14 w 27"/>
                  <a:gd name="T29" fmla="*/ 38 h 44"/>
                  <a:gd name="T30" fmla="*/ 10 w 27"/>
                  <a:gd name="T31" fmla="*/ 39 h 44"/>
                  <a:gd name="T32" fmla="*/ 16 w 27"/>
                  <a:gd name="T33" fmla="*/ 43 h 44"/>
                  <a:gd name="T34" fmla="*/ 20 w 27"/>
                  <a:gd name="T35" fmla="*/ 44 h 44"/>
                  <a:gd name="T36" fmla="*/ 16 w 27"/>
                  <a:gd name="T37" fmla="*/ 39 h 44"/>
                  <a:gd name="T38" fmla="*/ 16 w 27"/>
                  <a:gd name="T39" fmla="*/ 40 h 44"/>
                  <a:gd name="T40" fmla="*/ 14 w 27"/>
                  <a:gd name="T41" fmla="*/ 37 h 44"/>
                  <a:gd name="T42" fmla="*/ 20 w 27"/>
                  <a:gd name="T43" fmla="*/ 38 h 44"/>
                  <a:gd name="T44" fmla="*/ 23 w 27"/>
                  <a:gd name="T45" fmla="*/ 33 h 44"/>
                  <a:gd name="T46" fmla="*/ 23 w 27"/>
                  <a:gd name="T47" fmla="*/ 33 h 44"/>
                  <a:gd name="T48" fmla="*/ 22 w 27"/>
                  <a:gd name="T49" fmla="*/ 32 h 44"/>
                  <a:gd name="T50" fmla="*/ 19 w 27"/>
                  <a:gd name="T51" fmla="*/ 33 h 44"/>
                  <a:gd name="T52" fmla="*/ 12 w 27"/>
                  <a:gd name="T53" fmla="*/ 33 h 44"/>
                  <a:gd name="T54" fmla="*/ 12 w 27"/>
                  <a:gd name="T55" fmla="*/ 31 h 44"/>
                  <a:gd name="T56" fmla="*/ 18 w 27"/>
                  <a:gd name="T57" fmla="*/ 31 h 44"/>
                  <a:gd name="T58" fmla="*/ 15 w 27"/>
                  <a:gd name="T59" fmla="*/ 31 h 44"/>
                  <a:gd name="T60" fmla="*/ 21 w 27"/>
                  <a:gd name="T61" fmla="*/ 28 h 44"/>
                  <a:gd name="T62" fmla="*/ 15 w 27"/>
                  <a:gd name="T63" fmla="*/ 29 h 44"/>
                  <a:gd name="T64" fmla="*/ 14 w 27"/>
                  <a:gd name="T65" fmla="*/ 21 h 44"/>
                  <a:gd name="T66" fmla="*/ 17 w 27"/>
                  <a:gd name="T67" fmla="*/ 21 h 44"/>
                  <a:gd name="T68" fmla="*/ 13 w 27"/>
                  <a:gd name="T69" fmla="*/ 20 h 44"/>
                  <a:gd name="T70" fmla="*/ 15 w 27"/>
                  <a:gd name="T71" fmla="*/ 15 h 44"/>
                  <a:gd name="T72" fmla="*/ 12 w 27"/>
                  <a:gd name="T73" fmla="*/ 16 h 44"/>
                  <a:gd name="T74" fmla="*/ 12 w 27"/>
                  <a:gd name="T75" fmla="*/ 10 h 44"/>
                  <a:gd name="T76" fmla="*/ 12 w 27"/>
                  <a:gd name="T77" fmla="*/ 10 h 44"/>
                  <a:gd name="T78" fmla="*/ 6 w 27"/>
                  <a:gd name="T79" fmla="*/ 7 h 44"/>
                  <a:gd name="T80" fmla="*/ 13 w 27"/>
                  <a:gd name="T81" fmla="*/ 8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7" h="44">
                    <a:moveTo>
                      <a:pt x="13" y="8"/>
                    </a:moveTo>
                    <a:cubicBezTo>
                      <a:pt x="8" y="6"/>
                      <a:pt x="8" y="6"/>
                      <a:pt x="8" y="6"/>
                    </a:cubicBezTo>
                    <a:cubicBezTo>
                      <a:pt x="11" y="6"/>
                      <a:pt x="8" y="3"/>
                      <a:pt x="12" y="4"/>
                    </a:cubicBezTo>
                    <a:cubicBezTo>
                      <a:pt x="6" y="3"/>
                      <a:pt x="12" y="0"/>
                      <a:pt x="4" y="1"/>
                    </a:cubicBezTo>
                    <a:cubicBezTo>
                      <a:pt x="6" y="7"/>
                      <a:pt x="1" y="17"/>
                      <a:pt x="10" y="23"/>
                    </a:cubicBezTo>
                    <a:cubicBezTo>
                      <a:pt x="6" y="22"/>
                      <a:pt x="6" y="22"/>
                      <a:pt x="6" y="22"/>
                    </a:cubicBezTo>
                    <a:cubicBezTo>
                      <a:pt x="13" y="25"/>
                      <a:pt x="0" y="27"/>
                      <a:pt x="13" y="29"/>
                    </a:cubicBezTo>
                    <a:cubicBezTo>
                      <a:pt x="6" y="29"/>
                      <a:pt x="6" y="29"/>
                      <a:pt x="6" y="29"/>
                    </a:cubicBezTo>
                    <a:cubicBezTo>
                      <a:pt x="5" y="31"/>
                      <a:pt x="16" y="31"/>
                      <a:pt x="9" y="34"/>
                    </a:cubicBezTo>
                    <a:cubicBezTo>
                      <a:pt x="12" y="33"/>
                      <a:pt x="12" y="33"/>
                      <a:pt x="12" y="33"/>
                    </a:cubicBezTo>
                    <a:cubicBezTo>
                      <a:pt x="12" y="34"/>
                      <a:pt x="11" y="34"/>
                      <a:pt x="11" y="35"/>
                    </a:cubicBezTo>
                    <a:cubicBezTo>
                      <a:pt x="12" y="34"/>
                      <a:pt x="12" y="34"/>
                      <a:pt x="12" y="34"/>
                    </a:cubicBezTo>
                    <a:cubicBezTo>
                      <a:pt x="15" y="35"/>
                      <a:pt x="14" y="36"/>
                      <a:pt x="13" y="37"/>
                    </a:cubicBezTo>
                    <a:cubicBezTo>
                      <a:pt x="11" y="37"/>
                      <a:pt x="12" y="37"/>
                      <a:pt x="11" y="36"/>
                    </a:cubicBezTo>
                    <a:cubicBezTo>
                      <a:pt x="9" y="37"/>
                      <a:pt x="13" y="37"/>
                      <a:pt x="14" y="38"/>
                    </a:cubicBezTo>
                    <a:cubicBezTo>
                      <a:pt x="12" y="39"/>
                      <a:pt x="11" y="39"/>
                      <a:pt x="10" y="39"/>
                    </a:cubicBezTo>
                    <a:cubicBezTo>
                      <a:pt x="13" y="41"/>
                      <a:pt x="6" y="42"/>
                      <a:pt x="16" y="43"/>
                    </a:cubicBezTo>
                    <a:cubicBezTo>
                      <a:pt x="18" y="44"/>
                      <a:pt x="19" y="43"/>
                      <a:pt x="20" y="44"/>
                    </a:cubicBezTo>
                    <a:cubicBezTo>
                      <a:pt x="23" y="42"/>
                      <a:pt x="19" y="40"/>
                      <a:pt x="16" y="39"/>
                    </a:cubicBezTo>
                    <a:cubicBezTo>
                      <a:pt x="16" y="40"/>
                      <a:pt x="16" y="40"/>
                      <a:pt x="16" y="40"/>
                    </a:cubicBezTo>
                    <a:cubicBezTo>
                      <a:pt x="7" y="39"/>
                      <a:pt x="18" y="38"/>
                      <a:pt x="14" y="37"/>
                    </a:cubicBezTo>
                    <a:cubicBezTo>
                      <a:pt x="18" y="37"/>
                      <a:pt x="18" y="38"/>
                      <a:pt x="20" y="38"/>
                    </a:cubicBezTo>
                    <a:cubicBezTo>
                      <a:pt x="27" y="35"/>
                      <a:pt x="14" y="35"/>
                      <a:pt x="23" y="33"/>
                    </a:cubicBezTo>
                    <a:cubicBezTo>
                      <a:pt x="23" y="33"/>
                      <a:pt x="23" y="33"/>
                      <a:pt x="23" y="33"/>
                    </a:cubicBezTo>
                    <a:cubicBezTo>
                      <a:pt x="24" y="32"/>
                      <a:pt x="23" y="32"/>
                      <a:pt x="22" y="32"/>
                    </a:cubicBezTo>
                    <a:cubicBezTo>
                      <a:pt x="19" y="33"/>
                      <a:pt x="19" y="33"/>
                      <a:pt x="19" y="33"/>
                    </a:cubicBezTo>
                    <a:cubicBezTo>
                      <a:pt x="18" y="32"/>
                      <a:pt x="14" y="33"/>
                      <a:pt x="12" y="33"/>
                    </a:cubicBezTo>
                    <a:cubicBezTo>
                      <a:pt x="16" y="32"/>
                      <a:pt x="10" y="32"/>
                      <a:pt x="12" y="31"/>
                    </a:cubicBezTo>
                    <a:cubicBezTo>
                      <a:pt x="16" y="30"/>
                      <a:pt x="16" y="31"/>
                      <a:pt x="18" y="31"/>
                    </a:cubicBezTo>
                    <a:cubicBezTo>
                      <a:pt x="15" y="31"/>
                      <a:pt x="15" y="31"/>
                      <a:pt x="15" y="31"/>
                    </a:cubicBezTo>
                    <a:cubicBezTo>
                      <a:pt x="15" y="30"/>
                      <a:pt x="19" y="29"/>
                      <a:pt x="21" y="28"/>
                    </a:cubicBezTo>
                    <a:cubicBezTo>
                      <a:pt x="18" y="28"/>
                      <a:pt x="19" y="29"/>
                      <a:pt x="15" y="29"/>
                    </a:cubicBezTo>
                    <a:cubicBezTo>
                      <a:pt x="20" y="27"/>
                      <a:pt x="18" y="23"/>
                      <a:pt x="14" y="21"/>
                    </a:cubicBezTo>
                    <a:cubicBezTo>
                      <a:pt x="14" y="21"/>
                      <a:pt x="18" y="20"/>
                      <a:pt x="17" y="21"/>
                    </a:cubicBezTo>
                    <a:cubicBezTo>
                      <a:pt x="18" y="21"/>
                      <a:pt x="16" y="20"/>
                      <a:pt x="13" y="20"/>
                    </a:cubicBezTo>
                    <a:cubicBezTo>
                      <a:pt x="10" y="19"/>
                      <a:pt x="12" y="17"/>
                      <a:pt x="15" y="15"/>
                    </a:cubicBezTo>
                    <a:cubicBezTo>
                      <a:pt x="12" y="16"/>
                      <a:pt x="12" y="16"/>
                      <a:pt x="12" y="16"/>
                    </a:cubicBezTo>
                    <a:cubicBezTo>
                      <a:pt x="7" y="15"/>
                      <a:pt x="15" y="12"/>
                      <a:pt x="12" y="10"/>
                    </a:cubicBezTo>
                    <a:cubicBezTo>
                      <a:pt x="12" y="10"/>
                      <a:pt x="12" y="10"/>
                      <a:pt x="12" y="10"/>
                    </a:cubicBezTo>
                    <a:cubicBezTo>
                      <a:pt x="12" y="9"/>
                      <a:pt x="5" y="9"/>
                      <a:pt x="6" y="7"/>
                    </a:cubicBezTo>
                    <a:cubicBezTo>
                      <a:pt x="10" y="8"/>
                      <a:pt x="9" y="8"/>
                      <a:pt x="13" y="8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53" name="Freeform 743">
                <a:extLst>
                  <a:ext uri="{FF2B5EF4-FFF2-40B4-BE49-F238E27FC236}">
                    <a16:creationId xmlns:a16="http://schemas.microsoft.com/office/drawing/2014/main" xmlns="" id="{C7D4723B-4ADD-2C4B-8FCE-88C4F627BB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7" y="2578"/>
                <a:ext cx="8" cy="3"/>
              </a:xfrm>
              <a:custGeom>
                <a:avLst/>
                <a:gdLst>
                  <a:gd name="T0" fmla="*/ 4 w 9"/>
                  <a:gd name="T1" fmla="*/ 2 h 3"/>
                  <a:gd name="T2" fmla="*/ 8 w 9"/>
                  <a:gd name="T3" fmla="*/ 3 h 3"/>
                  <a:gd name="T4" fmla="*/ 1 w 9"/>
                  <a:gd name="T5" fmla="*/ 0 h 3"/>
                  <a:gd name="T6" fmla="*/ 3 w 9"/>
                  <a:gd name="T7" fmla="*/ 2 h 3"/>
                  <a:gd name="T8" fmla="*/ 4 w 9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3">
                    <a:moveTo>
                      <a:pt x="4" y="2"/>
                    </a:moveTo>
                    <a:cubicBezTo>
                      <a:pt x="8" y="3"/>
                      <a:pt x="8" y="3"/>
                      <a:pt x="8" y="3"/>
                    </a:cubicBezTo>
                    <a:cubicBezTo>
                      <a:pt x="9" y="2"/>
                      <a:pt x="4" y="0"/>
                      <a:pt x="1" y="0"/>
                    </a:cubicBezTo>
                    <a:cubicBezTo>
                      <a:pt x="2" y="1"/>
                      <a:pt x="0" y="2"/>
                      <a:pt x="3" y="2"/>
                    </a:cubicBezTo>
                    <a:cubicBezTo>
                      <a:pt x="3" y="2"/>
                      <a:pt x="5" y="2"/>
                      <a:pt x="4" y="2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54" name="Freeform 744">
                <a:extLst>
                  <a:ext uri="{FF2B5EF4-FFF2-40B4-BE49-F238E27FC236}">
                    <a16:creationId xmlns:a16="http://schemas.microsoft.com/office/drawing/2014/main" xmlns="" id="{27ACA7FB-84FA-3144-9AE8-26E122F36D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6" y="2553"/>
                <a:ext cx="14" cy="25"/>
              </a:xfrm>
              <a:custGeom>
                <a:avLst/>
                <a:gdLst>
                  <a:gd name="T0" fmla="*/ 10 w 17"/>
                  <a:gd name="T1" fmla="*/ 13 h 30"/>
                  <a:gd name="T2" fmla="*/ 7 w 17"/>
                  <a:gd name="T3" fmla="*/ 12 h 30"/>
                  <a:gd name="T4" fmla="*/ 2 w 17"/>
                  <a:gd name="T5" fmla="*/ 23 h 30"/>
                  <a:gd name="T6" fmla="*/ 7 w 17"/>
                  <a:gd name="T7" fmla="*/ 27 h 30"/>
                  <a:gd name="T8" fmla="*/ 3 w 17"/>
                  <a:gd name="T9" fmla="*/ 27 h 30"/>
                  <a:gd name="T10" fmla="*/ 8 w 17"/>
                  <a:gd name="T11" fmla="*/ 30 h 30"/>
                  <a:gd name="T12" fmla="*/ 6 w 17"/>
                  <a:gd name="T13" fmla="*/ 28 h 30"/>
                  <a:gd name="T14" fmla="*/ 9 w 17"/>
                  <a:gd name="T15" fmla="*/ 29 h 30"/>
                  <a:gd name="T16" fmla="*/ 8 w 17"/>
                  <a:gd name="T17" fmla="*/ 27 h 30"/>
                  <a:gd name="T18" fmla="*/ 11 w 17"/>
                  <a:gd name="T19" fmla="*/ 28 h 30"/>
                  <a:gd name="T20" fmla="*/ 6 w 17"/>
                  <a:gd name="T21" fmla="*/ 23 h 30"/>
                  <a:gd name="T22" fmla="*/ 11 w 17"/>
                  <a:gd name="T23" fmla="*/ 24 h 30"/>
                  <a:gd name="T24" fmla="*/ 15 w 17"/>
                  <a:gd name="T25" fmla="*/ 20 h 30"/>
                  <a:gd name="T26" fmla="*/ 13 w 17"/>
                  <a:gd name="T27" fmla="*/ 20 h 30"/>
                  <a:gd name="T28" fmla="*/ 8 w 17"/>
                  <a:gd name="T29" fmla="*/ 19 h 30"/>
                  <a:gd name="T30" fmla="*/ 15 w 17"/>
                  <a:gd name="T31" fmla="*/ 19 h 30"/>
                  <a:gd name="T32" fmla="*/ 15 w 17"/>
                  <a:gd name="T33" fmla="*/ 10 h 30"/>
                  <a:gd name="T34" fmla="*/ 10 w 17"/>
                  <a:gd name="T35" fmla="*/ 5 h 30"/>
                  <a:gd name="T36" fmla="*/ 14 w 17"/>
                  <a:gd name="T37" fmla="*/ 8 h 30"/>
                  <a:gd name="T38" fmla="*/ 16 w 17"/>
                  <a:gd name="T39" fmla="*/ 7 h 30"/>
                  <a:gd name="T40" fmla="*/ 9 w 17"/>
                  <a:gd name="T41" fmla="*/ 0 h 30"/>
                  <a:gd name="T42" fmla="*/ 10 w 17"/>
                  <a:gd name="T43" fmla="*/ 13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7" h="30">
                    <a:moveTo>
                      <a:pt x="10" y="13"/>
                    </a:moveTo>
                    <a:cubicBezTo>
                      <a:pt x="7" y="12"/>
                      <a:pt x="7" y="12"/>
                      <a:pt x="7" y="12"/>
                    </a:cubicBezTo>
                    <a:cubicBezTo>
                      <a:pt x="6" y="16"/>
                      <a:pt x="6" y="21"/>
                      <a:pt x="2" y="23"/>
                    </a:cubicBezTo>
                    <a:cubicBezTo>
                      <a:pt x="0" y="24"/>
                      <a:pt x="6" y="25"/>
                      <a:pt x="7" y="27"/>
                    </a:cubicBezTo>
                    <a:cubicBezTo>
                      <a:pt x="3" y="27"/>
                      <a:pt x="3" y="27"/>
                      <a:pt x="3" y="27"/>
                    </a:cubicBezTo>
                    <a:cubicBezTo>
                      <a:pt x="6" y="28"/>
                      <a:pt x="1" y="30"/>
                      <a:pt x="8" y="30"/>
                    </a:cubicBezTo>
                    <a:cubicBezTo>
                      <a:pt x="9" y="30"/>
                      <a:pt x="5" y="29"/>
                      <a:pt x="6" y="28"/>
                    </a:cubicBezTo>
                    <a:cubicBezTo>
                      <a:pt x="9" y="29"/>
                      <a:pt x="9" y="29"/>
                      <a:pt x="9" y="29"/>
                    </a:cubicBezTo>
                    <a:cubicBezTo>
                      <a:pt x="8" y="27"/>
                      <a:pt x="8" y="27"/>
                      <a:pt x="8" y="27"/>
                    </a:cubicBezTo>
                    <a:cubicBezTo>
                      <a:pt x="11" y="28"/>
                      <a:pt x="11" y="28"/>
                      <a:pt x="11" y="28"/>
                    </a:cubicBezTo>
                    <a:cubicBezTo>
                      <a:pt x="15" y="26"/>
                      <a:pt x="2" y="25"/>
                      <a:pt x="6" y="23"/>
                    </a:cubicBezTo>
                    <a:cubicBezTo>
                      <a:pt x="11" y="24"/>
                      <a:pt x="11" y="24"/>
                      <a:pt x="11" y="24"/>
                    </a:cubicBezTo>
                    <a:cubicBezTo>
                      <a:pt x="12" y="22"/>
                      <a:pt x="11" y="21"/>
                      <a:pt x="15" y="20"/>
                    </a:cubicBezTo>
                    <a:cubicBezTo>
                      <a:pt x="15" y="20"/>
                      <a:pt x="12" y="19"/>
                      <a:pt x="13" y="20"/>
                    </a:cubicBezTo>
                    <a:cubicBezTo>
                      <a:pt x="12" y="20"/>
                      <a:pt x="10" y="20"/>
                      <a:pt x="8" y="19"/>
                    </a:cubicBezTo>
                    <a:cubicBezTo>
                      <a:pt x="5" y="15"/>
                      <a:pt x="12" y="20"/>
                      <a:pt x="15" y="19"/>
                    </a:cubicBezTo>
                    <a:cubicBezTo>
                      <a:pt x="12" y="16"/>
                      <a:pt x="11" y="9"/>
                      <a:pt x="15" y="10"/>
                    </a:cubicBezTo>
                    <a:cubicBezTo>
                      <a:pt x="12" y="10"/>
                      <a:pt x="9" y="6"/>
                      <a:pt x="10" y="5"/>
                    </a:cubicBezTo>
                    <a:cubicBezTo>
                      <a:pt x="12" y="5"/>
                      <a:pt x="13" y="7"/>
                      <a:pt x="14" y="8"/>
                    </a:cubicBezTo>
                    <a:cubicBezTo>
                      <a:pt x="15" y="8"/>
                      <a:pt x="17" y="8"/>
                      <a:pt x="16" y="7"/>
                    </a:cubicBezTo>
                    <a:cubicBezTo>
                      <a:pt x="13" y="6"/>
                      <a:pt x="10" y="3"/>
                      <a:pt x="9" y="0"/>
                    </a:cubicBezTo>
                    <a:cubicBezTo>
                      <a:pt x="4" y="2"/>
                      <a:pt x="12" y="11"/>
                      <a:pt x="10" y="13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55" name="Freeform 745">
                <a:extLst>
                  <a:ext uri="{FF2B5EF4-FFF2-40B4-BE49-F238E27FC236}">
                    <a16:creationId xmlns:a16="http://schemas.microsoft.com/office/drawing/2014/main" xmlns="" id="{EAF5E6F1-9D2F-AC4E-9D81-30B9124F0D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1" y="2561"/>
                <a:ext cx="1" cy="2"/>
              </a:xfrm>
              <a:custGeom>
                <a:avLst/>
                <a:gdLst>
                  <a:gd name="T0" fmla="*/ 0 w 1"/>
                  <a:gd name="T1" fmla="*/ 0 h 2"/>
                  <a:gd name="T2" fmla="*/ 1 w 1"/>
                  <a:gd name="T3" fmla="*/ 2 h 2"/>
                  <a:gd name="T4" fmla="*/ 1 w 1"/>
                  <a:gd name="T5" fmla="*/ 0 h 2"/>
                  <a:gd name="T6" fmla="*/ 0 w 1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lnTo>
                      <a:pt x="1" y="2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56" name="Freeform 746">
                <a:extLst>
                  <a:ext uri="{FF2B5EF4-FFF2-40B4-BE49-F238E27FC236}">
                    <a16:creationId xmlns:a16="http://schemas.microsoft.com/office/drawing/2014/main" xmlns="" id="{E61D63F9-FB1E-344A-8FE1-25846425BB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50" y="3251"/>
                <a:ext cx="4" cy="2"/>
              </a:xfrm>
              <a:custGeom>
                <a:avLst/>
                <a:gdLst>
                  <a:gd name="T0" fmla="*/ 3 w 4"/>
                  <a:gd name="T1" fmla="*/ 2 h 2"/>
                  <a:gd name="T2" fmla="*/ 4 w 4"/>
                  <a:gd name="T3" fmla="*/ 0 h 2"/>
                  <a:gd name="T4" fmla="*/ 0 w 4"/>
                  <a:gd name="T5" fmla="*/ 0 h 2"/>
                  <a:gd name="T6" fmla="*/ 3 w 4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2">
                    <a:moveTo>
                      <a:pt x="3" y="2"/>
                    </a:moveTo>
                    <a:lnTo>
                      <a:pt x="4" y="0"/>
                    </a:lnTo>
                    <a:lnTo>
                      <a:pt x="0" y="0"/>
                    </a:ln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57" name="Freeform 747">
                <a:extLst>
                  <a:ext uri="{FF2B5EF4-FFF2-40B4-BE49-F238E27FC236}">
                    <a16:creationId xmlns:a16="http://schemas.microsoft.com/office/drawing/2014/main" xmlns="" id="{C795AA92-A7D6-9345-BFA5-4A6396EC7C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49" y="3240"/>
                <a:ext cx="13" cy="11"/>
              </a:xfrm>
              <a:custGeom>
                <a:avLst/>
                <a:gdLst>
                  <a:gd name="T0" fmla="*/ 15 w 15"/>
                  <a:gd name="T1" fmla="*/ 4 h 13"/>
                  <a:gd name="T2" fmla="*/ 14 w 15"/>
                  <a:gd name="T3" fmla="*/ 1 h 13"/>
                  <a:gd name="T4" fmla="*/ 0 w 15"/>
                  <a:gd name="T5" fmla="*/ 7 h 13"/>
                  <a:gd name="T6" fmla="*/ 10 w 15"/>
                  <a:gd name="T7" fmla="*/ 11 h 13"/>
                  <a:gd name="T8" fmla="*/ 6 w 15"/>
                  <a:gd name="T9" fmla="*/ 6 h 13"/>
                  <a:gd name="T10" fmla="*/ 13 w 15"/>
                  <a:gd name="T11" fmla="*/ 8 h 13"/>
                  <a:gd name="T12" fmla="*/ 11 w 15"/>
                  <a:gd name="T13" fmla="*/ 4 h 13"/>
                  <a:gd name="T14" fmla="*/ 15 w 15"/>
                  <a:gd name="T15" fmla="*/ 4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" h="13">
                    <a:moveTo>
                      <a:pt x="15" y="4"/>
                    </a:moveTo>
                    <a:cubicBezTo>
                      <a:pt x="14" y="1"/>
                      <a:pt x="14" y="1"/>
                      <a:pt x="14" y="1"/>
                    </a:cubicBezTo>
                    <a:cubicBezTo>
                      <a:pt x="3" y="3"/>
                      <a:pt x="6" y="0"/>
                      <a:pt x="0" y="7"/>
                    </a:cubicBezTo>
                    <a:cubicBezTo>
                      <a:pt x="2" y="9"/>
                      <a:pt x="6" y="13"/>
                      <a:pt x="10" y="11"/>
                    </a:cubicBezTo>
                    <a:cubicBezTo>
                      <a:pt x="9" y="10"/>
                      <a:pt x="5" y="8"/>
                      <a:pt x="6" y="6"/>
                    </a:cubicBezTo>
                    <a:cubicBezTo>
                      <a:pt x="9" y="6"/>
                      <a:pt x="9" y="9"/>
                      <a:pt x="13" y="8"/>
                    </a:cubicBezTo>
                    <a:cubicBezTo>
                      <a:pt x="15" y="5"/>
                      <a:pt x="10" y="7"/>
                      <a:pt x="11" y="4"/>
                    </a:cubicBezTo>
                    <a:lnTo>
                      <a:pt x="15" y="4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58" name="Freeform 748">
                <a:extLst>
                  <a:ext uri="{FF2B5EF4-FFF2-40B4-BE49-F238E27FC236}">
                    <a16:creationId xmlns:a16="http://schemas.microsoft.com/office/drawing/2014/main" xmlns="" id="{EA8D02D8-3E0B-3648-B12F-03CC94A781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53" y="3239"/>
                <a:ext cx="4" cy="1"/>
              </a:xfrm>
              <a:custGeom>
                <a:avLst/>
                <a:gdLst>
                  <a:gd name="T0" fmla="*/ 0 w 5"/>
                  <a:gd name="T1" fmla="*/ 1 h 2"/>
                  <a:gd name="T2" fmla="*/ 5 w 5"/>
                  <a:gd name="T3" fmla="*/ 2 h 2"/>
                  <a:gd name="T4" fmla="*/ 0 w 5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2">
                    <a:moveTo>
                      <a:pt x="0" y="1"/>
                    </a:moveTo>
                    <a:cubicBezTo>
                      <a:pt x="5" y="2"/>
                      <a:pt x="5" y="2"/>
                      <a:pt x="5" y="2"/>
                    </a:cubicBezTo>
                    <a:cubicBezTo>
                      <a:pt x="3" y="2"/>
                      <a:pt x="1" y="0"/>
                      <a:pt x="0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59" name="Freeform 749">
                <a:extLst>
                  <a:ext uri="{FF2B5EF4-FFF2-40B4-BE49-F238E27FC236}">
                    <a16:creationId xmlns:a16="http://schemas.microsoft.com/office/drawing/2014/main" xmlns="" id="{C04B6ABA-327A-084B-9038-53EDC8F95C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50" y="3235"/>
                <a:ext cx="6" cy="3"/>
              </a:xfrm>
              <a:custGeom>
                <a:avLst/>
                <a:gdLst>
                  <a:gd name="T0" fmla="*/ 2 w 6"/>
                  <a:gd name="T1" fmla="*/ 3 h 3"/>
                  <a:gd name="T2" fmla="*/ 6 w 6"/>
                  <a:gd name="T3" fmla="*/ 3 h 3"/>
                  <a:gd name="T4" fmla="*/ 0 w 6"/>
                  <a:gd name="T5" fmla="*/ 0 h 3"/>
                  <a:gd name="T6" fmla="*/ 2 w 6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3">
                    <a:moveTo>
                      <a:pt x="2" y="3"/>
                    </a:moveTo>
                    <a:cubicBezTo>
                      <a:pt x="2" y="1"/>
                      <a:pt x="6" y="3"/>
                      <a:pt x="6" y="3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2" y="3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60" name="Freeform 750">
                <a:extLst>
                  <a:ext uri="{FF2B5EF4-FFF2-40B4-BE49-F238E27FC236}">
                    <a16:creationId xmlns:a16="http://schemas.microsoft.com/office/drawing/2014/main" xmlns="" id="{482359B9-74CB-5F49-A2DC-9B340ACA52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52" y="3228"/>
                <a:ext cx="1" cy="1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1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61" name="Freeform 751">
                <a:extLst>
                  <a:ext uri="{FF2B5EF4-FFF2-40B4-BE49-F238E27FC236}">
                    <a16:creationId xmlns:a16="http://schemas.microsoft.com/office/drawing/2014/main" xmlns="" id="{B7459965-221E-9F4C-97B6-AAA94AEC7C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51" y="3225"/>
                <a:ext cx="9" cy="9"/>
              </a:xfrm>
              <a:custGeom>
                <a:avLst/>
                <a:gdLst>
                  <a:gd name="T0" fmla="*/ 2 w 10"/>
                  <a:gd name="T1" fmla="*/ 0 h 10"/>
                  <a:gd name="T2" fmla="*/ 2 w 10"/>
                  <a:gd name="T3" fmla="*/ 4 h 10"/>
                  <a:gd name="T4" fmla="*/ 2 w 10"/>
                  <a:gd name="T5" fmla="*/ 4 h 10"/>
                  <a:gd name="T6" fmla="*/ 7 w 10"/>
                  <a:gd name="T7" fmla="*/ 7 h 10"/>
                  <a:gd name="T8" fmla="*/ 6 w 10"/>
                  <a:gd name="T9" fmla="*/ 10 h 10"/>
                  <a:gd name="T10" fmla="*/ 10 w 10"/>
                  <a:gd name="T11" fmla="*/ 8 h 10"/>
                  <a:gd name="T12" fmla="*/ 2 w 10"/>
                  <a:gd name="T13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" h="10">
                    <a:moveTo>
                      <a:pt x="2" y="0"/>
                    </a:moveTo>
                    <a:cubicBezTo>
                      <a:pt x="0" y="1"/>
                      <a:pt x="1" y="2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4" y="3"/>
                      <a:pt x="9" y="5"/>
                      <a:pt x="7" y="7"/>
                    </a:cubicBezTo>
                    <a:cubicBezTo>
                      <a:pt x="8" y="9"/>
                      <a:pt x="3" y="8"/>
                      <a:pt x="6" y="10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5"/>
                      <a:pt x="4" y="2"/>
                      <a:pt x="2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62" name="Freeform 752">
                <a:extLst>
                  <a:ext uri="{FF2B5EF4-FFF2-40B4-BE49-F238E27FC236}">
                    <a16:creationId xmlns:a16="http://schemas.microsoft.com/office/drawing/2014/main" xmlns="" id="{8451842F-F709-4643-A718-13A531F6BD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53" y="3229"/>
                <a:ext cx="1" cy="1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1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63" name="Freeform 753">
                <a:extLst>
                  <a:ext uri="{FF2B5EF4-FFF2-40B4-BE49-F238E27FC236}">
                    <a16:creationId xmlns:a16="http://schemas.microsoft.com/office/drawing/2014/main" xmlns="" id="{9A54FD1C-EB31-AF49-A85B-6175C606CC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52" y="3234"/>
                <a:ext cx="3" cy="0"/>
              </a:xfrm>
              <a:custGeom>
                <a:avLst/>
                <a:gdLst>
                  <a:gd name="T0" fmla="*/ 0 w 3"/>
                  <a:gd name="T1" fmla="*/ 1 w 3"/>
                  <a:gd name="T2" fmla="*/ 3 w 3"/>
                  <a:gd name="T3" fmla="*/ 0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">
                    <a:moveTo>
                      <a:pt x="0" y="0"/>
                    </a:moveTo>
                    <a:lnTo>
                      <a:pt x="1" y="0"/>
                    </a:lnTo>
                    <a:lnTo>
                      <a:pt x="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64" name="Freeform 754">
                <a:extLst>
                  <a:ext uri="{FF2B5EF4-FFF2-40B4-BE49-F238E27FC236}">
                    <a16:creationId xmlns:a16="http://schemas.microsoft.com/office/drawing/2014/main" xmlns="" id="{90962492-22E0-5248-8F28-129410BCAC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53" y="3216"/>
                <a:ext cx="11" cy="8"/>
              </a:xfrm>
              <a:custGeom>
                <a:avLst/>
                <a:gdLst>
                  <a:gd name="T0" fmla="*/ 1 w 13"/>
                  <a:gd name="T1" fmla="*/ 2 h 9"/>
                  <a:gd name="T2" fmla="*/ 5 w 13"/>
                  <a:gd name="T3" fmla="*/ 9 h 9"/>
                  <a:gd name="T4" fmla="*/ 13 w 13"/>
                  <a:gd name="T5" fmla="*/ 5 h 9"/>
                  <a:gd name="T6" fmla="*/ 12 w 13"/>
                  <a:gd name="T7" fmla="*/ 1 h 9"/>
                  <a:gd name="T8" fmla="*/ 1 w 13"/>
                  <a:gd name="T9" fmla="*/ 2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9">
                    <a:moveTo>
                      <a:pt x="1" y="2"/>
                    </a:moveTo>
                    <a:cubicBezTo>
                      <a:pt x="8" y="4"/>
                      <a:pt x="0" y="7"/>
                      <a:pt x="5" y="9"/>
                    </a:cubicBezTo>
                    <a:cubicBezTo>
                      <a:pt x="5" y="6"/>
                      <a:pt x="10" y="4"/>
                      <a:pt x="13" y="5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10" y="0"/>
                      <a:pt x="5" y="1"/>
                      <a:pt x="1" y="2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65" name="Freeform 755">
                <a:extLst>
                  <a:ext uri="{FF2B5EF4-FFF2-40B4-BE49-F238E27FC236}">
                    <a16:creationId xmlns:a16="http://schemas.microsoft.com/office/drawing/2014/main" xmlns="" id="{E59BF0A3-8F39-E34E-9203-786E8EFBB6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69" y="3213"/>
                <a:ext cx="0" cy="1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lnTo>
                      <a:pt x="0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66" name="Freeform 756">
                <a:extLst>
                  <a:ext uri="{FF2B5EF4-FFF2-40B4-BE49-F238E27FC236}">
                    <a16:creationId xmlns:a16="http://schemas.microsoft.com/office/drawing/2014/main" xmlns="" id="{8581517B-49D4-514A-BB49-AE91275B7A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59" y="3197"/>
                <a:ext cx="15" cy="18"/>
              </a:xfrm>
              <a:custGeom>
                <a:avLst/>
                <a:gdLst>
                  <a:gd name="T0" fmla="*/ 3 w 17"/>
                  <a:gd name="T1" fmla="*/ 0 h 21"/>
                  <a:gd name="T2" fmla="*/ 9 w 17"/>
                  <a:gd name="T3" fmla="*/ 9 h 21"/>
                  <a:gd name="T4" fmla="*/ 4 w 17"/>
                  <a:gd name="T5" fmla="*/ 6 h 21"/>
                  <a:gd name="T6" fmla="*/ 6 w 17"/>
                  <a:gd name="T7" fmla="*/ 14 h 21"/>
                  <a:gd name="T8" fmla="*/ 0 w 17"/>
                  <a:gd name="T9" fmla="*/ 10 h 21"/>
                  <a:gd name="T10" fmla="*/ 5 w 17"/>
                  <a:gd name="T11" fmla="*/ 18 h 21"/>
                  <a:gd name="T12" fmla="*/ 0 w 17"/>
                  <a:gd name="T13" fmla="*/ 21 h 21"/>
                  <a:gd name="T14" fmla="*/ 7 w 17"/>
                  <a:gd name="T15" fmla="*/ 20 h 21"/>
                  <a:gd name="T16" fmla="*/ 7 w 17"/>
                  <a:gd name="T17" fmla="*/ 16 h 21"/>
                  <a:gd name="T18" fmla="*/ 11 w 17"/>
                  <a:gd name="T19" fmla="*/ 19 h 21"/>
                  <a:gd name="T20" fmla="*/ 16 w 17"/>
                  <a:gd name="T21" fmla="*/ 8 h 21"/>
                  <a:gd name="T22" fmla="*/ 3 w 17"/>
                  <a:gd name="T23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7" h="21">
                    <a:moveTo>
                      <a:pt x="3" y="0"/>
                    </a:moveTo>
                    <a:cubicBezTo>
                      <a:pt x="9" y="9"/>
                      <a:pt x="9" y="9"/>
                      <a:pt x="9" y="9"/>
                    </a:cubicBezTo>
                    <a:cubicBezTo>
                      <a:pt x="7" y="8"/>
                      <a:pt x="4" y="8"/>
                      <a:pt x="4" y="6"/>
                    </a:cubicBezTo>
                    <a:cubicBezTo>
                      <a:pt x="3" y="10"/>
                      <a:pt x="7" y="11"/>
                      <a:pt x="6" y="14"/>
                    </a:cubicBezTo>
                    <a:cubicBezTo>
                      <a:pt x="0" y="14"/>
                      <a:pt x="6" y="8"/>
                      <a:pt x="0" y="10"/>
                    </a:cubicBezTo>
                    <a:cubicBezTo>
                      <a:pt x="0" y="12"/>
                      <a:pt x="0" y="15"/>
                      <a:pt x="5" y="18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7" y="20"/>
                      <a:pt x="7" y="20"/>
                      <a:pt x="7" y="20"/>
                    </a:cubicBezTo>
                    <a:cubicBezTo>
                      <a:pt x="9" y="19"/>
                      <a:pt x="2" y="17"/>
                      <a:pt x="7" y="16"/>
                    </a:cubicBezTo>
                    <a:cubicBezTo>
                      <a:pt x="10" y="16"/>
                      <a:pt x="10" y="18"/>
                      <a:pt x="11" y="19"/>
                    </a:cubicBezTo>
                    <a:cubicBezTo>
                      <a:pt x="10" y="16"/>
                      <a:pt x="17" y="13"/>
                      <a:pt x="16" y="8"/>
                    </a:cubicBezTo>
                    <a:cubicBezTo>
                      <a:pt x="16" y="3"/>
                      <a:pt x="6" y="4"/>
                      <a:pt x="3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67" name="Freeform 757">
                <a:extLst>
                  <a:ext uri="{FF2B5EF4-FFF2-40B4-BE49-F238E27FC236}">
                    <a16:creationId xmlns:a16="http://schemas.microsoft.com/office/drawing/2014/main" xmlns="" id="{E569C739-3C62-BD4B-87D5-08935779D0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67" y="3197"/>
                <a:ext cx="3" cy="0"/>
              </a:xfrm>
              <a:custGeom>
                <a:avLst/>
                <a:gdLst>
                  <a:gd name="T0" fmla="*/ 1 w 3"/>
                  <a:gd name="T1" fmla="*/ 3 w 3"/>
                  <a:gd name="T2" fmla="*/ 0 w 3"/>
                  <a:gd name="T3" fmla="*/ 1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">
                    <a:moveTo>
                      <a:pt x="1" y="0"/>
                    </a:moveTo>
                    <a:lnTo>
                      <a:pt x="3" y="0"/>
                    </a:ln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68" name="Freeform 758">
                <a:extLst>
                  <a:ext uri="{FF2B5EF4-FFF2-40B4-BE49-F238E27FC236}">
                    <a16:creationId xmlns:a16="http://schemas.microsoft.com/office/drawing/2014/main" xmlns="" id="{02D6AD39-D234-394F-8EAC-3A9F4FDD1E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61" y="3179"/>
                <a:ext cx="14" cy="15"/>
              </a:xfrm>
              <a:custGeom>
                <a:avLst/>
                <a:gdLst>
                  <a:gd name="T0" fmla="*/ 0 w 17"/>
                  <a:gd name="T1" fmla="*/ 11 h 17"/>
                  <a:gd name="T2" fmla="*/ 4 w 17"/>
                  <a:gd name="T3" fmla="*/ 15 h 17"/>
                  <a:gd name="T4" fmla="*/ 1 w 17"/>
                  <a:gd name="T5" fmla="*/ 16 h 17"/>
                  <a:gd name="T6" fmla="*/ 6 w 17"/>
                  <a:gd name="T7" fmla="*/ 17 h 17"/>
                  <a:gd name="T8" fmla="*/ 4 w 17"/>
                  <a:gd name="T9" fmla="*/ 9 h 17"/>
                  <a:gd name="T10" fmla="*/ 13 w 17"/>
                  <a:gd name="T11" fmla="*/ 8 h 17"/>
                  <a:gd name="T12" fmla="*/ 10 w 17"/>
                  <a:gd name="T13" fmla="*/ 12 h 17"/>
                  <a:gd name="T14" fmla="*/ 10 w 17"/>
                  <a:gd name="T15" fmla="*/ 1 h 17"/>
                  <a:gd name="T16" fmla="*/ 8 w 17"/>
                  <a:gd name="T17" fmla="*/ 3 h 17"/>
                  <a:gd name="T18" fmla="*/ 6 w 17"/>
                  <a:gd name="T19" fmla="*/ 0 h 17"/>
                  <a:gd name="T20" fmla="*/ 0 w 17"/>
                  <a:gd name="T21" fmla="*/ 1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7" h="17">
                    <a:moveTo>
                      <a:pt x="0" y="11"/>
                    </a:moveTo>
                    <a:cubicBezTo>
                      <a:pt x="4" y="15"/>
                      <a:pt x="4" y="15"/>
                      <a:pt x="4" y="15"/>
                    </a:cubicBezTo>
                    <a:cubicBezTo>
                      <a:pt x="3" y="16"/>
                      <a:pt x="2" y="16"/>
                      <a:pt x="1" y="16"/>
                    </a:cubicBezTo>
                    <a:cubicBezTo>
                      <a:pt x="2" y="16"/>
                      <a:pt x="5" y="17"/>
                      <a:pt x="6" y="17"/>
                    </a:cubicBezTo>
                    <a:cubicBezTo>
                      <a:pt x="12" y="16"/>
                      <a:pt x="4" y="12"/>
                      <a:pt x="4" y="9"/>
                    </a:cubicBezTo>
                    <a:cubicBezTo>
                      <a:pt x="7" y="3"/>
                      <a:pt x="7" y="10"/>
                      <a:pt x="13" y="8"/>
                    </a:cubicBezTo>
                    <a:cubicBezTo>
                      <a:pt x="12" y="10"/>
                      <a:pt x="11" y="10"/>
                      <a:pt x="10" y="12"/>
                    </a:cubicBezTo>
                    <a:cubicBezTo>
                      <a:pt x="17" y="9"/>
                      <a:pt x="12" y="4"/>
                      <a:pt x="10" y="1"/>
                    </a:cubicBezTo>
                    <a:cubicBezTo>
                      <a:pt x="9" y="2"/>
                      <a:pt x="7" y="2"/>
                      <a:pt x="8" y="3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1" y="3"/>
                      <a:pt x="0" y="5"/>
                      <a:pt x="0" y="1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69" name="Freeform 759">
                <a:extLst>
                  <a:ext uri="{FF2B5EF4-FFF2-40B4-BE49-F238E27FC236}">
                    <a16:creationId xmlns:a16="http://schemas.microsoft.com/office/drawing/2014/main" xmlns="" id="{878D959C-E733-5A48-899F-BCABD06BE6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59" y="3193"/>
                <a:ext cx="3" cy="2"/>
              </a:xfrm>
              <a:custGeom>
                <a:avLst/>
                <a:gdLst>
                  <a:gd name="T0" fmla="*/ 1 w 3"/>
                  <a:gd name="T1" fmla="*/ 2 h 2"/>
                  <a:gd name="T2" fmla="*/ 3 w 3"/>
                  <a:gd name="T3" fmla="*/ 0 h 2"/>
                  <a:gd name="T4" fmla="*/ 1 w 3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2">
                    <a:moveTo>
                      <a:pt x="1" y="2"/>
                    </a:moveTo>
                    <a:cubicBezTo>
                      <a:pt x="1" y="1"/>
                      <a:pt x="2" y="0"/>
                      <a:pt x="3" y="0"/>
                    </a:cubicBezTo>
                    <a:cubicBezTo>
                      <a:pt x="1" y="0"/>
                      <a:pt x="0" y="1"/>
                      <a:pt x="1" y="2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70" name="Freeform 760">
                <a:extLst>
                  <a:ext uri="{FF2B5EF4-FFF2-40B4-BE49-F238E27FC236}">
                    <a16:creationId xmlns:a16="http://schemas.microsoft.com/office/drawing/2014/main" xmlns="" id="{3F857706-9F21-9C44-BFF5-CE0E050C5A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69" y="3179"/>
                <a:ext cx="0" cy="1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71" name="Freeform 761">
                <a:extLst>
                  <a:ext uri="{FF2B5EF4-FFF2-40B4-BE49-F238E27FC236}">
                    <a16:creationId xmlns:a16="http://schemas.microsoft.com/office/drawing/2014/main" xmlns="" id="{037A7A6B-6C74-984C-88D4-4107CBA76A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62" y="3178"/>
                <a:ext cx="2" cy="3"/>
              </a:xfrm>
              <a:custGeom>
                <a:avLst/>
                <a:gdLst>
                  <a:gd name="T0" fmla="*/ 2 w 3"/>
                  <a:gd name="T1" fmla="*/ 3 h 3"/>
                  <a:gd name="T2" fmla="*/ 3 w 3"/>
                  <a:gd name="T3" fmla="*/ 0 h 3"/>
                  <a:gd name="T4" fmla="*/ 0 w 3"/>
                  <a:gd name="T5" fmla="*/ 1 h 3"/>
                  <a:gd name="T6" fmla="*/ 2 w 3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3">
                    <a:moveTo>
                      <a:pt x="2" y="3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3"/>
                      <a:pt x="2" y="3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72" name="Freeform 762">
                <a:extLst>
                  <a:ext uri="{FF2B5EF4-FFF2-40B4-BE49-F238E27FC236}">
                    <a16:creationId xmlns:a16="http://schemas.microsoft.com/office/drawing/2014/main" xmlns="" id="{E730AFB5-B855-EB41-BCD4-94381E7747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59" y="3078"/>
                <a:ext cx="22" cy="100"/>
              </a:xfrm>
              <a:custGeom>
                <a:avLst/>
                <a:gdLst>
                  <a:gd name="T0" fmla="*/ 23 w 25"/>
                  <a:gd name="T1" fmla="*/ 3 h 115"/>
                  <a:gd name="T2" fmla="*/ 20 w 25"/>
                  <a:gd name="T3" fmla="*/ 6 h 115"/>
                  <a:gd name="T4" fmla="*/ 16 w 25"/>
                  <a:gd name="T5" fmla="*/ 1 h 115"/>
                  <a:gd name="T6" fmla="*/ 9 w 25"/>
                  <a:gd name="T7" fmla="*/ 1 h 115"/>
                  <a:gd name="T8" fmla="*/ 11 w 25"/>
                  <a:gd name="T9" fmla="*/ 10 h 115"/>
                  <a:gd name="T10" fmla="*/ 8 w 25"/>
                  <a:gd name="T11" fmla="*/ 10 h 115"/>
                  <a:gd name="T12" fmla="*/ 9 w 25"/>
                  <a:gd name="T13" fmla="*/ 27 h 115"/>
                  <a:gd name="T14" fmla="*/ 9 w 25"/>
                  <a:gd name="T15" fmla="*/ 39 h 115"/>
                  <a:gd name="T16" fmla="*/ 4 w 25"/>
                  <a:gd name="T17" fmla="*/ 86 h 115"/>
                  <a:gd name="T18" fmla="*/ 10 w 25"/>
                  <a:gd name="T19" fmla="*/ 89 h 115"/>
                  <a:gd name="T20" fmla="*/ 6 w 25"/>
                  <a:gd name="T21" fmla="*/ 92 h 115"/>
                  <a:gd name="T22" fmla="*/ 6 w 25"/>
                  <a:gd name="T23" fmla="*/ 89 h 115"/>
                  <a:gd name="T24" fmla="*/ 3 w 25"/>
                  <a:gd name="T25" fmla="*/ 103 h 115"/>
                  <a:gd name="T26" fmla="*/ 11 w 25"/>
                  <a:gd name="T27" fmla="*/ 103 h 115"/>
                  <a:gd name="T28" fmla="*/ 3 w 25"/>
                  <a:gd name="T29" fmla="*/ 109 h 115"/>
                  <a:gd name="T30" fmla="*/ 7 w 25"/>
                  <a:gd name="T31" fmla="*/ 114 h 115"/>
                  <a:gd name="T32" fmla="*/ 13 w 25"/>
                  <a:gd name="T33" fmla="*/ 109 h 115"/>
                  <a:gd name="T34" fmla="*/ 15 w 25"/>
                  <a:gd name="T35" fmla="*/ 113 h 115"/>
                  <a:gd name="T36" fmla="*/ 9 w 25"/>
                  <a:gd name="T37" fmla="*/ 82 h 115"/>
                  <a:gd name="T38" fmla="*/ 13 w 25"/>
                  <a:gd name="T39" fmla="*/ 83 h 115"/>
                  <a:gd name="T40" fmla="*/ 18 w 25"/>
                  <a:gd name="T41" fmla="*/ 65 h 115"/>
                  <a:gd name="T42" fmla="*/ 12 w 25"/>
                  <a:gd name="T43" fmla="*/ 57 h 115"/>
                  <a:gd name="T44" fmla="*/ 15 w 25"/>
                  <a:gd name="T45" fmla="*/ 53 h 115"/>
                  <a:gd name="T46" fmla="*/ 12 w 25"/>
                  <a:gd name="T47" fmla="*/ 53 h 115"/>
                  <a:gd name="T48" fmla="*/ 16 w 25"/>
                  <a:gd name="T49" fmla="*/ 47 h 115"/>
                  <a:gd name="T50" fmla="*/ 9 w 25"/>
                  <a:gd name="T51" fmla="*/ 45 h 115"/>
                  <a:gd name="T52" fmla="*/ 21 w 25"/>
                  <a:gd name="T53" fmla="*/ 35 h 115"/>
                  <a:gd name="T54" fmla="*/ 16 w 25"/>
                  <a:gd name="T55" fmla="*/ 36 h 115"/>
                  <a:gd name="T56" fmla="*/ 13 w 25"/>
                  <a:gd name="T57" fmla="*/ 34 h 115"/>
                  <a:gd name="T58" fmla="*/ 20 w 25"/>
                  <a:gd name="T59" fmla="*/ 33 h 115"/>
                  <a:gd name="T60" fmla="*/ 16 w 25"/>
                  <a:gd name="T61" fmla="*/ 23 h 115"/>
                  <a:gd name="T62" fmla="*/ 13 w 25"/>
                  <a:gd name="T63" fmla="*/ 24 h 115"/>
                  <a:gd name="T64" fmla="*/ 16 w 25"/>
                  <a:gd name="T65" fmla="*/ 12 h 115"/>
                  <a:gd name="T66" fmla="*/ 22 w 25"/>
                  <a:gd name="T67" fmla="*/ 19 h 115"/>
                  <a:gd name="T68" fmla="*/ 25 w 25"/>
                  <a:gd name="T69" fmla="*/ 15 h 115"/>
                  <a:gd name="T70" fmla="*/ 17 w 25"/>
                  <a:gd name="T71" fmla="*/ 7 h 115"/>
                  <a:gd name="T72" fmla="*/ 23 w 25"/>
                  <a:gd name="T73" fmla="*/ 3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5" h="115">
                    <a:moveTo>
                      <a:pt x="23" y="3"/>
                    </a:moveTo>
                    <a:cubicBezTo>
                      <a:pt x="21" y="3"/>
                      <a:pt x="20" y="4"/>
                      <a:pt x="20" y="6"/>
                    </a:cubicBezTo>
                    <a:cubicBezTo>
                      <a:pt x="17" y="5"/>
                      <a:pt x="18" y="2"/>
                      <a:pt x="16" y="1"/>
                    </a:cubicBezTo>
                    <a:cubicBezTo>
                      <a:pt x="14" y="4"/>
                      <a:pt x="12" y="0"/>
                      <a:pt x="9" y="1"/>
                    </a:cubicBezTo>
                    <a:cubicBezTo>
                      <a:pt x="8" y="4"/>
                      <a:pt x="12" y="6"/>
                      <a:pt x="11" y="10"/>
                    </a:cubicBezTo>
                    <a:cubicBezTo>
                      <a:pt x="8" y="10"/>
                      <a:pt x="8" y="10"/>
                      <a:pt x="8" y="10"/>
                    </a:cubicBezTo>
                    <a:cubicBezTo>
                      <a:pt x="9" y="15"/>
                      <a:pt x="12" y="23"/>
                      <a:pt x="9" y="27"/>
                    </a:cubicBezTo>
                    <a:cubicBezTo>
                      <a:pt x="7" y="31"/>
                      <a:pt x="8" y="34"/>
                      <a:pt x="9" y="39"/>
                    </a:cubicBezTo>
                    <a:cubicBezTo>
                      <a:pt x="6" y="54"/>
                      <a:pt x="8" y="70"/>
                      <a:pt x="4" y="86"/>
                    </a:cubicBezTo>
                    <a:cubicBezTo>
                      <a:pt x="10" y="89"/>
                      <a:pt x="10" y="89"/>
                      <a:pt x="10" y="89"/>
                    </a:cubicBezTo>
                    <a:cubicBezTo>
                      <a:pt x="7" y="89"/>
                      <a:pt x="10" y="93"/>
                      <a:pt x="6" y="92"/>
                    </a:cubicBezTo>
                    <a:cubicBezTo>
                      <a:pt x="7" y="91"/>
                      <a:pt x="6" y="90"/>
                      <a:pt x="6" y="89"/>
                    </a:cubicBezTo>
                    <a:cubicBezTo>
                      <a:pt x="0" y="92"/>
                      <a:pt x="6" y="99"/>
                      <a:pt x="3" y="103"/>
                    </a:cubicBezTo>
                    <a:cubicBezTo>
                      <a:pt x="5" y="102"/>
                      <a:pt x="10" y="102"/>
                      <a:pt x="11" y="103"/>
                    </a:cubicBezTo>
                    <a:cubicBezTo>
                      <a:pt x="4" y="102"/>
                      <a:pt x="11" y="108"/>
                      <a:pt x="3" y="109"/>
                    </a:cubicBezTo>
                    <a:cubicBezTo>
                      <a:pt x="0" y="113"/>
                      <a:pt x="9" y="110"/>
                      <a:pt x="7" y="114"/>
                    </a:cubicBezTo>
                    <a:cubicBezTo>
                      <a:pt x="11" y="115"/>
                      <a:pt x="10" y="110"/>
                      <a:pt x="13" y="109"/>
                    </a:cubicBezTo>
                    <a:cubicBezTo>
                      <a:pt x="16" y="111"/>
                      <a:pt x="11" y="113"/>
                      <a:pt x="15" y="113"/>
                    </a:cubicBezTo>
                    <a:cubicBezTo>
                      <a:pt x="18" y="106"/>
                      <a:pt x="10" y="93"/>
                      <a:pt x="9" y="82"/>
                    </a:cubicBezTo>
                    <a:cubicBezTo>
                      <a:pt x="13" y="83"/>
                      <a:pt x="13" y="83"/>
                      <a:pt x="13" y="83"/>
                    </a:cubicBezTo>
                    <a:cubicBezTo>
                      <a:pt x="10" y="77"/>
                      <a:pt x="11" y="69"/>
                      <a:pt x="18" y="65"/>
                    </a:cubicBezTo>
                    <a:cubicBezTo>
                      <a:pt x="14" y="65"/>
                      <a:pt x="20" y="57"/>
                      <a:pt x="12" y="57"/>
                    </a:cubicBezTo>
                    <a:cubicBezTo>
                      <a:pt x="14" y="56"/>
                      <a:pt x="14" y="55"/>
                      <a:pt x="15" y="53"/>
                    </a:cubicBezTo>
                    <a:cubicBezTo>
                      <a:pt x="12" y="53"/>
                      <a:pt x="12" y="53"/>
                      <a:pt x="12" y="53"/>
                    </a:cubicBezTo>
                    <a:cubicBezTo>
                      <a:pt x="12" y="50"/>
                      <a:pt x="16" y="51"/>
                      <a:pt x="16" y="47"/>
                    </a:cubicBezTo>
                    <a:cubicBezTo>
                      <a:pt x="13" y="49"/>
                      <a:pt x="12" y="47"/>
                      <a:pt x="9" y="45"/>
                    </a:cubicBezTo>
                    <a:cubicBezTo>
                      <a:pt x="13" y="42"/>
                      <a:pt x="17" y="38"/>
                      <a:pt x="21" y="35"/>
                    </a:cubicBezTo>
                    <a:cubicBezTo>
                      <a:pt x="19" y="35"/>
                      <a:pt x="18" y="36"/>
                      <a:pt x="16" y="36"/>
                    </a:cubicBezTo>
                    <a:cubicBezTo>
                      <a:pt x="18" y="34"/>
                      <a:pt x="14" y="34"/>
                      <a:pt x="13" y="34"/>
                    </a:cubicBezTo>
                    <a:cubicBezTo>
                      <a:pt x="13" y="32"/>
                      <a:pt x="18" y="32"/>
                      <a:pt x="20" y="33"/>
                    </a:cubicBezTo>
                    <a:cubicBezTo>
                      <a:pt x="22" y="29"/>
                      <a:pt x="13" y="26"/>
                      <a:pt x="16" y="23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12" y="20"/>
                      <a:pt x="16" y="17"/>
                      <a:pt x="16" y="12"/>
                    </a:cubicBezTo>
                    <a:cubicBezTo>
                      <a:pt x="21" y="11"/>
                      <a:pt x="20" y="17"/>
                      <a:pt x="22" y="19"/>
                    </a:cubicBezTo>
                    <a:cubicBezTo>
                      <a:pt x="23" y="18"/>
                      <a:pt x="23" y="16"/>
                      <a:pt x="25" y="15"/>
                    </a:cubicBezTo>
                    <a:cubicBezTo>
                      <a:pt x="23" y="13"/>
                      <a:pt x="19" y="10"/>
                      <a:pt x="17" y="7"/>
                    </a:cubicBezTo>
                    <a:cubicBezTo>
                      <a:pt x="23" y="10"/>
                      <a:pt x="23" y="4"/>
                      <a:pt x="23" y="3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73" name="Freeform 763">
                <a:extLst>
                  <a:ext uri="{FF2B5EF4-FFF2-40B4-BE49-F238E27FC236}">
                    <a16:creationId xmlns:a16="http://schemas.microsoft.com/office/drawing/2014/main" xmlns="" id="{35510777-2789-E946-9785-137495852A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81" y="3091"/>
                <a:ext cx="1" cy="2"/>
              </a:xfrm>
              <a:custGeom>
                <a:avLst/>
                <a:gdLst>
                  <a:gd name="T0" fmla="*/ 0 w 2"/>
                  <a:gd name="T1" fmla="*/ 0 h 2"/>
                  <a:gd name="T2" fmla="*/ 2 w 2"/>
                  <a:gd name="T3" fmla="*/ 2 h 2"/>
                  <a:gd name="T4" fmla="*/ 2 w 2"/>
                  <a:gd name="T5" fmla="*/ 0 h 2"/>
                  <a:gd name="T6" fmla="*/ 0 w 2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cubicBezTo>
                      <a:pt x="2" y="2"/>
                      <a:pt x="2" y="2"/>
                      <a:pt x="2" y="2"/>
                    </a:cubicBezTo>
                    <a:cubicBezTo>
                      <a:pt x="2" y="1"/>
                      <a:pt x="1" y="1"/>
                      <a:pt x="2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74" name="Freeform 764">
                <a:extLst>
                  <a:ext uri="{FF2B5EF4-FFF2-40B4-BE49-F238E27FC236}">
                    <a16:creationId xmlns:a16="http://schemas.microsoft.com/office/drawing/2014/main" xmlns="" id="{3FBCFBA2-C09D-BE4B-96F2-898D0E6C35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79" y="3080"/>
                <a:ext cx="1" cy="1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1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1" y="0"/>
                      <a:pt x="0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75" name="Freeform 765">
                <a:extLst>
                  <a:ext uri="{FF2B5EF4-FFF2-40B4-BE49-F238E27FC236}">
                    <a16:creationId xmlns:a16="http://schemas.microsoft.com/office/drawing/2014/main" xmlns="" id="{59B03FA1-FAF1-1642-B1A6-63B0FB3687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66" y="3101"/>
                <a:ext cx="1" cy="1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1 h 1"/>
                  <a:gd name="T4" fmla="*/ 1 w 1"/>
                  <a:gd name="T5" fmla="*/ 0 h 1"/>
                  <a:gd name="T6" fmla="*/ 0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lnTo>
                      <a:pt x="1" y="1"/>
                    </a:lnTo>
                    <a:lnTo>
                      <a:pt x="1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76" name="Freeform 766">
                <a:extLst>
                  <a:ext uri="{FF2B5EF4-FFF2-40B4-BE49-F238E27FC236}">
                    <a16:creationId xmlns:a16="http://schemas.microsoft.com/office/drawing/2014/main" xmlns="" id="{5C6AC209-2616-4C48-A2D0-C95D1E62EB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77" y="3106"/>
                <a:ext cx="4" cy="3"/>
              </a:xfrm>
              <a:custGeom>
                <a:avLst/>
                <a:gdLst>
                  <a:gd name="T0" fmla="*/ 4 w 4"/>
                  <a:gd name="T1" fmla="*/ 0 h 3"/>
                  <a:gd name="T2" fmla="*/ 0 w 4"/>
                  <a:gd name="T3" fmla="*/ 3 h 3"/>
                  <a:gd name="T4" fmla="*/ 4 w 4"/>
                  <a:gd name="T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3">
                    <a:moveTo>
                      <a:pt x="4" y="0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1" y="3"/>
                      <a:pt x="3" y="3"/>
                      <a:pt x="4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77" name="Freeform 767">
                <a:extLst>
                  <a:ext uri="{FF2B5EF4-FFF2-40B4-BE49-F238E27FC236}">
                    <a16:creationId xmlns:a16="http://schemas.microsoft.com/office/drawing/2014/main" xmlns="" id="{A97A274F-F015-954A-8B67-ADB5AAB99C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75" y="3128"/>
                <a:ext cx="3" cy="2"/>
              </a:xfrm>
              <a:custGeom>
                <a:avLst/>
                <a:gdLst>
                  <a:gd name="T0" fmla="*/ 0 w 4"/>
                  <a:gd name="T1" fmla="*/ 1 h 2"/>
                  <a:gd name="T2" fmla="*/ 3 w 4"/>
                  <a:gd name="T3" fmla="*/ 2 h 2"/>
                  <a:gd name="T4" fmla="*/ 0 w 4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2">
                    <a:moveTo>
                      <a:pt x="0" y="1"/>
                    </a:moveTo>
                    <a:cubicBezTo>
                      <a:pt x="1" y="2"/>
                      <a:pt x="2" y="2"/>
                      <a:pt x="3" y="2"/>
                    </a:cubicBezTo>
                    <a:cubicBezTo>
                      <a:pt x="4" y="1"/>
                      <a:pt x="2" y="0"/>
                      <a:pt x="0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78" name="Rectangle 768">
                <a:extLst>
                  <a:ext uri="{FF2B5EF4-FFF2-40B4-BE49-F238E27FC236}">
                    <a16:creationId xmlns:a16="http://schemas.microsoft.com/office/drawing/2014/main" xmlns="" id="{CE0C10C4-79B5-6442-BA6D-970D718E1F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81" y="3084"/>
                <a:ext cx="1" cy="4"/>
              </a:xfrm>
              <a:prstGeom prst="rect">
                <a:avLst/>
              </a:pr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79" name="Freeform 769">
                <a:extLst>
                  <a:ext uri="{FF2B5EF4-FFF2-40B4-BE49-F238E27FC236}">
                    <a16:creationId xmlns:a16="http://schemas.microsoft.com/office/drawing/2014/main" xmlns="" id="{6AC9C6C5-4F78-7844-811B-16C46B23AD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65" y="3022"/>
                <a:ext cx="20" cy="55"/>
              </a:xfrm>
              <a:custGeom>
                <a:avLst/>
                <a:gdLst>
                  <a:gd name="T0" fmla="*/ 6 w 23"/>
                  <a:gd name="T1" fmla="*/ 4 h 63"/>
                  <a:gd name="T2" fmla="*/ 2 w 23"/>
                  <a:gd name="T3" fmla="*/ 15 h 63"/>
                  <a:gd name="T4" fmla="*/ 12 w 23"/>
                  <a:gd name="T5" fmla="*/ 23 h 63"/>
                  <a:gd name="T6" fmla="*/ 3 w 23"/>
                  <a:gd name="T7" fmla="*/ 22 h 63"/>
                  <a:gd name="T8" fmla="*/ 8 w 23"/>
                  <a:gd name="T9" fmla="*/ 43 h 63"/>
                  <a:gd name="T10" fmla="*/ 4 w 23"/>
                  <a:gd name="T11" fmla="*/ 43 h 63"/>
                  <a:gd name="T12" fmla="*/ 13 w 23"/>
                  <a:gd name="T13" fmla="*/ 52 h 63"/>
                  <a:gd name="T14" fmla="*/ 2 w 23"/>
                  <a:gd name="T15" fmla="*/ 51 h 63"/>
                  <a:gd name="T16" fmla="*/ 2 w 23"/>
                  <a:gd name="T17" fmla="*/ 50 h 63"/>
                  <a:gd name="T18" fmla="*/ 4 w 23"/>
                  <a:gd name="T19" fmla="*/ 61 h 63"/>
                  <a:gd name="T20" fmla="*/ 10 w 23"/>
                  <a:gd name="T21" fmla="*/ 63 h 63"/>
                  <a:gd name="T22" fmla="*/ 16 w 23"/>
                  <a:gd name="T23" fmla="*/ 63 h 63"/>
                  <a:gd name="T24" fmla="*/ 12 w 23"/>
                  <a:gd name="T25" fmla="*/ 56 h 63"/>
                  <a:gd name="T26" fmla="*/ 16 w 23"/>
                  <a:gd name="T27" fmla="*/ 55 h 63"/>
                  <a:gd name="T28" fmla="*/ 14 w 23"/>
                  <a:gd name="T29" fmla="*/ 52 h 63"/>
                  <a:gd name="T30" fmla="*/ 17 w 23"/>
                  <a:gd name="T31" fmla="*/ 52 h 63"/>
                  <a:gd name="T32" fmla="*/ 14 w 23"/>
                  <a:gd name="T33" fmla="*/ 46 h 63"/>
                  <a:gd name="T34" fmla="*/ 15 w 23"/>
                  <a:gd name="T35" fmla="*/ 47 h 63"/>
                  <a:gd name="T36" fmla="*/ 11 w 23"/>
                  <a:gd name="T37" fmla="*/ 43 h 63"/>
                  <a:gd name="T38" fmla="*/ 16 w 23"/>
                  <a:gd name="T39" fmla="*/ 41 h 63"/>
                  <a:gd name="T40" fmla="*/ 13 w 23"/>
                  <a:gd name="T41" fmla="*/ 41 h 63"/>
                  <a:gd name="T42" fmla="*/ 19 w 23"/>
                  <a:gd name="T43" fmla="*/ 28 h 63"/>
                  <a:gd name="T44" fmla="*/ 16 w 23"/>
                  <a:gd name="T45" fmla="*/ 27 h 63"/>
                  <a:gd name="T46" fmla="*/ 18 w 23"/>
                  <a:gd name="T47" fmla="*/ 33 h 63"/>
                  <a:gd name="T48" fmla="*/ 9 w 23"/>
                  <a:gd name="T49" fmla="*/ 32 h 63"/>
                  <a:gd name="T50" fmla="*/ 17 w 23"/>
                  <a:gd name="T51" fmla="*/ 24 h 63"/>
                  <a:gd name="T52" fmla="*/ 16 w 23"/>
                  <a:gd name="T53" fmla="*/ 14 h 63"/>
                  <a:gd name="T54" fmla="*/ 18 w 23"/>
                  <a:gd name="T55" fmla="*/ 14 h 63"/>
                  <a:gd name="T56" fmla="*/ 15 w 23"/>
                  <a:gd name="T57" fmla="*/ 8 h 63"/>
                  <a:gd name="T58" fmla="*/ 13 w 23"/>
                  <a:gd name="T59" fmla="*/ 10 h 63"/>
                  <a:gd name="T60" fmla="*/ 11 w 23"/>
                  <a:gd name="T61" fmla="*/ 7 h 63"/>
                  <a:gd name="T62" fmla="*/ 13 w 23"/>
                  <a:gd name="T63" fmla="*/ 7 h 63"/>
                  <a:gd name="T64" fmla="*/ 7 w 23"/>
                  <a:gd name="T65" fmla="*/ 0 h 63"/>
                  <a:gd name="T66" fmla="*/ 11 w 23"/>
                  <a:gd name="T67" fmla="*/ 7 h 63"/>
                  <a:gd name="T68" fmla="*/ 6 w 23"/>
                  <a:gd name="T69" fmla="*/ 4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3" h="63">
                    <a:moveTo>
                      <a:pt x="6" y="4"/>
                    </a:moveTo>
                    <a:cubicBezTo>
                      <a:pt x="1" y="7"/>
                      <a:pt x="3" y="12"/>
                      <a:pt x="2" y="15"/>
                    </a:cubicBezTo>
                    <a:cubicBezTo>
                      <a:pt x="4" y="22"/>
                      <a:pt x="12" y="17"/>
                      <a:pt x="12" y="23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3" y="28"/>
                      <a:pt x="0" y="37"/>
                      <a:pt x="8" y="43"/>
                    </a:cubicBezTo>
                    <a:cubicBezTo>
                      <a:pt x="7" y="44"/>
                      <a:pt x="5" y="45"/>
                      <a:pt x="4" y="43"/>
                    </a:cubicBezTo>
                    <a:cubicBezTo>
                      <a:pt x="4" y="47"/>
                      <a:pt x="17" y="46"/>
                      <a:pt x="13" y="52"/>
                    </a:cubicBezTo>
                    <a:cubicBezTo>
                      <a:pt x="8" y="46"/>
                      <a:pt x="8" y="53"/>
                      <a:pt x="2" y="51"/>
                    </a:cubicBezTo>
                    <a:cubicBezTo>
                      <a:pt x="2" y="50"/>
                      <a:pt x="2" y="50"/>
                      <a:pt x="2" y="50"/>
                    </a:cubicBezTo>
                    <a:cubicBezTo>
                      <a:pt x="2" y="54"/>
                      <a:pt x="5" y="59"/>
                      <a:pt x="4" y="61"/>
                    </a:cubicBezTo>
                    <a:cubicBezTo>
                      <a:pt x="6" y="62"/>
                      <a:pt x="10" y="60"/>
                      <a:pt x="10" y="63"/>
                    </a:cubicBezTo>
                    <a:cubicBezTo>
                      <a:pt x="11" y="62"/>
                      <a:pt x="13" y="63"/>
                      <a:pt x="16" y="63"/>
                    </a:cubicBezTo>
                    <a:cubicBezTo>
                      <a:pt x="13" y="60"/>
                      <a:pt x="15" y="58"/>
                      <a:pt x="12" y="56"/>
                    </a:cubicBezTo>
                    <a:cubicBezTo>
                      <a:pt x="15" y="54"/>
                      <a:pt x="13" y="57"/>
                      <a:pt x="16" y="55"/>
                    </a:cubicBezTo>
                    <a:cubicBezTo>
                      <a:pt x="14" y="52"/>
                      <a:pt x="14" y="52"/>
                      <a:pt x="14" y="52"/>
                    </a:cubicBezTo>
                    <a:cubicBezTo>
                      <a:pt x="14" y="50"/>
                      <a:pt x="16" y="55"/>
                      <a:pt x="17" y="52"/>
                    </a:cubicBezTo>
                    <a:cubicBezTo>
                      <a:pt x="16" y="51"/>
                      <a:pt x="14" y="48"/>
                      <a:pt x="14" y="46"/>
                    </a:cubicBezTo>
                    <a:cubicBezTo>
                      <a:pt x="15" y="47"/>
                      <a:pt x="15" y="47"/>
                      <a:pt x="15" y="47"/>
                    </a:cubicBezTo>
                    <a:cubicBezTo>
                      <a:pt x="14" y="45"/>
                      <a:pt x="16" y="42"/>
                      <a:pt x="11" y="43"/>
                    </a:cubicBezTo>
                    <a:cubicBezTo>
                      <a:pt x="16" y="41"/>
                      <a:pt x="16" y="41"/>
                      <a:pt x="16" y="41"/>
                    </a:cubicBezTo>
                    <a:cubicBezTo>
                      <a:pt x="13" y="41"/>
                      <a:pt x="13" y="41"/>
                      <a:pt x="13" y="41"/>
                    </a:cubicBezTo>
                    <a:cubicBezTo>
                      <a:pt x="14" y="36"/>
                      <a:pt x="23" y="35"/>
                      <a:pt x="19" y="28"/>
                    </a:cubicBezTo>
                    <a:cubicBezTo>
                      <a:pt x="18" y="29"/>
                      <a:pt x="16" y="28"/>
                      <a:pt x="16" y="27"/>
                    </a:cubicBezTo>
                    <a:cubicBezTo>
                      <a:pt x="13" y="30"/>
                      <a:pt x="18" y="31"/>
                      <a:pt x="18" y="33"/>
                    </a:cubicBezTo>
                    <a:cubicBezTo>
                      <a:pt x="15" y="33"/>
                      <a:pt x="11" y="29"/>
                      <a:pt x="9" y="32"/>
                    </a:cubicBezTo>
                    <a:cubicBezTo>
                      <a:pt x="13" y="28"/>
                      <a:pt x="9" y="25"/>
                      <a:pt x="17" y="24"/>
                    </a:cubicBezTo>
                    <a:cubicBezTo>
                      <a:pt x="18" y="20"/>
                      <a:pt x="14" y="18"/>
                      <a:pt x="16" y="14"/>
                    </a:cubicBezTo>
                    <a:cubicBezTo>
                      <a:pt x="18" y="14"/>
                      <a:pt x="18" y="14"/>
                      <a:pt x="18" y="14"/>
                    </a:cubicBezTo>
                    <a:cubicBezTo>
                      <a:pt x="12" y="13"/>
                      <a:pt x="21" y="11"/>
                      <a:pt x="15" y="8"/>
                    </a:cubicBezTo>
                    <a:cubicBezTo>
                      <a:pt x="13" y="10"/>
                      <a:pt x="13" y="10"/>
                      <a:pt x="13" y="10"/>
                    </a:cubicBezTo>
                    <a:cubicBezTo>
                      <a:pt x="11" y="9"/>
                      <a:pt x="11" y="8"/>
                      <a:pt x="11" y="7"/>
                    </a:cubicBezTo>
                    <a:cubicBezTo>
                      <a:pt x="12" y="7"/>
                      <a:pt x="12" y="7"/>
                      <a:pt x="13" y="7"/>
                    </a:cubicBezTo>
                    <a:cubicBezTo>
                      <a:pt x="9" y="6"/>
                      <a:pt x="8" y="1"/>
                      <a:pt x="7" y="0"/>
                    </a:cubicBezTo>
                    <a:cubicBezTo>
                      <a:pt x="6" y="2"/>
                      <a:pt x="10" y="5"/>
                      <a:pt x="11" y="7"/>
                    </a:cubicBezTo>
                    <a:cubicBezTo>
                      <a:pt x="8" y="6"/>
                      <a:pt x="5" y="6"/>
                      <a:pt x="6" y="4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80" name="Freeform 770">
                <a:extLst>
                  <a:ext uri="{FF2B5EF4-FFF2-40B4-BE49-F238E27FC236}">
                    <a16:creationId xmlns:a16="http://schemas.microsoft.com/office/drawing/2014/main" xmlns="" id="{7B6E4C40-ED33-DA4C-BC73-1CA204ECB6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78" y="3063"/>
                <a:ext cx="2" cy="1"/>
              </a:xfrm>
              <a:custGeom>
                <a:avLst/>
                <a:gdLst>
                  <a:gd name="T0" fmla="*/ 2 w 2"/>
                  <a:gd name="T1" fmla="*/ 1 h 1"/>
                  <a:gd name="T2" fmla="*/ 0 w 2"/>
                  <a:gd name="T3" fmla="*/ 0 h 1"/>
                  <a:gd name="T4" fmla="*/ 2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81" name="Freeform 771">
                <a:extLst>
                  <a:ext uri="{FF2B5EF4-FFF2-40B4-BE49-F238E27FC236}">
                    <a16:creationId xmlns:a16="http://schemas.microsoft.com/office/drawing/2014/main" xmlns="" id="{249491A0-6368-FF44-8B90-7F66A9B122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66" y="2979"/>
                <a:ext cx="23" cy="43"/>
              </a:xfrm>
              <a:custGeom>
                <a:avLst/>
                <a:gdLst>
                  <a:gd name="T0" fmla="*/ 13 w 27"/>
                  <a:gd name="T1" fmla="*/ 36 h 50"/>
                  <a:gd name="T2" fmla="*/ 18 w 27"/>
                  <a:gd name="T3" fmla="*/ 34 h 50"/>
                  <a:gd name="T4" fmla="*/ 8 w 27"/>
                  <a:gd name="T5" fmla="*/ 34 h 50"/>
                  <a:gd name="T6" fmla="*/ 7 w 27"/>
                  <a:gd name="T7" fmla="*/ 29 h 50"/>
                  <a:gd name="T8" fmla="*/ 16 w 27"/>
                  <a:gd name="T9" fmla="*/ 29 h 50"/>
                  <a:gd name="T10" fmla="*/ 17 w 27"/>
                  <a:gd name="T11" fmla="*/ 24 h 50"/>
                  <a:gd name="T12" fmla="*/ 11 w 27"/>
                  <a:gd name="T13" fmla="*/ 24 h 50"/>
                  <a:gd name="T14" fmla="*/ 8 w 27"/>
                  <a:gd name="T15" fmla="*/ 18 h 50"/>
                  <a:gd name="T16" fmla="*/ 10 w 27"/>
                  <a:gd name="T17" fmla="*/ 21 h 50"/>
                  <a:gd name="T18" fmla="*/ 17 w 27"/>
                  <a:gd name="T19" fmla="*/ 18 h 50"/>
                  <a:gd name="T20" fmla="*/ 2 w 27"/>
                  <a:gd name="T21" fmla="*/ 4 h 50"/>
                  <a:gd name="T22" fmla="*/ 2 w 27"/>
                  <a:gd name="T23" fmla="*/ 8 h 50"/>
                  <a:gd name="T24" fmla="*/ 9 w 27"/>
                  <a:gd name="T25" fmla="*/ 9 h 50"/>
                  <a:gd name="T26" fmla="*/ 7 w 27"/>
                  <a:gd name="T27" fmla="*/ 13 h 50"/>
                  <a:gd name="T28" fmla="*/ 4 w 27"/>
                  <a:gd name="T29" fmla="*/ 10 h 50"/>
                  <a:gd name="T30" fmla="*/ 3 w 27"/>
                  <a:gd name="T31" fmla="*/ 42 h 50"/>
                  <a:gd name="T32" fmla="*/ 3 w 27"/>
                  <a:gd name="T33" fmla="*/ 37 h 50"/>
                  <a:gd name="T34" fmla="*/ 7 w 27"/>
                  <a:gd name="T35" fmla="*/ 42 h 50"/>
                  <a:gd name="T36" fmla="*/ 14 w 27"/>
                  <a:gd name="T37" fmla="*/ 40 h 50"/>
                  <a:gd name="T38" fmla="*/ 12 w 27"/>
                  <a:gd name="T39" fmla="*/ 42 h 50"/>
                  <a:gd name="T40" fmla="*/ 18 w 27"/>
                  <a:gd name="T41" fmla="*/ 43 h 50"/>
                  <a:gd name="T42" fmla="*/ 21 w 27"/>
                  <a:gd name="T43" fmla="*/ 50 h 50"/>
                  <a:gd name="T44" fmla="*/ 22 w 27"/>
                  <a:gd name="T45" fmla="*/ 38 h 50"/>
                  <a:gd name="T46" fmla="*/ 13 w 27"/>
                  <a:gd name="T47" fmla="*/ 36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7" h="50">
                    <a:moveTo>
                      <a:pt x="13" y="36"/>
                    </a:moveTo>
                    <a:cubicBezTo>
                      <a:pt x="14" y="33"/>
                      <a:pt x="17" y="37"/>
                      <a:pt x="18" y="34"/>
                    </a:cubicBezTo>
                    <a:cubicBezTo>
                      <a:pt x="16" y="32"/>
                      <a:pt x="12" y="37"/>
                      <a:pt x="8" y="34"/>
                    </a:cubicBezTo>
                    <a:cubicBezTo>
                      <a:pt x="11" y="33"/>
                      <a:pt x="7" y="30"/>
                      <a:pt x="7" y="29"/>
                    </a:cubicBezTo>
                    <a:cubicBezTo>
                      <a:pt x="9" y="30"/>
                      <a:pt x="14" y="30"/>
                      <a:pt x="16" y="29"/>
                    </a:cubicBezTo>
                    <a:cubicBezTo>
                      <a:pt x="14" y="28"/>
                      <a:pt x="17" y="26"/>
                      <a:pt x="17" y="24"/>
                    </a:cubicBezTo>
                    <a:cubicBezTo>
                      <a:pt x="14" y="29"/>
                      <a:pt x="15" y="21"/>
                      <a:pt x="11" y="24"/>
                    </a:cubicBezTo>
                    <a:cubicBezTo>
                      <a:pt x="8" y="24"/>
                      <a:pt x="6" y="20"/>
                      <a:pt x="8" y="18"/>
                    </a:cubicBezTo>
                    <a:cubicBezTo>
                      <a:pt x="11" y="19"/>
                      <a:pt x="10" y="20"/>
                      <a:pt x="10" y="21"/>
                    </a:cubicBezTo>
                    <a:cubicBezTo>
                      <a:pt x="15" y="22"/>
                      <a:pt x="13" y="18"/>
                      <a:pt x="17" y="18"/>
                    </a:cubicBezTo>
                    <a:cubicBezTo>
                      <a:pt x="11" y="14"/>
                      <a:pt x="12" y="0"/>
                      <a:pt x="2" y="4"/>
                    </a:cubicBezTo>
                    <a:cubicBezTo>
                      <a:pt x="0" y="5"/>
                      <a:pt x="2" y="6"/>
                      <a:pt x="2" y="8"/>
                    </a:cubicBezTo>
                    <a:cubicBezTo>
                      <a:pt x="5" y="4"/>
                      <a:pt x="8" y="8"/>
                      <a:pt x="9" y="9"/>
                    </a:cubicBezTo>
                    <a:cubicBezTo>
                      <a:pt x="8" y="10"/>
                      <a:pt x="11" y="14"/>
                      <a:pt x="7" y="13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1" y="19"/>
                      <a:pt x="2" y="31"/>
                      <a:pt x="3" y="42"/>
                    </a:cubicBezTo>
                    <a:cubicBezTo>
                      <a:pt x="3" y="37"/>
                      <a:pt x="3" y="37"/>
                      <a:pt x="3" y="37"/>
                    </a:cubicBezTo>
                    <a:cubicBezTo>
                      <a:pt x="6" y="38"/>
                      <a:pt x="6" y="40"/>
                      <a:pt x="7" y="42"/>
                    </a:cubicBezTo>
                    <a:cubicBezTo>
                      <a:pt x="14" y="40"/>
                      <a:pt x="14" y="40"/>
                      <a:pt x="14" y="40"/>
                    </a:cubicBezTo>
                    <a:cubicBezTo>
                      <a:pt x="13" y="41"/>
                      <a:pt x="14" y="43"/>
                      <a:pt x="12" y="42"/>
                    </a:cubicBezTo>
                    <a:cubicBezTo>
                      <a:pt x="14" y="44"/>
                      <a:pt x="16" y="44"/>
                      <a:pt x="18" y="43"/>
                    </a:cubicBezTo>
                    <a:cubicBezTo>
                      <a:pt x="20" y="46"/>
                      <a:pt x="17" y="47"/>
                      <a:pt x="21" y="50"/>
                    </a:cubicBezTo>
                    <a:cubicBezTo>
                      <a:pt x="27" y="44"/>
                      <a:pt x="17" y="45"/>
                      <a:pt x="22" y="38"/>
                    </a:cubicBezTo>
                    <a:lnTo>
                      <a:pt x="13" y="36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82" name="Freeform 772">
                <a:extLst>
                  <a:ext uri="{FF2B5EF4-FFF2-40B4-BE49-F238E27FC236}">
                    <a16:creationId xmlns:a16="http://schemas.microsoft.com/office/drawing/2014/main" xmlns="" id="{E3DD35C9-C4CD-8A45-B101-7F2235E9D3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77" y="3020"/>
                <a:ext cx="3" cy="2"/>
              </a:xfrm>
              <a:custGeom>
                <a:avLst/>
                <a:gdLst>
                  <a:gd name="T0" fmla="*/ 3 w 3"/>
                  <a:gd name="T1" fmla="*/ 2 h 2"/>
                  <a:gd name="T2" fmla="*/ 0 w 3"/>
                  <a:gd name="T3" fmla="*/ 0 h 2"/>
                  <a:gd name="T4" fmla="*/ 1 w 3"/>
                  <a:gd name="T5" fmla="*/ 2 h 2"/>
                  <a:gd name="T6" fmla="*/ 3 w 3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2">
                    <a:moveTo>
                      <a:pt x="3" y="2"/>
                    </a:moveTo>
                    <a:lnTo>
                      <a:pt x="0" y="0"/>
                    </a:lnTo>
                    <a:lnTo>
                      <a:pt x="1" y="2"/>
                    </a:ln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83" name="Freeform 773">
                <a:extLst>
                  <a:ext uri="{FF2B5EF4-FFF2-40B4-BE49-F238E27FC236}">
                    <a16:creationId xmlns:a16="http://schemas.microsoft.com/office/drawing/2014/main" xmlns="" id="{9AC87C57-F344-044B-B3F9-097E87935F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68" y="3017"/>
                <a:ext cx="3" cy="3"/>
              </a:xfrm>
              <a:custGeom>
                <a:avLst/>
                <a:gdLst>
                  <a:gd name="T0" fmla="*/ 0 w 4"/>
                  <a:gd name="T1" fmla="*/ 2 h 3"/>
                  <a:gd name="T2" fmla="*/ 3 w 4"/>
                  <a:gd name="T3" fmla="*/ 3 h 3"/>
                  <a:gd name="T4" fmla="*/ 0 w 4"/>
                  <a:gd name="T5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3">
                    <a:moveTo>
                      <a:pt x="0" y="2"/>
                    </a:moveTo>
                    <a:cubicBezTo>
                      <a:pt x="3" y="3"/>
                      <a:pt x="3" y="3"/>
                      <a:pt x="3" y="3"/>
                    </a:cubicBezTo>
                    <a:cubicBezTo>
                      <a:pt x="4" y="0"/>
                      <a:pt x="2" y="0"/>
                      <a:pt x="0" y="2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84" name="Freeform 774">
                <a:extLst>
                  <a:ext uri="{FF2B5EF4-FFF2-40B4-BE49-F238E27FC236}">
                    <a16:creationId xmlns:a16="http://schemas.microsoft.com/office/drawing/2014/main" xmlns="" id="{D22372E8-F534-2441-8FC0-3517776141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79" y="2989"/>
                <a:ext cx="2" cy="2"/>
              </a:xfrm>
              <a:custGeom>
                <a:avLst/>
                <a:gdLst>
                  <a:gd name="T0" fmla="*/ 2 w 2"/>
                  <a:gd name="T1" fmla="*/ 3 h 3"/>
                  <a:gd name="T2" fmla="*/ 1 w 2"/>
                  <a:gd name="T3" fmla="*/ 0 h 3"/>
                  <a:gd name="T4" fmla="*/ 0 w 2"/>
                  <a:gd name="T5" fmla="*/ 2 h 3"/>
                  <a:gd name="T6" fmla="*/ 2 w 2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3">
                    <a:moveTo>
                      <a:pt x="2" y="3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" y="2"/>
                      <a:pt x="2" y="3"/>
                      <a:pt x="2" y="3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85" name="Freeform 775">
                <a:extLst>
                  <a:ext uri="{FF2B5EF4-FFF2-40B4-BE49-F238E27FC236}">
                    <a16:creationId xmlns:a16="http://schemas.microsoft.com/office/drawing/2014/main" xmlns="" id="{1B82CAC1-C454-924F-8C08-AB50A7CE28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67" y="2971"/>
                <a:ext cx="11" cy="13"/>
              </a:xfrm>
              <a:custGeom>
                <a:avLst/>
                <a:gdLst>
                  <a:gd name="T0" fmla="*/ 0 w 13"/>
                  <a:gd name="T1" fmla="*/ 0 h 15"/>
                  <a:gd name="T2" fmla="*/ 0 w 13"/>
                  <a:gd name="T3" fmla="*/ 12 h 15"/>
                  <a:gd name="T4" fmla="*/ 12 w 13"/>
                  <a:gd name="T5" fmla="*/ 12 h 15"/>
                  <a:gd name="T6" fmla="*/ 5 w 13"/>
                  <a:gd name="T7" fmla="*/ 7 h 15"/>
                  <a:gd name="T8" fmla="*/ 5 w 13"/>
                  <a:gd name="T9" fmla="*/ 0 h 15"/>
                  <a:gd name="T10" fmla="*/ 0 w 13"/>
                  <a:gd name="T11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" h="15">
                    <a:moveTo>
                      <a:pt x="0" y="0"/>
                    </a:moveTo>
                    <a:cubicBezTo>
                      <a:pt x="1" y="4"/>
                      <a:pt x="4" y="7"/>
                      <a:pt x="0" y="12"/>
                    </a:cubicBezTo>
                    <a:cubicBezTo>
                      <a:pt x="4" y="15"/>
                      <a:pt x="8" y="11"/>
                      <a:pt x="12" y="12"/>
                    </a:cubicBezTo>
                    <a:cubicBezTo>
                      <a:pt x="13" y="10"/>
                      <a:pt x="6" y="10"/>
                      <a:pt x="5" y="7"/>
                    </a:cubicBezTo>
                    <a:cubicBezTo>
                      <a:pt x="8" y="6"/>
                      <a:pt x="4" y="3"/>
                      <a:pt x="5" y="0"/>
                    </a:cubicBezTo>
                    <a:cubicBezTo>
                      <a:pt x="3" y="0"/>
                      <a:pt x="2" y="0"/>
                      <a:pt x="0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86" name="Freeform 776">
                <a:extLst>
                  <a:ext uri="{FF2B5EF4-FFF2-40B4-BE49-F238E27FC236}">
                    <a16:creationId xmlns:a16="http://schemas.microsoft.com/office/drawing/2014/main" xmlns="" id="{A3F01F7E-F0FF-F541-9A1A-93D7C06D9C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69" y="2872"/>
                <a:ext cx="19" cy="103"/>
              </a:xfrm>
              <a:custGeom>
                <a:avLst/>
                <a:gdLst>
                  <a:gd name="T0" fmla="*/ 12 w 22"/>
                  <a:gd name="T1" fmla="*/ 98 h 119"/>
                  <a:gd name="T2" fmla="*/ 11 w 22"/>
                  <a:gd name="T3" fmla="*/ 92 h 119"/>
                  <a:gd name="T4" fmla="*/ 14 w 22"/>
                  <a:gd name="T5" fmla="*/ 95 h 119"/>
                  <a:gd name="T6" fmla="*/ 16 w 22"/>
                  <a:gd name="T7" fmla="*/ 90 h 119"/>
                  <a:gd name="T8" fmla="*/ 14 w 22"/>
                  <a:gd name="T9" fmla="*/ 90 h 119"/>
                  <a:gd name="T10" fmla="*/ 13 w 22"/>
                  <a:gd name="T11" fmla="*/ 79 h 119"/>
                  <a:gd name="T12" fmla="*/ 8 w 22"/>
                  <a:gd name="T13" fmla="*/ 77 h 119"/>
                  <a:gd name="T14" fmla="*/ 16 w 22"/>
                  <a:gd name="T15" fmla="*/ 70 h 119"/>
                  <a:gd name="T16" fmla="*/ 5 w 22"/>
                  <a:gd name="T17" fmla="*/ 72 h 119"/>
                  <a:gd name="T18" fmla="*/ 9 w 22"/>
                  <a:gd name="T19" fmla="*/ 60 h 119"/>
                  <a:gd name="T20" fmla="*/ 10 w 22"/>
                  <a:gd name="T21" fmla="*/ 62 h 119"/>
                  <a:gd name="T22" fmla="*/ 10 w 22"/>
                  <a:gd name="T23" fmla="*/ 56 h 119"/>
                  <a:gd name="T24" fmla="*/ 15 w 22"/>
                  <a:gd name="T25" fmla="*/ 56 h 119"/>
                  <a:gd name="T26" fmla="*/ 15 w 22"/>
                  <a:gd name="T27" fmla="*/ 46 h 119"/>
                  <a:gd name="T28" fmla="*/ 17 w 22"/>
                  <a:gd name="T29" fmla="*/ 47 h 119"/>
                  <a:gd name="T30" fmla="*/ 13 w 22"/>
                  <a:gd name="T31" fmla="*/ 28 h 119"/>
                  <a:gd name="T32" fmla="*/ 17 w 22"/>
                  <a:gd name="T33" fmla="*/ 26 h 119"/>
                  <a:gd name="T34" fmla="*/ 7 w 22"/>
                  <a:gd name="T35" fmla="*/ 27 h 119"/>
                  <a:gd name="T36" fmla="*/ 8 w 22"/>
                  <a:gd name="T37" fmla="*/ 20 h 119"/>
                  <a:gd name="T38" fmla="*/ 14 w 22"/>
                  <a:gd name="T39" fmla="*/ 22 h 119"/>
                  <a:gd name="T40" fmla="*/ 11 w 22"/>
                  <a:gd name="T41" fmla="*/ 17 h 119"/>
                  <a:gd name="T42" fmla="*/ 17 w 22"/>
                  <a:gd name="T43" fmla="*/ 14 h 119"/>
                  <a:gd name="T44" fmla="*/ 8 w 22"/>
                  <a:gd name="T45" fmla="*/ 6 h 119"/>
                  <a:gd name="T46" fmla="*/ 10 w 22"/>
                  <a:gd name="T47" fmla="*/ 1 h 119"/>
                  <a:gd name="T48" fmla="*/ 1 w 22"/>
                  <a:gd name="T49" fmla="*/ 5 h 119"/>
                  <a:gd name="T50" fmla="*/ 2 w 22"/>
                  <a:gd name="T51" fmla="*/ 31 h 119"/>
                  <a:gd name="T52" fmla="*/ 7 w 22"/>
                  <a:gd name="T53" fmla="*/ 38 h 119"/>
                  <a:gd name="T54" fmla="*/ 1 w 22"/>
                  <a:gd name="T55" fmla="*/ 39 h 119"/>
                  <a:gd name="T56" fmla="*/ 7 w 22"/>
                  <a:gd name="T57" fmla="*/ 39 h 119"/>
                  <a:gd name="T58" fmla="*/ 2 w 22"/>
                  <a:gd name="T59" fmla="*/ 43 h 119"/>
                  <a:gd name="T60" fmla="*/ 7 w 22"/>
                  <a:gd name="T61" fmla="*/ 46 h 119"/>
                  <a:gd name="T62" fmla="*/ 0 w 22"/>
                  <a:gd name="T63" fmla="*/ 48 h 119"/>
                  <a:gd name="T64" fmla="*/ 2 w 22"/>
                  <a:gd name="T65" fmla="*/ 90 h 119"/>
                  <a:gd name="T66" fmla="*/ 7 w 22"/>
                  <a:gd name="T67" fmla="*/ 89 h 119"/>
                  <a:gd name="T68" fmla="*/ 7 w 22"/>
                  <a:gd name="T69" fmla="*/ 105 h 119"/>
                  <a:gd name="T70" fmla="*/ 10 w 22"/>
                  <a:gd name="T71" fmla="*/ 107 h 119"/>
                  <a:gd name="T72" fmla="*/ 1 w 22"/>
                  <a:gd name="T73" fmla="*/ 107 h 119"/>
                  <a:gd name="T74" fmla="*/ 2 w 22"/>
                  <a:gd name="T75" fmla="*/ 112 h 119"/>
                  <a:gd name="T76" fmla="*/ 4 w 22"/>
                  <a:gd name="T77" fmla="*/ 109 h 119"/>
                  <a:gd name="T78" fmla="*/ 2 w 22"/>
                  <a:gd name="T79" fmla="*/ 114 h 119"/>
                  <a:gd name="T80" fmla="*/ 13 w 22"/>
                  <a:gd name="T81" fmla="*/ 111 h 119"/>
                  <a:gd name="T82" fmla="*/ 18 w 22"/>
                  <a:gd name="T83" fmla="*/ 98 h 119"/>
                  <a:gd name="T84" fmla="*/ 12 w 22"/>
                  <a:gd name="T85" fmla="*/ 98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2" h="119">
                    <a:moveTo>
                      <a:pt x="12" y="98"/>
                    </a:moveTo>
                    <a:cubicBezTo>
                      <a:pt x="12" y="96"/>
                      <a:pt x="9" y="93"/>
                      <a:pt x="11" y="92"/>
                    </a:cubicBezTo>
                    <a:cubicBezTo>
                      <a:pt x="14" y="92"/>
                      <a:pt x="14" y="93"/>
                      <a:pt x="14" y="95"/>
                    </a:cubicBezTo>
                    <a:cubicBezTo>
                      <a:pt x="19" y="94"/>
                      <a:pt x="13" y="92"/>
                      <a:pt x="16" y="90"/>
                    </a:cubicBezTo>
                    <a:cubicBezTo>
                      <a:pt x="16" y="90"/>
                      <a:pt x="15" y="91"/>
                      <a:pt x="14" y="90"/>
                    </a:cubicBezTo>
                    <a:cubicBezTo>
                      <a:pt x="15" y="84"/>
                      <a:pt x="10" y="87"/>
                      <a:pt x="13" y="79"/>
                    </a:cubicBezTo>
                    <a:cubicBezTo>
                      <a:pt x="11" y="78"/>
                      <a:pt x="11" y="77"/>
                      <a:pt x="8" y="77"/>
                    </a:cubicBezTo>
                    <a:cubicBezTo>
                      <a:pt x="12" y="73"/>
                      <a:pt x="12" y="75"/>
                      <a:pt x="16" y="70"/>
                    </a:cubicBezTo>
                    <a:cubicBezTo>
                      <a:pt x="14" y="70"/>
                      <a:pt x="9" y="72"/>
                      <a:pt x="5" y="72"/>
                    </a:cubicBezTo>
                    <a:cubicBezTo>
                      <a:pt x="11" y="65"/>
                      <a:pt x="4" y="64"/>
                      <a:pt x="9" y="60"/>
                    </a:cubicBezTo>
                    <a:cubicBezTo>
                      <a:pt x="9" y="60"/>
                      <a:pt x="10" y="61"/>
                      <a:pt x="10" y="62"/>
                    </a:cubicBezTo>
                    <a:cubicBezTo>
                      <a:pt x="16" y="62"/>
                      <a:pt x="8" y="58"/>
                      <a:pt x="10" y="56"/>
                    </a:cubicBezTo>
                    <a:cubicBezTo>
                      <a:pt x="15" y="56"/>
                      <a:pt x="15" y="56"/>
                      <a:pt x="15" y="56"/>
                    </a:cubicBezTo>
                    <a:cubicBezTo>
                      <a:pt x="14" y="53"/>
                      <a:pt x="11" y="49"/>
                      <a:pt x="15" y="46"/>
                    </a:cubicBezTo>
                    <a:cubicBezTo>
                      <a:pt x="17" y="47"/>
                      <a:pt x="17" y="47"/>
                      <a:pt x="17" y="47"/>
                    </a:cubicBezTo>
                    <a:cubicBezTo>
                      <a:pt x="13" y="41"/>
                      <a:pt x="15" y="34"/>
                      <a:pt x="13" y="28"/>
                    </a:cubicBezTo>
                    <a:cubicBezTo>
                      <a:pt x="17" y="26"/>
                      <a:pt x="17" y="26"/>
                      <a:pt x="17" y="26"/>
                    </a:cubicBezTo>
                    <a:cubicBezTo>
                      <a:pt x="13" y="18"/>
                      <a:pt x="15" y="33"/>
                      <a:pt x="7" y="27"/>
                    </a:cubicBezTo>
                    <a:cubicBezTo>
                      <a:pt x="17" y="27"/>
                      <a:pt x="4" y="24"/>
                      <a:pt x="8" y="20"/>
                    </a:cubicBezTo>
                    <a:cubicBezTo>
                      <a:pt x="12" y="18"/>
                      <a:pt x="10" y="24"/>
                      <a:pt x="14" y="22"/>
                    </a:cubicBezTo>
                    <a:cubicBezTo>
                      <a:pt x="9" y="21"/>
                      <a:pt x="13" y="19"/>
                      <a:pt x="11" y="17"/>
                    </a:cubicBezTo>
                    <a:cubicBezTo>
                      <a:pt x="16" y="18"/>
                      <a:pt x="12" y="13"/>
                      <a:pt x="17" y="14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11" y="5"/>
                      <a:pt x="11" y="3"/>
                      <a:pt x="10" y="1"/>
                    </a:cubicBezTo>
                    <a:cubicBezTo>
                      <a:pt x="10" y="5"/>
                      <a:pt x="3" y="0"/>
                      <a:pt x="1" y="5"/>
                    </a:cubicBezTo>
                    <a:cubicBezTo>
                      <a:pt x="3" y="12"/>
                      <a:pt x="5" y="23"/>
                      <a:pt x="2" y="31"/>
                    </a:cubicBezTo>
                    <a:cubicBezTo>
                      <a:pt x="9" y="32"/>
                      <a:pt x="2" y="37"/>
                      <a:pt x="7" y="38"/>
                    </a:cubicBezTo>
                    <a:cubicBezTo>
                      <a:pt x="1" y="39"/>
                      <a:pt x="1" y="39"/>
                      <a:pt x="1" y="39"/>
                    </a:cubicBezTo>
                    <a:cubicBezTo>
                      <a:pt x="3" y="45"/>
                      <a:pt x="5" y="38"/>
                      <a:pt x="7" y="39"/>
                    </a:cubicBezTo>
                    <a:cubicBezTo>
                      <a:pt x="8" y="42"/>
                      <a:pt x="4" y="43"/>
                      <a:pt x="2" y="43"/>
                    </a:cubicBezTo>
                    <a:cubicBezTo>
                      <a:pt x="1" y="47"/>
                      <a:pt x="4" y="44"/>
                      <a:pt x="7" y="46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2" y="60"/>
                      <a:pt x="7" y="77"/>
                      <a:pt x="2" y="90"/>
                    </a:cubicBezTo>
                    <a:cubicBezTo>
                      <a:pt x="7" y="89"/>
                      <a:pt x="7" y="89"/>
                      <a:pt x="7" y="89"/>
                    </a:cubicBezTo>
                    <a:cubicBezTo>
                      <a:pt x="4" y="96"/>
                      <a:pt x="16" y="100"/>
                      <a:pt x="7" y="105"/>
                    </a:cubicBezTo>
                    <a:cubicBezTo>
                      <a:pt x="10" y="107"/>
                      <a:pt x="10" y="107"/>
                      <a:pt x="10" y="107"/>
                    </a:cubicBezTo>
                    <a:cubicBezTo>
                      <a:pt x="8" y="106"/>
                      <a:pt x="4" y="108"/>
                      <a:pt x="1" y="107"/>
                    </a:cubicBezTo>
                    <a:cubicBezTo>
                      <a:pt x="2" y="108"/>
                      <a:pt x="0" y="110"/>
                      <a:pt x="2" y="112"/>
                    </a:cubicBezTo>
                    <a:cubicBezTo>
                      <a:pt x="4" y="109"/>
                      <a:pt x="4" y="109"/>
                      <a:pt x="4" y="109"/>
                    </a:cubicBezTo>
                    <a:cubicBezTo>
                      <a:pt x="8" y="111"/>
                      <a:pt x="5" y="114"/>
                      <a:pt x="2" y="114"/>
                    </a:cubicBezTo>
                    <a:cubicBezTo>
                      <a:pt x="6" y="119"/>
                      <a:pt x="10" y="112"/>
                      <a:pt x="13" y="111"/>
                    </a:cubicBezTo>
                    <a:cubicBezTo>
                      <a:pt x="5" y="104"/>
                      <a:pt x="22" y="104"/>
                      <a:pt x="18" y="98"/>
                    </a:cubicBezTo>
                    <a:cubicBezTo>
                      <a:pt x="16" y="94"/>
                      <a:pt x="14" y="98"/>
                      <a:pt x="12" y="98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87" name="Freeform 777">
                <a:extLst>
                  <a:ext uri="{FF2B5EF4-FFF2-40B4-BE49-F238E27FC236}">
                    <a16:creationId xmlns:a16="http://schemas.microsoft.com/office/drawing/2014/main" xmlns="" id="{D1AB96A5-9539-D145-B780-052F46E940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69" y="2964"/>
                <a:ext cx="1" cy="1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lnTo>
                      <a:pt x="1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88" name="Freeform 778">
                <a:extLst>
                  <a:ext uri="{FF2B5EF4-FFF2-40B4-BE49-F238E27FC236}">
                    <a16:creationId xmlns:a16="http://schemas.microsoft.com/office/drawing/2014/main" xmlns="" id="{3A0A91B9-40A5-8A48-8FBB-8941246C1C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77" y="2872"/>
                <a:ext cx="1" cy="1"/>
              </a:xfrm>
              <a:custGeom>
                <a:avLst/>
                <a:gdLst>
                  <a:gd name="T0" fmla="*/ 1 w 1"/>
                  <a:gd name="T1" fmla="*/ 2 h 2"/>
                  <a:gd name="T2" fmla="*/ 1 w 1"/>
                  <a:gd name="T3" fmla="*/ 0 h 2"/>
                  <a:gd name="T4" fmla="*/ 1 w 1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1"/>
                      <a:pt x="1" y="2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89" name="Rectangle 779">
                <a:extLst>
                  <a:ext uri="{FF2B5EF4-FFF2-40B4-BE49-F238E27FC236}">
                    <a16:creationId xmlns:a16="http://schemas.microsoft.com/office/drawing/2014/main" xmlns="" id="{AC04437E-BB76-D541-8D28-4D6A1F2EC88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71" y="2971"/>
                <a:ext cx="1" cy="1"/>
              </a:xfrm>
              <a:prstGeom prst="rect">
                <a:avLst/>
              </a:pr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90" name="Freeform 780">
                <a:extLst>
                  <a:ext uri="{FF2B5EF4-FFF2-40B4-BE49-F238E27FC236}">
                    <a16:creationId xmlns:a16="http://schemas.microsoft.com/office/drawing/2014/main" xmlns="" id="{B2E18C9A-935B-CE43-A08D-CA39414ADE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79" y="2972"/>
                <a:ext cx="2" cy="2"/>
              </a:xfrm>
              <a:custGeom>
                <a:avLst/>
                <a:gdLst>
                  <a:gd name="T0" fmla="*/ 2 w 2"/>
                  <a:gd name="T1" fmla="*/ 2 h 2"/>
                  <a:gd name="T2" fmla="*/ 2 w 2"/>
                  <a:gd name="T3" fmla="*/ 0 h 2"/>
                  <a:gd name="T4" fmla="*/ 0 w 2"/>
                  <a:gd name="T5" fmla="*/ 0 h 2"/>
                  <a:gd name="T6" fmla="*/ 2 w 2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91" name="Freeform 781">
                <a:extLst>
                  <a:ext uri="{FF2B5EF4-FFF2-40B4-BE49-F238E27FC236}">
                    <a16:creationId xmlns:a16="http://schemas.microsoft.com/office/drawing/2014/main" xmlns="" id="{FD8A6E17-7A36-B440-97A8-37890CB85A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81" y="2858"/>
                <a:ext cx="1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92" name="Freeform 782">
                <a:extLst>
                  <a:ext uri="{FF2B5EF4-FFF2-40B4-BE49-F238E27FC236}">
                    <a16:creationId xmlns:a16="http://schemas.microsoft.com/office/drawing/2014/main" xmlns="" id="{F1EF459E-49C1-9A44-84BF-FE15A003EA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83" y="2815"/>
                <a:ext cx="0" cy="1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93" name="Freeform 783">
                <a:extLst>
                  <a:ext uri="{FF2B5EF4-FFF2-40B4-BE49-F238E27FC236}">
                    <a16:creationId xmlns:a16="http://schemas.microsoft.com/office/drawing/2014/main" xmlns="" id="{E85FC296-5F8F-E244-BA40-0D25066302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57" y="2696"/>
                <a:ext cx="30" cy="175"/>
              </a:xfrm>
              <a:custGeom>
                <a:avLst/>
                <a:gdLst>
                  <a:gd name="T0" fmla="*/ 17 w 34"/>
                  <a:gd name="T1" fmla="*/ 7 h 203"/>
                  <a:gd name="T2" fmla="*/ 10 w 34"/>
                  <a:gd name="T3" fmla="*/ 4 h 203"/>
                  <a:gd name="T4" fmla="*/ 7 w 34"/>
                  <a:gd name="T5" fmla="*/ 11 h 203"/>
                  <a:gd name="T6" fmla="*/ 11 w 34"/>
                  <a:gd name="T7" fmla="*/ 22 h 203"/>
                  <a:gd name="T8" fmla="*/ 12 w 34"/>
                  <a:gd name="T9" fmla="*/ 45 h 203"/>
                  <a:gd name="T10" fmla="*/ 10 w 34"/>
                  <a:gd name="T11" fmla="*/ 59 h 203"/>
                  <a:gd name="T12" fmla="*/ 17 w 34"/>
                  <a:gd name="T13" fmla="*/ 79 h 203"/>
                  <a:gd name="T14" fmla="*/ 15 w 34"/>
                  <a:gd name="T15" fmla="*/ 83 h 203"/>
                  <a:gd name="T16" fmla="*/ 13 w 34"/>
                  <a:gd name="T17" fmla="*/ 94 h 203"/>
                  <a:gd name="T18" fmla="*/ 23 w 34"/>
                  <a:gd name="T19" fmla="*/ 98 h 203"/>
                  <a:gd name="T20" fmla="*/ 24 w 34"/>
                  <a:gd name="T21" fmla="*/ 108 h 203"/>
                  <a:gd name="T22" fmla="*/ 20 w 34"/>
                  <a:gd name="T23" fmla="*/ 117 h 203"/>
                  <a:gd name="T24" fmla="*/ 20 w 34"/>
                  <a:gd name="T25" fmla="*/ 130 h 203"/>
                  <a:gd name="T26" fmla="*/ 18 w 34"/>
                  <a:gd name="T27" fmla="*/ 144 h 203"/>
                  <a:gd name="T28" fmla="*/ 21 w 34"/>
                  <a:gd name="T29" fmla="*/ 155 h 203"/>
                  <a:gd name="T30" fmla="*/ 25 w 34"/>
                  <a:gd name="T31" fmla="*/ 163 h 203"/>
                  <a:gd name="T32" fmla="*/ 20 w 34"/>
                  <a:gd name="T33" fmla="*/ 166 h 203"/>
                  <a:gd name="T34" fmla="*/ 22 w 34"/>
                  <a:gd name="T35" fmla="*/ 174 h 203"/>
                  <a:gd name="T36" fmla="*/ 20 w 34"/>
                  <a:gd name="T37" fmla="*/ 202 h 203"/>
                  <a:gd name="T38" fmla="*/ 22 w 34"/>
                  <a:gd name="T39" fmla="*/ 188 h 203"/>
                  <a:gd name="T40" fmla="*/ 19 w 34"/>
                  <a:gd name="T41" fmla="*/ 185 h 203"/>
                  <a:gd name="T42" fmla="*/ 31 w 34"/>
                  <a:gd name="T43" fmla="*/ 182 h 203"/>
                  <a:gd name="T44" fmla="*/ 32 w 34"/>
                  <a:gd name="T45" fmla="*/ 178 h 203"/>
                  <a:gd name="T46" fmla="*/ 30 w 34"/>
                  <a:gd name="T47" fmla="*/ 168 h 203"/>
                  <a:gd name="T48" fmla="*/ 32 w 34"/>
                  <a:gd name="T49" fmla="*/ 160 h 203"/>
                  <a:gd name="T50" fmla="*/ 32 w 34"/>
                  <a:gd name="T51" fmla="*/ 147 h 203"/>
                  <a:gd name="T52" fmla="*/ 29 w 34"/>
                  <a:gd name="T53" fmla="*/ 136 h 203"/>
                  <a:gd name="T54" fmla="*/ 31 w 34"/>
                  <a:gd name="T55" fmla="*/ 136 h 203"/>
                  <a:gd name="T56" fmla="*/ 31 w 34"/>
                  <a:gd name="T57" fmla="*/ 133 h 203"/>
                  <a:gd name="T58" fmla="*/ 29 w 34"/>
                  <a:gd name="T59" fmla="*/ 124 h 203"/>
                  <a:gd name="T60" fmla="*/ 26 w 34"/>
                  <a:gd name="T61" fmla="*/ 115 h 203"/>
                  <a:gd name="T62" fmla="*/ 31 w 34"/>
                  <a:gd name="T63" fmla="*/ 112 h 203"/>
                  <a:gd name="T64" fmla="*/ 31 w 34"/>
                  <a:gd name="T65" fmla="*/ 101 h 203"/>
                  <a:gd name="T66" fmla="*/ 26 w 34"/>
                  <a:gd name="T67" fmla="*/ 96 h 203"/>
                  <a:gd name="T68" fmla="*/ 23 w 34"/>
                  <a:gd name="T69" fmla="*/ 83 h 203"/>
                  <a:gd name="T70" fmla="*/ 21 w 34"/>
                  <a:gd name="T71" fmla="*/ 64 h 203"/>
                  <a:gd name="T72" fmla="*/ 22 w 34"/>
                  <a:gd name="T73" fmla="*/ 59 h 203"/>
                  <a:gd name="T74" fmla="*/ 20 w 34"/>
                  <a:gd name="T75" fmla="*/ 38 h 203"/>
                  <a:gd name="T76" fmla="*/ 14 w 34"/>
                  <a:gd name="T77" fmla="*/ 46 h 203"/>
                  <a:gd name="T78" fmla="*/ 23 w 34"/>
                  <a:gd name="T79" fmla="*/ 36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34" h="203">
                    <a:moveTo>
                      <a:pt x="24" y="17"/>
                    </a:moveTo>
                    <a:cubicBezTo>
                      <a:pt x="22" y="14"/>
                      <a:pt x="21" y="10"/>
                      <a:pt x="17" y="7"/>
                    </a:cubicBezTo>
                    <a:cubicBezTo>
                      <a:pt x="19" y="8"/>
                      <a:pt x="19" y="8"/>
                      <a:pt x="19" y="8"/>
                    </a:cubicBezTo>
                    <a:cubicBezTo>
                      <a:pt x="18" y="6"/>
                      <a:pt x="14" y="0"/>
                      <a:pt x="10" y="4"/>
                    </a:cubicBezTo>
                    <a:cubicBezTo>
                      <a:pt x="12" y="5"/>
                      <a:pt x="12" y="5"/>
                      <a:pt x="12" y="5"/>
                    </a:cubicBezTo>
                    <a:cubicBezTo>
                      <a:pt x="16" y="9"/>
                      <a:pt x="8" y="8"/>
                      <a:pt x="7" y="11"/>
                    </a:cubicBezTo>
                    <a:cubicBezTo>
                      <a:pt x="8" y="15"/>
                      <a:pt x="17" y="17"/>
                      <a:pt x="15" y="21"/>
                    </a:cubicBezTo>
                    <a:cubicBezTo>
                      <a:pt x="15" y="22"/>
                      <a:pt x="13" y="22"/>
                      <a:pt x="11" y="22"/>
                    </a:cubicBezTo>
                    <a:cubicBezTo>
                      <a:pt x="10" y="25"/>
                      <a:pt x="17" y="26"/>
                      <a:pt x="18" y="29"/>
                    </a:cubicBezTo>
                    <a:cubicBezTo>
                      <a:pt x="0" y="30"/>
                      <a:pt x="23" y="39"/>
                      <a:pt x="12" y="45"/>
                    </a:cubicBezTo>
                    <a:cubicBezTo>
                      <a:pt x="13" y="48"/>
                      <a:pt x="12" y="52"/>
                      <a:pt x="15" y="56"/>
                    </a:cubicBezTo>
                    <a:cubicBezTo>
                      <a:pt x="11" y="54"/>
                      <a:pt x="15" y="60"/>
                      <a:pt x="10" y="59"/>
                    </a:cubicBezTo>
                    <a:cubicBezTo>
                      <a:pt x="20" y="60"/>
                      <a:pt x="6" y="71"/>
                      <a:pt x="19" y="72"/>
                    </a:cubicBezTo>
                    <a:cubicBezTo>
                      <a:pt x="15" y="77"/>
                      <a:pt x="20" y="72"/>
                      <a:pt x="17" y="79"/>
                    </a:cubicBezTo>
                    <a:cubicBezTo>
                      <a:pt x="15" y="79"/>
                      <a:pt x="15" y="77"/>
                      <a:pt x="15" y="77"/>
                    </a:cubicBezTo>
                    <a:cubicBezTo>
                      <a:pt x="12" y="80"/>
                      <a:pt x="20" y="81"/>
                      <a:pt x="15" y="83"/>
                    </a:cubicBezTo>
                    <a:cubicBezTo>
                      <a:pt x="14" y="88"/>
                      <a:pt x="18" y="84"/>
                      <a:pt x="22" y="87"/>
                    </a:cubicBezTo>
                    <a:cubicBezTo>
                      <a:pt x="20" y="92"/>
                      <a:pt x="18" y="91"/>
                      <a:pt x="13" y="94"/>
                    </a:cubicBezTo>
                    <a:cubicBezTo>
                      <a:pt x="19" y="94"/>
                      <a:pt x="16" y="98"/>
                      <a:pt x="20" y="100"/>
                    </a:cubicBezTo>
                    <a:cubicBezTo>
                      <a:pt x="20" y="100"/>
                      <a:pt x="21" y="96"/>
                      <a:pt x="23" y="98"/>
                    </a:cubicBezTo>
                    <a:cubicBezTo>
                      <a:pt x="23" y="105"/>
                      <a:pt x="28" y="103"/>
                      <a:pt x="29" y="109"/>
                    </a:cubicBezTo>
                    <a:cubicBezTo>
                      <a:pt x="23" y="112"/>
                      <a:pt x="29" y="103"/>
                      <a:pt x="24" y="108"/>
                    </a:cubicBezTo>
                    <a:cubicBezTo>
                      <a:pt x="21" y="105"/>
                      <a:pt x="21" y="102"/>
                      <a:pt x="16" y="100"/>
                    </a:cubicBezTo>
                    <a:cubicBezTo>
                      <a:pt x="16" y="105"/>
                      <a:pt x="17" y="111"/>
                      <a:pt x="20" y="117"/>
                    </a:cubicBezTo>
                    <a:cubicBezTo>
                      <a:pt x="19" y="120"/>
                      <a:pt x="16" y="115"/>
                      <a:pt x="16" y="117"/>
                    </a:cubicBezTo>
                    <a:cubicBezTo>
                      <a:pt x="13" y="123"/>
                      <a:pt x="23" y="126"/>
                      <a:pt x="20" y="130"/>
                    </a:cubicBezTo>
                    <a:cubicBezTo>
                      <a:pt x="16" y="129"/>
                      <a:pt x="16" y="129"/>
                      <a:pt x="16" y="129"/>
                    </a:cubicBezTo>
                    <a:cubicBezTo>
                      <a:pt x="21" y="132"/>
                      <a:pt x="16" y="139"/>
                      <a:pt x="18" y="144"/>
                    </a:cubicBezTo>
                    <a:cubicBezTo>
                      <a:pt x="20" y="143"/>
                      <a:pt x="21" y="143"/>
                      <a:pt x="22" y="143"/>
                    </a:cubicBezTo>
                    <a:cubicBezTo>
                      <a:pt x="14" y="143"/>
                      <a:pt x="27" y="150"/>
                      <a:pt x="21" y="155"/>
                    </a:cubicBezTo>
                    <a:cubicBezTo>
                      <a:pt x="26" y="155"/>
                      <a:pt x="30" y="159"/>
                      <a:pt x="30" y="163"/>
                    </a:cubicBezTo>
                    <a:cubicBezTo>
                      <a:pt x="29" y="164"/>
                      <a:pt x="26" y="163"/>
                      <a:pt x="25" y="163"/>
                    </a:cubicBezTo>
                    <a:cubicBezTo>
                      <a:pt x="28" y="158"/>
                      <a:pt x="19" y="159"/>
                      <a:pt x="16" y="155"/>
                    </a:cubicBezTo>
                    <a:cubicBezTo>
                      <a:pt x="19" y="158"/>
                      <a:pt x="16" y="163"/>
                      <a:pt x="20" y="166"/>
                    </a:cubicBezTo>
                    <a:cubicBezTo>
                      <a:pt x="16" y="165"/>
                      <a:pt x="16" y="165"/>
                      <a:pt x="16" y="165"/>
                    </a:cubicBezTo>
                    <a:cubicBezTo>
                      <a:pt x="15" y="170"/>
                      <a:pt x="26" y="169"/>
                      <a:pt x="22" y="174"/>
                    </a:cubicBezTo>
                    <a:cubicBezTo>
                      <a:pt x="18" y="173"/>
                      <a:pt x="18" y="173"/>
                      <a:pt x="18" y="173"/>
                    </a:cubicBezTo>
                    <a:cubicBezTo>
                      <a:pt x="19" y="183"/>
                      <a:pt x="13" y="194"/>
                      <a:pt x="20" y="202"/>
                    </a:cubicBezTo>
                    <a:cubicBezTo>
                      <a:pt x="23" y="203"/>
                      <a:pt x="29" y="199"/>
                      <a:pt x="31" y="198"/>
                    </a:cubicBezTo>
                    <a:cubicBezTo>
                      <a:pt x="29" y="194"/>
                      <a:pt x="24" y="191"/>
                      <a:pt x="22" y="188"/>
                    </a:cubicBezTo>
                    <a:cubicBezTo>
                      <a:pt x="27" y="188"/>
                      <a:pt x="27" y="188"/>
                      <a:pt x="27" y="188"/>
                    </a:cubicBezTo>
                    <a:cubicBezTo>
                      <a:pt x="24" y="187"/>
                      <a:pt x="22" y="183"/>
                      <a:pt x="19" y="185"/>
                    </a:cubicBezTo>
                    <a:cubicBezTo>
                      <a:pt x="16" y="182"/>
                      <a:pt x="23" y="183"/>
                      <a:pt x="20" y="180"/>
                    </a:cubicBezTo>
                    <a:cubicBezTo>
                      <a:pt x="26" y="180"/>
                      <a:pt x="26" y="182"/>
                      <a:pt x="31" y="182"/>
                    </a:cubicBezTo>
                    <a:cubicBezTo>
                      <a:pt x="28" y="179"/>
                      <a:pt x="28" y="179"/>
                      <a:pt x="28" y="179"/>
                    </a:cubicBezTo>
                    <a:cubicBezTo>
                      <a:pt x="30" y="180"/>
                      <a:pt x="30" y="177"/>
                      <a:pt x="32" y="178"/>
                    </a:cubicBezTo>
                    <a:cubicBezTo>
                      <a:pt x="25" y="173"/>
                      <a:pt x="34" y="171"/>
                      <a:pt x="31" y="165"/>
                    </a:cubicBezTo>
                    <a:cubicBezTo>
                      <a:pt x="30" y="168"/>
                      <a:pt x="30" y="168"/>
                      <a:pt x="30" y="168"/>
                    </a:cubicBezTo>
                    <a:cubicBezTo>
                      <a:pt x="27" y="168"/>
                      <a:pt x="28" y="167"/>
                      <a:pt x="27" y="165"/>
                    </a:cubicBezTo>
                    <a:cubicBezTo>
                      <a:pt x="31" y="164"/>
                      <a:pt x="30" y="163"/>
                      <a:pt x="32" y="160"/>
                    </a:cubicBezTo>
                    <a:cubicBezTo>
                      <a:pt x="30" y="158"/>
                      <a:pt x="25" y="156"/>
                      <a:pt x="25" y="153"/>
                    </a:cubicBezTo>
                    <a:cubicBezTo>
                      <a:pt x="30" y="154"/>
                      <a:pt x="28" y="148"/>
                      <a:pt x="32" y="147"/>
                    </a:cubicBezTo>
                    <a:cubicBezTo>
                      <a:pt x="27" y="146"/>
                      <a:pt x="30" y="141"/>
                      <a:pt x="27" y="140"/>
                    </a:cubicBezTo>
                    <a:cubicBezTo>
                      <a:pt x="26" y="139"/>
                      <a:pt x="26" y="136"/>
                      <a:pt x="29" y="136"/>
                    </a:cubicBezTo>
                    <a:cubicBezTo>
                      <a:pt x="30" y="138"/>
                      <a:pt x="30" y="138"/>
                      <a:pt x="30" y="138"/>
                    </a:cubicBezTo>
                    <a:cubicBezTo>
                      <a:pt x="31" y="136"/>
                      <a:pt x="31" y="136"/>
                      <a:pt x="31" y="136"/>
                    </a:cubicBezTo>
                    <a:cubicBezTo>
                      <a:pt x="32" y="136"/>
                      <a:pt x="32" y="136"/>
                      <a:pt x="32" y="136"/>
                    </a:cubicBezTo>
                    <a:cubicBezTo>
                      <a:pt x="32" y="135"/>
                      <a:pt x="28" y="135"/>
                      <a:pt x="31" y="133"/>
                    </a:cubicBezTo>
                    <a:cubicBezTo>
                      <a:pt x="32" y="133"/>
                      <a:pt x="32" y="134"/>
                      <a:pt x="33" y="134"/>
                    </a:cubicBezTo>
                    <a:cubicBezTo>
                      <a:pt x="33" y="130"/>
                      <a:pt x="24" y="127"/>
                      <a:pt x="29" y="124"/>
                    </a:cubicBezTo>
                    <a:cubicBezTo>
                      <a:pt x="26" y="123"/>
                      <a:pt x="26" y="118"/>
                      <a:pt x="20" y="120"/>
                    </a:cubicBezTo>
                    <a:cubicBezTo>
                      <a:pt x="22" y="118"/>
                      <a:pt x="27" y="119"/>
                      <a:pt x="26" y="115"/>
                    </a:cubicBezTo>
                    <a:cubicBezTo>
                      <a:pt x="21" y="113"/>
                      <a:pt x="28" y="111"/>
                      <a:pt x="25" y="109"/>
                    </a:cubicBezTo>
                    <a:cubicBezTo>
                      <a:pt x="30" y="112"/>
                      <a:pt x="26" y="109"/>
                      <a:pt x="31" y="112"/>
                    </a:cubicBezTo>
                    <a:cubicBezTo>
                      <a:pt x="33" y="109"/>
                      <a:pt x="26" y="106"/>
                      <a:pt x="27" y="102"/>
                    </a:cubicBezTo>
                    <a:cubicBezTo>
                      <a:pt x="31" y="101"/>
                      <a:pt x="31" y="101"/>
                      <a:pt x="31" y="101"/>
                    </a:cubicBezTo>
                    <a:cubicBezTo>
                      <a:pt x="29" y="99"/>
                      <a:pt x="25" y="98"/>
                      <a:pt x="29" y="96"/>
                    </a:cubicBezTo>
                    <a:cubicBezTo>
                      <a:pt x="26" y="96"/>
                      <a:pt x="26" y="96"/>
                      <a:pt x="26" y="96"/>
                    </a:cubicBezTo>
                    <a:cubicBezTo>
                      <a:pt x="28" y="93"/>
                      <a:pt x="26" y="90"/>
                      <a:pt x="30" y="86"/>
                    </a:cubicBezTo>
                    <a:cubicBezTo>
                      <a:pt x="23" y="83"/>
                      <a:pt x="23" y="83"/>
                      <a:pt x="23" y="83"/>
                    </a:cubicBezTo>
                    <a:cubicBezTo>
                      <a:pt x="30" y="78"/>
                      <a:pt x="24" y="72"/>
                      <a:pt x="18" y="68"/>
                    </a:cubicBezTo>
                    <a:cubicBezTo>
                      <a:pt x="18" y="67"/>
                      <a:pt x="19" y="64"/>
                      <a:pt x="21" y="64"/>
                    </a:cubicBezTo>
                    <a:cubicBezTo>
                      <a:pt x="23" y="66"/>
                      <a:pt x="23" y="66"/>
                      <a:pt x="23" y="66"/>
                    </a:cubicBezTo>
                    <a:cubicBezTo>
                      <a:pt x="23" y="63"/>
                      <a:pt x="27" y="60"/>
                      <a:pt x="22" y="59"/>
                    </a:cubicBezTo>
                    <a:cubicBezTo>
                      <a:pt x="20" y="56"/>
                      <a:pt x="25" y="57"/>
                      <a:pt x="26" y="55"/>
                    </a:cubicBezTo>
                    <a:cubicBezTo>
                      <a:pt x="18" y="50"/>
                      <a:pt x="32" y="39"/>
                      <a:pt x="20" y="38"/>
                    </a:cubicBezTo>
                    <a:cubicBezTo>
                      <a:pt x="20" y="40"/>
                      <a:pt x="17" y="44"/>
                      <a:pt x="18" y="48"/>
                    </a:cubicBezTo>
                    <a:cubicBezTo>
                      <a:pt x="17" y="47"/>
                      <a:pt x="14" y="48"/>
                      <a:pt x="14" y="46"/>
                    </a:cubicBezTo>
                    <a:cubicBezTo>
                      <a:pt x="13" y="42"/>
                      <a:pt x="18" y="40"/>
                      <a:pt x="16" y="36"/>
                    </a:cubicBezTo>
                    <a:cubicBezTo>
                      <a:pt x="23" y="36"/>
                      <a:pt x="23" y="36"/>
                      <a:pt x="23" y="36"/>
                    </a:cubicBezTo>
                    <a:cubicBezTo>
                      <a:pt x="31" y="29"/>
                      <a:pt x="13" y="23"/>
                      <a:pt x="24" y="17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94" name="Freeform 784">
                <a:extLst>
                  <a:ext uri="{FF2B5EF4-FFF2-40B4-BE49-F238E27FC236}">
                    <a16:creationId xmlns:a16="http://schemas.microsoft.com/office/drawing/2014/main" xmlns="" id="{0BB376CB-6716-F244-B2E4-AB85F4D19F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78" y="2753"/>
                <a:ext cx="3" cy="3"/>
              </a:xfrm>
              <a:custGeom>
                <a:avLst/>
                <a:gdLst>
                  <a:gd name="T0" fmla="*/ 0 w 4"/>
                  <a:gd name="T1" fmla="*/ 3 h 3"/>
                  <a:gd name="T2" fmla="*/ 4 w 4"/>
                  <a:gd name="T3" fmla="*/ 0 h 3"/>
                  <a:gd name="T4" fmla="*/ 1 w 4"/>
                  <a:gd name="T5" fmla="*/ 1 h 3"/>
                  <a:gd name="T6" fmla="*/ 0 w 4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3">
                    <a:moveTo>
                      <a:pt x="0" y="3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2"/>
                      <a:pt x="0" y="3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95" name="Freeform 785">
                <a:extLst>
                  <a:ext uri="{FF2B5EF4-FFF2-40B4-BE49-F238E27FC236}">
                    <a16:creationId xmlns:a16="http://schemas.microsoft.com/office/drawing/2014/main" xmlns="" id="{EE995292-7C4D-7142-81BB-8820722048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77" y="2753"/>
                <a:ext cx="2" cy="1"/>
              </a:xfrm>
              <a:custGeom>
                <a:avLst/>
                <a:gdLst>
                  <a:gd name="T0" fmla="*/ 2 w 2"/>
                  <a:gd name="T1" fmla="*/ 2 h 2"/>
                  <a:gd name="T2" fmla="*/ 0 w 2"/>
                  <a:gd name="T3" fmla="*/ 0 h 2"/>
                  <a:gd name="T4" fmla="*/ 1 w 2"/>
                  <a:gd name="T5" fmla="*/ 2 h 2"/>
                  <a:gd name="T6" fmla="*/ 2 w 2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1" y="2"/>
                    </a:cubicBez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96" name="Freeform 786">
                <a:extLst>
                  <a:ext uri="{FF2B5EF4-FFF2-40B4-BE49-F238E27FC236}">
                    <a16:creationId xmlns:a16="http://schemas.microsoft.com/office/drawing/2014/main" xmlns="" id="{758C9768-DE52-1B48-BEE0-EB5AE65175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75" y="2697"/>
                <a:ext cx="2" cy="3"/>
              </a:xfrm>
              <a:custGeom>
                <a:avLst/>
                <a:gdLst>
                  <a:gd name="T0" fmla="*/ 1 w 2"/>
                  <a:gd name="T1" fmla="*/ 3 h 3"/>
                  <a:gd name="T2" fmla="*/ 1 w 2"/>
                  <a:gd name="T3" fmla="*/ 0 h 3"/>
                  <a:gd name="T4" fmla="*/ 1 w 2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3">
                    <a:moveTo>
                      <a:pt x="1" y="3"/>
                    </a:moveTo>
                    <a:cubicBezTo>
                      <a:pt x="1" y="3"/>
                      <a:pt x="2" y="1"/>
                      <a:pt x="1" y="0"/>
                    </a:cubicBezTo>
                    <a:cubicBezTo>
                      <a:pt x="0" y="1"/>
                      <a:pt x="0" y="3"/>
                      <a:pt x="1" y="3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97" name="Freeform 787">
                <a:extLst>
                  <a:ext uri="{FF2B5EF4-FFF2-40B4-BE49-F238E27FC236}">
                    <a16:creationId xmlns:a16="http://schemas.microsoft.com/office/drawing/2014/main" xmlns="" id="{73D6A2B9-C16B-894A-8254-492E00B974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74" y="2697"/>
                <a:ext cx="1" cy="2"/>
              </a:xfrm>
              <a:custGeom>
                <a:avLst/>
                <a:gdLst>
                  <a:gd name="T0" fmla="*/ 1 w 1"/>
                  <a:gd name="T1" fmla="*/ 0 h 2"/>
                  <a:gd name="T2" fmla="*/ 0 w 1"/>
                  <a:gd name="T3" fmla="*/ 1 h 2"/>
                  <a:gd name="T4" fmla="*/ 0 w 1"/>
                  <a:gd name="T5" fmla="*/ 2 h 2"/>
                  <a:gd name="T6" fmla="*/ 1 w 1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0" y="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98" name="Freeform 788">
                <a:extLst>
                  <a:ext uri="{FF2B5EF4-FFF2-40B4-BE49-F238E27FC236}">
                    <a16:creationId xmlns:a16="http://schemas.microsoft.com/office/drawing/2014/main" xmlns="" id="{DA4C1122-EC3A-EE4C-807D-99B72833C0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56" y="2606"/>
                <a:ext cx="23" cy="91"/>
              </a:xfrm>
              <a:custGeom>
                <a:avLst/>
                <a:gdLst>
                  <a:gd name="T0" fmla="*/ 14 w 26"/>
                  <a:gd name="T1" fmla="*/ 18 h 106"/>
                  <a:gd name="T2" fmla="*/ 9 w 26"/>
                  <a:gd name="T3" fmla="*/ 13 h 106"/>
                  <a:gd name="T4" fmla="*/ 13 w 26"/>
                  <a:gd name="T5" fmla="*/ 9 h 106"/>
                  <a:gd name="T6" fmla="*/ 5 w 26"/>
                  <a:gd name="T7" fmla="*/ 2 h 106"/>
                  <a:gd name="T8" fmla="*/ 10 w 26"/>
                  <a:gd name="T9" fmla="*/ 52 h 106"/>
                  <a:gd name="T10" fmla="*/ 6 w 26"/>
                  <a:gd name="T11" fmla="*/ 49 h 106"/>
                  <a:gd name="T12" fmla="*/ 12 w 26"/>
                  <a:gd name="T13" fmla="*/ 68 h 106"/>
                  <a:gd name="T14" fmla="*/ 6 w 26"/>
                  <a:gd name="T15" fmla="*/ 67 h 106"/>
                  <a:gd name="T16" fmla="*/ 8 w 26"/>
                  <a:gd name="T17" fmla="*/ 79 h 106"/>
                  <a:gd name="T18" fmla="*/ 11 w 26"/>
                  <a:gd name="T19" fmla="*/ 78 h 106"/>
                  <a:gd name="T20" fmla="*/ 10 w 26"/>
                  <a:gd name="T21" fmla="*/ 81 h 106"/>
                  <a:gd name="T22" fmla="*/ 11 w 26"/>
                  <a:gd name="T23" fmla="*/ 80 h 106"/>
                  <a:gd name="T24" fmla="*/ 11 w 26"/>
                  <a:gd name="T25" fmla="*/ 88 h 106"/>
                  <a:gd name="T26" fmla="*/ 10 w 26"/>
                  <a:gd name="T27" fmla="*/ 86 h 106"/>
                  <a:gd name="T28" fmla="*/ 12 w 26"/>
                  <a:gd name="T29" fmla="*/ 91 h 106"/>
                  <a:gd name="T30" fmla="*/ 8 w 26"/>
                  <a:gd name="T31" fmla="*/ 91 h 106"/>
                  <a:gd name="T32" fmla="*/ 14 w 26"/>
                  <a:gd name="T33" fmla="*/ 105 h 106"/>
                  <a:gd name="T34" fmla="*/ 18 w 26"/>
                  <a:gd name="T35" fmla="*/ 106 h 106"/>
                  <a:gd name="T36" fmla="*/ 15 w 26"/>
                  <a:gd name="T37" fmla="*/ 94 h 106"/>
                  <a:gd name="T38" fmla="*/ 15 w 26"/>
                  <a:gd name="T39" fmla="*/ 95 h 106"/>
                  <a:gd name="T40" fmla="*/ 13 w 26"/>
                  <a:gd name="T41" fmla="*/ 88 h 106"/>
                  <a:gd name="T42" fmla="*/ 19 w 26"/>
                  <a:gd name="T43" fmla="*/ 92 h 106"/>
                  <a:gd name="T44" fmla="*/ 22 w 26"/>
                  <a:gd name="T45" fmla="*/ 80 h 106"/>
                  <a:gd name="T46" fmla="*/ 23 w 26"/>
                  <a:gd name="T47" fmla="*/ 80 h 106"/>
                  <a:gd name="T48" fmla="*/ 21 w 26"/>
                  <a:gd name="T49" fmla="*/ 77 h 106"/>
                  <a:gd name="T50" fmla="*/ 18 w 26"/>
                  <a:gd name="T51" fmla="*/ 79 h 106"/>
                  <a:gd name="T52" fmla="*/ 11 w 26"/>
                  <a:gd name="T53" fmla="*/ 77 h 106"/>
                  <a:gd name="T54" fmla="*/ 12 w 26"/>
                  <a:gd name="T55" fmla="*/ 72 h 106"/>
                  <a:gd name="T56" fmla="*/ 17 w 26"/>
                  <a:gd name="T57" fmla="*/ 75 h 106"/>
                  <a:gd name="T58" fmla="*/ 14 w 26"/>
                  <a:gd name="T59" fmla="*/ 72 h 106"/>
                  <a:gd name="T60" fmla="*/ 21 w 26"/>
                  <a:gd name="T61" fmla="*/ 69 h 106"/>
                  <a:gd name="T62" fmla="*/ 15 w 26"/>
                  <a:gd name="T63" fmla="*/ 68 h 106"/>
                  <a:gd name="T64" fmla="*/ 14 w 26"/>
                  <a:gd name="T65" fmla="*/ 48 h 106"/>
                  <a:gd name="T66" fmla="*/ 18 w 26"/>
                  <a:gd name="T67" fmla="*/ 51 h 106"/>
                  <a:gd name="T68" fmla="*/ 14 w 26"/>
                  <a:gd name="T69" fmla="*/ 47 h 106"/>
                  <a:gd name="T70" fmla="*/ 15 w 26"/>
                  <a:gd name="T71" fmla="*/ 34 h 106"/>
                  <a:gd name="T72" fmla="*/ 12 w 26"/>
                  <a:gd name="T73" fmla="*/ 35 h 106"/>
                  <a:gd name="T74" fmla="*/ 13 w 26"/>
                  <a:gd name="T75" fmla="*/ 22 h 106"/>
                  <a:gd name="T76" fmla="*/ 13 w 26"/>
                  <a:gd name="T77" fmla="*/ 22 h 106"/>
                  <a:gd name="T78" fmla="*/ 7 w 26"/>
                  <a:gd name="T79" fmla="*/ 16 h 106"/>
                  <a:gd name="T80" fmla="*/ 14 w 26"/>
                  <a:gd name="T81" fmla="*/ 18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6" h="106">
                    <a:moveTo>
                      <a:pt x="14" y="18"/>
                    </a:moveTo>
                    <a:cubicBezTo>
                      <a:pt x="9" y="13"/>
                      <a:pt x="9" y="13"/>
                      <a:pt x="9" y="13"/>
                    </a:cubicBezTo>
                    <a:cubicBezTo>
                      <a:pt x="11" y="12"/>
                      <a:pt x="9" y="7"/>
                      <a:pt x="13" y="9"/>
                    </a:cubicBezTo>
                    <a:cubicBezTo>
                      <a:pt x="7" y="6"/>
                      <a:pt x="13" y="0"/>
                      <a:pt x="5" y="2"/>
                    </a:cubicBezTo>
                    <a:cubicBezTo>
                      <a:pt x="7" y="16"/>
                      <a:pt x="2" y="36"/>
                      <a:pt x="10" y="52"/>
                    </a:cubicBezTo>
                    <a:cubicBezTo>
                      <a:pt x="6" y="49"/>
                      <a:pt x="6" y="49"/>
                      <a:pt x="6" y="49"/>
                    </a:cubicBezTo>
                    <a:cubicBezTo>
                      <a:pt x="13" y="58"/>
                      <a:pt x="0" y="61"/>
                      <a:pt x="12" y="68"/>
                    </a:cubicBezTo>
                    <a:cubicBezTo>
                      <a:pt x="6" y="67"/>
                      <a:pt x="6" y="67"/>
                      <a:pt x="6" y="67"/>
                    </a:cubicBezTo>
                    <a:cubicBezTo>
                      <a:pt x="4" y="71"/>
                      <a:pt x="15" y="74"/>
                      <a:pt x="8" y="79"/>
                    </a:cubicBezTo>
                    <a:cubicBezTo>
                      <a:pt x="11" y="78"/>
                      <a:pt x="11" y="78"/>
                      <a:pt x="11" y="78"/>
                    </a:cubicBezTo>
                    <a:cubicBezTo>
                      <a:pt x="11" y="79"/>
                      <a:pt x="10" y="80"/>
                      <a:pt x="10" y="81"/>
                    </a:cubicBezTo>
                    <a:cubicBezTo>
                      <a:pt x="11" y="80"/>
                      <a:pt x="11" y="80"/>
                      <a:pt x="11" y="80"/>
                    </a:cubicBezTo>
                    <a:cubicBezTo>
                      <a:pt x="13" y="83"/>
                      <a:pt x="13" y="85"/>
                      <a:pt x="11" y="88"/>
                    </a:cubicBezTo>
                    <a:cubicBezTo>
                      <a:pt x="9" y="88"/>
                      <a:pt x="11" y="86"/>
                      <a:pt x="10" y="86"/>
                    </a:cubicBezTo>
                    <a:cubicBezTo>
                      <a:pt x="8" y="87"/>
                      <a:pt x="12" y="89"/>
                      <a:pt x="12" y="91"/>
                    </a:cubicBezTo>
                    <a:cubicBezTo>
                      <a:pt x="10" y="93"/>
                      <a:pt x="9" y="91"/>
                      <a:pt x="8" y="91"/>
                    </a:cubicBezTo>
                    <a:cubicBezTo>
                      <a:pt x="11" y="97"/>
                      <a:pt x="5" y="101"/>
                      <a:pt x="14" y="105"/>
                    </a:cubicBezTo>
                    <a:cubicBezTo>
                      <a:pt x="16" y="105"/>
                      <a:pt x="17" y="103"/>
                      <a:pt x="18" y="106"/>
                    </a:cubicBezTo>
                    <a:cubicBezTo>
                      <a:pt x="21" y="101"/>
                      <a:pt x="17" y="98"/>
                      <a:pt x="15" y="94"/>
                    </a:cubicBezTo>
                    <a:cubicBezTo>
                      <a:pt x="15" y="95"/>
                      <a:pt x="15" y="95"/>
                      <a:pt x="15" y="95"/>
                    </a:cubicBezTo>
                    <a:cubicBezTo>
                      <a:pt x="5" y="92"/>
                      <a:pt x="17" y="93"/>
                      <a:pt x="13" y="88"/>
                    </a:cubicBezTo>
                    <a:cubicBezTo>
                      <a:pt x="17" y="89"/>
                      <a:pt x="17" y="91"/>
                      <a:pt x="19" y="92"/>
                    </a:cubicBezTo>
                    <a:cubicBezTo>
                      <a:pt x="26" y="86"/>
                      <a:pt x="13" y="84"/>
                      <a:pt x="22" y="80"/>
                    </a:cubicBezTo>
                    <a:cubicBezTo>
                      <a:pt x="23" y="80"/>
                      <a:pt x="23" y="80"/>
                      <a:pt x="23" y="80"/>
                    </a:cubicBezTo>
                    <a:cubicBezTo>
                      <a:pt x="23" y="79"/>
                      <a:pt x="22" y="78"/>
                      <a:pt x="21" y="77"/>
                    </a:cubicBezTo>
                    <a:cubicBezTo>
                      <a:pt x="20" y="77"/>
                      <a:pt x="19" y="78"/>
                      <a:pt x="18" y="79"/>
                    </a:cubicBezTo>
                    <a:cubicBezTo>
                      <a:pt x="17" y="78"/>
                      <a:pt x="13" y="77"/>
                      <a:pt x="11" y="77"/>
                    </a:cubicBezTo>
                    <a:cubicBezTo>
                      <a:pt x="16" y="75"/>
                      <a:pt x="9" y="75"/>
                      <a:pt x="12" y="72"/>
                    </a:cubicBezTo>
                    <a:cubicBezTo>
                      <a:pt x="15" y="72"/>
                      <a:pt x="15" y="74"/>
                      <a:pt x="17" y="75"/>
                    </a:cubicBezTo>
                    <a:cubicBezTo>
                      <a:pt x="14" y="72"/>
                      <a:pt x="14" y="72"/>
                      <a:pt x="14" y="72"/>
                    </a:cubicBezTo>
                    <a:cubicBezTo>
                      <a:pt x="14" y="70"/>
                      <a:pt x="19" y="70"/>
                      <a:pt x="21" y="69"/>
                    </a:cubicBezTo>
                    <a:cubicBezTo>
                      <a:pt x="18" y="66"/>
                      <a:pt x="19" y="70"/>
                      <a:pt x="15" y="68"/>
                    </a:cubicBezTo>
                    <a:cubicBezTo>
                      <a:pt x="19" y="65"/>
                      <a:pt x="18" y="53"/>
                      <a:pt x="14" y="48"/>
                    </a:cubicBezTo>
                    <a:cubicBezTo>
                      <a:pt x="15" y="50"/>
                      <a:pt x="18" y="48"/>
                      <a:pt x="18" y="51"/>
                    </a:cubicBezTo>
                    <a:cubicBezTo>
                      <a:pt x="18" y="50"/>
                      <a:pt x="16" y="47"/>
                      <a:pt x="14" y="47"/>
                    </a:cubicBezTo>
                    <a:cubicBezTo>
                      <a:pt x="11" y="43"/>
                      <a:pt x="13" y="38"/>
                      <a:pt x="15" y="34"/>
                    </a:cubicBezTo>
                    <a:cubicBezTo>
                      <a:pt x="12" y="35"/>
                      <a:pt x="12" y="35"/>
                      <a:pt x="12" y="35"/>
                    </a:cubicBezTo>
                    <a:cubicBezTo>
                      <a:pt x="7" y="32"/>
                      <a:pt x="16" y="28"/>
                      <a:pt x="13" y="22"/>
                    </a:cubicBezTo>
                    <a:cubicBezTo>
                      <a:pt x="13" y="22"/>
                      <a:pt x="13" y="22"/>
                      <a:pt x="13" y="22"/>
                    </a:cubicBezTo>
                    <a:cubicBezTo>
                      <a:pt x="12" y="20"/>
                      <a:pt x="5" y="19"/>
                      <a:pt x="7" y="16"/>
                    </a:cubicBezTo>
                    <a:cubicBezTo>
                      <a:pt x="10" y="17"/>
                      <a:pt x="10" y="18"/>
                      <a:pt x="14" y="18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699" name="Freeform 789">
                <a:extLst>
                  <a:ext uri="{FF2B5EF4-FFF2-40B4-BE49-F238E27FC236}">
                    <a16:creationId xmlns:a16="http://schemas.microsoft.com/office/drawing/2014/main" xmlns="" id="{23F54C3D-2486-4B41-80F1-84AAD0A2DF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59" y="2603"/>
                <a:ext cx="8" cy="4"/>
              </a:xfrm>
              <a:custGeom>
                <a:avLst/>
                <a:gdLst>
                  <a:gd name="T0" fmla="*/ 4 w 9"/>
                  <a:gd name="T1" fmla="*/ 3 h 5"/>
                  <a:gd name="T2" fmla="*/ 8 w 9"/>
                  <a:gd name="T3" fmla="*/ 5 h 5"/>
                  <a:gd name="T4" fmla="*/ 1 w 9"/>
                  <a:gd name="T5" fmla="*/ 1 h 5"/>
                  <a:gd name="T6" fmla="*/ 3 w 9"/>
                  <a:gd name="T7" fmla="*/ 4 h 5"/>
                  <a:gd name="T8" fmla="*/ 4 w 9"/>
                  <a:gd name="T9" fmla="*/ 3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5">
                    <a:moveTo>
                      <a:pt x="4" y="3"/>
                    </a:moveTo>
                    <a:cubicBezTo>
                      <a:pt x="8" y="5"/>
                      <a:pt x="8" y="5"/>
                      <a:pt x="8" y="5"/>
                    </a:cubicBezTo>
                    <a:cubicBezTo>
                      <a:pt x="9" y="3"/>
                      <a:pt x="4" y="0"/>
                      <a:pt x="1" y="1"/>
                    </a:cubicBezTo>
                    <a:cubicBezTo>
                      <a:pt x="2" y="2"/>
                      <a:pt x="0" y="4"/>
                      <a:pt x="3" y="4"/>
                    </a:cubicBezTo>
                    <a:cubicBezTo>
                      <a:pt x="3" y="4"/>
                      <a:pt x="5" y="4"/>
                      <a:pt x="4" y="3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700" name="Freeform 790">
                <a:extLst>
                  <a:ext uri="{FF2B5EF4-FFF2-40B4-BE49-F238E27FC236}">
                    <a16:creationId xmlns:a16="http://schemas.microsoft.com/office/drawing/2014/main" xmlns="" id="{A3674031-F493-3445-AECB-0B1D237E49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54" y="2557"/>
                <a:ext cx="16" cy="46"/>
              </a:xfrm>
              <a:custGeom>
                <a:avLst/>
                <a:gdLst>
                  <a:gd name="T0" fmla="*/ 10 w 19"/>
                  <a:gd name="T1" fmla="*/ 19 h 54"/>
                  <a:gd name="T2" fmla="*/ 6 w 19"/>
                  <a:gd name="T3" fmla="*/ 18 h 54"/>
                  <a:gd name="T4" fmla="*/ 5 w 19"/>
                  <a:gd name="T5" fmla="*/ 39 h 54"/>
                  <a:gd name="T6" fmla="*/ 11 w 19"/>
                  <a:gd name="T7" fmla="*/ 45 h 54"/>
                  <a:gd name="T8" fmla="*/ 7 w 19"/>
                  <a:gd name="T9" fmla="*/ 47 h 54"/>
                  <a:gd name="T10" fmla="*/ 12 w 19"/>
                  <a:gd name="T11" fmla="*/ 52 h 54"/>
                  <a:gd name="T12" fmla="*/ 10 w 19"/>
                  <a:gd name="T13" fmla="*/ 49 h 54"/>
                  <a:gd name="T14" fmla="*/ 12 w 19"/>
                  <a:gd name="T15" fmla="*/ 49 h 54"/>
                  <a:gd name="T16" fmla="*/ 12 w 19"/>
                  <a:gd name="T17" fmla="*/ 46 h 54"/>
                  <a:gd name="T18" fmla="*/ 14 w 19"/>
                  <a:gd name="T19" fmla="*/ 47 h 54"/>
                  <a:gd name="T20" fmla="*/ 9 w 19"/>
                  <a:gd name="T21" fmla="*/ 38 h 54"/>
                  <a:gd name="T22" fmla="*/ 14 w 19"/>
                  <a:gd name="T23" fmla="*/ 38 h 54"/>
                  <a:gd name="T24" fmla="*/ 16 w 19"/>
                  <a:gd name="T25" fmla="*/ 28 h 54"/>
                  <a:gd name="T26" fmla="*/ 15 w 19"/>
                  <a:gd name="T27" fmla="*/ 29 h 54"/>
                  <a:gd name="T28" fmla="*/ 10 w 19"/>
                  <a:gd name="T29" fmla="*/ 30 h 54"/>
                  <a:gd name="T30" fmla="*/ 16 w 19"/>
                  <a:gd name="T31" fmla="*/ 27 h 54"/>
                  <a:gd name="T32" fmla="*/ 14 w 19"/>
                  <a:gd name="T33" fmla="*/ 9 h 54"/>
                  <a:gd name="T34" fmla="*/ 7 w 19"/>
                  <a:gd name="T35" fmla="*/ 5 h 54"/>
                  <a:gd name="T36" fmla="*/ 12 w 19"/>
                  <a:gd name="T37" fmla="*/ 7 h 54"/>
                  <a:gd name="T38" fmla="*/ 13 w 19"/>
                  <a:gd name="T39" fmla="*/ 3 h 54"/>
                  <a:gd name="T40" fmla="*/ 4 w 19"/>
                  <a:gd name="T41" fmla="*/ 0 h 54"/>
                  <a:gd name="T42" fmla="*/ 10 w 19"/>
                  <a:gd name="T43" fmla="*/ 19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9" h="54">
                    <a:moveTo>
                      <a:pt x="10" y="19"/>
                    </a:moveTo>
                    <a:cubicBezTo>
                      <a:pt x="9" y="19"/>
                      <a:pt x="7" y="19"/>
                      <a:pt x="6" y="18"/>
                    </a:cubicBezTo>
                    <a:cubicBezTo>
                      <a:pt x="7" y="26"/>
                      <a:pt x="8" y="36"/>
                      <a:pt x="5" y="39"/>
                    </a:cubicBezTo>
                    <a:cubicBezTo>
                      <a:pt x="4" y="41"/>
                      <a:pt x="10" y="42"/>
                      <a:pt x="11" y="45"/>
                    </a:cubicBezTo>
                    <a:cubicBezTo>
                      <a:pt x="7" y="47"/>
                      <a:pt x="7" y="47"/>
                      <a:pt x="7" y="47"/>
                    </a:cubicBezTo>
                    <a:cubicBezTo>
                      <a:pt x="10" y="48"/>
                      <a:pt x="5" y="54"/>
                      <a:pt x="12" y="52"/>
                    </a:cubicBezTo>
                    <a:cubicBezTo>
                      <a:pt x="13" y="52"/>
                      <a:pt x="9" y="50"/>
                      <a:pt x="10" y="49"/>
                    </a:cubicBezTo>
                    <a:cubicBezTo>
                      <a:pt x="12" y="49"/>
                      <a:pt x="12" y="49"/>
                      <a:pt x="12" y="49"/>
                    </a:cubicBezTo>
                    <a:cubicBezTo>
                      <a:pt x="12" y="46"/>
                      <a:pt x="12" y="46"/>
                      <a:pt x="12" y="46"/>
                    </a:cubicBezTo>
                    <a:cubicBezTo>
                      <a:pt x="14" y="47"/>
                      <a:pt x="14" y="47"/>
                      <a:pt x="14" y="47"/>
                    </a:cubicBezTo>
                    <a:cubicBezTo>
                      <a:pt x="19" y="42"/>
                      <a:pt x="6" y="43"/>
                      <a:pt x="9" y="38"/>
                    </a:cubicBezTo>
                    <a:cubicBezTo>
                      <a:pt x="14" y="38"/>
                      <a:pt x="14" y="38"/>
                      <a:pt x="14" y="38"/>
                    </a:cubicBezTo>
                    <a:cubicBezTo>
                      <a:pt x="15" y="34"/>
                      <a:pt x="13" y="32"/>
                      <a:pt x="16" y="28"/>
                    </a:cubicBezTo>
                    <a:cubicBezTo>
                      <a:pt x="16" y="28"/>
                      <a:pt x="13" y="28"/>
                      <a:pt x="15" y="29"/>
                    </a:cubicBezTo>
                    <a:cubicBezTo>
                      <a:pt x="14" y="30"/>
                      <a:pt x="12" y="30"/>
                      <a:pt x="10" y="30"/>
                    </a:cubicBezTo>
                    <a:cubicBezTo>
                      <a:pt x="6" y="24"/>
                      <a:pt x="14" y="31"/>
                      <a:pt x="16" y="27"/>
                    </a:cubicBezTo>
                    <a:cubicBezTo>
                      <a:pt x="12" y="22"/>
                      <a:pt x="9" y="12"/>
                      <a:pt x="14" y="9"/>
                    </a:cubicBezTo>
                    <a:cubicBezTo>
                      <a:pt x="10" y="12"/>
                      <a:pt x="6" y="8"/>
                      <a:pt x="7" y="5"/>
                    </a:cubicBezTo>
                    <a:cubicBezTo>
                      <a:pt x="9" y="4"/>
                      <a:pt x="10" y="6"/>
                      <a:pt x="12" y="7"/>
                    </a:cubicBezTo>
                    <a:cubicBezTo>
                      <a:pt x="13" y="5"/>
                      <a:pt x="14" y="4"/>
                      <a:pt x="13" y="3"/>
                    </a:cubicBezTo>
                    <a:cubicBezTo>
                      <a:pt x="10" y="5"/>
                      <a:pt x="6" y="3"/>
                      <a:pt x="4" y="0"/>
                    </a:cubicBezTo>
                    <a:cubicBezTo>
                      <a:pt x="0" y="7"/>
                      <a:pt x="11" y="13"/>
                      <a:pt x="10" y="19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701" name="Freeform 791">
                <a:extLst>
                  <a:ext uri="{FF2B5EF4-FFF2-40B4-BE49-F238E27FC236}">
                    <a16:creationId xmlns:a16="http://schemas.microsoft.com/office/drawing/2014/main" xmlns="" id="{DE5B8C10-CE51-5245-8C30-BF3FE71488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58" y="2571"/>
                <a:ext cx="1" cy="1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1 h 1"/>
                  <a:gd name="T4" fmla="*/ 1 w 1"/>
                  <a:gd name="T5" fmla="*/ 0 h 1"/>
                  <a:gd name="T6" fmla="*/ 0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lnTo>
                      <a:pt x="1" y="1"/>
                    </a:lnTo>
                    <a:lnTo>
                      <a:pt x="1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702" name="Freeform 792">
                <a:extLst>
                  <a:ext uri="{FF2B5EF4-FFF2-40B4-BE49-F238E27FC236}">
                    <a16:creationId xmlns:a16="http://schemas.microsoft.com/office/drawing/2014/main" xmlns="" id="{5E154BF0-5E90-9D41-8000-39FEC1B5DC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34" y="3244"/>
                <a:ext cx="3" cy="2"/>
              </a:xfrm>
              <a:custGeom>
                <a:avLst/>
                <a:gdLst>
                  <a:gd name="T0" fmla="*/ 3 w 3"/>
                  <a:gd name="T1" fmla="*/ 2 h 2"/>
                  <a:gd name="T2" fmla="*/ 3 w 3"/>
                  <a:gd name="T3" fmla="*/ 0 h 2"/>
                  <a:gd name="T4" fmla="*/ 0 w 3"/>
                  <a:gd name="T5" fmla="*/ 0 h 2"/>
                  <a:gd name="T6" fmla="*/ 3 w 3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2">
                    <a:moveTo>
                      <a:pt x="3" y="2"/>
                    </a:moveTo>
                    <a:lnTo>
                      <a:pt x="3" y="0"/>
                    </a:lnTo>
                    <a:lnTo>
                      <a:pt x="0" y="0"/>
                    </a:ln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703" name="Freeform 793">
                <a:extLst>
                  <a:ext uri="{FF2B5EF4-FFF2-40B4-BE49-F238E27FC236}">
                    <a16:creationId xmlns:a16="http://schemas.microsoft.com/office/drawing/2014/main" xmlns="" id="{1C644911-4A9B-014F-95B4-B4F28A3F2C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32" y="3232"/>
                <a:ext cx="13" cy="11"/>
              </a:xfrm>
              <a:custGeom>
                <a:avLst/>
                <a:gdLst>
                  <a:gd name="T0" fmla="*/ 15 w 15"/>
                  <a:gd name="T1" fmla="*/ 3 h 13"/>
                  <a:gd name="T2" fmla="*/ 13 w 15"/>
                  <a:gd name="T3" fmla="*/ 0 h 13"/>
                  <a:gd name="T4" fmla="*/ 0 w 15"/>
                  <a:gd name="T5" fmla="*/ 8 h 13"/>
                  <a:gd name="T6" fmla="*/ 10 w 15"/>
                  <a:gd name="T7" fmla="*/ 12 h 13"/>
                  <a:gd name="T8" fmla="*/ 6 w 15"/>
                  <a:gd name="T9" fmla="*/ 7 h 13"/>
                  <a:gd name="T10" fmla="*/ 13 w 15"/>
                  <a:gd name="T11" fmla="*/ 10 h 13"/>
                  <a:gd name="T12" fmla="*/ 11 w 15"/>
                  <a:gd name="T13" fmla="*/ 4 h 13"/>
                  <a:gd name="T14" fmla="*/ 15 w 15"/>
                  <a:gd name="T15" fmla="*/ 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" h="13">
                    <a:moveTo>
                      <a:pt x="15" y="3"/>
                    </a:moveTo>
                    <a:cubicBezTo>
                      <a:pt x="13" y="0"/>
                      <a:pt x="13" y="0"/>
                      <a:pt x="13" y="0"/>
                    </a:cubicBezTo>
                    <a:cubicBezTo>
                      <a:pt x="3" y="4"/>
                      <a:pt x="6" y="1"/>
                      <a:pt x="0" y="8"/>
                    </a:cubicBezTo>
                    <a:cubicBezTo>
                      <a:pt x="2" y="10"/>
                      <a:pt x="6" y="13"/>
                      <a:pt x="10" y="12"/>
                    </a:cubicBezTo>
                    <a:cubicBezTo>
                      <a:pt x="9" y="10"/>
                      <a:pt x="5" y="9"/>
                      <a:pt x="6" y="7"/>
                    </a:cubicBezTo>
                    <a:cubicBezTo>
                      <a:pt x="9" y="7"/>
                      <a:pt x="9" y="9"/>
                      <a:pt x="13" y="10"/>
                    </a:cubicBezTo>
                    <a:cubicBezTo>
                      <a:pt x="15" y="5"/>
                      <a:pt x="10" y="8"/>
                      <a:pt x="11" y="4"/>
                    </a:cubicBezTo>
                    <a:lnTo>
                      <a:pt x="15" y="3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704" name="Freeform 794">
                <a:extLst>
                  <a:ext uri="{FF2B5EF4-FFF2-40B4-BE49-F238E27FC236}">
                    <a16:creationId xmlns:a16="http://schemas.microsoft.com/office/drawing/2014/main" xmlns="" id="{820DF41E-D539-4043-9AE4-C9E02F081F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36" y="3231"/>
                <a:ext cx="4" cy="2"/>
              </a:xfrm>
              <a:custGeom>
                <a:avLst/>
                <a:gdLst>
                  <a:gd name="T0" fmla="*/ 0 w 5"/>
                  <a:gd name="T1" fmla="*/ 2 h 2"/>
                  <a:gd name="T2" fmla="*/ 5 w 5"/>
                  <a:gd name="T3" fmla="*/ 2 h 2"/>
                  <a:gd name="T4" fmla="*/ 0 w 5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2">
                    <a:moveTo>
                      <a:pt x="0" y="2"/>
                    </a:moveTo>
                    <a:cubicBezTo>
                      <a:pt x="5" y="2"/>
                      <a:pt x="5" y="2"/>
                      <a:pt x="5" y="2"/>
                    </a:cubicBezTo>
                    <a:cubicBezTo>
                      <a:pt x="4" y="2"/>
                      <a:pt x="1" y="0"/>
                      <a:pt x="0" y="2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705" name="Freeform 795">
                <a:extLst>
                  <a:ext uri="{FF2B5EF4-FFF2-40B4-BE49-F238E27FC236}">
                    <a16:creationId xmlns:a16="http://schemas.microsoft.com/office/drawing/2014/main" xmlns="" id="{B601F199-095D-5542-AC36-0D583D28A5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32" y="3229"/>
                <a:ext cx="6" cy="2"/>
              </a:xfrm>
              <a:custGeom>
                <a:avLst/>
                <a:gdLst>
                  <a:gd name="T0" fmla="*/ 3 w 7"/>
                  <a:gd name="T1" fmla="*/ 2 h 2"/>
                  <a:gd name="T2" fmla="*/ 7 w 7"/>
                  <a:gd name="T3" fmla="*/ 1 h 2"/>
                  <a:gd name="T4" fmla="*/ 0 w 7"/>
                  <a:gd name="T5" fmla="*/ 0 h 2"/>
                  <a:gd name="T6" fmla="*/ 3 w 7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2">
                    <a:moveTo>
                      <a:pt x="3" y="2"/>
                    </a:moveTo>
                    <a:cubicBezTo>
                      <a:pt x="3" y="0"/>
                      <a:pt x="7" y="1"/>
                      <a:pt x="7" y="1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706" name="Freeform 796">
                <a:extLst>
                  <a:ext uri="{FF2B5EF4-FFF2-40B4-BE49-F238E27FC236}">
                    <a16:creationId xmlns:a16="http://schemas.microsoft.com/office/drawing/2014/main" xmlns="" id="{4CAAB83F-D8B7-A14A-8D6F-36DAA281B0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32" y="3222"/>
                <a:ext cx="1" cy="0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707" name="Freeform 797">
                <a:extLst>
                  <a:ext uri="{FF2B5EF4-FFF2-40B4-BE49-F238E27FC236}">
                    <a16:creationId xmlns:a16="http://schemas.microsoft.com/office/drawing/2014/main" xmlns="" id="{228DE7AA-2FAE-4D49-B422-BE6C80992C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31" y="3219"/>
                <a:ext cx="10" cy="7"/>
              </a:xfrm>
              <a:custGeom>
                <a:avLst/>
                <a:gdLst>
                  <a:gd name="T0" fmla="*/ 2 w 12"/>
                  <a:gd name="T1" fmla="*/ 0 h 8"/>
                  <a:gd name="T2" fmla="*/ 3 w 12"/>
                  <a:gd name="T3" fmla="*/ 3 h 8"/>
                  <a:gd name="T4" fmla="*/ 3 w 12"/>
                  <a:gd name="T5" fmla="*/ 3 h 8"/>
                  <a:gd name="T6" fmla="*/ 9 w 12"/>
                  <a:gd name="T7" fmla="*/ 4 h 8"/>
                  <a:gd name="T8" fmla="*/ 9 w 12"/>
                  <a:gd name="T9" fmla="*/ 8 h 8"/>
                  <a:gd name="T10" fmla="*/ 12 w 12"/>
                  <a:gd name="T11" fmla="*/ 5 h 8"/>
                  <a:gd name="T12" fmla="*/ 2 w 12"/>
                  <a:gd name="T13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8">
                    <a:moveTo>
                      <a:pt x="2" y="0"/>
                    </a:moveTo>
                    <a:cubicBezTo>
                      <a:pt x="0" y="1"/>
                      <a:pt x="1" y="2"/>
                      <a:pt x="3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5" y="1"/>
                      <a:pt x="10" y="2"/>
                      <a:pt x="9" y="4"/>
                    </a:cubicBezTo>
                    <a:cubicBezTo>
                      <a:pt x="10" y="6"/>
                      <a:pt x="5" y="7"/>
                      <a:pt x="9" y="8"/>
                    </a:cubicBezTo>
                    <a:cubicBezTo>
                      <a:pt x="12" y="5"/>
                      <a:pt x="12" y="5"/>
                      <a:pt x="12" y="5"/>
                    </a:cubicBezTo>
                    <a:cubicBezTo>
                      <a:pt x="11" y="2"/>
                      <a:pt x="4" y="1"/>
                      <a:pt x="2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708" name="Freeform 798">
                <a:extLst>
                  <a:ext uri="{FF2B5EF4-FFF2-40B4-BE49-F238E27FC236}">
                    <a16:creationId xmlns:a16="http://schemas.microsoft.com/office/drawing/2014/main" xmlns="" id="{968F1F9C-BDD0-C144-8C45-E23C5EA485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33" y="3222"/>
                <a:ext cx="2" cy="2"/>
              </a:xfrm>
              <a:custGeom>
                <a:avLst/>
                <a:gdLst>
                  <a:gd name="T0" fmla="*/ 0 w 2"/>
                  <a:gd name="T1" fmla="*/ 0 h 2"/>
                  <a:gd name="T2" fmla="*/ 1 w 2"/>
                  <a:gd name="T3" fmla="*/ 2 h 2"/>
                  <a:gd name="T4" fmla="*/ 0 w 2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2" y="1"/>
                      <a:pt x="1" y="1"/>
                      <a:pt x="0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709" name="Freeform 799">
                <a:extLst>
                  <a:ext uri="{FF2B5EF4-FFF2-40B4-BE49-F238E27FC236}">
                    <a16:creationId xmlns:a16="http://schemas.microsoft.com/office/drawing/2014/main" xmlns="" id="{F81312A2-28B9-954E-9469-D2D8F4D272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34" y="3227"/>
                <a:ext cx="3" cy="1"/>
              </a:xfrm>
              <a:custGeom>
                <a:avLst/>
                <a:gdLst>
                  <a:gd name="T0" fmla="*/ 0 w 3"/>
                  <a:gd name="T1" fmla="*/ 0 h 1"/>
                  <a:gd name="T2" fmla="*/ 1 w 3"/>
                  <a:gd name="T3" fmla="*/ 1 h 1"/>
                  <a:gd name="T4" fmla="*/ 3 w 3"/>
                  <a:gd name="T5" fmla="*/ 1 h 1"/>
                  <a:gd name="T6" fmla="*/ 0 w 3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1">
                    <a:moveTo>
                      <a:pt x="0" y="0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710" name="Freeform 800">
                <a:extLst>
                  <a:ext uri="{FF2B5EF4-FFF2-40B4-BE49-F238E27FC236}">
                    <a16:creationId xmlns:a16="http://schemas.microsoft.com/office/drawing/2014/main" xmlns="" id="{940E538A-D1C8-4A41-8246-A140781084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31" y="3209"/>
                <a:ext cx="11" cy="7"/>
              </a:xfrm>
              <a:custGeom>
                <a:avLst/>
                <a:gdLst>
                  <a:gd name="T0" fmla="*/ 0 w 12"/>
                  <a:gd name="T1" fmla="*/ 4 h 9"/>
                  <a:gd name="T2" fmla="*/ 5 w 12"/>
                  <a:gd name="T3" fmla="*/ 9 h 9"/>
                  <a:gd name="T4" fmla="*/ 12 w 12"/>
                  <a:gd name="T5" fmla="*/ 4 h 9"/>
                  <a:gd name="T6" fmla="*/ 10 w 12"/>
                  <a:gd name="T7" fmla="*/ 0 h 9"/>
                  <a:gd name="T8" fmla="*/ 0 w 12"/>
                  <a:gd name="T9" fmla="*/ 4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9">
                    <a:moveTo>
                      <a:pt x="0" y="4"/>
                    </a:moveTo>
                    <a:cubicBezTo>
                      <a:pt x="6" y="3"/>
                      <a:pt x="0" y="9"/>
                      <a:pt x="5" y="9"/>
                    </a:cubicBezTo>
                    <a:cubicBezTo>
                      <a:pt x="4" y="6"/>
                      <a:pt x="9" y="3"/>
                      <a:pt x="12" y="4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7" y="0"/>
                      <a:pt x="3" y="1"/>
                      <a:pt x="0" y="4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711" name="Freeform 801">
                <a:extLst>
                  <a:ext uri="{FF2B5EF4-FFF2-40B4-BE49-F238E27FC236}">
                    <a16:creationId xmlns:a16="http://schemas.microsoft.com/office/drawing/2014/main" xmlns="" id="{62A91B8C-C9F6-BC4A-9BA2-B5C671AF75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44" y="3204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712" name="Freeform 802">
                <a:extLst>
                  <a:ext uri="{FF2B5EF4-FFF2-40B4-BE49-F238E27FC236}">
                    <a16:creationId xmlns:a16="http://schemas.microsoft.com/office/drawing/2014/main" xmlns="" id="{3885A4B8-576E-E341-8D92-1D4078A0C1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33" y="3190"/>
                <a:ext cx="15" cy="17"/>
              </a:xfrm>
              <a:custGeom>
                <a:avLst/>
                <a:gdLst>
                  <a:gd name="T0" fmla="*/ 1 w 17"/>
                  <a:gd name="T1" fmla="*/ 0 h 19"/>
                  <a:gd name="T2" fmla="*/ 8 w 17"/>
                  <a:gd name="T3" fmla="*/ 7 h 19"/>
                  <a:gd name="T4" fmla="*/ 3 w 17"/>
                  <a:gd name="T5" fmla="*/ 5 h 19"/>
                  <a:gd name="T6" fmla="*/ 6 w 17"/>
                  <a:gd name="T7" fmla="*/ 12 h 19"/>
                  <a:gd name="T8" fmla="*/ 0 w 17"/>
                  <a:gd name="T9" fmla="*/ 9 h 19"/>
                  <a:gd name="T10" fmla="*/ 6 w 17"/>
                  <a:gd name="T11" fmla="*/ 16 h 19"/>
                  <a:gd name="T12" fmla="*/ 2 w 17"/>
                  <a:gd name="T13" fmla="*/ 19 h 19"/>
                  <a:gd name="T14" fmla="*/ 9 w 17"/>
                  <a:gd name="T15" fmla="*/ 18 h 19"/>
                  <a:gd name="T16" fmla="*/ 8 w 17"/>
                  <a:gd name="T17" fmla="*/ 14 h 19"/>
                  <a:gd name="T18" fmla="*/ 12 w 17"/>
                  <a:gd name="T19" fmla="*/ 16 h 19"/>
                  <a:gd name="T20" fmla="*/ 16 w 17"/>
                  <a:gd name="T21" fmla="*/ 5 h 19"/>
                  <a:gd name="T22" fmla="*/ 1 w 17"/>
                  <a:gd name="T23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7" h="19">
                    <a:moveTo>
                      <a:pt x="1" y="0"/>
                    </a:moveTo>
                    <a:cubicBezTo>
                      <a:pt x="8" y="7"/>
                      <a:pt x="8" y="7"/>
                      <a:pt x="8" y="7"/>
                    </a:cubicBezTo>
                    <a:cubicBezTo>
                      <a:pt x="6" y="7"/>
                      <a:pt x="4" y="7"/>
                      <a:pt x="3" y="5"/>
                    </a:cubicBezTo>
                    <a:cubicBezTo>
                      <a:pt x="2" y="9"/>
                      <a:pt x="7" y="9"/>
                      <a:pt x="6" y="12"/>
                    </a:cubicBezTo>
                    <a:cubicBezTo>
                      <a:pt x="0" y="14"/>
                      <a:pt x="5" y="7"/>
                      <a:pt x="0" y="9"/>
                    </a:cubicBezTo>
                    <a:cubicBezTo>
                      <a:pt x="0" y="11"/>
                      <a:pt x="1" y="14"/>
                      <a:pt x="6" y="16"/>
                    </a:cubicBezTo>
                    <a:cubicBezTo>
                      <a:pt x="2" y="19"/>
                      <a:pt x="2" y="19"/>
                      <a:pt x="2" y="19"/>
                    </a:cubicBezTo>
                    <a:cubicBezTo>
                      <a:pt x="9" y="18"/>
                      <a:pt x="9" y="18"/>
                      <a:pt x="9" y="18"/>
                    </a:cubicBezTo>
                    <a:cubicBezTo>
                      <a:pt x="11" y="16"/>
                      <a:pt x="3" y="15"/>
                      <a:pt x="8" y="14"/>
                    </a:cubicBezTo>
                    <a:cubicBezTo>
                      <a:pt x="11" y="13"/>
                      <a:pt x="11" y="15"/>
                      <a:pt x="12" y="16"/>
                    </a:cubicBezTo>
                    <a:cubicBezTo>
                      <a:pt x="10" y="14"/>
                      <a:pt x="17" y="10"/>
                      <a:pt x="16" y="5"/>
                    </a:cubicBezTo>
                    <a:cubicBezTo>
                      <a:pt x="15" y="1"/>
                      <a:pt x="5" y="3"/>
                      <a:pt x="1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713" name="Freeform 803">
                <a:extLst>
                  <a:ext uri="{FF2B5EF4-FFF2-40B4-BE49-F238E27FC236}">
                    <a16:creationId xmlns:a16="http://schemas.microsoft.com/office/drawing/2014/main" xmlns="" id="{B98BA7A4-5665-3142-A046-6AF8F8F6EC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40" y="3189"/>
                <a:ext cx="3" cy="1"/>
              </a:xfrm>
              <a:custGeom>
                <a:avLst/>
                <a:gdLst>
                  <a:gd name="T0" fmla="*/ 0 w 3"/>
                  <a:gd name="T1" fmla="*/ 1 h 1"/>
                  <a:gd name="T2" fmla="*/ 3 w 3"/>
                  <a:gd name="T3" fmla="*/ 0 h 1"/>
                  <a:gd name="T4" fmla="*/ 0 w 3"/>
                  <a:gd name="T5" fmla="*/ 1 h 1"/>
                  <a:gd name="T6" fmla="*/ 0 w 3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1">
                    <a:moveTo>
                      <a:pt x="0" y="1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714" name="Freeform 804">
                <a:extLst>
                  <a:ext uri="{FF2B5EF4-FFF2-40B4-BE49-F238E27FC236}">
                    <a16:creationId xmlns:a16="http://schemas.microsoft.com/office/drawing/2014/main" xmlns="" id="{B8F80D24-9E4F-1944-B23E-79A9503A46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31" y="3173"/>
                <a:ext cx="16" cy="15"/>
              </a:xfrm>
              <a:custGeom>
                <a:avLst/>
                <a:gdLst>
                  <a:gd name="T0" fmla="*/ 1 w 18"/>
                  <a:gd name="T1" fmla="*/ 11 h 17"/>
                  <a:gd name="T2" fmla="*/ 6 w 18"/>
                  <a:gd name="T3" fmla="*/ 15 h 17"/>
                  <a:gd name="T4" fmla="*/ 3 w 18"/>
                  <a:gd name="T5" fmla="*/ 16 h 17"/>
                  <a:gd name="T6" fmla="*/ 8 w 18"/>
                  <a:gd name="T7" fmla="*/ 16 h 17"/>
                  <a:gd name="T8" fmla="*/ 5 w 18"/>
                  <a:gd name="T9" fmla="*/ 9 h 17"/>
                  <a:gd name="T10" fmla="*/ 14 w 18"/>
                  <a:gd name="T11" fmla="*/ 7 h 17"/>
                  <a:gd name="T12" fmla="*/ 12 w 18"/>
                  <a:gd name="T13" fmla="*/ 11 h 17"/>
                  <a:gd name="T14" fmla="*/ 11 w 18"/>
                  <a:gd name="T15" fmla="*/ 0 h 17"/>
                  <a:gd name="T16" fmla="*/ 9 w 18"/>
                  <a:gd name="T17" fmla="*/ 2 h 17"/>
                  <a:gd name="T18" fmla="*/ 7 w 18"/>
                  <a:gd name="T19" fmla="*/ 0 h 17"/>
                  <a:gd name="T20" fmla="*/ 1 w 18"/>
                  <a:gd name="T21" fmla="*/ 1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8" h="17">
                    <a:moveTo>
                      <a:pt x="1" y="11"/>
                    </a:moveTo>
                    <a:cubicBezTo>
                      <a:pt x="6" y="15"/>
                      <a:pt x="6" y="15"/>
                      <a:pt x="6" y="15"/>
                    </a:cubicBezTo>
                    <a:cubicBezTo>
                      <a:pt x="5" y="15"/>
                      <a:pt x="4" y="15"/>
                      <a:pt x="3" y="16"/>
                    </a:cubicBezTo>
                    <a:cubicBezTo>
                      <a:pt x="4" y="16"/>
                      <a:pt x="7" y="17"/>
                      <a:pt x="8" y="16"/>
                    </a:cubicBezTo>
                    <a:cubicBezTo>
                      <a:pt x="14" y="14"/>
                      <a:pt x="6" y="11"/>
                      <a:pt x="5" y="9"/>
                    </a:cubicBezTo>
                    <a:cubicBezTo>
                      <a:pt x="7" y="3"/>
                      <a:pt x="8" y="9"/>
                      <a:pt x="14" y="7"/>
                    </a:cubicBezTo>
                    <a:cubicBezTo>
                      <a:pt x="13" y="8"/>
                      <a:pt x="12" y="9"/>
                      <a:pt x="12" y="11"/>
                    </a:cubicBezTo>
                    <a:cubicBezTo>
                      <a:pt x="18" y="7"/>
                      <a:pt x="12" y="3"/>
                      <a:pt x="11" y="0"/>
                    </a:cubicBezTo>
                    <a:cubicBezTo>
                      <a:pt x="10" y="1"/>
                      <a:pt x="8" y="1"/>
                      <a:pt x="9" y="2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2" y="3"/>
                      <a:pt x="0" y="5"/>
                      <a:pt x="1" y="1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</p:grpSp>
        <p:grpSp>
          <p:nvGrpSpPr>
            <p:cNvPr id="659" name="Group 1006">
              <a:extLst>
                <a:ext uri="{FF2B5EF4-FFF2-40B4-BE49-F238E27FC236}">
                  <a16:creationId xmlns:a16="http://schemas.microsoft.com/office/drawing/2014/main" xmlns="" id="{8C7BB5AB-6575-0C4D-B064-133E526D79E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18" y="2560"/>
              <a:ext cx="314" cy="688"/>
              <a:chOff x="3618" y="2560"/>
              <a:chExt cx="314" cy="688"/>
            </a:xfrm>
          </p:grpSpPr>
          <p:sp>
            <p:nvSpPr>
              <p:cNvPr id="1315" name="Freeform 806">
                <a:extLst>
                  <a:ext uri="{FF2B5EF4-FFF2-40B4-BE49-F238E27FC236}">
                    <a16:creationId xmlns:a16="http://schemas.microsoft.com/office/drawing/2014/main" xmlns="" id="{5404FFAD-B60B-D040-84D9-ED889CA1FC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31" y="3187"/>
                <a:ext cx="3" cy="2"/>
              </a:xfrm>
              <a:custGeom>
                <a:avLst/>
                <a:gdLst>
                  <a:gd name="T0" fmla="*/ 2 w 3"/>
                  <a:gd name="T1" fmla="*/ 2 h 2"/>
                  <a:gd name="T2" fmla="*/ 3 w 3"/>
                  <a:gd name="T3" fmla="*/ 0 h 2"/>
                  <a:gd name="T4" fmla="*/ 2 w 3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2">
                    <a:moveTo>
                      <a:pt x="2" y="2"/>
                    </a:moveTo>
                    <a:cubicBezTo>
                      <a:pt x="1" y="1"/>
                      <a:pt x="2" y="0"/>
                      <a:pt x="3" y="0"/>
                    </a:cubicBezTo>
                    <a:cubicBezTo>
                      <a:pt x="1" y="0"/>
                      <a:pt x="0" y="1"/>
                      <a:pt x="2" y="2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16" name="Freeform 807">
                <a:extLst>
                  <a:ext uri="{FF2B5EF4-FFF2-40B4-BE49-F238E27FC236}">
                    <a16:creationId xmlns:a16="http://schemas.microsoft.com/office/drawing/2014/main" xmlns="" id="{02E8C878-1188-FB4F-B490-04ECE9471E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40" y="3172"/>
                <a:ext cx="1" cy="1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0"/>
                      <a:pt x="0" y="1"/>
                      <a:pt x="1" y="1"/>
                    </a:cubicBezTo>
                    <a:cubicBezTo>
                      <a:pt x="1" y="1"/>
                      <a:pt x="1" y="1"/>
                      <a:pt x="0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17" name="Freeform 808">
                <a:extLst>
                  <a:ext uri="{FF2B5EF4-FFF2-40B4-BE49-F238E27FC236}">
                    <a16:creationId xmlns:a16="http://schemas.microsoft.com/office/drawing/2014/main" xmlns="" id="{4D171519-8642-3342-8194-B17F162494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32" y="3172"/>
                <a:ext cx="3" cy="3"/>
              </a:xfrm>
              <a:custGeom>
                <a:avLst/>
                <a:gdLst>
                  <a:gd name="T0" fmla="*/ 2 w 3"/>
                  <a:gd name="T1" fmla="*/ 3 h 3"/>
                  <a:gd name="T2" fmla="*/ 3 w 3"/>
                  <a:gd name="T3" fmla="*/ 0 h 3"/>
                  <a:gd name="T4" fmla="*/ 0 w 3"/>
                  <a:gd name="T5" fmla="*/ 1 h 3"/>
                  <a:gd name="T6" fmla="*/ 2 w 3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3">
                    <a:moveTo>
                      <a:pt x="2" y="3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18" name="Freeform 809">
                <a:extLst>
                  <a:ext uri="{FF2B5EF4-FFF2-40B4-BE49-F238E27FC236}">
                    <a16:creationId xmlns:a16="http://schemas.microsoft.com/office/drawing/2014/main" xmlns="" id="{7534D85C-1673-F745-B93F-097CE528A0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29" y="3075"/>
                <a:ext cx="18" cy="96"/>
              </a:xfrm>
              <a:custGeom>
                <a:avLst/>
                <a:gdLst>
                  <a:gd name="T0" fmla="*/ 19 w 21"/>
                  <a:gd name="T1" fmla="*/ 1 h 111"/>
                  <a:gd name="T2" fmla="*/ 16 w 21"/>
                  <a:gd name="T3" fmla="*/ 5 h 111"/>
                  <a:gd name="T4" fmla="*/ 11 w 21"/>
                  <a:gd name="T5" fmla="*/ 0 h 111"/>
                  <a:gd name="T6" fmla="*/ 4 w 21"/>
                  <a:gd name="T7" fmla="*/ 0 h 111"/>
                  <a:gd name="T8" fmla="*/ 7 w 21"/>
                  <a:gd name="T9" fmla="*/ 9 h 111"/>
                  <a:gd name="T10" fmla="*/ 4 w 21"/>
                  <a:gd name="T11" fmla="*/ 9 h 111"/>
                  <a:gd name="T12" fmla="*/ 5 w 21"/>
                  <a:gd name="T13" fmla="*/ 26 h 111"/>
                  <a:gd name="T14" fmla="*/ 7 w 21"/>
                  <a:gd name="T15" fmla="*/ 37 h 111"/>
                  <a:gd name="T16" fmla="*/ 3 w 21"/>
                  <a:gd name="T17" fmla="*/ 84 h 111"/>
                  <a:gd name="T18" fmla="*/ 10 w 21"/>
                  <a:gd name="T19" fmla="*/ 86 h 111"/>
                  <a:gd name="T20" fmla="*/ 5 w 21"/>
                  <a:gd name="T21" fmla="*/ 90 h 111"/>
                  <a:gd name="T22" fmla="*/ 6 w 21"/>
                  <a:gd name="T23" fmla="*/ 87 h 111"/>
                  <a:gd name="T24" fmla="*/ 4 w 21"/>
                  <a:gd name="T25" fmla="*/ 100 h 111"/>
                  <a:gd name="T26" fmla="*/ 11 w 21"/>
                  <a:gd name="T27" fmla="*/ 100 h 111"/>
                  <a:gd name="T28" fmla="*/ 3 w 21"/>
                  <a:gd name="T29" fmla="*/ 106 h 111"/>
                  <a:gd name="T30" fmla="*/ 8 w 21"/>
                  <a:gd name="T31" fmla="*/ 111 h 111"/>
                  <a:gd name="T32" fmla="*/ 14 w 21"/>
                  <a:gd name="T33" fmla="*/ 106 h 111"/>
                  <a:gd name="T34" fmla="*/ 17 w 21"/>
                  <a:gd name="T35" fmla="*/ 110 h 111"/>
                  <a:gd name="T36" fmla="*/ 8 w 21"/>
                  <a:gd name="T37" fmla="*/ 80 h 111"/>
                  <a:gd name="T38" fmla="*/ 12 w 21"/>
                  <a:gd name="T39" fmla="*/ 81 h 111"/>
                  <a:gd name="T40" fmla="*/ 16 w 21"/>
                  <a:gd name="T41" fmla="*/ 63 h 111"/>
                  <a:gd name="T42" fmla="*/ 10 w 21"/>
                  <a:gd name="T43" fmla="*/ 55 h 111"/>
                  <a:gd name="T44" fmla="*/ 13 w 21"/>
                  <a:gd name="T45" fmla="*/ 52 h 111"/>
                  <a:gd name="T46" fmla="*/ 10 w 21"/>
                  <a:gd name="T47" fmla="*/ 51 h 111"/>
                  <a:gd name="T48" fmla="*/ 14 w 21"/>
                  <a:gd name="T49" fmla="*/ 46 h 111"/>
                  <a:gd name="T50" fmla="*/ 6 w 21"/>
                  <a:gd name="T51" fmla="*/ 44 h 111"/>
                  <a:gd name="T52" fmla="*/ 18 w 21"/>
                  <a:gd name="T53" fmla="*/ 33 h 111"/>
                  <a:gd name="T54" fmla="*/ 14 w 21"/>
                  <a:gd name="T55" fmla="*/ 35 h 111"/>
                  <a:gd name="T56" fmla="*/ 10 w 21"/>
                  <a:gd name="T57" fmla="*/ 32 h 111"/>
                  <a:gd name="T58" fmla="*/ 17 w 21"/>
                  <a:gd name="T59" fmla="*/ 31 h 111"/>
                  <a:gd name="T60" fmla="*/ 13 w 21"/>
                  <a:gd name="T61" fmla="*/ 22 h 111"/>
                  <a:gd name="T62" fmla="*/ 9 w 21"/>
                  <a:gd name="T63" fmla="*/ 23 h 111"/>
                  <a:gd name="T64" fmla="*/ 12 w 21"/>
                  <a:gd name="T65" fmla="*/ 11 h 111"/>
                  <a:gd name="T66" fmla="*/ 18 w 21"/>
                  <a:gd name="T67" fmla="*/ 17 h 111"/>
                  <a:gd name="T68" fmla="*/ 21 w 21"/>
                  <a:gd name="T69" fmla="*/ 13 h 111"/>
                  <a:gd name="T70" fmla="*/ 13 w 21"/>
                  <a:gd name="T71" fmla="*/ 6 h 111"/>
                  <a:gd name="T72" fmla="*/ 19 w 21"/>
                  <a:gd name="T73" fmla="*/ 1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1" h="111">
                    <a:moveTo>
                      <a:pt x="19" y="1"/>
                    </a:moveTo>
                    <a:cubicBezTo>
                      <a:pt x="16" y="1"/>
                      <a:pt x="15" y="2"/>
                      <a:pt x="16" y="5"/>
                    </a:cubicBezTo>
                    <a:cubicBezTo>
                      <a:pt x="12" y="4"/>
                      <a:pt x="13" y="1"/>
                      <a:pt x="11" y="0"/>
                    </a:cubicBezTo>
                    <a:cubicBezTo>
                      <a:pt x="9" y="3"/>
                      <a:pt x="7" y="0"/>
                      <a:pt x="4" y="0"/>
                    </a:cubicBezTo>
                    <a:cubicBezTo>
                      <a:pt x="4" y="4"/>
                      <a:pt x="8" y="5"/>
                      <a:pt x="7" y="9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6" y="14"/>
                      <a:pt x="8" y="21"/>
                      <a:pt x="5" y="26"/>
                    </a:cubicBezTo>
                    <a:cubicBezTo>
                      <a:pt x="4" y="30"/>
                      <a:pt x="5" y="33"/>
                      <a:pt x="7" y="37"/>
                    </a:cubicBezTo>
                    <a:cubicBezTo>
                      <a:pt x="4" y="52"/>
                      <a:pt x="7" y="68"/>
                      <a:pt x="3" y="84"/>
                    </a:cubicBezTo>
                    <a:cubicBezTo>
                      <a:pt x="10" y="86"/>
                      <a:pt x="10" y="86"/>
                      <a:pt x="10" y="86"/>
                    </a:cubicBezTo>
                    <a:cubicBezTo>
                      <a:pt x="7" y="87"/>
                      <a:pt x="10" y="90"/>
                      <a:pt x="5" y="90"/>
                    </a:cubicBezTo>
                    <a:cubicBezTo>
                      <a:pt x="6" y="89"/>
                      <a:pt x="6" y="88"/>
                      <a:pt x="6" y="87"/>
                    </a:cubicBezTo>
                    <a:cubicBezTo>
                      <a:pt x="0" y="90"/>
                      <a:pt x="6" y="96"/>
                      <a:pt x="4" y="100"/>
                    </a:cubicBezTo>
                    <a:cubicBezTo>
                      <a:pt x="5" y="100"/>
                      <a:pt x="10" y="99"/>
                      <a:pt x="11" y="100"/>
                    </a:cubicBezTo>
                    <a:cubicBezTo>
                      <a:pt x="4" y="100"/>
                      <a:pt x="12" y="105"/>
                      <a:pt x="3" y="106"/>
                    </a:cubicBezTo>
                    <a:cubicBezTo>
                      <a:pt x="1" y="110"/>
                      <a:pt x="10" y="107"/>
                      <a:pt x="8" y="111"/>
                    </a:cubicBezTo>
                    <a:cubicBezTo>
                      <a:pt x="13" y="111"/>
                      <a:pt x="10" y="107"/>
                      <a:pt x="14" y="106"/>
                    </a:cubicBezTo>
                    <a:cubicBezTo>
                      <a:pt x="17" y="107"/>
                      <a:pt x="12" y="110"/>
                      <a:pt x="17" y="110"/>
                    </a:cubicBezTo>
                    <a:cubicBezTo>
                      <a:pt x="19" y="103"/>
                      <a:pt x="10" y="90"/>
                      <a:pt x="8" y="80"/>
                    </a:cubicBezTo>
                    <a:cubicBezTo>
                      <a:pt x="12" y="81"/>
                      <a:pt x="12" y="81"/>
                      <a:pt x="12" y="81"/>
                    </a:cubicBezTo>
                    <a:cubicBezTo>
                      <a:pt x="9" y="75"/>
                      <a:pt x="10" y="67"/>
                      <a:pt x="16" y="63"/>
                    </a:cubicBezTo>
                    <a:cubicBezTo>
                      <a:pt x="12" y="63"/>
                      <a:pt x="19" y="55"/>
                      <a:pt x="10" y="55"/>
                    </a:cubicBezTo>
                    <a:cubicBezTo>
                      <a:pt x="12" y="54"/>
                      <a:pt x="12" y="53"/>
                      <a:pt x="13" y="52"/>
                    </a:cubicBezTo>
                    <a:cubicBezTo>
                      <a:pt x="10" y="51"/>
                      <a:pt x="10" y="51"/>
                      <a:pt x="10" y="51"/>
                    </a:cubicBezTo>
                    <a:cubicBezTo>
                      <a:pt x="10" y="48"/>
                      <a:pt x="14" y="49"/>
                      <a:pt x="14" y="46"/>
                    </a:cubicBezTo>
                    <a:cubicBezTo>
                      <a:pt x="10" y="47"/>
                      <a:pt x="9" y="45"/>
                      <a:pt x="6" y="44"/>
                    </a:cubicBezTo>
                    <a:cubicBezTo>
                      <a:pt x="11" y="41"/>
                      <a:pt x="14" y="37"/>
                      <a:pt x="18" y="33"/>
                    </a:cubicBezTo>
                    <a:cubicBezTo>
                      <a:pt x="17" y="34"/>
                      <a:pt x="15" y="34"/>
                      <a:pt x="14" y="35"/>
                    </a:cubicBezTo>
                    <a:cubicBezTo>
                      <a:pt x="15" y="33"/>
                      <a:pt x="12" y="33"/>
                      <a:pt x="10" y="32"/>
                    </a:cubicBezTo>
                    <a:cubicBezTo>
                      <a:pt x="10" y="30"/>
                      <a:pt x="15" y="31"/>
                      <a:pt x="17" y="31"/>
                    </a:cubicBezTo>
                    <a:cubicBezTo>
                      <a:pt x="19" y="27"/>
                      <a:pt x="10" y="25"/>
                      <a:pt x="13" y="22"/>
                    </a:cubicBezTo>
                    <a:cubicBezTo>
                      <a:pt x="9" y="23"/>
                      <a:pt x="9" y="23"/>
                      <a:pt x="9" y="23"/>
                    </a:cubicBezTo>
                    <a:cubicBezTo>
                      <a:pt x="9" y="19"/>
                      <a:pt x="13" y="16"/>
                      <a:pt x="12" y="11"/>
                    </a:cubicBezTo>
                    <a:cubicBezTo>
                      <a:pt x="17" y="9"/>
                      <a:pt x="16" y="15"/>
                      <a:pt x="18" y="17"/>
                    </a:cubicBezTo>
                    <a:cubicBezTo>
                      <a:pt x="19" y="16"/>
                      <a:pt x="20" y="14"/>
                      <a:pt x="21" y="13"/>
                    </a:cubicBezTo>
                    <a:cubicBezTo>
                      <a:pt x="19" y="11"/>
                      <a:pt x="15" y="8"/>
                      <a:pt x="13" y="6"/>
                    </a:cubicBezTo>
                    <a:cubicBezTo>
                      <a:pt x="19" y="8"/>
                      <a:pt x="18" y="2"/>
                      <a:pt x="19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19" name="Freeform 810">
                <a:extLst>
                  <a:ext uri="{FF2B5EF4-FFF2-40B4-BE49-F238E27FC236}">
                    <a16:creationId xmlns:a16="http://schemas.microsoft.com/office/drawing/2014/main" xmlns="" id="{4C6BA60B-CD78-2843-8F3A-821E683D37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47" y="3086"/>
                <a:ext cx="2" cy="2"/>
              </a:xfrm>
              <a:custGeom>
                <a:avLst/>
                <a:gdLst>
                  <a:gd name="T0" fmla="*/ 0 w 2"/>
                  <a:gd name="T1" fmla="*/ 0 h 2"/>
                  <a:gd name="T2" fmla="*/ 2 w 2"/>
                  <a:gd name="T3" fmla="*/ 2 h 2"/>
                  <a:gd name="T4" fmla="*/ 2 w 2"/>
                  <a:gd name="T5" fmla="*/ 0 h 2"/>
                  <a:gd name="T6" fmla="*/ 0 w 2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lnTo>
                      <a:pt x="2" y="2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20" name="Freeform 811">
                <a:extLst>
                  <a:ext uri="{FF2B5EF4-FFF2-40B4-BE49-F238E27FC236}">
                    <a16:creationId xmlns:a16="http://schemas.microsoft.com/office/drawing/2014/main" xmlns="" id="{4A3B8F2E-8217-0E4D-92E1-AE346F818D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45" y="3075"/>
                <a:ext cx="0" cy="1"/>
              </a:xfrm>
              <a:custGeom>
                <a:avLst/>
                <a:gdLst>
                  <a:gd name="T0" fmla="*/ 1 h 1"/>
                  <a:gd name="T1" fmla="*/ 1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21" name="Freeform 812">
                <a:extLst>
                  <a:ext uri="{FF2B5EF4-FFF2-40B4-BE49-F238E27FC236}">
                    <a16:creationId xmlns:a16="http://schemas.microsoft.com/office/drawing/2014/main" xmlns="" id="{91C9AC6A-3D1F-5E49-9102-52EBB2FAA4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33" y="3097"/>
                <a:ext cx="1" cy="0"/>
              </a:xfrm>
              <a:custGeom>
                <a:avLst/>
                <a:gdLst>
                  <a:gd name="T0" fmla="*/ 0 w 1"/>
                  <a:gd name="T1" fmla="*/ 0 w 1"/>
                  <a:gd name="T2" fmla="*/ 1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lnTo>
                      <a:pt x="0" y="0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22" name="Freeform 813">
                <a:extLst>
                  <a:ext uri="{FF2B5EF4-FFF2-40B4-BE49-F238E27FC236}">
                    <a16:creationId xmlns:a16="http://schemas.microsoft.com/office/drawing/2014/main" xmlns="" id="{BBB54C37-2F94-8E48-9596-F3794BAB4D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44" y="3101"/>
                <a:ext cx="4" cy="2"/>
              </a:xfrm>
              <a:custGeom>
                <a:avLst/>
                <a:gdLst>
                  <a:gd name="T0" fmla="*/ 4 w 4"/>
                  <a:gd name="T1" fmla="*/ 0 h 3"/>
                  <a:gd name="T2" fmla="*/ 0 w 4"/>
                  <a:gd name="T3" fmla="*/ 3 h 3"/>
                  <a:gd name="T4" fmla="*/ 4 w 4"/>
                  <a:gd name="T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3">
                    <a:moveTo>
                      <a:pt x="4" y="0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2" y="3"/>
                      <a:pt x="3" y="3"/>
                      <a:pt x="4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23" name="Freeform 814">
                <a:extLst>
                  <a:ext uri="{FF2B5EF4-FFF2-40B4-BE49-F238E27FC236}">
                    <a16:creationId xmlns:a16="http://schemas.microsoft.com/office/drawing/2014/main" xmlns="" id="{2CE9EF35-B813-E943-9F4F-17EAA4BC77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44" y="3123"/>
                <a:ext cx="2" cy="2"/>
              </a:xfrm>
              <a:custGeom>
                <a:avLst/>
                <a:gdLst>
                  <a:gd name="T0" fmla="*/ 0 w 3"/>
                  <a:gd name="T1" fmla="*/ 1 h 2"/>
                  <a:gd name="T2" fmla="*/ 3 w 3"/>
                  <a:gd name="T3" fmla="*/ 2 h 2"/>
                  <a:gd name="T4" fmla="*/ 0 w 3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2">
                    <a:moveTo>
                      <a:pt x="0" y="1"/>
                    </a:moveTo>
                    <a:cubicBezTo>
                      <a:pt x="0" y="2"/>
                      <a:pt x="1" y="1"/>
                      <a:pt x="3" y="2"/>
                    </a:cubicBezTo>
                    <a:cubicBezTo>
                      <a:pt x="3" y="0"/>
                      <a:pt x="2" y="0"/>
                      <a:pt x="0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24" name="Freeform 815">
                <a:extLst>
                  <a:ext uri="{FF2B5EF4-FFF2-40B4-BE49-F238E27FC236}">
                    <a16:creationId xmlns:a16="http://schemas.microsoft.com/office/drawing/2014/main" xmlns="" id="{636751AB-BF47-3244-9499-7E145BF7A7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46" y="3078"/>
                <a:ext cx="2" cy="5"/>
              </a:xfrm>
              <a:custGeom>
                <a:avLst/>
                <a:gdLst>
                  <a:gd name="T0" fmla="*/ 2 w 2"/>
                  <a:gd name="T1" fmla="*/ 5 h 5"/>
                  <a:gd name="T2" fmla="*/ 1 w 2"/>
                  <a:gd name="T3" fmla="*/ 1 h 5"/>
                  <a:gd name="T4" fmla="*/ 0 w 2"/>
                  <a:gd name="T5" fmla="*/ 0 h 5"/>
                  <a:gd name="T6" fmla="*/ 2 w 2"/>
                  <a:gd name="T7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5">
                    <a:moveTo>
                      <a:pt x="2" y="5"/>
                    </a:moveTo>
                    <a:lnTo>
                      <a:pt x="1" y="1"/>
                    </a:lnTo>
                    <a:lnTo>
                      <a:pt x="0" y="0"/>
                    </a:lnTo>
                    <a:lnTo>
                      <a:pt x="2" y="5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25" name="Freeform 816">
                <a:extLst>
                  <a:ext uri="{FF2B5EF4-FFF2-40B4-BE49-F238E27FC236}">
                    <a16:creationId xmlns:a16="http://schemas.microsoft.com/office/drawing/2014/main" xmlns="" id="{63D53B95-4A8E-AA4B-8173-B110398DC9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28" y="3020"/>
                <a:ext cx="21" cy="52"/>
              </a:xfrm>
              <a:custGeom>
                <a:avLst/>
                <a:gdLst>
                  <a:gd name="T0" fmla="*/ 4 w 24"/>
                  <a:gd name="T1" fmla="*/ 4 h 61"/>
                  <a:gd name="T2" fmla="*/ 1 w 24"/>
                  <a:gd name="T3" fmla="*/ 15 h 61"/>
                  <a:gd name="T4" fmla="*/ 12 w 24"/>
                  <a:gd name="T5" fmla="*/ 22 h 61"/>
                  <a:gd name="T6" fmla="*/ 2 w 24"/>
                  <a:gd name="T7" fmla="*/ 21 h 61"/>
                  <a:gd name="T8" fmla="*/ 9 w 24"/>
                  <a:gd name="T9" fmla="*/ 42 h 61"/>
                  <a:gd name="T10" fmla="*/ 5 w 24"/>
                  <a:gd name="T11" fmla="*/ 42 h 61"/>
                  <a:gd name="T12" fmla="*/ 16 w 24"/>
                  <a:gd name="T13" fmla="*/ 50 h 61"/>
                  <a:gd name="T14" fmla="*/ 4 w 24"/>
                  <a:gd name="T15" fmla="*/ 50 h 61"/>
                  <a:gd name="T16" fmla="*/ 4 w 24"/>
                  <a:gd name="T17" fmla="*/ 49 h 61"/>
                  <a:gd name="T18" fmla="*/ 7 w 24"/>
                  <a:gd name="T19" fmla="*/ 60 h 61"/>
                  <a:gd name="T20" fmla="*/ 13 w 24"/>
                  <a:gd name="T21" fmla="*/ 61 h 61"/>
                  <a:gd name="T22" fmla="*/ 19 w 24"/>
                  <a:gd name="T23" fmla="*/ 61 h 61"/>
                  <a:gd name="T24" fmla="*/ 15 w 24"/>
                  <a:gd name="T25" fmla="*/ 53 h 61"/>
                  <a:gd name="T26" fmla="*/ 19 w 24"/>
                  <a:gd name="T27" fmla="*/ 53 h 61"/>
                  <a:gd name="T28" fmla="*/ 16 w 24"/>
                  <a:gd name="T29" fmla="*/ 50 h 61"/>
                  <a:gd name="T30" fmla="*/ 20 w 24"/>
                  <a:gd name="T31" fmla="*/ 49 h 61"/>
                  <a:gd name="T32" fmla="*/ 16 w 24"/>
                  <a:gd name="T33" fmla="*/ 44 h 61"/>
                  <a:gd name="T34" fmla="*/ 17 w 24"/>
                  <a:gd name="T35" fmla="*/ 45 h 61"/>
                  <a:gd name="T36" fmla="*/ 12 w 24"/>
                  <a:gd name="T37" fmla="*/ 41 h 61"/>
                  <a:gd name="T38" fmla="*/ 18 w 24"/>
                  <a:gd name="T39" fmla="*/ 39 h 61"/>
                  <a:gd name="T40" fmla="*/ 14 w 24"/>
                  <a:gd name="T41" fmla="*/ 39 h 61"/>
                  <a:gd name="T42" fmla="*/ 19 w 24"/>
                  <a:gd name="T43" fmla="*/ 26 h 61"/>
                  <a:gd name="T44" fmla="*/ 16 w 24"/>
                  <a:gd name="T45" fmla="*/ 25 h 61"/>
                  <a:gd name="T46" fmla="*/ 19 w 24"/>
                  <a:gd name="T47" fmla="*/ 31 h 61"/>
                  <a:gd name="T48" fmla="*/ 9 w 24"/>
                  <a:gd name="T49" fmla="*/ 30 h 61"/>
                  <a:gd name="T50" fmla="*/ 17 w 24"/>
                  <a:gd name="T51" fmla="*/ 23 h 61"/>
                  <a:gd name="T52" fmla="*/ 16 w 24"/>
                  <a:gd name="T53" fmla="*/ 13 h 61"/>
                  <a:gd name="T54" fmla="*/ 17 w 24"/>
                  <a:gd name="T55" fmla="*/ 13 h 61"/>
                  <a:gd name="T56" fmla="*/ 14 w 24"/>
                  <a:gd name="T57" fmla="*/ 7 h 61"/>
                  <a:gd name="T58" fmla="*/ 12 w 24"/>
                  <a:gd name="T59" fmla="*/ 9 h 61"/>
                  <a:gd name="T60" fmla="*/ 9 w 24"/>
                  <a:gd name="T61" fmla="*/ 6 h 61"/>
                  <a:gd name="T62" fmla="*/ 11 w 24"/>
                  <a:gd name="T63" fmla="*/ 6 h 61"/>
                  <a:gd name="T64" fmla="*/ 5 w 24"/>
                  <a:gd name="T65" fmla="*/ 0 h 61"/>
                  <a:gd name="T66" fmla="*/ 9 w 24"/>
                  <a:gd name="T67" fmla="*/ 7 h 61"/>
                  <a:gd name="T68" fmla="*/ 4 w 24"/>
                  <a:gd name="T69" fmla="*/ 4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4" h="61">
                    <a:moveTo>
                      <a:pt x="4" y="4"/>
                    </a:moveTo>
                    <a:cubicBezTo>
                      <a:pt x="0" y="7"/>
                      <a:pt x="2" y="11"/>
                      <a:pt x="1" y="15"/>
                    </a:cubicBezTo>
                    <a:cubicBezTo>
                      <a:pt x="4" y="22"/>
                      <a:pt x="11" y="16"/>
                      <a:pt x="12" y="22"/>
                    </a:cubicBezTo>
                    <a:cubicBezTo>
                      <a:pt x="2" y="21"/>
                      <a:pt x="2" y="21"/>
                      <a:pt x="2" y="21"/>
                    </a:cubicBezTo>
                    <a:cubicBezTo>
                      <a:pt x="3" y="28"/>
                      <a:pt x="1" y="37"/>
                      <a:pt x="9" y="42"/>
                    </a:cubicBezTo>
                    <a:cubicBezTo>
                      <a:pt x="8" y="42"/>
                      <a:pt x="7" y="44"/>
                      <a:pt x="5" y="42"/>
                    </a:cubicBezTo>
                    <a:cubicBezTo>
                      <a:pt x="6" y="46"/>
                      <a:pt x="19" y="44"/>
                      <a:pt x="16" y="50"/>
                    </a:cubicBezTo>
                    <a:cubicBezTo>
                      <a:pt x="10" y="44"/>
                      <a:pt x="10" y="51"/>
                      <a:pt x="4" y="50"/>
                    </a:cubicBezTo>
                    <a:cubicBezTo>
                      <a:pt x="4" y="49"/>
                      <a:pt x="4" y="49"/>
                      <a:pt x="4" y="49"/>
                    </a:cubicBezTo>
                    <a:cubicBezTo>
                      <a:pt x="4" y="53"/>
                      <a:pt x="7" y="58"/>
                      <a:pt x="7" y="60"/>
                    </a:cubicBezTo>
                    <a:cubicBezTo>
                      <a:pt x="9" y="60"/>
                      <a:pt x="13" y="58"/>
                      <a:pt x="13" y="61"/>
                    </a:cubicBezTo>
                    <a:cubicBezTo>
                      <a:pt x="14" y="60"/>
                      <a:pt x="16" y="60"/>
                      <a:pt x="19" y="61"/>
                    </a:cubicBezTo>
                    <a:cubicBezTo>
                      <a:pt x="16" y="57"/>
                      <a:pt x="18" y="55"/>
                      <a:pt x="15" y="53"/>
                    </a:cubicBezTo>
                    <a:cubicBezTo>
                      <a:pt x="18" y="52"/>
                      <a:pt x="16" y="55"/>
                      <a:pt x="19" y="53"/>
                    </a:cubicBezTo>
                    <a:cubicBezTo>
                      <a:pt x="16" y="50"/>
                      <a:pt x="16" y="50"/>
                      <a:pt x="16" y="50"/>
                    </a:cubicBezTo>
                    <a:cubicBezTo>
                      <a:pt x="17" y="48"/>
                      <a:pt x="19" y="52"/>
                      <a:pt x="20" y="49"/>
                    </a:cubicBezTo>
                    <a:cubicBezTo>
                      <a:pt x="18" y="49"/>
                      <a:pt x="16" y="46"/>
                      <a:pt x="16" y="44"/>
                    </a:cubicBezTo>
                    <a:cubicBezTo>
                      <a:pt x="17" y="45"/>
                      <a:pt x="17" y="45"/>
                      <a:pt x="17" y="45"/>
                    </a:cubicBezTo>
                    <a:cubicBezTo>
                      <a:pt x="16" y="43"/>
                      <a:pt x="18" y="40"/>
                      <a:pt x="12" y="41"/>
                    </a:cubicBezTo>
                    <a:cubicBezTo>
                      <a:pt x="18" y="39"/>
                      <a:pt x="18" y="39"/>
                      <a:pt x="18" y="39"/>
                    </a:cubicBezTo>
                    <a:cubicBezTo>
                      <a:pt x="14" y="39"/>
                      <a:pt x="14" y="39"/>
                      <a:pt x="14" y="39"/>
                    </a:cubicBezTo>
                    <a:cubicBezTo>
                      <a:pt x="15" y="34"/>
                      <a:pt x="24" y="33"/>
                      <a:pt x="19" y="26"/>
                    </a:cubicBezTo>
                    <a:cubicBezTo>
                      <a:pt x="18" y="28"/>
                      <a:pt x="16" y="26"/>
                      <a:pt x="16" y="25"/>
                    </a:cubicBezTo>
                    <a:cubicBezTo>
                      <a:pt x="13" y="28"/>
                      <a:pt x="18" y="29"/>
                      <a:pt x="19" y="31"/>
                    </a:cubicBezTo>
                    <a:cubicBezTo>
                      <a:pt x="15" y="32"/>
                      <a:pt x="11" y="27"/>
                      <a:pt x="9" y="30"/>
                    </a:cubicBezTo>
                    <a:cubicBezTo>
                      <a:pt x="13" y="27"/>
                      <a:pt x="9" y="24"/>
                      <a:pt x="17" y="23"/>
                    </a:cubicBezTo>
                    <a:cubicBezTo>
                      <a:pt x="18" y="19"/>
                      <a:pt x="14" y="17"/>
                      <a:pt x="16" y="13"/>
                    </a:cubicBezTo>
                    <a:cubicBezTo>
                      <a:pt x="17" y="13"/>
                      <a:pt x="17" y="13"/>
                      <a:pt x="17" y="13"/>
                    </a:cubicBezTo>
                    <a:cubicBezTo>
                      <a:pt x="11" y="12"/>
                      <a:pt x="19" y="10"/>
                      <a:pt x="14" y="7"/>
                    </a:cubicBezTo>
                    <a:cubicBezTo>
                      <a:pt x="12" y="9"/>
                      <a:pt x="12" y="9"/>
                      <a:pt x="12" y="9"/>
                    </a:cubicBezTo>
                    <a:cubicBezTo>
                      <a:pt x="10" y="9"/>
                      <a:pt x="10" y="8"/>
                      <a:pt x="9" y="6"/>
                    </a:cubicBezTo>
                    <a:cubicBezTo>
                      <a:pt x="10" y="6"/>
                      <a:pt x="10" y="6"/>
                      <a:pt x="11" y="6"/>
                    </a:cubicBezTo>
                    <a:cubicBezTo>
                      <a:pt x="7" y="5"/>
                      <a:pt x="7" y="1"/>
                      <a:pt x="5" y="0"/>
                    </a:cubicBezTo>
                    <a:cubicBezTo>
                      <a:pt x="5" y="2"/>
                      <a:pt x="8" y="4"/>
                      <a:pt x="9" y="7"/>
                    </a:cubicBezTo>
                    <a:cubicBezTo>
                      <a:pt x="7" y="6"/>
                      <a:pt x="3" y="6"/>
                      <a:pt x="4" y="4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26" name="Freeform 817">
                <a:extLst>
                  <a:ext uri="{FF2B5EF4-FFF2-40B4-BE49-F238E27FC236}">
                    <a16:creationId xmlns:a16="http://schemas.microsoft.com/office/drawing/2014/main" xmlns="" id="{77B497D7-7509-124B-8523-AA8DB5C5AF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43" y="3059"/>
                <a:ext cx="1" cy="0"/>
              </a:xfrm>
              <a:custGeom>
                <a:avLst/>
                <a:gdLst>
                  <a:gd name="T0" fmla="*/ 2 w 2"/>
                  <a:gd name="T1" fmla="*/ 1 h 1"/>
                  <a:gd name="T2" fmla="*/ 0 w 2"/>
                  <a:gd name="T3" fmla="*/ 0 h 1"/>
                  <a:gd name="T4" fmla="*/ 2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27" name="Freeform 818">
                <a:extLst>
                  <a:ext uri="{FF2B5EF4-FFF2-40B4-BE49-F238E27FC236}">
                    <a16:creationId xmlns:a16="http://schemas.microsoft.com/office/drawing/2014/main" xmlns="" id="{A952317E-492A-5840-BAEE-0EA3B10F9A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25" y="2978"/>
                <a:ext cx="25" cy="40"/>
              </a:xfrm>
              <a:custGeom>
                <a:avLst/>
                <a:gdLst>
                  <a:gd name="T0" fmla="*/ 14 w 28"/>
                  <a:gd name="T1" fmla="*/ 35 h 47"/>
                  <a:gd name="T2" fmla="*/ 20 w 28"/>
                  <a:gd name="T3" fmla="*/ 33 h 47"/>
                  <a:gd name="T4" fmla="*/ 9 w 28"/>
                  <a:gd name="T5" fmla="*/ 33 h 47"/>
                  <a:gd name="T6" fmla="*/ 7 w 28"/>
                  <a:gd name="T7" fmla="*/ 28 h 47"/>
                  <a:gd name="T8" fmla="*/ 17 w 28"/>
                  <a:gd name="T9" fmla="*/ 28 h 47"/>
                  <a:gd name="T10" fmla="*/ 18 w 28"/>
                  <a:gd name="T11" fmla="*/ 23 h 47"/>
                  <a:gd name="T12" fmla="*/ 12 w 28"/>
                  <a:gd name="T13" fmla="*/ 23 h 47"/>
                  <a:gd name="T14" fmla="*/ 9 w 28"/>
                  <a:gd name="T15" fmla="*/ 18 h 47"/>
                  <a:gd name="T16" fmla="*/ 11 w 28"/>
                  <a:gd name="T17" fmla="*/ 20 h 47"/>
                  <a:gd name="T18" fmla="*/ 17 w 28"/>
                  <a:gd name="T19" fmla="*/ 17 h 47"/>
                  <a:gd name="T20" fmla="*/ 1 w 28"/>
                  <a:gd name="T21" fmla="*/ 4 h 47"/>
                  <a:gd name="T22" fmla="*/ 2 w 28"/>
                  <a:gd name="T23" fmla="*/ 8 h 47"/>
                  <a:gd name="T24" fmla="*/ 9 w 28"/>
                  <a:gd name="T25" fmla="*/ 8 h 47"/>
                  <a:gd name="T26" fmla="*/ 7 w 28"/>
                  <a:gd name="T27" fmla="*/ 12 h 47"/>
                  <a:gd name="T28" fmla="*/ 4 w 28"/>
                  <a:gd name="T29" fmla="*/ 9 h 47"/>
                  <a:gd name="T30" fmla="*/ 4 w 28"/>
                  <a:gd name="T31" fmla="*/ 41 h 47"/>
                  <a:gd name="T32" fmla="*/ 4 w 28"/>
                  <a:gd name="T33" fmla="*/ 37 h 47"/>
                  <a:gd name="T34" fmla="*/ 9 w 28"/>
                  <a:gd name="T35" fmla="*/ 41 h 47"/>
                  <a:gd name="T36" fmla="*/ 15 w 28"/>
                  <a:gd name="T37" fmla="*/ 39 h 47"/>
                  <a:gd name="T38" fmla="*/ 13 w 28"/>
                  <a:gd name="T39" fmla="*/ 41 h 47"/>
                  <a:gd name="T40" fmla="*/ 20 w 28"/>
                  <a:gd name="T41" fmla="*/ 41 h 47"/>
                  <a:gd name="T42" fmla="*/ 23 w 28"/>
                  <a:gd name="T43" fmla="*/ 47 h 47"/>
                  <a:gd name="T44" fmla="*/ 23 w 28"/>
                  <a:gd name="T45" fmla="*/ 36 h 47"/>
                  <a:gd name="T46" fmla="*/ 14 w 28"/>
                  <a:gd name="T47" fmla="*/ 35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8" h="47">
                    <a:moveTo>
                      <a:pt x="14" y="35"/>
                    </a:moveTo>
                    <a:cubicBezTo>
                      <a:pt x="15" y="32"/>
                      <a:pt x="18" y="35"/>
                      <a:pt x="20" y="33"/>
                    </a:cubicBezTo>
                    <a:cubicBezTo>
                      <a:pt x="17" y="30"/>
                      <a:pt x="14" y="36"/>
                      <a:pt x="9" y="33"/>
                    </a:cubicBezTo>
                    <a:cubicBezTo>
                      <a:pt x="12" y="32"/>
                      <a:pt x="7" y="29"/>
                      <a:pt x="7" y="28"/>
                    </a:cubicBezTo>
                    <a:cubicBezTo>
                      <a:pt x="10" y="29"/>
                      <a:pt x="15" y="29"/>
                      <a:pt x="17" y="28"/>
                    </a:cubicBezTo>
                    <a:cubicBezTo>
                      <a:pt x="15" y="27"/>
                      <a:pt x="18" y="25"/>
                      <a:pt x="18" y="23"/>
                    </a:cubicBezTo>
                    <a:cubicBezTo>
                      <a:pt x="14" y="27"/>
                      <a:pt x="16" y="20"/>
                      <a:pt x="12" y="23"/>
                    </a:cubicBezTo>
                    <a:cubicBezTo>
                      <a:pt x="9" y="23"/>
                      <a:pt x="6" y="19"/>
                      <a:pt x="9" y="18"/>
                    </a:cubicBezTo>
                    <a:cubicBezTo>
                      <a:pt x="11" y="18"/>
                      <a:pt x="11" y="19"/>
                      <a:pt x="11" y="20"/>
                    </a:cubicBezTo>
                    <a:cubicBezTo>
                      <a:pt x="15" y="21"/>
                      <a:pt x="13" y="17"/>
                      <a:pt x="17" y="17"/>
                    </a:cubicBezTo>
                    <a:cubicBezTo>
                      <a:pt x="11" y="13"/>
                      <a:pt x="11" y="0"/>
                      <a:pt x="1" y="4"/>
                    </a:cubicBezTo>
                    <a:cubicBezTo>
                      <a:pt x="0" y="5"/>
                      <a:pt x="2" y="6"/>
                      <a:pt x="2" y="8"/>
                    </a:cubicBezTo>
                    <a:cubicBezTo>
                      <a:pt x="4" y="4"/>
                      <a:pt x="8" y="8"/>
                      <a:pt x="9" y="8"/>
                    </a:cubicBezTo>
                    <a:cubicBezTo>
                      <a:pt x="8" y="10"/>
                      <a:pt x="11" y="13"/>
                      <a:pt x="7" y="12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2" y="18"/>
                      <a:pt x="3" y="31"/>
                      <a:pt x="4" y="41"/>
                    </a:cubicBezTo>
                    <a:cubicBezTo>
                      <a:pt x="4" y="37"/>
                      <a:pt x="4" y="37"/>
                      <a:pt x="4" y="37"/>
                    </a:cubicBezTo>
                    <a:cubicBezTo>
                      <a:pt x="7" y="37"/>
                      <a:pt x="7" y="39"/>
                      <a:pt x="9" y="41"/>
                    </a:cubicBezTo>
                    <a:cubicBezTo>
                      <a:pt x="15" y="39"/>
                      <a:pt x="15" y="39"/>
                      <a:pt x="15" y="39"/>
                    </a:cubicBezTo>
                    <a:cubicBezTo>
                      <a:pt x="15" y="40"/>
                      <a:pt x="16" y="41"/>
                      <a:pt x="13" y="41"/>
                    </a:cubicBezTo>
                    <a:cubicBezTo>
                      <a:pt x="16" y="43"/>
                      <a:pt x="18" y="42"/>
                      <a:pt x="20" y="41"/>
                    </a:cubicBezTo>
                    <a:cubicBezTo>
                      <a:pt x="21" y="44"/>
                      <a:pt x="19" y="45"/>
                      <a:pt x="23" y="47"/>
                    </a:cubicBezTo>
                    <a:cubicBezTo>
                      <a:pt x="28" y="42"/>
                      <a:pt x="18" y="43"/>
                      <a:pt x="23" y="36"/>
                    </a:cubicBezTo>
                    <a:lnTo>
                      <a:pt x="14" y="35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28" name="Freeform 819">
                <a:extLst>
                  <a:ext uri="{FF2B5EF4-FFF2-40B4-BE49-F238E27FC236}">
                    <a16:creationId xmlns:a16="http://schemas.microsoft.com/office/drawing/2014/main" xmlns="" id="{9C466BE4-FC79-7B4A-9E6D-CD241A97E2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37" y="3016"/>
                <a:ext cx="4" cy="2"/>
              </a:xfrm>
              <a:custGeom>
                <a:avLst/>
                <a:gdLst>
                  <a:gd name="T0" fmla="*/ 4 w 4"/>
                  <a:gd name="T1" fmla="*/ 2 h 2"/>
                  <a:gd name="T2" fmla="*/ 0 w 4"/>
                  <a:gd name="T3" fmla="*/ 0 h 2"/>
                  <a:gd name="T4" fmla="*/ 2 w 4"/>
                  <a:gd name="T5" fmla="*/ 2 h 2"/>
                  <a:gd name="T6" fmla="*/ 4 w 4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2">
                    <a:moveTo>
                      <a:pt x="4" y="2"/>
                    </a:moveTo>
                    <a:lnTo>
                      <a:pt x="0" y="0"/>
                    </a:lnTo>
                    <a:lnTo>
                      <a:pt x="2" y="2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29" name="Freeform 820">
                <a:extLst>
                  <a:ext uri="{FF2B5EF4-FFF2-40B4-BE49-F238E27FC236}">
                    <a16:creationId xmlns:a16="http://schemas.microsoft.com/office/drawing/2014/main" xmlns="" id="{2A97369E-D6D2-F047-AA0D-C6D95BD44A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28" y="3015"/>
                <a:ext cx="4" cy="1"/>
              </a:xfrm>
              <a:custGeom>
                <a:avLst/>
                <a:gdLst>
                  <a:gd name="T0" fmla="*/ 0 w 5"/>
                  <a:gd name="T1" fmla="*/ 2 h 2"/>
                  <a:gd name="T2" fmla="*/ 4 w 5"/>
                  <a:gd name="T3" fmla="*/ 2 h 2"/>
                  <a:gd name="T4" fmla="*/ 0 w 5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2">
                    <a:moveTo>
                      <a:pt x="0" y="2"/>
                    </a:moveTo>
                    <a:cubicBezTo>
                      <a:pt x="4" y="2"/>
                      <a:pt x="4" y="2"/>
                      <a:pt x="4" y="2"/>
                    </a:cubicBezTo>
                    <a:cubicBezTo>
                      <a:pt x="5" y="0"/>
                      <a:pt x="3" y="0"/>
                      <a:pt x="0" y="2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30" name="Freeform 821">
                <a:extLst>
                  <a:ext uri="{FF2B5EF4-FFF2-40B4-BE49-F238E27FC236}">
                    <a16:creationId xmlns:a16="http://schemas.microsoft.com/office/drawing/2014/main" xmlns="" id="{CB5CCB94-ECD8-FE47-8A1B-23EA770400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38" y="2986"/>
                <a:ext cx="3" cy="3"/>
              </a:xfrm>
              <a:custGeom>
                <a:avLst/>
                <a:gdLst>
                  <a:gd name="T0" fmla="*/ 3 w 3"/>
                  <a:gd name="T1" fmla="*/ 3 h 3"/>
                  <a:gd name="T2" fmla="*/ 1 w 3"/>
                  <a:gd name="T3" fmla="*/ 0 h 3"/>
                  <a:gd name="T4" fmla="*/ 0 w 3"/>
                  <a:gd name="T5" fmla="*/ 2 h 3"/>
                  <a:gd name="T6" fmla="*/ 3 w 3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3">
                    <a:moveTo>
                      <a:pt x="3" y="3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2" y="2"/>
                      <a:pt x="2" y="3"/>
                      <a:pt x="3" y="3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31" name="Freeform 822">
                <a:extLst>
                  <a:ext uri="{FF2B5EF4-FFF2-40B4-BE49-F238E27FC236}">
                    <a16:creationId xmlns:a16="http://schemas.microsoft.com/office/drawing/2014/main" xmlns="" id="{5F46D8F6-2C25-EE42-8FCB-84A344D18B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25" y="2969"/>
                <a:ext cx="12" cy="12"/>
              </a:xfrm>
              <a:custGeom>
                <a:avLst/>
                <a:gdLst>
                  <a:gd name="T0" fmla="*/ 0 w 14"/>
                  <a:gd name="T1" fmla="*/ 0 h 14"/>
                  <a:gd name="T2" fmla="*/ 1 w 14"/>
                  <a:gd name="T3" fmla="*/ 12 h 14"/>
                  <a:gd name="T4" fmla="*/ 13 w 14"/>
                  <a:gd name="T5" fmla="*/ 12 h 14"/>
                  <a:gd name="T6" fmla="*/ 5 w 14"/>
                  <a:gd name="T7" fmla="*/ 7 h 14"/>
                  <a:gd name="T8" fmla="*/ 5 w 14"/>
                  <a:gd name="T9" fmla="*/ 0 h 14"/>
                  <a:gd name="T10" fmla="*/ 0 w 14"/>
                  <a:gd name="T11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" h="14">
                    <a:moveTo>
                      <a:pt x="0" y="0"/>
                    </a:moveTo>
                    <a:cubicBezTo>
                      <a:pt x="1" y="5"/>
                      <a:pt x="4" y="7"/>
                      <a:pt x="1" y="12"/>
                    </a:cubicBezTo>
                    <a:cubicBezTo>
                      <a:pt x="5" y="14"/>
                      <a:pt x="9" y="11"/>
                      <a:pt x="13" y="12"/>
                    </a:cubicBezTo>
                    <a:cubicBezTo>
                      <a:pt x="14" y="9"/>
                      <a:pt x="6" y="9"/>
                      <a:pt x="5" y="7"/>
                    </a:cubicBezTo>
                    <a:cubicBezTo>
                      <a:pt x="9" y="6"/>
                      <a:pt x="4" y="3"/>
                      <a:pt x="5" y="0"/>
                    </a:cubicBezTo>
                    <a:cubicBezTo>
                      <a:pt x="3" y="0"/>
                      <a:pt x="2" y="1"/>
                      <a:pt x="0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32" name="Freeform 823">
                <a:extLst>
                  <a:ext uri="{FF2B5EF4-FFF2-40B4-BE49-F238E27FC236}">
                    <a16:creationId xmlns:a16="http://schemas.microsoft.com/office/drawing/2014/main" xmlns="" id="{6F5180CD-7853-0D41-98A8-D5E2DF7EE2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27" y="2872"/>
                <a:ext cx="19" cy="101"/>
              </a:xfrm>
              <a:custGeom>
                <a:avLst/>
                <a:gdLst>
                  <a:gd name="T0" fmla="*/ 12 w 22"/>
                  <a:gd name="T1" fmla="*/ 96 h 117"/>
                  <a:gd name="T2" fmla="*/ 11 w 22"/>
                  <a:gd name="T3" fmla="*/ 90 h 117"/>
                  <a:gd name="T4" fmla="*/ 14 w 22"/>
                  <a:gd name="T5" fmla="*/ 93 h 117"/>
                  <a:gd name="T6" fmla="*/ 17 w 22"/>
                  <a:gd name="T7" fmla="*/ 88 h 117"/>
                  <a:gd name="T8" fmla="*/ 14 w 22"/>
                  <a:gd name="T9" fmla="*/ 88 h 117"/>
                  <a:gd name="T10" fmla="*/ 13 w 22"/>
                  <a:gd name="T11" fmla="*/ 78 h 117"/>
                  <a:gd name="T12" fmla="*/ 8 w 22"/>
                  <a:gd name="T13" fmla="*/ 76 h 117"/>
                  <a:gd name="T14" fmla="*/ 16 w 22"/>
                  <a:gd name="T15" fmla="*/ 69 h 117"/>
                  <a:gd name="T16" fmla="*/ 5 w 22"/>
                  <a:gd name="T17" fmla="*/ 71 h 117"/>
                  <a:gd name="T18" fmla="*/ 9 w 22"/>
                  <a:gd name="T19" fmla="*/ 59 h 117"/>
                  <a:gd name="T20" fmla="*/ 9 w 22"/>
                  <a:gd name="T21" fmla="*/ 61 h 117"/>
                  <a:gd name="T22" fmla="*/ 9 w 22"/>
                  <a:gd name="T23" fmla="*/ 55 h 117"/>
                  <a:gd name="T24" fmla="*/ 15 w 22"/>
                  <a:gd name="T25" fmla="*/ 55 h 117"/>
                  <a:gd name="T26" fmla="*/ 14 w 22"/>
                  <a:gd name="T27" fmla="*/ 46 h 117"/>
                  <a:gd name="T28" fmla="*/ 17 w 22"/>
                  <a:gd name="T29" fmla="*/ 46 h 117"/>
                  <a:gd name="T30" fmla="*/ 13 w 22"/>
                  <a:gd name="T31" fmla="*/ 28 h 117"/>
                  <a:gd name="T32" fmla="*/ 16 w 22"/>
                  <a:gd name="T33" fmla="*/ 25 h 117"/>
                  <a:gd name="T34" fmla="*/ 7 w 22"/>
                  <a:gd name="T35" fmla="*/ 27 h 117"/>
                  <a:gd name="T36" fmla="*/ 7 w 22"/>
                  <a:gd name="T37" fmla="*/ 20 h 117"/>
                  <a:gd name="T38" fmla="*/ 14 w 22"/>
                  <a:gd name="T39" fmla="*/ 22 h 117"/>
                  <a:gd name="T40" fmla="*/ 11 w 22"/>
                  <a:gd name="T41" fmla="*/ 17 h 117"/>
                  <a:gd name="T42" fmla="*/ 17 w 22"/>
                  <a:gd name="T43" fmla="*/ 14 h 117"/>
                  <a:gd name="T44" fmla="*/ 8 w 22"/>
                  <a:gd name="T45" fmla="*/ 7 h 117"/>
                  <a:gd name="T46" fmla="*/ 10 w 22"/>
                  <a:gd name="T47" fmla="*/ 2 h 117"/>
                  <a:gd name="T48" fmla="*/ 1 w 22"/>
                  <a:gd name="T49" fmla="*/ 5 h 117"/>
                  <a:gd name="T50" fmla="*/ 2 w 22"/>
                  <a:gd name="T51" fmla="*/ 31 h 117"/>
                  <a:gd name="T52" fmla="*/ 7 w 22"/>
                  <a:gd name="T53" fmla="*/ 38 h 117"/>
                  <a:gd name="T54" fmla="*/ 1 w 22"/>
                  <a:gd name="T55" fmla="*/ 39 h 117"/>
                  <a:gd name="T56" fmla="*/ 7 w 22"/>
                  <a:gd name="T57" fmla="*/ 39 h 117"/>
                  <a:gd name="T58" fmla="*/ 2 w 22"/>
                  <a:gd name="T59" fmla="*/ 43 h 117"/>
                  <a:gd name="T60" fmla="*/ 7 w 22"/>
                  <a:gd name="T61" fmla="*/ 45 h 117"/>
                  <a:gd name="T62" fmla="*/ 0 w 22"/>
                  <a:gd name="T63" fmla="*/ 48 h 117"/>
                  <a:gd name="T64" fmla="*/ 3 w 22"/>
                  <a:gd name="T65" fmla="*/ 89 h 117"/>
                  <a:gd name="T66" fmla="*/ 7 w 22"/>
                  <a:gd name="T67" fmla="*/ 88 h 117"/>
                  <a:gd name="T68" fmla="*/ 7 w 22"/>
                  <a:gd name="T69" fmla="*/ 103 h 117"/>
                  <a:gd name="T70" fmla="*/ 11 w 22"/>
                  <a:gd name="T71" fmla="*/ 105 h 117"/>
                  <a:gd name="T72" fmla="*/ 2 w 22"/>
                  <a:gd name="T73" fmla="*/ 105 h 117"/>
                  <a:gd name="T74" fmla="*/ 3 w 22"/>
                  <a:gd name="T75" fmla="*/ 110 h 117"/>
                  <a:gd name="T76" fmla="*/ 5 w 22"/>
                  <a:gd name="T77" fmla="*/ 107 h 117"/>
                  <a:gd name="T78" fmla="*/ 3 w 22"/>
                  <a:gd name="T79" fmla="*/ 112 h 117"/>
                  <a:gd name="T80" fmla="*/ 14 w 22"/>
                  <a:gd name="T81" fmla="*/ 108 h 117"/>
                  <a:gd name="T82" fmla="*/ 19 w 22"/>
                  <a:gd name="T83" fmla="*/ 96 h 117"/>
                  <a:gd name="T84" fmla="*/ 12 w 22"/>
                  <a:gd name="T85" fmla="*/ 96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2" h="117">
                    <a:moveTo>
                      <a:pt x="12" y="96"/>
                    </a:moveTo>
                    <a:cubicBezTo>
                      <a:pt x="12" y="94"/>
                      <a:pt x="10" y="92"/>
                      <a:pt x="11" y="90"/>
                    </a:cubicBezTo>
                    <a:cubicBezTo>
                      <a:pt x="14" y="90"/>
                      <a:pt x="15" y="91"/>
                      <a:pt x="14" y="93"/>
                    </a:cubicBezTo>
                    <a:cubicBezTo>
                      <a:pt x="19" y="92"/>
                      <a:pt x="13" y="90"/>
                      <a:pt x="17" y="88"/>
                    </a:cubicBezTo>
                    <a:cubicBezTo>
                      <a:pt x="16" y="88"/>
                      <a:pt x="15" y="89"/>
                      <a:pt x="14" y="88"/>
                    </a:cubicBezTo>
                    <a:cubicBezTo>
                      <a:pt x="15" y="83"/>
                      <a:pt x="10" y="85"/>
                      <a:pt x="13" y="78"/>
                    </a:cubicBezTo>
                    <a:cubicBezTo>
                      <a:pt x="11" y="77"/>
                      <a:pt x="11" y="76"/>
                      <a:pt x="8" y="76"/>
                    </a:cubicBezTo>
                    <a:cubicBezTo>
                      <a:pt x="12" y="72"/>
                      <a:pt x="12" y="74"/>
                      <a:pt x="16" y="69"/>
                    </a:cubicBezTo>
                    <a:cubicBezTo>
                      <a:pt x="14" y="69"/>
                      <a:pt x="9" y="71"/>
                      <a:pt x="5" y="71"/>
                    </a:cubicBezTo>
                    <a:cubicBezTo>
                      <a:pt x="11" y="63"/>
                      <a:pt x="4" y="63"/>
                      <a:pt x="9" y="59"/>
                    </a:cubicBezTo>
                    <a:cubicBezTo>
                      <a:pt x="9" y="59"/>
                      <a:pt x="10" y="60"/>
                      <a:pt x="9" y="61"/>
                    </a:cubicBezTo>
                    <a:cubicBezTo>
                      <a:pt x="15" y="60"/>
                      <a:pt x="8" y="57"/>
                      <a:pt x="9" y="55"/>
                    </a:cubicBezTo>
                    <a:cubicBezTo>
                      <a:pt x="15" y="55"/>
                      <a:pt x="15" y="55"/>
                      <a:pt x="15" y="55"/>
                    </a:cubicBezTo>
                    <a:cubicBezTo>
                      <a:pt x="14" y="53"/>
                      <a:pt x="10" y="48"/>
                      <a:pt x="14" y="46"/>
                    </a:cubicBezTo>
                    <a:cubicBezTo>
                      <a:pt x="17" y="46"/>
                      <a:pt x="17" y="46"/>
                      <a:pt x="17" y="46"/>
                    </a:cubicBezTo>
                    <a:cubicBezTo>
                      <a:pt x="13" y="40"/>
                      <a:pt x="15" y="33"/>
                      <a:pt x="13" y="28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2" y="18"/>
                      <a:pt x="14" y="32"/>
                      <a:pt x="7" y="27"/>
                    </a:cubicBezTo>
                    <a:cubicBezTo>
                      <a:pt x="16" y="26"/>
                      <a:pt x="3" y="24"/>
                      <a:pt x="7" y="20"/>
                    </a:cubicBezTo>
                    <a:cubicBezTo>
                      <a:pt x="11" y="18"/>
                      <a:pt x="9" y="24"/>
                      <a:pt x="14" y="22"/>
                    </a:cubicBezTo>
                    <a:cubicBezTo>
                      <a:pt x="9" y="21"/>
                      <a:pt x="12" y="19"/>
                      <a:pt x="11" y="17"/>
                    </a:cubicBezTo>
                    <a:cubicBezTo>
                      <a:pt x="16" y="18"/>
                      <a:pt x="12" y="13"/>
                      <a:pt x="17" y="14"/>
                    </a:cubicBezTo>
                    <a:cubicBezTo>
                      <a:pt x="8" y="7"/>
                      <a:pt x="8" y="7"/>
                      <a:pt x="8" y="7"/>
                    </a:cubicBezTo>
                    <a:cubicBezTo>
                      <a:pt x="11" y="5"/>
                      <a:pt x="10" y="3"/>
                      <a:pt x="10" y="2"/>
                    </a:cubicBezTo>
                    <a:cubicBezTo>
                      <a:pt x="10" y="6"/>
                      <a:pt x="3" y="0"/>
                      <a:pt x="1" y="5"/>
                    </a:cubicBezTo>
                    <a:cubicBezTo>
                      <a:pt x="3" y="12"/>
                      <a:pt x="4" y="23"/>
                      <a:pt x="2" y="31"/>
                    </a:cubicBezTo>
                    <a:cubicBezTo>
                      <a:pt x="8" y="32"/>
                      <a:pt x="2" y="36"/>
                      <a:pt x="7" y="38"/>
                    </a:cubicBezTo>
                    <a:cubicBezTo>
                      <a:pt x="1" y="39"/>
                      <a:pt x="1" y="39"/>
                      <a:pt x="1" y="39"/>
                    </a:cubicBezTo>
                    <a:cubicBezTo>
                      <a:pt x="2" y="44"/>
                      <a:pt x="5" y="37"/>
                      <a:pt x="7" y="39"/>
                    </a:cubicBezTo>
                    <a:cubicBezTo>
                      <a:pt x="8" y="41"/>
                      <a:pt x="4" y="43"/>
                      <a:pt x="2" y="43"/>
                    </a:cubicBezTo>
                    <a:cubicBezTo>
                      <a:pt x="1" y="46"/>
                      <a:pt x="3" y="43"/>
                      <a:pt x="7" y="45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2" y="59"/>
                      <a:pt x="7" y="75"/>
                      <a:pt x="3" y="89"/>
                    </a:cubicBezTo>
                    <a:cubicBezTo>
                      <a:pt x="7" y="88"/>
                      <a:pt x="7" y="88"/>
                      <a:pt x="7" y="88"/>
                    </a:cubicBezTo>
                    <a:cubicBezTo>
                      <a:pt x="5" y="94"/>
                      <a:pt x="17" y="98"/>
                      <a:pt x="7" y="103"/>
                    </a:cubicBezTo>
                    <a:cubicBezTo>
                      <a:pt x="11" y="105"/>
                      <a:pt x="11" y="105"/>
                      <a:pt x="11" y="105"/>
                    </a:cubicBezTo>
                    <a:cubicBezTo>
                      <a:pt x="9" y="104"/>
                      <a:pt x="5" y="106"/>
                      <a:pt x="2" y="105"/>
                    </a:cubicBezTo>
                    <a:cubicBezTo>
                      <a:pt x="3" y="106"/>
                      <a:pt x="1" y="108"/>
                      <a:pt x="3" y="110"/>
                    </a:cubicBezTo>
                    <a:cubicBezTo>
                      <a:pt x="5" y="107"/>
                      <a:pt x="5" y="107"/>
                      <a:pt x="5" y="107"/>
                    </a:cubicBezTo>
                    <a:cubicBezTo>
                      <a:pt x="9" y="109"/>
                      <a:pt x="6" y="111"/>
                      <a:pt x="3" y="112"/>
                    </a:cubicBezTo>
                    <a:cubicBezTo>
                      <a:pt x="8" y="117"/>
                      <a:pt x="11" y="109"/>
                      <a:pt x="14" y="108"/>
                    </a:cubicBezTo>
                    <a:cubicBezTo>
                      <a:pt x="6" y="102"/>
                      <a:pt x="22" y="102"/>
                      <a:pt x="19" y="96"/>
                    </a:cubicBezTo>
                    <a:cubicBezTo>
                      <a:pt x="16" y="92"/>
                      <a:pt x="15" y="96"/>
                      <a:pt x="12" y="96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33" name="Freeform 824">
                <a:extLst>
                  <a:ext uri="{FF2B5EF4-FFF2-40B4-BE49-F238E27FC236}">
                    <a16:creationId xmlns:a16="http://schemas.microsoft.com/office/drawing/2014/main" xmlns="" id="{429AD325-27C4-5842-81E8-A4A16072A8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27" y="2962"/>
                <a:ext cx="2" cy="1"/>
              </a:xfrm>
              <a:custGeom>
                <a:avLst/>
                <a:gdLst>
                  <a:gd name="T0" fmla="*/ 0 w 2"/>
                  <a:gd name="T1" fmla="*/ 0 h 1"/>
                  <a:gd name="T2" fmla="*/ 2 w 2"/>
                  <a:gd name="T3" fmla="*/ 1 h 1"/>
                  <a:gd name="T4" fmla="*/ 0 w 2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34" name="Freeform 825">
                <a:extLst>
                  <a:ext uri="{FF2B5EF4-FFF2-40B4-BE49-F238E27FC236}">
                    <a16:creationId xmlns:a16="http://schemas.microsoft.com/office/drawing/2014/main" xmlns="" id="{41AC3679-B6B8-5649-A1E9-046ABC66AE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34" y="2872"/>
                <a:ext cx="2" cy="2"/>
              </a:xfrm>
              <a:custGeom>
                <a:avLst/>
                <a:gdLst>
                  <a:gd name="T0" fmla="*/ 2 w 2"/>
                  <a:gd name="T1" fmla="*/ 3 h 3"/>
                  <a:gd name="T2" fmla="*/ 1 w 2"/>
                  <a:gd name="T3" fmla="*/ 1 h 3"/>
                  <a:gd name="T4" fmla="*/ 2 w 2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3">
                    <a:moveTo>
                      <a:pt x="2" y="3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0" y="0"/>
                      <a:pt x="1" y="1"/>
                      <a:pt x="2" y="3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35" name="Rectangle 826">
                <a:extLst>
                  <a:ext uri="{FF2B5EF4-FFF2-40B4-BE49-F238E27FC236}">
                    <a16:creationId xmlns:a16="http://schemas.microsoft.com/office/drawing/2014/main" xmlns="" id="{B23ED759-FFEB-3742-9423-AAAB77E60D6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30" y="2969"/>
                <a:ext cx="1" cy="1"/>
              </a:xfrm>
              <a:prstGeom prst="rect">
                <a:avLst/>
              </a:pr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36" name="Freeform 827">
                <a:extLst>
                  <a:ext uri="{FF2B5EF4-FFF2-40B4-BE49-F238E27FC236}">
                    <a16:creationId xmlns:a16="http://schemas.microsoft.com/office/drawing/2014/main" xmlns="" id="{4875276A-FB5B-B54F-AA80-AC109A7EA8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37" y="2970"/>
                <a:ext cx="2" cy="2"/>
              </a:xfrm>
              <a:custGeom>
                <a:avLst/>
                <a:gdLst>
                  <a:gd name="T0" fmla="*/ 2 w 2"/>
                  <a:gd name="T1" fmla="*/ 2 h 2"/>
                  <a:gd name="T2" fmla="*/ 2 w 2"/>
                  <a:gd name="T3" fmla="*/ 0 h 2"/>
                  <a:gd name="T4" fmla="*/ 0 w 2"/>
                  <a:gd name="T5" fmla="*/ 1 h 2"/>
                  <a:gd name="T6" fmla="*/ 2 w 2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lnTo>
                      <a:pt x="2" y="0"/>
                    </a:lnTo>
                    <a:lnTo>
                      <a:pt x="0" y="1"/>
                    </a:ln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37" name="Freeform 828">
                <a:extLst>
                  <a:ext uri="{FF2B5EF4-FFF2-40B4-BE49-F238E27FC236}">
                    <a16:creationId xmlns:a16="http://schemas.microsoft.com/office/drawing/2014/main" xmlns="" id="{8DF6A83B-64C1-A14E-8395-FB1ED99E90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38" y="2859"/>
                <a:ext cx="2" cy="0"/>
              </a:xfrm>
              <a:custGeom>
                <a:avLst/>
                <a:gdLst>
                  <a:gd name="T0" fmla="*/ 2 w 2"/>
                  <a:gd name="T1" fmla="*/ 0 w 2"/>
                  <a:gd name="T2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lnTo>
                      <a:pt x="0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38" name="Freeform 829">
                <a:extLst>
                  <a:ext uri="{FF2B5EF4-FFF2-40B4-BE49-F238E27FC236}">
                    <a16:creationId xmlns:a16="http://schemas.microsoft.com/office/drawing/2014/main" xmlns="" id="{83A30A52-3B70-894A-BF8C-116D12F4BE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43" y="2816"/>
                <a:ext cx="0" cy="1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39" name="Freeform 830">
                <a:extLst>
                  <a:ext uri="{FF2B5EF4-FFF2-40B4-BE49-F238E27FC236}">
                    <a16:creationId xmlns:a16="http://schemas.microsoft.com/office/drawing/2014/main" xmlns="" id="{BA9C2D1D-178E-6244-AA63-4C043573BC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21" y="2700"/>
                <a:ext cx="27" cy="171"/>
              </a:xfrm>
              <a:custGeom>
                <a:avLst/>
                <a:gdLst>
                  <a:gd name="T0" fmla="*/ 18 w 31"/>
                  <a:gd name="T1" fmla="*/ 7 h 198"/>
                  <a:gd name="T2" fmla="*/ 11 w 31"/>
                  <a:gd name="T3" fmla="*/ 3 h 198"/>
                  <a:gd name="T4" fmla="*/ 8 w 31"/>
                  <a:gd name="T5" fmla="*/ 10 h 198"/>
                  <a:gd name="T6" fmla="*/ 11 w 31"/>
                  <a:gd name="T7" fmla="*/ 20 h 198"/>
                  <a:gd name="T8" fmla="*/ 11 w 31"/>
                  <a:gd name="T9" fmla="*/ 43 h 198"/>
                  <a:gd name="T10" fmla="*/ 9 w 31"/>
                  <a:gd name="T11" fmla="*/ 57 h 198"/>
                  <a:gd name="T12" fmla="*/ 14 w 31"/>
                  <a:gd name="T13" fmla="*/ 76 h 198"/>
                  <a:gd name="T14" fmla="*/ 12 w 31"/>
                  <a:gd name="T15" fmla="*/ 81 h 198"/>
                  <a:gd name="T16" fmla="*/ 10 w 31"/>
                  <a:gd name="T17" fmla="*/ 91 h 198"/>
                  <a:gd name="T18" fmla="*/ 20 w 31"/>
                  <a:gd name="T19" fmla="*/ 96 h 198"/>
                  <a:gd name="T20" fmla="*/ 20 w 31"/>
                  <a:gd name="T21" fmla="*/ 106 h 198"/>
                  <a:gd name="T22" fmla="*/ 15 w 31"/>
                  <a:gd name="T23" fmla="*/ 114 h 198"/>
                  <a:gd name="T24" fmla="*/ 15 w 31"/>
                  <a:gd name="T25" fmla="*/ 127 h 198"/>
                  <a:gd name="T26" fmla="*/ 13 w 31"/>
                  <a:gd name="T27" fmla="*/ 140 h 198"/>
                  <a:gd name="T28" fmla="*/ 15 w 31"/>
                  <a:gd name="T29" fmla="*/ 152 h 198"/>
                  <a:gd name="T30" fmla="*/ 19 w 31"/>
                  <a:gd name="T31" fmla="*/ 160 h 198"/>
                  <a:gd name="T32" fmla="*/ 14 w 31"/>
                  <a:gd name="T33" fmla="*/ 162 h 198"/>
                  <a:gd name="T34" fmla="*/ 15 w 31"/>
                  <a:gd name="T35" fmla="*/ 170 h 198"/>
                  <a:gd name="T36" fmla="*/ 13 w 31"/>
                  <a:gd name="T37" fmla="*/ 197 h 198"/>
                  <a:gd name="T38" fmla="*/ 15 w 31"/>
                  <a:gd name="T39" fmla="*/ 183 h 198"/>
                  <a:gd name="T40" fmla="*/ 12 w 31"/>
                  <a:gd name="T41" fmla="*/ 181 h 198"/>
                  <a:gd name="T42" fmla="*/ 24 w 31"/>
                  <a:gd name="T43" fmla="*/ 178 h 198"/>
                  <a:gd name="T44" fmla="*/ 25 w 31"/>
                  <a:gd name="T45" fmla="*/ 174 h 198"/>
                  <a:gd name="T46" fmla="*/ 24 w 31"/>
                  <a:gd name="T47" fmla="*/ 165 h 198"/>
                  <a:gd name="T48" fmla="*/ 26 w 31"/>
                  <a:gd name="T49" fmla="*/ 157 h 198"/>
                  <a:gd name="T50" fmla="*/ 27 w 31"/>
                  <a:gd name="T51" fmla="*/ 144 h 198"/>
                  <a:gd name="T52" fmla="*/ 24 w 31"/>
                  <a:gd name="T53" fmla="*/ 133 h 198"/>
                  <a:gd name="T54" fmla="*/ 25 w 31"/>
                  <a:gd name="T55" fmla="*/ 133 h 198"/>
                  <a:gd name="T56" fmla="*/ 25 w 31"/>
                  <a:gd name="T57" fmla="*/ 130 h 198"/>
                  <a:gd name="T58" fmla="*/ 24 w 31"/>
                  <a:gd name="T59" fmla="*/ 121 h 198"/>
                  <a:gd name="T60" fmla="*/ 22 w 31"/>
                  <a:gd name="T61" fmla="*/ 113 h 198"/>
                  <a:gd name="T62" fmla="*/ 27 w 31"/>
                  <a:gd name="T63" fmla="*/ 110 h 198"/>
                  <a:gd name="T64" fmla="*/ 27 w 31"/>
                  <a:gd name="T65" fmla="*/ 99 h 198"/>
                  <a:gd name="T66" fmla="*/ 22 w 31"/>
                  <a:gd name="T67" fmla="*/ 94 h 198"/>
                  <a:gd name="T68" fmla="*/ 21 w 31"/>
                  <a:gd name="T69" fmla="*/ 81 h 198"/>
                  <a:gd name="T70" fmla="*/ 19 w 31"/>
                  <a:gd name="T71" fmla="*/ 62 h 198"/>
                  <a:gd name="T72" fmla="*/ 20 w 31"/>
                  <a:gd name="T73" fmla="*/ 57 h 198"/>
                  <a:gd name="T74" fmla="*/ 19 w 31"/>
                  <a:gd name="T75" fmla="*/ 37 h 198"/>
                  <a:gd name="T76" fmla="*/ 13 w 31"/>
                  <a:gd name="T77" fmla="*/ 45 h 198"/>
                  <a:gd name="T78" fmla="*/ 23 w 31"/>
                  <a:gd name="T79" fmla="*/ 35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31" h="198">
                    <a:moveTo>
                      <a:pt x="24" y="17"/>
                    </a:moveTo>
                    <a:cubicBezTo>
                      <a:pt x="23" y="14"/>
                      <a:pt x="22" y="9"/>
                      <a:pt x="18" y="7"/>
                    </a:cubicBezTo>
                    <a:cubicBezTo>
                      <a:pt x="20" y="7"/>
                      <a:pt x="20" y="7"/>
                      <a:pt x="20" y="7"/>
                    </a:cubicBezTo>
                    <a:cubicBezTo>
                      <a:pt x="19" y="5"/>
                      <a:pt x="16" y="0"/>
                      <a:pt x="11" y="3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7" y="8"/>
                      <a:pt x="9" y="7"/>
                      <a:pt x="8" y="10"/>
                    </a:cubicBezTo>
                    <a:cubicBezTo>
                      <a:pt x="9" y="14"/>
                      <a:pt x="17" y="16"/>
                      <a:pt x="15" y="20"/>
                    </a:cubicBezTo>
                    <a:cubicBezTo>
                      <a:pt x="15" y="21"/>
                      <a:pt x="13" y="21"/>
                      <a:pt x="11" y="20"/>
                    </a:cubicBezTo>
                    <a:cubicBezTo>
                      <a:pt x="11" y="24"/>
                      <a:pt x="17" y="25"/>
                      <a:pt x="18" y="28"/>
                    </a:cubicBezTo>
                    <a:cubicBezTo>
                      <a:pt x="0" y="28"/>
                      <a:pt x="22" y="38"/>
                      <a:pt x="11" y="43"/>
                    </a:cubicBezTo>
                    <a:cubicBezTo>
                      <a:pt x="12" y="46"/>
                      <a:pt x="11" y="50"/>
                      <a:pt x="14" y="54"/>
                    </a:cubicBezTo>
                    <a:cubicBezTo>
                      <a:pt x="10" y="52"/>
                      <a:pt x="13" y="58"/>
                      <a:pt x="9" y="57"/>
                    </a:cubicBezTo>
                    <a:cubicBezTo>
                      <a:pt x="19" y="59"/>
                      <a:pt x="4" y="69"/>
                      <a:pt x="16" y="70"/>
                    </a:cubicBezTo>
                    <a:cubicBezTo>
                      <a:pt x="13" y="75"/>
                      <a:pt x="17" y="70"/>
                      <a:pt x="14" y="76"/>
                    </a:cubicBezTo>
                    <a:cubicBezTo>
                      <a:pt x="13" y="76"/>
                      <a:pt x="13" y="75"/>
                      <a:pt x="12" y="75"/>
                    </a:cubicBezTo>
                    <a:cubicBezTo>
                      <a:pt x="10" y="77"/>
                      <a:pt x="18" y="79"/>
                      <a:pt x="12" y="81"/>
                    </a:cubicBezTo>
                    <a:cubicBezTo>
                      <a:pt x="11" y="86"/>
                      <a:pt x="15" y="82"/>
                      <a:pt x="19" y="85"/>
                    </a:cubicBezTo>
                    <a:cubicBezTo>
                      <a:pt x="17" y="90"/>
                      <a:pt x="15" y="89"/>
                      <a:pt x="10" y="91"/>
                    </a:cubicBezTo>
                    <a:cubicBezTo>
                      <a:pt x="16" y="92"/>
                      <a:pt x="13" y="95"/>
                      <a:pt x="16" y="98"/>
                    </a:cubicBezTo>
                    <a:cubicBezTo>
                      <a:pt x="16" y="97"/>
                      <a:pt x="18" y="94"/>
                      <a:pt x="20" y="96"/>
                    </a:cubicBezTo>
                    <a:cubicBezTo>
                      <a:pt x="19" y="102"/>
                      <a:pt x="24" y="101"/>
                      <a:pt x="25" y="107"/>
                    </a:cubicBezTo>
                    <a:cubicBezTo>
                      <a:pt x="18" y="110"/>
                      <a:pt x="25" y="101"/>
                      <a:pt x="20" y="106"/>
                    </a:cubicBezTo>
                    <a:cubicBezTo>
                      <a:pt x="17" y="102"/>
                      <a:pt x="17" y="99"/>
                      <a:pt x="12" y="97"/>
                    </a:cubicBezTo>
                    <a:cubicBezTo>
                      <a:pt x="12" y="102"/>
                      <a:pt x="13" y="108"/>
                      <a:pt x="15" y="114"/>
                    </a:cubicBezTo>
                    <a:cubicBezTo>
                      <a:pt x="14" y="117"/>
                      <a:pt x="12" y="112"/>
                      <a:pt x="11" y="114"/>
                    </a:cubicBezTo>
                    <a:cubicBezTo>
                      <a:pt x="8" y="120"/>
                      <a:pt x="18" y="123"/>
                      <a:pt x="15" y="127"/>
                    </a:cubicBezTo>
                    <a:cubicBezTo>
                      <a:pt x="12" y="126"/>
                      <a:pt x="12" y="126"/>
                      <a:pt x="12" y="126"/>
                    </a:cubicBezTo>
                    <a:cubicBezTo>
                      <a:pt x="16" y="129"/>
                      <a:pt x="10" y="135"/>
                      <a:pt x="13" y="140"/>
                    </a:cubicBezTo>
                    <a:cubicBezTo>
                      <a:pt x="14" y="140"/>
                      <a:pt x="16" y="139"/>
                      <a:pt x="17" y="140"/>
                    </a:cubicBezTo>
                    <a:cubicBezTo>
                      <a:pt x="8" y="140"/>
                      <a:pt x="21" y="147"/>
                      <a:pt x="15" y="152"/>
                    </a:cubicBezTo>
                    <a:cubicBezTo>
                      <a:pt x="20" y="151"/>
                      <a:pt x="23" y="156"/>
                      <a:pt x="24" y="159"/>
                    </a:cubicBezTo>
                    <a:cubicBezTo>
                      <a:pt x="22" y="160"/>
                      <a:pt x="20" y="160"/>
                      <a:pt x="19" y="160"/>
                    </a:cubicBezTo>
                    <a:cubicBezTo>
                      <a:pt x="22" y="155"/>
                      <a:pt x="13" y="155"/>
                      <a:pt x="10" y="151"/>
                    </a:cubicBezTo>
                    <a:cubicBezTo>
                      <a:pt x="13" y="154"/>
                      <a:pt x="10" y="159"/>
                      <a:pt x="14" y="162"/>
                    </a:cubicBezTo>
                    <a:cubicBezTo>
                      <a:pt x="9" y="161"/>
                      <a:pt x="9" y="161"/>
                      <a:pt x="9" y="161"/>
                    </a:cubicBezTo>
                    <a:cubicBezTo>
                      <a:pt x="9" y="166"/>
                      <a:pt x="19" y="165"/>
                      <a:pt x="15" y="170"/>
                    </a:cubicBezTo>
                    <a:cubicBezTo>
                      <a:pt x="12" y="169"/>
                      <a:pt x="12" y="169"/>
                      <a:pt x="12" y="169"/>
                    </a:cubicBezTo>
                    <a:cubicBezTo>
                      <a:pt x="12" y="179"/>
                      <a:pt x="6" y="190"/>
                      <a:pt x="13" y="197"/>
                    </a:cubicBezTo>
                    <a:cubicBezTo>
                      <a:pt x="16" y="198"/>
                      <a:pt x="22" y="194"/>
                      <a:pt x="24" y="194"/>
                    </a:cubicBezTo>
                    <a:cubicBezTo>
                      <a:pt x="22" y="190"/>
                      <a:pt x="17" y="187"/>
                      <a:pt x="15" y="183"/>
                    </a:cubicBezTo>
                    <a:cubicBezTo>
                      <a:pt x="20" y="184"/>
                      <a:pt x="20" y="184"/>
                      <a:pt x="20" y="184"/>
                    </a:cubicBezTo>
                    <a:cubicBezTo>
                      <a:pt x="17" y="183"/>
                      <a:pt x="15" y="179"/>
                      <a:pt x="12" y="181"/>
                    </a:cubicBezTo>
                    <a:cubicBezTo>
                      <a:pt x="9" y="178"/>
                      <a:pt x="16" y="179"/>
                      <a:pt x="14" y="176"/>
                    </a:cubicBezTo>
                    <a:cubicBezTo>
                      <a:pt x="19" y="176"/>
                      <a:pt x="19" y="178"/>
                      <a:pt x="24" y="178"/>
                    </a:cubicBezTo>
                    <a:cubicBezTo>
                      <a:pt x="21" y="175"/>
                      <a:pt x="21" y="175"/>
                      <a:pt x="21" y="175"/>
                    </a:cubicBezTo>
                    <a:cubicBezTo>
                      <a:pt x="23" y="176"/>
                      <a:pt x="23" y="173"/>
                      <a:pt x="25" y="174"/>
                    </a:cubicBezTo>
                    <a:cubicBezTo>
                      <a:pt x="19" y="169"/>
                      <a:pt x="28" y="167"/>
                      <a:pt x="25" y="162"/>
                    </a:cubicBezTo>
                    <a:cubicBezTo>
                      <a:pt x="24" y="165"/>
                      <a:pt x="24" y="165"/>
                      <a:pt x="24" y="165"/>
                    </a:cubicBezTo>
                    <a:cubicBezTo>
                      <a:pt x="21" y="165"/>
                      <a:pt x="21" y="163"/>
                      <a:pt x="21" y="162"/>
                    </a:cubicBezTo>
                    <a:cubicBezTo>
                      <a:pt x="25" y="160"/>
                      <a:pt x="24" y="159"/>
                      <a:pt x="26" y="157"/>
                    </a:cubicBezTo>
                    <a:cubicBezTo>
                      <a:pt x="24" y="154"/>
                      <a:pt x="19" y="153"/>
                      <a:pt x="19" y="150"/>
                    </a:cubicBezTo>
                    <a:cubicBezTo>
                      <a:pt x="24" y="151"/>
                      <a:pt x="22" y="145"/>
                      <a:pt x="27" y="144"/>
                    </a:cubicBezTo>
                    <a:cubicBezTo>
                      <a:pt x="21" y="143"/>
                      <a:pt x="25" y="138"/>
                      <a:pt x="22" y="137"/>
                    </a:cubicBezTo>
                    <a:cubicBezTo>
                      <a:pt x="20" y="136"/>
                      <a:pt x="21" y="133"/>
                      <a:pt x="24" y="133"/>
                    </a:cubicBezTo>
                    <a:cubicBezTo>
                      <a:pt x="25" y="135"/>
                      <a:pt x="25" y="135"/>
                      <a:pt x="25" y="135"/>
                    </a:cubicBezTo>
                    <a:cubicBezTo>
                      <a:pt x="25" y="133"/>
                      <a:pt x="25" y="133"/>
                      <a:pt x="25" y="133"/>
                    </a:cubicBezTo>
                    <a:cubicBezTo>
                      <a:pt x="26" y="133"/>
                      <a:pt x="26" y="133"/>
                      <a:pt x="26" y="133"/>
                    </a:cubicBezTo>
                    <a:cubicBezTo>
                      <a:pt x="27" y="132"/>
                      <a:pt x="23" y="132"/>
                      <a:pt x="25" y="130"/>
                    </a:cubicBezTo>
                    <a:cubicBezTo>
                      <a:pt x="27" y="130"/>
                      <a:pt x="27" y="131"/>
                      <a:pt x="27" y="132"/>
                    </a:cubicBezTo>
                    <a:cubicBezTo>
                      <a:pt x="28" y="128"/>
                      <a:pt x="19" y="124"/>
                      <a:pt x="24" y="121"/>
                    </a:cubicBezTo>
                    <a:cubicBezTo>
                      <a:pt x="22" y="121"/>
                      <a:pt x="22" y="116"/>
                      <a:pt x="16" y="117"/>
                    </a:cubicBezTo>
                    <a:cubicBezTo>
                      <a:pt x="18" y="115"/>
                      <a:pt x="22" y="116"/>
                      <a:pt x="22" y="113"/>
                    </a:cubicBezTo>
                    <a:cubicBezTo>
                      <a:pt x="17" y="111"/>
                      <a:pt x="24" y="109"/>
                      <a:pt x="21" y="106"/>
                    </a:cubicBezTo>
                    <a:cubicBezTo>
                      <a:pt x="26" y="110"/>
                      <a:pt x="22" y="106"/>
                      <a:pt x="27" y="110"/>
                    </a:cubicBezTo>
                    <a:cubicBezTo>
                      <a:pt x="29" y="107"/>
                      <a:pt x="22" y="104"/>
                      <a:pt x="23" y="100"/>
                    </a:cubicBezTo>
                    <a:cubicBezTo>
                      <a:pt x="27" y="99"/>
                      <a:pt x="27" y="99"/>
                      <a:pt x="27" y="99"/>
                    </a:cubicBezTo>
                    <a:cubicBezTo>
                      <a:pt x="26" y="97"/>
                      <a:pt x="22" y="95"/>
                      <a:pt x="26" y="94"/>
                    </a:cubicBezTo>
                    <a:cubicBezTo>
                      <a:pt x="22" y="94"/>
                      <a:pt x="22" y="94"/>
                      <a:pt x="22" y="94"/>
                    </a:cubicBezTo>
                    <a:cubicBezTo>
                      <a:pt x="24" y="92"/>
                      <a:pt x="23" y="88"/>
                      <a:pt x="27" y="85"/>
                    </a:cubicBezTo>
                    <a:cubicBezTo>
                      <a:pt x="21" y="81"/>
                      <a:pt x="21" y="81"/>
                      <a:pt x="21" y="81"/>
                    </a:cubicBezTo>
                    <a:cubicBezTo>
                      <a:pt x="28" y="77"/>
                      <a:pt x="22" y="70"/>
                      <a:pt x="16" y="66"/>
                    </a:cubicBezTo>
                    <a:cubicBezTo>
                      <a:pt x="16" y="65"/>
                      <a:pt x="17" y="62"/>
                      <a:pt x="19" y="62"/>
                    </a:cubicBezTo>
                    <a:cubicBezTo>
                      <a:pt x="21" y="64"/>
                      <a:pt x="21" y="64"/>
                      <a:pt x="21" y="64"/>
                    </a:cubicBezTo>
                    <a:cubicBezTo>
                      <a:pt x="22" y="62"/>
                      <a:pt x="26" y="59"/>
                      <a:pt x="20" y="57"/>
                    </a:cubicBezTo>
                    <a:cubicBezTo>
                      <a:pt x="18" y="55"/>
                      <a:pt x="24" y="56"/>
                      <a:pt x="25" y="54"/>
                    </a:cubicBezTo>
                    <a:cubicBezTo>
                      <a:pt x="17" y="48"/>
                      <a:pt x="31" y="39"/>
                      <a:pt x="19" y="37"/>
                    </a:cubicBezTo>
                    <a:cubicBezTo>
                      <a:pt x="19" y="39"/>
                      <a:pt x="17" y="43"/>
                      <a:pt x="17" y="47"/>
                    </a:cubicBezTo>
                    <a:cubicBezTo>
                      <a:pt x="16" y="46"/>
                      <a:pt x="13" y="46"/>
                      <a:pt x="13" y="45"/>
                    </a:cubicBezTo>
                    <a:cubicBezTo>
                      <a:pt x="13" y="41"/>
                      <a:pt x="17" y="39"/>
                      <a:pt x="15" y="35"/>
                    </a:cubicBezTo>
                    <a:cubicBezTo>
                      <a:pt x="23" y="35"/>
                      <a:pt x="23" y="35"/>
                      <a:pt x="23" y="35"/>
                    </a:cubicBezTo>
                    <a:cubicBezTo>
                      <a:pt x="31" y="29"/>
                      <a:pt x="13" y="22"/>
                      <a:pt x="24" y="17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40" name="Freeform 831">
                <a:extLst>
                  <a:ext uri="{FF2B5EF4-FFF2-40B4-BE49-F238E27FC236}">
                    <a16:creationId xmlns:a16="http://schemas.microsoft.com/office/drawing/2014/main" xmlns="" id="{8A24DE62-3AC3-F34C-9270-9A114C2A86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40" y="2757"/>
                <a:ext cx="4" cy="2"/>
              </a:xfrm>
              <a:custGeom>
                <a:avLst/>
                <a:gdLst>
                  <a:gd name="T0" fmla="*/ 0 w 4"/>
                  <a:gd name="T1" fmla="*/ 3 h 3"/>
                  <a:gd name="T2" fmla="*/ 4 w 4"/>
                  <a:gd name="T3" fmla="*/ 0 h 3"/>
                  <a:gd name="T4" fmla="*/ 1 w 4"/>
                  <a:gd name="T5" fmla="*/ 0 h 3"/>
                  <a:gd name="T6" fmla="*/ 0 w 4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3">
                    <a:moveTo>
                      <a:pt x="0" y="3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1"/>
                      <a:pt x="1" y="2"/>
                      <a:pt x="0" y="3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41" name="Freeform 832">
                <a:extLst>
                  <a:ext uri="{FF2B5EF4-FFF2-40B4-BE49-F238E27FC236}">
                    <a16:creationId xmlns:a16="http://schemas.microsoft.com/office/drawing/2014/main" xmlns="" id="{8EB86DF0-CE86-684C-811B-D436418D52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39" y="2755"/>
                <a:ext cx="2" cy="2"/>
              </a:xfrm>
              <a:custGeom>
                <a:avLst/>
                <a:gdLst>
                  <a:gd name="T0" fmla="*/ 2 w 2"/>
                  <a:gd name="T1" fmla="*/ 2 h 2"/>
                  <a:gd name="T2" fmla="*/ 0 w 2"/>
                  <a:gd name="T3" fmla="*/ 0 h 2"/>
                  <a:gd name="T4" fmla="*/ 1 w 2"/>
                  <a:gd name="T5" fmla="*/ 2 h 2"/>
                  <a:gd name="T6" fmla="*/ 2 w 2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42" name="Freeform 833">
                <a:extLst>
                  <a:ext uri="{FF2B5EF4-FFF2-40B4-BE49-F238E27FC236}">
                    <a16:creationId xmlns:a16="http://schemas.microsoft.com/office/drawing/2014/main" xmlns="" id="{A1496025-1F85-8046-8928-2410D5ADBB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40" y="2702"/>
                <a:ext cx="2" cy="2"/>
              </a:xfrm>
              <a:custGeom>
                <a:avLst/>
                <a:gdLst>
                  <a:gd name="T0" fmla="*/ 1 w 2"/>
                  <a:gd name="T1" fmla="*/ 3 h 3"/>
                  <a:gd name="T2" fmla="*/ 1 w 2"/>
                  <a:gd name="T3" fmla="*/ 0 h 3"/>
                  <a:gd name="T4" fmla="*/ 1 w 2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3">
                    <a:moveTo>
                      <a:pt x="1" y="3"/>
                    </a:moveTo>
                    <a:cubicBezTo>
                      <a:pt x="2" y="2"/>
                      <a:pt x="2" y="1"/>
                      <a:pt x="1" y="0"/>
                    </a:cubicBezTo>
                    <a:cubicBezTo>
                      <a:pt x="0" y="1"/>
                      <a:pt x="0" y="2"/>
                      <a:pt x="1" y="3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43" name="Freeform 834">
                <a:extLst>
                  <a:ext uri="{FF2B5EF4-FFF2-40B4-BE49-F238E27FC236}">
                    <a16:creationId xmlns:a16="http://schemas.microsoft.com/office/drawing/2014/main" xmlns="" id="{230AE2A9-2083-F440-9B7B-D4572CFA0B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38" y="2702"/>
                <a:ext cx="1" cy="1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1 h 1"/>
                  <a:gd name="T4" fmla="*/ 1 w 1"/>
                  <a:gd name="T5" fmla="*/ 1 h 1"/>
                  <a:gd name="T6" fmla="*/ 1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44" name="Freeform 835">
                <a:extLst>
                  <a:ext uri="{FF2B5EF4-FFF2-40B4-BE49-F238E27FC236}">
                    <a16:creationId xmlns:a16="http://schemas.microsoft.com/office/drawing/2014/main" xmlns="" id="{9FC1C36E-0DCC-CE45-86F3-7A5094880E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21" y="2612"/>
                <a:ext cx="23" cy="89"/>
              </a:xfrm>
              <a:custGeom>
                <a:avLst/>
                <a:gdLst>
                  <a:gd name="T0" fmla="*/ 14 w 26"/>
                  <a:gd name="T1" fmla="*/ 18 h 103"/>
                  <a:gd name="T2" fmla="*/ 10 w 26"/>
                  <a:gd name="T3" fmla="*/ 13 h 103"/>
                  <a:gd name="T4" fmla="*/ 13 w 26"/>
                  <a:gd name="T5" fmla="*/ 9 h 103"/>
                  <a:gd name="T6" fmla="*/ 5 w 26"/>
                  <a:gd name="T7" fmla="*/ 2 h 103"/>
                  <a:gd name="T8" fmla="*/ 10 w 26"/>
                  <a:gd name="T9" fmla="*/ 51 h 103"/>
                  <a:gd name="T10" fmla="*/ 7 w 26"/>
                  <a:gd name="T11" fmla="*/ 48 h 103"/>
                  <a:gd name="T12" fmla="*/ 13 w 26"/>
                  <a:gd name="T13" fmla="*/ 66 h 103"/>
                  <a:gd name="T14" fmla="*/ 6 w 26"/>
                  <a:gd name="T15" fmla="*/ 65 h 103"/>
                  <a:gd name="T16" fmla="*/ 9 w 26"/>
                  <a:gd name="T17" fmla="*/ 77 h 103"/>
                  <a:gd name="T18" fmla="*/ 12 w 26"/>
                  <a:gd name="T19" fmla="*/ 76 h 103"/>
                  <a:gd name="T20" fmla="*/ 10 w 26"/>
                  <a:gd name="T21" fmla="*/ 79 h 103"/>
                  <a:gd name="T22" fmla="*/ 11 w 26"/>
                  <a:gd name="T23" fmla="*/ 78 h 103"/>
                  <a:gd name="T24" fmla="*/ 12 w 26"/>
                  <a:gd name="T25" fmla="*/ 86 h 103"/>
                  <a:gd name="T26" fmla="*/ 11 w 26"/>
                  <a:gd name="T27" fmla="*/ 83 h 103"/>
                  <a:gd name="T28" fmla="*/ 13 w 26"/>
                  <a:gd name="T29" fmla="*/ 89 h 103"/>
                  <a:gd name="T30" fmla="*/ 9 w 26"/>
                  <a:gd name="T31" fmla="*/ 89 h 103"/>
                  <a:gd name="T32" fmla="*/ 15 w 26"/>
                  <a:gd name="T33" fmla="*/ 103 h 103"/>
                  <a:gd name="T34" fmla="*/ 19 w 26"/>
                  <a:gd name="T35" fmla="*/ 103 h 103"/>
                  <a:gd name="T36" fmla="*/ 15 w 26"/>
                  <a:gd name="T37" fmla="*/ 92 h 103"/>
                  <a:gd name="T38" fmla="*/ 15 w 26"/>
                  <a:gd name="T39" fmla="*/ 93 h 103"/>
                  <a:gd name="T40" fmla="*/ 13 w 26"/>
                  <a:gd name="T41" fmla="*/ 86 h 103"/>
                  <a:gd name="T42" fmla="*/ 19 w 26"/>
                  <a:gd name="T43" fmla="*/ 90 h 103"/>
                  <a:gd name="T44" fmla="*/ 23 w 26"/>
                  <a:gd name="T45" fmla="*/ 78 h 103"/>
                  <a:gd name="T46" fmla="*/ 23 w 26"/>
                  <a:gd name="T47" fmla="*/ 79 h 103"/>
                  <a:gd name="T48" fmla="*/ 22 w 26"/>
                  <a:gd name="T49" fmla="*/ 75 h 103"/>
                  <a:gd name="T50" fmla="*/ 19 w 26"/>
                  <a:gd name="T51" fmla="*/ 77 h 103"/>
                  <a:gd name="T52" fmla="*/ 12 w 26"/>
                  <a:gd name="T53" fmla="*/ 75 h 103"/>
                  <a:gd name="T54" fmla="*/ 12 w 26"/>
                  <a:gd name="T55" fmla="*/ 71 h 103"/>
                  <a:gd name="T56" fmla="*/ 18 w 26"/>
                  <a:gd name="T57" fmla="*/ 74 h 103"/>
                  <a:gd name="T58" fmla="*/ 15 w 26"/>
                  <a:gd name="T59" fmla="*/ 71 h 103"/>
                  <a:gd name="T60" fmla="*/ 21 w 26"/>
                  <a:gd name="T61" fmla="*/ 67 h 103"/>
                  <a:gd name="T62" fmla="*/ 15 w 26"/>
                  <a:gd name="T63" fmla="*/ 66 h 103"/>
                  <a:gd name="T64" fmla="*/ 15 w 26"/>
                  <a:gd name="T65" fmla="*/ 47 h 103"/>
                  <a:gd name="T66" fmla="*/ 18 w 26"/>
                  <a:gd name="T67" fmla="*/ 50 h 103"/>
                  <a:gd name="T68" fmla="*/ 14 w 26"/>
                  <a:gd name="T69" fmla="*/ 46 h 103"/>
                  <a:gd name="T70" fmla="*/ 16 w 26"/>
                  <a:gd name="T71" fmla="*/ 33 h 103"/>
                  <a:gd name="T72" fmla="*/ 13 w 26"/>
                  <a:gd name="T73" fmla="*/ 34 h 103"/>
                  <a:gd name="T74" fmla="*/ 14 w 26"/>
                  <a:gd name="T75" fmla="*/ 22 h 103"/>
                  <a:gd name="T76" fmla="*/ 14 w 26"/>
                  <a:gd name="T77" fmla="*/ 22 h 103"/>
                  <a:gd name="T78" fmla="*/ 8 w 26"/>
                  <a:gd name="T79" fmla="*/ 15 h 103"/>
                  <a:gd name="T80" fmla="*/ 14 w 26"/>
                  <a:gd name="T81" fmla="*/ 18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6" h="103">
                    <a:moveTo>
                      <a:pt x="14" y="18"/>
                    </a:moveTo>
                    <a:cubicBezTo>
                      <a:pt x="10" y="13"/>
                      <a:pt x="10" y="13"/>
                      <a:pt x="10" y="13"/>
                    </a:cubicBezTo>
                    <a:cubicBezTo>
                      <a:pt x="12" y="12"/>
                      <a:pt x="9" y="7"/>
                      <a:pt x="13" y="9"/>
                    </a:cubicBezTo>
                    <a:cubicBezTo>
                      <a:pt x="8" y="6"/>
                      <a:pt x="13" y="0"/>
                      <a:pt x="5" y="2"/>
                    </a:cubicBezTo>
                    <a:cubicBezTo>
                      <a:pt x="8" y="16"/>
                      <a:pt x="3" y="35"/>
                      <a:pt x="10" y="51"/>
                    </a:cubicBezTo>
                    <a:cubicBezTo>
                      <a:pt x="7" y="48"/>
                      <a:pt x="7" y="48"/>
                      <a:pt x="7" y="48"/>
                    </a:cubicBezTo>
                    <a:cubicBezTo>
                      <a:pt x="14" y="57"/>
                      <a:pt x="0" y="60"/>
                      <a:pt x="13" y="66"/>
                    </a:cubicBezTo>
                    <a:cubicBezTo>
                      <a:pt x="6" y="65"/>
                      <a:pt x="6" y="65"/>
                      <a:pt x="6" y="65"/>
                    </a:cubicBezTo>
                    <a:cubicBezTo>
                      <a:pt x="5" y="69"/>
                      <a:pt x="16" y="73"/>
                      <a:pt x="9" y="77"/>
                    </a:cubicBezTo>
                    <a:cubicBezTo>
                      <a:pt x="12" y="76"/>
                      <a:pt x="12" y="76"/>
                      <a:pt x="12" y="76"/>
                    </a:cubicBezTo>
                    <a:cubicBezTo>
                      <a:pt x="10" y="79"/>
                      <a:pt x="10" y="79"/>
                      <a:pt x="10" y="79"/>
                    </a:cubicBezTo>
                    <a:cubicBezTo>
                      <a:pt x="11" y="78"/>
                      <a:pt x="11" y="78"/>
                      <a:pt x="11" y="78"/>
                    </a:cubicBezTo>
                    <a:cubicBezTo>
                      <a:pt x="14" y="81"/>
                      <a:pt x="14" y="83"/>
                      <a:pt x="12" y="86"/>
                    </a:cubicBezTo>
                    <a:cubicBezTo>
                      <a:pt x="10" y="86"/>
                      <a:pt x="11" y="84"/>
                      <a:pt x="11" y="83"/>
                    </a:cubicBezTo>
                    <a:cubicBezTo>
                      <a:pt x="8" y="85"/>
                      <a:pt x="13" y="87"/>
                      <a:pt x="13" y="89"/>
                    </a:cubicBezTo>
                    <a:cubicBezTo>
                      <a:pt x="11" y="91"/>
                      <a:pt x="10" y="89"/>
                      <a:pt x="9" y="89"/>
                    </a:cubicBezTo>
                    <a:cubicBezTo>
                      <a:pt x="12" y="95"/>
                      <a:pt x="5" y="98"/>
                      <a:pt x="15" y="103"/>
                    </a:cubicBezTo>
                    <a:cubicBezTo>
                      <a:pt x="16" y="103"/>
                      <a:pt x="18" y="101"/>
                      <a:pt x="19" y="103"/>
                    </a:cubicBezTo>
                    <a:cubicBezTo>
                      <a:pt x="22" y="99"/>
                      <a:pt x="18" y="96"/>
                      <a:pt x="15" y="92"/>
                    </a:cubicBezTo>
                    <a:cubicBezTo>
                      <a:pt x="15" y="93"/>
                      <a:pt x="15" y="93"/>
                      <a:pt x="15" y="93"/>
                    </a:cubicBezTo>
                    <a:cubicBezTo>
                      <a:pt x="6" y="90"/>
                      <a:pt x="17" y="91"/>
                      <a:pt x="13" y="86"/>
                    </a:cubicBezTo>
                    <a:cubicBezTo>
                      <a:pt x="17" y="87"/>
                      <a:pt x="17" y="89"/>
                      <a:pt x="19" y="90"/>
                    </a:cubicBezTo>
                    <a:cubicBezTo>
                      <a:pt x="26" y="84"/>
                      <a:pt x="14" y="82"/>
                      <a:pt x="23" y="78"/>
                    </a:cubicBezTo>
                    <a:cubicBezTo>
                      <a:pt x="23" y="79"/>
                      <a:pt x="23" y="79"/>
                      <a:pt x="23" y="79"/>
                    </a:cubicBezTo>
                    <a:cubicBezTo>
                      <a:pt x="24" y="78"/>
                      <a:pt x="22" y="76"/>
                      <a:pt x="22" y="75"/>
                    </a:cubicBezTo>
                    <a:cubicBezTo>
                      <a:pt x="20" y="75"/>
                      <a:pt x="20" y="77"/>
                      <a:pt x="19" y="77"/>
                    </a:cubicBezTo>
                    <a:cubicBezTo>
                      <a:pt x="18" y="76"/>
                      <a:pt x="14" y="75"/>
                      <a:pt x="12" y="75"/>
                    </a:cubicBezTo>
                    <a:cubicBezTo>
                      <a:pt x="16" y="73"/>
                      <a:pt x="10" y="73"/>
                      <a:pt x="12" y="71"/>
                    </a:cubicBezTo>
                    <a:cubicBezTo>
                      <a:pt x="16" y="70"/>
                      <a:pt x="16" y="73"/>
                      <a:pt x="18" y="74"/>
                    </a:cubicBezTo>
                    <a:cubicBezTo>
                      <a:pt x="15" y="71"/>
                      <a:pt x="15" y="71"/>
                      <a:pt x="15" y="71"/>
                    </a:cubicBezTo>
                    <a:cubicBezTo>
                      <a:pt x="15" y="68"/>
                      <a:pt x="19" y="68"/>
                      <a:pt x="21" y="67"/>
                    </a:cubicBezTo>
                    <a:cubicBezTo>
                      <a:pt x="18" y="65"/>
                      <a:pt x="19" y="68"/>
                      <a:pt x="15" y="66"/>
                    </a:cubicBezTo>
                    <a:cubicBezTo>
                      <a:pt x="20" y="64"/>
                      <a:pt x="19" y="52"/>
                      <a:pt x="15" y="47"/>
                    </a:cubicBezTo>
                    <a:cubicBezTo>
                      <a:pt x="15" y="48"/>
                      <a:pt x="19" y="47"/>
                      <a:pt x="18" y="50"/>
                    </a:cubicBezTo>
                    <a:cubicBezTo>
                      <a:pt x="19" y="49"/>
                      <a:pt x="17" y="46"/>
                      <a:pt x="14" y="46"/>
                    </a:cubicBezTo>
                    <a:cubicBezTo>
                      <a:pt x="12" y="42"/>
                      <a:pt x="14" y="37"/>
                      <a:pt x="16" y="33"/>
                    </a:cubicBezTo>
                    <a:cubicBezTo>
                      <a:pt x="13" y="34"/>
                      <a:pt x="13" y="34"/>
                      <a:pt x="13" y="34"/>
                    </a:cubicBezTo>
                    <a:cubicBezTo>
                      <a:pt x="8" y="32"/>
                      <a:pt x="17" y="27"/>
                      <a:pt x="14" y="22"/>
                    </a:cubicBezTo>
                    <a:cubicBezTo>
                      <a:pt x="14" y="22"/>
                      <a:pt x="14" y="22"/>
                      <a:pt x="14" y="22"/>
                    </a:cubicBezTo>
                    <a:cubicBezTo>
                      <a:pt x="13" y="20"/>
                      <a:pt x="6" y="19"/>
                      <a:pt x="8" y="15"/>
                    </a:cubicBezTo>
                    <a:cubicBezTo>
                      <a:pt x="11" y="16"/>
                      <a:pt x="11" y="18"/>
                      <a:pt x="14" y="18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45" name="Freeform 836">
                <a:extLst>
                  <a:ext uri="{FF2B5EF4-FFF2-40B4-BE49-F238E27FC236}">
                    <a16:creationId xmlns:a16="http://schemas.microsoft.com/office/drawing/2014/main" xmlns="" id="{6EBA515A-ABA4-9F47-B4EC-41D90FE625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25" y="2610"/>
                <a:ext cx="6" cy="3"/>
              </a:xfrm>
              <a:custGeom>
                <a:avLst/>
                <a:gdLst>
                  <a:gd name="T0" fmla="*/ 3 w 8"/>
                  <a:gd name="T1" fmla="*/ 3 h 4"/>
                  <a:gd name="T2" fmla="*/ 8 w 8"/>
                  <a:gd name="T3" fmla="*/ 4 h 4"/>
                  <a:gd name="T4" fmla="*/ 0 w 8"/>
                  <a:gd name="T5" fmla="*/ 1 h 4"/>
                  <a:gd name="T6" fmla="*/ 2 w 8"/>
                  <a:gd name="T7" fmla="*/ 4 h 4"/>
                  <a:gd name="T8" fmla="*/ 3 w 8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4">
                    <a:moveTo>
                      <a:pt x="3" y="3"/>
                    </a:moveTo>
                    <a:cubicBezTo>
                      <a:pt x="8" y="4"/>
                      <a:pt x="8" y="4"/>
                      <a:pt x="8" y="4"/>
                    </a:cubicBezTo>
                    <a:cubicBezTo>
                      <a:pt x="8" y="2"/>
                      <a:pt x="3" y="0"/>
                      <a:pt x="0" y="1"/>
                    </a:cubicBezTo>
                    <a:cubicBezTo>
                      <a:pt x="1" y="2"/>
                      <a:pt x="0" y="3"/>
                      <a:pt x="2" y="4"/>
                    </a:cubicBezTo>
                    <a:cubicBezTo>
                      <a:pt x="2" y="3"/>
                      <a:pt x="4" y="3"/>
                      <a:pt x="3" y="3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46" name="Freeform 837">
                <a:extLst>
                  <a:ext uri="{FF2B5EF4-FFF2-40B4-BE49-F238E27FC236}">
                    <a16:creationId xmlns:a16="http://schemas.microsoft.com/office/drawing/2014/main" xmlns="" id="{63B8E441-E6F6-3D4A-B1FD-E0ABE41120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18" y="2560"/>
                <a:ext cx="16" cy="50"/>
              </a:xfrm>
              <a:custGeom>
                <a:avLst/>
                <a:gdLst>
                  <a:gd name="T0" fmla="*/ 9 w 19"/>
                  <a:gd name="T1" fmla="*/ 23 h 58"/>
                  <a:gd name="T2" fmla="*/ 5 w 19"/>
                  <a:gd name="T3" fmla="*/ 22 h 58"/>
                  <a:gd name="T4" fmla="*/ 5 w 19"/>
                  <a:gd name="T5" fmla="*/ 44 h 58"/>
                  <a:gd name="T6" fmla="*/ 12 w 19"/>
                  <a:gd name="T7" fmla="*/ 49 h 58"/>
                  <a:gd name="T8" fmla="*/ 8 w 19"/>
                  <a:gd name="T9" fmla="*/ 51 h 58"/>
                  <a:gd name="T10" fmla="*/ 13 w 19"/>
                  <a:gd name="T11" fmla="*/ 56 h 58"/>
                  <a:gd name="T12" fmla="*/ 11 w 19"/>
                  <a:gd name="T13" fmla="*/ 53 h 58"/>
                  <a:gd name="T14" fmla="*/ 13 w 19"/>
                  <a:gd name="T15" fmla="*/ 53 h 58"/>
                  <a:gd name="T16" fmla="*/ 12 w 19"/>
                  <a:gd name="T17" fmla="*/ 50 h 58"/>
                  <a:gd name="T18" fmla="*/ 15 w 19"/>
                  <a:gd name="T19" fmla="*/ 51 h 58"/>
                  <a:gd name="T20" fmla="*/ 8 w 19"/>
                  <a:gd name="T21" fmla="*/ 42 h 58"/>
                  <a:gd name="T22" fmla="*/ 14 w 19"/>
                  <a:gd name="T23" fmla="*/ 42 h 58"/>
                  <a:gd name="T24" fmla="*/ 15 w 19"/>
                  <a:gd name="T25" fmla="*/ 32 h 58"/>
                  <a:gd name="T26" fmla="*/ 14 w 19"/>
                  <a:gd name="T27" fmla="*/ 33 h 58"/>
                  <a:gd name="T28" fmla="*/ 9 w 19"/>
                  <a:gd name="T29" fmla="*/ 34 h 58"/>
                  <a:gd name="T30" fmla="*/ 15 w 19"/>
                  <a:gd name="T31" fmla="*/ 31 h 58"/>
                  <a:gd name="T32" fmla="*/ 13 w 19"/>
                  <a:gd name="T33" fmla="*/ 12 h 58"/>
                  <a:gd name="T34" fmla="*/ 7 w 19"/>
                  <a:gd name="T35" fmla="*/ 6 h 58"/>
                  <a:gd name="T36" fmla="*/ 12 w 19"/>
                  <a:gd name="T37" fmla="*/ 9 h 58"/>
                  <a:gd name="T38" fmla="*/ 14 w 19"/>
                  <a:gd name="T39" fmla="*/ 5 h 58"/>
                  <a:gd name="T40" fmla="*/ 5 w 19"/>
                  <a:gd name="T41" fmla="*/ 0 h 58"/>
                  <a:gd name="T42" fmla="*/ 9 w 19"/>
                  <a:gd name="T43" fmla="*/ 23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9" h="58">
                    <a:moveTo>
                      <a:pt x="9" y="23"/>
                    </a:moveTo>
                    <a:cubicBezTo>
                      <a:pt x="8" y="22"/>
                      <a:pt x="6" y="22"/>
                      <a:pt x="5" y="22"/>
                    </a:cubicBezTo>
                    <a:cubicBezTo>
                      <a:pt x="5" y="31"/>
                      <a:pt x="7" y="41"/>
                      <a:pt x="5" y="44"/>
                    </a:cubicBezTo>
                    <a:cubicBezTo>
                      <a:pt x="4" y="46"/>
                      <a:pt x="10" y="46"/>
                      <a:pt x="12" y="49"/>
                    </a:cubicBezTo>
                    <a:cubicBezTo>
                      <a:pt x="8" y="51"/>
                      <a:pt x="8" y="51"/>
                      <a:pt x="8" y="51"/>
                    </a:cubicBezTo>
                    <a:cubicBezTo>
                      <a:pt x="10" y="53"/>
                      <a:pt x="6" y="58"/>
                      <a:pt x="13" y="56"/>
                    </a:cubicBezTo>
                    <a:cubicBezTo>
                      <a:pt x="13" y="56"/>
                      <a:pt x="10" y="55"/>
                      <a:pt x="11" y="53"/>
                    </a:cubicBezTo>
                    <a:cubicBezTo>
                      <a:pt x="13" y="53"/>
                      <a:pt x="13" y="53"/>
                      <a:pt x="13" y="53"/>
                    </a:cubicBezTo>
                    <a:cubicBezTo>
                      <a:pt x="12" y="50"/>
                      <a:pt x="12" y="50"/>
                      <a:pt x="12" y="50"/>
                    </a:cubicBezTo>
                    <a:cubicBezTo>
                      <a:pt x="15" y="51"/>
                      <a:pt x="15" y="51"/>
                      <a:pt x="15" y="51"/>
                    </a:cubicBezTo>
                    <a:cubicBezTo>
                      <a:pt x="19" y="46"/>
                      <a:pt x="6" y="48"/>
                      <a:pt x="8" y="42"/>
                    </a:cubicBezTo>
                    <a:cubicBezTo>
                      <a:pt x="14" y="42"/>
                      <a:pt x="14" y="42"/>
                      <a:pt x="14" y="42"/>
                    </a:cubicBezTo>
                    <a:cubicBezTo>
                      <a:pt x="14" y="38"/>
                      <a:pt x="12" y="36"/>
                      <a:pt x="15" y="32"/>
                    </a:cubicBezTo>
                    <a:cubicBezTo>
                      <a:pt x="15" y="32"/>
                      <a:pt x="12" y="32"/>
                      <a:pt x="14" y="33"/>
                    </a:cubicBezTo>
                    <a:cubicBezTo>
                      <a:pt x="13" y="34"/>
                      <a:pt x="11" y="35"/>
                      <a:pt x="9" y="34"/>
                    </a:cubicBezTo>
                    <a:cubicBezTo>
                      <a:pt x="4" y="28"/>
                      <a:pt x="13" y="35"/>
                      <a:pt x="15" y="31"/>
                    </a:cubicBezTo>
                    <a:cubicBezTo>
                      <a:pt x="11" y="26"/>
                      <a:pt x="8" y="15"/>
                      <a:pt x="13" y="12"/>
                    </a:cubicBezTo>
                    <a:cubicBezTo>
                      <a:pt x="9" y="14"/>
                      <a:pt x="6" y="10"/>
                      <a:pt x="7" y="6"/>
                    </a:cubicBezTo>
                    <a:cubicBezTo>
                      <a:pt x="10" y="5"/>
                      <a:pt x="11" y="8"/>
                      <a:pt x="12" y="9"/>
                    </a:cubicBezTo>
                    <a:cubicBezTo>
                      <a:pt x="13" y="8"/>
                      <a:pt x="15" y="7"/>
                      <a:pt x="14" y="5"/>
                    </a:cubicBezTo>
                    <a:cubicBezTo>
                      <a:pt x="11" y="6"/>
                      <a:pt x="7" y="4"/>
                      <a:pt x="5" y="0"/>
                    </a:cubicBezTo>
                    <a:cubicBezTo>
                      <a:pt x="0" y="7"/>
                      <a:pt x="9" y="16"/>
                      <a:pt x="9" y="23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47" name="Freeform 838">
                <a:extLst>
                  <a:ext uri="{FF2B5EF4-FFF2-40B4-BE49-F238E27FC236}">
                    <a16:creationId xmlns:a16="http://schemas.microsoft.com/office/drawing/2014/main" xmlns="" id="{67BC8D93-312A-A041-AC8C-3D56A87A93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21" y="2577"/>
                <a:ext cx="1" cy="2"/>
              </a:xfrm>
              <a:custGeom>
                <a:avLst/>
                <a:gdLst>
                  <a:gd name="T0" fmla="*/ 0 w 1"/>
                  <a:gd name="T1" fmla="*/ 1 h 2"/>
                  <a:gd name="T2" fmla="*/ 1 w 1"/>
                  <a:gd name="T3" fmla="*/ 2 h 2"/>
                  <a:gd name="T4" fmla="*/ 1 w 1"/>
                  <a:gd name="T5" fmla="*/ 0 h 2"/>
                  <a:gd name="T6" fmla="*/ 0 w 1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0" y="1"/>
                    </a:moveTo>
                    <a:lnTo>
                      <a:pt x="1" y="2"/>
                    </a:lnTo>
                    <a:lnTo>
                      <a:pt x="1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48" name="Freeform 839">
                <a:extLst>
                  <a:ext uri="{FF2B5EF4-FFF2-40B4-BE49-F238E27FC236}">
                    <a16:creationId xmlns:a16="http://schemas.microsoft.com/office/drawing/2014/main" xmlns="" id="{7F97C87E-22F5-944E-BF62-03CAB8D8EF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81" y="3247"/>
                <a:ext cx="4" cy="1"/>
              </a:xfrm>
              <a:custGeom>
                <a:avLst/>
                <a:gdLst>
                  <a:gd name="T0" fmla="*/ 3 w 4"/>
                  <a:gd name="T1" fmla="*/ 1 h 1"/>
                  <a:gd name="T2" fmla="*/ 4 w 4"/>
                  <a:gd name="T3" fmla="*/ 0 h 1"/>
                  <a:gd name="T4" fmla="*/ 0 w 4"/>
                  <a:gd name="T5" fmla="*/ 0 h 1"/>
                  <a:gd name="T6" fmla="*/ 3 w 4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1">
                    <a:moveTo>
                      <a:pt x="3" y="1"/>
                    </a:moveTo>
                    <a:lnTo>
                      <a:pt x="4" y="0"/>
                    </a:lnTo>
                    <a:lnTo>
                      <a:pt x="0" y="0"/>
                    </a:lnTo>
                    <a:lnTo>
                      <a:pt x="3" y="1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49" name="Freeform 840">
                <a:extLst>
                  <a:ext uri="{FF2B5EF4-FFF2-40B4-BE49-F238E27FC236}">
                    <a16:creationId xmlns:a16="http://schemas.microsoft.com/office/drawing/2014/main" xmlns="" id="{D92254B7-AB36-3043-811C-658A652B94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79" y="3234"/>
                <a:ext cx="14" cy="12"/>
              </a:xfrm>
              <a:custGeom>
                <a:avLst/>
                <a:gdLst>
                  <a:gd name="T0" fmla="*/ 15 w 16"/>
                  <a:gd name="T1" fmla="*/ 3 h 14"/>
                  <a:gd name="T2" fmla="*/ 13 w 16"/>
                  <a:gd name="T3" fmla="*/ 0 h 14"/>
                  <a:gd name="T4" fmla="*/ 0 w 16"/>
                  <a:gd name="T5" fmla="*/ 10 h 14"/>
                  <a:gd name="T6" fmla="*/ 11 w 16"/>
                  <a:gd name="T7" fmla="*/ 12 h 14"/>
                  <a:gd name="T8" fmla="*/ 6 w 16"/>
                  <a:gd name="T9" fmla="*/ 8 h 14"/>
                  <a:gd name="T10" fmla="*/ 14 w 16"/>
                  <a:gd name="T11" fmla="*/ 9 h 14"/>
                  <a:gd name="T12" fmla="*/ 11 w 16"/>
                  <a:gd name="T13" fmla="*/ 4 h 14"/>
                  <a:gd name="T14" fmla="*/ 15 w 16"/>
                  <a:gd name="T15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" h="14">
                    <a:moveTo>
                      <a:pt x="15" y="3"/>
                    </a:moveTo>
                    <a:cubicBezTo>
                      <a:pt x="13" y="0"/>
                      <a:pt x="13" y="0"/>
                      <a:pt x="13" y="0"/>
                    </a:cubicBezTo>
                    <a:cubicBezTo>
                      <a:pt x="3" y="5"/>
                      <a:pt x="5" y="2"/>
                      <a:pt x="0" y="10"/>
                    </a:cubicBezTo>
                    <a:cubicBezTo>
                      <a:pt x="2" y="11"/>
                      <a:pt x="7" y="14"/>
                      <a:pt x="11" y="12"/>
                    </a:cubicBezTo>
                    <a:cubicBezTo>
                      <a:pt x="10" y="11"/>
                      <a:pt x="6" y="10"/>
                      <a:pt x="6" y="8"/>
                    </a:cubicBezTo>
                    <a:cubicBezTo>
                      <a:pt x="9" y="8"/>
                      <a:pt x="10" y="10"/>
                      <a:pt x="14" y="9"/>
                    </a:cubicBezTo>
                    <a:cubicBezTo>
                      <a:pt x="16" y="5"/>
                      <a:pt x="11" y="8"/>
                      <a:pt x="11" y="4"/>
                    </a:cubicBezTo>
                    <a:lnTo>
                      <a:pt x="15" y="3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50" name="Freeform 841">
                <a:extLst>
                  <a:ext uri="{FF2B5EF4-FFF2-40B4-BE49-F238E27FC236}">
                    <a16:creationId xmlns:a16="http://schemas.microsoft.com/office/drawing/2014/main" xmlns="" id="{430AA2EB-CE21-B54A-8712-0DC6FFC724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82" y="3234"/>
                <a:ext cx="5" cy="1"/>
              </a:xfrm>
              <a:custGeom>
                <a:avLst/>
                <a:gdLst>
                  <a:gd name="T0" fmla="*/ 0 w 5"/>
                  <a:gd name="T1" fmla="*/ 1 h 1"/>
                  <a:gd name="T2" fmla="*/ 5 w 5"/>
                  <a:gd name="T3" fmla="*/ 0 h 1"/>
                  <a:gd name="T4" fmla="*/ 0 w 5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1">
                    <a:moveTo>
                      <a:pt x="0" y="1"/>
                    </a:moveTo>
                    <a:cubicBezTo>
                      <a:pt x="5" y="0"/>
                      <a:pt x="5" y="0"/>
                      <a:pt x="5" y="0"/>
                    </a:cubicBezTo>
                    <a:cubicBezTo>
                      <a:pt x="3" y="1"/>
                      <a:pt x="1" y="0"/>
                      <a:pt x="0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51" name="Freeform 842">
                <a:extLst>
                  <a:ext uri="{FF2B5EF4-FFF2-40B4-BE49-F238E27FC236}">
                    <a16:creationId xmlns:a16="http://schemas.microsoft.com/office/drawing/2014/main" xmlns="" id="{F52DCF80-BADC-1C41-AC7C-1FED47788D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78" y="3232"/>
                <a:ext cx="6" cy="2"/>
              </a:xfrm>
              <a:custGeom>
                <a:avLst/>
                <a:gdLst>
                  <a:gd name="T0" fmla="*/ 3 w 7"/>
                  <a:gd name="T1" fmla="*/ 2 h 2"/>
                  <a:gd name="T2" fmla="*/ 7 w 7"/>
                  <a:gd name="T3" fmla="*/ 1 h 2"/>
                  <a:gd name="T4" fmla="*/ 0 w 7"/>
                  <a:gd name="T5" fmla="*/ 0 h 2"/>
                  <a:gd name="T6" fmla="*/ 3 w 7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2">
                    <a:moveTo>
                      <a:pt x="3" y="2"/>
                    </a:moveTo>
                    <a:cubicBezTo>
                      <a:pt x="3" y="0"/>
                      <a:pt x="7" y="1"/>
                      <a:pt x="7" y="1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52" name="Freeform 843">
                <a:extLst>
                  <a:ext uri="{FF2B5EF4-FFF2-40B4-BE49-F238E27FC236}">
                    <a16:creationId xmlns:a16="http://schemas.microsoft.com/office/drawing/2014/main" xmlns="" id="{5ED8BDA2-489F-0749-9399-4454F88F6D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78" y="3225"/>
                <a:ext cx="2" cy="1"/>
              </a:xfrm>
              <a:custGeom>
                <a:avLst/>
                <a:gdLst>
                  <a:gd name="T0" fmla="*/ 2 w 2"/>
                  <a:gd name="T1" fmla="*/ 1 h 1"/>
                  <a:gd name="T2" fmla="*/ 1 w 2"/>
                  <a:gd name="T3" fmla="*/ 0 h 1"/>
                  <a:gd name="T4" fmla="*/ 2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1" y="0"/>
                      <a:pt x="2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53" name="Freeform 844">
                <a:extLst>
                  <a:ext uri="{FF2B5EF4-FFF2-40B4-BE49-F238E27FC236}">
                    <a16:creationId xmlns:a16="http://schemas.microsoft.com/office/drawing/2014/main" xmlns="" id="{075E0481-777D-E44D-891B-B8F2FBD878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76" y="3222"/>
                <a:ext cx="11" cy="6"/>
              </a:xfrm>
              <a:custGeom>
                <a:avLst/>
                <a:gdLst>
                  <a:gd name="T0" fmla="*/ 2 w 13"/>
                  <a:gd name="T1" fmla="*/ 0 h 8"/>
                  <a:gd name="T2" fmla="*/ 3 w 13"/>
                  <a:gd name="T3" fmla="*/ 4 h 8"/>
                  <a:gd name="T4" fmla="*/ 3 w 13"/>
                  <a:gd name="T5" fmla="*/ 3 h 8"/>
                  <a:gd name="T6" fmla="*/ 9 w 13"/>
                  <a:gd name="T7" fmla="*/ 4 h 8"/>
                  <a:gd name="T8" fmla="*/ 9 w 13"/>
                  <a:gd name="T9" fmla="*/ 8 h 8"/>
                  <a:gd name="T10" fmla="*/ 13 w 13"/>
                  <a:gd name="T11" fmla="*/ 5 h 8"/>
                  <a:gd name="T12" fmla="*/ 2 w 13"/>
                  <a:gd name="T13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" h="8">
                    <a:moveTo>
                      <a:pt x="2" y="0"/>
                    </a:moveTo>
                    <a:cubicBezTo>
                      <a:pt x="0" y="1"/>
                      <a:pt x="2" y="2"/>
                      <a:pt x="3" y="4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5" y="2"/>
                      <a:pt x="10" y="2"/>
                      <a:pt x="9" y="4"/>
                    </a:cubicBezTo>
                    <a:cubicBezTo>
                      <a:pt x="11" y="6"/>
                      <a:pt x="6" y="7"/>
                      <a:pt x="9" y="8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1" y="2"/>
                      <a:pt x="4" y="1"/>
                      <a:pt x="2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54" name="Freeform 845">
                <a:extLst>
                  <a:ext uri="{FF2B5EF4-FFF2-40B4-BE49-F238E27FC236}">
                    <a16:creationId xmlns:a16="http://schemas.microsoft.com/office/drawing/2014/main" xmlns="" id="{97167F48-E486-7343-9279-3E52F4FB6A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80" y="3226"/>
                <a:ext cx="1" cy="1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55" name="Freeform 846">
                <a:extLst>
                  <a:ext uri="{FF2B5EF4-FFF2-40B4-BE49-F238E27FC236}">
                    <a16:creationId xmlns:a16="http://schemas.microsoft.com/office/drawing/2014/main" xmlns="" id="{9D756637-BDE2-3545-896F-DA448FB143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80" y="3230"/>
                <a:ext cx="2" cy="1"/>
              </a:xfrm>
              <a:custGeom>
                <a:avLst/>
                <a:gdLst>
                  <a:gd name="T0" fmla="*/ 0 w 2"/>
                  <a:gd name="T1" fmla="*/ 0 h 1"/>
                  <a:gd name="T2" fmla="*/ 1 w 2"/>
                  <a:gd name="T3" fmla="*/ 1 h 1"/>
                  <a:gd name="T4" fmla="*/ 2 w 2"/>
                  <a:gd name="T5" fmla="*/ 0 h 1"/>
                  <a:gd name="T6" fmla="*/ 0 w 2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0" y="0"/>
                    </a:moveTo>
                    <a:lnTo>
                      <a:pt x="1" y="1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56" name="Freeform 847">
                <a:extLst>
                  <a:ext uri="{FF2B5EF4-FFF2-40B4-BE49-F238E27FC236}">
                    <a16:creationId xmlns:a16="http://schemas.microsoft.com/office/drawing/2014/main" xmlns="" id="{CEE27666-F62C-114E-AA49-40405F1B24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76" y="3211"/>
                <a:ext cx="11" cy="9"/>
              </a:xfrm>
              <a:custGeom>
                <a:avLst/>
                <a:gdLst>
                  <a:gd name="T0" fmla="*/ 0 w 13"/>
                  <a:gd name="T1" fmla="*/ 4 h 10"/>
                  <a:gd name="T2" fmla="*/ 6 w 13"/>
                  <a:gd name="T3" fmla="*/ 10 h 10"/>
                  <a:gd name="T4" fmla="*/ 13 w 13"/>
                  <a:gd name="T5" fmla="*/ 4 h 10"/>
                  <a:gd name="T6" fmla="*/ 11 w 13"/>
                  <a:gd name="T7" fmla="*/ 1 h 10"/>
                  <a:gd name="T8" fmla="*/ 0 w 13"/>
                  <a:gd name="T9" fmla="*/ 4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10">
                    <a:moveTo>
                      <a:pt x="0" y="4"/>
                    </a:moveTo>
                    <a:cubicBezTo>
                      <a:pt x="7" y="4"/>
                      <a:pt x="1" y="10"/>
                      <a:pt x="6" y="10"/>
                    </a:cubicBezTo>
                    <a:cubicBezTo>
                      <a:pt x="5" y="7"/>
                      <a:pt x="9" y="4"/>
                      <a:pt x="13" y="4"/>
                    </a:cubicBezTo>
                    <a:cubicBezTo>
                      <a:pt x="11" y="1"/>
                      <a:pt x="11" y="1"/>
                      <a:pt x="11" y="1"/>
                    </a:cubicBezTo>
                    <a:cubicBezTo>
                      <a:pt x="8" y="0"/>
                      <a:pt x="3" y="2"/>
                      <a:pt x="0" y="4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57" name="Freeform 848">
                <a:extLst>
                  <a:ext uri="{FF2B5EF4-FFF2-40B4-BE49-F238E27FC236}">
                    <a16:creationId xmlns:a16="http://schemas.microsoft.com/office/drawing/2014/main" xmlns="" id="{CD51F30F-D512-7E4C-8EB0-A149EBB8E7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89" y="3207"/>
                <a:ext cx="1" cy="1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lnTo>
                      <a:pt x="0" y="0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58" name="Freeform 849">
                <a:extLst>
                  <a:ext uri="{FF2B5EF4-FFF2-40B4-BE49-F238E27FC236}">
                    <a16:creationId xmlns:a16="http://schemas.microsoft.com/office/drawing/2014/main" xmlns="" id="{1CDA7621-FFCF-484C-AB8D-B2C4ADE18C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79" y="3193"/>
                <a:ext cx="15" cy="17"/>
              </a:xfrm>
              <a:custGeom>
                <a:avLst/>
                <a:gdLst>
                  <a:gd name="T0" fmla="*/ 1 w 17"/>
                  <a:gd name="T1" fmla="*/ 0 h 20"/>
                  <a:gd name="T2" fmla="*/ 8 w 17"/>
                  <a:gd name="T3" fmla="*/ 8 h 20"/>
                  <a:gd name="T4" fmla="*/ 3 w 17"/>
                  <a:gd name="T5" fmla="*/ 6 h 20"/>
                  <a:gd name="T6" fmla="*/ 6 w 17"/>
                  <a:gd name="T7" fmla="*/ 13 h 20"/>
                  <a:gd name="T8" fmla="*/ 0 w 17"/>
                  <a:gd name="T9" fmla="*/ 10 h 20"/>
                  <a:gd name="T10" fmla="*/ 6 w 17"/>
                  <a:gd name="T11" fmla="*/ 16 h 20"/>
                  <a:gd name="T12" fmla="*/ 2 w 17"/>
                  <a:gd name="T13" fmla="*/ 20 h 20"/>
                  <a:gd name="T14" fmla="*/ 9 w 17"/>
                  <a:gd name="T15" fmla="*/ 18 h 20"/>
                  <a:gd name="T16" fmla="*/ 8 w 17"/>
                  <a:gd name="T17" fmla="*/ 15 h 20"/>
                  <a:gd name="T18" fmla="*/ 12 w 17"/>
                  <a:gd name="T19" fmla="*/ 16 h 20"/>
                  <a:gd name="T20" fmla="*/ 16 w 17"/>
                  <a:gd name="T21" fmla="*/ 6 h 20"/>
                  <a:gd name="T22" fmla="*/ 1 w 17"/>
                  <a:gd name="T23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7" h="20">
                    <a:moveTo>
                      <a:pt x="1" y="0"/>
                    </a:moveTo>
                    <a:cubicBezTo>
                      <a:pt x="8" y="8"/>
                      <a:pt x="8" y="8"/>
                      <a:pt x="8" y="8"/>
                    </a:cubicBezTo>
                    <a:cubicBezTo>
                      <a:pt x="6" y="7"/>
                      <a:pt x="4" y="8"/>
                      <a:pt x="3" y="6"/>
                    </a:cubicBezTo>
                    <a:cubicBezTo>
                      <a:pt x="2" y="10"/>
                      <a:pt x="6" y="10"/>
                      <a:pt x="6" y="13"/>
                    </a:cubicBezTo>
                    <a:cubicBezTo>
                      <a:pt x="0" y="14"/>
                      <a:pt x="5" y="8"/>
                      <a:pt x="0" y="10"/>
                    </a:cubicBezTo>
                    <a:cubicBezTo>
                      <a:pt x="0" y="12"/>
                      <a:pt x="1" y="15"/>
                      <a:pt x="6" y="16"/>
                    </a:cubicBezTo>
                    <a:cubicBezTo>
                      <a:pt x="2" y="20"/>
                      <a:pt x="2" y="20"/>
                      <a:pt x="2" y="20"/>
                    </a:cubicBezTo>
                    <a:cubicBezTo>
                      <a:pt x="9" y="18"/>
                      <a:pt x="9" y="18"/>
                      <a:pt x="9" y="18"/>
                    </a:cubicBezTo>
                    <a:cubicBezTo>
                      <a:pt x="10" y="16"/>
                      <a:pt x="3" y="16"/>
                      <a:pt x="8" y="15"/>
                    </a:cubicBezTo>
                    <a:cubicBezTo>
                      <a:pt x="11" y="14"/>
                      <a:pt x="11" y="15"/>
                      <a:pt x="12" y="16"/>
                    </a:cubicBezTo>
                    <a:cubicBezTo>
                      <a:pt x="10" y="14"/>
                      <a:pt x="17" y="10"/>
                      <a:pt x="16" y="6"/>
                    </a:cubicBezTo>
                    <a:cubicBezTo>
                      <a:pt x="15" y="2"/>
                      <a:pt x="4" y="3"/>
                      <a:pt x="1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59" name="Freeform 850">
                <a:extLst>
                  <a:ext uri="{FF2B5EF4-FFF2-40B4-BE49-F238E27FC236}">
                    <a16:creationId xmlns:a16="http://schemas.microsoft.com/office/drawing/2014/main" xmlns="" id="{941092E8-562A-8145-B149-DFE92C7493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85" y="3192"/>
                <a:ext cx="3" cy="1"/>
              </a:xfrm>
              <a:custGeom>
                <a:avLst/>
                <a:gdLst>
                  <a:gd name="T0" fmla="*/ 1 w 3"/>
                  <a:gd name="T1" fmla="*/ 1 h 1"/>
                  <a:gd name="T2" fmla="*/ 3 w 3"/>
                  <a:gd name="T3" fmla="*/ 0 h 1"/>
                  <a:gd name="T4" fmla="*/ 0 w 3"/>
                  <a:gd name="T5" fmla="*/ 1 h 1"/>
                  <a:gd name="T6" fmla="*/ 1 w 3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1">
                    <a:moveTo>
                      <a:pt x="1" y="1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60" name="Freeform 851">
                <a:extLst>
                  <a:ext uri="{FF2B5EF4-FFF2-40B4-BE49-F238E27FC236}">
                    <a16:creationId xmlns:a16="http://schemas.microsoft.com/office/drawing/2014/main" xmlns="" id="{A3B8EE59-08F8-5E4B-B031-8D3259D06E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77" y="3177"/>
                <a:ext cx="16" cy="13"/>
              </a:xfrm>
              <a:custGeom>
                <a:avLst/>
                <a:gdLst>
                  <a:gd name="T0" fmla="*/ 1 w 18"/>
                  <a:gd name="T1" fmla="*/ 10 h 16"/>
                  <a:gd name="T2" fmla="*/ 5 w 18"/>
                  <a:gd name="T3" fmla="*/ 14 h 16"/>
                  <a:gd name="T4" fmla="*/ 2 w 18"/>
                  <a:gd name="T5" fmla="*/ 15 h 16"/>
                  <a:gd name="T6" fmla="*/ 8 w 18"/>
                  <a:gd name="T7" fmla="*/ 16 h 16"/>
                  <a:gd name="T8" fmla="*/ 5 w 18"/>
                  <a:gd name="T9" fmla="*/ 9 h 16"/>
                  <a:gd name="T10" fmla="*/ 14 w 18"/>
                  <a:gd name="T11" fmla="*/ 6 h 16"/>
                  <a:gd name="T12" fmla="*/ 12 w 18"/>
                  <a:gd name="T13" fmla="*/ 11 h 16"/>
                  <a:gd name="T14" fmla="*/ 10 w 18"/>
                  <a:gd name="T15" fmla="*/ 0 h 16"/>
                  <a:gd name="T16" fmla="*/ 8 w 18"/>
                  <a:gd name="T17" fmla="*/ 2 h 16"/>
                  <a:gd name="T18" fmla="*/ 6 w 18"/>
                  <a:gd name="T19" fmla="*/ 0 h 16"/>
                  <a:gd name="T20" fmla="*/ 1 w 18"/>
                  <a:gd name="T21" fmla="*/ 1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8" h="16">
                    <a:moveTo>
                      <a:pt x="1" y="10"/>
                    </a:moveTo>
                    <a:cubicBezTo>
                      <a:pt x="5" y="14"/>
                      <a:pt x="5" y="14"/>
                      <a:pt x="5" y="14"/>
                    </a:cubicBezTo>
                    <a:cubicBezTo>
                      <a:pt x="5" y="15"/>
                      <a:pt x="4" y="15"/>
                      <a:pt x="2" y="15"/>
                    </a:cubicBezTo>
                    <a:cubicBezTo>
                      <a:pt x="4" y="15"/>
                      <a:pt x="6" y="16"/>
                      <a:pt x="8" y="16"/>
                    </a:cubicBezTo>
                    <a:cubicBezTo>
                      <a:pt x="14" y="14"/>
                      <a:pt x="6" y="11"/>
                      <a:pt x="5" y="9"/>
                    </a:cubicBezTo>
                    <a:cubicBezTo>
                      <a:pt x="7" y="3"/>
                      <a:pt x="8" y="9"/>
                      <a:pt x="14" y="6"/>
                    </a:cubicBezTo>
                    <a:cubicBezTo>
                      <a:pt x="13" y="8"/>
                      <a:pt x="12" y="8"/>
                      <a:pt x="12" y="11"/>
                    </a:cubicBezTo>
                    <a:cubicBezTo>
                      <a:pt x="18" y="7"/>
                      <a:pt x="12" y="2"/>
                      <a:pt x="10" y="0"/>
                    </a:cubicBezTo>
                    <a:cubicBezTo>
                      <a:pt x="10" y="1"/>
                      <a:pt x="8" y="1"/>
                      <a:pt x="8" y="2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2" y="2"/>
                      <a:pt x="0" y="4"/>
                      <a:pt x="1" y="1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61" name="Freeform 852">
                <a:extLst>
                  <a:ext uri="{FF2B5EF4-FFF2-40B4-BE49-F238E27FC236}">
                    <a16:creationId xmlns:a16="http://schemas.microsoft.com/office/drawing/2014/main" xmlns="" id="{18C59206-EE69-2141-858B-C5505A7D11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76" y="3190"/>
                <a:ext cx="3" cy="2"/>
              </a:xfrm>
              <a:custGeom>
                <a:avLst/>
                <a:gdLst>
                  <a:gd name="T0" fmla="*/ 2 w 3"/>
                  <a:gd name="T1" fmla="*/ 3 h 3"/>
                  <a:gd name="T2" fmla="*/ 3 w 3"/>
                  <a:gd name="T3" fmla="*/ 0 h 3"/>
                  <a:gd name="T4" fmla="*/ 2 w 3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3">
                    <a:moveTo>
                      <a:pt x="2" y="3"/>
                    </a:moveTo>
                    <a:cubicBezTo>
                      <a:pt x="2" y="1"/>
                      <a:pt x="2" y="1"/>
                      <a:pt x="3" y="0"/>
                    </a:cubicBezTo>
                    <a:cubicBezTo>
                      <a:pt x="2" y="1"/>
                      <a:pt x="0" y="1"/>
                      <a:pt x="2" y="3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62" name="Freeform 853">
                <a:extLst>
                  <a:ext uri="{FF2B5EF4-FFF2-40B4-BE49-F238E27FC236}">
                    <a16:creationId xmlns:a16="http://schemas.microsoft.com/office/drawing/2014/main" xmlns="" id="{5A106103-D655-ED4E-B795-405C3F732C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86" y="3176"/>
                <a:ext cx="1" cy="1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0"/>
                      <a:pt x="0" y="0"/>
                      <a:pt x="0" y="1"/>
                    </a:cubicBezTo>
                    <a:cubicBezTo>
                      <a:pt x="1" y="1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63" name="Freeform 854">
                <a:extLst>
                  <a:ext uri="{FF2B5EF4-FFF2-40B4-BE49-F238E27FC236}">
                    <a16:creationId xmlns:a16="http://schemas.microsoft.com/office/drawing/2014/main" xmlns="" id="{6C01DF5A-0D8F-374F-84C8-988612BB70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78" y="3175"/>
                <a:ext cx="3" cy="3"/>
              </a:xfrm>
              <a:custGeom>
                <a:avLst/>
                <a:gdLst>
                  <a:gd name="T0" fmla="*/ 2 w 3"/>
                  <a:gd name="T1" fmla="*/ 3 h 3"/>
                  <a:gd name="T2" fmla="*/ 3 w 3"/>
                  <a:gd name="T3" fmla="*/ 0 h 3"/>
                  <a:gd name="T4" fmla="*/ 0 w 3"/>
                  <a:gd name="T5" fmla="*/ 1 h 3"/>
                  <a:gd name="T6" fmla="*/ 2 w 3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3">
                    <a:moveTo>
                      <a:pt x="2" y="3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2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64" name="Freeform 855">
                <a:extLst>
                  <a:ext uri="{FF2B5EF4-FFF2-40B4-BE49-F238E27FC236}">
                    <a16:creationId xmlns:a16="http://schemas.microsoft.com/office/drawing/2014/main" xmlns="" id="{9CF32A50-D4DD-1943-A89F-04E28FA5B7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75" y="3078"/>
                <a:ext cx="19" cy="96"/>
              </a:xfrm>
              <a:custGeom>
                <a:avLst/>
                <a:gdLst>
                  <a:gd name="T0" fmla="*/ 20 w 22"/>
                  <a:gd name="T1" fmla="*/ 1 h 111"/>
                  <a:gd name="T2" fmla="*/ 17 w 22"/>
                  <a:gd name="T3" fmla="*/ 5 h 111"/>
                  <a:gd name="T4" fmla="*/ 13 w 22"/>
                  <a:gd name="T5" fmla="*/ 0 h 111"/>
                  <a:gd name="T6" fmla="*/ 6 w 22"/>
                  <a:gd name="T7" fmla="*/ 0 h 111"/>
                  <a:gd name="T8" fmla="*/ 8 w 22"/>
                  <a:gd name="T9" fmla="*/ 9 h 111"/>
                  <a:gd name="T10" fmla="*/ 5 w 22"/>
                  <a:gd name="T11" fmla="*/ 9 h 111"/>
                  <a:gd name="T12" fmla="*/ 6 w 22"/>
                  <a:gd name="T13" fmla="*/ 26 h 111"/>
                  <a:gd name="T14" fmla="*/ 7 w 22"/>
                  <a:gd name="T15" fmla="*/ 37 h 111"/>
                  <a:gd name="T16" fmla="*/ 3 w 22"/>
                  <a:gd name="T17" fmla="*/ 84 h 111"/>
                  <a:gd name="T18" fmla="*/ 10 w 22"/>
                  <a:gd name="T19" fmla="*/ 86 h 111"/>
                  <a:gd name="T20" fmla="*/ 5 w 22"/>
                  <a:gd name="T21" fmla="*/ 89 h 111"/>
                  <a:gd name="T22" fmla="*/ 6 w 22"/>
                  <a:gd name="T23" fmla="*/ 87 h 111"/>
                  <a:gd name="T24" fmla="*/ 4 w 22"/>
                  <a:gd name="T25" fmla="*/ 100 h 111"/>
                  <a:gd name="T26" fmla="*/ 11 w 22"/>
                  <a:gd name="T27" fmla="*/ 100 h 111"/>
                  <a:gd name="T28" fmla="*/ 3 w 22"/>
                  <a:gd name="T29" fmla="*/ 106 h 111"/>
                  <a:gd name="T30" fmla="*/ 8 w 22"/>
                  <a:gd name="T31" fmla="*/ 110 h 111"/>
                  <a:gd name="T32" fmla="*/ 13 w 22"/>
                  <a:gd name="T33" fmla="*/ 106 h 111"/>
                  <a:gd name="T34" fmla="*/ 16 w 22"/>
                  <a:gd name="T35" fmla="*/ 109 h 111"/>
                  <a:gd name="T36" fmla="*/ 8 w 22"/>
                  <a:gd name="T37" fmla="*/ 79 h 111"/>
                  <a:gd name="T38" fmla="*/ 12 w 22"/>
                  <a:gd name="T39" fmla="*/ 81 h 111"/>
                  <a:gd name="T40" fmla="*/ 17 w 22"/>
                  <a:gd name="T41" fmla="*/ 63 h 111"/>
                  <a:gd name="T42" fmla="*/ 10 w 22"/>
                  <a:gd name="T43" fmla="*/ 55 h 111"/>
                  <a:gd name="T44" fmla="*/ 13 w 22"/>
                  <a:gd name="T45" fmla="*/ 51 h 111"/>
                  <a:gd name="T46" fmla="*/ 10 w 22"/>
                  <a:gd name="T47" fmla="*/ 51 h 111"/>
                  <a:gd name="T48" fmla="*/ 15 w 22"/>
                  <a:gd name="T49" fmla="*/ 46 h 111"/>
                  <a:gd name="T50" fmla="*/ 7 w 22"/>
                  <a:gd name="T51" fmla="*/ 44 h 111"/>
                  <a:gd name="T52" fmla="*/ 19 w 22"/>
                  <a:gd name="T53" fmla="*/ 33 h 111"/>
                  <a:gd name="T54" fmla="*/ 14 w 22"/>
                  <a:gd name="T55" fmla="*/ 35 h 111"/>
                  <a:gd name="T56" fmla="*/ 11 w 22"/>
                  <a:gd name="T57" fmla="*/ 32 h 111"/>
                  <a:gd name="T58" fmla="*/ 18 w 22"/>
                  <a:gd name="T59" fmla="*/ 31 h 111"/>
                  <a:gd name="T60" fmla="*/ 14 w 22"/>
                  <a:gd name="T61" fmla="*/ 22 h 111"/>
                  <a:gd name="T62" fmla="*/ 10 w 22"/>
                  <a:gd name="T63" fmla="*/ 23 h 111"/>
                  <a:gd name="T64" fmla="*/ 13 w 22"/>
                  <a:gd name="T65" fmla="*/ 11 h 111"/>
                  <a:gd name="T66" fmla="*/ 19 w 22"/>
                  <a:gd name="T67" fmla="*/ 17 h 111"/>
                  <a:gd name="T68" fmla="*/ 22 w 22"/>
                  <a:gd name="T69" fmla="*/ 14 h 111"/>
                  <a:gd name="T70" fmla="*/ 14 w 22"/>
                  <a:gd name="T71" fmla="*/ 6 h 111"/>
                  <a:gd name="T72" fmla="*/ 20 w 22"/>
                  <a:gd name="T73" fmla="*/ 1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2" h="111">
                    <a:moveTo>
                      <a:pt x="20" y="1"/>
                    </a:moveTo>
                    <a:cubicBezTo>
                      <a:pt x="18" y="2"/>
                      <a:pt x="17" y="3"/>
                      <a:pt x="17" y="5"/>
                    </a:cubicBezTo>
                    <a:cubicBezTo>
                      <a:pt x="14" y="4"/>
                      <a:pt x="15" y="2"/>
                      <a:pt x="13" y="0"/>
                    </a:cubicBezTo>
                    <a:cubicBezTo>
                      <a:pt x="11" y="3"/>
                      <a:pt x="9" y="0"/>
                      <a:pt x="6" y="0"/>
                    </a:cubicBezTo>
                    <a:cubicBezTo>
                      <a:pt x="5" y="4"/>
                      <a:pt x="9" y="6"/>
                      <a:pt x="8" y="9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7" y="14"/>
                      <a:pt x="9" y="21"/>
                      <a:pt x="6" y="26"/>
                    </a:cubicBezTo>
                    <a:cubicBezTo>
                      <a:pt x="5" y="30"/>
                      <a:pt x="6" y="33"/>
                      <a:pt x="7" y="37"/>
                    </a:cubicBezTo>
                    <a:cubicBezTo>
                      <a:pt x="5" y="52"/>
                      <a:pt x="7" y="68"/>
                      <a:pt x="3" y="84"/>
                    </a:cubicBezTo>
                    <a:cubicBezTo>
                      <a:pt x="10" y="86"/>
                      <a:pt x="10" y="86"/>
                      <a:pt x="10" y="86"/>
                    </a:cubicBezTo>
                    <a:cubicBezTo>
                      <a:pt x="7" y="87"/>
                      <a:pt x="10" y="90"/>
                      <a:pt x="5" y="89"/>
                    </a:cubicBezTo>
                    <a:cubicBezTo>
                      <a:pt x="6" y="89"/>
                      <a:pt x="6" y="88"/>
                      <a:pt x="6" y="87"/>
                    </a:cubicBezTo>
                    <a:cubicBezTo>
                      <a:pt x="0" y="90"/>
                      <a:pt x="6" y="96"/>
                      <a:pt x="4" y="100"/>
                    </a:cubicBezTo>
                    <a:cubicBezTo>
                      <a:pt x="5" y="99"/>
                      <a:pt x="10" y="99"/>
                      <a:pt x="11" y="100"/>
                    </a:cubicBezTo>
                    <a:cubicBezTo>
                      <a:pt x="4" y="100"/>
                      <a:pt x="11" y="105"/>
                      <a:pt x="3" y="106"/>
                    </a:cubicBezTo>
                    <a:cubicBezTo>
                      <a:pt x="1" y="110"/>
                      <a:pt x="9" y="106"/>
                      <a:pt x="8" y="110"/>
                    </a:cubicBezTo>
                    <a:cubicBezTo>
                      <a:pt x="12" y="111"/>
                      <a:pt x="10" y="106"/>
                      <a:pt x="13" y="106"/>
                    </a:cubicBezTo>
                    <a:cubicBezTo>
                      <a:pt x="17" y="107"/>
                      <a:pt x="12" y="109"/>
                      <a:pt x="16" y="109"/>
                    </a:cubicBezTo>
                    <a:cubicBezTo>
                      <a:pt x="19" y="103"/>
                      <a:pt x="10" y="90"/>
                      <a:pt x="8" y="79"/>
                    </a:cubicBezTo>
                    <a:cubicBezTo>
                      <a:pt x="12" y="81"/>
                      <a:pt x="12" y="81"/>
                      <a:pt x="12" y="81"/>
                    </a:cubicBezTo>
                    <a:cubicBezTo>
                      <a:pt x="10" y="75"/>
                      <a:pt x="10" y="66"/>
                      <a:pt x="17" y="63"/>
                    </a:cubicBezTo>
                    <a:cubicBezTo>
                      <a:pt x="13" y="63"/>
                      <a:pt x="19" y="55"/>
                      <a:pt x="10" y="55"/>
                    </a:cubicBezTo>
                    <a:cubicBezTo>
                      <a:pt x="13" y="54"/>
                      <a:pt x="12" y="53"/>
                      <a:pt x="13" y="51"/>
                    </a:cubicBezTo>
                    <a:cubicBezTo>
                      <a:pt x="10" y="51"/>
                      <a:pt x="10" y="51"/>
                      <a:pt x="10" y="51"/>
                    </a:cubicBezTo>
                    <a:cubicBezTo>
                      <a:pt x="11" y="48"/>
                      <a:pt x="15" y="49"/>
                      <a:pt x="15" y="46"/>
                    </a:cubicBezTo>
                    <a:cubicBezTo>
                      <a:pt x="11" y="47"/>
                      <a:pt x="10" y="45"/>
                      <a:pt x="7" y="44"/>
                    </a:cubicBezTo>
                    <a:cubicBezTo>
                      <a:pt x="11" y="41"/>
                      <a:pt x="15" y="37"/>
                      <a:pt x="19" y="33"/>
                    </a:cubicBezTo>
                    <a:cubicBezTo>
                      <a:pt x="17" y="34"/>
                      <a:pt x="16" y="34"/>
                      <a:pt x="14" y="35"/>
                    </a:cubicBezTo>
                    <a:cubicBezTo>
                      <a:pt x="16" y="33"/>
                      <a:pt x="12" y="33"/>
                      <a:pt x="11" y="32"/>
                    </a:cubicBezTo>
                    <a:cubicBezTo>
                      <a:pt x="11" y="30"/>
                      <a:pt x="16" y="31"/>
                      <a:pt x="18" y="31"/>
                    </a:cubicBezTo>
                    <a:cubicBezTo>
                      <a:pt x="20" y="27"/>
                      <a:pt x="11" y="25"/>
                      <a:pt x="14" y="22"/>
                    </a:cubicBezTo>
                    <a:cubicBezTo>
                      <a:pt x="10" y="23"/>
                      <a:pt x="10" y="23"/>
                      <a:pt x="10" y="23"/>
                    </a:cubicBezTo>
                    <a:cubicBezTo>
                      <a:pt x="10" y="19"/>
                      <a:pt x="14" y="16"/>
                      <a:pt x="13" y="11"/>
                    </a:cubicBezTo>
                    <a:cubicBezTo>
                      <a:pt x="18" y="9"/>
                      <a:pt x="17" y="15"/>
                      <a:pt x="19" y="17"/>
                    </a:cubicBezTo>
                    <a:cubicBezTo>
                      <a:pt x="20" y="16"/>
                      <a:pt x="21" y="14"/>
                      <a:pt x="22" y="14"/>
                    </a:cubicBezTo>
                    <a:cubicBezTo>
                      <a:pt x="20" y="12"/>
                      <a:pt x="16" y="8"/>
                      <a:pt x="14" y="6"/>
                    </a:cubicBezTo>
                    <a:cubicBezTo>
                      <a:pt x="20" y="8"/>
                      <a:pt x="20" y="3"/>
                      <a:pt x="20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65" name="Freeform 856">
                <a:extLst>
                  <a:ext uri="{FF2B5EF4-FFF2-40B4-BE49-F238E27FC236}">
                    <a16:creationId xmlns:a16="http://schemas.microsoft.com/office/drawing/2014/main" xmlns="" id="{58B1FA7A-DD9B-0648-8E2A-F47311F8B7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94" y="3090"/>
                <a:ext cx="1" cy="1"/>
              </a:xfrm>
              <a:custGeom>
                <a:avLst/>
                <a:gdLst>
                  <a:gd name="T0" fmla="*/ 0 w 2"/>
                  <a:gd name="T1" fmla="*/ 0 h 1"/>
                  <a:gd name="T2" fmla="*/ 2 w 2"/>
                  <a:gd name="T3" fmla="*/ 1 h 1"/>
                  <a:gd name="T4" fmla="*/ 2 w 2"/>
                  <a:gd name="T5" fmla="*/ 0 h 1"/>
                  <a:gd name="T6" fmla="*/ 0 w 2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0" y="0"/>
                    </a:move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2" y="0"/>
                      <a:pt x="2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66" name="Freeform 857">
                <a:extLst>
                  <a:ext uri="{FF2B5EF4-FFF2-40B4-BE49-F238E27FC236}">
                    <a16:creationId xmlns:a16="http://schemas.microsoft.com/office/drawing/2014/main" xmlns="" id="{AB8793E9-5903-1A44-A356-EB2CC4DA05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92" y="3079"/>
                <a:ext cx="1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67" name="Freeform 858">
                <a:extLst>
                  <a:ext uri="{FF2B5EF4-FFF2-40B4-BE49-F238E27FC236}">
                    <a16:creationId xmlns:a16="http://schemas.microsoft.com/office/drawing/2014/main" xmlns="" id="{F27F8A00-401E-A64A-A05F-9394E513AB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80" y="3100"/>
                <a:ext cx="0" cy="1"/>
              </a:xfrm>
              <a:custGeom>
                <a:avLst/>
                <a:gdLst>
                  <a:gd name="T0" fmla="*/ 1 h 1"/>
                  <a:gd name="T1" fmla="*/ 1 h 1"/>
                  <a:gd name="T2" fmla="*/ 0 h 1"/>
                  <a:gd name="T3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lnTo>
                      <a:pt x="0" y="1"/>
                    </a:lnTo>
                    <a:lnTo>
                      <a:pt x="0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68" name="Freeform 859">
                <a:extLst>
                  <a:ext uri="{FF2B5EF4-FFF2-40B4-BE49-F238E27FC236}">
                    <a16:creationId xmlns:a16="http://schemas.microsoft.com/office/drawing/2014/main" xmlns="" id="{32C43A51-E213-FE45-A2E9-16BCF56A26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91" y="3104"/>
                <a:ext cx="3" cy="3"/>
              </a:xfrm>
              <a:custGeom>
                <a:avLst/>
                <a:gdLst>
                  <a:gd name="T0" fmla="*/ 4 w 4"/>
                  <a:gd name="T1" fmla="*/ 0 h 3"/>
                  <a:gd name="T2" fmla="*/ 0 w 4"/>
                  <a:gd name="T3" fmla="*/ 3 h 3"/>
                  <a:gd name="T4" fmla="*/ 4 w 4"/>
                  <a:gd name="T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3">
                    <a:moveTo>
                      <a:pt x="4" y="0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1" y="3"/>
                      <a:pt x="3" y="3"/>
                      <a:pt x="4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69" name="Freeform 860">
                <a:extLst>
                  <a:ext uri="{FF2B5EF4-FFF2-40B4-BE49-F238E27FC236}">
                    <a16:creationId xmlns:a16="http://schemas.microsoft.com/office/drawing/2014/main" xmlns="" id="{43F0EF27-F6DA-9E4B-A74F-44BB38FE1A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89" y="3127"/>
                <a:ext cx="3" cy="1"/>
              </a:xfrm>
              <a:custGeom>
                <a:avLst/>
                <a:gdLst>
                  <a:gd name="T0" fmla="*/ 0 w 3"/>
                  <a:gd name="T1" fmla="*/ 1 h 2"/>
                  <a:gd name="T2" fmla="*/ 3 w 3"/>
                  <a:gd name="T3" fmla="*/ 2 h 2"/>
                  <a:gd name="T4" fmla="*/ 0 w 3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2">
                    <a:moveTo>
                      <a:pt x="0" y="1"/>
                    </a:moveTo>
                    <a:cubicBezTo>
                      <a:pt x="1" y="2"/>
                      <a:pt x="2" y="1"/>
                      <a:pt x="3" y="2"/>
                    </a:cubicBezTo>
                    <a:cubicBezTo>
                      <a:pt x="3" y="0"/>
                      <a:pt x="2" y="0"/>
                      <a:pt x="0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70" name="Freeform 861">
                <a:extLst>
                  <a:ext uri="{FF2B5EF4-FFF2-40B4-BE49-F238E27FC236}">
                    <a16:creationId xmlns:a16="http://schemas.microsoft.com/office/drawing/2014/main" xmlns="" id="{F0CABFBD-F819-A34E-8058-A407A7F960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94" y="3082"/>
                <a:ext cx="1" cy="4"/>
              </a:xfrm>
              <a:custGeom>
                <a:avLst/>
                <a:gdLst>
                  <a:gd name="T0" fmla="*/ 1 w 1"/>
                  <a:gd name="T1" fmla="*/ 4 h 4"/>
                  <a:gd name="T2" fmla="*/ 0 w 1"/>
                  <a:gd name="T3" fmla="*/ 2 h 4"/>
                  <a:gd name="T4" fmla="*/ 0 w 1"/>
                  <a:gd name="T5" fmla="*/ 0 h 4"/>
                  <a:gd name="T6" fmla="*/ 1 w 1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4">
                    <a:moveTo>
                      <a:pt x="1" y="4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1" y="4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71" name="Freeform 862">
                <a:extLst>
                  <a:ext uri="{FF2B5EF4-FFF2-40B4-BE49-F238E27FC236}">
                    <a16:creationId xmlns:a16="http://schemas.microsoft.com/office/drawing/2014/main" xmlns="" id="{A698DFCF-29CF-A747-A835-F9F888AED4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77" y="3023"/>
                <a:ext cx="20" cy="53"/>
              </a:xfrm>
              <a:custGeom>
                <a:avLst/>
                <a:gdLst>
                  <a:gd name="T0" fmla="*/ 5 w 23"/>
                  <a:gd name="T1" fmla="*/ 4 h 61"/>
                  <a:gd name="T2" fmla="*/ 2 w 23"/>
                  <a:gd name="T3" fmla="*/ 15 h 61"/>
                  <a:gd name="T4" fmla="*/ 12 w 23"/>
                  <a:gd name="T5" fmla="*/ 23 h 61"/>
                  <a:gd name="T6" fmla="*/ 2 w 23"/>
                  <a:gd name="T7" fmla="*/ 21 h 61"/>
                  <a:gd name="T8" fmla="*/ 8 w 23"/>
                  <a:gd name="T9" fmla="*/ 42 h 61"/>
                  <a:gd name="T10" fmla="*/ 4 w 23"/>
                  <a:gd name="T11" fmla="*/ 42 h 61"/>
                  <a:gd name="T12" fmla="*/ 14 w 23"/>
                  <a:gd name="T13" fmla="*/ 50 h 61"/>
                  <a:gd name="T14" fmla="*/ 3 w 23"/>
                  <a:gd name="T15" fmla="*/ 50 h 61"/>
                  <a:gd name="T16" fmla="*/ 2 w 23"/>
                  <a:gd name="T17" fmla="*/ 49 h 61"/>
                  <a:gd name="T18" fmla="*/ 5 w 23"/>
                  <a:gd name="T19" fmla="*/ 60 h 61"/>
                  <a:gd name="T20" fmla="*/ 11 w 23"/>
                  <a:gd name="T21" fmla="*/ 61 h 61"/>
                  <a:gd name="T22" fmla="*/ 16 w 23"/>
                  <a:gd name="T23" fmla="*/ 61 h 61"/>
                  <a:gd name="T24" fmla="*/ 13 w 23"/>
                  <a:gd name="T25" fmla="*/ 54 h 61"/>
                  <a:gd name="T26" fmla="*/ 17 w 23"/>
                  <a:gd name="T27" fmla="*/ 53 h 61"/>
                  <a:gd name="T28" fmla="*/ 14 w 23"/>
                  <a:gd name="T29" fmla="*/ 51 h 61"/>
                  <a:gd name="T30" fmla="*/ 18 w 23"/>
                  <a:gd name="T31" fmla="*/ 50 h 61"/>
                  <a:gd name="T32" fmla="*/ 15 w 23"/>
                  <a:gd name="T33" fmla="*/ 45 h 61"/>
                  <a:gd name="T34" fmla="*/ 16 w 23"/>
                  <a:gd name="T35" fmla="*/ 45 h 61"/>
                  <a:gd name="T36" fmla="*/ 11 w 23"/>
                  <a:gd name="T37" fmla="*/ 42 h 61"/>
                  <a:gd name="T38" fmla="*/ 16 w 23"/>
                  <a:gd name="T39" fmla="*/ 40 h 61"/>
                  <a:gd name="T40" fmla="*/ 13 w 23"/>
                  <a:gd name="T41" fmla="*/ 40 h 61"/>
                  <a:gd name="T42" fmla="*/ 19 w 23"/>
                  <a:gd name="T43" fmla="*/ 27 h 61"/>
                  <a:gd name="T44" fmla="*/ 15 w 23"/>
                  <a:gd name="T45" fmla="*/ 26 h 61"/>
                  <a:gd name="T46" fmla="*/ 18 w 23"/>
                  <a:gd name="T47" fmla="*/ 32 h 61"/>
                  <a:gd name="T48" fmla="*/ 9 w 23"/>
                  <a:gd name="T49" fmla="*/ 31 h 61"/>
                  <a:gd name="T50" fmla="*/ 17 w 23"/>
                  <a:gd name="T51" fmla="*/ 23 h 61"/>
                  <a:gd name="T52" fmla="*/ 16 w 23"/>
                  <a:gd name="T53" fmla="*/ 14 h 61"/>
                  <a:gd name="T54" fmla="*/ 17 w 23"/>
                  <a:gd name="T55" fmla="*/ 14 h 61"/>
                  <a:gd name="T56" fmla="*/ 14 w 23"/>
                  <a:gd name="T57" fmla="*/ 7 h 61"/>
                  <a:gd name="T58" fmla="*/ 13 w 23"/>
                  <a:gd name="T59" fmla="*/ 9 h 61"/>
                  <a:gd name="T60" fmla="*/ 10 w 23"/>
                  <a:gd name="T61" fmla="*/ 7 h 61"/>
                  <a:gd name="T62" fmla="*/ 12 w 23"/>
                  <a:gd name="T63" fmla="*/ 6 h 61"/>
                  <a:gd name="T64" fmla="*/ 7 w 23"/>
                  <a:gd name="T65" fmla="*/ 0 h 61"/>
                  <a:gd name="T66" fmla="*/ 10 w 23"/>
                  <a:gd name="T67" fmla="*/ 7 h 61"/>
                  <a:gd name="T68" fmla="*/ 5 w 23"/>
                  <a:gd name="T69" fmla="*/ 4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3" h="61">
                    <a:moveTo>
                      <a:pt x="5" y="4"/>
                    </a:moveTo>
                    <a:cubicBezTo>
                      <a:pt x="0" y="7"/>
                      <a:pt x="3" y="11"/>
                      <a:pt x="2" y="15"/>
                    </a:cubicBezTo>
                    <a:cubicBezTo>
                      <a:pt x="4" y="22"/>
                      <a:pt x="11" y="16"/>
                      <a:pt x="12" y="23"/>
                    </a:cubicBezTo>
                    <a:cubicBezTo>
                      <a:pt x="2" y="21"/>
                      <a:pt x="2" y="21"/>
                      <a:pt x="2" y="21"/>
                    </a:cubicBezTo>
                    <a:cubicBezTo>
                      <a:pt x="3" y="27"/>
                      <a:pt x="0" y="36"/>
                      <a:pt x="8" y="42"/>
                    </a:cubicBezTo>
                    <a:cubicBezTo>
                      <a:pt x="7" y="43"/>
                      <a:pt x="5" y="44"/>
                      <a:pt x="4" y="42"/>
                    </a:cubicBezTo>
                    <a:cubicBezTo>
                      <a:pt x="4" y="46"/>
                      <a:pt x="17" y="45"/>
                      <a:pt x="14" y="50"/>
                    </a:cubicBezTo>
                    <a:cubicBezTo>
                      <a:pt x="8" y="45"/>
                      <a:pt x="8" y="52"/>
                      <a:pt x="3" y="50"/>
                    </a:cubicBezTo>
                    <a:cubicBezTo>
                      <a:pt x="2" y="49"/>
                      <a:pt x="2" y="49"/>
                      <a:pt x="2" y="49"/>
                    </a:cubicBezTo>
                    <a:cubicBezTo>
                      <a:pt x="2" y="53"/>
                      <a:pt x="5" y="58"/>
                      <a:pt x="5" y="60"/>
                    </a:cubicBezTo>
                    <a:cubicBezTo>
                      <a:pt x="7" y="60"/>
                      <a:pt x="11" y="58"/>
                      <a:pt x="11" y="61"/>
                    </a:cubicBezTo>
                    <a:cubicBezTo>
                      <a:pt x="11" y="60"/>
                      <a:pt x="14" y="61"/>
                      <a:pt x="16" y="61"/>
                    </a:cubicBezTo>
                    <a:cubicBezTo>
                      <a:pt x="14" y="58"/>
                      <a:pt x="16" y="56"/>
                      <a:pt x="13" y="54"/>
                    </a:cubicBezTo>
                    <a:cubicBezTo>
                      <a:pt x="16" y="52"/>
                      <a:pt x="14" y="55"/>
                      <a:pt x="17" y="53"/>
                    </a:cubicBezTo>
                    <a:cubicBezTo>
                      <a:pt x="14" y="51"/>
                      <a:pt x="14" y="51"/>
                      <a:pt x="14" y="51"/>
                    </a:cubicBezTo>
                    <a:cubicBezTo>
                      <a:pt x="15" y="49"/>
                      <a:pt x="17" y="53"/>
                      <a:pt x="18" y="50"/>
                    </a:cubicBezTo>
                    <a:cubicBezTo>
                      <a:pt x="16" y="49"/>
                      <a:pt x="14" y="47"/>
                      <a:pt x="15" y="45"/>
                    </a:cubicBezTo>
                    <a:cubicBezTo>
                      <a:pt x="16" y="45"/>
                      <a:pt x="16" y="45"/>
                      <a:pt x="16" y="45"/>
                    </a:cubicBezTo>
                    <a:cubicBezTo>
                      <a:pt x="15" y="43"/>
                      <a:pt x="16" y="41"/>
                      <a:pt x="11" y="42"/>
                    </a:cubicBezTo>
                    <a:cubicBezTo>
                      <a:pt x="16" y="40"/>
                      <a:pt x="16" y="40"/>
                      <a:pt x="16" y="40"/>
                    </a:cubicBezTo>
                    <a:cubicBezTo>
                      <a:pt x="13" y="40"/>
                      <a:pt x="13" y="40"/>
                      <a:pt x="13" y="40"/>
                    </a:cubicBezTo>
                    <a:cubicBezTo>
                      <a:pt x="15" y="35"/>
                      <a:pt x="23" y="34"/>
                      <a:pt x="19" y="27"/>
                    </a:cubicBezTo>
                    <a:cubicBezTo>
                      <a:pt x="18" y="29"/>
                      <a:pt x="16" y="27"/>
                      <a:pt x="15" y="26"/>
                    </a:cubicBezTo>
                    <a:cubicBezTo>
                      <a:pt x="13" y="29"/>
                      <a:pt x="18" y="30"/>
                      <a:pt x="18" y="32"/>
                    </a:cubicBezTo>
                    <a:cubicBezTo>
                      <a:pt x="15" y="32"/>
                      <a:pt x="11" y="28"/>
                      <a:pt x="9" y="31"/>
                    </a:cubicBezTo>
                    <a:cubicBezTo>
                      <a:pt x="13" y="28"/>
                      <a:pt x="8" y="24"/>
                      <a:pt x="17" y="23"/>
                    </a:cubicBezTo>
                    <a:cubicBezTo>
                      <a:pt x="18" y="19"/>
                      <a:pt x="14" y="18"/>
                      <a:pt x="16" y="14"/>
                    </a:cubicBezTo>
                    <a:cubicBezTo>
                      <a:pt x="17" y="14"/>
                      <a:pt x="17" y="14"/>
                      <a:pt x="17" y="14"/>
                    </a:cubicBezTo>
                    <a:cubicBezTo>
                      <a:pt x="12" y="13"/>
                      <a:pt x="20" y="11"/>
                      <a:pt x="14" y="7"/>
                    </a:cubicBezTo>
                    <a:cubicBezTo>
                      <a:pt x="13" y="9"/>
                      <a:pt x="13" y="9"/>
                      <a:pt x="13" y="9"/>
                    </a:cubicBezTo>
                    <a:cubicBezTo>
                      <a:pt x="11" y="9"/>
                      <a:pt x="11" y="8"/>
                      <a:pt x="10" y="7"/>
                    </a:cubicBezTo>
                    <a:cubicBezTo>
                      <a:pt x="11" y="7"/>
                      <a:pt x="11" y="7"/>
                      <a:pt x="12" y="6"/>
                    </a:cubicBezTo>
                    <a:cubicBezTo>
                      <a:pt x="8" y="6"/>
                      <a:pt x="8" y="1"/>
                      <a:pt x="7" y="0"/>
                    </a:cubicBezTo>
                    <a:cubicBezTo>
                      <a:pt x="6" y="2"/>
                      <a:pt x="9" y="5"/>
                      <a:pt x="10" y="7"/>
                    </a:cubicBezTo>
                    <a:cubicBezTo>
                      <a:pt x="8" y="6"/>
                      <a:pt x="4" y="6"/>
                      <a:pt x="5" y="4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72" name="Freeform 863">
                <a:extLst>
                  <a:ext uri="{FF2B5EF4-FFF2-40B4-BE49-F238E27FC236}">
                    <a16:creationId xmlns:a16="http://schemas.microsoft.com/office/drawing/2014/main" xmlns="" id="{27184C8B-B9F0-AF45-B1B7-EC71F8FACD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91" y="3062"/>
                <a:ext cx="2" cy="2"/>
              </a:xfrm>
              <a:custGeom>
                <a:avLst/>
                <a:gdLst>
                  <a:gd name="T0" fmla="*/ 2 w 2"/>
                  <a:gd name="T1" fmla="*/ 2 h 2"/>
                  <a:gd name="T2" fmla="*/ 0 w 2"/>
                  <a:gd name="T3" fmla="*/ 0 h 2"/>
                  <a:gd name="T4" fmla="*/ 2 w 2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1" y="1"/>
                      <a:pt x="2" y="2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73" name="Freeform 864">
                <a:extLst>
                  <a:ext uri="{FF2B5EF4-FFF2-40B4-BE49-F238E27FC236}">
                    <a16:creationId xmlns:a16="http://schemas.microsoft.com/office/drawing/2014/main" xmlns="" id="{055DDDDD-8A04-7844-AC11-EB397EECC1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78" y="2982"/>
                <a:ext cx="22" cy="41"/>
              </a:xfrm>
              <a:custGeom>
                <a:avLst/>
                <a:gdLst>
                  <a:gd name="T0" fmla="*/ 12 w 26"/>
                  <a:gd name="T1" fmla="*/ 34 h 48"/>
                  <a:gd name="T2" fmla="*/ 18 w 26"/>
                  <a:gd name="T3" fmla="*/ 33 h 48"/>
                  <a:gd name="T4" fmla="*/ 8 w 26"/>
                  <a:gd name="T5" fmla="*/ 33 h 48"/>
                  <a:gd name="T6" fmla="*/ 6 w 26"/>
                  <a:gd name="T7" fmla="*/ 27 h 48"/>
                  <a:gd name="T8" fmla="*/ 15 w 26"/>
                  <a:gd name="T9" fmla="*/ 28 h 48"/>
                  <a:gd name="T10" fmla="*/ 17 w 26"/>
                  <a:gd name="T11" fmla="*/ 23 h 48"/>
                  <a:gd name="T12" fmla="*/ 11 w 26"/>
                  <a:gd name="T13" fmla="*/ 23 h 48"/>
                  <a:gd name="T14" fmla="*/ 8 w 26"/>
                  <a:gd name="T15" fmla="*/ 17 h 48"/>
                  <a:gd name="T16" fmla="*/ 10 w 26"/>
                  <a:gd name="T17" fmla="*/ 20 h 48"/>
                  <a:gd name="T18" fmla="*/ 17 w 26"/>
                  <a:gd name="T19" fmla="*/ 17 h 48"/>
                  <a:gd name="T20" fmla="*/ 2 w 26"/>
                  <a:gd name="T21" fmla="*/ 3 h 48"/>
                  <a:gd name="T22" fmla="*/ 3 w 26"/>
                  <a:gd name="T23" fmla="*/ 7 h 48"/>
                  <a:gd name="T24" fmla="*/ 10 w 26"/>
                  <a:gd name="T25" fmla="*/ 7 h 48"/>
                  <a:gd name="T26" fmla="*/ 7 w 26"/>
                  <a:gd name="T27" fmla="*/ 11 h 48"/>
                  <a:gd name="T28" fmla="*/ 4 w 26"/>
                  <a:gd name="T29" fmla="*/ 8 h 48"/>
                  <a:gd name="T30" fmla="*/ 2 w 26"/>
                  <a:gd name="T31" fmla="*/ 40 h 48"/>
                  <a:gd name="T32" fmla="*/ 3 w 26"/>
                  <a:gd name="T33" fmla="*/ 36 h 48"/>
                  <a:gd name="T34" fmla="*/ 6 w 26"/>
                  <a:gd name="T35" fmla="*/ 40 h 48"/>
                  <a:gd name="T36" fmla="*/ 13 w 26"/>
                  <a:gd name="T37" fmla="*/ 38 h 48"/>
                  <a:gd name="T38" fmla="*/ 11 w 26"/>
                  <a:gd name="T39" fmla="*/ 41 h 48"/>
                  <a:gd name="T40" fmla="*/ 18 w 26"/>
                  <a:gd name="T41" fmla="*/ 41 h 48"/>
                  <a:gd name="T42" fmla="*/ 20 w 26"/>
                  <a:gd name="T43" fmla="*/ 48 h 48"/>
                  <a:gd name="T44" fmla="*/ 21 w 26"/>
                  <a:gd name="T45" fmla="*/ 37 h 48"/>
                  <a:gd name="T46" fmla="*/ 12 w 26"/>
                  <a:gd name="T47" fmla="*/ 34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6" h="48">
                    <a:moveTo>
                      <a:pt x="12" y="34"/>
                    </a:moveTo>
                    <a:cubicBezTo>
                      <a:pt x="14" y="32"/>
                      <a:pt x="16" y="35"/>
                      <a:pt x="18" y="33"/>
                    </a:cubicBezTo>
                    <a:cubicBezTo>
                      <a:pt x="15" y="30"/>
                      <a:pt x="12" y="36"/>
                      <a:pt x="8" y="33"/>
                    </a:cubicBezTo>
                    <a:cubicBezTo>
                      <a:pt x="10" y="31"/>
                      <a:pt x="6" y="28"/>
                      <a:pt x="6" y="27"/>
                    </a:cubicBezTo>
                    <a:cubicBezTo>
                      <a:pt x="9" y="29"/>
                      <a:pt x="14" y="28"/>
                      <a:pt x="15" y="28"/>
                    </a:cubicBezTo>
                    <a:cubicBezTo>
                      <a:pt x="14" y="27"/>
                      <a:pt x="17" y="25"/>
                      <a:pt x="17" y="23"/>
                    </a:cubicBezTo>
                    <a:cubicBezTo>
                      <a:pt x="13" y="27"/>
                      <a:pt x="15" y="19"/>
                      <a:pt x="11" y="23"/>
                    </a:cubicBezTo>
                    <a:cubicBezTo>
                      <a:pt x="8" y="22"/>
                      <a:pt x="6" y="18"/>
                      <a:pt x="8" y="17"/>
                    </a:cubicBezTo>
                    <a:cubicBezTo>
                      <a:pt x="11" y="17"/>
                      <a:pt x="10" y="19"/>
                      <a:pt x="10" y="20"/>
                    </a:cubicBezTo>
                    <a:cubicBezTo>
                      <a:pt x="15" y="21"/>
                      <a:pt x="13" y="17"/>
                      <a:pt x="17" y="17"/>
                    </a:cubicBezTo>
                    <a:cubicBezTo>
                      <a:pt x="11" y="12"/>
                      <a:pt x="12" y="0"/>
                      <a:pt x="2" y="3"/>
                    </a:cubicBezTo>
                    <a:cubicBezTo>
                      <a:pt x="0" y="4"/>
                      <a:pt x="2" y="5"/>
                      <a:pt x="3" y="7"/>
                    </a:cubicBezTo>
                    <a:cubicBezTo>
                      <a:pt x="5" y="3"/>
                      <a:pt x="8" y="7"/>
                      <a:pt x="10" y="7"/>
                    </a:cubicBezTo>
                    <a:cubicBezTo>
                      <a:pt x="8" y="9"/>
                      <a:pt x="11" y="12"/>
                      <a:pt x="7" y="11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1" y="17"/>
                      <a:pt x="1" y="30"/>
                      <a:pt x="2" y="40"/>
                    </a:cubicBezTo>
                    <a:cubicBezTo>
                      <a:pt x="3" y="36"/>
                      <a:pt x="3" y="36"/>
                      <a:pt x="3" y="36"/>
                    </a:cubicBezTo>
                    <a:cubicBezTo>
                      <a:pt x="5" y="36"/>
                      <a:pt x="5" y="38"/>
                      <a:pt x="6" y="40"/>
                    </a:cubicBezTo>
                    <a:cubicBezTo>
                      <a:pt x="13" y="38"/>
                      <a:pt x="13" y="38"/>
                      <a:pt x="13" y="38"/>
                    </a:cubicBezTo>
                    <a:cubicBezTo>
                      <a:pt x="13" y="40"/>
                      <a:pt x="13" y="41"/>
                      <a:pt x="11" y="41"/>
                    </a:cubicBezTo>
                    <a:cubicBezTo>
                      <a:pt x="14" y="42"/>
                      <a:pt x="16" y="42"/>
                      <a:pt x="18" y="41"/>
                    </a:cubicBezTo>
                    <a:cubicBezTo>
                      <a:pt x="19" y="44"/>
                      <a:pt x="16" y="45"/>
                      <a:pt x="20" y="48"/>
                    </a:cubicBezTo>
                    <a:cubicBezTo>
                      <a:pt x="26" y="42"/>
                      <a:pt x="16" y="43"/>
                      <a:pt x="21" y="37"/>
                    </a:cubicBezTo>
                    <a:lnTo>
                      <a:pt x="12" y="34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74" name="Freeform 865">
                <a:extLst>
                  <a:ext uri="{FF2B5EF4-FFF2-40B4-BE49-F238E27FC236}">
                    <a16:creationId xmlns:a16="http://schemas.microsoft.com/office/drawing/2014/main" xmlns="" id="{45C31DAA-5466-A842-B4F3-B147A21B8D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88" y="3021"/>
                <a:ext cx="3" cy="1"/>
              </a:xfrm>
              <a:custGeom>
                <a:avLst/>
                <a:gdLst>
                  <a:gd name="T0" fmla="*/ 3 w 3"/>
                  <a:gd name="T1" fmla="*/ 1 h 1"/>
                  <a:gd name="T2" fmla="*/ 0 w 3"/>
                  <a:gd name="T3" fmla="*/ 0 h 1"/>
                  <a:gd name="T4" fmla="*/ 2 w 3"/>
                  <a:gd name="T5" fmla="*/ 1 h 1"/>
                  <a:gd name="T6" fmla="*/ 3 w 3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1">
                    <a:moveTo>
                      <a:pt x="3" y="1"/>
                    </a:moveTo>
                    <a:lnTo>
                      <a:pt x="0" y="0"/>
                    </a:lnTo>
                    <a:lnTo>
                      <a:pt x="2" y="1"/>
                    </a:lnTo>
                    <a:lnTo>
                      <a:pt x="3" y="1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75" name="Freeform 866">
                <a:extLst>
                  <a:ext uri="{FF2B5EF4-FFF2-40B4-BE49-F238E27FC236}">
                    <a16:creationId xmlns:a16="http://schemas.microsoft.com/office/drawing/2014/main" xmlns="" id="{3F62EF25-D7E8-7649-977D-25CABBE46D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79" y="3018"/>
                <a:ext cx="4" cy="3"/>
              </a:xfrm>
              <a:custGeom>
                <a:avLst/>
                <a:gdLst>
                  <a:gd name="T0" fmla="*/ 0 w 5"/>
                  <a:gd name="T1" fmla="*/ 2 h 3"/>
                  <a:gd name="T2" fmla="*/ 3 w 5"/>
                  <a:gd name="T3" fmla="*/ 3 h 3"/>
                  <a:gd name="T4" fmla="*/ 0 w 5"/>
                  <a:gd name="T5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3">
                    <a:moveTo>
                      <a:pt x="0" y="2"/>
                    </a:moveTo>
                    <a:cubicBezTo>
                      <a:pt x="3" y="3"/>
                      <a:pt x="3" y="3"/>
                      <a:pt x="3" y="3"/>
                    </a:cubicBezTo>
                    <a:cubicBezTo>
                      <a:pt x="5" y="0"/>
                      <a:pt x="3" y="0"/>
                      <a:pt x="0" y="2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76" name="Freeform 867">
                <a:extLst>
                  <a:ext uri="{FF2B5EF4-FFF2-40B4-BE49-F238E27FC236}">
                    <a16:creationId xmlns:a16="http://schemas.microsoft.com/office/drawing/2014/main" xmlns="" id="{92903C50-1148-CC47-B3B9-67F51B4C71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91" y="2991"/>
                <a:ext cx="2" cy="2"/>
              </a:xfrm>
              <a:custGeom>
                <a:avLst/>
                <a:gdLst>
                  <a:gd name="T0" fmla="*/ 2 w 2"/>
                  <a:gd name="T1" fmla="*/ 3 h 3"/>
                  <a:gd name="T2" fmla="*/ 1 w 2"/>
                  <a:gd name="T3" fmla="*/ 0 h 3"/>
                  <a:gd name="T4" fmla="*/ 0 w 2"/>
                  <a:gd name="T5" fmla="*/ 2 h 3"/>
                  <a:gd name="T6" fmla="*/ 2 w 2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3">
                    <a:moveTo>
                      <a:pt x="2" y="3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" y="2"/>
                      <a:pt x="2" y="3"/>
                      <a:pt x="2" y="3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77" name="Freeform 868">
                <a:extLst>
                  <a:ext uri="{FF2B5EF4-FFF2-40B4-BE49-F238E27FC236}">
                    <a16:creationId xmlns:a16="http://schemas.microsoft.com/office/drawing/2014/main" xmlns="" id="{0167A82A-62E1-E74B-8AEA-AADE723D6E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79" y="2972"/>
                <a:ext cx="11" cy="13"/>
              </a:xfrm>
              <a:custGeom>
                <a:avLst/>
                <a:gdLst>
                  <a:gd name="T0" fmla="*/ 1 w 13"/>
                  <a:gd name="T1" fmla="*/ 0 h 15"/>
                  <a:gd name="T2" fmla="*/ 0 w 13"/>
                  <a:gd name="T3" fmla="*/ 12 h 15"/>
                  <a:gd name="T4" fmla="*/ 12 w 13"/>
                  <a:gd name="T5" fmla="*/ 12 h 15"/>
                  <a:gd name="T6" fmla="*/ 5 w 13"/>
                  <a:gd name="T7" fmla="*/ 7 h 15"/>
                  <a:gd name="T8" fmla="*/ 5 w 13"/>
                  <a:gd name="T9" fmla="*/ 0 h 15"/>
                  <a:gd name="T10" fmla="*/ 1 w 13"/>
                  <a:gd name="T11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" h="15">
                    <a:moveTo>
                      <a:pt x="1" y="0"/>
                    </a:moveTo>
                    <a:cubicBezTo>
                      <a:pt x="1" y="5"/>
                      <a:pt x="4" y="7"/>
                      <a:pt x="0" y="12"/>
                    </a:cubicBezTo>
                    <a:cubicBezTo>
                      <a:pt x="4" y="15"/>
                      <a:pt x="8" y="11"/>
                      <a:pt x="12" y="12"/>
                    </a:cubicBezTo>
                    <a:cubicBezTo>
                      <a:pt x="13" y="10"/>
                      <a:pt x="6" y="10"/>
                      <a:pt x="5" y="7"/>
                    </a:cubicBezTo>
                    <a:cubicBezTo>
                      <a:pt x="9" y="6"/>
                      <a:pt x="4" y="3"/>
                      <a:pt x="5" y="0"/>
                    </a:cubicBezTo>
                    <a:cubicBezTo>
                      <a:pt x="4" y="1"/>
                      <a:pt x="2" y="1"/>
                      <a:pt x="1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78" name="Freeform 869">
                <a:extLst>
                  <a:ext uri="{FF2B5EF4-FFF2-40B4-BE49-F238E27FC236}">
                    <a16:creationId xmlns:a16="http://schemas.microsoft.com/office/drawing/2014/main" xmlns="" id="{4A5A4258-F04A-4F4B-83E4-4CCA7C5529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82" y="2877"/>
                <a:ext cx="18" cy="100"/>
              </a:xfrm>
              <a:custGeom>
                <a:avLst/>
                <a:gdLst>
                  <a:gd name="T0" fmla="*/ 12 w 21"/>
                  <a:gd name="T1" fmla="*/ 96 h 116"/>
                  <a:gd name="T2" fmla="*/ 11 w 21"/>
                  <a:gd name="T3" fmla="*/ 90 h 116"/>
                  <a:gd name="T4" fmla="*/ 13 w 21"/>
                  <a:gd name="T5" fmla="*/ 93 h 116"/>
                  <a:gd name="T6" fmla="*/ 16 w 21"/>
                  <a:gd name="T7" fmla="*/ 88 h 116"/>
                  <a:gd name="T8" fmla="*/ 14 w 21"/>
                  <a:gd name="T9" fmla="*/ 88 h 116"/>
                  <a:gd name="T10" fmla="*/ 13 w 21"/>
                  <a:gd name="T11" fmla="*/ 78 h 116"/>
                  <a:gd name="T12" fmla="*/ 8 w 21"/>
                  <a:gd name="T13" fmla="*/ 76 h 116"/>
                  <a:gd name="T14" fmla="*/ 17 w 21"/>
                  <a:gd name="T15" fmla="*/ 69 h 116"/>
                  <a:gd name="T16" fmla="*/ 6 w 21"/>
                  <a:gd name="T17" fmla="*/ 70 h 116"/>
                  <a:gd name="T18" fmla="*/ 10 w 21"/>
                  <a:gd name="T19" fmla="*/ 58 h 116"/>
                  <a:gd name="T20" fmla="*/ 11 w 21"/>
                  <a:gd name="T21" fmla="*/ 61 h 116"/>
                  <a:gd name="T22" fmla="*/ 11 w 21"/>
                  <a:gd name="T23" fmla="*/ 54 h 116"/>
                  <a:gd name="T24" fmla="*/ 16 w 21"/>
                  <a:gd name="T25" fmla="*/ 55 h 116"/>
                  <a:gd name="T26" fmla="*/ 16 w 21"/>
                  <a:gd name="T27" fmla="*/ 46 h 116"/>
                  <a:gd name="T28" fmla="*/ 19 w 21"/>
                  <a:gd name="T29" fmla="*/ 46 h 116"/>
                  <a:gd name="T30" fmla="*/ 15 w 21"/>
                  <a:gd name="T31" fmla="*/ 28 h 116"/>
                  <a:gd name="T32" fmla="*/ 18 w 21"/>
                  <a:gd name="T33" fmla="*/ 25 h 116"/>
                  <a:gd name="T34" fmla="*/ 9 w 21"/>
                  <a:gd name="T35" fmla="*/ 27 h 116"/>
                  <a:gd name="T36" fmla="*/ 9 w 21"/>
                  <a:gd name="T37" fmla="*/ 19 h 116"/>
                  <a:gd name="T38" fmla="*/ 16 w 21"/>
                  <a:gd name="T39" fmla="*/ 21 h 116"/>
                  <a:gd name="T40" fmla="*/ 13 w 21"/>
                  <a:gd name="T41" fmla="*/ 17 h 116"/>
                  <a:gd name="T42" fmla="*/ 19 w 21"/>
                  <a:gd name="T43" fmla="*/ 14 h 116"/>
                  <a:gd name="T44" fmla="*/ 10 w 21"/>
                  <a:gd name="T45" fmla="*/ 6 h 116"/>
                  <a:gd name="T46" fmla="*/ 12 w 21"/>
                  <a:gd name="T47" fmla="*/ 1 h 116"/>
                  <a:gd name="T48" fmla="*/ 3 w 21"/>
                  <a:gd name="T49" fmla="*/ 5 h 116"/>
                  <a:gd name="T50" fmla="*/ 4 w 21"/>
                  <a:gd name="T51" fmla="*/ 31 h 116"/>
                  <a:gd name="T52" fmla="*/ 9 w 21"/>
                  <a:gd name="T53" fmla="*/ 37 h 116"/>
                  <a:gd name="T54" fmla="*/ 3 w 21"/>
                  <a:gd name="T55" fmla="*/ 38 h 116"/>
                  <a:gd name="T56" fmla="*/ 9 w 21"/>
                  <a:gd name="T57" fmla="*/ 38 h 116"/>
                  <a:gd name="T58" fmla="*/ 3 w 21"/>
                  <a:gd name="T59" fmla="*/ 42 h 116"/>
                  <a:gd name="T60" fmla="*/ 8 w 21"/>
                  <a:gd name="T61" fmla="*/ 45 h 116"/>
                  <a:gd name="T62" fmla="*/ 1 w 21"/>
                  <a:gd name="T63" fmla="*/ 47 h 116"/>
                  <a:gd name="T64" fmla="*/ 2 w 21"/>
                  <a:gd name="T65" fmla="*/ 88 h 116"/>
                  <a:gd name="T66" fmla="*/ 7 w 21"/>
                  <a:gd name="T67" fmla="*/ 87 h 116"/>
                  <a:gd name="T68" fmla="*/ 6 w 21"/>
                  <a:gd name="T69" fmla="*/ 103 h 116"/>
                  <a:gd name="T70" fmla="*/ 10 w 21"/>
                  <a:gd name="T71" fmla="*/ 105 h 116"/>
                  <a:gd name="T72" fmla="*/ 0 w 21"/>
                  <a:gd name="T73" fmla="*/ 104 h 116"/>
                  <a:gd name="T74" fmla="*/ 1 w 21"/>
                  <a:gd name="T75" fmla="*/ 109 h 116"/>
                  <a:gd name="T76" fmla="*/ 3 w 21"/>
                  <a:gd name="T77" fmla="*/ 106 h 116"/>
                  <a:gd name="T78" fmla="*/ 1 w 21"/>
                  <a:gd name="T79" fmla="*/ 111 h 116"/>
                  <a:gd name="T80" fmla="*/ 13 w 21"/>
                  <a:gd name="T81" fmla="*/ 108 h 116"/>
                  <a:gd name="T82" fmla="*/ 18 w 21"/>
                  <a:gd name="T83" fmla="*/ 96 h 116"/>
                  <a:gd name="T84" fmla="*/ 12 w 21"/>
                  <a:gd name="T85" fmla="*/ 96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1" h="116">
                    <a:moveTo>
                      <a:pt x="12" y="96"/>
                    </a:moveTo>
                    <a:cubicBezTo>
                      <a:pt x="12" y="94"/>
                      <a:pt x="9" y="91"/>
                      <a:pt x="11" y="90"/>
                    </a:cubicBezTo>
                    <a:cubicBezTo>
                      <a:pt x="13" y="90"/>
                      <a:pt x="14" y="91"/>
                      <a:pt x="13" y="93"/>
                    </a:cubicBezTo>
                    <a:cubicBezTo>
                      <a:pt x="19" y="92"/>
                      <a:pt x="13" y="90"/>
                      <a:pt x="16" y="88"/>
                    </a:cubicBezTo>
                    <a:cubicBezTo>
                      <a:pt x="16" y="88"/>
                      <a:pt x="15" y="89"/>
                      <a:pt x="14" y="88"/>
                    </a:cubicBezTo>
                    <a:cubicBezTo>
                      <a:pt x="15" y="83"/>
                      <a:pt x="9" y="85"/>
                      <a:pt x="13" y="78"/>
                    </a:cubicBezTo>
                    <a:cubicBezTo>
                      <a:pt x="12" y="77"/>
                      <a:pt x="12" y="76"/>
                      <a:pt x="8" y="76"/>
                    </a:cubicBezTo>
                    <a:cubicBezTo>
                      <a:pt x="13" y="72"/>
                      <a:pt x="13" y="74"/>
                      <a:pt x="17" y="69"/>
                    </a:cubicBezTo>
                    <a:cubicBezTo>
                      <a:pt x="15" y="69"/>
                      <a:pt x="10" y="70"/>
                      <a:pt x="6" y="70"/>
                    </a:cubicBezTo>
                    <a:cubicBezTo>
                      <a:pt x="12" y="63"/>
                      <a:pt x="5" y="63"/>
                      <a:pt x="10" y="58"/>
                    </a:cubicBezTo>
                    <a:cubicBezTo>
                      <a:pt x="10" y="59"/>
                      <a:pt x="11" y="60"/>
                      <a:pt x="11" y="61"/>
                    </a:cubicBezTo>
                    <a:cubicBezTo>
                      <a:pt x="17" y="60"/>
                      <a:pt x="10" y="57"/>
                      <a:pt x="11" y="54"/>
                    </a:cubicBezTo>
                    <a:cubicBezTo>
                      <a:pt x="16" y="55"/>
                      <a:pt x="16" y="55"/>
                      <a:pt x="16" y="55"/>
                    </a:cubicBezTo>
                    <a:cubicBezTo>
                      <a:pt x="16" y="53"/>
                      <a:pt x="12" y="48"/>
                      <a:pt x="16" y="46"/>
                    </a:cubicBezTo>
                    <a:cubicBezTo>
                      <a:pt x="19" y="46"/>
                      <a:pt x="19" y="46"/>
                      <a:pt x="19" y="46"/>
                    </a:cubicBezTo>
                    <a:cubicBezTo>
                      <a:pt x="15" y="40"/>
                      <a:pt x="17" y="33"/>
                      <a:pt x="15" y="28"/>
                    </a:cubicBezTo>
                    <a:cubicBezTo>
                      <a:pt x="18" y="25"/>
                      <a:pt x="18" y="25"/>
                      <a:pt x="18" y="25"/>
                    </a:cubicBezTo>
                    <a:cubicBezTo>
                      <a:pt x="14" y="18"/>
                      <a:pt x="16" y="32"/>
                      <a:pt x="9" y="27"/>
                    </a:cubicBezTo>
                    <a:cubicBezTo>
                      <a:pt x="18" y="26"/>
                      <a:pt x="5" y="23"/>
                      <a:pt x="9" y="19"/>
                    </a:cubicBezTo>
                    <a:cubicBezTo>
                      <a:pt x="13" y="18"/>
                      <a:pt x="11" y="23"/>
                      <a:pt x="16" y="21"/>
                    </a:cubicBezTo>
                    <a:cubicBezTo>
                      <a:pt x="11" y="20"/>
                      <a:pt x="14" y="19"/>
                      <a:pt x="13" y="17"/>
                    </a:cubicBezTo>
                    <a:cubicBezTo>
                      <a:pt x="18" y="18"/>
                      <a:pt x="14" y="13"/>
                      <a:pt x="19" y="14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13" y="5"/>
                      <a:pt x="13" y="3"/>
                      <a:pt x="12" y="1"/>
                    </a:cubicBezTo>
                    <a:cubicBezTo>
                      <a:pt x="12" y="6"/>
                      <a:pt x="5" y="0"/>
                      <a:pt x="3" y="5"/>
                    </a:cubicBezTo>
                    <a:cubicBezTo>
                      <a:pt x="5" y="11"/>
                      <a:pt x="6" y="22"/>
                      <a:pt x="4" y="31"/>
                    </a:cubicBezTo>
                    <a:cubicBezTo>
                      <a:pt x="10" y="32"/>
                      <a:pt x="4" y="36"/>
                      <a:pt x="9" y="37"/>
                    </a:cubicBezTo>
                    <a:cubicBezTo>
                      <a:pt x="3" y="38"/>
                      <a:pt x="3" y="38"/>
                      <a:pt x="3" y="38"/>
                    </a:cubicBezTo>
                    <a:cubicBezTo>
                      <a:pt x="4" y="44"/>
                      <a:pt x="6" y="37"/>
                      <a:pt x="9" y="38"/>
                    </a:cubicBezTo>
                    <a:cubicBezTo>
                      <a:pt x="10" y="41"/>
                      <a:pt x="6" y="43"/>
                      <a:pt x="3" y="42"/>
                    </a:cubicBezTo>
                    <a:cubicBezTo>
                      <a:pt x="3" y="46"/>
                      <a:pt x="5" y="43"/>
                      <a:pt x="8" y="45"/>
                    </a:cubicBezTo>
                    <a:cubicBezTo>
                      <a:pt x="1" y="47"/>
                      <a:pt x="1" y="47"/>
                      <a:pt x="1" y="47"/>
                    </a:cubicBezTo>
                    <a:cubicBezTo>
                      <a:pt x="3" y="59"/>
                      <a:pt x="7" y="75"/>
                      <a:pt x="2" y="88"/>
                    </a:cubicBezTo>
                    <a:cubicBezTo>
                      <a:pt x="7" y="87"/>
                      <a:pt x="7" y="87"/>
                      <a:pt x="7" y="87"/>
                    </a:cubicBezTo>
                    <a:cubicBezTo>
                      <a:pt x="4" y="93"/>
                      <a:pt x="16" y="98"/>
                      <a:pt x="6" y="103"/>
                    </a:cubicBezTo>
                    <a:cubicBezTo>
                      <a:pt x="10" y="105"/>
                      <a:pt x="10" y="105"/>
                      <a:pt x="10" y="105"/>
                    </a:cubicBezTo>
                    <a:cubicBezTo>
                      <a:pt x="8" y="104"/>
                      <a:pt x="3" y="106"/>
                      <a:pt x="0" y="104"/>
                    </a:cubicBezTo>
                    <a:cubicBezTo>
                      <a:pt x="2" y="106"/>
                      <a:pt x="0" y="107"/>
                      <a:pt x="1" y="109"/>
                    </a:cubicBezTo>
                    <a:cubicBezTo>
                      <a:pt x="3" y="106"/>
                      <a:pt x="3" y="106"/>
                      <a:pt x="3" y="106"/>
                    </a:cubicBezTo>
                    <a:cubicBezTo>
                      <a:pt x="7" y="109"/>
                      <a:pt x="5" y="111"/>
                      <a:pt x="1" y="111"/>
                    </a:cubicBezTo>
                    <a:cubicBezTo>
                      <a:pt x="6" y="116"/>
                      <a:pt x="9" y="109"/>
                      <a:pt x="13" y="108"/>
                    </a:cubicBezTo>
                    <a:cubicBezTo>
                      <a:pt x="5" y="101"/>
                      <a:pt x="21" y="102"/>
                      <a:pt x="18" y="96"/>
                    </a:cubicBezTo>
                    <a:cubicBezTo>
                      <a:pt x="16" y="92"/>
                      <a:pt x="14" y="96"/>
                      <a:pt x="12" y="96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79" name="Freeform 870">
                <a:extLst>
                  <a:ext uri="{FF2B5EF4-FFF2-40B4-BE49-F238E27FC236}">
                    <a16:creationId xmlns:a16="http://schemas.microsoft.com/office/drawing/2014/main" xmlns="" id="{5C87EAB5-E77F-974F-9FA9-C196997B74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81" y="2966"/>
                <a:ext cx="1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80" name="Freeform 871">
                <a:extLst>
                  <a:ext uri="{FF2B5EF4-FFF2-40B4-BE49-F238E27FC236}">
                    <a16:creationId xmlns:a16="http://schemas.microsoft.com/office/drawing/2014/main" xmlns="" id="{0C5BE46D-238B-AA47-8214-A623FAFE3B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92" y="2876"/>
                <a:ext cx="1" cy="2"/>
              </a:xfrm>
              <a:custGeom>
                <a:avLst/>
                <a:gdLst>
                  <a:gd name="T0" fmla="*/ 1 w 1"/>
                  <a:gd name="T1" fmla="*/ 2 h 2"/>
                  <a:gd name="T2" fmla="*/ 1 w 1"/>
                  <a:gd name="T3" fmla="*/ 1 h 2"/>
                  <a:gd name="T4" fmla="*/ 1 w 1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0" y="0"/>
                      <a:pt x="1" y="1"/>
                      <a:pt x="1" y="2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81" name="Rectangle 872">
                <a:extLst>
                  <a:ext uri="{FF2B5EF4-FFF2-40B4-BE49-F238E27FC236}">
                    <a16:creationId xmlns:a16="http://schemas.microsoft.com/office/drawing/2014/main" xmlns="" id="{205B0E3A-30E7-244B-B672-186FF091D56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83" y="2972"/>
                <a:ext cx="1" cy="1"/>
              </a:xfrm>
              <a:prstGeom prst="rect">
                <a:avLst/>
              </a:pr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82" name="Freeform 873">
                <a:extLst>
                  <a:ext uri="{FF2B5EF4-FFF2-40B4-BE49-F238E27FC236}">
                    <a16:creationId xmlns:a16="http://schemas.microsoft.com/office/drawing/2014/main" xmlns="" id="{57AFC148-F818-C044-BEBF-B2A3E68619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91" y="2974"/>
                <a:ext cx="2" cy="2"/>
              </a:xfrm>
              <a:custGeom>
                <a:avLst/>
                <a:gdLst>
                  <a:gd name="T0" fmla="*/ 2 w 2"/>
                  <a:gd name="T1" fmla="*/ 2 h 2"/>
                  <a:gd name="T2" fmla="*/ 2 w 2"/>
                  <a:gd name="T3" fmla="*/ 0 h 2"/>
                  <a:gd name="T4" fmla="*/ 0 w 2"/>
                  <a:gd name="T5" fmla="*/ 1 h 2"/>
                  <a:gd name="T6" fmla="*/ 2 w 2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lnTo>
                      <a:pt x="2" y="0"/>
                    </a:lnTo>
                    <a:lnTo>
                      <a:pt x="0" y="1"/>
                    </a:ln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83" name="Freeform 874">
                <a:extLst>
                  <a:ext uri="{FF2B5EF4-FFF2-40B4-BE49-F238E27FC236}">
                    <a16:creationId xmlns:a16="http://schemas.microsoft.com/office/drawing/2014/main" xmlns="" id="{9B9E28DD-D3F5-5143-994A-7DDFFD3F37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96" y="2862"/>
                <a:ext cx="2" cy="0"/>
              </a:xfrm>
              <a:custGeom>
                <a:avLst/>
                <a:gdLst>
                  <a:gd name="T0" fmla="*/ 2 w 2"/>
                  <a:gd name="T1" fmla="*/ 0 w 2"/>
                  <a:gd name="T2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lnTo>
                      <a:pt x="0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84" name="Freeform 875">
                <a:extLst>
                  <a:ext uri="{FF2B5EF4-FFF2-40B4-BE49-F238E27FC236}">
                    <a16:creationId xmlns:a16="http://schemas.microsoft.com/office/drawing/2014/main" xmlns="" id="{77BE0EED-C2AC-4646-B0FA-8E47060DC5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99" y="2820"/>
                <a:ext cx="0" cy="1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85" name="Freeform 876">
                <a:extLst>
                  <a:ext uri="{FF2B5EF4-FFF2-40B4-BE49-F238E27FC236}">
                    <a16:creationId xmlns:a16="http://schemas.microsoft.com/office/drawing/2014/main" xmlns="" id="{16AF8EC7-A9F2-8B41-82DD-16762FE233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73" y="2704"/>
                <a:ext cx="29" cy="171"/>
              </a:xfrm>
              <a:custGeom>
                <a:avLst/>
                <a:gdLst>
                  <a:gd name="T0" fmla="*/ 17 w 34"/>
                  <a:gd name="T1" fmla="*/ 7 h 198"/>
                  <a:gd name="T2" fmla="*/ 10 w 34"/>
                  <a:gd name="T3" fmla="*/ 4 h 198"/>
                  <a:gd name="T4" fmla="*/ 7 w 34"/>
                  <a:gd name="T5" fmla="*/ 11 h 198"/>
                  <a:gd name="T6" fmla="*/ 11 w 34"/>
                  <a:gd name="T7" fmla="*/ 21 h 198"/>
                  <a:gd name="T8" fmla="*/ 12 w 34"/>
                  <a:gd name="T9" fmla="*/ 43 h 198"/>
                  <a:gd name="T10" fmla="*/ 10 w 34"/>
                  <a:gd name="T11" fmla="*/ 58 h 198"/>
                  <a:gd name="T12" fmla="*/ 16 w 34"/>
                  <a:gd name="T13" fmla="*/ 77 h 198"/>
                  <a:gd name="T14" fmla="*/ 14 w 34"/>
                  <a:gd name="T15" fmla="*/ 81 h 198"/>
                  <a:gd name="T16" fmla="*/ 13 w 34"/>
                  <a:gd name="T17" fmla="*/ 92 h 198"/>
                  <a:gd name="T18" fmla="*/ 23 w 34"/>
                  <a:gd name="T19" fmla="*/ 96 h 198"/>
                  <a:gd name="T20" fmla="*/ 23 w 34"/>
                  <a:gd name="T21" fmla="*/ 106 h 198"/>
                  <a:gd name="T22" fmla="*/ 19 w 34"/>
                  <a:gd name="T23" fmla="*/ 114 h 198"/>
                  <a:gd name="T24" fmla="*/ 19 w 34"/>
                  <a:gd name="T25" fmla="*/ 127 h 198"/>
                  <a:gd name="T26" fmla="*/ 18 w 34"/>
                  <a:gd name="T27" fmla="*/ 140 h 198"/>
                  <a:gd name="T28" fmla="*/ 20 w 34"/>
                  <a:gd name="T29" fmla="*/ 151 h 198"/>
                  <a:gd name="T30" fmla="*/ 24 w 34"/>
                  <a:gd name="T31" fmla="*/ 160 h 198"/>
                  <a:gd name="T32" fmla="*/ 20 w 34"/>
                  <a:gd name="T33" fmla="*/ 162 h 198"/>
                  <a:gd name="T34" fmla="*/ 21 w 34"/>
                  <a:gd name="T35" fmla="*/ 170 h 198"/>
                  <a:gd name="T36" fmla="*/ 20 w 34"/>
                  <a:gd name="T37" fmla="*/ 197 h 198"/>
                  <a:gd name="T38" fmla="*/ 22 w 34"/>
                  <a:gd name="T39" fmla="*/ 183 h 198"/>
                  <a:gd name="T40" fmla="*/ 18 w 34"/>
                  <a:gd name="T41" fmla="*/ 181 h 198"/>
                  <a:gd name="T42" fmla="*/ 30 w 34"/>
                  <a:gd name="T43" fmla="*/ 178 h 198"/>
                  <a:gd name="T44" fmla="*/ 31 w 34"/>
                  <a:gd name="T45" fmla="*/ 174 h 198"/>
                  <a:gd name="T46" fmla="*/ 30 w 34"/>
                  <a:gd name="T47" fmla="*/ 164 h 198"/>
                  <a:gd name="T48" fmla="*/ 32 w 34"/>
                  <a:gd name="T49" fmla="*/ 156 h 198"/>
                  <a:gd name="T50" fmla="*/ 32 w 34"/>
                  <a:gd name="T51" fmla="*/ 144 h 198"/>
                  <a:gd name="T52" fmla="*/ 29 w 34"/>
                  <a:gd name="T53" fmla="*/ 133 h 198"/>
                  <a:gd name="T54" fmla="*/ 30 w 34"/>
                  <a:gd name="T55" fmla="*/ 133 h 198"/>
                  <a:gd name="T56" fmla="*/ 30 w 34"/>
                  <a:gd name="T57" fmla="*/ 129 h 198"/>
                  <a:gd name="T58" fmla="*/ 29 w 34"/>
                  <a:gd name="T59" fmla="*/ 121 h 198"/>
                  <a:gd name="T60" fmla="*/ 26 w 34"/>
                  <a:gd name="T61" fmla="*/ 112 h 198"/>
                  <a:gd name="T62" fmla="*/ 31 w 34"/>
                  <a:gd name="T63" fmla="*/ 109 h 198"/>
                  <a:gd name="T64" fmla="*/ 31 w 34"/>
                  <a:gd name="T65" fmla="*/ 98 h 198"/>
                  <a:gd name="T66" fmla="*/ 25 w 34"/>
                  <a:gd name="T67" fmla="*/ 94 h 198"/>
                  <a:gd name="T68" fmla="*/ 23 w 34"/>
                  <a:gd name="T69" fmla="*/ 81 h 198"/>
                  <a:gd name="T70" fmla="*/ 21 w 34"/>
                  <a:gd name="T71" fmla="*/ 62 h 198"/>
                  <a:gd name="T72" fmla="*/ 21 w 34"/>
                  <a:gd name="T73" fmla="*/ 57 h 198"/>
                  <a:gd name="T74" fmla="*/ 20 w 34"/>
                  <a:gd name="T75" fmla="*/ 37 h 198"/>
                  <a:gd name="T76" fmla="*/ 14 w 34"/>
                  <a:gd name="T77" fmla="*/ 45 h 198"/>
                  <a:gd name="T78" fmla="*/ 23 w 34"/>
                  <a:gd name="T79" fmla="*/ 35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34" h="198">
                    <a:moveTo>
                      <a:pt x="24" y="17"/>
                    </a:moveTo>
                    <a:cubicBezTo>
                      <a:pt x="22" y="14"/>
                      <a:pt x="21" y="9"/>
                      <a:pt x="17" y="7"/>
                    </a:cubicBezTo>
                    <a:cubicBezTo>
                      <a:pt x="19" y="7"/>
                      <a:pt x="19" y="7"/>
                      <a:pt x="19" y="7"/>
                    </a:cubicBezTo>
                    <a:cubicBezTo>
                      <a:pt x="18" y="6"/>
                      <a:pt x="14" y="0"/>
                      <a:pt x="10" y="4"/>
                    </a:cubicBezTo>
                    <a:cubicBezTo>
                      <a:pt x="12" y="5"/>
                      <a:pt x="12" y="5"/>
                      <a:pt x="12" y="5"/>
                    </a:cubicBezTo>
                    <a:cubicBezTo>
                      <a:pt x="16" y="9"/>
                      <a:pt x="8" y="7"/>
                      <a:pt x="7" y="11"/>
                    </a:cubicBezTo>
                    <a:cubicBezTo>
                      <a:pt x="8" y="15"/>
                      <a:pt x="17" y="17"/>
                      <a:pt x="15" y="20"/>
                    </a:cubicBezTo>
                    <a:cubicBezTo>
                      <a:pt x="15" y="21"/>
                      <a:pt x="13" y="21"/>
                      <a:pt x="11" y="21"/>
                    </a:cubicBezTo>
                    <a:cubicBezTo>
                      <a:pt x="10" y="24"/>
                      <a:pt x="17" y="26"/>
                      <a:pt x="18" y="28"/>
                    </a:cubicBezTo>
                    <a:cubicBezTo>
                      <a:pt x="0" y="29"/>
                      <a:pt x="23" y="38"/>
                      <a:pt x="12" y="43"/>
                    </a:cubicBezTo>
                    <a:cubicBezTo>
                      <a:pt x="13" y="47"/>
                      <a:pt x="12" y="51"/>
                      <a:pt x="15" y="55"/>
                    </a:cubicBezTo>
                    <a:cubicBezTo>
                      <a:pt x="11" y="53"/>
                      <a:pt x="15" y="59"/>
                      <a:pt x="10" y="58"/>
                    </a:cubicBezTo>
                    <a:cubicBezTo>
                      <a:pt x="20" y="59"/>
                      <a:pt x="6" y="70"/>
                      <a:pt x="18" y="70"/>
                    </a:cubicBezTo>
                    <a:cubicBezTo>
                      <a:pt x="15" y="76"/>
                      <a:pt x="19" y="70"/>
                      <a:pt x="16" y="77"/>
                    </a:cubicBezTo>
                    <a:cubicBezTo>
                      <a:pt x="15" y="77"/>
                      <a:pt x="15" y="76"/>
                      <a:pt x="15" y="75"/>
                    </a:cubicBezTo>
                    <a:cubicBezTo>
                      <a:pt x="12" y="78"/>
                      <a:pt x="20" y="79"/>
                      <a:pt x="14" y="81"/>
                    </a:cubicBezTo>
                    <a:cubicBezTo>
                      <a:pt x="13" y="86"/>
                      <a:pt x="18" y="82"/>
                      <a:pt x="21" y="85"/>
                    </a:cubicBezTo>
                    <a:cubicBezTo>
                      <a:pt x="20" y="90"/>
                      <a:pt x="18" y="89"/>
                      <a:pt x="13" y="92"/>
                    </a:cubicBezTo>
                    <a:cubicBezTo>
                      <a:pt x="19" y="92"/>
                      <a:pt x="16" y="95"/>
                      <a:pt x="19" y="98"/>
                    </a:cubicBezTo>
                    <a:cubicBezTo>
                      <a:pt x="20" y="97"/>
                      <a:pt x="21" y="94"/>
                      <a:pt x="23" y="96"/>
                    </a:cubicBezTo>
                    <a:cubicBezTo>
                      <a:pt x="22" y="102"/>
                      <a:pt x="27" y="101"/>
                      <a:pt x="29" y="106"/>
                    </a:cubicBezTo>
                    <a:cubicBezTo>
                      <a:pt x="22" y="109"/>
                      <a:pt x="29" y="101"/>
                      <a:pt x="23" y="106"/>
                    </a:cubicBezTo>
                    <a:cubicBezTo>
                      <a:pt x="20" y="102"/>
                      <a:pt x="20" y="100"/>
                      <a:pt x="15" y="98"/>
                    </a:cubicBezTo>
                    <a:cubicBezTo>
                      <a:pt x="15" y="103"/>
                      <a:pt x="16" y="108"/>
                      <a:pt x="19" y="114"/>
                    </a:cubicBezTo>
                    <a:cubicBezTo>
                      <a:pt x="18" y="117"/>
                      <a:pt x="16" y="112"/>
                      <a:pt x="15" y="115"/>
                    </a:cubicBezTo>
                    <a:cubicBezTo>
                      <a:pt x="12" y="120"/>
                      <a:pt x="22" y="123"/>
                      <a:pt x="19" y="127"/>
                    </a:cubicBezTo>
                    <a:cubicBezTo>
                      <a:pt x="16" y="126"/>
                      <a:pt x="16" y="126"/>
                      <a:pt x="16" y="126"/>
                    </a:cubicBezTo>
                    <a:cubicBezTo>
                      <a:pt x="21" y="129"/>
                      <a:pt x="15" y="135"/>
                      <a:pt x="18" y="140"/>
                    </a:cubicBezTo>
                    <a:cubicBezTo>
                      <a:pt x="19" y="140"/>
                      <a:pt x="21" y="139"/>
                      <a:pt x="22" y="140"/>
                    </a:cubicBezTo>
                    <a:cubicBezTo>
                      <a:pt x="13" y="140"/>
                      <a:pt x="26" y="147"/>
                      <a:pt x="20" y="151"/>
                    </a:cubicBezTo>
                    <a:cubicBezTo>
                      <a:pt x="26" y="151"/>
                      <a:pt x="29" y="156"/>
                      <a:pt x="30" y="159"/>
                    </a:cubicBezTo>
                    <a:cubicBezTo>
                      <a:pt x="28" y="160"/>
                      <a:pt x="26" y="160"/>
                      <a:pt x="24" y="160"/>
                    </a:cubicBezTo>
                    <a:cubicBezTo>
                      <a:pt x="28" y="155"/>
                      <a:pt x="18" y="155"/>
                      <a:pt x="16" y="151"/>
                    </a:cubicBezTo>
                    <a:cubicBezTo>
                      <a:pt x="19" y="154"/>
                      <a:pt x="16" y="160"/>
                      <a:pt x="20" y="162"/>
                    </a:cubicBezTo>
                    <a:cubicBezTo>
                      <a:pt x="15" y="161"/>
                      <a:pt x="15" y="161"/>
                      <a:pt x="15" y="161"/>
                    </a:cubicBezTo>
                    <a:cubicBezTo>
                      <a:pt x="15" y="166"/>
                      <a:pt x="25" y="165"/>
                      <a:pt x="21" y="170"/>
                    </a:cubicBezTo>
                    <a:cubicBezTo>
                      <a:pt x="18" y="169"/>
                      <a:pt x="18" y="169"/>
                      <a:pt x="18" y="169"/>
                    </a:cubicBezTo>
                    <a:cubicBezTo>
                      <a:pt x="19" y="179"/>
                      <a:pt x="13" y="190"/>
                      <a:pt x="20" y="197"/>
                    </a:cubicBezTo>
                    <a:cubicBezTo>
                      <a:pt x="22" y="198"/>
                      <a:pt x="29" y="194"/>
                      <a:pt x="31" y="194"/>
                    </a:cubicBezTo>
                    <a:cubicBezTo>
                      <a:pt x="28" y="189"/>
                      <a:pt x="24" y="187"/>
                      <a:pt x="22" y="183"/>
                    </a:cubicBezTo>
                    <a:cubicBezTo>
                      <a:pt x="27" y="183"/>
                      <a:pt x="27" y="183"/>
                      <a:pt x="27" y="183"/>
                    </a:cubicBezTo>
                    <a:cubicBezTo>
                      <a:pt x="23" y="183"/>
                      <a:pt x="21" y="178"/>
                      <a:pt x="18" y="181"/>
                    </a:cubicBezTo>
                    <a:cubicBezTo>
                      <a:pt x="16" y="178"/>
                      <a:pt x="23" y="179"/>
                      <a:pt x="20" y="175"/>
                    </a:cubicBezTo>
                    <a:cubicBezTo>
                      <a:pt x="25" y="176"/>
                      <a:pt x="26" y="178"/>
                      <a:pt x="30" y="178"/>
                    </a:cubicBezTo>
                    <a:cubicBezTo>
                      <a:pt x="28" y="175"/>
                      <a:pt x="28" y="175"/>
                      <a:pt x="28" y="175"/>
                    </a:cubicBezTo>
                    <a:cubicBezTo>
                      <a:pt x="30" y="176"/>
                      <a:pt x="29" y="173"/>
                      <a:pt x="31" y="174"/>
                    </a:cubicBezTo>
                    <a:cubicBezTo>
                      <a:pt x="25" y="169"/>
                      <a:pt x="34" y="167"/>
                      <a:pt x="31" y="161"/>
                    </a:cubicBezTo>
                    <a:cubicBezTo>
                      <a:pt x="30" y="164"/>
                      <a:pt x="30" y="164"/>
                      <a:pt x="30" y="164"/>
                    </a:cubicBezTo>
                    <a:cubicBezTo>
                      <a:pt x="27" y="164"/>
                      <a:pt x="27" y="163"/>
                      <a:pt x="26" y="161"/>
                    </a:cubicBezTo>
                    <a:cubicBezTo>
                      <a:pt x="31" y="160"/>
                      <a:pt x="30" y="159"/>
                      <a:pt x="32" y="156"/>
                    </a:cubicBezTo>
                    <a:cubicBezTo>
                      <a:pt x="29" y="154"/>
                      <a:pt x="24" y="153"/>
                      <a:pt x="24" y="150"/>
                    </a:cubicBezTo>
                    <a:cubicBezTo>
                      <a:pt x="30" y="150"/>
                      <a:pt x="27" y="144"/>
                      <a:pt x="32" y="144"/>
                    </a:cubicBezTo>
                    <a:cubicBezTo>
                      <a:pt x="26" y="143"/>
                      <a:pt x="30" y="137"/>
                      <a:pt x="26" y="137"/>
                    </a:cubicBezTo>
                    <a:cubicBezTo>
                      <a:pt x="25" y="135"/>
                      <a:pt x="26" y="133"/>
                      <a:pt x="29" y="133"/>
                    </a:cubicBezTo>
                    <a:cubicBezTo>
                      <a:pt x="30" y="134"/>
                      <a:pt x="30" y="134"/>
                      <a:pt x="30" y="134"/>
                    </a:cubicBezTo>
                    <a:cubicBezTo>
                      <a:pt x="30" y="133"/>
                      <a:pt x="30" y="133"/>
                      <a:pt x="30" y="133"/>
                    </a:cubicBezTo>
                    <a:cubicBezTo>
                      <a:pt x="31" y="133"/>
                      <a:pt x="31" y="133"/>
                      <a:pt x="31" y="133"/>
                    </a:cubicBezTo>
                    <a:cubicBezTo>
                      <a:pt x="31" y="131"/>
                      <a:pt x="27" y="131"/>
                      <a:pt x="30" y="129"/>
                    </a:cubicBezTo>
                    <a:cubicBezTo>
                      <a:pt x="31" y="129"/>
                      <a:pt x="31" y="130"/>
                      <a:pt x="32" y="131"/>
                    </a:cubicBezTo>
                    <a:cubicBezTo>
                      <a:pt x="33" y="127"/>
                      <a:pt x="24" y="124"/>
                      <a:pt x="29" y="121"/>
                    </a:cubicBezTo>
                    <a:cubicBezTo>
                      <a:pt x="26" y="120"/>
                      <a:pt x="26" y="116"/>
                      <a:pt x="20" y="117"/>
                    </a:cubicBezTo>
                    <a:cubicBezTo>
                      <a:pt x="22" y="115"/>
                      <a:pt x="27" y="116"/>
                      <a:pt x="26" y="112"/>
                    </a:cubicBezTo>
                    <a:cubicBezTo>
                      <a:pt x="21" y="111"/>
                      <a:pt x="27" y="109"/>
                      <a:pt x="24" y="106"/>
                    </a:cubicBezTo>
                    <a:cubicBezTo>
                      <a:pt x="29" y="109"/>
                      <a:pt x="26" y="106"/>
                      <a:pt x="31" y="109"/>
                    </a:cubicBezTo>
                    <a:cubicBezTo>
                      <a:pt x="33" y="107"/>
                      <a:pt x="26" y="103"/>
                      <a:pt x="27" y="99"/>
                    </a:cubicBezTo>
                    <a:cubicBezTo>
                      <a:pt x="31" y="98"/>
                      <a:pt x="31" y="98"/>
                      <a:pt x="31" y="98"/>
                    </a:cubicBezTo>
                    <a:cubicBezTo>
                      <a:pt x="29" y="97"/>
                      <a:pt x="25" y="95"/>
                      <a:pt x="29" y="94"/>
                    </a:cubicBezTo>
                    <a:cubicBezTo>
                      <a:pt x="25" y="94"/>
                      <a:pt x="25" y="94"/>
                      <a:pt x="25" y="94"/>
                    </a:cubicBezTo>
                    <a:cubicBezTo>
                      <a:pt x="27" y="91"/>
                      <a:pt x="26" y="87"/>
                      <a:pt x="30" y="84"/>
                    </a:cubicBezTo>
                    <a:cubicBezTo>
                      <a:pt x="23" y="81"/>
                      <a:pt x="23" y="81"/>
                      <a:pt x="23" y="81"/>
                    </a:cubicBezTo>
                    <a:cubicBezTo>
                      <a:pt x="30" y="76"/>
                      <a:pt x="24" y="70"/>
                      <a:pt x="18" y="67"/>
                    </a:cubicBezTo>
                    <a:cubicBezTo>
                      <a:pt x="18" y="65"/>
                      <a:pt x="19" y="62"/>
                      <a:pt x="21" y="62"/>
                    </a:cubicBezTo>
                    <a:cubicBezTo>
                      <a:pt x="23" y="64"/>
                      <a:pt x="23" y="64"/>
                      <a:pt x="23" y="64"/>
                    </a:cubicBezTo>
                    <a:cubicBezTo>
                      <a:pt x="23" y="62"/>
                      <a:pt x="27" y="59"/>
                      <a:pt x="21" y="57"/>
                    </a:cubicBezTo>
                    <a:cubicBezTo>
                      <a:pt x="20" y="55"/>
                      <a:pt x="25" y="55"/>
                      <a:pt x="26" y="53"/>
                    </a:cubicBezTo>
                    <a:cubicBezTo>
                      <a:pt x="18" y="48"/>
                      <a:pt x="32" y="38"/>
                      <a:pt x="20" y="37"/>
                    </a:cubicBezTo>
                    <a:cubicBezTo>
                      <a:pt x="20" y="39"/>
                      <a:pt x="17" y="43"/>
                      <a:pt x="18" y="47"/>
                    </a:cubicBezTo>
                    <a:cubicBezTo>
                      <a:pt x="17" y="46"/>
                      <a:pt x="14" y="47"/>
                      <a:pt x="14" y="45"/>
                    </a:cubicBezTo>
                    <a:cubicBezTo>
                      <a:pt x="13" y="41"/>
                      <a:pt x="18" y="39"/>
                      <a:pt x="16" y="35"/>
                    </a:cubicBezTo>
                    <a:cubicBezTo>
                      <a:pt x="23" y="35"/>
                      <a:pt x="23" y="35"/>
                      <a:pt x="23" y="35"/>
                    </a:cubicBezTo>
                    <a:cubicBezTo>
                      <a:pt x="31" y="28"/>
                      <a:pt x="13" y="22"/>
                      <a:pt x="24" y="17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86" name="Freeform 877">
                <a:extLst>
                  <a:ext uri="{FF2B5EF4-FFF2-40B4-BE49-F238E27FC236}">
                    <a16:creationId xmlns:a16="http://schemas.microsoft.com/office/drawing/2014/main" xmlns="" id="{0E33DD2A-E618-6D48-BB26-77E0AB07A7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94" y="2761"/>
                <a:ext cx="3" cy="3"/>
              </a:xfrm>
              <a:custGeom>
                <a:avLst/>
                <a:gdLst>
                  <a:gd name="T0" fmla="*/ 0 w 4"/>
                  <a:gd name="T1" fmla="*/ 3 h 3"/>
                  <a:gd name="T2" fmla="*/ 4 w 4"/>
                  <a:gd name="T3" fmla="*/ 0 h 3"/>
                  <a:gd name="T4" fmla="*/ 1 w 4"/>
                  <a:gd name="T5" fmla="*/ 0 h 3"/>
                  <a:gd name="T6" fmla="*/ 0 w 4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3">
                    <a:moveTo>
                      <a:pt x="0" y="3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1"/>
                      <a:pt x="1" y="2"/>
                      <a:pt x="0" y="3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87" name="Freeform 878">
                <a:extLst>
                  <a:ext uri="{FF2B5EF4-FFF2-40B4-BE49-F238E27FC236}">
                    <a16:creationId xmlns:a16="http://schemas.microsoft.com/office/drawing/2014/main" xmlns="" id="{42BCDB2E-A19D-0940-ADC0-542346E43E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93" y="2759"/>
                <a:ext cx="1" cy="2"/>
              </a:xfrm>
              <a:custGeom>
                <a:avLst/>
                <a:gdLst>
                  <a:gd name="T0" fmla="*/ 2 w 2"/>
                  <a:gd name="T1" fmla="*/ 2 h 2"/>
                  <a:gd name="T2" fmla="*/ 0 w 2"/>
                  <a:gd name="T3" fmla="*/ 0 h 2"/>
                  <a:gd name="T4" fmla="*/ 1 w 2"/>
                  <a:gd name="T5" fmla="*/ 2 h 2"/>
                  <a:gd name="T6" fmla="*/ 2 w 2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88" name="Freeform 879">
                <a:extLst>
                  <a:ext uri="{FF2B5EF4-FFF2-40B4-BE49-F238E27FC236}">
                    <a16:creationId xmlns:a16="http://schemas.microsoft.com/office/drawing/2014/main" xmlns="" id="{A31513ED-C6B0-CA48-8789-3A7B471285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91" y="2706"/>
                <a:ext cx="2" cy="3"/>
              </a:xfrm>
              <a:custGeom>
                <a:avLst/>
                <a:gdLst>
                  <a:gd name="T0" fmla="*/ 1 w 2"/>
                  <a:gd name="T1" fmla="*/ 3 h 3"/>
                  <a:gd name="T2" fmla="*/ 1 w 2"/>
                  <a:gd name="T3" fmla="*/ 0 h 3"/>
                  <a:gd name="T4" fmla="*/ 1 w 2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3">
                    <a:moveTo>
                      <a:pt x="1" y="3"/>
                    </a:moveTo>
                    <a:cubicBezTo>
                      <a:pt x="2" y="3"/>
                      <a:pt x="2" y="1"/>
                      <a:pt x="1" y="0"/>
                    </a:cubicBezTo>
                    <a:cubicBezTo>
                      <a:pt x="0" y="1"/>
                      <a:pt x="0" y="3"/>
                      <a:pt x="1" y="3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89" name="Freeform 880">
                <a:extLst>
                  <a:ext uri="{FF2B5EF4-FFF2-40B4-BE49-F238E27FC236}">
                    <a16:creationId xmlns:a16="http://schemas.microsoft.com/office/drawing/2014/main" xmlns="" id="{9A1AE793-63E1-AE4B-88CD-480093922A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89" y="2706"/>
                <a:ext cx="1" cy="1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1 h 1"/>
                  <a:gd name="T4" fmla="*/ 1 w 1"/>
                  <a:gd name="T5" fmla="*/ 1 h 1"/>
                  <a:gd name="T6" fmla="*/ 1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90" name="Freeform 881">
                <a:extLst>
                  <a:ext uri="{FF2B5EF4-FFF2-40B4-BE49-F238E27FC236}">
                    <a16:creationId xmlns:a16="http://schemas.microsoft.com/office/drawing/2014/main" xmlns="" id="{C8AFA65C-9725-A14E-9E3B-DF69B4CA5A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72" y="2616"/>
                <a:ext cx="22" cy="90"/>
              </a:xfrm>
              <a:custGeom>
                <a:avLst/>
                <a:gdLst>
                  <a:gd name="T0" fmla="*/ 15 w 26"/>
                  <a:gd name="T1" fmla="*/ 18 h 104"/>
                  <a:gd name="T2" fmla="*/ 11 w 26"/>
                  <a:gd name="T3" fmla="*/ 13 h 104"/>
                  <a:gd name="T4" fmla="*/ 15 w 26"/>
                  <a:gd name="T5" fmla="*/ 9 h 104"/>
                  <a:gd name="T6" fmla="*/ 8 w 26"/>
                  <a:gd name="T7" fmla="*/ 1 h 104"/>
                  <a:gd name="T8" fmla="*/ 10 w 26"/>
                  <a:gd name="T9" fmla="*/ 51 h 104"/>
                  <a:gd name="T10" fmla="*/ 7 w 26"/>
                  <a:gd name="T11" fmla="*/ 48 h 104"/>
                  <a:gd name="T12" fmla="*/ 12 w 26"/>
                  <a:gd name="T13" fmla="*/ 67 h 104"/>
                  <a:gd name="T14" fmla="*/ 6 w 26"/>
                  <a:gd name="T15" fmla="*/ 66 h 104"/>
                  <a:gd name="T16" fmla="*/ 8 w 26"/>
                  <a:gd name="T17" fmla="*/ 77 h 104"/>
                  <a:gd name="T18" fmla="*/ 11 w 26"/>
                  <a:gd name="T19" fmla="*/ 77 h 104"/>
                  <a:gd name="T20" fmla="*/ 10 w 26"/>
                  <a:gd name="T21" fmla="*/ 79 h 104"/>
                  <a:gd name="T22" fmla="*/ 11 w 26"/>
                  <a:gd name="T23" fmla="*/ 79 h 104"/>
                  <a:gd name="T24" fmla="*/ 12 w 26"/>
                  <a:gd name="T25" fmla="*/ 86 h 104"/>
                  <a:gd name="T26" fmla="*/ 10 w 26"/>
                  <a:gd name="T27" fmla="*/ 84 h 104"/>
                  <a:gd name="T28" fmla="*/ 12 w 26"/>
                  <a:gd name="T29" fmla="*/ 89 h 104"/>
                  <a:gd name="T30" fmla="*/ 9 w 26"/>
                  <a:gd name="T31" fmla="*/ 89 h 104"/>
                  <a:gd name="T32" fmla="*/ 14 w 26"/>
                  <a:gd name="T33" fmla="*/ 103 h 104"/>
                  <a:gd name="T34" fmla="*/ 19 w 26"/>
                  <a:gd name="T35" fmla="*/ 104 h 104"/>
                  <a:gd name="T36" fmla="*/ 15 w 26"/>
                  <a:gd name="T37" fmla="*/ 92 h 104"/>
                  <a:gd name="T38" fmla="*/ 15 w 26"/>
                  <a:gd name="T39" fmla="*/ 93 h 104"/>
                  <a:gd name="T40" fmla="*/ 13 w 26"/>
                  <a:gd name="T41" fmla="*/ 86 h 104"/>
                  <a:gd name="T42" fmla="*/ 19 w 26"/>
                  <a:gd name="T43" fmla="*/ 90 h 104"/>
                  <a:gd name="T44" fmla="*/ 22 w 26"/>
                  <a:gd name="T45" fmla="*/ 78 h 104"/>
                  <a:gd name="T46" fmla="*/ 23 w 26"/>
                  <a:gd name="T47" fmla="*/ 79 h 104"/>
                  <a:gd name="T48" fmla="*/ 21 w 26"/>
                  <a:gd name="T49" fmla="*/ 75 h 104"/>
                  <a:gd name="T50" fmla="*/ 18 w 26"/>
                  <a:gd name="T51" fmla="*/ 78 h 104"/>
                  <a:gd name="T52" fmla="*/ 12 w 26"/>
                  <a:gd name="T53" fmla="*/ 75 h 104"/>
                  <a:gd name="T54" fmla="*/ 12 w 26"/>
                  <a:gd name="T55" fmla="*/ 71 h 104"/>
                  <a:gd name="T56" fmla="*/ 17 w 26"/>
                  <a:gd name="T57" fmla="*/ 74 h 104"/>
                  <a:gd name="T58" fmla="*/ 15 w 26"/>
                  <a:gd name="T59" fmla="*/ 71 h 104"/>
                  <a:gd name="T60" fmla="*/ 21 w 26"/>
                  <a:gd name="T61" fmla="*/ 67 h 104"/>
                  <a:gd name="T62" fmla="*/ 15 w 26"/>
                  <a:gd name="T63" fmla="*/ 67 h 104"/>
                  <a:gd name="T64" fmla="*/ 14 w 26"/>
                  <a:gd name="T65" fmla="*/ 47 h 104"/>
                  <a:gd name="T66" fmla="*/ 18 w 26"/>
                  <a:gd name="T67" fmla="*/ 50 h 104"/>
                  <a:gd name="T68" fmla="*/ 14 w 26"/>
                  <a:gd name="T69" fmla="*/ 46 h 104"/>
                  <a:gd name="T70" fmla="*/ 16 w 26"/>
                  <a:gd name="T71" fmla="*/ 34 h 104"/>
                  <a:gd name="T72" fmla="*/ 13 w 26"/>
                  <a:gd name="T73" fmla="*/ 35 h 104"/>
                  <a:gd name="T74" fmla="*/ 15 w 26"/>
                  <a:gd name="T75" fmla="*/ 22 h 104"/>
                  <a:gd name="T76" fmla="*/ 15 w 26"/>
                  <a:gd name="T77" fmla="*/ 22 h 104"/>
                  <a:gd name="T78" fmla="*/ 9 w 26"/>
                  <a:gd name="T79" fmla="*/ 15 h 104"/>
                  <a:gd name="T80" fmla="*/ 15 w 26"/>
                  <a:gd name="T81" fmla="*/ 18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6" h="104">
                    <a:moveTo>
                      <a:pt x="15" y="18"/>
                    </a:moveTo>
                    <a:cubicBezTo>
                      <a:pt x="11" y="13"/>
                      <a:pt x="11" y="13"/>
                      <a:pt x="11" y="13"/>
                    </a:cubicBezTo>
                    <a:cubicBezTo>
                      <a:pt x="14" y="12"/>
                      <a:pt x="11" y="6"/>
                      <a:pt x="15" y="9"/>
                    </a:cubicBezTo>
                    <a:cubicBezTo>
                      <a:pt x="10" y="5"/>
                      <a:pt x="16" y="0"/>
                      <a:pt x="8" y="1"/>
                    </a:cubicBezTo>
                    <a:cubicBezTo>
                      <a:pt x="9" y="15"/>
                      <a:pt x="3" y="34"/>
                      <a:pt x="10" y="51"/>
                    </a:cubicBezTo>
                    <a:cubicBezTo>
                      <a:pt x="7" y="48"/>
                      <a:pt x="7" y="48"/>
                      <a:pt x="7" y="48"/>
                    </a:cubicBezTo>
                    <a:cubicBezTo>
                      <a:pt x="13" y="57"/>
                      <a:pt x="0" y="60"/>
                      <a:pt x="12" y="67"/>
                    </a:cubicBezTo>
                    <a:cubicBezTo>
                      <a:pt x="6" y="66"/>
                      <a:pt x="6" y="66"/>
                      <a:pt x="6" y="66"/>
                    </a:cubicBezTo>
                    <a:cubicBezTo>
                      <a:pt x="4" y="70"/>
                      <a:pt x="15" y="73"/>
                      <a:pt x="8" y="77"/>
                    </a:cubicBezTo>
                    <a:cubicBezTo>
                      <a:pt x="11" y="77"/>
                      <a:pt x="11" y="77"/>
                      <a:pt x="11" y="77"/>
                    </a:cubicBezTo>
                    <a:cubicBezTo>
                      <a:pt x="11" y="78"/>
                      <a:pt x="10" y="78"/>
                      <a:pt x="10" y="79"/>
                    </a:cubicBezTo>
                    <a:cubicBezTo>
                      <a:pt x="11" y="79"/>
                      <a:pt x="11" y="79"/>
                      <a:pt x="11" y="79"/>
                    </a:cubicBezTo>
                    <a:cubicBezTo>
                      <a:pt x="14" y="81"/>
                      <a:pt x="13" y="83"/>
                      <a:pt x="12" y="86"/>
                    </a:cubicBezTo>
                    <a:cubicBezTo>
                      <a:pt x="10" y="86"/>
                      <a:pt x="11" y="85"/>
                      <a:pt x="10" y="84"/>
                    </a:cubicBezTo>
                    <a:cubicBezTo>
                      <a:pt x="8" y="85"/>
                      <a:pt x="12" y="87"/>
                      <a:pt x="12" y="89"/>
                    </a:cubicBezTo>
                    <a:cubicBezTo>
                      <a:pt x="11" y="91"/>
                      <a:pt x="10" y="89"/>
                      <a:pt x="9" y="89"/>
                    </a:cubicBezTo>
                    <a:cubicBezTo>
                      <a:pt x="12" y="95"/>
                      <a:pt x="5" y="98"/>
                      <a:pt x="14" y="103"/>
                    </a:cubicBezTo>
                    <a:cubicBezTo>
                      <a:pt x="16" y="103"/>
                      <a:pt x="18" y="101"/>
                      <a:pt x="19" y="104"/>
                    </a:cubicBezTo>
                    <a:cubicBezTo>
                      <a:pt x="21" y="99"/>
                      <a:pt x="18" y="96"/>
                      <a:pt x="15" y="92"/>
                    </a:cubicBezTo>
                    <a:cubicBezTo>
                      <a:pt x="15" y="93"/>
                      <a:pt x="15" y="93"/>
                      <a:pt x="15" y="93"/>
                    </a:cubicBezTo>
                    <a:cubicBezTo>
                      <a:pt x="6" y="90"/>
                      <a:pt x="17" y="91"/>
                      <a:pt x="13" y="86"/>
                    </a:cubicBezTo>
                    <a:cubicBezTo>
                      <a:pt x="17" y="87"/>
                      <a:pt x="17" y="89"/>
                      <a:pt x="19" y="90"/>
                    </a:cubicBezTo>
                    <a:cubicBezTo>
                      <a:pt x="26" y="84"/>
                      <a:pt x="13" y="82"/>
                      <a:pt x="22" y="78"/>
                    </a:cubicBezTo>
                    <a:cubicBezTo>
                      <a:pt x="23" y="79"/>
                      <a:pt x="23" y="79"/>
                      <a:pt x="23" y="79"/>
                    </a:cubicBezTo>
                    <a:cubicBezTo>
                      <a:pt x="24" y="78"/>
                      <a:pt x="22" y="76"/>
                      <a:pt x="21" y="75"/>
                    </a:cubicBezTo>
                    <a:cubicBezTo>
                      <a:pt x="20" y="76"/>
                      <a:pt x="19" y="77"/>
                      <a:pt x="18" y="78"/>
                    </a:cubicBezTo>
                    <a:cubicBezTo>
                      <a:pt x="17" y="76"/>
                      <a:pt x="13" y="76"/>
                      <a:pt x="12" y="75"/>
                    </a:cubicBezTo>
                    <a:cubicBezTo>
                      <a:pt x="16" y="74"/>
                      <a:pt x="10" y="73"/>
                      <a:pt x="12" y="71"/>
                    </a:cubicBezTo>
                    <a:cubicBezTo>
                      <a:pt x="15" y="70"/>
                      <a:pt x="15" y="73"/>
                      <a:pt x="17" y="74"/>
                    </a:cubicBezTo>
                    <a:cubicBezTo>
                      <a:pt x="15" y="71"/>
                      <a:pt x="15" y="71"/>
                      <a:pt x="15" y="71"/>
                    </a:cubicBezTo>
                    <a:cubicBezTo>
                      <a:pt x="14" y="69"/>
                      <a:pt x="19" y="69"/>
                      <a:pt x="21" y="67"/>
                    </a:cubicBezTo>
                    <a:cubicBezTo>
                      <a:pt x="18" y="65"/>
                      <a:pt x="19" y="69"/>
                      <a:pt x="15" y="67"/>
                    </a:cubicBezTo>
                    <a:cubicBezTo>
                      <a:pt x="19" y="64"/>
                      <a:pt x="18" y="52"/>
                      <a:pt x="14" y="47"/>
                    </a:cubicBezTo>
                    <a:cubicBezTo>
                      <a:pt x="15" y="49"/>
                      <a:pt x="18" y="48"/>
                      <a:pt x="18" y="50"/>
                    </a:cubicBezTo>
                    <a:cubicBezTo>
                      <a:pt x="18" y="49"/>
                      <a:pt x="17" y="46"/>
                      <a:pt x="14" y="46"/>
                    </a:cubicBezTo>
                    <a:cubicBezTo>
                      <a:pt x="11" y="42"/>
                      <a:pt x="13" y="37"/>
                      <a:pt x="16" y="34"/>
                    </a:cubicBezTo>
                    <a:cubicBezTo>
                      <a:pt x="13" y="35"/>
                      <a:pt x="13" y="35"/>
                      <a:pt x="13" y="35"/>
                    </a:cubicBezTo>
                    <a:cubicBezTo>
                      <a:pt x="8" y="31"/>
                      <a:pt x="17" y="27"/>
                      <a:pt x="15" y="22"/>
                    </a:cubicBezTo>
                    <a:cubicBezTo>
                      <a:pt x="15" y="22"/>
                      <a:pt x="15" y="22"/>
                      <a:pt x="15" y="22"/>
                    </a:cubicBezTo>
                    <a:cubicBezTo>
                      <a:pt x="14" y="20"/>
                      <a:pt x="7" y="18"/>
                      <a:pt x="9" y="15"/>
                    </a:cubicBezTo>
                    <a:cubicBezTo>
                      <a:pt x="12" y="16"/>
                      <a:pt x="12" y="18"/>
                      <a:pt x="15" y="18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91" name="Freeform 882">
                <a:extLst>
                  <a:ext uri="{FF2B5EF4-FFF2-40B4-BE49-F238E27FC236}">
                    <a16:creationId xmlns:a16="http://schemas.microsoft.com/office/drawing/2014/main" xmlns="" id="{C3B6EECE-EF60-FD4E-A627-9616C8CFCD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77" y="2613"/>
                <a:ext cx="8" cy="4"/>
              </a:xfrm>
              <a:custGeom>
                <a:avLst/>
                <a:gdLst>
                  <a:gd name="T0" fmla="*/ 4 w 9"/>
                  <a:gd name="T1" fmla="*/ 2 h 5"/>
                  <a:gd name="T2" fmla="*/ 8 w 9"/>
                  <a:gd name="T3" fmla="*/ 5 h 5"/>
                  <a:gd name="T4" fmla="*/ 2 w 9"/>
                  <a:gd name="T5" fmla="*/ 0 h 5"/>
                  <a:gd name="T6" fmla="*/ 3 w 9"/>
                  <a:gd name="T7" fmla="*/ 3 h 5"/>
                  <a:gd name="T8" fmla="*/ 4 w 9"/>
                  <a:gd name="T9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5">
                    <a:moveTo>
                      <a:pt x="4" y="2"/>
                    </a:moveTo>
                    <a:cubicBezTo>
                      <a:pt x="8" y="5"/>
                      <a:pt x="8" y="5"/>
                      <a:pt x="8" y="5"/>
                    </a:cubicBezTo>
                    <a:cubicBezTo>
                      <a:pt x="9" y="3"/>
                      <a:pt x="4" y="0"/>
                      <a:pt x="2" y="0"/>
                    </a:cubicBezTo>
                    <a:cubicBezTo>
                      <a:pt x="2" y="1"/>
                      <a:pt x="0" y="3"/>
                      <a:pt x="3" y="3"/>
                    </a:cubicBezTo>
                    <a:cubicBezTo>
                      <a:pt x="3" y="3"/>
                      <a:pt x="5" y="3"/>
                      <a:pt x="4" y="2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92" name="Freeform 883">
                <a:extLst>
                  <a:ext uri="{FF2B5EF4-FFF2-40B4-BE49-F238E27FC236}">
                    <a16:creationId xmlns:a16="http://schemas.microsoft.com/office/drawing/2014/main" xmlns="" id="{5640EF33-13D2-C844-86DD-9C9925688B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74" y="2571"/>
                <a:ext cx="15" cy="42"/>
              </a:xfrm>
              <a:custGeom>
                <a:avLst/>
                <a:gdLst>
                  <a:gd name="T0" fmla="*/ 10 w 18"/>
                  <a:gd name="T1" fmla="*/ 17 h 49"/>
                  <a:gd name="T2" fmla="*/ 6 w 18"/>
                  <a:gd name="T3" fmla="*/ 16 h 49"/>
                  <a:gd name="T4" fmla="*/ 4 w 18"/>
                  <a:gd name="T5" fmla="*/ 35 h 49"/>
                  <a:gd name="T6" fmla="*/ 10 w 18"/>
                  <a:gd name="T7" fmla="*/ 41 h 49"/>
                  <a:gd name="T8" fmla="*/ 6 w 18"/>
                  <a:gd name="T9" fmla="*/ 42 h 49"/>
                  <a:gd name="T10" fmla="*/ 10 w 18"/>
                  <a:gd name="T11" fmla="*/ 48 h 49"/>
                  <a:gd name="T12" fmla="*/ 9 w 18"/>
                  <a:gd name="T13" fmla="*/ 45 h 49"/>
                  <a:gd name="T14" fmla="*/ 11 w 18"/>
                  <a:gd name="T15" fmla="*/ 45 h 49"/>
                  <a:gd name="T16" fmla="*/ 10 w 18"/>
                  <a:gd name="T17" fmla="*/ 42 h 49"/>
                  <a:gd name="T18" fmla="*/ 13 w 18"/>
                  <a:gd name="T19" fmla="*/ 43 h 49"/>
                  <a:gd name="T20" fmla="*/ 8 w 18"/>
                  <a:gd name="T21" fmla="*/ 34 h 49"/>
                  <a:gd name="T22" fmla="*/ 14 w 18"/>
                  <a:gd name="T23" fmla="*/ 34 h 49"/>
                  <a:gd name="T24" fmla="*/ 16 w 18"/>
                  <a:gd name="T25" fmla="*/ 25 h 49"/>
                  <a:gd name="T26" fmla="*/ 15 w 18"/>
                  <a:gd name="T27" fmla="*/ 26 h 49"/>
                  <a:gd name="T28" fmla="*/ 10 w 18"/>
                  <a:gd name="T29" fmla="*/ 27 h 49"/>
                  <a:gd name="T30" fmla="*/ 16 w 18"/>
                  <a:gd name="T31" fmla="*/ 24 h 49"/>
                  <a:gd name="T32" fmla="*/ 13 w 18"/>
                  <a:gd name="T33" fmla="*/ 7 h 49"/>
                  <a:gd name="T34" fmla="*/ 6 w 18"/>
                  <a:gd name="T35" fmla="*/ 4 h 49"/>
                  <a:gd name="T36" fmla="*/ 12 w 18"/>
                  <a:gd name="T37" fmla="*/ 5 h 49"/>
                  <a:gd name="T38" fmla="*/ 13 w 18"/>
                  <a:gd name="T39" fmla="*/ 2 h 49"/>
                  <a:gd name="T40" fmla="*/ 3 w 18"/>
                  <a:gd name="T41" fmla="*/ 0 h 49"/>
                  <a:gd name="T42" fmla="*/ 10 w 18"/>
                  <a:gd name="T43" fmla="*/ 17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8" h="49">
                    <a:moveTo>
                      <a:pt x="10" y="17"/>
                    </a:moveTo>
                    <a:cubicBezTo>
                      <a:pt x="9" y="16"/>
                      <a:pt x="7" y="16"/>
                      <a:pt x="6" y="16"/>
                    </a:cubicBezTo>
                    <a:cubicBezTo>
                      <a:pt x="7" y="23"/>
                      <a:pt x="8" y="32"/>
                      <a:pt x="4" y="35"/>
                    </a:cubicBezTo>
                    <a:cubicBezTo>
                      <a:pt x="3" y="37"/>
                      <a:pt x="9" y="38"/>
                      <a:pt x="10" y="41"/>
                    </a:cubicBezTo>
                    <a:cubicBezTo>
                      <a:pt x="6" y="42"/>
                      <a:pt x="6" y="42"/>
                      <a:pt x="6" y="42"/>
                    </a:cubicBezTo>
                    <a:cubicBezTo>
                      <a:pt x="8" y="44"/>
                      <a:pt x="4" y="49"/>
                      <a:pt x="10" y="48"/>
                    </a:cubicBezTo>
                    <a:cubicBezTo>
                      <a:pt x="11" y="48"/>
                      <a:pt x="7" y="46"/>
                      <a:pt x="9" y="45"/>
                    </a:cubicBezTo>
                    <a:cubicBezTo>
                      <a:pt x="11" y="45"/>
                      <a:pt x="11" y="45"/>
                      <a:pt x="11" y="45"/>
                    </a:cubicBezTo>
                    <a:cubicBezTo>
                      <a:pt x="10" y="42"/>
                      <a:pt x="10" y="42"/>
                      <a:pt x="10" y="42"/>
                    </a:cubicBezTo>
                    <a:cubicBezTo>
                      <a:pt x="13" y="43"/>
                      <a:pt x="13" y="43"/>
                      <a:pt x="13" y="43"/>
                    </a:cubicBezTo>
                    <a:cubicBezTo>
                      <a:pt x="18" y="39"/>
                      <a:pt x="5" y="39"/>
                      <a:pt x="8" y="34"/>
                    </a:cubicBezTo>
                    <a:cubicBezTo>
                      <a:pt x="14" y="34"/>
                      <a:pt x="14" y="34"/>
                      <a:pt x="14" y="34"/>
                    </a:cubicBezTo>
                    <a:cubicBezTo>
                      <a:pt x="14" y="31"/>
                      <a:pt x="13" y="29"/>
                      <a:pt x="16" y="25"/>
                    </a:cubicBezTo>
                    <a:cubicBezTo>
                      <a:pt x="16" y="25"/>
                      <a:pt x="13" y="25"/>
                      <a:pt x="15" y="26"/>
                    </a:cubicBezTo>
                    <a:cubicBezTo>
                      <a:pt x="14" y="27"/>
                      <a:pt x="12" y="27"/>
                      <a:pt x="10" y="27"/>
                    </a:cubicBezTo>
                    <a:cubicBezTo>
                      <a:pt x="6" y="21"/>
                      <a:pt x="14" y="28"/>
                      <a:pt x="16" y="24"/>
                    </a:cubicBezTo>
                    <a:cubicBezTo>
                      <a:pt x="12" y="19"/>
                      <a:pt x="9" y="10"/>
                      <a:pt x="13" y="7"/>
                    </a:cubicBezTo>
                    <a:cubicBezTo>
                      <a:pt x="10" y="10"/>
                      <a:pt x="6" y="7"/>
                      <a:pt x="6" y="4"/>
                    </a:cubicBezTo>
                    <a:cubicBezTo>
                      <a:pt x="9" y="3"/>
                      <a:pt x="10" y="5"/>
                      <a:pt x="12" y="5"/>
                    </a:cubicBezTo>
                    <a:cubicBezTo>
                      <a:pt x="12" y="4"/>
                      <a:pt x="14" y="3"/>
                      <a:pt x="13" y="2"/>
                    </a:cubicBezTo>
                    <a:cubicBezTo>
                      <a:pt x="10" y="3"/>
                      <a:pt x="5" y="2"/>
                      <a:pt x="3" y="0"/>
                    </a:cubicBezTo>
                    <a:cubicBezTo>
                      <a:pt x="0" y="6"/>
                      <a:pt x="10" y="10"/>
                      <a:pt x="10" y="17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93" name="Freeform 884">
                <a:extLst>
                  <a:ext uri="{FF2B5EF4-FFF2-40B4-BE49-F238E27FC236}">
                    <a16:creationId xmlns:a16="http://schemas.microsoft.com/office/drawing/2014/main" xmlns="" id="{38E1225F-B9A7-734C-A601-19272EF660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78" y="2582"/>
                <a:ext cx="1" cy="3"/>
              </a:xfrm>
              <a:custGeom>
                <a:avLst/>
                <a:gdLst>
                  <a:gd name="T0" fmla="*/ 0 w 1"/>
                  <a:gd name="T1" fmla="*/ 2 h 3"/>
                  <a:gd name="T2" fmla="*/ 1 w 1"/>
                  <a:gd name="T3" fmla="*/ 3 h 3"/>
                  <a:gd name="T4" fmla="*/ 1 w 1"/>
                  <a:gd name="T5" fmla="*/ 0 h 3"/>
                  <a:gd name="T6" fmla="*/ 0 w 1"/>
                  <a:gd name="T7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3">
                    <a:moveTo>
                      <a:pt x="0" y="2"/>
                    </a:moveTo>
                    <a:lnTo>
                      <a:pt x="1" y="3"/>
                    </a:lnTo>
                    <a:lnTo>
                      <a:pt x="1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94" name="Freeform 885">
                <a:extLst>
                  <a:ext uri="{FF2B5EF4-FFF2-40B4-BE49-F238E27FC236}">
                    <a16:creationId xmlns:a16="http://schemas.microsoft.com/office/drawing/2014/main" xmlns="" id="{6A535B76-7178-2D48-8E02-720F8AB973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1" y="3244"/>
                <a:ext cx="4" cy="3"/>
              </a:xfrm>
              <a:custGeom>
                <a:avLst/>
                <a:gdLst>
                  <a:gd name="T0" fmla="*/ 2 w 4"/>
                  <a:gd name="T1" fmla="*/ 3 h 3"/>
                  <a:gd name="T2" fmla="*/ 4 w 4"/>
                  <a:gd name="T3" fmla="*/ 1 h 3"/>
                  <a:gd name="T4" fmla="*/ 0 w 4"/>
                  <a:gd name="T5" fmla="*/ 0 h 3"/>
                  <a:gd name="T6" fmla="*/ 2 w 4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3">
                    <a:moveTo>
                      <a:pt x="2" y="3"/>
                    </a:moveTo>
                    <a:lnTo>
                      <a:pt x="4" y="1"/>
                    </a:lnTo>
                    <a:lnTo>
                      <a:pt x="0" y="0"/>
                    </a:lnTo>
                    <a:lnTo>
                      <a:pt x="2" y="3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95" name="Freeform 886">
                <a:extLst>
                  <a:ext uri="{FF2B5EF4-FFF2-40B4-BE49-F238E27FC236}">
                    <a16:creationId xmlns:a16="http://schemas.microsoft.com/office/drawing/2014/main" xmlns="" id="{1B0B6D37-6F0D-D842-8FB8-FD8E49F870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0" y="3234"/>
                <a:ext cx="14" cy="10"/>
              </a:xfrm>
              <a:custGeom>
                <a:avLst/>
                <a:gdLst>
                  <a:gd name="T0" fmla="*/ 16 w 16"/>
                  <a:gd name="T1" fmla="*/ 3 h 11"/>
                  <a:gd name="T2" fmla="*/ 14 w 16"/>
                  <a:gd name="T3" fmla="*/ 0 h 11"/>
                  <a:gd name="T4" fmla="*/ 0 w 16"/>
                  <a:gd name="T5" fmla="*/ 6 h 11"/>
                  <a:gd name="T6" fmla="*/ 9 w 16"/>
                  <a:gd name="T7" fmla="*/ 10 h 11"/>
                  <a:gd name="T8" fmla="*/ 6 w 16"/>
                  <a:gd name="T9" fmla="*/ 5 h 11"/>
                  <a:gd name="T10" fmla="*/ 12 w 16"/>
                  <a:gd name="T11" fmla="*/ 9 h 11"/>
                  <a:gd name="T12" fmla="*/ 11 w 16"/>
                  <a:gd name="T13" fmla="*/ 3 h 11"/>
                  <a:gd name="T14" fmla="*/ 16 w 16"/>
                  <a:gd name="T15" fmla="*/ 3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" h="11">
                    <a:moveTo>
                      <a:pt x="16" y="3"/>
                    </a:moveTo>
                    <a:cubicBezTo>
                      <a:pt x="14" y="0"/>
                      <a:pt x="14" y="0"/>
                      <a:pt x="14" y="0"/>
                    </a:cubicBezTo>
                    <a:cubicBezTo>
                      <a:pt x="4" y="2"/>
                      <a:pt x="7" y="0"/>
                      <a:pt x="0" y="6"/>
                    </a:cubicBezTo>
                    <a:cubicBezTo>
                      <a:pt x="1" y="7"/>
                      <a:pt x="5" y="11"/>
                      <a:pt x="9" y="10"/>
                    </a:cubicBezTo>
                    <a:cubicBezTo>
                      <a:pt x="9" y="9"/>
                      <a:pt x="5" y="7"/>
                      <a:pt x="6" y="5"/>
                    </a:cubicBezTo>
                    <a:cubicBezTo>
                      <a:pt x="9" y="6"/>
                      <a:pt x="8" y="8"/>
                      <a:pt x="12" y="9"/>
                    </a:cubicBezTo>
                    <a:cubicBezTo>
                      <a:pt x="15" y="5"/>
                      <a:pt x="10" y="7"/>
                      <a:pt x="11" y="3"/>
                    </a:cubicBezTo>
                    <a:lnTo>
                      <a:pt x="16" y="3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96" name="Freeform 887">
                <a:extLst>
                  <a:ext uri="{FF2B5EF4-FFF2-40B4-BE49-F238E27FC236}">
                    <a16:creationId xmlns:a16="http://schemas.microsoft.com/office/drawing/2014/main" xmlns="" id="{339021F2-071A-324A-B9D4-91DAA4AA02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5" y="3233"/>
                <a:ext cx="4" cy="1"/>
              </a:xfrm>
              <a:custGeom>
                <a:avLst/>
                <a:gdLst>
                  <a:gd name="T0" fmla="*/ 0 w 5"/>
                  <a:gd name="T1" fmla="*/ 2 h 2"/>
                  <a:gd name="T2" fmla="*/ 5 w 5"/>
                  <a:gd name="T3" fmla="*/ 2 h 2"/>
                  <a:gd name="T4" fmla="*/ 0 w 5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2">
                    <a:moveTo>
                      <a:pt x="0" y="2"/>
                    </a:moveTo>
                    <a:cubicBezTo>
                      <a:pt x="5" y="2"/>
                      <a:pt x="5" y="2"/>
                      <a:pt x="5" y="2"/>
                    </a:cubicBezTo>
                    <a:cubicBezTo>
                      <a:pt x="3" y="2"/>
                      <a:pt x="1" y="0"/>
                      <a:pt x="0" y="2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97" name="Freeform 888">
                <a:extLst>
                  <a:ext uri="{FF2B5EF4-FFF2-40B4-BE49-F238E27FC236}">
                    <a16:creationId xmlns:a16="http://schemas.microsoft.com/office/drawing/2014/main" xmlns="" id="{D3C6A1D6-1804-B346-A0D1-4A9017456A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1" y="3230"/>
                <a:ext cx="6" cy="3"/>
              </a:xfrm>
              <a:custGeom>
                <a:avLst/>
                <a:gdLst>
                  <a:gd name="T0" fmla="*/ 3 w 7"/>
                  <a:gd name="T1" fmla="*/ 3 h 3"/>
                  <a:gd name="T2" fmla="*/ 7 w 7"/>
                  <a:gd name="T3" fmla="*/ 2 h 3"/>
                  <a:gd name="T4" fmla="*/ 0 w 7"/>
                  <a:gd name="T5" fmla="*/ 0 h 3"/>
                  <a:gd name="T6" fmla="*/ 3 w 7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3">
                    <a:moveTo>
                      <a:pt x="3" y="3"/>
                    </a:moveTo>
                    <a:cubicBezTo>
                      <a:pt x="3" y="0"/>
                      <a:pt x="7" y="2"/>
                      <a:pt x="7" y="2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3" y="3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98" name="Freeform 889">
                <a:extLst>
                  <a:ext uri="{FF2B5EF4-FFF2-40B4-BE49-F238E27FC236}">
                    <a16:creationId xmlns:a16="http://schemas.microsoft.com/office/drawing/2014/main" xmlns="" id="{3841E463-7F22-914B-90B2-004DFF3175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2" y="3224"/>
                <a:ext cx="2" cy="1"/>
              </a:xfrm>
              <a:custGeom>
                <a:avLst/>
                <a:gdLst>
                  <a:gd name="T0" fmla="*/ 2 w 2"/>
                  <a:gd name="T1" fmla="*/ 1 h 1"/>
                  <a:gd name="T2" fmla="*/ 1 w 2"/>
                  <a:gd name="T3" fmla="*/ 0 h 1"/>
                  <a:gd name="T4" fmla="*/ 2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1" y="0"/>
                      <a:pt x="2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99" name="Freeform 890">
                <a:extLst>
                  <a:ext uri="{FF2B5EF4-FFF2-40B4-BE49-F238E27FC236}">
                    <a16:creationId xmlns:a16="http://schemas.microsoft.com/office/drawing/2014/main" xmlns="" id="{D374EC5C-E606-BB4E-BF4D-13D56A55AB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0" y="3221"/>
                <a:ext cx="12" cy="7"/>
              </a:xfrm>
              <a:custGeom>
                <a:avLst/>
                <a:gdLst>
                  <a:gd name="T0" fmla="*/ 3 w 13"/>
                  <a:gd name="T1" fmla="*/ 0 h 9"/>
                  <a:gd name="T2" fmla="*/ 3 w 13"/>
                  <a:gd name="T3" fmla="*/ 4 h 9"/>
                  <a:gd name="T4" fmla="*/ 4 w 13"/>
                  <a:gd name="T5" fmla="*/ 3 h 9"/>
                  <a:gd name="T6" fmla="*/ 9 w 13"/>
                  <a:gd name="T7" fmla="*/ 5 h 9"/>
                  <a:gd name="T8" fmla="*/ 9 w 13"/>
                  <a:gd name="T9" fmla="*/ 9 h 9"/>
                  <a:gd name="T10" fmla="*/ 13 w 13"/>
                  <a:gd name="T11" fmla="*/ 6 h 9"/>
                  <a:gd name="T12" fmla="*/ 3 w 13"/>
                  <a:gd name="T13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" h="9">
                    <a:moveTo>
                      <a:pt x="3" y="0"/>
                    </a:moveTo>
                    <a:cubicBezTo>
                      <a:pt x="0" y="1"/>
                      <a:pt x="2" y="2"/>
                      <a:pt x="3" y="4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5" y="2"/>
                      <a:pt x="10" y="3"/>
                      <a:pt x="9" y="5"/>
                    </a:cubicBezTo>
                    <a:cubicBezTo>
                      <a:pt x="10" y="7"/>
                      <a:pt x="6" y="7"/>
                      <a:pt x="9" y="9"/>
                    </a:cubicBezTo>
                    <a:cubicBezTo>
                      <a:pt x="13" y="6"/>
                      <a:pt x="13" y="6"/>
                      <a:pt x="13" y="6"/>
                    </a:cubicBezTo>
                    <a:cubicBezTo>
                      <a:pt x="12" y="3"/>
                      <a:pt x="5" y="1"/>
                      <a:pt x="3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00" name="Freeform 891">
                <a:extLst>
                  <a:ext uri="{FF2B5EF4-FFF2-40B4-BE49-F238E27FC236}">
                    <a16:creationId xmlns:a16="http://schemas.microsoft.com/office/drawing/2014/main" xmlns="" id="{96D50833-A424-BF46-B152-5DF9198BA2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4" y="3225"/>
                <a:ext cx="1" cy="1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01" name="Freeform 892">
                <a:extLst>
                  <a:ext uri="{FF2B5EF4-FFF2-40B4-BE49-F238E27FC236}">
                    <a16:creationId xmlns:a16="http://schemas.microsoft.com/office/drawing/2014/main" xmlns="" id="{0822F6F1-B459-DC4D-9238-36997AF372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4" y="3228"/>
                <a:ext cx="2" cy="1"/>
              </a:xfrm>
              <a:custGeom>
                <a:avLst/>
                <a:gdLst>
                  <a:gd name="T0" fmla="*/ 0 w 2"/>
                  <a:gd name="T1" fmla="*/ 0 h 1"/>
                  <a:gd name="T2" fmla="*/ 1 w 2"/>
                  <a:gd name="T3" fmla="*/ 1 h 1"/>
                  <a:gd name="T4" fmla="*/ 2 w 2"/>
                  <a:gd name="T5" fmla="*/ 1 h 1"/>
                  <a:gd name="T6" fmla="*/ 0 w 2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0" y="0"/>
                    </a:moveTo>
                    <a:lnTo>
                      <a:pt x="1" y="1"/>
                    </a:lnTo>
                    <a:lnTo>
                      <a:pt x="2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02" name="Freeform 893">
                <a:extLst>
                  <a:ext uri="{FF2B5EF4-FFF2-40B4-BE49-F238E27FC236}">
                    <a16:creationId xmlns:a16="http://schemas.microsoft.com/office/drawing/2014/main" xmlns="" id="{B08C5C4C-B91B-864A-8C70-E761B629C5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2" y="3211"/>
                <a:ext cx="11" cy="8"/>
              </a:xfrm>
              <a:custGeom>
                <a:avLst/>
                <a:gdLst>
                  <a:gd name="T0" fmla="*/ 0 w 12"/>
                  <a:gd name="T1" fmla="*/ 4 h 9"/>
                  <a:gd name="T2" fmla="*/ 5 w 12"/>
                  <a:gd name="T3" fmla="*/ 9 h 9"/>
                  <a:gd name="T4" fmla="*/ 12 w 12"/>
                  <a:gd name="T5" fmla="*/ 4 h 9"/>
                  <a:gd name="T6" fmla="*/ 10 w 12"/>
                  <a:gd name="T7" fmla="*/ 1 h 9"/>
                  <a:gd name="T8" fmla="*/ 0 w 12"/>
                  <a:gd name="T9" fmla="*/ 4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9">
                    <a:moveTo>
                      <a:pt x="0" y="4"/>
                    </a:moveTo>
                    <a:cubicBezTo>
                      <a:pt x="6" y="4"/>
                      <a:pt x="0" y="9"/>
                      <a:pt x="5" y="9"/>
                    </a:cubicBezTo>
                    <a:cubicBezTo>
                      <a:pt x="4" y="6"/>
                      <a:pt x="9" y="4"/>
                      <a:pt x="12" y="4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8" y="0"/>
                      <a:pt x="3" y="2"/>
                      <a:pt x="0" y="4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03" name="Freeform 894">
                <a:extLst>
                  <a:ext uri="{FF2B5EF4-FFF2-40B4-BE49-F238E27FC236}">
                    <a16:creationId xmlns:a16="http://schemas.microsoft.com/office/drawing/2014/main" xmlns="" id="{29CF4A3B-B859-D845-AC92-7642E011AD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65" y="3208"/>
                <a:ext cx="1" cy="1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lnTo>
                      <a:pt x="0" y="0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04" name="Freeform 895">
                <a:extLst>
                  <a:ext uri="{FF2B5EF4-FFF2-40B4-BE49-F238E27FC236}">
                    <a16:creationId xmlns:a16="http://schemas.microsoft.com/office/drawing/2014/main" xmlns="" id="{DF2E8741-2F3D-7146-8058-5D6E649BC2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5" y="3195"/>
                <a:ext cx="14" cy="15"/>
              </a:xfrm>
              <a:custGeom>
                <a:avLst/>
                <a:gdLst>
                  <a:gd name="T0" fmla="*/ 1 w 17"/>
                  <a:gd name="T1" fmla="*/ 0 h 18"/>
                  <a:gd name="T2" fmla="*/ 8 w 17"/>
                  <a:gd name="T3" fmla="*/ 7 h 18"/>
                  <a:gd name="T4" fmla="*/ 3 w 17"/>
                  <a:gd name="T5" fmla="*/ 5 h 18"/>
                  <a:gd name="T6" fmla="*/ 6 w 17"/>
                  <a:gd name="T7" fmla="*/ 11 h 18"/>
                  <a:gd name="T8" fmla="*/ 0 w 17"/>
                  <a:gd name="T9" fmla="*/ 8 h 18"/>
                  <a:gd name="T10" fmla="*/ 6 w 17"/>
                  <a:gd name="T11" fmla="*/ 15 h 18"/>
                  <a:gd name="T12" fmla="*/ 2 w 17"/>
                  <a:gd name="T13" fmla="*/ 18 h 18"/>
                  <a:gd name="T14" fmla="*/ 8 w 17"/>
                  <a:gd name="T15" fmla="*/ 17 h 18"/>
                  <a:gd name="T16" fmla="*/ 8 w 17"/>
                  <a:gd name="T17" fmla="*/ 13 h 18"/>
                  <a:gd name="T18" fmla="*/ 12 w 17"/>
                  <a:gd name="T19" fmla="*/ 15 h 18"/>
                  <a:gd name="T20" fmla="*/ 15 w 17"/>
                  <a:gd name="T21" fmla="*/ 5 h 18"/>
                  <a:gd name="T22" fmla="*/ 1 w 17"/>
                  <a:gd name="T23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7" h="18">
                    <a:moveTo>
                      <a:pt x="1" y="0"/>
                    </a:moveTo>
                    <a:cubicBezTo>
                      <a:pt x="8" y="7"/>
                      <a:pt x="8" y="7"/>
                      <a:pt x="8" y="7"/>
                    </a:cubicBezTo>
                    <a:cubicBezTo>
                      <a:pt x="6" y="6"/>
                      <a:pt x="4" y="7"/>
                      <a:pt x="3" y="5"/>
                    </a:cubicBezTo>
                    <a:cubicBezTo>
                      <a:pt x="2" y="8"/>
                      <a:pt x="6" y="9"/>
                      <a:pt x="6" y="11"/>
                    </a:cubicBezTo>
                    <a:cubicBezTo>
                      <a:pt x="0" y="13"/>
                      <a:pt x="5" y="7"/>
                      <a:pt x="0" y="8"/>
                    </a:cubicBezTo>
                    <a:cubicBezTo>
                      <a:pt x="0" y="10"/>
                      <a:pt x="0" y="13"/>
                      <a:pt x="6" y="15"/>
                    </a:cubicBezTo>
                    <a:cubicBezTo>
                      <a:pt x="2" y="18"/>
                      <a:pt x="2" y="18"/>
                      <a:pt x="2" y="18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10" y="15"/>
                      <a:pt x="3" y="14"/>
                      <a:pt x="8" y="13"/>
                    </a:cubicBezTo>
                    <a:cubicBezTo>
                      <a:pt x="10" y="13"/>
                      <a:pt x="11" y="14"/>
                      <a:pt x="12" y="15"/>
                    </a:cubicBezTo>
                    <a:cubicBezTo>
                      <a:pt x="10" y="13"/>
                      <a:pt x="17" y="9"/>
                      <a:pt x="15" y="5"/>
                    </a:cubicBezTo>
                    <a:cubicBezTo>
                      <a:pt x="15" y="1"/>
                      <a:pt x="4" y="2"/>
                      <a:pt x="1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05" name="Freeform 896">
                <a:extLst>
                  <a:ext uri="{FF2B5EF4-FFF2-40B4-BE49-F238E27FC236}">
                    <a16:creationId xmlns:a16="http://schemas.microsoft.com/office/drawing/2014/main" xmlns="" id="{F1DDEDD3-2AF6-A846-9FB1-70775D37DD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61" y="3194"/>
                <a:ext cx="3" cy="0"/>
              </a:xfrm>
              <a:custGeom>
                <a:avLst/>
                <a:gdLst>
                  <a:gd name="T0" fmla="*/ 1 w 3"/>
                  <a:gd name="T1" fmla="*/ 3 w 3"/>
                  <a:gd name="T2" fmla="*/ 0 w 3"/>
                  <a:gd name="T3" fmla="*/ 1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">
                    <a:moveTo>
                      <a:pt x="1" y="0"/>
                    </a:moveTo>
                    <a:lnTo>
                      <a:pt x="3" y="0"/>
                    </a:ln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06" name="Freeform 897">
                <a:extLst>
                  <a:ext uri="{FF2B5EF4-FFF2-40B4-BE49-F238E27FC236}">
                    <a16:creationId xmlns:a16="http://schemas.microsoft.com/office/drawing/2014/main" xmlns="" id="{D59A335E-AD82-9D48-A8C9-ADE4BCC879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4" y="3178"/>
                <a:ext cx="15" cy="14"/>
              </a:xfrm>
              <a:custGeom>
                <a:avLst/>
                <a:gdLst>
                  <a:gd name="T0" fmla="*/ 1 w 18"/>
                  <a:gd name="T1" fmla="*/ 10 h 16"/>
                  <a:gd name="T2" fmla="*/ 5 w 18"/>
                  <a:gd name="T3" fmla="*/ 14 h 16"/>
                  <a:gd name="T4" fmla="*/ 2 w 18"/>
                  <a:gd name="T5" fmla="*/ 15 h 16"/>
                  <a:gd name="T6" fmla="*/ 7 w 18"/>
                  <a:gd name="T7" fmla="*/ 16 h 16"/>
                  <a:gd name="T8" fmla="*/ 4 w 18"/>
                  <a:gd name="T9" fmla="*/ 9 h 16"/>
                  <a:gd name="T10" fmla="*/ 13 w 18"/>
                  <a:gd name="T11" fmla="*/ 7 h 16"/>
                  <a:gd name="T12" fmla="*/ 11 w 18"/>
                  <a:gd name="T13" fmla="*/ 11 h 16"/>
                  <a:gd name="T14" fmla="*/ 10 w 18"/>
                  <a:gd name="T15" fmla="*/ 1 h 16"/>
                  <a:gd name="T16" fmla="*/ 8 w 18"/>
                  <a:gd name="T17" fmla="*/ 3 h 16"/>
                  <a:gd name="T18" fmla="*/ 6 w 18"/>
                  <a:gd name="T19" fmla="*/ 0 h 16"/>
                  <a:gd name="T20" fmla="*/ 1 w 18"/>
                  <a:gd name="T21" fmla="*/ 1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8" h="16">
                    <a:moveTo>
                      <a:pt x="1" y="10"/>
                    </a:moveTo>
                    <a:cubicBezTo>
                      <a:pt x="5" y="14"/>
                      <a:pt x="5" y="14"/>
                      <a:pt x="5" y="14"/>
                    </a:cubicBezTo>
                    <a:cubicBezTo>
                      <a:pt x="4" y="14"/>
                      <a:pt x="3" y="15"/>
                      <a:pt x="2" y="15"/>
                    </a:cubicBezTo>
                    <a:cubicBezTo>
                      <a:pt x="3" y="15"/>
                      <a:pt x="6" y="16"/>
                      <a:pt x="7" y="16"/>
                    </a:cubicBezTo>
                    <a:cubicBezTo>
                      <a:pt x="13" y="14"/>
                      <a:pt x="5" y="11"/>
                      <a:pt x="4" y="9"/>
                    </a:cubicBezTo>
                    <a:cubicBezTo>
                      <a:pt x="7" y="3"/>
                      <a:pt x="7" y="9"/>
                      <a:pt x="13" y="7"/>
                    </a:cubicBezTo>
                    <a:cubicBezTo>
                      <a:pt x="13" y="8"/>
                      <a:pt x="11" y="8"/>
                      <a:pt x="11" y="11"/>
                    </a:cubicBezTo>
                    <a:cubicBezTo>
                      <a:pt x="18" y="7"/>
                      <a:pt x="11" y="3"/>
                      <a:pt x="10" y="1"/>
                    </a:cubicBezTo>
                    <a:cubicBezTo>
                      <a:pt x="9" y="1"/>
                      <a:pt x="7" y="1"/>
                      <a:pt x="8" y="3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1" y="3"/>
                      <a:pt x="0" y="5"/>
                      <a:pt x="1" y="1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07" name="Freeform 898">
                <a:extLst>
                  <a:ext uri="{FF2B5EF4-FFF2-40B4-BE49-F238E27FC236}">
                    <a16:creationId xmlns:a16="http://schemas.microsoft.com/office/drawing/2014/main" xmlns="" id="{A8F63D54-C9D1-B044-BAAE-5BEC74235A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3" y="3191"/>
                <a:ext cx="3" cy="2"/>
              </a:xfrm>
              <a:custGeom>
                <a:avLst/>
                <a:gdLst>
                  <a:gd name="T0" fmla="*/ 2 w 3"/>
                  <a:gd name="T1" fmla="*/ 2 h 2"/>
                  <a:gd name="T2" fmla="*/ 3 w 3"/>
                  <a:gd name="T3" fmla="*/ 0 h 2"/>
                  <a:gd name="T4" fmla="*/ 2 w 3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2">
                    <a:moveTo>
                      <a:pt x="2" y="2"/>
                    </a:moveTo>
                    <a:cubicBezTo>
                      <a:pt x="1" y="1"/>
                      <a:pt x="2" y="0"/>
                      <a:pt x="3" y="0"/>
                    </a:cubicBezTo>
                    <a:cubicBezTo>
                      <a:pt x="1" y="0"/>
                      <a:pt x="0" y="1"/>
                      <a:pt x="2" y="2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08" name="Freeform 899">
                <a:extLst>
                  <a:ext uri="{FF2B5EF4-FFF2-40B4-BE49-F238E27FC236}">
                    <a16:creationId xmlns:a16="http://schemas.microsoft.com/office/drawing/2014/main" xmlns="" id="{F3295620-8E8F-094C-9CC3-DDE1F22083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62" y="3178"/>
                <a:ext cx="1" cy="1"/>
              </a:xfrm>
              <a:custGeom>
                <a:avLst/>
                <a:gdLst>
                  <a:gd name="T0" fmla="*/ 1 w 1"/>
                  <a:gd name="T1" fmla="*/ 0 h 2"/>
                  <a:gd name="T2" fmla="*/ 1 w 1"/>
                  <a:gd name="T3" fmla="*/ 2 h 2"/>
                  <a:gd name="T4" fmla="*/ 1 w 1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cubicBezTo>
                      <a:pt x="0" y="1"/>
                      <a:pt x="0" y="1"/>
                      <a:pt x="1" y="2"/>
                    </a:cubicBezTo>
                    <a:cubicBezTo>
                      <a:pt x="1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09" name="Freeform 900">
                <a:extLst>
                  <a:ext uri="{FF2B5EF4-FFF2-40B4-BE49-F238E27FC236}">
                    <a16:creationId xmlns:a16="http://schemas.microsoft.com/office/drawing/2014/main" xmlns="" id="{53F3AE1B-155B-7B41-A5CF-AD4B7E76BC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4" y="3178"/>
                <a:ext cx="2" cy="2"/>
              </a:xfrm>
              <a:custGeom>
                <a:avLst/>
                <a:gdLst>
                  <a:gd name="T0" fmla="*/ 2 w 3"/>
                  <a:gd name="T1" fmla="*/ 3 h 3"/>
                  <a:gd name="T2" fmla="*/ 3 w 3"/>
                  <a:gd name="T3" fmla="*/ 0 h 3"/>
                  <a:gd name="T4" fmla="*/ 0 w 3"/>
                  <a:gd name="T5" fmla="*/ 1 h 3"/>
                  <a:gd name="T6" fmla="*/ 2 w 3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3">
                    <a:moveTo>
                      <a:pt x="2" y="3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1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10" name="Freeform 901">
                <a:extLst>
                  <a:ext uri="{FF2B5EF4-FFF2-40B4-BE49-F238E27FC236}">
                    <a16:creationId xmlns:a16="http://schemas.microsoft.com/office/drawing/2014/main" xmlns="" id="{0D76C42B-C237-CC48-804B-85CFD1EFBC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0" y="3088"/>
                <a:ext cx="18" cy="89"/>
              </a:xfrm>
              <a:custGeom>
                <a:avLst/>
                <a:gdLst>
                  <a:gd name="T0" fmla="*/ 18 w 20"/>
                  <a:gd name="T1" fmla="*/ 1 h 103"/>
                  <a:gd name="T2" fmla="*/ 15 w 20"/>
                  <a:gd name="T3" fmla="*/ 4 h 103"/>
                  <a:gd name="T4" fmla="*/ 11 w 20"/>
                  <a:gd name="T5" fmla="*/ 0 h 103"/>
                  <a:gd name="T6" fmla="*/ 4 w 20"/>
                  <a:gd name="T7" fmla="*/ 0 h 103"/>
                  <a:gd name="T8" fmla="*/ 6 w 20"/>
                  <a:gd name="T9" fmla="*/ 8 h 103"/>
                  <a:gd name="T10" fmla="*/ 3 w 20"/>
                  <a:gd name="T11" fmla="*/ 8 h 103"/>
                  <a:gd name="T12" fmla="*/ 4 w 20"/>
                  <a:gd name="T13" fmla="*/ 23 h 103"/>
                  <a:gd name="T14" fmla="*/ 6 w 20"/>
                  <a:gd name="T15" fmla="*/ 34 h 103"/>
                  <a:gd name="T16" fmla="*/ 3 w 20"/>
                  <a:gd name="T17" fmla="*/ 78 h 103"/>
                  <a:gd name="T18" fmla="*/ 9 w 20"/>
                  <a:gd name="T19" fmla="*/ 80 h 103"/>
                  <a:gd name="T20" fmla="*/ 5 w 20"/>
                  <a:gd name="T21" fmla="*/ 83 h 103"/>
                  <a:gd name="T22" fmla="*/ 5 w 20"/>
                  <a:gd name="T23" fmla="*/ 80 h 103"/>
                  <a:gd name="T24" fmla="*/ 4 w 20"/>
                  <a:gd name="T25" fmla="*/ 93 h 103"/>
                  <a:gd name="T26" fmla="*/ 12 w 20"/>
                  <a:gd name="T27" fmla="*/ 93 h 103"/>
                  <a:gd name="T28" fmla="*/ 4 w 20"/>
                  <a:gd name="T29" fmla="*/ 98 h 103"/>
                  <a:gd name="T30" fmla="*/ 9 w 20"/>
                  <a:gd name="T31" fmla="*/ 102 h 103"/>
                  <a:gd name="T32" fmla="*/ 14 w 20"/>
                  <a:gd name="T33" fmla="*/ 98 h 103"/>
                  <a:gd name="T34" fmla="*/ 17 w 20"/>
                  <a:gd name="T35" fmla="*/ 101 h 103"/>
                  <a:gd name="T36" fmla="*/ 8 w 20"/>
                  <a:gd name="T37" fmla="*/ 73 h 103"/>
                  <a:gd name="T38" fmla="*/ 12 w 20"/>
                  <a:gd name="T39" fmla="*/ 74 h 103"/>
                  <a:gd name="T40" fmla="*/ 16 w 20"/>
                  <a:gd name="T41" fmla="*/ 58 h 103"/>
                  <a:gd name="T42" fmla="*/ 9 w 20"/>
                  <a:gd name="T43" fmla="*/ 51 h 103"/>
                  <a:gd name="T44" fmla="*/ 12 w 20"/>
                  <a:gd name="T45" fmla="*/ 47 h 103"/>
                  <a:gd name="T46" fmla="*/ 9 w 20"/>
                  <a:gd name="T47" fmla="*/ 47 h 103"/>
                  <a:gd name="T48" fmla="*/ 13 w 20"/>
                  <a:gd name="T49" fmla="*/ 42 h 103"/>
                  <a:gd name="T50" fmla="*/ 6 w 20"/>
                  <a:gd name="T51" fmla="*/ 41 h 103"/>
                  <a:gd name="T52" fmla="*/ 17 w 20"/>
                  <a:gd name="T53" fmla="*/ 31 h 103"/>
                  <a:gd name="T54" fmla="*/ 13 w 20"/>
                  <a:gd name="T55" fmla="*/ 32 h 103"/>
                  <a:gd name="T56" fmla="*/ 9 w 20"/>
                  <a:gd name="T57" fmla="*/ 30 h 103"/>
                  <a:gd name="T58" fmla="*/ 16 w 20"/>
                  <a:gd name="T59" fmla="*/ 28 h 103"/>
                  <a:gd name="T60" fmla="*/ 12 w 20"/>
                  <a:gd name="T61" fmla="*/ 20 h 103"/>
                  <a:gd name="T62" fmla="*/ 8 w 20"/>
                  <a:gd name="T63" fmla="*/ 21 h 103"/>
                  <a:gd name="T64" fmla="*/ 11 w 20"/>
                  <a:gd name="T65" fmla="*/ 10 h 103"/>
                  <a:gd name="T66" fmla="*/ 17 w 20"/>
                  <a:gd name="T67" fmla="*/ 16 h 103"/>
                  <a:gd name="T68" fmla="*/ 20 w 20"/>
                  <a:gd name="T69" fmla="*/ 12 h 103"/>
                  <a:gd name="T70" fmla="*/ 12 w 20"/>
                  <a:gd name="T71" fmla="*/ 5 h 103"/>
                  <a:gd name="T72" fmla="*/ 18 w 20"/>
                  <a:gd name="T73" fmla="*/ 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0" h="103">
                    <a:moveTo>
                      <a:pt x="18" y="1"/>
                    </a:moveTo>
                    <a:cubicBezTo>
                      <a:pt x="16" y="1"/>
                      <a:pt x="14" y="2"/>
                      <a:pt x="15" y="4"/>
                    </a:cubicBezTo>
                    <a:cubicBezTo>
                      <a:pt x="12" y="4"/>
                      <a:pt x="12" y="1"/>
                      <a:pt x="11" y="0"/>
                    </a:cubicBezTo>
                    <a:cubicBezTo>
                      <a:pt x="8" y="3"/>
                      <a:pt x="7" y="0"/>
                      <a:pt x="4" y="0"/>
                    </a:cubicBezTo>
                    <a:cubicBezTo>
                      <a:pt x="3" y="3"/>
                      <a:pt x="7" y="5"/>
                      <a:pt x="6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5" y="13"/>
                      <a:pt x="7" y="20"/>
                      <a:pt x="4" y="23"/>
                    </a:cubicBezTo>
                    <a:cubicBezTo>
                      <a:pt x="3" y="27"/>
                      <a:pt x="5" y="30"/>
                      <a:pt x="6" y="34"/>
                    </a:cubicBezTo>
                    <a:cubicBezTo>
                      <a:pt x="4" y="48"/>
                      <a:pt x="7" y="63"/>
                      <a:pt x="3" y="78"/>
                    </a:cubicBezTo>
                    <a:cubicBezTo>
                      <a:pt x="9" y="80"/>
                      <a:pt x="9" y="80"/>
                      <a:pt x="9" y="80"/>
                    </a:cubicBezTo>
                    <a:cubicBezTo>
                      <a:pt x="6" y="80"/>
                      <a:pt x="10" y="83"/>
                      <a:pt x="5" y="83"/>
                    </a:cubicBezTo>
                    <a:cubicBezTo>
                      <a:pt x="6" y="82"/>
                      <a:pt x="6" y="81"/>
                      <a:pt x="5" y="80"/>
                    </a:cubicBezTo>
                    <a:cubicBezTo>
                      <a:pt x="0" y="83"/>
                      <a:pt x="6" y="89"/>
                      <a:pt x="4" y="93"/>
                    </a:cubicBezTo>
                    <a:cubicBezTo>
                      <a:pt x="5" y="92"/>
                      <a:pt x="11" y="92"/>
                      <a:pt x="12" y="93"/>
                    </a:cubicBezTo>
                    <a:cubicBezTo>
                      <a:pt x="4" y="92"/>
                      <a:pt x="12" y="97"/>
                      <a:pt x="4" y="98"/>
                    </a:cubicBezTo>
                    <a:cubicBezTo>
                      <a:pt x="2" y="102"/>
                      <a:pt x="10" y="98"/>
                      <a:pt x="9" y="102"/>
                    </a:cubicBezTo>
                    <a:cubicBezTo>
                      <a:pt x="13" y="103"/>
                      <a:pt x="11" y="99"/>
                      <a:pt x="14" y="98"/>
                    </a:cubicBezTo>
                    <a:cubicBezTo>
                      <a:pt x="17" y="99"/>
                      <a:pt x="12" y="101"/>
                      <a:pt x="17" y="101"/>
                    </a:cubicBezTo>
                    <a:cubicBezTo>
                      <a:pt x="19" y="95"/>
                      <a:pt x="10" y="83"/>
                      <a:pt x="8" y="73"/>
                    </a:cubicBezTo>
                    <a:cubicBezTo>
                      <a:pt x="12" y="74"/>
                      <a:pt x="12" y="74"/>
                      <a:pt x="12" y="74"/>
                    </a:cubicBezTo>
                    <a:cubicBezTo>
                      <a:pt x="9" y="69"/>
                      <a:pt x="9" y="61"/>
                      <a:pt x="16" y="58"/>
                    </a:cubicBezTo>
                    <a:cubicBezTo>
                      <a:pt x="12" y="58"/>
                      <a:pt x="18" y="50"/>
                      <a:pt x="9" y="51"/>
                    </a:cubicBezTo>
                    <a:cubicBezTo>
                      <a:pt x="11" y="50"/>
                      <a:pt x="11" y="49"/>
                      <a:pt x="12" y="47"/>
                    </a:cubicBezTo>
                    <a:cubicBezTo>
                      <a:pt x="9" y="47"/>
                      <a:pt x="9" y="47"/>
                      <a:pt x="9" y="47"/>
                    </a:cubicBezTo>
                    <a:cubicBezTo>
                      <a:pt x="9" y="44"/>
                      <a:pt x="14" y="45"/>
                      <a:pt x="13" y="42"/>
                    </a:cubicBezTo>
                    <a:cubicBezTo>
                      <a:pt x="10" y="44"/>
                      <a:pt x="9" y="42"/>
                      <a:pt x="6" y="41"/>
                    </a:cubicBezTo>
                    <a:cubicBezTo>
                      <a:pt x="10" y="37"/>
                      <a:pt x="14" y="34"/>
                      <a:pt x="17" y="31"/>
                    </a:cubicBezTo>
                    <a:cubicBezTo>
                      <a:pt x="16" y="31"/>
                      <a:pt x="14" y="31"/>
                      <a:pt x="13" y="32"/>
                    </a:cubicBezTo>
                    <a:cubicBezTo>
                      <a:pt x="14" y="30"/>
                      <a:pt x="11" y="30"/>
                      <a:pt x="9" y="30"/>
                    </a:cubicBezTo>
                    <a:cubicBezTo>
                      <a:pt x="9" y="28"/>
                      <a:pt x="14" y="28"/>
                      <a:pt x="16" y="28"/>
                    </a:cubicBezTo>
                    <a:cubicBezTo>
                      <a:pt x="18" y="25"/>
                      <a:pt x="9" y="23"/>
                      <a:pt x="12" y="20"/>
                    </a:cubicBezTo>
                    <a:cubicBezTo>
                      <a:pt x="8" y="21"/>
                      <a:pt x="8" y="21"/>
                      <a:pt x="8" y="21"/>
                    </a:cubicBezTo>
                    <a:cubicBezTo>
                      <a:pt x="8" y="17"/>
                      <a:pt x="12" y="14"/>
                      <a:pt x="11" y="10"/>
                    </a:cubicBezTo>
                    <a:cubicBezTo>
                      <a:pt x="16" y="8"/>
                      <a:pt x="15" y="14"/>
                      <a:pt x="17" y="16"/>
                    </a:cubicBezTo>
                    <a:cubicBezTo>
                      <a:pt x="18" y="15"/>
                      <a:pt x="19" y="13"/>
                      <a:pt x="20" y="12"/>
                    </a:cubicBezTo>
                    <a:cubicBezTo>
                      <a:pt x="18" y="11"/>
                      <a:pt x="14" y="8"/>
                      <a:pt x="12" y="5"/>
                    </a:cubicBezTo>
                    <a:cubicBezTo>
                      <a:pt x="18" y="8"/>
                      <a:pt x="18" y="2"/>
                      <a:pt x="18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11" name="Freeform 902">
                <a:extLst>
                  <a:ext uri="{FF2B5EF4-FFF2-40B4-BE49-F238E27FC236}">
                    <a16:creationId xmlns:a16="http://schemas.microsoft.com/office/drawing/2014/main" xmlns="" id="{E673131B-4152-8A42-B45C-FA94DC0B1A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68" y="3098"/>
                <a:ext cx="1" cy="2"/>
              </a:xfrm>
              <a:custGeom>
                <a:avLst/>
                <a:gdLst>
                  <a:gd name="T0" fmla="*/ 0 w 2"/>
                  <a:gd name="T1" fmla="*/ 0 h 2"/>
                  <a:gd name="T2" fmla="*/ 2 w 2"/>
                  <a:gd name="T3" fmla="*/ 2 h 2"/>
                  <a:gd name="T4" fmla="*/ 2 w 2"/>
                  <a:gd name="T5" fmla="*/ 0 h 2"/>
                  <a:gd name="T6" fmla="*/ 0 w 2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cubicBezTo>
                      <a:pt x="2" y="2"/>
                      <a:pt x="2" y="2"/>
                      <a:pt x="2" y="2"/>
                    </a:cubicBezTo>
                    <a:cubicBezTo>
                      <a:pt x="2" y="1"/>
                      <a:pt x="2" y="1"/>
                      <a:pt x="2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12" name="Freeform 903">
                <a:extLst>
                  <a:ext uri="{FF2B5EF4-FFF2-40B4-BE49-F238E27FC236}">
                    <a16:creationId xmlns:a16="http://schemas.microsoft.com/office/drawing/2014/main" xmlns="" id="{74A77B4D-9857-264C-A399-36DAB3303A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66" y="3088"/>
                <a:ext cx="1" cy="1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1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13" name="Freeform 904">
                <a:extLst>
                  <a:ext uri="{FF2B5EF4-FFF2-40B4-BE49-F238E27FC236}">
                    <a16:creationId xmlns:a16="http://schemas.microsoft.com/office/drawing/2014/main" xmlns="" id="{3F421EF7-3607-2540-9C60-68E7DF0B0E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4" y="3108"/>
                <a:ext cx="1" cy="1"/>
              </a:xfrm>
              <a:custGeom>
                <a:avLst/>
                <a:gdLst>
                  <a:gd name="T0" fmla="*/ 0 w 1"/>
                  <a:gd name="T1" fmla="*/ 1 h 1"/>
                  <a:gd name="T2" fmla="*/ 0 w 1"/>
                  <a:gd name="T3" fmla="*/ 0 h 1"/>
                  <a:gd name="T4" fmla="*/ 1 w 1"/>
                  <a:gd name="T5" fmla="*/ 0 h 1"/>
                  <a:gd name="T6" fmla="*/ 0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lnTo>
                      <a:pt x="0" y="0"/>
                    </a:lnTo>
                    <a:lnTo>
                      <a:pt x="1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14" name="Freeform 905">
                <a:extLst>
                  <a:ext uri="{FF2B5EF4-FFF2-40B4-BE49-F238E27FC236}">
                    <a16:creationId xmlns:a16="http://schemas.microsoft.com/office/drawing/2014/main" xmlns="" id="{8537D3D6-F09A-D441-BEF4-FE3FADFE70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65" y="3112"/>
                <a:ext cx="4" cy="3"/>
              </a:xfrm>
              <a:custGeom>
                <a:avLst/>
                <a:gdLst>
                  <a:gd name="T0" fmla="*/ 4 w 4"/>
                  <a:gd name="T1" fmla="*/ 0 h 3"/>
                  <a:gd name="T2" fmla="*/ 0 w 4"/>
                  <a:gd name="T3" fmla="*/ 3 h 3"/>
                  <a:gd name="T4" fmla="*/ 4 w 4"/>
                  <a:gd name="T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3">
                    <a:moveTo>
                      <a:pt x="4" y="0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2" y="2"/>
                      <a:pt x="3" y="2"/>
                      <a:pt x="4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15" name="Freeform 906">
                <a:extLst>
                  <a:ext uri="{FF2B5EF4-FFF2-40B4-BE49-F238E27FC236}">
                    <a16:creationId xmlns:a16="http://schemas.microsoft.com/office/drawing/2014/main" xmlns="" id="{DDE7427A-A7EB-9240-BF0C-A1A2EFBD59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64" y="3132"/>
                <a:ext cx="3" cy="2"/>
              </a:xfrm>
              <a:custGeom>
                <a:avLst/>
                <a:gdLst>
                  <a:gd name="T0" fmla="*/ 0 w 3"/>
                  <a:gd name="T1" fmla="*/ 1 h 2"/>
                  <a:gd name="T2" fmla="*/ 3 w 3"/>
                  <a:gd name="T3" fmla="*/ 2 h 2"/>
                  <a:gd name="T4" fmla="*/ 0 w 3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2">
                    <a:moveTo>
                      <a:pt x="0" y="1"/>
                    </a:moveTo>
                    <a:cubicBezTo>
                      <a:pt x="1" y="2"/>
                      <a:pt x="2" y="2"/>
                      <a:pt x="3" y="2"/>
                    </a:cubicBezTo>
                    <a:cubicBezTo>
                      <a:pt x="3" y="1"/>
                      <a:pt x="2" y="0"/>
                      <a:pt x="0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16" name="Freeform 907">
                <a:extLst>
                  <a:ext uri="{FF2B5EF4-FFF2-40B4-BE49-F238E27FC236}">
                    <a16:creationId xmlns:a16="http://schemas.microsoft.com/office/drawing/2014/main" xmlns="" id="{9099805F-F457-C846-B22A-547ABD50A8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67" y="3091"/>
                <a:ext cx="2" cy="4"/>
              </a:xfrm>
              <a:custGeom>
                <a:avLst/>
                <a:gdLst>
                  <a:gd name="T0" fmla="*/ 2 w 2"/>
                  <a:gd name="T1" fmla="*/ 4 h 4"/>
                  <a:gd name="T2" fmla="*/ 1 w 2"/>
                  <a:gd name="T3" fmla="*/ 1 h 4"/>
                  <a:gd name="T4" fmla="*/ 0 w 2"/>
                  <a:gd name="T5" fmla="*/ 0 h 4"/>
                  <a:gd name="T6" fmla="*/ 2 w 2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4">
                    <a:moveTo>
                      <a:pt x="2" y="4"/>
                    </a:moveTo>
                    <a:lnTo>
                      <a:pt x="1" y="1"/>
                    </a:lnTo>
                    <a:lnTo>
                      <a:pt x="0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17" name="Freeform 908">
                <a:extLst>
                  <a:ext uri="{FF2B5EF4-FFF2-40B4-BE49-F238E27FC236}">
                    <a16:creationId xmlns:a16="http://schemas.microsoft.com/office/drawing/2014/main" xmlns="" id="{CEF57437-8B1C-EE41-99EE-247112AFF6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0" y="3037"/>
                <a:ext cx="20" cy="48"/>
              </a:xfrm>
              <a:custGeom>
                <a:avLst/>
                <a:gdLst>
                  <a:gd name="T0" fmla="*/ 5 w 24"/>
                  <a:gd name="T1" fmla="*/ 3 h 56"/>
                  <a:gd name="T2" fmla="*/ 2 w 24"/>
                  <a:gd name="T3" fmla="*/ 13 h 56"/>
                  <a:gd name="T4" fmla="*/ 12 w 24"/>
                  <a:gd name="T5" fmla="*/ 20 h 56"/>
                  <a:gd name="T6" fmla="*/ 3 w 24"/>
                  <a:gd name="T7" fmla="*/ 19 h 56"/>
                  <a:gd name="T8" fmla="*/ 9 w 24"/>
                  <a:gd name="T9" fmla="*/ 38 h 56"/>
                  <a:gd name="T10" fmla="*/ 5 w 24"/>
                  <a:gd name="T11" fmla="*/ 38 h 56"/>
                  <a:gd name="T12" fmla="*/ 15 w 24"/>
                  <a:gd name="T13" fmla="*/ 46 h 56"/>
                  <a:gd name="T14" fmla="*/ 4 w 24"/>
                  <a:gd name="T15" fmla="*/ 46 h 56"/>
                  <a:gd name="T16" fmla="*/ 3 w 24"/>
                  <a:gd name="T17" fmla="*/ 45 h 56"/>
                  <a:gd name="T18" fmla="*/ 6 w 24"/>
                  <a:gd name="T19" fmla="*/ 55 h 56"/>
                  <a:gd name="T20" fmla="*/ 13 w 24"/>
                  <a:gd name="T21" fmla="*/ 56 h 56"/>
                  <a:gd name="T22" fmla="*/ 18 w 24"/>
                  <a:gd name="T23" fmla="*/ 56 h 56"/>
                  <a:gd name="T24" fmla="*/ 14 w 24"/>
                  <a:gd name="T25" fmla="*/ 49 h 56"/>
                  <a:gd name="T26" fmla="*/ 18 w 24"/>
                  <a:gd name="T27" fmla="*/ 49 h 56"/>
                  <a:gd name="T28" fmla="*/ 16 w 24"/>
                  <a:gd name="T29" fmla="*/ 46 h 56"/>
                  <a:gd name="T30" fmla="*/ 19 w 24"/>
                  <a:gd name="T31" fmla="*/ 46 h 56"/>
                  <a:gd name="T32" fmla="*/ 16 w 24"/>
                  <a:gd name="T33" fmla="*/ 41 h 56"/>
                  <a:gd name="T34" fmla="*/ 17 w 24"/>
                  <a:gd name="T35" fmla="*/ 41 h 56"/>
                  <a:gd name="T36" fmla="*/ 13 w 24"/>
                  <a:gd name="T37" fmla="*/ 38 h 56"/>
                  <a:gd name="T38" fmla="*/ 18 w 24"/>
                  <a:gd name="T39" fmla="*/ 36 h 56"/>
                  <a:gd name="T40" fmla="*/ 14 w 24"/>
                  <a:gd name="T41" fmla="*/ 36 h 56"/>
                  <a:gd name="T42" fmla="*/ 20 w 24"/>
                  <a:gd name="T43" fmla="*/ 24 h 56"/>
                  <a:gd name="T44" fmla="*/ 16 w 24"/>
                  <a:gd name="T45" fmla="*/ 23 h 56"/>
                  <a:gd name="T46" fmla="*/ 19 w 24"/>
                  <a:gd name="T47" fmla="*/ 29 h 56"/>
                  <a:gd name="T48" fmla="*/ 10 w 24"/>
                  <a:gd name="T49" fmla="*/ 28 h 56"/>
                  <a:gd name="T50" fmla="*/ 18 w 24"/>
                  <a:gd name="T51" fmla="*/ 21 h 56"/>
                  <a:gd name="T52" fmla="*/ 16 w 24"/>
                  <a:gd name="T53" fmla="*/ 12 h 56"/>
                  <a:gd name="T54" fmla="*/ 18 w 24"/>
                  <a:gd name="T55" fmla="*/ 12 h 56"/>
                  <a:gd name="T56" fmla="*/ 14 w 24"/>
                  <a:gd name="T57" fmla="*/ 6 h 56"/>
                  <a:gd name="T58" fmla="*/ 13 w 24"/>
                  <a:gd name="T59" fmla="*/ 8 h 56"/>
                  <a:gd name="T60" fmla="*/ 10 w 24"/>
                  <a:gd name="T61" fmla="*/ 5 h 56"/>
                  <a:gd name="T62" fmla="*/ 12 w 24"/>
                  <a:gd name="T63" fmla="*/ 5 h 56"/>
                  <a:gd name="T64" fmla="*/ 6 w 24"/>
                  <a:gd name="T65" fmla="*/ 0 h 56"/>
                  <a:gd name="T66" fmla="*/ 10 w 24"/>
                  <a:gd name="T67" fmla="*/ 6 h 56"/>
                  <a:gd name="T68" fmla="*/ 5 w 24"/>
                  <a:gd name="T69" fmla="*/ 3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4" h="56">
                    <a:moveTo>
                      <a:pt x="5" y="3"/>
                    </a:moveTo>
                    <a:cubicBezTo>
                      <a:pt x="0" y="6"/>
                      <a:pt x="3" y="10"/>
                      <a:pt x="2" y="13"/>
                    </a:cubicBezTo>
                    <a:cubicBezTo>
                      <a:pt x="4" y="20"/>
                      <a:pt x="12" y="14"/>
                      <a:pt x="12" y="20"/>
                    </a:cubicBezTo>
                    <a:cubicBezTo>
                      <a:pt x="3" y="19"/>
                      <a:pt x="3" y="19"/>
                      <a:pt x="3" y="19"/>
                    </a:cubicBezTo>
                    <a:cubicBezTo>
                      <a:pt x="4" y="25"/>
                      <a:pt x="1" y="33"/>
                      <a:pt x="9" y="38"/>
                    </a:cubicBezTo>
                    <a:cubicBezTo>
                      <a:pt x="8" y="39"/>
                      <a:pt x="7" y="40"/>
                      <a:pt x="5" y="38"/>
                    </a:cubicBezTo>
                    <a:cubicBezTo>
                      <a:pt x="6" y="42"/>
                      <a:pt x="19" y="41"/>
                      <a:pt x="15" y="46"/>
                    </a:cubicBezTo>
                    <a:cubicBezTo>
                      <a:pt x="10" y="41"/>
                      <a:pt x="10" y="47"/>
                      <a:pt x="4" y="46"/>
                    </a:cubicBezTo>
                    <a:cubicBezTo>
                      <a:pt x="3" y="45"/>
                      <a:pt x="3" y="45"/>
                      <a:pt x="3" y="45"/>
                    </a:cubicBezTo>
                    <a:cubicBezTo>
                      <a:pt x="4" y="48"/>
                      <a:pt x="7" y="53"/>
                      <a:pt x="6" y="55"/>
                    </a:cubicBezTo>
                    <a:cubicBezTo>
                      <a:pt x="9" y="55"/>
                      <a:pt x="12" y="53"/>
                      <a:pt x="13" y="56"/>
                    </a:cubicBezTo>
                    <a:cubicBezTo>
                      <a:pt x="13" y="55"/>
                      <a:pt x="16" y="56"/>
                      <a:pt x="18" y="56"/>
                    </a:cubicBezTo>
                    <a:cubicBezTo>
                      <a:pt x="16" y="53"/>
                      <a:pt x="17" y="51"/>
                      <a:pt x="14" y="49"/>
                    </a:cubicBezTo>
                    <a:cubicBezTo>
                      <a:pt x="17" y="48"/>
                      <a:pt x="15" y="50"/>
                      <a:pt x="18" y="49"/>
                    </a:cubicBezTo>
                    <a:cubicBezTo>
                      <a:pt x="16" y="46"/>
                      <a:pt x="16" y="46"/>
                      <a:pt x="16" y="46"/>
                    </a:cubicBezTo>
                    <a:cubicBezTo>
                      <a:pt x="16" y="45"/>
                      <a:pt x="19" y="48"/>
                      <a:pt x="19" y="46"/>
                    </a:cubicBezTo>
                    <a:cubicBezTo>
                      <a:pt x="18" y="45"/>
                      <a:pt x="16" y="43"/>
                      <a:pt x="16" y="41"/>
                    </a:cubicBezTo>
                    <a:cubicBezTo>
                      <a:pt x="17" y="41"/>
                      <a:pt x="17" y="41"/>
                      <a:pt x="17" y="41"/>
                    </a:cubicBezTo>
                    <a:cubicBezTo>
                      <a:pt x="16" y="40"/>
                      <a:pt x="18" y="37"/>
                      <a:pt x="13" y="38"/>
                    </a:cubicBezTo>
                    <a:cubicBezTo>
                      <a:pt x="18" y="36"/>
                      <a:pt x="18" y="36"/>
                      <a:pt x="18" y="36"/>
                    </a:cubicBezTo>
                    <a:cubicBezTo>
                      <a:pt x="14" y="36"/>
                      <a:pt x="14" y="36"/>
                      <a:pt x="14" y="36"/>
                    </a:cubicBezTo>
                    <a:cubicBezTo>
                      <a:pt x="16" y="32"/>
                      <a:pt x="24" y="30"/>
                      <a:pt x="20" y="24"/>
                    </a:cubicBezTo>
                    <a:cubicBezTo>
                      <a:pt x="19" y="26"/>
                      <a:pt x="17" y="24"/>
                      <a:pt x="16" y="23"/>
                    </a:cubicBezTo>
                    <a:cubicBezTo>
                      <a:pt x="14" y="26"/>
                      <a:pt x="19" y="27"/>
                      <a:pt x="19" y="29"/>
                    </a:cubicBezTo>
                    <a:cubicBezTo>
                      <a:pt x="16" y="29"/>
                      <a:pt x="12" y="25"/>
                      <a:pt x="10" y="28"/>
                    </a:cubicBezTo>
                    <a:cubicBezTo>
                      <a:pt x="14" y="25"/>
                      <a:pt x="9" y="22"/>
                      <a:pt x="18" y="21"/>
                    </a:cubicBezTo>
                    <a:cubicBezTo>
                      <a:pt x="18" y="17"/>
                      <a:pt x="14" y="16"/>
                      <a:pt x="16" y="12"/>
                    </a:cubicBezTo>
                    <a:cubicBezTo>
                      <a:pt x="18" y="12"/>
                      <a:pt x="18" y="12"/>
                      <a:pt x="18" y="12"/>
                    </a:cubicBezTo>
                    <a:cubicBezTo>
                      <a:pt x="12" y="11"/>
                      <a:pt x="20" y="9"/>
                      <a:pt x="14" y="6"/>
                    </a:cubicBezTo>
                    <a:cubicBezTo>
                      <a:pt x="13" y="8"/>
                      <a:pt x="13" y="8"/>
                      <a:pt x="13" y="8"/>
                    </a:cubicBezTo>
                    <a:cubicBezTo>
                      <a:pt x="11" y="8"/>
                      <a:pt x="11" y="7"/>
                      <a:pt x="10" y="5"/>
                    </a:cubicBezTo>
                    <a:cubicBezTo>
                      <a:pt x="11" y="6"/>
                      <a:pt x="11" y="6"/>
                      <a:pt x="12" y="5"/>
                    </a:cubicBezTo>
                    <a:cubicBezTo>
                      <a:pt x="8" y="5"/>
                      <a:pt x="7" y="0"/>
                      <a:pt x="6" y="0"/>
                    </a:cubicBezTo>
                    <a:cubicBezTo>
                      <a:pt x="6" y="1"/>
                      <a:pt x="9" y="4"/>
                      <a:pt x="10" y="6"/>
                    </a:cubicBezTo>
                    <a:cubicBezTo>
                      <a:pt x="8" y="5"/>
                      <a:pt x="4" y="5"/>
                      <a:pt x="5" y="3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18" name="Freeform 909">
                <a:extLst>
                  <a:ext uri="{FF2B5EF4-FFF2-40B4-BE49-F238E27FC236}">
                    <a16:creationId xmlns:a16="http://schemas.microsoft.com/office/drawing/2014/main" xmlns="" id="{06777427-C330-3B40-BFC3-85B59E3124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64" y="3072"/>
                <a:ext cx="2" cy="2"/>
              </a:xfrm>
              <a:custGeom>
                <a:avLst/>
                <a:gdLst>
                  <a:gd name="T0" fmla="*/ 2 w 2"/>
                  <a:gd name="T1" fmla="*/ 2 h 2"/>
                  <a:gd name="T2" fmla="*/ 0 w 2"/>
                  <a:gd name="T3" fmla="*/ 0 h 2"/>
                  <a:gd name="T4" fmla="*/ 2 w 2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1"/>
                      <a:pt x="1" y="1"/>
                      <a:pt x="2" y="2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19" name="Freeform 910">
                <a:extLst>
                  <a:ext uri="{FF2B5EF4-FFF2-40B4-BE49-F238E27FC236}">
                    <a16:creationId xmlns:a16="http://schemas.microsoft.com/office/drawing/2014/main" xmlns="" id="{DCEF79E7-4E4A-1347-9D5F-95C3ED8BC6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8" y="2997"/>
                <a:ext cx="24" cy="38"/>
              </a:xfrm>
              <a:custGeom>
                <a:avLst/>
                <a:gdLst>
                  <a:gd name="T0" fmla="*/ 14 w 28"/>
                  <a:gd name="T1" fmla="*/ 32 h 44"/>
                  <a:gd name="T2" fmla="*/ 20 w 28"/>
                  <a:gd name="T3" fmla="*/ 31 h 44"/>
                  <a:gd name="T4" fmla="*/ 9 w 28"/>
                  <a:gd name="T5" fmla="*/ 31 h 44"/>
                  <a:gd name="T6" fmla="*/ 8 w 28"/>
                  <a:gd name="T7" fmla="*/ 26 h 44"/>
                  <a:gd name="T8" fmla="*/ 17 w 28"/>
                  <a:gd name="T9" fmla="*/ 26 h 44"/>
                  <a:gd name="T10" fmla="*/ 18 w 28"/>
                  <a:gd name="T11" fmla="*/ 22 h 44"/>
                  <a:gd name="T12" fmla="*/ 12 w 28"/>
                  <a:gd name="T13" fmla="*/ 22 h 44"/>
                  <a:gd name="T14" fmla="*/ 9 w 28"/>
                  <a:gd name="T15" fmla="*/ 16 h 44"/>
                  <a:gd name="T16" fmla="*/ 11 w 28"/>
                  <a:gd name="T17" fmla="*/ 19 h 44"/>
                  <a:gd name="T18" fmla="*/ 18 w 28"/>
                  <a:gd name="T19" fmla="*/ 16 h 44"/>
                  <a:gd name="T20" fmla="*/ 2 w 28"/>
                  <a:gd name="T21" fmla="*/ 3 h 44"/>
                  <a:gd name="T22" fmla="*/ 3 w 28"/>
                  <a:gd name="T23" fmla="*/ 7 h 44"/>
                  <a:gd name="T24" fmla="*/ 10 w 28"/>
                  <a:gd name="T25" fmla="*/ 8 h 44"/>
                  <a:gd name="T26" fmla="*/ 8 w 28"/>
                  <a:gd name="T27" fmla="*/ 11 h 44"/>
                  <a:gd name="T28" fmla="*/ 4 w 28"/>
                  <a:gd name="T29" fmla="*/ 9 h 44"/>
                  <a:gd name="T30" fmla="*/ 4 w 28"/>
                  <a:gd name="T31" fmla="*/ 38 h 44"/>
                  <a:gd name="T32" fmla="*/ 4 w 28"/>
                  <a:gd name="T33" fmla="*/ 34 h 44"/>
                  <a:gd name="T34" fmla="*/ 9 w 28"/>
                  <a:gd name="T35" fmla="*/ 38 h 44"/>
                  <a:gd name="T36" fmla="*/ 15 w 28"/>
                  <a:gd name="T37" fmla="*/ 36 h 44"/>
                  <a:gd name="T38" fmla="*/ 13 w 28"/>
                  <a:gd name="T39" fmla="*/ 38 h 44"/>
                  <a:gd name="T40" fmla="*/ 20 w 28"/>
                  <a:gd name="T41" fmla="*/ 38 h 44"/>
                  <a:gd name="T42" fmla="*/ 23 w 28"/>
                  <a:gd name="T43" fmla="*/ 44 h 44"/>
                  <a:gd name="T44" fmla="*/ 23 w 28"/>
                  <a:gd name="T45" fmla="*/ 34 h 44"/>
                  <a:gd name="T46" fmla="*/ 14 w 28"/>
                  <a:gd name="T47" fmla="*/ 32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8" h="44">
                    <a:moveTo>
                      <a:pt x="14" y="32"/>
                    </a:moveTo>
                    <a:cubicBezTo>
                      <a:pt x="15" y="30"/>
                      <a:pt x="18" y="33"/>
                      <a:pt x="20" y="31"/>
                    </a:cubicBezTo>
                    <a:cubicBezTo>
                      <a:pt x="17" y="28"/>
                      <a:pt x="14" y="34"/>
                      <a:pt x="9" y="31"/>
                    </a:cubicBezTo>
                    <a:cubicBezTo>
                      <a:pt x="12" y="30"/>
                      <a:pt x="8" y="27"/>
                      <a:pt x="8" y="26"/>
                    </a:cubicBezTo>
                    <a:cubicBezTo>
                      <a:pt x="10" y="27"/>
                      <a:pt x="16" y="27"/>
                      <a:pt x="17" y="26"/>
                    </a:cubicBezTo>
                    <a:cubicBezTo>
                      <a:pt x="15" y="25"/>
                      <a:pt x="18" y="23"/>
                      <a:pt x="18" y="22"/>
                    </a:cubicBezTo>
                    <a:cubicBezTo>
                      <a:pt x="15" y="26"/>
                      <a:pt x="16" y="18"/>
                      <a:pt x="12" y="22"/>
                    </a:cubicBezTo>
                    <a:cubicBezTo>
                      <a:pt x="9" y="22"/>
                      <a:pt x="7" y="18"/>
                      <a:pt x="9" y="16"/>
                    </a:cubicBezTo>
                    <a:cubicBezTo>
                      <a:pt x="12" y="17"/>
                      <a:pt x="11" y="18"/>
                      <a:pt x="11" y="19"/>
                    </a:cubicBezTo>
                    <a:cubicBezTo>
                      <a:pt x="16" y="20"/>
                      <a:pt x="14" y="16"/>
                      <a:pt x="18" y="16"/>
                    </a:cubicBezTo>
                    <a:cubicBezTo>
                      <a:pt x="12" y="12"/>
                      <a:pt x="12" y="0"/>
                      <a:pt x="2" y="3"/>
                    </a:cubicBezTo>
                    <a:cubicBezTo>
                      <a:pt x="0" y="5"/>
                      <a:pt x="3" y="6"/>
                      <a:pt x="3" y="7"/>
                    </a:cubicBezTo>
                    <a:cubicBezTo>
                      <a:pt x="5" y="3"/>
                      <a:pt x="8" y="7"/>
                      <a:pt x="10" y="8"/>
                    </a:cubicBezTo>
                    <a:cubicBezTo>
                      <a:pt x="8" y="9"/>
                      <a:pt x="12" y="12"/>
                      <a:pt x="8" y="11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2" y="17"/>
                      <a:pt x="3" y="28"/>
                      <a:pt x="4" y="38"/>
                    </a:cubicBezTo>
                    <a:cubicBezTo>
                      <a:pt x="4" y="34"/>
                      <a:pt x="4" y="34"/>
                      <a:pt x="4" y="34"/>
                    </a:cubicBezTo>
                    <a:cubicBezTo>
                      <a:pt x="7" y="34"/>
                      <a:pt x="7" y="36"/>
                      <a:pt x="9" y="38"/>
                    </a:cubicBezTo>
                    <a:cubicBezTo>
                      <a:pt x="15" y="36"/>
                      <a:pt x="15" y="36"/>
                      <a:pt x="15" y="36"/>
                    </a:cubicBezTo>
                    <a:cubicBezTo>
                      <a:pt x="15" y="37"/>
                      <a:pt x="16" y="38"/>
                      <a:pt x="13" y="38"/>
                    </a:cubicBezTo>
                    <a:cubicBezTo>
                      <a:pt x="16" y="40"/>
                      <a:pt x="18" y="39"/>
                      <a:pt x="20" y="38"/>
                    </a:cubicBezTo>
                    <a:cubicBezTo>
                      <a:pt x="21" y="41"/>
                      <a:pt x="19" y="42"/>
                      <a:pt x="23" y="44"/>
                    </a:cubicBezTo>
                    <a:cubicBezTo>
                      <a:pt x="28" y="39"/>
                      <a:pt x="18" y="40"/>
                      <a:pt x="23" y="34"/>
                    </a:cubicBezTo>
                    <a:lnTo>
                      <a:pt x="14" y="32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20" name="Freeform 911">
                <a:extLst>
                  <a:ext uri="{FF2B5EF4-FFF2-40B4-BE49-F238E27FC236}">
                    <a16:creationId xmlns:a16="http://schemas.microsoft.com/office/drawing/2014/main" xmlns="" id="{3829C32D-C018-B54C-BC45-DFBC054879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60" y="3034"/>
                <a:ext cx="3" cy="1"/>
              </a:xfrm>
              <a:custGeom>
                <a:avLst/>
                <a:gdLst>
                  <a:gd name="T0" fmla="*/ 3 w 3"/>
                  <a:gd name="T1" fmla="*/ 1 h 1"/>
                  <a:gd name="T2" fmla="*/ 0 w 3"/>
                  <a:gd name="T3" fmla="*/ 0 h 1"/>
                  <a:gd name="T4" fmla="*/ 2 w 3"/>
                  <a:gd name="T5" fmla="*/ 1 h 1"/>
                  <a:gd name="T6" fmla="*/ 3 w 3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1">
                    <a:moveTo>
                      <a:pt x="3" y="1"/>
                    </a:moveTo>
                    <a:lnTo>
                      <a:pt x="0" y="0"/>
                    </a:lnTo>
                    <a:lnTo>
                      <a:pt x="2" y="1"/>
                    </a:lnTo>
                    <a:lnTo>
                      <a:pt x="3" y="1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21" name="Freeform 912">
                <a:extLst>
                  <a:ext uri="{FF2B5EF4-FFF2-40B4-BE49-F238E27FC236}">
                    <a16:creationId xmlns:a16="http://schemas.microsoft.com/office/drawing/2014/main" xmlns="" id="{5907074F-C212-D04D-8662-6B3B7873BD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0" y="3032"/>
                <a:ext cx="5" cy="2"/>
              </a:xfrm>
              <a:custGeom>
                <a:avLst/>
                <a:gdLst>
                  <a:gd name="T0" fmla="*/ 0 w 5"/>
                  <a:gd name="T1" fmla="*/ 1 h 2"/>
                  <a:gd name="T2" fmla="*/ 4 w 5"/>
                  <a:gd name="T3" fmla="*/ 2 h 2"/>
                  <a:gd name="T4" fmla="*/ 0 w 5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2">
                    <a:moveTo>
                      <a:pt x="0" y="1"/>
                    </a:moveTo>
                    <a:cubicBezTo>
                      <a:pt x="4" y="2"/>
                      <a:pt x="4" y="2"/>
                      <a:pt x="4" y="2"/>
                    </a:cubicBezTo>
                    <a:cubicBezTo>
                      <a:pt x="5" y="0"/>
                      <a:pt x="3" y="0"/>
                      <a:pt x="0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22" name="Freeform 913">
                <a:extLst>
                  <a:ext uri="{FF2B5EF4-FFF2-40B4-BE49-F238E27FC236}">
                    <a16:creationId xmlns:a16="http://schemas.microsoft.com/office/drawing/2014/main" xmlns="" id="{F83C8BA4-9D81-3543-8156-23EB5CB9BE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62" y="3006"/>
                <a:ext cx="1" cy="3"/>
              </a:xfrm>
              <a:custGeom>
                <a:avLst/>
                <a:gdLst>
                  <a:gd name="T0" fmla="*/ 2 w 2"/>
                  <a:gd name="T1" fmla="*/ 3 h 3"/>
                  <a:gd name="T2" fmla="*/ 1 w 2"/>
                  <a:gd name="T3" fmla="*/ 0 h 3"/>
                  <a:gd name="T4" fmla="*/ 0 w 2"/>
                  <a:gd name="T5" fmla="*/ 2 h 3"/>
                  <a:gd name="T6" fmla="*/ 2 w 2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3">
                    <a:moveTo>
                      <a:pt x="2" y="3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" y="2"/>
                      <a:pt x="2" y="2"/>
                      <a:pt x="2" y="3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23" name="Freeform 914">
                <a:extLst>
                  <a:ext uri="{FF2B5EF4-FFF2-40B4-BE49-F238E27FC236}">
                    <a16:creationId xmlns:a16="http://schemas.microsoft.com/office/drawing/2014/main" xmlns="" id="{299967C8-C16B-EE44-B296-D07DCF50B9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9" y="2990"/>
                <a:ext cx="11" cy="11"/>
              </a:xfrm>
              <a:custGeom>
                <a:avLst/>
                <a:gdLst>
                  <a:gd name="T0" fmla="*/ 0 w 13"/>
                  <a:gd name="T1" fmla="*/ 0 h 13"/>
                  <a:gd name="T2" fmla="*/ 0 w 13"/>
                  <a:gd name="T3" fmla="*/ 11 h 13"/>
                  <a:gd name="T4" fmla="*/ 12 w 13"/>
                  <a:gd name="T5" fmla="*/ 11 h 13"/>
                  <a:gd name="T6" fmla="*/ 5 w 13"/>
                  <a:gd name="T7" fmla="*/ 6 h 13"/>
                  <a:gd name="T8" fmla="*/ 5 w 13"/>
                  <a:gd name="T9" fmla="*/ 0 h 13"/>
                  <a:gd name="T10" fmla="*/ 0 w 13"/>
                  <a:gd name="T11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" h="13">
                    <a:moveTo>
                      <a:pt x="0" y="0"/>
                    </a:moveTo>
                    <a:cubicBezTo>
                      <a:pt x="1" y="4"/>
                      <a:pt x="4" y="6"/>
                      <a:pt x="0" y="11"/>
                    </a:cubicBezTo>
                    <a:cubicBezTo>
                      <a:pt x="5" y="13"/>
                      <a:pt x="8" y="10"/>
                      <a:pt x="12" y="11"/>
                    </a:cubicBezTo>
                    <a:cubicBezTo>
                      <a:pt x="13" y="8"/>
                      <a:pt x="6" y="9"/>
                      <a:pt x="5" y="6"/>
                    </a:cubicBezTo>
                    <a:cubicBezTo>
                      <a:pt x="8" y="5"/>
                      <a:pt x="4" y="2"/>
                      <a:pt x="5" y="0"/>
                    </a:cubicBezTo>
                    <a:cubicBezTo>
                      <a:pt x="3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24" name="Freeform 915">
                <a:extLst>
                  <a:ext uri="{FF2B5EF4-FFF2-40B4-BE49-F238E27FC236}">
                    <a16:creationId xmlns:a16="http://schemas.microsoft.com/office/drawing/2014/main" xmlns="" id="{FEFD6C0B-7933-A14D-BAC7-5F3ECC1EA4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0" y="2901"/>
                <a:ext cx="19" cy="92"/>
              </a:xfrm>
              <a:custGeom>
                <a:avLst/>
                <a:gdLst>
                  <a:gd name="T0" fmla="*/ 13 w 22"/>
                  <a:gd name="T1" fmla="*/ 88 h 107"/>
                  <a:gd name="T2" fmla="*/ 11 w 22"/>
                  <a:gd name="T3" fmla="*/ 82 h 107"/>
                  <a:gd name="T4" fmla="*/ 14 w 22"/>
                  <a:gd name="T5" fmla="*/ 85 h 107"/>
                  <a:gd name="T6" fmla="*/ 17 w 22"/>
                  <a:gd name="T7" fmla="*/ 81 h 107"/>
                  <a:gd name="T8" fmla="*/ 14 w 22"/>
                  <a:gd name="T9" fmla="*/ 81 h 107"/>
                  <a:gd name="T10" fmla="*/ 13 w 22"/>
                  <a:gd name="T11" fmla="*/ 71 h 107"/>
                  <a:gd name="T12" fmla="*/ 8 w 22"/>
                  <a:gd name="T13" fmla="*/ 69 h 107"/>
                  <a:gd name="T14" fmla="*/ 16 w 22"/>
                  <a:gd name="T15" fmla="*/ 63 h 107"/>
                  <a:gd name="T16" fmla="*/ 5 w 22"/>
                  <a:gd name="T17" fmla="*/ 64 h 107"/>
                  <a:gd name="T18" fmla="*/ 9 w 22"/>
                  <a:gd name="T19" fmla="*/ 53 h 107"/>
                  <a:gd name="T20" fmla="*/ 10 w 22"/>
                  <a:gd name="T21" fmla="*/ 56 h 107"/>
                  <a:gd name="T22" fmla="*/ 10 w 22"/>
                  <a:gd name="T23" fmla="*/ 50 h 107"/>
                  <a:gd name="T24" fmla="*/ 15 w 22"/>
                  <a:gd name="T25" fmla="*/ 50 h 107"/>
                  <a:gd name="T26" fmla="*/ 15 w 22"/>
                  <a:gd name="T27" fmla="*/ 41 h 107"/>
                  <a:gd name="T28" fmla="*/ 17 w 22"/>
                  <a:gd name="T29" fmla="*/ 42 h 107"/>
                  <a:gd name="T30" fmla="*/ 13 w 22"/>
                  <a:gd name="T31" fmla="*/ 25 h 107"/>
                  <a:gd name="T32" fmla="*/ 16 w 22"/>
                  <a:gd name="T33" fmla="*/ 23 h 107"/>
                  <a:gd name="T34" fmla="*/ 6 w 22"/>
                  <a:gd name="T35" fmla="*/ 24 h 107"/>
                  <a:gd name="T36" fmla="*/ 7 w 22"/>
                  <a:gd name="T37" fmla="*/ 17 h 107"/>
                  <a:gd name="T38" fmla="*/ 13 w 22"/>
                  <a:gd name="T39" fmla="*/ 19 h 107"/>
                  <a:gd name="T40" fmla="*/ 10 w 22"/>
                  <a:gd name="T41" fmla="*/ 15 h 107"/>
                  <a:gd name="T42" fmla="*/ 16 w 22"/>
                  <a:gd name="T43" fmla="*/ 12 h 107"/>
                  <a:gd name="T44" fmla="*/ 7 w 22"/>
                  <a:gd name="T45" fmla="*/ 5 h 107"/>
                  <a:gd name="T46" fmla="*/ 9 w 22"/>
                  <a:gd name="T47" fmla="*/ 1 h 107"/>
                  <a:gd name="T48" fmla="*/ 0 w 22"/>
                  <a:gd name="T49" fmla="*/ 4 h 107"/>
                  <a:gd name="T50" fmla="*/ 2 w 22"/>
                  <a:gd name="T51" fmla="*/ 28 h 107"/>
                  <a:gd name="T52" fmla="*/ 7 w 22"/>
                  <a:gd name="T53" fmla="*/ 34 h 107"/>
                  <a:gd name="T54" fmla="*/ 1 w 22"/>
                  <a:gd name="T55" fmla="*/ 35 h 107"/>
                  <a:gd name="T56" fmla="*/ 7 w 22"/>
                  <a:gd name="T57" fmla="*/ 35 h 107"/>
                  <a:gd name="T58" fmla="*/ 2 w 22"/>
                  <a:gd name="T59" fmla="*/ 39 h 107"/>
                  <a:gd name="T60" fmla="*/ 7 w 22"/>
                  <a:gd name="T61" fmla="*/ 41 h 107"/>
                  <a:gd name="T62" fmla="*/ 0 w 22"/>
                  <a:gd name="T63" fmla="*/ 43 h 107"/>
                  <a:gd name="T64" fmla="*/ 3 w 22"/>
                  <a:gd name="T65" fmla="*/ 81 h 107"/>
                  <a:gd name="T66" fmla="*/ 7 w 22"/>
                  <a:gd name="T67" fmla="*/ 80 h 107"/>
                  <a:gd name="T68" fmla="*/ 7 w 22"/>
                  <a:gd name="T69" fmla="*/ 95 h 107"/>
                  <a:gd name="T70" fmla="*/ 11 w 22"/>
                  <a:gd name="T71" fmla="*/ 97 h 107"/>
                  <a:gd name="T72" fmla="*/ 1 w 22"/>
                  <a:gd name="T73" fmla="*/ 96 h 107"/>
                  <a:gd name="T74" fmla="*/ 3 w 22"/>
                  <a:gd name="T75" fmla="*/ 101 h 107"/>
                  <a:gd name="T76" fmla="*/ 5 w 22"/>
                  <a:gd name="T77" fmla="*/ 98 h 107"/>
                  <a:gd name="T78" fmla="*/ 3 w 22"/>
                  <a:gd name="T79" fmla="*/ 103 h 107"/>
                  <a:gd name="T80" fmla="*/ 14 w 22"/>
                  <a:gd name="T81" fmla="*/ 100 h 107"/>
                  <a:gd name="T82" fmla="*/ 19 w 22"/>
                  <a:gd name="T83" fmla="*/ 88 h 107"/>
                  <a:gd name="T84" fmla="*/ 13 w 22"/>
                  <a:gd name="T85" fmla="*/ 88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2" h="107">
                    <a:moveTo>
                      <a:pt x="13" y="88"/>
                    </a:moveTo>
                    <a:cubicBezTo>
                      <a:pt x="13" y="86"/>
                      <a:pt x="10" y="84"/>
                      <a:pt x="11" y="82"/>
                    </a:cubicBezTo>
                    <a:cubicBezTo>
                      <a:pt x="14" y="83"/>
                      <a:pt x="15" y="84"/>
                      <a:pt x="14" y="85"/>
                    </a:cubicBezTo>
                    <a:cubicBezTo>
                      <a:pt x="19" y="84"/>
                      <a:pt x="13" y="83"/>
                      <a:pt x="17" y="81"/>
                    </a:cubicBezTo>
                    <a:cubicBezTo>
                      <a:pt x="16" y="81"/>
                      <a:pt x="15" y="82"/>
                      <a:pt x="14" y="81"/>
                    </a:cubicBezTo>
                    <a:cubicBezTo>
                      <a:pt x="15" y="76"/>
                      <a:pt x="10" y="78"/>
                      <a:pt x="13" y="71"/>
                    </a:cubicBezTo>
                    <a:cubicBezTo>
                      <a:pt x="12" y="70"/>
                      <a:pt x="12" y="69"/>
                      <a:pt x="8" y="69"/>
                    </a:cubicBezTo>
                    <a:cubicBezTo>
                      <a:pt x="13" y="65"/>
                      <a:pt x="12" y="67"/>
                      <a:pt x="16" y="63"/>
                    </a:cubicBezTo>
                    <a:cubicBezTo>
                      <a:pt x="14" y="63"/>
                      <a:pt x="10" y="64"/>
                      <a:pt x="5" y="64"/>
                    </a:cubicBezTo>
                    <a:cubicBezTo>
                      <a:pt x="12" y="58"/>
                      <a:pt x="5" y="58"/>
                      <a:pt x="9" y="53"/>
                    </a:cubicBezTo>
                    <a:cubicBezTo>
                      <a:pt x="9" y="54"/>
                      <a:pt x="10" y="54"/>
                      <a:pt x="10" y="56"/>
                    </a:cubicBezTo>
                    <a:cubicBezTo>
                      <a:pt x="16" y="55"/>
                      <a:pt x="9" y="52"/>
                      <a:pt x="10" y="50"/>
                    </a:cubicBezTo>
                    <a:cubicBezTo>
                      <a:pt x="15" y="50"/>
                      <a:pt x="15" y="50"/>
                      <a:pt x="15" y="50"/>
                    </a:cubicBezTo>
                    <a:cubicBezTo>
                      <a:pt x="14" y="48"/>
                      <a:pt x="11" y="44"/>
                      <a:pt x="15" y="41"/>
                    </a:cubicBezTo>
                    <a:cubicBezTo>
                      <a:pt x="17" y="42"/>
                      <a:pt x="17" y="42"/>
                      <a:pt x="17" y="42"/>
                    </a:cubicBezTo>
                    <a:cubicBezTo>
                      <a:pt x="13" y="36"/>
                      <a:pt x="15" y="30"/>
                      <a:pt x="13" y="25"/>
                    </a:cubicBezTo>
                    <a:cubicBezTo>
                      <a:pt x="16" y="23"/>
                      <a:pt x="16" y="23"/>
                      <a:pt x="16" y="23"/>
                    </a:cubicBezTo>
                    <a:cubicBezTo>
                      <a:pt x="12" y="16"/>
                      <a:pt x="14" y="29"/>
                      <a:pt x="6" y="24"/>
                    </a:cubicBezTo>
                    <a:cubicBezTo>
                      <a:pt x="16" y="23"/>
                      <a:pt x="3" y="21"/>
                      <a:pt x="7" y="17"/>
                    </a:cubicBezTo>
                    <a:cubicBezTo>
                      <a:pt x="11" y="15"/>
                      <a:pt x="9" y="21"/>
                      <a:pt x="13" y="19"/>
                    </a:cubicBezTo>
                    <a:cubicBezTo>
                      <a:pt x="8" y="18"/>
                      <a:pt x="12" y="17"/>
                      <a:pt x="10" y="15"/>
                    </a:cubicBezTo>
                    <a:cubicBezTo>
                      <a:pt x="15" y="15"/>
                      <a:pt x="11" y="11"/>
                      <a:pt x="16" y="12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10" y="4"/>
                      <a:pt x="10" y="2"/>
                      <a:pt x="9" y="1"/>
                    </a:cubicBezTo>
                    <a:cubicBezTo>
                      <a:pt x="9" y="4"/>
                      <a:pt x="2" y="0"/>
                      <a:pt x="0" y="4"/>
                    </a:cubicBezTo>
                    <a:cubicBezTo>
                      <a:pt x="2" y="10"/>
                      <a:pt x="4" y="20"/>
                      <a:pt x="2" y="28"/>
                    </a:cubicBezTo>
                    <a:cubicBezTo>
                      <a:pt x="8" y="29"/>
                      <a:pt x="2" y="33"/>
                      <a:pt x="7" y="34"/>
                    </a:cubicBezTo>
                    <a:cubicBezTo>
                      <a:pt x="1" y="35"/>
                      <a:pt x="1" y="35"/>
                      <a:pt x="1" y="35"/>
                    </a:cubicBezTo>
                    <a:cubicBezTo>
                      <a:pt x="3" y="40"/>
                      <a:pt x="5" y="34"/>
                      <a:pt x="7" y="35"/>
                    </a:cubicBezTo>
                    <a:cubicBezTo>
                      <a:pt x="8" y="37"/>
                      <a:pt x="4" y="39"/>
                      <a:pt x="2" y="39"/>
                    </a:cubicBezTo>
                    <a:cubicBezTo>
                      <a:pt x="1" y="42"/>
                      <a:pt x="3" y="39"/>
                      <a:pt x="7" y="41"/>
                    </a:cubicBezTo>
                    <a:cubicBezTo>
                      <a:pt x="0" y="43"/>
                      <a:pt x="0" y="43"/>
                      <a:pt x="0" y="43"/>
                    </a:cubicBezTo>
                    <a:cubicBezTo>
                      <a:pt x="2" y="54"/>
                      <a:pt x="7" y="69"/>
                      <a:pt x="3" y="81"/>
                    </a:cubicBezTo>
                    <a:cubicBezTo>
                      <a:pt x="7" y="80"/>
                      <a:pt x="7" y="80"/>
                      <a:pt x="7" y="80"/>
                    </a:cubicBezTo>
                    <a:cubicBezTo>
                      <a:pt x="5" y="86"/>
                      <a:pt x="17" y="90"/>
                      <a:pt x="7" y="95"/>
                    </a:cubicBezTo>
                    <a:cubicBezTo>
                      <a:pt x="11" y="97"/>
                      <a:pt x="11" y="97"/>
                      <a:pt x="11" y="97"/>
                    </a:cubicBezTo>
                    <a:cubicBezTo>
                      <a:pt x="9" y="96"/>
                      <a:pt x="4" y="98"/>
                      <a:pt x="1" y="96"/>
                    </a:cubicBezTo>
                    <a:cubicBezTo>
                      <a:pt x="3" y="98"/>
                      <a:pt x="1" y="99"/>
                      <a:pt x="3" y="101"/>
                    </a:cubicBezTo>
                    <a:cubicBezTo>
                      <a:pt x="5" y="98"/>
                      <a:pt x="5" y="98"/>
                      <a:pt x="5" y="98"/>
                    </a:cubicBezTo>
                    <a:cubicBezTo>
                      <a:pt x="8" y="100"/>
                      <a:pt x="6" y="102"/>
                      <a:pt x="3" y="103"/>
                    </a:cubicBezTo>
                    <a:cubicBezTo>
                      <a:pt x="7" y="107"/>
                      <a:pt x="11" y="101"/>
                      <a:pt x="14" y="100"/>
                    </a:cubicBezTo>
                    <a:cubicBezTo>
                      <a:pt x="6" y="94"/>
                      <a:pt x="22" y="94"/>
                      <a:pt x="19" y="88"/>
                    </a:cubicBezTo>
                    <a:cubicBezTo>
                      <a:pt x="16" y="84"/>
                      <a:pt x="15" y="88"/>
                      <a:pt x="13" y="88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25" name="Freeform 916">
                <a:extLst>
                  <a:ext uri="{FF2B5EF4-FFF2-40B4-BE49-F238E27FC236}">
                    <a16:creationId xmlns:a16="http://schemas.microsoft.com/office/drawing/2014/main" xmlns="" id="{91481FCC-FFD2-3449-A3DE-2B1E6EBD1A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0" y="2983"/>
                <a:ext cx="1" cy="1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lnTo>
                      <a:pt x="1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26" name="Freeform 917">
                <a:extLst>
                  <a:ext uri="{FF2B5EF4-FFF2-40B4-BE49-F238E27FC236}">
                    <a16:creationId xmlns:a16="http://schemas.microsoft.com/office/drawing/2014/main" xmlns="" id="{B4A44BEB-DBEF-9C49-A744-3548A54C21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7" y="2899"/>
                <a:ext cx="1" cy="3"/>
              </a:xfrm>
              <a:custGeom>
                <a:avLst/>
                <a:gdLst>
                  <a:gd name="T0" fmla="*/ 1 w 1"/>
                  <a:gd name="T1" fmla="*/ 3 h 3"/>
                  <a:gd name="T2" fmla="*/ 1 w 1"/>
                  <a:gd name="T3" fmla="*/ 1 h 3"/>
                  <a:gd name="T4" fmla="*/ 1 w 1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1" y="3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0" y="0"/>
                      <a:pt x="0" y="1"/>
                      <a:pt x="1" y="3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27" name="Rectangle 918">
                <a:extLst>
                  <a:ext uri="{FF2B5EF4-FFF2-40B4-BE49-F238E27FC236}">
                    <a16:creationId xmlns:a16="http://schemas.microsoft.com/office/drawing/2014/main" xmlns="" id="{E176CD80-71AC-FB4F-BD61-324C94A02F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53" y="2990"/>
                <a:ext cx="1" cy="1"/>
              </a:xfrm>
              <a:prstGeom prst="rect">
                <a:avLst/>
              </a:pr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28" name="Freeform 919">
                <a:extLst>
                  <a:ext uri="{FF2B5EF4-FFF2-40B4-BE49-F238E27FC236}">
                    <a16:creationId xmlns:a16="http://schemas.microsoft.com/office/drawing/2014/main" xmlns="" id="{EC92CB00-F80C-8D45-B706-F6F409E6BC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61" y="2991"/>
                <a:ext cx="2" cy="1"/>
              </a:xfrm>
              <a:custGeom>
                <a:avLst/>
                <a:gdLst>
                  <a:gd name="T0" fmla="*/ 2 w 2"/>
                  <a:gd name="T1" fmla="*/ 1 h 1"/>
                  <a:gd name="T2" fmla="*/ 2 w 2"/>
                  <a:gd name="T3" fmla="*/ 0 h 1"/>
                  <a:gd name="T4" fmla="*/ 0 w 2"/>
                  <a:gd name="T5" fmla="*/ 0 h 1"/>
                  <a:gd name="T6" fmla="*/ 2 w 2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2" y="1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29" name="Freeform 920">
                <a:extLst>
                  <a:ext uri="{FF2B5EF4-FFF2-40B4-BE49-F238E27FC236}">
                    <a16:creationId xmlns:a16="http://schemas.microsoft.com/office/drawing/2014/main" xmlns="" id="{8907ED3F-B24D-ED46-ABBB-56963BDD68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61" y="2887"/>
                <a:ext cx="2" cy="0"/>
              </a:xfrm>
              <a:custGeom>
                <a:avLst/>
                <a:gdLst>
                  <a:gd name="T0" fmla="*/ 2 w 2"/>
                  <a:gd name="T1" fmla="*/ 0 w 2"/>
                  <a:gd name="T2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lnTo>
                      <a:pt x="0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30" name="Freeform 921">
                <a:extLst>
                  <a:ext uri="{FF2B5EF4-FFF2-40B4-BE49-F238E27FC236}">
                    <a16:creationId xmlns:a16="http://schemas.microsoft.com/office/drawing/2014/main" xmlns="" id="{BFD7762C-574F-F540-8829-B82069512A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63" y="2847"/>
                <a:ext cx="0" cy="1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31" name="Freeform 922">
                <a:extLst>
                  <a:ext uri="{FF2B5EF4-FFF2-40B4-BE49-F238E27FC236}">
                    <a16:creationId xmlns:a16="http://schemas.microsoft.com/office/drawing/2014/main" xmlns="" id="{88C099AF-50EE-E346-A494-382CD68637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37" y="2741"/>
                <a:ext cx="30" cy="157"/>
              </a:xfrm>
              <a:custGeom>
                <a:avLst/>
                <a:gdLst>
                  <a:gd name="T0" fmla="*/ 17 w 35"/>
                  <a:gd name="T1" fmla="*/ 6 h 183"/>
                  <a:gd name="T2" fmla="*/ 10 w 35"/>
                  <a:gd name="T3" fmla="*/ 3 h 183"/>
                  <a:gd name="T4" fmla="*/ 7 w 35"/>
                  <a:gd name="T5" fmla="*/ 10 h 183"/>
                  <a:gd name="T6" fmla="*/ 11 w 35"/>
                  <a:gd name="T7" fmla="*/ 19 h 183"/>
                  <a:gd name="T8" fmla="*/ 12 w 35"/>
                  <a:gd name="T9" fmla="*/ 40 h 183"/>
                  <a:gd name="T10" fmla="*/ 10 w 35"/>
                  <a:gd name="T11" fmla="*/ 53 h 183"/>
                  <a:gd name="T12" fmla="*/ 17 w 35"/>
                  <a:gd name="T13" fmla="*/ 71 h 183"/>
                  <a:gd name="T14" fmla="*/ 15 w 35"/>
                  <a:gd name="T15" fmla="*/ 75 h 183"/>
                  <a:gd name="T16" fmla="*/ 13 w 35"/>
                  <a:gd name="T17" fmla="*/ 85 h 183"/>
                  <a:gd name="T18" fmla="*/ 24 w 35"/>
                  <a:gd name="T19" fmla="*/ 89 h 183"/>
                  <a:gd name="T20" fmla="*/ 24 w 35"/>
                  <a:gd name="T21" fmla="*/ 98 h 183"/>
                  <a:gd name="T22" fmla="*/ 20 w 35"/>
                  <a:gd name="T23" fmla="*/ 105 h 183"/>
                  <a:gd name="T24" fmla="*/ 20 w 35"/>
                  <a:gd name="T25" fmla="*/ 117 h 183"/>
                  <a:gd name="T26" fmla="*/ 19 w 35"/>
                  <a:gd name="T27" fmla="*/ 130 h 183"/>
                  <a:gd name="T28" fmla="*/ 21 w 35"/>
                  <a:gd name="T29" fmla="*/ 140 h 183"/>
                  <a:gd name="T30" fmla="*/ 25 w 35"/>
                  <a:gd name="T31" fmla="*/ 148 h 183"/>
                  <a:gd name="T32" fmla="*/ 21 w 35"/>
                  <a:gd name="T33" fmla="*/ 150 h 183"/>
                  <a:gd name="T34" fmla="*/ 22 w 35"/>
                  <a:gd name="T35" fmla="*/ 157 h 183"/>
                  <a:gd name="T36" fmla="*/ 21 w 35"/>
                  <a:gd name="T37" fmla="*/ 183 h 183"/>
                  <a:gd name="T38" fmla="*/ 23 w 35"/>
                  <a:gd name="T39" fmla="*/ 170 h 183"/>
                  <a:gd name="T40" fmla="*/ 20 w 35"/>
                  <a:gd name="T41" fmla="*/ 167 h 183"/>
                  <a:gd name="T42" fmla="*/ 31 w 35"/>
                  <a:gd name="T43" fmla="*/ 164 h 183"/>
                  <a:gd name="T44" fmla="*/ 33 w 35"/>
                  <a:gd name="T45" fmla="*/ 161 h 183"/>
                  <a:gd name="T46" fmla="*/ 31 w 35"/>
                  <a:gd name="T47" fmla="*/ 152 h 183"/>
                  <a:gd name="T48" fmla="*/ 33 w 35"/>
                  <a:gd name="T49" fmla="*/ 145 h 183"/>
                  <a:gd name="T50" fmla="*/ 33 w 35"/>
                  <a:gd name="T51" fmla="*/ 133 h 183"/>
                  <a:gd name="T52" fmla="*/ 30 w 35"/>
                  <a:gd name="T53" fmla="*/ 123 h 183"/>
                  <a:gd name="T54" fmla="*/ 31 w 35"/>
                  <a:gd name="T55" fmla="*/ 123 h 183"/>
                  <a:gd name="T56" fmla="*/ 31 w 35"/>
                  <a:gd name="T57" fmla="*/ 120 h 183"/>
                  <a:gd name="T58" fmla="*/ 30 w 35"/>
                  <a:gd name="T59" fmla="*/ 112 h 183"/>
                  <a:gd name="T60" fmla="*/ 27 w 35"/>
                  <a:gd name="T61" fmla="*/ 104 h 183"/>
                  <a:gd name="T62" fmla="*/ 31 w 35"/>
                  <a:gd name="T63" fmla="*/ 101 h 183"/>
                  <a:gd name="T64" fmla="*/ 31 w 35"/>
                  <a:gd name="T65" fmla="*/ 91 h 183"/>
                  <a:gd name="T66" fmla="*/ 26 w 35"/>
                  <a:gd name="T67" fmla="*/ 87 h 183"/>
                  <a:gd name="T68" fmla="*/ 24 w 35"/>
                  <a:gd name="T69" fmla="*/ 75 h 183"/>
                  <a:gd name="T70" fmla="*/ 21 w 35"/>
                  <a:gd name="T71" fmla="*/ 58 h 183"/>
                  <a:gd name="T72" fmla="*/ 22 w 35"/>
                  <a:gd name="T73" fmla="*/ 53 h 183"/>
                  <a:gd name="T74" fmla="*/ 20 w 35"/>
                  <a:gd name="T75" fmla="*/ 34 h 183"/>
                  <a:gd name="T76" fmla="*/ 14 w 35"/>
                  <a:gd name="T77" fmla="*/ 42 h 183"/>
                  <a:gd name="T78" fmla="*/ 23 w 35"/>
                  <a:gd name="T79" fmla="*/ 32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35" h="183">
                    <a:moveTo>
                      <a:pt x="23" y="15"/>
                    </a:moveTo>
                    <a:cubicBezTo>
                      <a:pt x="22" y="12"/>
                      <a:pt x="20" y="8"/>
                      <a:pt x="17" y="6"/>
                    </a:cubicBezTo>
                    <a:cubicBezTo>
                      <a:pt x="19" y="6"/>
                      <a:pt x="19" y="6"/>
                      <a:pt x="19" y="6"/>
                    </a:cubicBezTo>
                    <a:cubicBezTo>
                      <a:pt x="18" y="5"/>
                      <a:pt x="14" y="0"/>
                      <a:pt x="10" y="3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5" y="8"/>
                      <a:pt x="8" y="7"/>
                      <a:pt x="7" y="10"/>
                    </a:cubicBezTo>
                    <a:cubicBezTo>
                      <a:pt x="8" y="13"/>
                      <a:pt x="17" y="15"/>
                      <a:pt x="15" y="18"/>
                    </a:cubicBezTo>
                    <a:cubicBezTo>
                      <a:pt x="15" y="20"/>
                      <a:pt x="13" y="19"/>
                      <a:pt x="11" y="19"/>
                    </a:cubicBezTo>
                    <a:cubicBezTo>
                      <a:pt x="10" y="22"/>
                      <a:pt x="17" y="23"/>
                      <a:pt x="18" y="25"/>
                    </a:cubicBezTo>
                    <a:cubicBezTo>
                      <a:pt x="0" y="27"/>
                      <a:pt x="23" y="35"/>
                      <a:pt x="12" y="40"/>
                    </a:cubicBezTo>
                    <a:cubicBezTo>
                      <a:pt x="13" y="43"/>
                      <a:pt x="12" y="47"/>
                      <a:pt x="15" y="51"/>
                    </a:cubicBezTo>
                    <a:cubicBezTo>
                      <a:pt x="11" y="49"/>
                      <a:pt x="15" y="54"/>
                      <a:pt x="10" y="53"/>
                    </a:cubicBezTo>
                    <a:cubicBezTo>
                      <a:pt x="20" y="54"/>
                      <a:pt x="6" y="64"/>
                      <a:pt x="19" y="65"/>
                    </a:cubicBezTo>
                    <a:cubicBezTo>
                      <a:pt x="15" y="70"/>
                      <a:pt x="20" y="65"/>
                      <a:pt x="17" y="71"/>
                    </a:cubicBezTo>
                    <a:cubicBezTo>
                      <a:pt x="15" y="71"/>
                      <a:pt x="15" y="70"/>
                      <a:pt x="15" y="69"/>
                    </a:cubicBezTo>
                    <a:cubicBezTo>
                      <a:pt x="12" y="72"/>
                      <a:pt x="21" y="73"/>
                      <a:pt x="15" y="75"/>
                    </a:cubicBezTo>
                    <a:cubicBezTo>
                      <a:pt x="14" y="80"/>
                      <a:pt x="18" y="76"/>
                      <a:pt x="22" y="78"/>
                    </a:cubicBezTo>
                    <a:cubicBezTo>
                      <a:pt x="20" y="83"/>
                      <a:pt x="19" y="82"/>
                      <a:pt x="13" y="85"/>
                    </a:cubicBezTo>
                    <a:cubicBezTo>
                      <a:pt x="20" y="85"/>
                      <a:pt x="17" y="88"/>
                      <a:pt x="20" y="90"/>
                    </a:cubicBezTo>
                    <a:cubicBezTo>
                      <a:pt x="20" y="90"/>
                      <a:pt x="21" y="86"/>
                      <a:pt x="24" y="89"/>
                    </a:cubicBezTo>
                    <a:cubicBezTo>
                      <a:pt x="23" y="94"/>
                      <a:pt x="28" y="93"/>
                      <a:pt x="30" y="98"/>
                    </a:cubicBezTo>
                    <a:cubicBezTo>
                      <a:pt x="23" y="101"/>
                      <a:pt x="29" y="93"/>
                      <a:pt x="24" y="98"/>
                    </a:cubicBezTo>
                    <a:cubicBezTo>
                      <a:pt x="21" y="95"/>
                      <a:pt x="21" y="92"/>
                      <a:pt x="16" y="90"/>
                    </a:cubicBezTo>
                    <a:cubicBezTo>
                      <a:pt x="16" y="95"/>
                      <a:pt x="17" y="100"/>
                      <a:pt x="20" y="105"/>
                    </a:cubicBezTo>
                    <a:cubicBezTo>
                      <a:pt x="19" y="108"/>
                      <a:pt x="17" y="104"/>
                      <a:pt x="16" y="106"/>
                    </a:cubicBezTo>
                    <a:cubicBezTo>
                      <a:pt x="13" y="111"/>
                      <a:pt x="23" y="113"/>
                      <a:pt x="20" y="117"/>
                    </a:cubicBezTo>
                    <a:cubicBezTo>
                      <a:pt x="17" y="117"/>
                      <a:pt x="17" y="117"/>
                      <a:pt x="17" y="117"/>
                    </a:cubicBezTo>
                    <a:cubicBezTo>
                      <a:pt x="22" y="119"/>
                      <a:pt x="16" y="125"/>
                      <a:pt x="19" y="130"/>
                    </a:cubicBezTo>
                    <a:cubicBezTo>
                      <a:pt x="20" y="129"/>
                      <a:pt x="22" y="129"/>
                      <a:pt x="23" y="129"/>
                    </a:cubicBezTo>
                    <a:cubicBezTo>
                      <a:pt x="14" y="130"/>
                      <a:pt x="27" y="136"/>
                      <a:pt x="21" y="140"/>
                    </a:cubicBezTo>
                    <a:cubicBezTo>
                      <a:pt x="27" y="140"/>
                      <a:pt x="30" y="144"/>
                      <a:pt x="31" y="147"/>
                    </a:cubicBezTo>
                    <a:cubicBezTo>
                      <a:pt x="29" y="148"/>
                      <a:pt x="27" y="148"/>
                      <a:pt x="25" y="148"/>
                    </a:cubicBezTo>
                    <a:cubicBezTo>
                      <a:pt x="29" y="143"/>
                      <a:pt x="19" y="143"/>
                      <a:pt x="17" y="140"/>
                    </a:cubicBezTo>
                    <a:cubicBezTo>
                      <a:pt x="20" y="143"/>
                      <a:pt x="17" y="148"/>
                      <a:pt x="21" y="150"/>
                    </a:cubicBezTo>
                    <a:cubicBezTo>
                      <a:pt x="16" y="149"/>
                      <a:pt x="16" y="149"/>
                      <a:pt x="16" y="149"/>
                    </a:cubicBezTo>
                    <a:cubicBezTo>
                      <a:pt x="16" y="153"/>
                      <a:pt x="26" y="153"/>
                      <a:pt x="22" y="157"/>
                    </a:cubicBezTo>
                    <a:cubicBezTo>
                      <a:pt x="19" y="157"/>
                      <a:pt x="19" y="157"/>
                      <a:pt x="19" y="157"/>
                    </a:cubicBezTo>
                    <a:cubicBezTo>
                      <a:pt x="20" y="165"/>
                      <a:pt x="14" y="176"/>
                      <a:pt x="21" y="183"/>
                    </a:cubicBezTo>
                    <a:cubicBezTo>
                      <a:pt x="24" y="183"/>
                      <a:pt x="30" y="180"/>
                      <a:pt x="32" y="179"/>
                    </a:cubicBezTo>
                    <a:cubicBezTo>
                      <a:pt x="30" y="175"/>
                      <a:pt x="25" y="173"/>
                      <a:pt x="23" y="170"/>
                    </a:cubicBezTo>
                    <a:cubicBezTo>
                      <a:pt x="28" y="170"/>
                      <a:pt x="28" y="170"/>
                      <a:pt x="28" y="170"/>
                    </a:cubicBezTo>
                    <a:cubicBezTo>
                      <a:pt x="24" y="169"/>
                      <a:pt x="22" y="165"/>
                      <a:pt x="20" y="167"/>
                    </a:cubicBezTo>
                    <a:cubicBezTo>
                      <a:pt x="17" y="165"/>
                      <a:pt x="24" y="165"/>
                      <a:pt x="21" y="162"/>
                    </a:cubicBezTo>
                    <a:cubicBezTo>
                      <a:pt x="26" y="163"/>
                      <a:pt x="27" y="164"/>
                      <a:pt x="31" y="164"/>
                    </a:cubicBezTo>
                    <a:cubicBezTo>
                      <a:pt x="29" y="162"/>
                      <a:pt x="29" y="162"/>
                      <a:pt x="29" y="162"/>
                    </a:cubicBezTo>
                    <a:cubicBezTo>
                      <a:pt x="31" y="163"/>
                      <a:pt x="30" y="160"/>
                      <a:pt x="33" y="161"/>
                    </a:cubicBezTo>
                    <a:cubicBezTo>
                      <a:pt x="26" y="156"/>
                      <a:pt x="35" y="154"/>
                      <a:pt x="32" y="149"/>
                    </a:cubicBezTo>
                    <a:cubicBezTo>
                      <a:pt x="31" y="152"/>
                      <a:pt x="31" y="152"/>
                      <a:pt x="31" y="152"/>
                    </a:cubicBezTo>
                    <a:cubicBezTo>
                      <a:pt x="28" y="152"/>
                      <a:pt x="28" y="151"/>
                      <a:pt x="28" y="149"/>
                    </a:cubicBezTo>
                    <a:cubicBezTo>
                      <a:pt x="32" y="148"/>
                      <a:pt x="31" y="147"/>
                      <a:pt x="33" y="145"/>
                    </a:cubicBezTo>
                    <a:cubicBezTo>
                      <a:pt x="30" y="142"/>
                      <a:pt x="25" y="141"/>
                      <a:pt x="25" y="138"/>
                    </a:cubicBezTo>
                    <a:cubicBezTo>
                      <a:pt x="31" y="139"/>
                      <a:pt x="28" y="133"/>
                      <a:pt x="33" y="133"/>
                    </a:cubicBezTo>
                    <a:cubicBezTo>
                      <a:pt x="27" y="132"/>
                      <a:pt x="31" y="127"/>
                      <a:pt x="27" y="127"/>
                    </a:cubicBezTo>
                    <a:cubicBezTo>
                      <a:pt x="26" y="125"/>
                      <a:pt x="27" y="123"/>
                      <a:pt x="30" y="123"/>
                    </a:cubicBezTo>
                    <a:cubicBezTo>
                      <a:pt x="31" y="124"/>
                      <a:pt x="31" y="124"/>
                      <a:pt x="31" y="124"/>
                    </a:cubicBezTo>
                    <a:cubicBezTo>
                      <a:pt x="31" y="123"/>
                      <a:pt x="31" y="123"/>
                      <a:pt x="31" y="123"/>
                    </a:cubicBezTo>
                    <a:cubicBezTo>
                      <a:pt x="32" y="123"/>
                      <a:pt x="32" y="123"/>
                      <a:pt x="32" y="123"/>
                    </a:cubicBezTo>
                    <a:cubicBezTo>
                      <a:pt x="32" y="121"/>
                      <a:pt x="28" y="121"/>
                      <a:pt x="31" y="120"/>
                    </a:cubicBezTo>
                    <a:cubicBezTo>
                      <a:pt x="32" y="120"/>
                      <a:pt x="32" y="121"/>
                      <a:pt x="33" y="121"/>
                    </a:cubicBezTo>
                    <a:cubicBezTo>
                      <a:pt x="34" y="118"/>
                      <a:pt x="25" y="115"/>
                      <a:pt x="30" y="112"/>
                    </a:cubicBezTo>
                    <a:cubicBezTo>
                      <a:pt x="27" y="111"/>
                      <a:pt x="27" y="107"/>
                      <a:pt x="21" y="108"/>
                    </a:cubicBezTo>
                    <a:cubicBezTo>
                      <a:pt x="23" y="107"/>
                      <a:pt x="27" y="107"/>
                      <a:pt x="27" y="104"/>
                    </a:cubicBezTo>
                    <a:cubicBezTo>
                      <a:pt x="22" y="102"/>
                      <a:pt x="28" y="100"/>
                      <a:pt x="25" y="98"/>
                    </a:cubicBezTo>
                    <a:cubicBezTo>
                      <a:pt x="30" y="101"/>
                      <a:pt x="26" y="98"/>
                      <a:pt x="31" y="101"/>
                    </a:cubicBezTo>
                    <a:cubicBezTo>
                      <a:pt x="33" y="98"/>
                      <a:pt x="27" y="95"/>
                      <a:pt x="28" y="92"/>
                    </a:cubicBezTo>
                    <a:cubicBezTo>
                      <a:pt x="31" y="91"/>
                      <a:pt x="31" y="91"/>
                      <a:pt x="31" y="91"/>
                    </a:cubicBezTo>
                    <a:cubicBezTo>
                      <a:pt x="30" y="89"/>
                      <a:pt x="25" y="88"/>
                      <a:pt x="30" y="87"/>
                    </a:cubicBezTo>
                    <a:cubicBezTo>
                      <a:pt x="26" y="87"/>
                      <a:pt x="26" y="87"/>
                      <a:pt x="26" y="87"/>
                    </a:cubicBezTo>
                    <a:cubicBezTo>
                      <a:pt x="28" y="84"/>
                      <a:pt x="27" y="81"/>
                      <a:pt x="30" y="78"/>
                    </a:cubicBezTo>
                    <a:cubicBezTo>
                      <a:pt x="24" y="75"/>
                      <a:pt x="24" y="75"/>
                      <a:pt x="24" y="75"/>
                    </a:cubicBezTo>
                    <a:cubicBezTo>
                      <a:pt x="31" y="70"/>
                      <a:pt x="24" y="65"/>
                      <a:pt x="18" y="62"/>
                    </a:cubicBezTo>
                    <a:cubicBezTo>
                      <a:pt x="18" y="60"/>
                      <a:pt x="19" y="58"/>
                      <a:pt x="21" y="58"/>
                    </a:cubicBezTo>
                    <a:cubicBezTo>
                      <a:pt x="23" y="59"/>
                      <a:pt x="23" y="59"/>
                      <a:pt x="23" y="59"/>
                    </a:cubicBezTo>
                    <a:cubicBezTo>
                      <a:pt x="23" y="57"/>
                      <a:pt x="27" y="54"/>
                      <a:pt x="22" y="53"/>
                    </a:cubicBezTo>
                    <a:cubicBezTo>
                      <a:pt x="20" y="50"/>
                      <a:pt x="25" y="51"/>
                      <a:pt x="26" y="49"/>
                    </a:cubicBezTo>
                    <a:cubicBezTo>
                      <a:pt x="18" y="45"/>
                      <a:pt x="32" y="35"/>
                      <a:pt x="20" y="34"/>
                    </a:cubicBezTo>
                    <a:cubicBezTo>
                      <a:pt x="20" y="36"/>
                      <a:pt x="17" y="39"/>
                      <a:pt x="18" y="43"/>
                    </a:cubicBezTo>
                    <a:cubicBezTo>
                      <a:pt x="17" y="42"/>
                      <a:pt x="14" y="43"/>
                      <a:pt x="14" y="42"/>
                    </a:cubicBezTo>
                    <a:cubicBezTo>
                      <a:pt x="13" y="38"/>
                      <a:pt x="18" y="36"/>
                      <a:pt x="16" y="32"/>
                    </a:cubicBezTo>
                    <a:cubicBezTo>
                      <a:pt x="23" y="32"/>
                      <a:pt x="23" y="32"/>
                      <a:pt x="23" y="32"/>
                    </a:cubicBezTo>
                    <a:cubicBezTo>
                      <a:pt x="31" y="26"/>
                      <a:pt x="13" y="20"/>
                      <a:pt x="23" y="15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32" name="Freeform 923">
                <a:extLst>
                  <a:ext uri="{FF2B5EF4-FFF2-40B4-BE49-F238E27FC236}">
                    <a16:creationId xmlns:a16="http://schemas.microsoft.com/office/drawing/2014/main" xmlns="" id="{06A1E895-7E02-624C-9713-AC38BE02B6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7" y="2792"/>
                <a:ext cx="4" cy="3"/>
              </a:xfrm>
              <a:custGeom>
                <a:avLst/>
                <a:gdLst>
                  <a:gd name="T0" fmla="*/ 0 w 4"/>
                  <a:gd name="T1" fmla="*/ 3 h 3"/>
                  <a:gd name="T2" fmla="*/ 4 w 4"/>
                  <a:gd name="T3" fmla="*/ 0 h 3"/>
                  <a:gd name="T4" fmla="*/ 1 w 4"/>
                  <a:gd name="T5" fmla="*/ 1 h 3"/>
                  <a:gd name="T6" fmla="*/ 0 w 4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3">
                    <a:moveTo>
                      <a:pt x="0" y="3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2"/>
                      <a:pt x="1" y="2"/>
                      <a:pt x="0" y="3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33" name="Freeform 924">
                <a:extLst>
                  <a:ext uri="{FF2B5EF4-FFF2-40B4-BE49-F238E27FC236}">
                    <a16:creationId xmlns:a16="http://schemas.microsoft.com/office/drawing/2014/main" xmlns="" id="{E91BF3DC-D7E5-DD4E-8BC5-83B8C4CFA6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6" y="2791"/>
                <a:ext cx="2" cy="2"/>
              </a:xfrm>
              <a:custGeom>
                <a:avLst/>
                <a:gdLst>
                  <a:gd name="T0" fmla="*/ 2 w 2"/>
                  <a:gd name="T1" fmla="*/ 2 h 2"/>
                  <a:gd name="T2" fmla="*/ 0 w 2"/>
                  <a:gd name="T3" fmla="*/ 0 h 2"/>
                  <a:gd name="T4" fmla="*/ 1 w 2"/>
                  <a:gd name="T5" fmla="*/ 2 h 2"/>
                  <a:gd name="T6" fmla="*/ 2 w 2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34" name="Freeform 925">
                <a:extLst>
                  <a:ext uri="{FF2B5EF4-FFF2-40B4-BE49-F238E27FC236}">
                    <a16:creationId xmlns:a16="http://schemas.microsoft.com/office/drawing/2014/main" xmlns="" id="{B846CA93-785D-DA4C-92CF-3000DF8155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5" y="2741"/>
                <a:ext cx="1" cy="3"/>
              </a:xfrm>
              <a:custGeom>
                <a:avLst/>
                <a:gdLst>
                  <a:gd name="T0" fmla="*/ 1 w 2"/>
                  <a:gd name="T1" fmla="*/ 3 h 3"/>
                  <a:gd name="T2" fmla="*/ 1 w 2"/>
                  <a:gd name="T3" fmla="*/ 0 h 3"/>
                  <a:gd name="T4" fmla="*/ 1 w 2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3">
                    <a:moveTo>
                      <a:pt x="1" y="3"/>
                    </a:moveTo>
                    <a:cubicBezTo>
                      <a:pt x="1" y="3"/>
                      <a:pt x="2" y="2"/>
                      <a:pt x="1" y="0"/>
                    </a:cubicBezTo>
                    <a:cubicBezTo>
                      <a:pt x="0" y="1"/>
                      <a:pt x="0" y="3"/>
                      <a:pt x="1" y="3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35" name="Freeform 926">
                <a:extLst>
                  <a:ext uri="{FF2B5EF4-FFF2-40B4-BE49-F238E27FC236}">
                    <a16:creationId xmlns:a16="http://schemas.microsoft.com/office/drawing/2014/main" xmlns="" id="{3BD71D47-E184-F44D-B8BE-7D474C32FE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2" y="2741"/>
                <a:ext cx="1" cy="2"/>
              </a:xfrm>
              <a:custGeom>
                <a:avLst/>
                <a:gdLst>
                  <a:gd name="T0" fmla="*/ 1 w 1"/>
                  <a:gd name="T1" fmla="*/ 0 h 2"/>
                  <a:gd name="T2" fmla="*/ 0 w 1"/>
                  <a:gd name="T3" fmla="*/ 2 h 2"/>
                  <a:gd name="T4" fmla="*/ 1 w 1"/>
                  <a:gd name="T5" fmla="*/ 2 h 2"/>
                  <a:gd name="T6" fmla="*/ 1 w 1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lnTo>
                      <a:pt x="0" y="2"/>
                    </a:lnTo>
                    <a:lnTo>
                      <a:pt x="1" y="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36" name="Freeform 927">
                <a:extLst>
                  <a:ext uri="{FF2B5EF4-FFF2-40B4-BE49-F238E27FC236}">
                    <a16:creationId xmlns:a16="http://schemas.microsoft.com/office/drawing/2014/main" xmlns="" id="{D76B9347-C813-6049-94EA-34FB4C2681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35" y="2659"/>
                <a:ext cx="22" cy="82"/>
              </a:xfrm>
              <a:custGeom>
                <a:avLst/>
                <a:gdLst>
                  <a:gd name="T0" fmla="*/ 14 w 26"/>
                  <a:gd name="T1" fmla="*/ 17 h 96"/>
                  <a:gd name="T2" fmla="*/ 9 w 26"/>
                  <a:gd name="T3" fmla="*/ 12 h 96"/>
                  <a:gd name="T4" fmla="*/ 12 w 26"/>
                  <a:gd name="T5" fmla="*/ 8 h 96"/>
                  <a:gd name="T6" fmla="*/ 4 w 26"/>
                  <a:gd name="T7" fmla="*/ 2 h 96"/>
                  <a:gd name="T8" fmla="*/ 10 w 26"/>
                  <a:gd name="T9" fmla="*/ 48 h 96"/>
                  <a:gd name="T10" fmla="*/ 7 w 26"/>
                  <a:gd name="T11" fmla="*/ 45 h 96"/>
                  <a:gd name="T12" fmla="*/ 12 w 26"/>
                  <a:gd name="T13" fmla="*/ 62 h 96"/>
                  <a:gd name="T14" fmla="*/ 6 w 26"/>
                  <a:gd name="T15" fmla="*/ 61 h 96"/>
                  <a:gd name="T16" fmla="*/ 9 w 26"/>
                  <a:gd name="T17" fmla="*/ 72 h 96"/>
                  <a:gd name="T18" fmla="*/ 11 w 26"/>
                  <a:gd name="T19" fmla="*/ 71 h 96"/>
                  <a:gd name="T20" fmla="*/ 10 w 26"/>
                  <a:gd name="T21" fmla="*/ 74 h 96"/>
                  <a:gd name="T22" fmla="*/ 11 w 26"/>
                  <a:gd name="T23" fmla="*/ 73 h 96"/>
                  <a:gd name="T24" fmla="*/ 12 w 26"/>
                  <a:gd name="T25" fmla="*/ 80 h 96"/>
                  <a:gd name="T26" fmla="*/ 10 w 26"/>
                  <a:gd name="T27" fmla="*/ 78 h 96"/>
                  <a:gd name="T28" fmla="*/ 13 w 26"/>
                  <a:gd name="T29" fmla="*/ 83 h 96"/>
                  <a:gd name="T30" fmla="*/ 9 w 26"/>
                  <a:gd name="T31" fmla="*/ 83 h 96"/>
                  <a:gd name="T32" fmla="*/ 15 w 26"/>
                  <a:gd name="T33" fmla="*/ 96 h 96"/>
                  <a:gd name="T34" fmla="*/ 19 w 26"/>
                  <a:gd name="T35" fmla="*/ 96 h 96"/>
                  <a:gd name="T36" fmla="*/ 15 w 26"/>
                  <a:gd name="T37" fmla="*/ 86 h 96"/>
                  <a:gd name="T38" fmla="*/ 15 w 26"/>
                  <a:gd name="T39" fmla="*/ 86 h 96"/>
                  <a:gd name="T40" fmla="*/ 13 w 26"/>
                  <a:gd name="T41" fmla="*/ 80 h 96"/>
                  <a:gd name="T42" fmla="*/ 19 w 26"/>
                  <a:gd name="T43" fmla="*/ 84 h 96"/>
                  <a:gd name="T44" fmla="*/ 23 w 26"/>
                  <a:gd name="T45" fmla="*/ 73 h 96"/>
                  <a:gd name="T46" fmla="*/ 23 w 26"/>
                  <a:gd name="T47" fmla="*/ 73 h 96"/>
                  <a:gd name="T48" fmla="*/ 21 w 26"/>
                  <a:gd name="T49" fmla="*/ 70 h 96"/>
                  <a:gd name="T50" fmla="*/ 19 w 26"/>
                  <a:gd name="T51" fmla="*/ 72 h 96"/>
                  <a:gd name="T52" fmla="*/ 12 w 26"/>
                  <a:gd name="T53" fmla="*/ 70 h 96"/>
                  <a:gd name="T54" fmla="*/ 12 w 26"/>
                  <a:gd name="T55" fmla="*/ 66 h 96"/>
                  <a:gd name="T56" fmla="*/ 17 w 26"/>
                  <a:gd name="T57" fmla="*/ 69 h 96"/>
                  <a:gd name="T58" fmla="*/ 15 w 26"/>
                  <a:gd name="T59" fmla="*/ 66 h 96"/>
                  <a:gd name="T60" fmla="*/ 21 w 26"/>
                  <a:gd name="T61" fmla="*/ 62 h 96"/>
                  <a:gd name="T62" fmla="*/ 15 w 26"/>
                  <a:gd name="T63" fmla="*/ 62 h 96"/>
                  <a:gd name="T64" fmla="*/ 14 w 26"/>
                  <a:gd name="T65" fmla="*/ 44 h 96"/>
                  <a:gd name="T66" fmla="*/ 18 w 26"/>
                  <a:gd name="T67" fmla="*/ 46 h 96"/>
                  <a:gd name="T68" fmla="*/ 14 w 26"/>
                  <a:gd name="T69" fmla="*/ 43 h 96"/>
                  <a:gd name="T70" fmla="*/ 16 w 26"/>
                  <a:gd name="T71" fmla="*/ 31 h 96"/>
                  <a:gd name="T72" fmla="*/ 13 w 26"/>
                  <a:gd name="T73" fmla="*/ 32 h 96"/>
                  <a:gd name="T74" fmla="*/ 13 w 26"/>
                  <a:gd name="T75" fmla="*/ 20 h 96"/>
                  <a:gd name="T76" fmla="*/ 13 w 26"/>
                  <a:gd name="T77" fmla="*/ 20 h 96"/>
                  <a:gd name="T78" fmla="*/ 7 w 26"/>
                  <a:gd name="T79" fmla="*/ 15 h 96"/>
                  <a:gd name="T80" fmla="*/ 14 w 26"/>
                  <a:gd name="T81" fmla="*/ 17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6" h="96">
                    <a:moveTo>
                      <a:pt x="14" y="17"/>
                    </a:moveTo>
                    <a:cubicBezTo>
                      <a:pt x="9" y="12"/>
                      <a:pt x="9" y="12"/>
                      <a:pt x="9" y="12"/>
                    </a:cubicBezTo>
                    <a:cubicBezTo>
                      <a:pt x="11" y="12"/>
                      <a:pt x="8" y="7"/>
                      <a:pt x="12" y="8"/>
                    </a:cubicBezTo>
                    <a:cubicBezTo>
                      <a:pt x="7" y="6"/>
                      <a:pt x="12" y="0"/>
                      <a:pt x="4" y="2"/>
                    </a:cubicBezTo>
                    <a:cubicBezTo>
                      <a:pt x="7" y="15"/>
                      <a:pt x="3" y="33"/>
                      <a:pt x="10" y="48"/>
                    </a:cubicBezTo>
                    <a:cubicBezTo>
                      <a:pt x="7" y="45"/>
                      <a:pt x="7" y="45"/>
                      <a:pt x="7" y="45"/>
                    </a:cubicBezTo>
                    <a:cubicBezTo>
                      <a:pt x="13" y="53"/>
                      <a:pt x="0" y="56"/>
                      <a:pt x="12" y="62"/>
                    </a:cubicBezTo>
                    <a:cubicBezTo>
                      <a:pt x="6" y="61"/>
                      <a:pt x="6" y="61"/>
                      <a:pt x="6" y="61"/>
                    </a:cubicBezTo>
                    <a:cubicBezTo>
                      <a:pt x="4" y="65"/>
                      <a:pt x="15" y="68"/>
                      <a:pt x="9" y="72"/>
                    </a:cubicBezTo>
                    <a:cubicBezTo>
                      <a:pt x="11" y="71"/>
                      <a:pt x="11" y="71"/>
                      <a:pt x="11" y="71"/>
                    </a:cubicBezTo>
                    <a:cubicBezTo>
                      <a:pt x="11" y="72"/>
                      <a:pt x="10" y="73"/>
                      <a:pt x="10" y="74"/>
                    </a:cubicBezTo>
                    <a:cubicBezTo>
                      <a:pt x="11" y="73"/>
                      <a:pt x="11" y="73"/>
                      <a:pt x="11" y="73"/>
                    </a:cubicBezTo>
                    <a:cubicBezTo>
                      <a:pt x="14" y="76"/>
                      <a:pt x="14" y="77"/>
                      <a:pt x="12" y="80"/>
                    </a:cubicBezTo>
                    <a:cubicBezTo>
                      <a:pt x="10" y="80"/>
                      <a:pt x="11" y="79"/>
                      <a:pt x="10" y="78"/>
                    </a:cubicBezTo>
                    <a:cubicBezTo>
                      <a:pt x="8" y="79"/>
                      <a:pt x="13" y="81"/>
                      <a:pt x="13" y="83"/>
                    </a:cubicBezTo>
                    <a:cubicBezTo>
                      <a:pt x="11" y="85"/>
                      <a:pt x="10" y="83"/>
                      <a:pt x="9" y="83"/>
                    </a:cubicBezTo>
                    <a:cubicBezTo>
                      <a:pt x="12" y="89"/>
                      <a:pt x="5" y="92"/>
                      <a:pt x="15" y="96"/>
                    </a:cubicBezTo>
                    <a:cubicBezTo>
                      <a:pt x="17" y="96"/>
                      <a:pt x="18" y="94"/>
                      <a:pt x="19" y="96"/>
                    </a:cubicBezTo>
                    <a:cubicBezTo>
                      <a:pt x="22" y="92"/>
                      <a:pt x="18" y="89"/>
                      <a:pt x="15" y="86"/>
                    </a:cubicBezTo>
                    <a:cubicBezTo>
                      <a:pt x="15" y="86"/>
                      <a:pt x="15" y="86"/>
                      <a:pt x="15" y="86"/>
                    </a:cubicBezTo>
                    <a:cubicBezTo>
                      <a:pt x="6" y="84"/>
                      <a:pt x="17" y="84"/>
                      <a:pt x="13" y="80"/>
                    </a:cubicBezTo>
                    <a:cubicBezTo>
                      <a:pt x="17" y="81"/>
                      <a:pt x="17" y="83"/>
                      <a:pt x="19" y="84"/>
                    </a:cubicBezTo>
                    <a:cubicBezTo>
                      <a:pt x="26" y="78"/>
                      <a:pt x="14" y="76"/>
                      <a:pt x="23" y="73"/>
                    </a:cubicBezTo>
                    <a:cubicBezTo>
                      <a:pt x="23" y="73"/>
                      <a:pt x="23" y="73"/>
                      <a:pt x="23" y="73"/>
                    </a:cubicBezTo>
                    <a:cubicBezTo>
                      <a:pt x="24" y="72"/>
                      <a:pt x="22" y="71"/>
                      <a:pt x="21" y="70"/>
                    </a:cubicBezTo>
                    <a:cubicBezTo>
                      <a:pt x="20" y="70"/>
                      <a:pt x="20" y="71"/>
                      <a:pt x="19" y="72"/>
                    </a:cubicBezTo>
                    <a:cubicBezTo>
                      <a:pt x="18" y="71"/>
                      <a:pt x="14" y="70"/>
                      <a:pt x="12" y="70"/>
                    </a:cubicBezTo>
                    <a:cubicBezTo>
                      <a:pt x="16" y="69"/>
                      <a:pt x="10" y="68"/>
                      <a:pt x="12" y="66"/>
                    </a:cubicBezTo>
                    <a:cubicBezTo>
                      <a:pt x="16" y="65"/>
                      <a:pt x="15" y="68"/>
                      <a:pt x="17" y="69"/>
                    </a:cubicBezTo>
                    <a:cubicBezTo>
                      <a:pt x="15" y="66"/>
                      <a:pt x="15" y="66"/>
                      <a:pt x="15" y="66"/>
                    </a:cubicBezTo>
                    <a:cubicBezTo>
                      <a:pt x="15" y="64"/>
                      <a:pt x="19" y="64"/>
                      <a:pt x="21" y="62"/>
                    </a:cubicBezTo>
                    <a:cubicBezTo>
                      <a:pt x="18" y="60"/>
                      <a:pt x="19" y="64"/>
                      <a:pt x="15" y="62"/>
                    </a:cubicBezTo>
                    <a:cubicBezTo>
                      <a:pt x="20" y="59"/>
                      <a:pt x="18" y="49"/>
                      <a:pt x="14" y="44"/>
                    </a:cubicBezTo>
                    <a:cubicBezTo>
                      <a:pt x="15" y="45"/>
                      <a:pt x="18" y="44"/>
                      <a:pt x="18" y="46"/>
                    </a:cubicBezTo>
                    <a:cubicBezTo>
                      <a:pt x="19" y="45"/>
                      <a:pt x="17" y="43"/>
                      <a:pt x="14" y="43"/>
                    </a:cubicBezTo>
                    <a:cubicBezTo>
                      <a:pt x="11" y="39"/>
                      <a:pt x="13" y="35"/>
                      <a:pt x="16" y="31"/>
                    </a:cubicBezTo>
                    <a:cubicBezTo>
                      <a:pt x="13" y="32"/>
                      <a:pt x="13" y="32"/>
                      <a:pt x="13" y="32"/>
                    </a:cubicBezTo>
                    <a:cubicBezTo>
                      <a:pt x="8" y="30"/>
                      <a:pt x="16" y="25"/>
                      <a:pt x="13" y="20"/>
                    </a:cubicBezTo>
                    <a:cubicBezTo>
                      <a:pt x="13" y="20"/>
                      <a:pt x="13" y="20"/>
                      <a:pt x="13" y="20"/>
                    </a:cubicBezTo>
                    <a:cubicBezTo>
                      <a:pt x="12" y="19"/>
                      <a:pt x="5" y="18"/>
                      <a:pt x="7" y="15"/>
                    </a:cubicBezTo>
                    <a:cubicBezTo>
                      <a:pt x="10" y="15"/>
                      <a:pt x="10" y="17"/>
                      <a:pt x="14" y="17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37" name="Freeform 928">
                <a:extLst>
                  <a:ext uri="{FF2B5EF4-FFF2-40B4-BE49-F238E27FC236}">
                    <a16:creationId xmlns:a16="http://schemas.microsoft.com/office/drawing/2014/main" xmlns="" id="{48B02EBE-203F-BB4D-83EE-A509105711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38" y="2656"/>
                <a:ext cx="7" cy="4"/>
              </a:xfrm>
              <a:custGeom>
                <a:avLst/>
                <a:gdLst>
                  <a:gd name="T0" fmla="*/ 4 w 9"/>
                  <a:gd name="T1" fmla="*/ 2 h 4"/>
                  <a:gd name="T2" fmla="*/ 8 w 9"/>
                  <a:gd name="T3" fmla="*/ 4 h 4"/>
                  <a:gd name="T4" fmla="*/ 1 w 9"/>
                  <a:gd name="T5" fmla="*/ 0 h 4"/>
                  <a:gd name="T6" fmla="*/ 2 w 9"/>
                  <a:gd name="T7" fmla="*/ 3 h 4"/>
                  <a:gd name="T8" fmla="*/ 4 w 9"/>
                  <a:gd name="T9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4">
                    <a:moveTo>
                      <a:pt x="4" y="2"/>
                    </a:moveTo>
                    <a:cubicBezTo>
                      <a:pt x="8" y="4"/>
                      <a:pt x="8" y="4"/>
                      <a:pt x="8" y="4"/>
                    </a:cubicBezTo>
                    <a:cubicBezTo>
                      <a:pt x="9" y="2"/>
                      <a:pt x="3" y="0"/>
                      <a:pt x="1" y="0"/>
                    </a:cubicBezTo>
                    <a:cubicBezTo>
                      <a:pt x="1" y="2"/>
                      <a:pt x="0" y="3"/>
                      <a:pt x="2" y="3"/>
                    </a:cubicBezTo>
                    <a:cubicBezTo>
                      <a:pt x="3" y="3"/>
                      <a:pt x="4" y="3"/>
                      <a:pt x="4" y="2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38" name="Freeform 929">
                <a:extLst>
                  <a:ext uri="{FF2B5EF4-FFF2-40B4-BE49-F238E27FC236}">
                    <a16:creationId xmlns:a16="http://schemas.microsoft.com/office/drawing/2014/main" xmlns="" id="{3B87B610-15CB-BB40-876D-148352C4D3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31" y="2615"/>
                <a:ext cx="17" cy="42"/>
              </a:xfrm>
              <a:custGeom>
                <a:avLst/>
                <a:gdLst>
                  <a:gd name="T0" fmla="*/ 10 w 20"/>
                  <a:gd name="T1" fmla="*/ 17 h 49"/>
                  <a:gd name="T2" fmla="*/ 7 w 20"/>
                  <a:gd name="T3" fmla="*/ 17 h 49"/>
                  <a:gd name="T4" fmla="*/ 6 w 20"/>
                  <a:gd name="T5" fmla="*/ 35 h 49"/>
                  <a:gd name="T6" fmla="*/ 12 w 20"/>
                  <a:gd name="T7" fmla="*/ 41 h 49"/>
                  <a:gd name="T8" fmla="*/ 8 w 20"/>
                  <a:gd name="T9" fmla="*/ 42 h 49"/>
                  <a:gd name="T10" fmla="*/ 13 w 20"/>
                  <a:gd name="T11" fmla="*/ 47 h 49"/>
                  <a:gd name="T12" fmla="*/ 11 w 20"/>
                  <a:gd name="T13" fmla="*/ 44 h 49"/>
                  <a:gd name="T14" fmla="*/ 14 w 20"/>
                  <a:gd name="T15" fmla="*/ 44 h 49"/>
                  <a:gd name="T16" fmla="*/ 13 w 20"/>
                  <a:gd name="T17" fmla="*/ 41 h 49"/>
                  <a:gd name="T18" fmla="*/ 16 w 20"/>
                  <a:gd name="T19" fmla="*/ 42 h 49"/>
                  <a:gd name="T20" fmla="*/ 10 w 20"/>
                  <a:gd name="T21" fmla="*/ 34 h 49"/>
                  <a:gd name="T22" fmla="*/ 15 w 20"/>
                  <a:gd name="T23" fmla="*/ 34 h 49"/>
                  <a:gd name="T24" fmla="*/ 17 w 20"/>
                  <a:gd name="T25" fmla="*/ 25 h 49"/>
                  <a:gd name="T26" fmla="*/ 15 w 20"/>
                  <a:gd name="T27" fmla="*/ 26 h 49"/>
                  <a:gd name="T28" fmla="*/ 11 w 20"/>
                  <a:gd name="T29" fmla="*/ 27 h 49"/>
                  <a:gd name="T30" fmla="*/ 17 w 20"/>
                  <a:gd name="T31" fmla="*/ 24 h 49"/>
                  <a:gd name="T32" fmla="*/ 14 w 20"/>
                  <a:gd name="T33" fmla="*/ 8 h 49"/>
                  <a:gd name="T34" fmla="*/ 7 w 20"/>
                  <a:gd name="T35" fmla="*/ 5 h 49"/>
                  <a:gd name="T36" fmla="*/ 12 w 20"/>
                  <a:gd name="T37" fmla="*/ 6 h 49"/>
                  <a:gd name="T38" fmla="*/ 13 w 20"/>
                  <a:gd name="T39" fmla="*/ 3 h 49"/>
                  <a:gd name="T40" fmla="*/ 4 w 20"/>
                  <a:gd name="T41" fmla="*/ 0 h 49"/>
                  <a:gd name="T42" fmla="*/ 10 w 20"/>
                  <a:gd name="T43" fmla="*/ 17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0" h="49">
                    <a:moveTo>
                      <a:pt x="10" y="17"/>
                    </a:moveTo>
                    <a:cubicBezTo>
                      <a:pt x="10" y="17"/>
                      <a:pt x="8" y="17"/>
                      <a:pt x="7" y="17"/>
                    </a:cubicBezTo>
                    <a:cubicBezTo>
                      <a:pt x="7" y="24"/>
                      <a:pt x="9" y="32"/>
                      <a:pt x="6" y="35"/>
                    </a:cubicBezTo>
                    <a:cubicBezTo>
                      <a:pt x="5" y="37"/>
                      <a:pt x="11" y="38"/>
                      <a:pt x="12" y="41"/>
                    </a:cubicBezTo>
                    <a:cubicBezTo>
                      <a:pt x="8" y="42"/>
                      <a:pt x="8" y="42"/>
                      <a:pt x="8" y="42"/>
                    </a:cubicBezTo>
                    <a:cubicBezTo>
                      <a:pt x="11" y="44"/>
                      <a:pt x="7" y="49"/>
                      <a:pt x="13" y="47"/>
                    </a:cubicBezTo>
                    <a:cubicBezTo>
                      <a:pt x="14" y="47"/>
                      <a:pt x="10" y="46"/>
                      <a:pt x="11" y="44"/>
                    </a:cubicBezTo>
                    <a:cubicBezTo>
                      <a:pt x="14" y="44"/>
                      <a:pt x="14" y="44"/>
                      <a:pt x="14" y="44"/>
                    </a:cubicBezTo>
                    <a:cubicBezTo>
                      <a:pt x="13" y="41"/>
                      <a:pt x="13" y="41"/>
                      <a:pt x="13" y="41"/>
                    </a:cubicBezTo>
                    <a:cubicBezTo>
                      <a:pt x="16" y="42"/>
                      <a:pt x="16" y="42"/>
                      <a:pt x="16" y="42"/>
                    </a:cubicBezTo>
                    <a:cubicBezTo>
                      <a:pt x="20" y="38"/>
                      <a:pt x="7" y="39"/>
                      <a:pt x="10" y="34"/>
                    </a:cubicBezTo>
                    <a:cubicBezTo>
                      <a:pt x="15" y="34"/>
                      <a:pt x="15" y="34"/>
                      <a:pt x="15" y="34"/>
                    </a:cubicBezTo>
                    <a:cubicBezTo>
                      <a:pt x="16" y="30"/>
                      <a:pt x="14" y="29"/>
                      <a:pt x="17" y="25"/>
                    </a:cubicBezTo>
                    <a:cubicBezTo>
                      <a:pt x="17" y="25"/>
                      <a:pt x="14" y="25"/>
                      <a:pt x="15" y="26"/>
                    </a:cubicBezTo>
                    <a:cubicBezTo>
                      <a:pt x="15" y="27"/>
                      <a:pt x="13" y="27"/>
                      <a:pt x="11" y="27"/>
                    </a:cubicBezTo>
                    <a:cubicBezTo>
                      <a:pt x="6" y="22"/>
                      <a:pt x="15" y="28"/>
                      <a:pt x="17" y="24"/>
                    </a:cubicBezTo>
                    <a:cubicBezTo>
                      <a:pt x="13" y="19"/>
                      <a:pt x="9" y="11"/>
                      <a:pt x="14" y="8"/>
                    </a:cubicBezTo>
                    <a:cubicBezTo>
                      <a:pt x="10" y="10"/>
                      <a:pt x="7" y="7"/>
                      <a:pt x="7" y="5"/>
                    </a:cubicBezTo>
                    <a:cubicBezTo>
                      <a:pt x="9" y="3"/>
                      <a:pt x="10" y="5"/>
                      <a:pt x="12" y="6"/>
                    </a:cubicBezTo>
                    <a:cubicBezTo>
                      <a:pt x="13" y="5"/>
                      <a:pt x="14" y="4"/>
                      <a:pt x="13" y="3"/>
                    </a:cubicBezTo>
                    <a:cubicBezTo>
                      <a:pt x="10" y="4"/>
                      <a:pt x="6" y="3"/>
                      <a:pt x="4" y="0"/>
                    </a:cubicBezTo>
                    <a:cubicBezTo>
                      <a:pt x="0" y="6"/>
                      <a:pt x="11" y="11"/>
                      <a:pt x="10" y="17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39" name="Freeform 930">
                <a:extLst>
                  <a:ext uri="{FF2B5EF4-FFF2-40B4-BE49-F238E27FC236}">
                    <a16:creationId xmlns:a16="http://schemas.microsoft.com/office/drawing/2014/main" xmlns="" id="{B956B55E-9D7B-414F-AA90-2B78D6E8E4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35" y="2627"/>
                <a:ext cx="2" cy="2"/>
              </a:xfrm>
              <a:custGeom>
                <a:avLst/>
                <a:gdLst>
                  <a:gd name="T0" fmla="*/ 0 w 2"/>
                  <a:gd name="T1" fmla="*/ 1 h 2"/>
                  <a:gd name="T2" fmla="*/ 2 w 2"/>
                  <a:gd name="T3" fmla="*/ 2 h 2"/>
                  <a:gd name="T4" fmla="*/ 2 w 2"/>
                  <a:gd name="T5" fmla="*/ 0 h 2"/>
                  <a:gd name="T6" fmla="*/ 0 w 2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0" y="1"/>
                    </a:moveTo>
                    <a:lnTo>
                      <a:pt x="2" y="2"/>
                    </a:lnTo>
                    <a:lnTo>
                      <a:pt x="2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40" name="Freeform 931">
                <a:extLst>
                  <a:ext uri="{FF2B5EF4-FFF2-40B4-BE49-F238E27FC236}">
                    <a16:creationId xmlns:a16="http://schemas.microsoft.com/office/drawing/2014/main" xmlns="" id="{9C14F51F-91BD-9042-8588-13116CDBE5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2" y="3244"/>
                <a:ext cx="3" cy="2"/>
              </a:xfrm>
              <a:custGeom>
                <a:avLst/>
                <a:gdLst>
                  <a:gd name="T0" fmla="*/ 2 w 3"/>
                  <a:gd name="T1" fmla="*/ 2 h 2"/>
                  <a:gd name="T2" fmla="*/ 3 w 3"/>
                  <a:gd name="T3" fmla="*/ 0 h 2"/>
                  <a:gd name="T4" fmla="*/ 0 w 3"/>
                  <a:gd name="T5" fmla="*/ 0 h 2"/>
                  <a:gd name="T6" fmla="*/ 2 w 3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2">
                    <a:moveTo>
                      <a:pt x="2" y="2"/>
                    </a:moveTo>
                    <a:lnTo>
                      <a:pt x="3" y="0"/>
                    </a:lnTo>
                    <a:lnTo>
                      <a:pt x="0" y="0"/>
                    </a:ln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41" name="Freeform 932">
                <a:extLst>
                  <a:ext uri="{FF2B5EF4-FFF2-40B4-BE49-F238E27FC236}">
                    <a16:creationId xmlns:a16="http://schemas.microsoft.com/office/drawing/2014/main" xmlns="" id="{B486298C-2FBC-9145-B7D0-F92E70FA4F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0" y="3232"/>
                <a:ext cx="14" cy="11"/>
              </a:xfrm>
              <a:custGeom>
                <a:avLst/>
                <a:gdLst>
                  <a:gd name="T0" fmla="*/ 15 w 16"/>
                  <a:gd name="T1" fmla="*/ 3 h 13"/>
                  <a:gd name="T2" fmla="*/ 13 w 16"/>
                  <a:gd name="T3" fmla="*/ 0 h 13"/>
                  <a:gd name="T4" fmla="*/ 0 w 16"/>
                  <a:gd name="T5" fmla="*/ 8 h 13"/>
                  <a:gd name="T6" fmla="*/ 10 w 16"/>
                  <a:gd name="T7" fmla="*/ 12 h 13"/>
                  <a:gd name="T8" fmla="*/ 6 w 16"/>
                  <a:gd name="T9" fmla="*/ 7 h 13"/>
                  <a:gd name="T10" fmla="*/ 13 w 16"/>
                  <a:gd name="T11" fmla="*/ 9 h 13"/>
                  <a:gd name="T12" fmla="*/ 11 w 16"/>
                  <a:gd name="T13" fmla="*/ 4 h 13"/>
                  <a:gd name="T14" fmla="*/ 15 w 16"/>
                  <a:gd name="T15" fmla="*/ 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" h="13">
                    <a:moveTo>
                      <a:pt x="15" y="3"/>
                    </a:moveTo>
                    <a:cubicBezTo>
                      <a:pt x="13" y="0"/>
                      <a:pt x="13" y="0"/>
                      <a:pt x="13" y="0"/>
                    </a:cubicBezTo>
                    <a:cubicBezTo>
                      <a:pt x="4" y="4"/>
                      <a:pt x="6" y="1"/>
                      <a:pt x="0" y="8"/>
                    </a:cubicBezTo>
                    <a:cubicBezTo>
                      <a:pt x="2" y="10"/>
                      <a:pt x="6" y="13"/>
                      <a:pt x="10" y="12"/>
                    </a:cubicBezTo>
                    <a:cubicBezTo>
                      <a:pt x="9" y="10"/>
                      <a:pt x="5" y="9"/>
                      <a:pt x="6" y="7"/>
                    </a:cubicBezTo>
                    <a:cubicBezTo>
                      <a:pt x="9" y="7"/>
                      <a:pt x="9" y="9"/>
                      <a:pt x="13" y="9"/>
                    </a:cubicBezTo>
                    <a:cubicBezTo>
                      <a:pt x="16" y="5"/>
                      <a:pt x="10" y="8"/>
                      <a:pt x="11" y="4"/>
                    </a:cubicBezTo>
                    <a:lnTo>
                      <a:pt x="15" y="3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42" name="Freeform 933">
                <a:extLst>
                  <a:ext uri="{FF2B5EF4-FFF2-40B4-BE49-F238E27FC236}">
                    <a16:creationId xmlns:a16="http://schemas.microsoft.com/office/drawing/2014/main" xmlns="" id="{8D7CF80E-C783-564B-83B3-21F35C710B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4" y="3232"/>
                <a:ext cx="5" cy="1"/>
              </a:xfrm>
              <a:custGeom>
                <a:avLst/>
                <a:gdLst>
                  <a:gd name="T0" fmla="*/ 0 w 5"/>
                  <a:gd name="T1" fmla="*/ 1 h 1"/>
                  <a:gd name="T2" fmla="*/ 5 w 5"/>
                  <a:gd name="T3" fmla="*/ 1 h 1"/>
                  <a:gd name="T4" fmla="*/ 0 w 5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1">
                    <a:moveTo>
                      <a:pt x="0" y="1"/>
                    </a:moveTo>
                    <a:cubicBezTo>
                      <a:pt x="5" y="1"/>
                      <a:pt x="5" y="1"/>
                      <a:pt x="5" y="1"/>
                    </a:cubicBezTo>
                    <a:cubicBezTo>
                      <a:pt x="3" y="1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43" name="Freeform 934">
                <a:extLst>
                  <a:ext uri="{FF2B5EF4-FFF2-40B4-BE49-F238E27FC236}">
                    <a16:creationId xmlns:a16="http://schemas.microsoft.com/office/drawing/2014/main" xmlns="" id="{8EDD1060-EE78-FA4F-BFDD-0B35B7EE0D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0" y="3229"/>
                <a:ext cx="6" cy="3"/>
              </a:xfrm>
              <a:custGeom>
                <a:avLst/>
                <a:gdLst>
                  <a:gd name="T0" fmla="*/ 3 w 7"/>
                  <a:gd name="T1" fmla="*/ 3 h 3"/>
                  <a:gd name="T2" fmla="*/ 7 w 7"/>
                  <a:gd name="T3" fmla="*/ 1 h 3"/>
                  <a:gd name="T4" fmla="*/ 0 w 7"/>
                  <a:gd name="T5" fmla="*/ 0 h 3"/>
                  <a:gd name="T6" fmla="*/ 3 w 7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3">
                    <a:moveTo>
                      <a:pt x="3" y="3"/>
                    </a:moveTo>
                    <a:cubicBezTo>
                      <a:pt x="3" y="0"/>
                      <a:pt x="7" y="2"/>
                      <a:pt x="7" y="1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3" y="3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44" name="Freeform 935">
                <a:extLst>
                  <a:ext uri="{FF2B5EF4-FFF2-40B4-BE49-F238E27FC236}">
                    <a16:creationId xmlns:a16="http://schemas.microsoft.com/office/drawing/2014/main" xmlns="" id="{FD4DF688-D745-F84E-85A4-A959AB2708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0" y="3222"/>
                <a:ext cx="2" cy="1"/>
              </a:xfrm>
              <a:custGeom>
                <a:avLst/>
                <a:gdLst>
                  <a:gd name="T0" fmla="*/ 2 w 2"/>
                  <a:gd name="T1" fmla="*/ 1 h 1"/>
                  <a:gd name="T2" fmla="*/ 1 w 2"/>
                  <a:gd name="T3" fmla="*/ 0 h 1"/>
                  <a:gd name="T4" fmla="*/ 2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45" name="Freeform 936">
                <a:extLst>
                  <a:ext uri="{FF2B5EF4-FFF2-40B4-BE49-F238E27FC236}">
                    <a16:creationId xmlns:a16="http://schemas.microsoft.com/office/drawing/2014/main" xmlns="" id="{6966202C-8F24-C64A-B86F-8C5771696F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8" y="3220"/>
                <a:ext cx="12" cy="7"/>
              </a:xfrm>
              <a:custGeom>
                <a:avLst/>
                <a:gdLst>
                  <a:gd name="T0" fmla="*/ 2 w 13"/>
                  <a:gd name="T1" fmla="*/ 0 h 8"/>
                  <a:gd name="T2" fmla="*/ 3 w 13"/>
                  <a:gd name="T3" fmla="*/ 3 h 8"/>
                  <a:gd name="T4" fmla="*/ 3 w 13"/>
                  <a:gd name="T5" fmla="*/ 3 h 8"/>
                  <a:gd name="T6" fmla="*/ 9 w 13"/>
                  <a:gd name="T7" fmla="*/ 4 h 8"/>
                  <a:gd name="T8" fmla="*/ 9 w 13"/>
                  <a:gd name="T9" fmla="*/ 8 h 8"/>
                  <a:gd name="T10" fmla="*/ 13 w 13"/>
                  <a:gd name="T11" fmla="*/ 5 h 8"/>
                  <a:gd name="T12" fmla="*/ 2 w 13"/>
                  <a:gd name="T13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" h="8">
                    <a:moveTo>
                      <a:pt x="2" y="0"/>
                    </a:moveTo>
                    <a:cubicBezTo>
                      <a:pt x="0" y="1"/>
                      <a:pt x="1" y="2"/>
                      <a:pt x="3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5" y="1"/>
                      <a:pt x="10" y="2"/>
                      <a:pt x="9" y="4"/>
                    </a:cubicBezTo>
                    <a:cubicBezTo>
                      <a:pt x="11" y="6"/>
                      <a:pt x="6" y="7"/>
                      <a:pt x="9" y="8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1" y="2"/>
                      <a:pt x="4" y="1"/>
                      <a:pt x="2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46" name="Freeform 937">
                <a:extLst>
                  <a:ext uri="{FF2B5EF4-FFF2-40B4-BE49-F238E27FC236}">
                    <a16:creationId xmlns:a16="http://schemas.microsoft.com/office/drawing/2014/main" xmlns="" id="{646582A1-EF9D-D945-AF78-2371F9313B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2" y="3223"/>
                <a:ext cx="1" cy="1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47" name="Freeform 938">
                <a:extLst>
                  <a:ext uri="{FF2B5EF4-FFF2-40B4-BE49-F238E27FC236}">
                    <a16:creationId xmlns:a16="http://schemas.microsoft.com/office/drawing/2014/main" xmlns="" id="{E0577E4B-6E36-F74A-A7AD-77BDA29B05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2" y="3228"/>
                <a:ext cx="2" cy="0"/>
              </a:xfrm>
              <a:custGeom>
                <a:avLst/>
                <a:gdLst>
                  <a:gd name="T0" fmla="*/ 0 w 2"/>
                  <a:gd name="T1" fmla="*/ 1 w 2"/>
                  <a:gd name="T2" fmla="*/ 2 w 2"/>
                  <a:gd name="T3" fmla="*/ 0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0" y="0"/>
                    </a:moveTo>
                    <a:lnTo>
                      <a:pt x="1" y="0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48" name="Freeform 939">
                <a:extLst>
                  <a:ext uri="{FF2B5EF4-FFF2-40B4-BE49-F238E27FC236}">
                    <a16:creationId xmlns:a16="http://schemas.microsoft.com/office/drawing/2014/main" xmlns="" id="{DC938C02-15AC-B14A-9B35-88CBE6052F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8" y="3209"/>
                <a:ext cx="12" cy="9"/>
              </a:xfrm>
              <a:custGeom>
                <a:avLst/>
                <a:gdLst>
                  <a:gd name="T0" fmla="*/ 1 w 13"/>
                  <a:gd name="T1" fmla="*/ 4 h 10"/>
                  <a:gd name="T2" fmla="*/ 6 w 13"/>
                  <a:gd name="T3" fmla="*/ 9 h 10"/>
                  <a:gd name="T4" fmla="*/ 13 w 13"/>
                  <a:gd name="T5" fmla="*/ 4 h 10"/>
                  <a:gd name="T6" fmla="*/ 11 w 13"/>
                  <a:gd name="T7" fmla="*/ 1 h 10"/>
                  <a:gd name="T8" fmla="*/ 1 w 13"/>
                  <a:gd name="T9" fmla="*/ 4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10">
                    <a:moveTo>
                      <a:pt x="1" y="4"/>
                    </a:moveTo>
                    <a:cubicBezTo>
                      <a:pt x="7" y="4"/>
                      <a:pt x="0" y="10"/>
                      <a:pt x="6" y="9"/>
                    </a:cubicBezTo>
                    <a:cubicBezTo>
                      <a:pt x="5" y="6"/>
                      <a:pt x="10" y="4"/>
                      <a:pt x="13" y="4"/>
                    </a:cubicBezTo>
                    <a:cubicBezTo>
                      <a:pt x="11" y="1"/>
                      <a:pt x="11" y="1"/>
                      <a:pt x="11" y="1"/>
                    </a:cubicBezTo>
                    <a:cubicBezTo>
                      <a:pt x="9" y="0"/>
                      <a:pt x="4" y="2"/>
                      <a:pt x="1" y="4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49" name="Freeform 940">
                <a:extLst>
                  <a:ext uri="{FF2B5EF4-FFF2-40B4-BE49-F238E27FC236}">
                    <a16:creationId xmlns:a16="http://schemas.microsoft.com/office/drawing/2014/main" xmlns="" id="{43037E19-6DA1-A645-92C2-88652DB112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3205"/>
                <a:ext cx="1" cy="1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lnTo>
                      <a:pt x="0" y="0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50" name="Freeform 941">
                <a:extLst>
                  <a:ext uri="{FF2B5EF4-FFF2-40B4-BE49-F238E27FC236}">
                    <a16:creationId xmlns:a16="http://schemas.microsoft.com/office/drawing/2014/main" xmlns="" id="{3BCEA542-7D2B-2F40-A2BE-1E4EAB88E9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2" y="3192"/>
                <a:ext cx="14" cy="17"/>
              </a:xfrm>
              <a:custGeom>
                <a:avLst/>
                <a:gdLst>
                  <a:gd name="T0" fmla="*/ 1 w 16"/>
                  <a:gd name="T1" fmla="*/ 0 h 19"/>
                  <a:gd name="T2" fmla="*/ 8 w 16"/>
                  <a:gd name="T3" fmla="*/ 7 h 19"/>
                  <a:gd name="T4" fmla="*/ 3 w 16"/>
                  <a:gd name="T5" fmla="*/ 5 h 19"/>
                  <a:gd name="T6" fmla="*/ 6 w 16"/>
                  <a:gd name="T7" fmla="*/ 12 h 19"/>
                  <a:gd name="T8" fmla="*/ 0 w 16"/>
                  <a:gd name="T9" fmla="*/ 9 h 19"/>
                  <a:gd name="T10" fmla="*/ 6 w 16"/>
                  <a:gd name="T11" fmla="*/ 15 h 19"/>
                  <a:gd name="T12" fmla="*/ 2 w 16"/>
                  <a:gd name="T13" fmla="*/ 19 h 19"/>
                  <a:gd name="T14" fmla="*/ 8 w 16"/>
                  <a:gd name="T15" fmla="*/ 17 h 19"/>
                  <a:gd name="T16" fmla="*/ 7 w 16"/>
                  <a:gd name="T17" fmla="*/ 14 h 19"/>
                  <a:gd name="T18" fmla="*/ 12 w 16"/>
                  <a:gd name="T19" fmla="*/ 15 h 19"/>
                  <a:gd name="T20" fmla="*/ 15 w 16"/>
                  <a:gd name="T21" fmla="*/ 5 h 19"/>
                  <a:gd name="T22" fmla="*/ 1 w 16"/>
                  <a:gd name="T23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6" h="19">
                    <a:moveTo>
                      <a:pt x="1" y="0"/>
                    </a:moveTo>
                    <a:cubicBezTo>
                      <a:pt x="8" y="7"/>
                      <a:pt x="8" y="7"/>
                      <a:pt x="8" y="7"/>
                    </a:cubicBezTo>
                    <a:cubicBezTo>
                      <a:pt x="5" y="7"/>
                      <a:pt x="3" y="7"/>
                      <a:pt x="3" y="5"/>
                    </a:cubicBezTo>
                    <a:cubicBezTo>
                      <a:pt x="2" y="9"/>
                      <a:pt x="6" y="9"/>
                      <a:pt x="6" y="12"/>
                    </a:cubicBezTo>
                    <a:cubicBezTo>
                      <a:pt x="0" y="13"/>
                      <a:pt x="5" y="7"/>
                      <a:pt x="0" y="9"/>
                    </a:cubicBezTo>
                    <a:cubicBezTo>
                      <a:pt x="0" y="11"/>
                      <a:pt x="0" y="14"/>
                      <a:pt x="6" y="15"/>
                    </a:cubicBezTo>
                    <a:cubicBezTo>
                      <a:pt x="2" y="19"/>
                      <a:pt x="2" y="19"/>
                      <a:pt x="2" y="19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10" y="15"/>
                      <a:pt x="3" y="15"/>
                      <a:pt x="7" y="14"/>
                    </a:cubicBezTo>
                    <a:cubicBezTo>
                      <a:pt x="10" y="13"/>
                      <a:pt x="11" y="14"/>
                      <a:pt x="12" y="15"/>
                    </a:cubicBezTo>
                    <a:cubicBezTo>
                      <a:pt x="10" y="13"/>
                      <a:pt x="16" y="9"/>
                      <a:pt x="15" y="5"/>
                    </a:cubicBezTo>
                    <a:cubicBezTo>
                      <a:pt x="14" y="1"/>
                      <a:pt x="4" y="2"/>
                      <a:pt x="1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51" name="Freeform 942">
                <a:extLst>
                  <a:ext uri="{FF2B5EF4-FFF2-40B4-BE49-F238E27FC236}">
                    <a16:creationId xmlns:a16="http://schemas.microsoft.com/office/drawing/2014/main" xmlns="" id="{57C85361-0D17-3045-A4F7-5D47448E0C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8" y="3190"/>
                <a:ext cx="2" cy="1"/>
              </a:xfrm>
              <a:custGeom>
                <a:avLst/>
                <a:gdLst>
                  <a:gd name="T0" fmla="*/ 1 w 2"/>
                  <a:gd name="T1" fmla="*/ 1 h 1"/>
                  <a:gd name="T2" fmla="*/ 2 w 2"/>
                  <a:gd name="T3" fmla="*/ 0 h 1"/>
                  <a:gd name="T4" fmla="*/ 0 w 2"/>
                  <a:gd name="T5" fmla="*/ 1 h 1"/>
                  <a:gd name="T6" fmla="*/ 1 w 2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1" y="1"/>
                    </a:moveTo>
                    <a:lnTo>
                      <a:pt x="2" y="0"/>
                    </a:lnTo>
                    <a:lnTo>
                      <a:pt x="0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52" name="Freeform 943">
                <a:extLst>
                  <a:ext uri="{FF2B5EF4-FFF2-40B4-BE49-F238E27FC236}">
                    <a16:creationId xmlns:a16="http://schemas.microsoft.com/office/drawing/2014/main" xmlns="" id="{7C28D682-59B9-414A-917E-9B72FC1CA7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0" y="3176"/>
                <a:ext cx="16" cy="14"/>
              </a:xfrm>
              <a:custGeom>
                <a:avLst/>
                <a:gdLst>
                  <a:gd name="T0" fmla="*/ 1 w 18"/>
                  <a:gd name="T1" fmla="*/ 10 h 16"/>
                  <a:gd name="T2" fmla="*/ 5 w 18"/>
                  <a:gd name="T3" fmla="*/ 14 h 16"/>
                  <a:gd name="T4" fmla="*/ 2 w 18"/>
                  <a:gd name="T5" fmla="*/ 15 h 16"/>
                  <a:gd name="T6" fmla="*/ 7 w 18"/>
                  <a:gd name="T7" fmla="*/ 15 h 16"/>
                  <a:gd name="T8" fmla="*/ 4 w 18"/>
                  <a:gd name="T9" fmla="*/ 8 h 16"/>
                  <a:gd name="T10" fmla="*/ 13 w 18"/>
                  <a:gd name="T11" fmla="*/ 6 h 16"/>
                  <a:gd name="T12" fmla="*/ 11 w 18"/>
                  <a:gd name="T13" fmla="*/ 10 h 16"/>
                  <a:gd name="T14" fmla="*/ 10 w 18"/>
                  <a:gd name="T15" fmla="*/ 0 h 16"/>
                  <a:gd name="T16" fmla="*/ 8 w 18"/>
                  <a:gd name="T17" fmla="*/ 2 h 16"/>
                  <a:gd name="T18" fmla="*/ 6 w 18"/>
                  <a:gd name="T19" fmla="*/ 0 h 16"/>
                  <a:gd name="T20" fmla="*/ 1 w 18"/>
                  <a:gd name="T21" fmla="*/ 1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8" h="16">
                    <a:moveTo>
                      <a:pt x="1" y="10"/>
                    </a:moveTo>
                    <a:cubicBezTo>
                      <a:pt x="5" y="14"/>
                      <a:pt x="5" y="14"/>
                      <a:pt x="5" y="14"/>
                    </a:cubicBezTo>
                    <a:cubicBezTo>
                      <a:pt x="4" y="14"/>
                      <a:pt x="3" y="14"/>
                      <a:pt x="2" y="15"/>
                    </a:cubicBezTo>
                    <a:cubicBezTo>
                      <a:pt x="3" y="15"/>
                      <a:pt x="6" y="16"/>
                      <a:pt x="7" y="15"/>
                    </a:cubicBezTo>
                    <a:cubicBezTo>
                      <a:pt x="13" y="13"/>
                      <a:pt x="5" y="11"/>
                      <a:pt x="4" y="8"/>
                    </a:cubicBezTo>
                    <a:cubicBezTo>
                      <a:pt x="7" y="2"/>
                      <a:pt x="7" y="8"/>
                      <a:pt x="13" y="6"/>
                    </a:cubicBezTo>
                    <a:cubicBezTo>
                      <a:pt x="13" y="8"/>
                      <a:pt x="11" y="8"/>
                      <a:pt x="11" y="10"/>
                    </a:cubicBezTo>
                    <a:cubicBezTo>
                      <a:pt x="18" y="6"/>
                      <a:pt x="12" y="2"/>
                      <a:pt x="10" y="0"/>
                    </a:cubicBezTo>
                    <a:cubicBezTo>
                      <a:pt x="9" y="0"/>
                      <a:pt x="8" y="1"/>
                      <a:pt x="8" y="2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1" y="2"/>
                      <a:pt x="0" y="4"/>
                      <a:pt x="1" y="1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53" name="Freeform 944">
                <a:extLst>
                  <a:ext uri="{FF2B5EF4-FFF2-40B4-BE49-F238E27FC236}">
                    <a16:creationId xmlns:a16="http://schemas.microsoft.com/office/drawing/2014/main" xmlns="" id="{3E439A3B-2D12-7F42-891B-95780DFF28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9" y="3189"/>
                <a:ext cx="3" cy="1"/>
              </a:xfrm>
              <a:custGeom>
                <a:avLst/>
                <a:gdLst>
                  <a:gd name="T0" fmla="*/ 2 w 3"/>
                  <a:gd name="T1" fmla="*/ 2 h 2"/>
                  <a:gd name="T2" fmla="*/ 3 w 3"/>
                  <a:gd name="T3" fmla="*/ 0 h 2"/>
                  <a:gd name="T4" fmla="*/ 2 w 3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2">
                    <a:moveTo>
                      <a:pt x="2" y="2"/>
                    </a:moveTo>
                    <a:cubicBezTo>
                      <a:pt x="2" y="1"/>
                      <a:pt x="2" y="0"/>
                      <a:pt x="3" y="0"/>
                    </a:cubicBezTo>
                    <a:cubicBezTo>
                      <a:pt x="1" y="0"/>
                      <a:pt x="0" y="1"/>
                      <a:pt x="2" y="2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54" name="Freeform 945">
                <a:extLst>
                  <a:ext uri="{FF2B5EF4-FFF2-40B4-BE49-F238E27FC236}">
                    <a16:creationId xmlns:a16="http://schemas.microsoft.com/office/drawing/2014/main" xmlns="" id="{FD87BDC1-6BB3-4F43-A6A1-1BF1C7D975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8" y="3175"/>
                <a:ext cx="1" cy="1"/>
              </a:xfrm>
              <a:custGeom>
                <a:avLst/>
                <a:gdLst>
                  <a:gd name="T0" fmla="*/ 1 w 1"/>
                  <a:gd name="T1" fmla="*/ 0 h 1"/>
                  <a:gd name="T2" fmla="*/ 1 w 1"/>
                  <a:gd name="T3" fmla="*/ 1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0"/>
                      <a:pt x="1" y="0"/>
                      <a:pt x="1" y="1"/>
                    </a:cubicBezTo>
                    <a:cubicBezTo>
                      <a:pt x="1" y="1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55" name="Freeform 946">
                <a:extLst>
                  <a:ext uri="{FF2B5EF4-FFF2-40B4-BE49-F238E27FC236}">
                    <a16:creationId xmlns:a16="http://schemas.microsoft.com/office/drawing/2014/main" xmlns="" id="{D980CB00-B2F0-EF44-AC3B-AD005A8C66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0" y="3174"/>
                <a:ext cx="3" cy="3"/>
              </a:xfrm>
              <a:custGeom>
                <a:avLst/>
                <a:gdLst>
                  <a:gd name="T0" fmla="*/ 3 w 3"/>
                  <a:gd name="T1" fmla="*/ 3 h 3"/>
                  <a:gd name="T2" fmla="*/ 3 w 3"/>
                  <a:gd name="T3" fmla="*/ 0 h 3"/>
                  <a:gd name="T4" fmla="*/ 0 w 3"/>
                  <a:gd name="T5" fmla="*/ 1 h 3"/>
                  <a:gd name="T6" fmla="*/ 3 w 3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3">
                    <a:moveTo>
                      <a:pt x="3" y="3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2"/>
                      <a:pt x="1" y="3"/>
                      <a:pt x="3" y="3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56" name="Freeform 947">
                <a:extLst>
                  <a:ext uri="{FF2B5EF4-FFF2-40B4-BE49-F238E27FC236}">
                    <a16:creationId xmlns:a16="http://schemas.microsoft.com/office/drawing/2014/main" xmlns="" id="{1C671CCE-B009-974D-AAA2-EDD0576908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7" y="3080"/>
                <a:ext cx="17" cy="93"/>
              </a:xfrm>
              <a:custGeom>
                <a:avLst/>
                <a:gdLst>
                  <a:gd name="T0" fmla="*/ 17 w 20"/>
                  <a:gd name="T1" fmla="*/ 1 h 108"/>
                  <a:gd name="T2" fmla="*/ 14 w 20"/>
                  <a:gd name="T3" fmla="*/ 4 h 108"/>
                  <a:gd name="T4" fmla="*/ 10 w 20"/>
                  <a:gd name="T5" fmla="*/ 0 h 108"/>
                  <a:gd name="T6" fmla="*/ 3 w 20"/>
                  <a:gd name="T7" fmla="*/ 0 h 108"/>
                  <a:gd name="T8" fmla="*/ 6 w 20"/>
                  <a:gd name="T9" fmla="*/ 9 h 108"/>
                  <a:gd name="T10" fmla="*/ 2 w 20"/>
                  <a:gd name="T11" fmla="*/ 9 h 108"/>
                  <a:gd name="T12" fmla="*/ 4 w 20"/>
                  <a:gd name="T13" fmla="*/ 25 h 108"/>
                  <a:gd name="T14" fmla="*/ 6 w 20"/>
                  <a:gd name="T15" fmla="*/ 36 h 108"/>
                  <a:gd name="T16" fmla="*/ 4 w 20"/>
                  <a:gd name="T17" fmla="*/ 81 h 108"/>
                  <a:gd name="T18" fmla="*/ 10 w 20"/>
                  <a:gd name="T19" fmla="*/ 84 h 108"/>
                  <a:gd name="T20" fmla="*/ 6 w 20"/>
                  <a:gd name="T21" fmla="*/ 87 h 108"/>
                  <a:gd name="T22" fmla="*/ 6 w 20"/>
                  <a:gd name="T23" fmla="*/ 84 h 108"/>
                  <a:gd name="T24" fmla="*/ 4 w 20"/>
                  <a:gd name="T25" fmla="*/ 97 h 108"/>
                  <a:gd name="T26" fmla="*/ 12 w 20"/>
                  <a:gd name="T27" fmla="*/ 97 h 108"/>
                  <a:gd name="T28" fmla="*/ 4 w 20"/>
                  <a:gd name="T29" fmla="*/ 103 h 108"/>
                  <a:gd name="T30" fmla="*/ 9 w 20"/>
                  <a:gd name="T31" fmla="*/ 107 h 108"/>
                  <a:gd name="T32" fmla="*/ 14 w 20"/>
                  <a:gd name="T33" fmla="*/ 103 h 108"/>
                  <a:gd name="T34" fmla="*/ 17 w 20"/>
                  <a:gd name="T35" fmla="*/ 106 h 108"/>
                  <a:gd name="T36" fmla="*/ 8 w 20"/>
                  <a:gd name="T37" fmla="*/ 77 h 108"/>
                  <a:gd name="T38" fmla="*/ 12 w 20"/>
                  <a:gd name="T39" fmla="*/ 78 h 108"/>
                  <a:gd name="T40" fmla="*/ 16 w 20"/>
                  <a:gd name="T41" fmla="*/ 60 h 108"/>
                  <a:gd name="T42" fmla="*/ 9 w 20"/>
                  <a:gd name="T43" fmla="*/ 53 h 108"/>
                  <a:gd name="T44" fmla="*/ 12 w 20"/>
                  <a:gd name="T45" fmla="*/ 49 h 108"/>
                  <a:gd name="T46" fmla="*/ 9 w 20"/>
                  <a:gd name="T47" fmla="*/ 49 h 108"/>
                  <a:gd name="T48" fmla="*/ 13 w 20"/>
                  <a:gd name="T49" fmla="*/ 44 h 108"/>
                  <a:gd name="T50" fmla="*/ 5 w 20"/>
                  <a:gd name="T51" fmla="*/ 43 h 108"/>
                  <a:gd name="T52" fmla="*/ 17 w 20"/>
                  <a:gd name="T53" fmla="*/ 32 h 108"/>
                  <a:gd name="T54" fmla="*/ 12 w 20"/>
                  <a:gd name="T55" fmla="*/ 33 h 108"/>
                  <a:gd name="T56" fmla="*/ 9 w 20"/>
                  <a:gd name="T57" fmla="*/ 31 h 108"/>
                  <a:gd name="T58" fmla="*/ 16 w 20"/>
                  <a:gd name="T59" fmla="*/ 29 h 108"/>
                  <a:gd name="T60" fmla="*/ 12 w 20"/>
                  <a:gd name="T61" fmla="*/ 21 h 108"/>
                  <a:gd name="T62" fmla="*/ 8 w 20"/>
                  <a:gd name="T63" fmla="*/ 22 h 108"/>
                  <a:gd name="T64" fmla="*/ 10 w 20"/>
                  <a:gd name="T65" fmla="*/ 11 h 108"/>
                  <a:gd name="T66" fmla="*/ 17 w 20"/>
                  <a:gd name="T67" fmla="*/ 16 h 108"/>
                  <a:gd name="T68" fmla="*/ 20 w 20"/>
                  <a:gd name="T69" fmla="*/ 13 h 108"/>
                  <a:gd name="T70" fmla="*/ 11 w 20"/>
                  <a:gd name="T71" fmla="*/ 5 h 108"/>
                  <a:gd name="T72" fmla="*/ 17 w 20"/>
                  <a:gd name="T73" fmla="*/ 1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0" h="108">
                    <a:moveTo>
                      <a:pt x="17" y="1"/>
                    </a:moveTo>
                    <a:cubicBezTo>
                      <a:pt x="15" y="1"/>
                      <a:pt x="14" y="2"/>
                      <a:pt x="14" y="4"/>
                    </a:cubicBezTo>
                    <a:cubicBezTo>
                      <a:pt x="11" y="4"/>
                      <a:pt x="11" y="1"/>
                      <a:pt x="10" y="0"/>
                    </a:cubicBezTo>
                    <a:cubicBezTo>
                      <a:pt x="7" y="3"/>
                      <a:pt x="6" y="0"/>
                      <a:pt x="3" y="0"/>
                    </a:cubicBezTo>
                    <a:cubicBezTo>
                      <a:pt x="2" y="4"/>
                      <a:pt x="6" y="5"/>
                      <a:pt x="6" y="9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4" y="13"/>
                      <a:pt x="7" y="21"/>
                      <a:pt x="4" y="25"/>
                    </a:cubicBezTo>
                    <a:cubicBezTo>
                      <a:pt x="3" y="29"/>
                      <a:pt x="4" y="32"/>
                      <a:pt x="6" y="36"/>
                    </a:cubicBezTo>
                    <a:cubicBezTo>
                      <a:pt x="4" y="51"/>
                      <a:pt x="7" y="66"/>
                      <a:pt x="4" y="81"/>
                    </a:cubicBezTo>
                    <a:cubicBezTo>
                      <a:pt x="10" y="84"/>
                      <a:pt x="10" y="84"/>
                      <a:pt x="10" y="84"/>
                    </a:cubicBezTo>
                    <a:cubicBezTo>
                      <a:pt x="7" y="84"/>
                      <a:pt x="10" y="87"/>
                      <a:pt x="6" y="87"/>
                    </a:cubicBezTo>
                    <a:cubicBezTo>
                      <a:pt x="6" y="86"/>
                      <a:pt x="6" y="85"/>
                      <a:pt x="6" y="84"/>
                    </a:cubicBezTo>
                    <a:cubicBezTo>
                      <a:pt x="0" y="88"/>
                      <a:pt x="6" y="93"/>
                      <a:pt x="4" y="97"/>
                    </a:cubicBezTo>
                    <a:cubicBezTo>
                      <a:pt x="5" y="97"/>
                      <a:pt x="11" y="96"/>
                      <a:pt x="12" y="97"/>
                    </a:cubicBezTo>
                    <a:cubicBezTo>
                      <a:pt x="5" y="97"/>
                      <a:pt x="12" y="102"/>
                      <a:pt x="4" y="103"/>
                    </a:cubicBezTo>
                    <a:cubicBezTo>
                      <a:pt x="2" y="107"/>
                      <a:pt x="10" y="103"/>
                      <a:pt x="9" y="107"/>
                    </a:cubicBezTo>
                    <a:cubicBezTo>
                      <a:pt x="13" y="108"/>
                      <a:pt x="11" y="103"/>
                      <a:pt x="14" y="103"/>
                    </a:cubicBezTo>
                    <a:cubicBezTo>
                      <a:pt x="17" y="104"/>
                      <a:pt x="13" y="106"/>
                      <a:pt x="17" y="106"/>
                    </a:cubicBezTo>
                    <a:cubicBezTo>
                      <a:pt x="19" y="100"/>
                      <a:pt x="10" y="87"/>
                      <a:pt x="8" y="77"/>
                    </a:cubicBezTo>
                    <a:cubicBezTo>
                      <a:pt x="12" y="78"/>
                      <a:pt x="12" y="78"/>
                      <a:pt x="12" y="78"/>
                    </a:cubicBezTo>
                    <a:cubicBezTo>
                      <a:pt x="9" y="73"/>
                      <a:pt x="9" y="64"/>
                      <a:pt x="16" y="60"/>
                    </a:cubicBezTo>
                    <a:cubicBezTo>
                      <a:pt x="12" y="61"/>
                      <a:pt x="18" y="52"/>
                      <a:pt x="9" y="53"/>
                    </a:cubicBezTo>
                    <a:cubicBezTo>
                      <a:pt x="11" y="52"/>
                      <a:pt x="11" y="51"/>
                      <a:pt x="12" y="49"/>
                    </a:cubicBezTo>
                    <a:cubicBezTo>
                      <a:pt x="9" y="49"/>
                      <a:pt x="9" y="49"/>
                      <a:pt x="9" y="49"/>
                    </a:cubicBezTo>
                    <a:cubicBezTo>
                      <a:pt x="9" y="46"/>
                      <a:pt x="13" y="47"/>
                      <a:pt x="13" y="44"/>
                    </a:cubicBezTo>
                    <a:cubicBezTo>
                      <a:pt x="9" y="46"/>
                      <a:pt x="8" y="43"/>
                      <a:pt x="5" y="43"/>
                    </a:cubicBezTo>
                    <a:cubicBezTo>
                      <a:pt x="10" y="39"/>
                      <a:pt x="13" y="35"/>
                      <a:pt x="17" y="32"/>
                    </a:cubicBezTo>
                    <a:cubicBezTo>
                      <a:pt x="15" y="32"/>
                      <a:pt x="14" y="32"/>
                      <a:pt x="12" y="33"/>
                    </a:cubicBezTo>
                    <a:cubicBezTo>
                      <a:pt x="14" y="31"/>
                      <a:pt x="10" y="32"/>
                      <a:pt x="9" y="31"/>
                    </a:cubicBezTo>
                    <a:cubicBezTo>
                      <a:pt x="9" y="29"/>
                      <a:pt x="14" y="29"/>
                      <a:pt x="16" y="29"/>
                    </a:cubicBezTo>
                    <a:cubicBezTo>
                      <a:pt x="18" y="26"/>
                      <a:pt x="9" y="24"/>
                      <a:pt x="12" y="21"/>
                    </a:cubicBezTo>
                    <a:cubicBezTo>
                      <a:pt x="8" y="22"/>
                      <a:pt x="8" y="22"/>
                      <a:pt x="8" y="22"/>
                    </a:cubicBezTo>
                    <a:cubicBezTo>
                      <a:pt x="7" y="18"/>
                      <a:pt x="11" y="15"/>
                      <a:pt x="10" y="11"/>
                    </a:cubicBezTo>
                    <a:cubicBezTo>
                      <a:pt x="15" y="9"/>
                      <a:pt x="14" y="14"/>
                      <a:pt x="17" y="16"/>
                    </a:cubicBezTo>
                    <a:cubicBezTo>
                      <a:pt x="18" y="15"/>
                      <a:pt x="18" y="13"/>
                      <a:pt x="20" y="13"/>
                    </a:cubicBezTo>
                    <a:cubicBezTo>
                      <a:pt x="17" y="11"/>
                      <a:pt x="14" y="8"/>
                      <a:pt x="11" y="5"/>
                    </a:cubicBezTo>
                    <a:cubicBezTo>
                      <a:pt x="17" y="8"/>
                      <a:pt x="17" y="2"/>
                      <a:pt x="17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57" name="Freeform 948">
                <a:extLst>
                  <a:ext uri="{FF2B5EF4-FFF2-40B4-BE49-F238E27FC236}">
                    <a16:creationId xmlns:a16="http://schemas.microsoft.com/office/drawing/2014/main" xmlns="" id="{41B5C67F-D494-5B4B-A352-A3AB15B1AB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4" y="3091"/>
                <a:ext cx="2" cy="1"/>
              </a:xfrm>
              <a:custGeom>
                <a:avLst/>
                <a:gdLst>
                  <a:gd name="T0" fmla="*/ 0 w 2"/>
                  <a:gd name="T1" fmla="*/ 0 h 1"/>
                  <a:gd name="T2" fmla="*/ 2 w 2"/>
                  <a:gd name="T3" fmla="*/ 1 h 1"/>
                  <a:gd name="T4" fmla="*/ 1 w 2"/>
                  <a:gd name="T5" fmla="*/ 0 h 1"/>
                  <a:gd name="T6" fmla="*/ 0 w 2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58" name="Freeform 949">
                <a:extLst>
                  <a:ext uri="{FF2B5EF4-FFF2-40B4-BE49-F238E27FC236}">
                    <a16:creationId xmlns:a16="http://schemas.microsoft.com/office/drawing/2014/main" xmlns="" id="{318F0BEA-EB06-624B-9A26-2BEE0291B0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1" y="3080"/>
                <a:ext cx="1" cy="1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1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59" name="Freeform 950">
                <a:extLst>
                  <a:ext uri="{FF2B5EF4-FFF2-40B4-BE49-F238E27FC236}">
                    <a16:creationId xmlns:a16="http://schemas.microsoft.com/office/drawing/2014/main" xmlns="" id="{8B155BD3-3C26-5745-8556-97679F09D9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0" y="3101"/>
                <a:ext cx="0" cy="1"/>
              </a:xfrm>
              <a:custGeom>
                <a:avLst/>
                <a:gdLst>
                  <a:gd name="T0" fmla="*/ 1 h 1"/>
                  <a:gd name="T1" fmla="*/ 1 h 1"/>
                  <a:gd name="T2" fmla="*/ 0 h 1"/>
                  <a:gd name="T3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lnTo>
                      <a:pt x="0" y="1"/>
                    </a:lnTo>
                    <a:lnTo>
                      <a:pt x="0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60" name="Freeform 951">
                <a:extLst>
                  <a:ext uri="{FF2B5EF4-FFF2-40B4-BE49-F238E27FC236}">
                    <a16:creationId xmlns:a16="http://schemas.microsoft.com/office/drawing/2014/main" xmlns="" id="{8BCE4597-29A9-4D4E-9874-53DAFE15E7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1" y="3105"/>
                <a:ext cx="4" cy="3"/>
              </a:xfrm>
              <a:custGeom>
                <a:avLst/>
                <a:gdLst>
                  <a:gd name="T0" fmla="*/ 4 w 4"/>
                  <a:gd name="T1" fmla="*/ 0 h 3"/>
                  <a:gd name="T2" fmla="*/ 0 w 4"/>
                  <a:gd name="T3" fmla="*/ 3 h 3"/>
                  <a:gd name="T4" fmla="*/ 4 w 4"/>
                  <a:gd name="T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3">
                    <a:moveTo>
                      <a:pt x="4" y="0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1" y="2"/>
                      <a:pt x="3" y="2"/>
                      <a:pt x="4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61" name="Freeform 952">
                <a:extLst>
                  <a:ext uri="{FF2B5EF4-FFF2-40B4-BE49-F238E27FC236}">
                    <a16:creationId xmlns:a16="http://schemas.microsoft.com/office/drawing/2014/main" xmlns="" id="{FE75237D-A71A-2E42-900F-8D515DCB73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0" y="3126"/>
                <a:ext cx="3" cy="2"/>
              </a:xfrm>
              <a:custGeom>
                <a:avLst/>
                <a:gdLst>
                  <a:gd name="T0" fmla="*/ 0 w 3"/>
                  <a:gd name="T1" fmla="*/ 2 h 3"/>
                  <a:gd name="T2" fmla="*/ 3 w 3"/>
                  <a:gd name="T3" fmla="*/ 3 h 3"/>
                  <a:gd name="T4" fmla="*/ 0 w 3"/>
                  <a:gd name="T5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3">
                    <a:moveTo>
                      <a:pt x="0" y="2"/>
                    </a:moveTo>
                    <a:cubicBezTo>
                      <a:pt x="1" y="2"/>
                      <a:pt x="2" y="2"/>
                      <a:pt x="3" y="3"/>
                    </a:cubicBezTo>
                    <a:cubicBezTo>
                      <a:pt x="3" y="1"/>
                      <a:pt x="2" y="0"/>
                      <a:pt x="0" y="2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62" name="Freeform 953">
                <a:extLst>
                  <a:ext uri="{FF2B5EF4-FFF2-40B4-BE49-F238E27FC236}">
                    <a16:creationId xmlns:a16="http://schemas.microsoft.com/office/drawing/2014/main" xmlns="" id="{3F52205A-2CDA-EA48-BBDB-F8035C2B66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3" y="3084"/>
                <a:ext cx="2" cy="3"/>
              </a:xfrm>
              <a:custGeom>
                <a:avLst/>
                <a:gdLst>
                  <a:gd name="T0" fmla="*/ 2 w 2"/>
                  <a:gd name="T1" fmla="*/ 3 h 3"/>
                  <a:gd name="T2" fmla="*/ 1 w 2"/>
                  <a:gd name="T3" fmla="*/ 0 h 3"/>
                  <a:gd name="T4" fmla="*/ 0 w 2"/>
                  <a:gd name="T5" fmla="*/ 0 h 3"/>
                  <a:gd name="T6" fmla="*/ 2 w 2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3">
                    <a:moveTo>
                      <a:pt x="2" y="3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2" y="3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63" name="Freeform 954">
                <a:extLst>
                  <a:ext uri="{FF2B5EF4-FFF2-40B4-BE49-F238E27FC236}">
                    <a16:creationId xmlns:a16="http://schemas.microsoft.com/office/drawing/2014/main" xmlns="" id="{F5BD19CF-5061-5343-8E82-847B9F1BD4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5" y="3027"/>
                <a:ext cx="21" cy="51"/>
              </a:xfrm>
              <a:custGeom>
                <a:avLst/>
                <a:gdLst>
                  <a:gd name="T0" fmla="*/ 5 w 24"/>
                  <a:gd name="T1" fmla="*/ 4 h 59"/>
                  <a:gd name="T2" fmla="*/ 2 w 24"/>
                  <a:gd name="T3" fmla="*/ 14 h 59"/>
                  <a:gd name="T4" fmla="*/ 12 w 24"/>
                  <a:gd name="T5" fmla="*/ 22 h 59"/>
                  <a:gd name="T6" fmla="*/ 3 w 24"/>
                  <a:gd name="T7" fmla="*/ 20 h 59"/>
                  <a:gd name="T8" fmla="*/ 9 w 24"/>
                  <a:gd name="T9" fmla="*/ 41 h 59"/>
                  <a:gd name="T10" fmla="*/ 5 w 24"/>
                  <a:gd name="T11" fmla="*/ 40 h 59"/>
                  <a:gd name="T12" fmla="*/ 15 w 24"/>
                  <a:gd name="T13" fmla="*/ 48 h 59"/>
                  <a:gd name="T14" fmla="*/ 4 w 24"/>
                  <a:gd name="T15" fmla="*/ 48 h 59"/>
                  <a:gd name="T16" fmla="*/ 3 w 24"/>
                  <a:gd name="T17" fmla="*/ 47 h 59"/>
                  <a:gd name="T18" fmla="*/ 6 w 24"/>
                  <a:gd name="T19" fmla="*/ 58 h 59"/>
                  <a:gd name="T20" fmla="*/ 13 w 24"/>
                  <a:gd name="T21" fmla="*/ 59 h 59"/>
                  <a:gd name="T22" fmla="*/ 18 w 24"/>
                  <a:gd name="T23" fmla="*/ 59 h 59"/>
                  <a:gd name="T24" fmla="*/ 14 w 24"/>
                  <a:gd name="T25" fmla="*/ 52 h 59"/>
                  <a:gd name="T26" fmla="*/ 18 w 24"/>
                  <a:gd name="T27" fmla="*/ 51 h 59"/>
                  <a:gd name="T28" fmla="*/ 15 w 24"/>
                  <a:gd name="T29" fmla="*/ 49 h 59"/>
                  <a:gd name="T30" fmla="*/ 19 w 24"/>
                  <a:gd name="T31" fmla="*/ 48 h 59"/>
                  <a:gd name="T32" fmla="*/ 16 w 24"/>
                  <a:gd name="T33" fmla="*/ 43 h 59"/>
                  <a:gd name="T34" fmla="*/ 17 w 24"/>
                  <a:gd name="T35" fmla="*/ 43 h 59"/>
                  <a:gd name="T36" fmla="*/ 12 w 24"/>
                  <a:gd name="T37" fmla="*/ 40 h 59"/>
                  <a:gd name="T38" fmla="*/ 17 w 24"/>
                  <a:gd name="T39" fmla="*/ 38 h 59"/>
                  <a:gd name="T40" fmla="*/ 14 w 24"/>
                  <a:gd name="T41" fmla="*/ 38 h 59"/>
                  <a:gd name="T42" fmla="*/ 20 w 24"/>
                  <a:gd name="T43" fmla="*/ 25 h 59"/>
                  <a:gd name="T44" fmla="*/ 16 w 24"/>
                  <a:gd name="T45" fmla="*/ 25 h 59"/>
                  <a:gd name="T46" fmla="*/ 19 w 24"/>
                  <a:gd name="T47" fmla="*/ 30 h 59"/>
                  <a:gd name="T48" fmla="*/ 9 w 24"/>
                  <a:gd name="T49" fmla="*/ 29 h 59"/>
                  <a:gd name="T50" fmla="*/ 18 w 24"/>
                  <a:gd name="T51" fmla="*/ 22 h 59"/>
                  <a:gd name="T52" fmla="*/ 16 w 24"/>
                  <a:gd name="T53" fmla="*/ 13 h 59"/>
                  <a:gd name="T54" fmla="*/ 17 w 24"/>
                  <a:gd name="T55" fmla="*/ 13 h 59"/>
                  <a:gd name="T56" fmla="*/ 14 w 24"/>
                  <a:gd name="T57" fmla="*/ 6 h 59"/>
                  <a:gd name="T58" fmla="*/ 13 w 24"/>
                  <a:gd name="T59" fmla="*/ 8 h 59"/>
                  <a:gd name="T60" fmla="*/ 10 w 24"/>
                  <a:gd name="T61" fmla="*/ 6 h 59"/>
                  <a:gd name="T62" fmla="*/ 12 w 24"/>
                  <a:gd name="T63" fmla="*/ 6 h 59"/>
                  <a:gd name="T64" fmla="*/ 6 w 24"/>
                  <a:gd name="T65" fmla="*/ 0 h 59"/>
                  <a:gd name="T66" fmla="*/ 10 w 24"/>
                  <a:gd name="T67" fmla="*/ 7 h 59"/>
                  <a:gd name="T68" fmla="*/ 5 w 24"/>
                  <a:gd name="T69" fmla="*/ 4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4" h="59">
                    <a:moveTo>
                      <a:pt x="5" y="4"/>
                    </a:moveTo>
                    <a:cubicBezTo>
                      <a:pt x="0" y="6"/>
                      <a:pt x="3" y="11"/>
                      <a:pt x="2" y="14"/>
                    </a:cubicBezTo>
                    <a:cubicBezTo>
                      <a:pt x="4" y="21"/>
                      <a:pt x="12" y="15"/>
                      <a:pt x="12" y="22"/>
                    </a:cubicBezTo>
                    <a:cubicBezTo>
                      <a:pt x="3" y="20"/>
                      <a:pt x="3" y="20"/>
                      <a:pt x="3" y="20"/>
                    </a:cubicBezTo>
                    <a:cubicBezTo>
                      <a:pt x="3" y="26"/>
                      <a:pt x="1" y="35"/>
                      <a:pt x="9" y="41"/>
                    </a:cubicBezTo>
                    <a:cubicBezTo>
                      <a:pt x="8" y="41"/>
                      <a:pt x="7" y="42"/>
                      <a:pt x="5" y="40"/>
                    </a:cubicBezTo>
                    <a:cubicBezTo>
                      <a:pt x="6" y="45"/>
                      <a:pt x="18" y="43"/>
                      <a:pt x="15" y="48"/>
                    </a:cubicBezTo>
                    <a:cubicBezTo>
                      <a:pt x="10" y="43"/>
                      <a:pt x="10" y="50"/>
                      <a:pt x="4" y="48"/>
                    </a:cubicBezTo>
                    <a:cubicBezTo>
                      <a:pt x="3" y="47"/>
                      <a:pt x="3" y="47"/>
                      <a:pt x="3" y="47"/>
                    </a:cubicBezTo>
                    <a:cubicBezTo>
                      <a:pt x="4" y="51"/>
                      <a:pt x="7" y="56"/>
                      <a:pt x="6" y="58"/>
                    </a:cubicBezTo>
                    <a:cubicBezTo>
                      <a:pt x="9" y="58"/>
                      <a:pt x="12" y="56"/>
                      <a:pt x="13" y="59"/>
                    </a:cubicBezTo>
                    <a:cubicBezTo>
                      <a:pt x="13" y="58"/>
                      <a:pt x="16" y="59"/>
                      <a:pt x="18" y="59"/>
                    </a:cubicBezTo>
                    <a:cubicBezTo>
                      <a:pt x="16" y="55"/>
                      <a:pt x="17" y="54"/>
                      <a:pt x="14" y="52"/>
                    </a:cubicBezTo>
                    <a:cubicBezTo>
                      <a:pt x="17" y="50"/>
                      <a:pt x="15" y="53"/>
                      <a:pt x="18" y="51"/>
                    </a:cubicBezTo>
                    <a:cubicBezTo>
                      <a:pt x="15" y="49"/>
                      <a:pt x="15" y="49"/>
                      <a:pt x="15" y="49"/>
                    </a:cubicBezTo>
                    <a:cubicBezTo>
                      <a:pt x="16" y="47"/>
                      <a:pt x="19" y="51"/>
                      <a:pt x="19" y="48"/>
                    </a:cubicBezTo>
                    <a:cubicBezTo>
                      <a:pt x="17" y="47"/>
                      <a:pt x="16" y="45"/>
                      <a:pt x="16" y="43"/>
                    </a:cubicBezTo>
                    <a:cubicBezTo>
                      <a:pt x="17" y="43"/>
                      <a:pt x="17" y="43"/>
                      <a:pt x="17" y="43"/>
                    </a:cubicBezTo>
                    <a:cubicBezTo>
                      <a:pt x="16" y="42"/>
                      <a:pt x="17" y="39"/>
                      <a:pt x="12" y="40"/>
                    </a:cubicBezTo>
                    <a:cubicBezTo>
                      <a:pt x="17" y="38"/>
                      <a:pt x="17" y="38"/>
                      <a:pt x="17" y="38"/>
                    </a:cubicBezTo>
                    <a:cubicBezTo>
                      <a:pt x="14" y="38"/>
                      <a:pt x="14" y="38"/>
                      <a:pt x="14" y="38"/>
                    </a:cubicBezTo>
                    <a:cubicBezTo>
                      <a:pt x="15" y="33"/>
                      <a:pt x="24" y="32"/>
                      <a:pt x="20" y="25"/>
                    </a:cubicBezTo>
                    <a:cubicBezTo>
                      <a:pt x="18" y="27"/>
                      <a:pt x="17" y="26"/>
                      <a:pt x="16" y="25"/>
                    </a:cubicBezTo>
                    <a:cubicBezTo>
                      <a:pt x="13" y="27"/>
                      <a:pt x="18" y="28"/>
                      <a:pt x="19" y="30"/>
                    </a:cubicBezTo>
                    <a:cubicBezTo>
                      <a:pt x="15" y="31"/>
                      <a:pt x="11" y="26"/>
                      <a:pt x="9" y="29"/>
                    </a:cubicBezTo>
                    <a:cubicBezTo>
                      <a:pt x="13" y="26"/>
                      <a:pt x="9" y="23"/>
                      <a:pt x="18" y="22"/>
                    </a:cubicBezTo>
                    <a:cubicBezTo>
                      <a:pt x="18" y="18"/>
                      <a:pt x="14" y="17"/>
                      <a:pt x="16" y="13"/>
                    </a:cubicBezTo>
                    <a:cubicBezTo>
                      <a:pt x="17" y="13"/>
                      <a:pt x="17" y="13"/>
                      <a:pt x="17" y="13"/>
                    </a:cubicBezTo>
                    <a:cubicBezTo>
                      <a:pt x="12" y="12"/>
                      <a:pt x="20" y="10"/>
                      <a:pt x="14" y="6"/>
                    </a:cubicBezTo>
                    <a:cubicBezTo>
                      <a:pt x="13" y="8"/>
                      <a:pt x="13" y="8"/>
                      <a:pt x="13" y="8"/>
                    </a:cubicBezTo>
                    <a:cubicBezTo>
                      <a:pt x="10" y="8"/>
                      <a:pt x="10" y="7"/>
                      <a:pt x="10" y="6"/>
                    </a:cubicBezTo>
                    <a:cubicBezTo>
                      <a:pt x="11" y="6"/>
                      <a:pt x="11" y="6"/>
                      <a:pt x="12" y="6"/>
                    </a:cubicBezTo>
                    <a:cubicBezTo>
                      <a:pt x="8" y="5"/>
                      <a:pt x="7" y="1"/>
                      <a:pt x="6" y="0"/>
                    </a:cubicBezTo>
                    <a:cubicBezTo>
                      <a:pt x="5" y="2"/>
                      <a:pt x="9" y="4"/>
                      <a:pt x="10" y="7"/>
                    </a:cubicBezTo>
                    <a:cubicBezTo>
                      <a:pt x="7" y="5"/>
                      <a:pt x="4" y="6"/>
                      <a:pt x="5" y="4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64" name="Freeform 955">
                <a:extLst>
                  <a:ext uri="{FF2B5EF4-FFF2-40B4-BE49-F238E27FC236}">
                    <a16:creationId xmlns:a16="http://schemas.microsoft.com/office/drawing/2014/main" xmlns="" id="{9482A05F-A99A-B341-8A93-DE1F040503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0" y="3064"/>
                <a:ext cx="1" cy="1"/>
              </a:xfrm>
              <a:custGeom>
                <a:avLst/>
                <a:gdLst>
                  <a:gd name="T0" fmla="*/ 2 w 2"/>
                  <a:gd name="T1" fmla="*/ 2 h 2"/>
                  <a:gd name="T2" fmla="*/ 0 w 2"/>
                  <a:gd name="T3" fmla="*/ 0 h 2"/>
                  <a:gd name="T4" fmla="*/ 2 w 2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1" y="1"/>
                      <a:pt x="2" y="2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65" name="Freeform 956">
                <a:extLst>
                  <a:ext uri="{FF2B5EF4-FFF2-40B4-BE49-F238E27FC236}">
                    <a16:creationId xmlns:a16="http://schemas.microsoft.com/office/drawing/2014/main" xmlns="" id="{CD088AC9-D4A5-2441-888C-DE71A1A45E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3" y="2985"/>
                <a:ext cx="24" cy="41"/>
              </a:xfrm>
              <a:custGeom>
                <a:avLst/>
                <a:gdLst>
                  <a:gd name="T0" fmla="*/ 14 w 28"/>
                  <a:gd name="T1" fmla="*/ 34 h 47"/>
                  <a:gd name="T2" fmla="*/ 20 w 28"/>
                  <a:gd name="T3" fmla="*/ 33 h 47"/>
                  <a:gd name="T4" fmla="*/ 9 w 28"/>
                  <a:gd name="T5" fmla="*/ 33 h 47"/>
                  <a:gd name="T6" fmla="*/ 8 w 28"/>
                  <a:gd name="T7" fmla="*/ 28 h 47"/>
                  <a:gd name="T8" fmla="*/ 17 w 28"/>
                  <a:gd name="T9" fmla="*/ 28 h 47"/>
                  <a:gd name="T10" fmla="*/ 18 w 28"/>
                  <a:gd name="T11" fmla="*/ 23 h 47"/>
                  <a:gd name="T12" fmla="*/ 12 w 28"/>
                  <a:gd name="T13" fmla="*/ 23 h 47"/>
                  <a:gd name="T14" fmla="*/ 9 w 28"/>
                  <a:gd name="T15" fmla="*/ 17 h 47"/>
                  <a:gd name="T16" fmla="*/ 11 w 28"/>
                  <a:gd name="T17" fmla="*/ 20 h 47"/>
                  <a:gd name="T18" fmla="*/ 18 w 28"/>
                  <a:gd name="T19" fmla="*/ 17 h 47"/>
                  <a:gd name="T20" fmla="*/ 2 w 28"/>
                  <a:gd name="T21" fmla="*/ 4 h 47"/>
                  <a:gd name="T22" fmla="*/ 3 w 28"/>
                  <a:gd name="T23" fmla="*/ 8 h 47"/>
                  <a:gd name="T24" fmla="*/ 10 w 28"/>
                  <a:gd name="T25" fmla="*/ 8 h 47"/>
                  <a:gd name="T26" fmla="*/ 8 w 28"/>
                  <a:gd name="T27" fmla="*/ 12 h 47"/>
                  <a:gd name="T28" fmla="*/ 4 w 28"/>
                  <a:gd name="T29" fmla="*/ 9 h 47"/>
                  <a:gd name="T30" fmla="*/ 4 w 28"/>
                  <a:gd name="T31" fmla="*/ 40 h 47"/>
                  <a:gd name="T32" fmla="*/ 4 w 28"/>
                  <a:gd name="T33" fmla="*/ 36 h 47"/>
                  <a:gd name="T34" fmla="*/ 8 w 28"/>
                  <a:gd name="T35" fmla="*/ 40 h 47"/>
                  <a:gd name="T36" fmla="*/ 15 w 28"/>
                  <a:gd name="T37" fmla="*/ 38 h 47"/>
                  <a:gd name="T38" fmla="*/ 13 w 28"/>
                  <a:gd name="T39" fmla="*/ 40 h 47"/>
                  <a:gd name="T40" fmla="*/ 20 w 28"/>
                  <a:gd name="T41" fmla="*/ 40 h 47"/>
                  <a:gd name="T42" fmla="*/ 23 w 28"/>
                  <a:gd name="T43" fmla="*/ 47 h 47"/>
                  <a:gd name="T44" fmla="*/ 23 w 28"/>
                  <a:gd name="T45" fmla="*/ 36 h 47"/>
                  <a:gd name="T46" fmla="*/ 14 w 28"/>
                  <a:gd name="T47" fmla="*/ 34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8" h="47">
                    <a:moveTo>
                      <a:pt x="14" y="34"/>
                    </a:moveTo>
                    <a:cubicBezTo>
                      <a:pt x="15" y="32"/>
                      <a:pt x="18" y="35"/>
                      <a:pt x="20" y="33"/>
                    </a:cubicBezTo>
                    <a:cubicBezTo>
                      <a:pt x="17" y="30"/>
                      <a:pt x="14" y="35"/>
                      <a:pt x="9" y="33"/>
                    </a:cubicBezTo>
                    <a:cubicBezTo>
                      <a:pt x="12" y="31"/>
                      <a:pt x="8" y="29"/>
                      <a:pt x="8" y="28"/>
                    </a:cubicBezTo>
                    <a:cubicBezTo>
                      <a:pt x="10" y="29"/>
                      <a:pt x="16" y="28"/>
                      <a:pt x="17" y="28"/>
                    </a:cubicBezTo>
                    <a:cubicBezTo>
                      <a:pt x="15" y="27"/>
                      <a:pt x="18" y="25"/>
                      <a:pt x="18" y="23"/>
                    </a:cubicBezTo>
                    <a:cubicBezTo>
                      <a:pt x="15" y="27"/>
                      <a:pt x="16" y="20"/>
                      <a:pt x="12" y="23"/>
                    </a:cubicBezTo>
                    <a:cubicBezTo>
                      <a:pt x="9" y="23"/>
                      <a:pt x="7" y="19"/>
                      <a:pt x="9" y="17"/>
                    </a:cubicBezTo>
                    <a:cubicBezTo>
                      <a:pt x="12" y="18"/>
                      <a:pt x="11" y="19"/>
                      <a:pt x="11" y="20"/>
                    </a:cubicBezTo>
                    <a:cubicBezTo>
                      <a:pt x="16" y="21"/>
                      <a:pt x="14" y="17"/>
                      <a:pt x="18" y="17"/>
                    </a:cubicBezTo>
                    <a:cubicBezTo>
                      <a:pt x="12" y="13"/>
                      <a:pt x="12" y="0"/>
                      <a:pt x="2" y="4"/>
                    </a:cubicBezTo>
                    <a:cubicBezTo>
                      <a:pt x="0" y="5"/>
                      <a:pt x="3" y="6"/>
                      <a:pt x="3" y="8"/>
                    </a:cubicBezTo>
                    <a:cubicBezTo>
                      <a:pt x="5" y="4"/>
                      <a:pt x="8" y="8"/>
                      <a:pt x="10" y="8"/>
                    </a:cubicBezTo>
                    <a:cubicBezTo>
                      <a:pt x="9" y="10"/>
                      <a:pt x="12" y="13"/>
                      <a:pt x="8" y="12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2" y="18"/>
                      <a:pt x="3" y="30"/>
                      <a:pt x="4" y="40"/>
                    </a:cubicBezTo>
                    <a:cubicBezTo>
                      <a:pt x="4" y="36"/>
                      <a:pt x="4" y="36"/>
                      <a:pt x="4" y="36"/>
                    </a:cubicBezTo>
                    <a:cubicBezTo>
                      <a:pt x="7" y="36"/>
                      <a:pt x="7" y="38"/>
                      <a:pt x="8" y="40"/>
                    </a:cubicBezTo>
                    <a:cubicBezTo>
                      <a:pt x="15" y="38"/>
                      <a:pt x="15" y="38"/>
                      <a:pt x="15" y="38"/>
                    </a:cubicBezTo>
                    <a:cubicBezTo>
                      <a:pt x="15" y="39"/>
                      <a:pt x="16" y="40"/>
                      <a:pt x="13" y="40"/>
                    </a:cubicBezTo>
                    <a:cubicBezTo>
                      <a:pt x="16" y="42"/>
                      <a:pt x="18" y="41"/>
                      <a:pt x="20" y="40"/>
                    </a:cubicBezTo>
                    <a:cubicBezTo>
                      <a:pt x="21" y="44"/>
                      <a:pt x="18" y="44"/>
                      <a:pt x="23" y="47"/>
                    </a:cubicBezTo>
                    <a:cubicBezTo>
                      <a:pt x="28" y="41"/>
                      <a:pt x="18" y="42"/>
                      <a:pt x="23" y="36"/>
                    </a:cubicBezTo>
                    <a:lnTo>
                      <a:pt x="14" y="34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66" name="Freeform 957">
                <a:extLst>
                  <a:ext uri="{FF2B5EF4-FFF2-40B4-BE49-F238E27FC236}">
                    <a16:creationId xmlns:a16="http://schemas.microsoft.com/office/drawing/2014/main" xmlns="" id="{9286E611-589B-B044-B9CF-84978CBEC9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5" y="3024"/>
                <a:ext cx="4" cy="2"/>
              </a:xfrm>
              <a:custGeom>
                <a:avLst/>
                <a:gdLst>
                  <a:gd name="T0" fmla="*/ 4 w 4"/>
                  <a:gd name="T1" fmla="*/ 1 h 2"/>
                  <a:gd name="T2" fmla="*/ 0 w 4"/>
                  <a:gd name="T3" fmla="*/ 0 h 2"/>
                  <a:gd name="T4" fmla="*/ 2 w 4"/>
                  <a:gd name="T5" fmla="*/ 2 h 2"/>
                  <a:gd name="T6" fmla="*/ 4 w 4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2">
                    <a:moveTo>
                      <a:pt x="4" y="1"/>
                    </a:moveTo>
                    <a:lnTo>
                      <a:pt x="0" y="0"/>
                    </a:lnTo>
                    <a:lnTo>
                      <a:pt x="2" y="2"/>
                    </a:lnTo>
                    <a:lnTo>
                      <a:pt x="4" y="1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67" name="Freeform 958">
                <a:extLst>
                  <a:ext uri="{FF2B5EF4-FFF2-40B4-BE49-F238E27FC236}">
                    <a16:creationId xmlns:a16="http://schemas.microsoft.com/office/drawing/2014/main" xmlns="" id="{7B3DAD9B-CE2E-794D-80E6-2570F62B83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6" y="3022"/>
                <a:ext cx="4" cy="1"/>
              </a:xfrm>
              <a:custGeom>
                <a:avLst/>
                <a:gdLst>
                  <a:gd name="T0" fmla="*/ 0 w 5"/>
                  <a:gd name="T1" fmla="*/ 1 h 2"/>
                  <a:gd name="T2" fmla="*/ 4 w 5"/>
                  <a:gd name="T3" fmla="*/ 2 h 2"/>
                  <a:gd name="T4" fmla="*/ 0 w 5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2">
                    <a:moveTo>
                      <a:pt x="0" y="1"/>
                    </a:moveTo>
                    <a:cubicBezTo>
                      <a:pt x="4" y="2"/>
                      <a:pt x="4" y="2"/>
                      <a:pt x="4" y="2"/>
                    </a:cubicBezTo>
                    <a:cubicBezTo>
                      <a:pt x="5" y="0"/>
                      <a:pt x="3" y="0"/>
                      <a:pt x="0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68" name="Freeform 959">
                <a:extLst>
                  <a:ext uri="{FF2B5EF4-FFF2-40B4-BE49-F238E27FC236}">
                    <a16:creationId xmlns:a16="http://schemas.microsoft.com/office/drawing/2014/main" xmlns="" id="{3C05F2B1-B945-DE4C-8D8F-48A56EC9A9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7" y="2994"/>
                <a:ext cx="2" cy="3"/>
              </a:xfrm>
              <a:custGeom>
                <a:avLst/>
                <a:gdLst>
                  <a:gd name="T0" fmla="*/ 2 w 2"/>
                  <a:gd name="T1" fmla="*/ 4 h 4"/>
                  <a:gd name="T2" fmla="*/ 1 w 2"/>
                  <a:gd name="T3" fmla="*/ 0 h 4"/>
                  <a:gd name="T4" fmla="*/ 0 w 2"/>
                  <a:gd name="T5" fmla="*/ 2 h 4"/>
                  <a:gd name="T6" fmla="*/ 2 w 2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4">
                    <a:moveTo>
                      <a:pt x="2" y="4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" y="2"/>
                      <a:pt x="2" y="3"/>
                      <a:pt x="2" y="4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69" name="Freeform 960">
                <a:extLst>
                  <a:ext uri="{FF2B5EF4-FFF2-40B4-BE49-F238E27FC236}">
                    <a16:creationId xmlns:a16="http://schemas.microsoft.com/office/drawing/2014/main" xmlns="" id="{348FE963-64B9-A440-9C7B-817C425596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5" y="2977"/>
                <a:ext cx="11" cy="12"/>
              </a:xfrm>
              <a:custGeom>
                <a:avLst/>
                <a:gdLst>
                  <a:gd name="T0" fmla="*/ 0 w 13"/>
                  <a:gd name="T1" fmla="*/ 0 h 14"/>
                  <a:gd name="T2" fmla="*/ 0 w 13"/>
                  <a:gd name="T3" fmla="*/ 12 h 14"/>
                  <a:gd name="T4" fmla="*/ 12 w 13"/>
                  <a:gd name="T5" fmla="*/ 12 h 14"/>
                  <a:gd name="T6" fmla="*/ 4 w 13"/>
                  <a:gd name="T7" fmla="*/ 7 h 14"/>
                  <a:gd name="T8" fmla="*/ 4 w 13"/>
                  <a:gd name="T9" fmla="*/ 1 h 14"/>
                  <a:gd name="T10" fmla="*/ 0 w 13"/>
                  <a:gd name="T11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" h="14">
                    <a:moveTo>
                      <a:pt x="0" y="0"/>
                    </a:moveTo>
                    <a:cubicBezTo>
                      <a:pt x="0" y="5"/>
                      <a:pt x="3" y="7"/>
                      <a:pt x="0" y="12"/>
                    </a:cubicBezTo>
                    <a:cubicBezTo>
                      <a:pt x="4" y="14"/>
                      <a:pt x="8" y="11"/>
                      <a:pt x="12" y="12"/>
                    </a:cubicBezTo>
                    <a:cubicBezTo>
                      <a:pt x="13" y="10"/>
                      <a:pt x="5" y="10"/>
                      <a:pt x="4" y="7"/>
                    </a:cubicBezTo>
                    <a:cubicBezTo>
                      <a:pt x="8" y="6"/>
                      <a:pt x="3" y="3"/>
                      <a:pt x="4" y="1"/>
                    </a:cubicBezTo>
                    <a:cubicBezTo>
                      <a:pt x="3" y="1"/>
                      <a:pt x="1" y="1"/>
                      <a:pt x="0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70" name="Freeform 961">
                <a:extLst>
                  <a:ext uri="{FF2B5EF4-FFF2-40B4-BE49-F238E27FC236}">
                    <a16:creationId xmlns:a16="http://schemas.microsoft.com/office/drawing/2014/main" xmlns="" id="{D128260D-F0E1-C94E-B2C6-CC6FF478E3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7" y="2884"/>
                <a:ext cx="19" cy="97"/>
              </a:xfrm>
              <a:custGeom>
                <a:avLst/>
                <a:gdLst>
                  <a:gd name="T0" fmla="*/ 12 w 22"/>
                  <a:gd name="T1" fmla="*/ 93 h 113"/>
                  <a:gd name="T2" fmla="*/ 11 w 22"/>
                  <a:gd name="T3" fmla="*/ 87 h 113"/>
                  <a:gd name="T4" fmla="*/ 14 w 22"/>
                  <a:gd name="T5" fmla="*/ 90 h 113"/>
                  <a:gd name="T6" fmla="*/ 17 w 22"/>
                  <a:gd name="T7" fmla="*/ 86 h 113"/>
                  <a:gd name="T8" fmla="*/ 14 w 22"/>
                  <a:gd name="T9" fmla="*/ 86 h 113"/>
                  <a:gd name="T10" fmla="*/ 13 w 22"/>
                  <a:gd name="T11" fmla="*/ 76 h 113"/>
                  <a:gd name="T12" fmla="*/ 8 w 22"/>
                  <a:gd name="T13" fmla="*/ 74 h 113"/>
                  <a:gd name="T14" fmla="*/ 16 w 22"/>
                  <a:gd name="T15" fmla="*/ 67 h 113"/>
                  <a:gd name="T16" fmla="*/ 5 w 22"/>
                  <a:gd name="T17" fmla="*/ 68 h 113"/>
                  <a:gd name="T18" fmla="*/ 9 w 22"/>
                  <a:gd name="T19" fmla="*/ 57 h 113"/>
                  <a:gd name="T20" fmla="*/ 10 w 22"/>
                  <a:gd name="T21" fmla="*/ 59 h 113"/>
                  <a:gd name="T22" fmla="*/ 10 w 22"/>
                  <a:gd name="T23" fmla="*/ 53 h 113"/>
                  <a:gd name="T24" fmla="*/ 15 w 22"/>
                  <a:gd name="T25" fmla="*/ 53 h 113"/>
                  <a:gd name="T26" fmla="*/ 15 w 22"/>
                  <a:gd name="T27" fmla="*/ 44 h 113"/>
                  <a:gd name="T28" fmla="*/ 18 w 22"/>
                  <a:gd name="T29" fmla="*/ 45 h 113"/>
                  <a:gd name="T30" fmla="*/ 14 w 22"/>
                  <a:gd name="T31" fmla="*/ 27 h 113"/>
                  <a:gd name="T32" fmla="*/ 17 w 22"/>
                  <a:gd name="T33" fmla="*/ 25 h 113"/>
                  <a:gd name="T34" fmla="*/ 8 w 22"/>
                  <a:gd name="T35" fmla="*/ 26 h 113"/>
                  <a:gd name="T36" fmla="*/ 9 w 22"/>
                  <a:gd name="T37" fmla="*/ 19 h 113"/>
                  <a:gd name="T38" fmla="*/ 15 w 22"/>
                  <a:gd name="T39" fmla="*/ 21 h 113"/>
                  <a:gd name="T40" fmla="*/ 12 w 22"/>
                  <a:gd name="T41" fmla="*/ 17 h 113"/>
                  <a:gd name="T42" fmla="*/ 18 w 22"/>
                  <a:gd name="T43" fmla="*/ 14 h 113"/>
                  <a:gd name="T44" fmla="*/ 9 w 22"/>
                  <a:gd name="T45" fmla="*/ 6 h 113"/>
                  <a:gd name="T46" fmla="*/ 11 w 22"/>
                  <a:gd name="T47" fmla="*/ 2 h 113"/>
                  <a:gd name="T48" fmla="*/ 2 w 22"/>
                  <a:gd name="T49" fmla="*/ 5 h 113"/>
                  <a:gd name="T50" fmla="*/ 3 w 22"/>
                  <a:gd name="T51" fmla="*/ 30 h 113"/>
                  <a:gd name="T52" fmla="*/ 8 w 22"/>
                  <a:gd name="T53" fmla="*/ 36 h 113"/>
                  <a:gd name="T54" fmla="*/ 2 w 22"/>
                  <a:gd name="T55" fmla="*/ 37 h 113"/>
                  <a:gd name="T56" fmla="*/ 8 w 22"/>
                  <a:gd name="T57" fmla="*/ 37 h 113"/>
                  <a:gd name="T58" fmla="*/ 2 w 22"/>
                  <a:gd name="T59" fmla="*/ 41 h 113"/>
                  <a:gd name="T60" fmla="*/ 8 w 22"/>
                  <a:gd name="T61" fmla="*/ 44 h 113"/>
                  <a:gd name="T62" fmla="*/ 0 w 22"/>
                  <a:gd name="T63" fmla="*/ 46 h 113"/>
                  <a:gd name="T64" fmla="*/ 2 w 22"/>
                  <a:gd name="T65" fmla="*/ 86 h 113"/>
                  <a:gd name="T66" fmla="*/ 7 w 22"/>
                  <a:gd name="T67" fmla="*/ 85 h 113"/>
                  <a:gd name="T68" fmla="*/ 7 w 22"/>
                  <a:gd name="T69" fmla="*/ 100 h 113"/>
                  <a:gd name="T70" fmla="*/ 11 w 22"/>
                  <a:gd name="T71" fmla="*/ 102 h 113"/>
                  <a:gd name="T72" fmla="*/ 1 w 22"/>
                  <a:gd name="T73" fmla="*/ 102 h 113"/>
                  <a:gd name="T74" fmla="*/ 2 w 22"/>
                  <a:gd name="T75" fmla="*/ 107 h 113"/>
                  <a:gd name="T76" fmla="*/ 4 w 22"/>
                  <a:gd name="T77" fmla="*/ 104 h 113"/>
                  <a:gd name="T78" fmla="*/ 2 w 22"/>
                  <a:gd name="T79" fmla="*/ 109 h 113"/>
                  <a:gd name="T80" fmla="*/ 14 w 22"/>
                  <a:gd name="T81" fmla="*/ 105 h 113"/>
                  <a:gd name="T82" fmla="*/ 19 w 22"/>
                  <a:gd name="T83" fmla="*/ 93 h 113"/>
                  <a:gd name="T84" fmla="*/ 12 w 22"/>
                  <a:gd name="T85" fmla="*/ 93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2" h="113">
                    <a:moveTo>
                      <a:pt x="12" y="93"/>
                    </a:moveTo>
                    <a:cubicBezTo>
                      <a:pt x="12" y="91"/>
                      <a:pt x="9" y="89"/>
                      <a:pt x="11" y="87"/>
                    </a:cubicBezTo>
                    <a:cubicBezTo>
                      <a:pt x="14" y="88"/>
                      <a:pt x="14" y="89"/>
                      <a:pt x="14" y="90"/>
                    </a:cubicBezTo>
                    <a:cubicBezTo>
                      <a:pt x="19" y="89"/>
                      <a:pt x="13" y="88"/>
                      <a:pt x="17" y="86"/>
                    </a:cubicBezTo>
                    <a:cubicBezTo>
                      <a:pt x="16" y="86"/>
                      <a:pt x="15" y="87"/>
                      <a:pt x="14" y="86"/>
                    </a:cubicBezTo>
                    <a:cubicBezTo>
                      <a:pt x="15" y="80"/>
                      <a:pt x="10" y="83"/>
                      <a:pt x="13" y="76"/>
                    </a:cubicBezTo>
                    <a:cubicBezTo>
                      <a:pt x="11" y="74"/>
                      <a:pt x="11" y="73"/>
                      <a:pt x="8" y="74"/>
                    </a:cubicBezTo>
                    <a:cubicBezTo>
                      <a:pt x="13" y="70"/>
                      <a:pt x="12" y="72"/>
                      <a:pt x="16" y="67"/>
                    </a:cubicBezTo>
                    <a:cubicBezTo>
                      <a:pt x="14" y="67"/>
                      <a:pt x="10" y="68"/>
                      <a:pt x="5" y="68"/>
                    </a:cubicBezTo>
                    <a:cubicBezTo>
                      <a:pt x="12" y="61"/>
                      <a:pt x="5" y="61"/>
                      <a:pt x="9" y="57"/>
                    </a:cubicBezTo>
                    <a:cubicBezTo>
                      <a:pt x="9" y="57"/>
                      <a:pt x="11" y="58"/>
                      <a:pt x="10" y="59"/>
                    </a:cubicBezTo>
                    <a:cubicBezTo>
                      <a:pt x="16" y="59"/>
                      <a:pt x="9" y="55"/>
                      <a:pt x="10" y="53"/>
                    </a:cubicBezTo>
                    <a:cubicBezTo>
                      <a:pt x="15" y="53"/>
                      <a:pt x="15" y="53"/>
                      <a:pt x="15" y="53"/>
                    </a:cubicBezTo>
                    <a:cubicBezTo>
                      <a:pt x="15" y="51"/>
                      <a:pt x="11" y="47"/>
                      <a:pt x="15" y="44"/>
                    </a:cubicBezTo>
                    <a:cubicBezTo>
                      <a:pt x="18" y="45"/>
                      <a:pt x="18" y="45"/>
                      <a:pt x="18" y="45"/>
                    </a:cubicBezTo>
                    <a:cubicBezTo>
                      <a:pt x="14" y="39"/>
                      <a:pt x="16" y="32"/>
                      <a:pt x="14" y="27"/>
                    </a:cubicBezTo>
                    <a:cubicBezTo>
                      <a:pt x="17" y="25"/>
                      <a:pt x="17" y="25"/>
                      <a:pt x="17" y="25"/>
                    </a:cubicBezTo>
                    <a:cubicBezTo>
                      <a:pt x="14" y="18"/>
                      <a:pt x="15" y="31"/>
                      <a:pt x="8" y="26"/>
                    </a:cubicBezTo>
                    <a:cubicBezTo>
                      <a:pt x="17" y="26"/>
                      <a:pt x="5" y="23"/>
                      <a:pt x="9" y="19"/>
                    </a:cubicBezTo>
                    <a:cubicBezTo>
                      <a:pt x="12" y="17"/>
                      <a:pt x="11" y="23"/>
                      <a:pt x="15" y="21"/>
                    </a:cubicBezTo>
                    <a:cubicBezTo>
                      <a:pt x="10" y="20"/>
                      <a:pt x="13" y="19"/>
                      <a:pt x="12" y="17"/>
                    </a:cubicBezTo>
                    <a:cubicBezTo>
                      <a:pt x="17" y="17"/>
                      <a:pt x="13" y="12"/>
                      <a:pt x="18" y="14"/>
                    </a:cubicBezTo>
                    <a:cubicBezTo>
                      <a:pt x="9" y="6"/>
                      <a:pt x="9" y="6"/>
                      <a:pt x="9" y="6"/>
                    </a:cubicBezTo>
                    <a:cubicBezTo>
                      <a:pt x="12" y="5"/>
                      <a:pt x="11" y="3"/>
                      <a:pt x="11" y="2"/>
                    </a:cubicBezTo>
                    <a:cubicBezTo>
                      <a:pt x="11" y="5"/>
                      <a:pt x="4" y="0"/>
                      <a:pt x="2" y="5"/>
                    </a:cubicBezTo>
                    <a:cubicBezTo>
                      <a:pt x="4" y="11"/>
                      <a:pt x="6" y="22"/>
                      <a:pt x="3" y="30"/>
                    </a:cubicBezTo>
                    <a:cubicBezTo>
                      <a:pt x="9" y="31"/>
                      <a:pt x="3" y="35"/>
                      <a:pt x="8" y="36"/>
                    </a:cubicBezTo>
                    <a:cubicBezTo>
                      <a:pt x="2" y="37"/>
                      <a:pt x="2" y="37"/>
                      <a:pt x="2" y="37"/>
                    </a:cubicBezTo>
                    <a:cubicBezTo>
                      <a:pt x="3" y="43"/>
                      <a:pt x="6" y="36"/>
                      <a:pt x="8" y="37"/>
                    </a:cubicBezTo>
                    <a:cubicBezTo>
                      <a:pt x="9" y="40"/>
                      <a:pt x="5" y="42"/>
                      <a:pt x="2" y="41"/>
                    </a:cubicBezTo>
                    <a:cubicBezTo>
                      <a:pt x="2" y="45"/>
                      <a:pt x="4" y="42"/>
                      <a:pt x="8" y="44"/>
                    </a:cubicBezTo>
                    <a:cubicBezTo>
                      <a:pt x="0" y="46"/>
                      <a:pt x="0" y="46"/>
                      <a:pt x="0" y="46"/>
                    </a:cubicBezTo>
                    <a:cubicBezTo>
                      <a:pt x="2" y="58"/>
                      <a:pt x="7" y="73"/>
                      <a:pt x="2" y="86"/>
                    </a:cubicBezTo>
                    <a:cubicBezTo>
                      <a:pt x="7" y="85"/>
                      <a:pt x="7" y="85"/>
                      <a:pt x="7" y="85"/>
                    </a:cubicBezTo>
                    <a:cubicBezTo>
                      <a:pt x="4" y="91"/>
                      <a:pt x="16" y="95"/>
                      <a:pt x="7" y="100"/>
                    </a:cubicBezTo>
                    <a:cubicBezTo>
                      <a:pt x="11" y="102"/>
                      <a:pt x="11" y="102"/>
                      <a:pt x="11" y="102"/>
                    </a:cubicBezTo>
                    <a:cubicBezTo>
                      <a:pt x="9" y="101"/>
                      <a:pt x="4" y="103"/>
                      <a:pt x="1" y="102"/>
                    </a:cubicBezTo>
                    <a:cubicBezTo>
                      <a:pt x="2" y="103"/>
                      <a:pt x="1" y="105"/>
                      <a:pt x="2" y="107"/>
                    </a:cubicBezTo>
                    <a:cubicBezTo>
                      <a:pt x="4" y="104"/>
                      <a:pt x="4" y="104"/>
                      <a:pt x="4" y="104"/>
                    </a:cubicBezTo>
                    <a:cubicBezTo>
                      <a:pt x="8" y="106"/>
                      <a:pt x="6" y="108"/>
                      <a:pt x="2" y="109"/>
                    </a:cubicBezTo>
                    <a:cubicBezTo>
                      <a:pt x="7" y="113"/>
                      <a:pt x="10" y="106"/>
                      <a:pt x="14" y="105"/>
                    </a:cubicBezTo>
                    <a:cubicBezTo>
                      <a:pt x="6" y="99"/>
                      <a:pt x="22" y="99"/>
                      <a:pt x="19" y="93"/>
                    </a:cubicBezTo>
                    <a:cubicBezTo>
                      <a:pt x="16" y="89"/>
                      <a:pt x="14" y="93"/>
                      <a:pt x="12" y="93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71" name="Freeform 962">
                <a:extLst>
                  <a:ext uri="{FF2B5EF4-FFF2-40B4-BE49-F238E27FC236}">
                    <a16:creationId xmlns:a16="http://schemas.microsoft.com/office/drawing/2014/main" xmlns="" id="{A12B5F4A-B5F5-4C4F-9DBA-88184AD8C6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7" y="2971"/>
                <a:ext cx="1" cy="1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lnTo>
                      <a:pt x="1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72" name="Freeform 963">
                <a:extLst>
                  <a:ext uri="{FF2B5EF4-FFF2-40B4-BE49-F238E27FC236}">
                    <a16:creationId xmlns:a16="http://schemas.microsoft.com/office/drawing/2014/main" xmlns="" id="{555D27DD-7AD8-8C48-A5FE-5CF896E243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4" y="2883"/>
                <a:ext cx="2" cy="2"/>
              </a:xfrm>
              <a:custGeom>
                <a:avLst/>
                <a:gdLst>
                  <a:gd name="T0" fmla="*/ 2 w 2"/>
                  <a:gd name="T1" fmla="*/ 3 h 3"/>
                  <a:gd name="T2" fmla="*/ 1 w 2"/>
                  <a:gd name="T3" fmla="*/ 1 h 3"/>
                  <a:gd name="T4" fmla="*/ 2 w 2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3">
                    <a:moveTo>
                      <a:pt x="2" y="3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0" y="0"/>
                      <a:pt x="1" y="1"/>
                      <a:pt x="2" y="3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73" name="Rectangle 964">
                <a:extLst>
                  <a:ext uri="{FF2B5EF4-FFF2-40B4-BE49-F238E27FC236}">
                    <a16:creationId xmlns:a16="http://schemas.microsoft.com/office/drawing/2014/main" xmlns="" id="{6062BF6B-4B60-F44A-81A5-C96D19AD3FD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38" y="2978"/>
                <a:ext cx="1" cy="1"/>
              </a:xfrm>
              <a:prstGeom prst="rect">
                <a:avLst/>
              </a:pr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74" name="Freeform 965">
                <a:extLst>
                  <a:ext uri="{FF2B5EF4-FFF2-40B4-BE49-F238E27FC236}">
                    <a16:creationId xmlns:a16="http://schemas.microsoft.com/office/drawing/2014/main" xmlns="" id="{55D7EE3E-718D-0C49-A125-7044C6A8E7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6" y="2978"/>
                <a:ext cx="2" cy="2"/>
              </a:xfrm>
              <a:custGeom>
                <a:avLst/>
                <a:gdLst>
                  <a:gd name="T0" fmla="*/ 2 w 2"/>
                  <a:gd name="T1" fmla="*/ 2 h 2"/>
                  <a:gd name="T2" fmla="*/ 2 w 2"/>
                  <a:gd name="T3" fmla="*/ 0 h 2"/>
                  <a:gd name="T4" fmla="*/ 0 w 2"/>
                  <a:gd name="T5" fmla="*/ 1 h 2"/>
                  <a:gd name="T6" fmla="*/ 2 w 2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lnTo>
                      <a:pt x="2" y="0"/>
                    </a:lnTo>
                    <a:lnTo>
                      <a:pt x="0" y="1"/>
                    </a:ln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75" name="Freeform 966">
                <a:extLst>
                  <a:ext uri="{FF2B5EF4-FFF2-40B4-BE49-F238E27FC236}">
                    <a16:creationId xmlns:a16="http://schemas.microsoft.com/office/drawing/2014/main" xmlns="" id="{E039311C-CCCB-154A-8122-EDA10D8679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9" y="2870"/>
                <a:ext cx="1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76" name="Freeform 967">
                <a:extLst>
                  <a:ext uri="{FF2B5EF4-FFF2-40B4-BE49-F238E27FC236}">
                    <a16:creationId xmlns:a16="http://schemas.microsoft.com/office/drawing/2014/main" xmlns="" id="{60219CFC-023E-3D4C-A5E1-6B1A684F91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1" y="2828"/>
                <a:ext cx="0" cy="1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77" name="Freeform 968">
                <a:extLst>
                  <a:ext uri="{FF2B5EF4-FFF2-40B4-BE49-F238E27FC236}">
                    <a16:creationId xmlns:a16="http://schemas.microsoft.com/office/drawing/2014/main" xmlns="" id="{92E41C02-FF38-D74E-8FEE-4976E52B19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27" y="2716"/>
                <a:ext cx="28" cy="166"/>
              </a:xfrm>
              <a:custGeom>
                <a:avLst/>
                <a:gdLst>
                  <a:gd name="T0" fmla="*/ 17 w 32"/>
                  <a:gd name="T1" fmla="*/ 7 h 192"/>
                  <a:gd name="T2" fmla="*/ 10 w 32"/>
                  <a:gd name="T3" fmla="*/ 3 h 192"/>
                  <a:gd name="T4" fmla="*/ 7 w 32"/>
                  <a:gd name="T5" fmla="*/ 10 h 192"/>
                  <a:gd name="T6" fmla="*/ 11 w 32"/>
                  <a:gd name="T7" fmla="*/ 20 h 192"/>
                  <a:gd name="T8" fmla="*/ 11 w 32"/>
                  <a:gd name="T9" fmla="*/ 42 h 192"/>
                  <a:gd name="T10" fmla="*/ 9 w 32"/>
                  <a:gd name="T11" fmla="*/ 56 h 192"/>
                  <a:gd name="T12" fmla="*/ 15 w 32"/>
                  <a:gd name="T13" fmla="*/ 74 h 192"/>
                  <a:gd name="T14" fmla="*/ 13 w 32"/>
                  <a:gd name="T15" fmla="*/ 78 h 192"/>
                  <a:gd name="T16" fmla="*/ 12 w 32"/>
                  <a:gd name="T17" fmla="*/ 89 h 192"/>
                  <a:gd name="T18" fmla="*/ 22 w 32"/>
                  <a:gd name="T19" fmla="*/ 93 h 192"/>
                  <a:gd name="T20" fmla="*/ 22 w 32"/>
                  <a:gd name="T21" fmla="*/ 103 h 192"/>
                  <a:gd name="T22" fmla="*/ 18 w 32"/>
                  <a:gd name="T23" fmla="*/ 110 h 192"/>
                  <a:gd name="T24" fmla="*/ 18 w 32"/>
                  <a:gd name="T25" fmla="*/ 123 h 192"/>
                  <a:gd name="T26" fmla="*/ 16 w 32"/>
                  <a:gd name="T27" fmla="*/ 136 h 192"/>
                  <a:gd name="T28" fmla="*/ 19 w 32"/>
                  <a:gd name="T29" fmla="*/ 147 h 192"/>
                  <a:gd name="T30" fmla="*/ 23 w 32"/>
                  <a:gd name="T31" fmla="*/ 155 h 192"/>
                  <a:gd name="T32" fmla="*/ 18 w 32"/>
                  <a:gd name="T33" fmla="*/ 157 h 192"/>
                  <a:gd name="T34" fmla="*/ 19 w 32"/>
                  <a:gd name="T35" fmla="*/ 165 h 192"/>
                  <a:gd name="T36" fmla="*/ 18 w 32"/>
                  <a:gd name="T37" fmla="*/ 191 h 192"/>
                  <a:gd name="T38" fmla="*/ 20 w 32"/>
                  <a:gd name="T39" fmla="*/ 178 h 192"/>
                  <a:gd name="T40" fmla="*/ 17 w 32"/>
                  <a:gd name="T41" fmla="*/ 175 h 192"/>
                  <a:gd name="T42" fmla="*/ 28 w 32"/>
                  <a:gd name="T43" fmla="*/ 172 h 192"/>
                  <a:gd name="T44" fmla="*/ 30 w 32"/>
                  <a:gd name="T45" fmla="*/ 169 h 192"/>
                  <a:gd name="T46" fmla="*/ 28 w 32"/>
                  <a:gd name="T47" fmla="*/ 160 h 192"/>
                  <a:gd name="T48" fmla="*/ 30 w 32"/>
                  <a:gd name="T49" fmla="*/ 152 h 192"/>
                  <a:gd name="T50" fmla="*/ 30 w 32"/>
                  <a:gd name="T51" fmla="*/ 139 h 192"/>
                  <a:gd name="T52" fmla="*/ 27 w 32"/>
                  <a:gd name="T53" fmla="*/ 129 h 192"/>
                  <a:gd name="T54" fmla="*/ 28 w 32"/>
                  <a:gd name="T55" fmla="*/ 129 h 192"/>
                  <a:gd name="T56" fmla="*/ 29 w 32"/>
                  <a:gd name="T57" fmla="*/ 126 h 192"/>
                  <a:gd name="T58" fmla="*/ 27 w 32"/>
                  <a:gd name="T59" fmla="*/ 117 h 192"/>
                  <a:gd name="T60" fmla="*/ 24 w 32"/>
                  <a:gd name="T61" fmla="*/ 109 h 192"/>
                  <a:gd name="T62" fmla="*/ 29 w 32"/>
                  <a:gd name="T63" fmla="*/ 106 h 192"/>
                  <a:gd name="T64" fmla="*/ 29 w 32"/>
                  <a:gd name="T65" fmla="*/ 95 h 192"/>
                  <a:gd name="T66" fmla="*/ 24 w 32"/>
                  <a:gd name="T67" fmla="*/ 91 h 192"/>
                  <a:gd name="T68" fmla="*/ 22 w 32"/>
                  <a:gd name="T69" fmla="*/ 78 h 192"/>
                  <a:gd name="T70" fmla="*/ 20 w 32"/>
                  <a:gd name="T71" fmla="*/ 60 h 192"/>
                  <a:gd name="T72" fmla="*/ 21 w 32"/>
                  <a:gd name="T73" fmla="*/ 55 h 192"/>
                  <a:gd name="T74" fmla="*/ 19 w 32"/>
                  <a:gd name="T75" fmla="*/ 35 h 192"/>
                  <a:gd name="T76" fmla="*/ 13 w 32"/>
                  <a:gd name="T77" fmla="*/ 44 h 192"/>
                  <a:gd name="T78" fmla="*/ 23 w 32"/>
                  <a:gd name="T79" fmla="*/ 34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32" h="192">
                    <a:moveTo>
                      <a:pt x="24" y="16"/>
                    </a:moveTo>
                    <a:cubicBezTo>
                      <a:pt x="22" y="13"/>
                      <a:pt x="21" y="9"/>
                      <a:pt x="17" y="7"/>
                    </a:cubicBezTo>
                    <a:cubicBezTo>
                      <a:pt x="19" y="7"/>
                      <a:pt x="19" y="7"/>
                      <a:pt x="19" y="7"/>
                    </a:cubicBezTo>
                    <a:cubicBezTo>
                      <a:pt x="18" y="5"/>
                      <a:pt x="15" y="0"/>
                      <a:pt x="10" y="3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6" y="8"/>
                      <a:pt x="9" y="7"/>
                      <a:pt x="7" y="10"/>
                    </a:cubicBezTo>
                    <a:cubicBezTo>
                      <a:pt x="8" y="14"/>
                      <a:pt x="17" y="16"/>
                      <a:pt x="15" y="19"/>
                    </a:cubicBezTo>
                    <a:cubicBezTo>
                      <a:pt x="15" y="20"/>
                      <a:pt x="13" y="20"/>
                      <a:pt x="11" y="20"/>
                    </a:cubicBezTo>
                    <a:cubicBezTo>
                      <a:pt x="10" y="23"/>
                      <a:pt x="17" y="24"/>
                      <a:pt x="18" y="27"/>
                    </a:cubicBezTo>
                    <a:cubicBezTo>
                      <a:pt x="0" y="27"/>
                      <a:pt x="23" y="37"/>
                      <a:pt x="11" y="42"/>
                    </a:cubicBezTo>
                    <a:cubicBezTo>
                      <a:pt x="13" y="45"/>
                      <a:pt x="11" y="49"/>
                      <a:pt x="15" y="53"/>
                    </a:cubicBezTo>
                    <a:cubicBezTo>
                      <a:pt x="10" y="51"/>
                      <a:pt x="14" y="57"/>
                      <a:pt x="9" y="56"/>
                    </a:cubicBezTo>
                    <a:cubicBezTo>
                      <a:pt x="20" y="57"/>
                      <a:pt x="5" y="67"/>
                      <a:pt x="18" y="68"/>
                    </a:cubicBezTo>
                    <a:cubicBezTo>
                      <a:pt x="14" y="73"/>
                      <a:pt x="18" y="68"/>
                      <a:pt x="15" y="74"/>
                    </a:cubicBezTo>
                    <a:cubicBezTo>
                      <a:pt x="14" y="74"/>
                      <a:pt x="14" y="73"/>
                      <a:pt x="14" y="73"/>
                    </a:cubicBezTo>
                    <a:cubicBezTo>
                      <a:pt x="11" y="75"/>
                      <a:pt x="19" y="76"/>
                      <a:pt x="13" y="78"/>
                    </a:cubicBezTo>
                    <a:cubicBezTo>
                      <a:pt x="12" y="83"/>
                      <a:pt x="17" y="79"/>
                      <a:pt x="20" y="82"/>
                    </a:cubicBezTo>
                    <a:cubicBezTo>
                      <a:pt x="19" y="87"/>
                      <a:pt x="17" y="86"/>
                      <a:pt x="12" y="89"/>
                    </a:cubicBezTo>
                    <a:cubicBezTo>
                      <a:pt x="18" y="89"/>
                      <a:pt x="15" y="92"/>
                      <a:pt x="18" y="95"/>
                    </a:cubicBezTo>
                    <a:cubicBezTo>
                      <a:pt x="18" y="94"/>
                      <a:pt x="20" y="91"/>
                      <a:pt x="22" y="93"/>
                    </a:cubicBezTo>
                    <a:cubicBezTo>
                      <a:pt x="21" y="99"/>
                      <a:pt x="26" y="98"/>
                      <a:pt x="28" y="103"/>
                    </a:cubicBezTo>
                    <a:cubicBezTo>
                      <a:pt x="21" y="106"/>
                      <a:pt x="27" y="98"/>
                      <a:pt x="22" y="103"/>
                    </a:cubicBezTo>
                    <a:cubicBezTo>
                      <a:pt x="19" y="99"/>
                      <a:pt x="19" y="96"/>
                      <a:pt x="14" y="95"/>
                    </a:cubicBezTo>
                    <a:cubicBezTo>
                      <a:pt x="14" y="99"/>
                      <a:pt x="15" y="105"/>
                      <a:pt x="18" y="110"/>
                    </a:cubicBezTo>
                    <a:cubicBezTo>
                      <a:pt x="17" y="113"/>
                      <a:pt x="15" y="109"/>
                      <a:pt x="14" y="111"/>
                    </a:cubicBezTo>
                    <a:cubicBezTo>
                      <a:pt x="11" y="116"/>
                      <a:pt x="21" y="119"/>
                      <a:pt x="18" y="123"/>
                    </a:cubicBezTo>
                    <a:cubicBezTo>
                      <a:pt x="15" y="122"/>
                      <a:pt x="15" y="122"/>
                      <a:pt x="15" y="122"/>
                    </a:cubicBezTo>
                    <a:cubicBezTo>
                      <a:pt x="19" y="125"/>
                      <a:pt x="14" y="131"/>
                      <a:pt x="16" y="136"/>
                    </a:cubicBezTo>
                    <a:cubicBezTo>
                      <a:pt x="18" y="135"/>
                      <a:pt x="19" y="135"/>
                      <a:pt x="20" y="136"/>
                    </a:cubicBezTo>
                    <a:cubicBezTo>
                      <a:pt x="11" y="136"/>
                      <a:pt x="25" y="142"/>
                      <a:pt x="19" y="147"/>
                    </a:cubicBezTo>
                    <a:cubicBezTo>
                      <a:pt x="24" y="147"/>
                      <a:pt x="27" y="151"/>
                      <a:pt x="28" y="154"/>
                    </a:cubicBezTo>
                    <a:cubicBezTo>
                      <a:pt x="26" y="155"/>
                      <a:pt x="24" y="155"/>
                      <a:pt x="23" y="155"/>
                    </a:cubicBezTo>
                    <a:cubicBezTo>
                      <a:pt x="26" y="150"/>
                      <a:pt x="17" y="150"/>
                      <a:pt x="14" y="147"/>
                    </a:cubicBezTo>
                    <a:cubicBezTo>
                      <a:pt x="17" y="150"/>
                      <a:pt x="14" y="155"/>
                      <a:pt x="18" y="157"/>
                    </a:cubicBezTo>
                    <a:cubicBezTo>
                      <a:pt x="14" y="156"/>
                      <a:pt x="14" y="156"/>
                      <a:pt x="14" y="156"/>
                    </a:cubicBezTo>
                    <a:cubicBezTo>
                      <a:pt x="13" y="161"/>
                      <a:pt x="24" y="160"/>
                      <a:pt x="19" y="165"/>
                    </a:cubicBezTo>
                    <a:cubicBezTo>
                      <a:pt x="16" y="164"/>
                      <a:pt x="16" y="164"/>
                      <a:pt x="16" y="164"/>
                    </a:cubicBezTo>
                    <a:cubicBezTo>
                      <a:pt x="17" y="173"/>
                      <a:pt x="11" y="184"/>
                      <a:pt x="18" y="191"/>
                    </a:cubicBezTo>
                    <a:cubicBezTo>
                      <a:pt x="21" y="192"/>
                      <a:pt x="27" y="188"/>
                      <a:pt x="29" y="188"/>
                    </a:cubicBezTo>
                    <a:cubicBezTo>
                      <a:pt x="27" y="184"/>
                      <a:pt x="22" y="181"/>
                      <a:pt x="20" y="178"/>
                    </a:cubicBezTo>
                    <a:cubicBezTo>
                      <a:pt x="25" y="178"/>
                      <a:pt x="25" y="178"/>
                      <a:pt x="25" y="178"/>
                    </a:cubicBezTo>
                    <a:cubicBezTo>
                      <a:pt x="21" y="177"/>
                      <a:pt x="19" y="173"/>
                      <a:pt x="17" y="175"/>
                    </a:cubicBezTo>
                    <a:cubicBezTo>
                      <a:pt x="14" y="173"/>
                      <a:pt x="21" y="173"/>
                      <a:pt x="18" y="170"/>
                    </a:cubicBezTo>
                    <a:cubicBezTo>
                      <a:pt x="23" y="170"/>
                      <a:pt x="24" y="172"/>
                      <a:pt x="28" y="172"/>
                    </a:cubicBezTo>
                    <a:cubicBezTo>
                      <a:pt x="26" y="170"/>
                      <a:pt x="26" y="170"/>
                      <a:pt x="26" y="170"/>
                    </a:cubicBezTo>
                    <a:cubicBezTo>
                      <a:pt x="28" y="171"/>
                      <a:pt x="28" y="168"/>
                      <a:pt x="30" y="169"/>
                    </a:cubicBezTo>
                    <a:cubicBezTo>
                      <a:pt x="23" y="164"/>
                      <a:pt x="32" y="162"/>
                      <a:pt x="29" y="157"/>
                    </a:cubicBezTo>
                    <a:cubicBezTo>
                      <a:pt x="28" y="160"/>
                      <a:pt x="28" y="160"/>
                      <a:pt x="28" y="160"/>
                    </a:cubicBezTo>
                    <a:cubicBezTo>
                      <a:pt x="25" y="160"/>
                      <a:pt x="26" y="158"/>
                      <a:pt x="25" y="157"/>
                    </a:cubicBezTo>
                    <a:cubicBezTo>
                      <a:pt x="29" y="155"/>
                      <a:pt x="28" y="154"/>
                      <a:pt x="30" y="152"/>
                    </a:cubicBezTo>
                    <a:cubicBezTo>
                      <a:pt x="28" y="149"/>
                      <a:pt x="22" y="148"/>
                      <a:pt x="23" y="145"/>
                    </a:cubicBezTo>
                    <a:cubicBezTo>
                      <a:pt x="28" y="146"/>
                      <a:pt x="25" y="140"/>
                      <a:pt x="30" y="139"/>
                    </a:cubicBezTo>
                    <a:cubicBezTo>
                      <a:pt x="25" y="139"/>
                      <a:pt x="28" y="133"/>
                      <a:pt x="25" y="133"/>
                    </a:cubicBezTo>
                    <a:cubicBezTo>
                      <a:pt x="24" y="131"/>
                      <a:pt x="24" y="129"/>
                      <a:pt x="27" y="129"/>
                    </a:cubicBezTo>
                    <a:cubicBezTo>
                      <a:pt x="28" y="130"/>
                      <a:pt x="28" y="130"/>
                      <a:pt x="28" y="130"/>
                    </a:cubicBezTo>
                    <a:cubicBezTo>
                      <a:pt x="28" y="129"/>
                      <a:pt x="28" y="129"/>
                      <a:pt x="28" y="129"/>
                    </a:cubicBezTo>
                    <a:cubicBezTo>
                      <a:pt x="30" y="129"/>
                      <a:pt x="30" y="129"/>
                      <a:pt x="30" y="129"/>
                    </a:cubicBezTo>
                    <a:cubicBezTo>
                      <a:pt x="30" y="127"/>
                      <a:pt x="26" y="127"/>
                      <a:pt x="29" y="126"/>
                    </a:cubicBezTo>
                    <a:cubicBezTo>
                      <a:pt x="30" y="126"/>
                      <a:pt x="30" y="127"/>
                      <a:pt x="31" y="127"/>
                    </a:cubicBezTo>
                    <a:cubicBezTo>
                      <a:pt x="31" y="123"/>
                      <a:pt x="22" y="121"/>
                      <a:pt x="27" y="117"/>
                    </a:cubicBezTo>
                    <a:cubicBezTo>
                      <a:pt x="25" y="117"/>
                      <a:pt x="24" y="112"/>
                      <a:pt x="18" y="113"/>
                    </a:cubicBezTo>
                    <a:cubicBezTo>
                      <a:pt x="20" y="112"/>
                      <a:pt x="25" y="112"/>
                      <a:pt x="24" y="109"/>
                    </a:cubicBezTo>
                    <a:cubicBezTo>
                      <a:pt x="19" y="107"/>
                      <a:pt x="26" y="105"/>
                      <a:pt x="23" y="103"/>
                    </a:cubicBezTo>
                    <a:cubicBezTo>
                      <a:pt x="28" y="106"/>
                      <a:pt x="24" y="103"/>
                      <a:pt x="29" y="106"/>
                    </a:cubicBezTo>
                    <a:cubicBezTo>
                      <a:pt x="31" y="103"/>
                      <a:pt x="25" y="100"/>
                      <a:pt x="26" y="96"/>
                    </a:cubicBezTo>
                    <a:cubicBezTo>
                      <a:pt x="29" y="95"/>
                      <a:pt x="29" y="95"/>
                      <a:pt x="29" y="95"/>
                    </a:cubicBezTo>
                    <a:cubicBezTo>
                      <a:pt x="28" y="94"/>
                      <a:pt x="24" y="92"/>
                      <a:pt x="28" y="91"/>
                    </a:cubicBezTo>
                    <a:cubicBezTo>
                      <a:pt x="24" y="91"/>
                      <a:pt x="24" y="91"/>
                      <a:pt x="24" y="91"/>
                    </a:cubicBezTo>
                    <a:cubicBezTo>
                      <a:pt x="26" y="88"/>
                      <a:pt x="25" y="85"/>
                      <a:pt x="29" y="82"/>
                    </a:cubicBezTo>
                    <a:cubicBezTo>
                      <a:pt x="22" y="78"/>
                      <a:pt x="22" y="78"/>
                      <a:pt x="22" y="78"/>
                    </a:cubicBezTo>
                    <a:cubicBezTo>
                      <a:pt x="29" y="74"/>
                      <a:pt x="23" y="68"/>
                      <a:pt x="17" y="64"/>
                    </a:cubicBezTo>
                    <a:cubicBezTo>
                      <a:pt x="17" y="63"/>
                      <a:pt x="18" y="60"/>
                      <a:pt x="20" y="60"/>
                    </a:cubicBezTo>
                    <a:cubicBezTo>
                      <a:pt x="22" y="62"/>
                      <a:pt x="22" y="62"/>
                      <a:pt x="22" y="62"/>
                    </a:cubicBezTo>
                    <a:cubicBezTo>
                      <a:pt x="23" y="60"/>
                      <a:pt x="26" y="57"/>
                      <a:pt x="21" y="55"/>
                    </a:cubicBezTo>
                    <a:cubicBezTo>
                      <a:pt x="19" y="53"/>
                      <a:pt x="25" y="54"/>
                      <a:pt x="26" y="52"/>
                    </a:cubicBezTo>
                    <a:cubicBezTo>
                      <a:pt x="18" y="47"/>
                      <a:pt x="31" y="37"/>
                      <a:pt x="19" y="35"/>
                    </a:cubicBezTo>
                    <a:cubicBezTo>
                      <a:pt x="19" y="37"/>
                      <a:pt x="17" y="41"/>
                      <a:pt x="17" y="45"/>
                    </a:cubicBezTo>
                    <a:cubicBezTo>
                      <a:pt x="16" y="44"/>
                      <a:pt x="14" y="45"/>
                      <a:pt x="13" y="44"/>
                    </a:cubicBezTo>
                    <a:cubicBezTo>
                      <a:pt x="13" y="40"/>
                      <a:pt x="17" y="38"/>
                      <a:pt x="15" y="34"/>
                    </a:cubicBezTo>
                    <a:cubicBezTo>
                      <a:pt x="23" y="34"/>
                      <a:pt x="23" y="34"/>
                      <a:pt x="23" y="34"/>
                    </a:cubicBezTo>
                    <a:cubicBezTo>
                      <a:pt x="31" y="28"/>
                      <a:pt x="13" y="21"/>
                      <a:pt x="24" y="16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78" name="Freeform 969">
                <a:extLst>
                  <a:ext uri="{FF2B5EF4-FFF2-40B4-BE49-F238E27FC236}">
                    <a16:creationId xmlns:a16="http://schemas.microsoft.com/office/drawing/2014/main" xmlns="" id="{DB9F1260-7827-4541-9B70-334F996D5A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7" y="2771"/>
                <a:ext cx="3" cy="2"/>
              </a:xfrm>
              <a:custGeom>
                <a:avLst/>
                <a:gdLst>
                  <a:gd name="T0" fmla="*/ 0 w 4"/>
                  <a:gd name="T1" fmla="*/ 3 h 3"/>
                  <a:gd name="T2" fmla="*/ 4 w 4"/>
                  <a:gd name="T3" fmla="*/ 0 h 3"/>
                  <a:gd name="T4" fmla="*/ 1 w 4"/>
                  <a:gd name="T5" fmla="*/ 1 h 3"/>
                  <a:gd name="T6" fmla="*/ 0 w 4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3">
                    <a:moveTo>
                      <a:pt x="0" y="3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2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79" name="Freeform 970">
                <a:extLst>
                  <a:ext uri="{FF2B5EF4-FFF2-40B4-BE49-F238E27FC236}">
                    <a16:creationId xmlns:a16="http://schemas.microsoft.com/office/drawing/2014/main" xmlns="" id="{0B8CB46E-F185-9A48-A8FD-443F5162E7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6" y="2770"/>
                <a:ext cx="2" cy="2"/>
              </a:xfrm>
              <a:custGeom>
                <a:avLst/>
                <a:gdLst>
                  <a:gd name="T0" fmla="*/ 2 w 2"/>
                  <a:gd name="T1" fmla="*/ 2 h 2"/>
                  <a:gd name="T2" fmla="*/ 0 w 2"/>
                  <a:gd name="T3" fmla="*/ 0 h 2"/>
                  <a:gd name="T4" fmla="*/ 1 w 2"/>
                  <a:gd name="T5" fmla="*/ 2 h 2"/>
                  <a:gd name="T6" fmla="*/ 2 w 2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80" name="Freeform 971">
                <a:extLst>
                  <a:ext uri="{FF2B5EF4-FFF2-40B4-BE49-F238E27FC236}">
                    <a16:creationId xmlns:a16="http://schemas.microsoft.com/office/drawing/2014/main" xmlns="" id="{06007B7F-806F-1C44-B4FF-D8769F8398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5" y="2718"/>
                <a:ext cx="2" cy="3"/>
              </a:xfrm>
              <a:custGeom>
                <a:avLst/>
                <a:gdLst>
                  <a:gd name="T0" fmla="*/ 1 w 2"/>
                  <a:gd name="T1" fmla="*/ 3 h 3"/>
                  <a:gd name="T2" fmla="*/ 1 w 2"/>
                  <a:gd name="T3" fmla="*/ 0 h 3"/>
                  <a:gd name="T4" fmla="*/ 1 w 2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3">
                    <a:moveTo>
                      <a:pt x="1" y="3"/>
                    </a:moveTo>
                    <a:cubicBezTo>
                      <a:pt x="2" y="2"/>
                      <a:pt x="2" y="1"/>
                      <a:pt x="1" y="0"/>
                    </a:cubicBezTo>
                    <a:cubicBezTo>
                      <a:pt x="1" y="0"/>
                      <a:pt x="0" y="2"/>
                      <a:pt x="1" y="3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81" name="Rectangle 972">
                <a:extLst>
                  <a:ext uri="{FF2B5EF4-FFF2-40B4-BE49-F238E27FC236}">
                    <a16:creationId xmlns:a16="http://schemas.microsoft.com/office/drawing/2014/main" xmlns="" id="{D664E12E-A2B1-8C4F-807F-2AAE80DD1AD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44" y="2717"/>
                <a:ext cx="1" cy="2"/>
              </a:xfrm>
              <a:prstGeom prst="rect">
                <a:avLst/>
              </a:pr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82" name="Freeform 973">
                <a:extLst>
                  <a:ext uri="{FF2B5EF4-FFF2-40B4-BE49-F238E27FC236}">
                    <a16:creationId xmlns:a16="http://schemas.microsoft.com/office/drawing/2014/main" xmlns="" id="{DB3013FC-60B2-5442-805A-C4F7DAD8BB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26" y="2630"/>
                <a:ext cx="23" cy="87"/>
              </a:xfrm>
              <a:custGeom>
                <a:avLst/>
                <a:gdLst>
                  <a:gd name="T0" fmla="*/ 13 w 26"/>
                  <a:gd name="T1" fmla="*/ 18 h 101"/>
                  <a:gd name="T2" fmla="*/ 8 w 26"/>
                  <a:gd name="T3" fmla="*/ 14 h 101"/>
                  <a:gd name="T4" fmla="*/ 12 w 26"/>
                  <a:gd name="T5" fmla="*/ 9 h 101"/>
                  <a:gd name="T6" fmla="*/ 4 w 26"/>
                  <a:gd name="T7" fmla="*/ 3 h 101"/>
                  <a:gd name="T8" fmla="*/ 10 w 26"/>
                  <a:gd name="T9" fmla="*/ 51 h 101"/>
                  <a:gd name="T10" fmla="*/ 7 w 26"/>
                  <a:gd name="T11" fmla="*/ 48 h 101"/>
                  <a:gd name="T12" fmla="*/ 13 w 26"/>
                  <a:gd name="T13" fmla="*/ 65 h 101"/>
                  <a:gd name="T14" fmla="*/ 6 w 26"/>
                  <a:gd name="T15" fmla="*/ 65 h 101"/>
                  <a:gd name="T16" fmla="*/ 9 w 26"/>
                  <a:gd name="T17" fmla="*/ 75 h 101"/>
                  <a:gd name="T18" fmla="*/ 12 w 26"/>
                  <a:gd name="T19" fmla="*/ 75 h 101"/>
                  <a:gd name="T20" fmla="*/ 10 w 26"/>
                  <a:gd name="T21" fmla="*/ 77 h 101"/>
                  <a:gd name="T22" fmla="*/ 12 w 26"/>
                  <a:gd name="T23" fmla="*/ 77 h 101"/>
                  <a:gd name="T24" fmla="*/ 12 w 26"/>
                  <a:gd name="T25" fmla="*/ 84 h 101"/>
                  <a:gd name="T26" fmla="*/ 11 w 26"/>
                  <a:gd name="T27" fmla="*/ 82 h 101"/>
                  <a:gd name="T28" fmla="*/ 13 w 26"/>
                  <a:gd name="T29" fmla="*/ 87 h 101"/>
                  <a:gd name="T30" fmla="*/ 9 w 26"/>
                  <a:gd name="T31" fmla="*/ 87 h 101"/>
                  <a:gd name="T32" fmla="*/ 15 w 26"/>
                  <a:gd name="T33" fmla="*/ 100 h 101"/>
                  <a:gd name="T34" fmla="*/ 19 w 26"/>
                  <a:gd name="T35" fmla="*/ 101 h 101"/>
                  <a:gd name="T36" fmla="*/ 15 w 26"/>
                  <a:gd name="T37" fmla="*/ 90 h 101"/>
                  <a:gd name="T38" fmla="*/ 15 w 26"/>
                  <a:gd name="T39" fmla="*/ 91 h 101"/>
                  <a:gd name="T40" fmla="*/ 14 w 26"/>
                  <a:gd name="T41" fmla="*/ 84 h 101"/>
                  <a:gd name="T42" fmla="*/ 19 w 26"/>
                  <a:gd name="T43" fmla="*/ 88 h 101"/>
                  <a:gd name="T44" fmla="*/ 23 w 26"/>
                  <a:gd name="T45" fmla="*/ 77 h 101"/>
                  <a:gd name="T46" fmla="*/ 23 w 26"/>
                  <a:gd name="T47" fmla="*/ 77 h 101"/>
                  <a:gd name="T48" fmla="*/ 22 w 26"/>
                  <a:gd name="T49" fmla="*/ 74 h 101"/>
                  <a:gd name="T50" fmla="*/ 19 w 26"/>
                  <a:gd name="T51" fmla="*/ 76 h 101"/>
                  <a:gd name="T52" fmla="*/ 12 w 26"/>
                  <a:gd name="T53" fmla="*/ 73 h 101"/>
                  <a:gd name="T54" fmla="*/ 12 w 26"/>
                  <a:gd name="T55" fmla="*/ 69 h 101"/>
                  <a:gd name="T56" fmla="*/ 18 w 26"/>
                  <a:gd name="T57" fmla="*/ 72 h 101"/>
                  <a:gd name="T58" fmla="*/ 15 w 26"/>
                  <a:gd name="T59" fmla="*/ 70 h 101"/>
                  <a:gd name="T60" fmla="*/ 21 w 26"/>
                  <a:gd name="T61" fmla="*/ 66 h 101"/>
                  <a:gd name="T62" fmla="*/ 15 w 26"/>
                  <a:gd name="T63" fmla="*/ 65 h 101"/>
                  <a:gd name="T64" fmla="*/ 14 w 26"/>
                  <a:gd name="T65" fmla="*/ 46 h 101"/>
                  <a:gd name="T66" fmla="*/ 18 w 26"/>
                  <a:gd name="T67" fmla="*/ 49 h 101"/>
                  <a:gd name="T68" fmla="*/ 14 w 26"/>
                  <a:gd name="T69" fmla="*/ 45 h 101"/>
                  <a:gd name="T70" fmla="*/ 15 w 26"/>
                  <a:gd name="T71" fmla="*/ 33 h 101"/>
                  <a:gd name="T72" fmla="*/ 12 w 26"/>
                  <a:gd name="T73" fmla="*/ 35 h 101"/>
                  <a:gd name="T74" fmla="*/ 13 w 26"/>
                  <a:gd name="T75" fmla="*/ 22 h 101"/>
                  <a:gd name="T76" fmla="*/ 13 w 26"/>
                  <a:gd name="T77" fmla="*/ 22 h 101"/>
                  <a:gd name="T78" fmla="*/ 6 w 26"/>
                  <a:gd name="T79" fmla="*/ 16 h 101"/>
                  <a:gd name="T80" fmla="*/ 13 w 26"/>
                  <a:gd name="T81" fmla="*/ 18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6" h="101">
                    <a:moveTo>
                      <a:pt x="13" y="18"/>
                    </a:moveTo>
                    <a:cubicBezTo>
                      <a:pt x="8" y="14"/>
                      <a:pt x="8" y="14"/>
                      <a:pt x="8" y="14"/>
                    </a:cubicBezTo>
                    <a:cubicBezTo>
                      <a:pt x="11" y="13"/>
                      <a:pt x="8" y="8"/>
                      <a:pt x="12" y="9"/>
                    </a:cubicBezTo>
                    <a:cubicBezTo>
                      <a:pt x="6" y="6"/>
                      <a:pt x="12" y="0"/>
                      <a:pt x="4" y="3"/>
                    </a:cubicBezTo>
                    <a:cubicBezTo>
                      <a:pt x="6" y="17"/>
                      <a:pt x="2" y="35"/>
                      <a:pt x="10" y="51"/>
                    </a:cubicBezTo>
                    <a:cubicBezTo>
                      <a:pt x="7" y="48"/>
                      <a:pt x="7" y="48"/>
                      <a:pt x="7" y="48"/>
                    </a:cubicBezTo>
                    <a:cubicBezTo>
                      <a:pt x="13" y="56"/>
                      <a:pt x="0" y="59"/>
                      <a:pt x="13" y="65"/>
                    </a:cubicBezTo>
                    <a:cubicBezTo>
                      <a:pt x="6" y="65"/>
                      <a:pt x="6" y="65"/>
                      <a:pt x="6" y="65"/>
                    </a:cubicBezTo>
                    <a:cubicBezTo>
                      <a:pt x="5" y="68"/>
                      <a:pt x="16" y="71"/>
                      <a:pt x="9" y="75"/>
                    </a:cubicBezTo>
                    <a:cubicBezTo>
                      <a:pt x="12" y="75"/>
                      <a:pt x="12" y="75"/>
                      <a:pt x="12" y="75"/>
                    </a:cubicBezTo>
                    <a:cubicBezTo>
                      <a:pt x="10" y="77"/>
                      <a:pt x="10" y="77"/>
                      <a:pt x="10" y="77"/>
                    </a:cubicBezTo>
                    <a:cubicBezTo>
                      <a:pt x="12" y="77"/>
                      <a:pt x="12" y="77"/>
                      <a:pt x="12" y="77"/>
                    </a:cubicBezTo>
                    <a:cubicBezTo>
                      <a:pt x="14" y="80"/>
                      <a:pt x="14" y="81"/>
                      <a:pt x="12" y="84"/>
                    </a:cubicBezTo>
                    <a:cubicBezTo>
                      <a:pt x="10" y="84"/>
                      <a:pt x="11" y="83"/>
                      <a:pt x="11" y="82"/>
                    </a:cubicBezTo>
                    <a:cubicBezTo>
                      <a:pt x="9" y="83"/>
                      <a:pt x="13" y="85"/>
                      <a:pt x="13" y="87"/>
                    </a:cubicBezTo>
                    <a:cubicBezTo>
                      <a:pt x="11" y="89"/>
                      <a:pt x="10" y="87"/>
                      <a:pt x="9" y="87"/>
                    </a:cubicBezTo>
                    <a:cubicBezTo>
                      <a:pt x="12" y="93"/>
                      <a:pt x="5" y="96"/>
                      <a:pt x="15" y="100"/>
                    </a:cubicBezTo>
                    <a:cubicBezTo>
                      <a:pt x="16" y="101"/>
                      <a:pt x="18" y="99"/>
                      <a:pt x="19" y="101"/>
                    </a:cubicBezTo>
                    <a:cubicBezTo>
                      <a:pt x="22" y="97"/>
                      <a:pt x="18" y="94"/>
                      <a:pt x="15" y="90"/>
                    </a:cubicBezTo>
                    <a:cubicBezTo>
                      <a:pt x="15" y="91"/>
                      <a:pt x="15" y="91"/>
                      <a:pt x="15" y="91"/>
                    </a:cubicBezTo>
                    <a:cubicBezTo>
                      <a:pt x="6" y="88"/>
                      <a:pt x="18" y="89"/>
                      <a:pt x="14" y="84"/>
                    </a:cubicBezTo>
                    <a:cubicBezTo>
                      <a:pt x="17" y="85"/>
                      <a:pt x="17" y="87"/>
                      <a:pt x="19" y="88"/>
                    </a:cubicBezTo>
                    <a:cubicBezTo>
                      <a:pt x="26" y="83"/>
                      <a:pt x="14" y="80"/>
                      <a:pt x="23" y="77"/>
                    </a:cubicBezTo>
                    <a:cubicBezTo>
                      <a:pt x="23" y="77"/>
                      <a:pt x="23" y="77"/>
                      <a:pt x="23" y="77"/>
                    </a:cubicBezTo>
                    <a:cubicBezTo>
                      <a:pt x="24" y="76"/>
                      <a:pt x="22" y="75"/>
                      <a:pt x="22" y="74"/>
                    </a:cubicBezTo>
                    <a:cubicBezTo>
                      <a:pt x="20" y="74"/>
                      <a:pt x="20" y="75"/>
                      <a:pt x="19" y="76"/>
                    </a:cubicBezTo>
                    <a:cubicBezTo>
                      <a:pt x="18" y="75"/>
                      <a:pt x="14" y="74"/>
                      <a:pt x="12" y="73"/>
                    </a:cubicBezTo>
                    <a:cubicBezTo>
                      <a:pt x="16" y="72"/>
                      <a:pt x="10" y="72"/>
                      <a:pt x="12" y="69"/>
                    </a:cubicBezTo>
                    <a:cubicBezTo>
                      <a:pt x="16" y="69"/>
                      <a:pt x="16" y="71"/>
                      <a:pt x="18" y="72"/>
                    </a:cubicBezTo>
                    <a:cubicBezTo>
                      <a:pt x="15" y="70"/>
                      <a:pt x="15" y="70"/>
                      <a:pt x="15" y="70"/>
                    </a:cubicBezTo>
                    <a:cubicBezTo>
                      <a:pt x="15" y="67"/>
                      <a:pt x="19" y="67"/>
                      <a:pt x="21" y="66"/>
                    </a:cubicBezTo>
                    <a:cubicBezTo>
                      <a:pt x="18" y="64"/>
                      <a:pt x="19" y="67"/>
                      <a:pt x="15" y="65"/>
                    </a:cubicBezTo>
                    <a:cubicBezTo>
                      <a:pt x="20" y="63"/>
                      <a:pt x="18" y="51"/>
                      <a:pt x="14" y="46"/>
                    </a:cubicBezTo>
                    <a:cubicBezTo>
                      <a:pt x="15" y="48"/>
                      <a:pt x="19" y="47"/>
                      <a:pt x="18" y="49"/>
                    </a:cubicBezTo>
                    <a:cubicBezTo>
                      <a:pt x="19" y="48"/>
                      <a:pt x="17" y="45"/>
                      <a:pt x="14" y="45"/>
                    </a:cubicBezTo>
                    <a:cubicBezTo>
                      <a:pt x="11" y="42"/>
                      <a:pt x="13" y="37"/>
                      <a:pt x="15" y="33"/>
                    </a:cubicBezTo>
                    <a:cubicBezTo>
                      <a:pt x="12" y="35"/>
                      <a:pt x="12" y="35"/>
                      <a:pt x="12" y="35"/>
                    </a:cubicBezTo>
                    <a:cubicBezTo>
                      <a:pt x="7" y="32"/>
                      <a:pt x="16" y="27"/>
                      <a:pt x="13" y="22"/>
                    </a:cubicBezTo>
                    <a:cubicBezTo>
                      <a:pt x="13" y="22"/>
                      <a:pt x="13" y="22"/>
                      <a:pt x="13" y="22"/>
                    </a:cubicBezTo>
                    <a:cubicBezTo>
                      <a:pt x="12" y="20"/>
                      <a:pt x="5" y="19"/>
                      <a:pt x="6" y="16"/>
                    </a:cubicBezTo>
                    <a:cubicBezTo>
                      <a:pt x="10" y="17"/>
                      <a:pt x="9" y="18"/>
                      <a:pt x="13" y="18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83" name="Freeform 974">
                <a:extLst>
                  <a:ext uri="{FF2B5EF4-FFF2-40B4-BE49-F238E27FC236}">
                    <a16:creationId xmlns:a16="http://schemas.microsoft.com/office/drawing/2014/main" xmlns="" id="{7283AE6C-D349-EB42-B672-66017DA3EF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28" y="2628"/>
                <a:ext cx="8" cy="3"/>
              </a:xfrm>
              <a:custGeom>
                <a:avLst/>
                <a:gdLst>
                  <a:gd name="T0" fmla="*/ 4 w 9"/>
                  <a:gd name="T1" fmla="*/ 3 h 4"/>
                  <a:gd name="T2" fmla="*/ 8 w 9"/>
                  <a:gd name="T3" fmla="*/ 4 h 4"/>
                  <a:gd name="T4" fmla="*/ 1 w 9"/>
                  <a:gd name="T5" fmla="*/ 0 h 4"/>
                  <a:gd name="T6" fmla="*/ 3 w 9"/>
                  <a:gd name="T7" fmla="*/ 4 h 4"/>
                  <a:gd name="T8" fmla="*/ 4 w 9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4">
                    <a:moveTo>
                      <a:pt x="4" y="3"/>
                    </a:moveTo>
                    <a:cubicBezTo>
                      <a:pt x="8" y="4"/>
                      <a:pt x="8" y="4"/>
                      <a:pt x="8" y="4"/>
                    </a:cubicBezTo>
                    <a:cubicBezTo>
                      <a:pt x="9" y="3"/>
                      <a:pt x="4" y="0"/>
                      <a:pt x="1" y="0"/>
                    </a:cubicBezTo>
                    <a:cubicBezTo>
                      <a:pt x="2" y="2"/>
                      <a:pt x="0" y="3"/>
                      <a:pt x="3" y="4"/>
                    </a:cubicBezTo>
                    <a:cubicBezTo>
                      <a:pt x="3" y="3"/>
                      <a:pt x="5" y="3"/>
                      <a:pt x="4" y="3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84" name="Freeform 975">
                <a:extLst>
                  <a:ext uri="{FF2B5EF4-FFF2-40B4-BE49-F238E27FC236}">
                    <a16:creationId xmlns:a16="http://schemas.microsoft.com/office/drawing/2014/main" xmlns="" id="{12F33507-D6C9-6047-B230-91289B73E7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26" y="2577"/>
                <a:ext cx="17" cy="51"/>
              </a:xfrm>
              <a:custGeom>
                <a:avLst/>
                <a:gdLst>
                  <a:gd name="T0" fmla="*/ 10 w 19"/>
                  <a:gd name="T1" fmla="*/ 25 h 60"/>
                  <a:gd name="T2" fmla="*/ 6 w 19"/>
                  <a:gd name="T3" fmla="*/ 23 h 60"/>
                  <a:gd name="T4" fmla="*/ 2 w 19"/>
                  <a:gd name="T5" fmla="*/ 44 h 60"/>
                  <a:gd name="T6" fmla="*/ 8 w 19"/>
                  <a:gd name="T7" fmla="*/ 51 h 60"/>
                  <a:gd name="T8" fmla="*/ 3 w 19"/>
                  <a:gd name="T9" fmla="*/ 52 h 60"/>
                  <a:gd name="T10" fmla="*/ 8 w 19"/>
                  <a:gd name="T11" fmla="*/ 58 h 60"/>
                  <a:gd name="T12" fmla="*/ 6 w 19"/>
                  <a:gd name="T13" fmla="*/ 55 h 60"/>
                  <a:gd name="T14" fmla="*/ 9 w 19"/>
                  <a:gd name="T15" fmla="*/ 55 h 60"/>
                  <a:gd name="T16" fmla="*/ 8 w 19"/>
                  <a:gd name="T17" fmla="*/ 52 h 60"/>
                  <a:gd name="T18" fmla="*/ 11 w 19"/>
                  <a:gd name="T19" fmla="*/ 53 h 60"/>
                  <a:gd name="T20" fmla="*/ 5 w 19"/>
                  <a:gd name="T21" fmla="*/ 43 h 60"/>
                  <a:gd name="T22" fmla="*/ 11 w 19"/>
                  <a:gd name="T23" fmla="*/ 44 h 60"/>
                  <a:gd name="T24" fmla="*/ 14 w 19"/>
                  <a:gd name="T25" fmla="*/ 35 h 60"/>
                  <a:gd name="T26" fmla="*/ 12 w 19"/>
                  <a:gd name="T27" fmla="*/ 35 h 60"/>
                  <a:gd name="T28" fmla="*/ 8 w 19"/>
                  <a:gd name="T29" fmla="*/ 36 h 60"/>
                  <a:gd name="T30" fmla="*/ 14 w 19"/>
                  <a:gd name="T31" fmla="*/ 33 h 60"/>
                  <a:gd name="T32" fmla="*/ 16 w 19"/>
                  <a:gd name="T33" fmla="*/ 15 h 60"/>
                  <a:gd name="T34" fmla="*/ 12 w 19"/>
                  <a:gd name="T35" fmla="*/ 8 h 60"/>
                  <a:gd name="T36" fmla="*/ 16 w 19"/>
                  <a:gd name="T37" fmla="*/ 12 h 60"/>
                  <a:gd name="T38" fmla="*/ 19 w 19"/>
                  <a:gd name="T39" fmla="*/ 8 h 60"/>
                  <a:gd name="T40" fmla="*/ 13 w 19"/>
                  <a:gd name="T41" fmla="*/ 0 h 60"/>
                  <a:gd name="T42" fmla="*/ 10 w 19"/>
                  <a:gd name="T43" fmla="*/ 25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9" h="60">
                    <a:moveTo>
                      <a:pt x="10" y="25"/>
                    </a:moveTo>
                    <a:cubicBezTo>
                      <a:pt x="6" y="23"/>
                      <a:pt x="6" y="23"/>
                      <a:pt x="6" y="23"/>
                    </a:cubicBezTo>
                    <a:cubicBezTo>
                      <a:pt x="4" y="32"/>
                      <a:pt x="5" y="41"/>
                      <a:pt x="2" y="44"/>
                    </a:cubicBezTo>
                    <a:cubicBezTo>
                      <a:pt x="0" y="47"/>
                      <a:pt x="6" y="48"/>
                      <a:pt x="8" y="51"/>
                    </a:cubicBezTo>
                    <a:cubicBezTo>
                      <a:pt x="3" y="52"/>
                      <a:pt x="3" y="52"/>
                      <a:pt x="3" y="52"/>
                    </a:cubicBezTo>
                    <a:cubicBezTo>
                      <a:pt x="6" y="54"/>
                      <a:pt x="1" y="60"/>
                      <a:pt x="8" y="58"/>
                    </a:cubicBezTo>
                    <a:cubicBezTo>
                      <a:pt x="9" y="58"/>
                      <a:pt x="5" y="56"/>
                      <a:pt x="6" y="55"/>
                    </a:cubicBezTo>
                    <a:cubicBezTo>
                      <a:pt x="9" y="55"/>
                      <a:pt x="9" y="55"/>
                      <a:pt x="9" y="55"/>
                    </a:cubicBezTo>
                    <a:cubicBezTo>
                      <a:pt x="8" y="52"/>
                      <a:pt x="8" y="52"/>
                      <a:pt x="8" y="52"/>
                    </a:cubicBezTo>
                    <a:cubicBezTo>
                      <a:pt x="11" y="53"/>
                      <a:pt x="11" y="53"/>
                      <a:pt x="11" y="53"/>
                    </a:cubicBezTo>
                    <a:cubicBezTo>
                      <a:pt x="15" y="49"/>
                      <a:pt x="2" y="49"/>
                      <a:pt x="5" y="43"/>
                    </a:cubicBezTo>
                    <a:cubicBezTo>
                      <a:pt x="11" y="44"/>
                      <a:pt x="11" y="44"/>
                      <a:pt x="11" y="44"/>
                    </a:cubicBezTo>
                    <a:cubicBezTo>
                      <a:pt x="12" y="40"/>
                      <a:pt x="10" y="38"/>
                      <a:pt x="14" y="35"/>
                    </a:cubicBezTo>
                    <a:cubicBezTo>
                      <a:pt x="14" y="35"/>
                      <a:pt x="11" y="35"/>
                      <a:pt x="12" y="35"/>
                    </a:cubicBezTo>
                    <a:cubicBezTo>
                      <a:pt x="12" y="36"/>
                      <a:pt x="9" y="36"/>
                      <a:pt x="8" y="36"/>
                    </a:cubicBezTo>
                    <a:cubicBezTo>
                      <a:pt x="4" y="29"/>
                      <a:pt x="11" y="37"/>
                      <a:pt x="14" y="33"/>
                    </a:cubicBezTo>
                    <a:cubicBezTo>
                      <a:pt x="11" y="28"/>
                      <a:pt x="10" y="17"/>
                      <a:pt x="16" y="15"/>
                    </a:cubicBezTo>
                    <a:cubicBezTo>
                      <a:pt x="12" y="16"/>
                      <a:pt x="10" y="11"/>
                      <a:pt x="12" y="8"/>
                    </a:cubicBezTo>
                    <a:cubicBezTo>
                      <a:pt x="15" y="7"/>
                      <a:pt x="15" y="10"/>
                      <a:pt x="16" y="12"/>
                    </a:cubicBezTo>
                    <a:cubicBezTo>
                      <a:pt x="17" y="10"/>
                      <a:pt x="19" y="10"/>
                      <a:pt x="19" y="8"/>
                    </a:cubicBezTo>
                    <a:cubicBezTo>
                      <a:pt x="16" y="8"/>
                      <a:pt x="12" y="5"/>
                      <a:pt x="13" y="0"/>
                    </a:cubicBezTo>
                    <a:cubicBezTo>
                      <a:pt x="5" y="7"/>
                      <a:pt x="11" y="19"/>
                      <a:pt x="10" y="25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85" name="Freeform 976">
                <a:extLst>
                  <a:ext uri="{FF2B5EF4-FFF2-40B4-BE49-F238E27FC236}">
                    <a16:creationId xmlns:a16="http://schemas.microsoft.com/office/drawing/2014/main" xmlns="" id="{28BA7B9B-C989-7145-AC0C-8EA4E85D11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1" y="2594"/>
                <a:ext cx="1" cy="3"/>
              </a:xfrm>
              <a:custGeom>
                <a:avLst/>
                <a:gdLst>
                  <a:gd name="T0" fmla="*/ 0 w 1"/>
                  <a:gd name="T1" fmla="*/ 1 h 3"/>
                  <a:gd name="T2" fmla="*/ 0 w 1"/>
                  <a:gd name="T3" fmla="*/ 3 h 3"/>
                  <a:gd name="T4" fmla="*/ 1 w 1"/>
                  <a:gd name="T5" fmla="*/ 0 h 3"/>
                  <a:gd name="T6" fmla="*/ 0 w 1"/>
                  <a:gd name="T7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3">
                    <a:moveTo>
                      <a:pt x="0" y="1"/>
                    </a:moveTo>
                    <a:lnTo>
                      <a:pt x="0" y="3"/>
                    </a:lnTo>
                    <a:lnTo>
                      <a:pt x="1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86" name="Freeform 977">
                <a:extLst>
                  <a:ext uri="{FF2B5EF4-FFF2-40B4-BE49-F238E27FC236}">
                    <a16:creationId xmlns:a16="http://schemas.microsoft.com/office/drawing/2014/main" xmlns="" id="{8227C7F2-BBB7-1A4A-B261-ACD6113D53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3" y="3244"/>
                <a:ext cx="4" cy="2"/>
              </a:xfrm>
              <a:custGeom>
                <a:avLst/>
                <a:gdLst>
                  <a:gd name="T0" fmla="*/ 3 w 4"/>
                  <a:gd name="T1" fmla="*/ 2 h 2"/>
                  <a:gd name="T2" fmla="*/ 4 w 4"/>
                  <a:gd name="T3" fmla="*/ 0 h 2"/>
                  <a:gd name="T4" fmla="*/ 0 w 4"/>
                  <a:gd name="T5" fmla="*/ 0 h 2"/>
                  <a:gd name="T6" fmla="*/ 3 w 4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2">
                    <a:moveTo>
                      <a:pt x="3" y="2"/>
                    </a:moveTo>
                    <a:lnTo>
                      <a:pt x="4" y="0"/>
                    </a:lnTo>
                    <a:lnTo>
                      <a:pt x="0" y="0"/>
                    </a:ln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87" name="Freeform 978">
                <a:extLst>
                  <a:ext uri="{FF2B5EF4-FFF2-40B4-BE49-F238E27FC236}">
                    <a16:creationId xmlns:a16="http://schemas.microsoft.com/office/drawing/2014/main" xmlns="" id="{A152ACF6-8D14-6643-935F-B02A14A31F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2" y="3233"/>
                <a:ext cx="13" cy="10"/>
              </a:xfrm>
              <a:custGeom>
                <a:avLst/>
                <a:gdLst>
                  <a:gd name="T0" fmla="*/ 15 w 15"/>
                  <a:gd name="T1" fmla="*/ 3 h 12"/>
                  <a:gd name="T2" fmla="*/ 13 w 15"/>
                  <a:gd name="T3" fmla="*/ 0 h 12"/>
                  <a:gd name="T4" fmla="*/ 0 w 15"/>
                  <a:gd name="T5" fmla="*/ 7 h 12"/>
                  <a:gd name="T6" fmla="*/ 10 w 15"/>
                  <a:gd name="T7" fmla="*/ 10 h 12"/>
                  <a:gd name="T8" fmla="*/ 6 w 15"/>
                  <a:gd name="T9" fmla="*/ 6 h 12"/>
                  <a:gd name="T10" fmla="*/ 13 w 15"/>
                  <a:gd name="T11" fmla="*/ 8 h 12"/>
                  <a:gd name="T12" fmla="*/ 11 w 15"/>
                  <a:gd name="T13" fmla="*/ 3 h 12"/>
                  <a:gd name="T14" fmla="*/ 15 w 15"/>
                  <a:gd name="T15" fmla="*/ 3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" h="12">
                    <a:moveTo>
                      <a:pt x="15" y="3"/>
                    </a:moveTo>
                    <a:cubicBezTo>
                      <a:pt x="13" y="0"/>
                      <a:pt x="13" y="0"/>
                      <a:pt x="13" y="0"/>
                    </a:cubicBezTo>
                    <a:cubicBezTo>
                      <a:pt x="3" y="3"/>
                      <a:pt x="6" y="0"/>
                      <a:pt x="0" y="7"/>
                    </a:cubicBezTo>
                    <a:cubicBezTo>
                      <a:pt x="2" y="9"/>
                      <a:pt x="6" y="12"/>
                      <a:pt x="10" y="10"/>
                    </a:cubicBezTo>
                    <a:cubicBezTo>
                      <a:pt x="9" y="9"/>
                      <a:pt x="5" y="8"/>
                      <a:pt x="6" y="6"/>
                    </a:cubicBezTo>
                    <a:cubicBezTo>
                      <a:pt x="9" y="6"/>
                      <a:pt x="9" y="8"/>
                      <a:pt x="13" y="8"/>
                    </a:cubicBezTo>
                    <a:cubicBezTo>
                      <a:pt x="15" y="4"/>
                      <a:pt x="10" y="7"/>
                      <a:pt x="11" y="3"/>
                    </a:cubicBezTo>
                    <a:lnTo>
                      <a:pt x="15" y="3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88" name="Freeform 979">
                <a:extLst>
                  <a:ext uri="{FF2B5EF4-FFF2-40B4-BE49-F238E27FC236}">
                    <a16:creationId xmlns:a16="http://schemas.microsoft.com/office/drawing/2014/main" xmlns="" id="{46D83AB0-B4B8-1742-9778-7F4C2BE996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5" y="3232"/>
                <a:ext cx="4" cy="2"/>
              </a:xfrm>
              <a:custGeom>
                <a:avLst/>
                <a:gdLst>
                  <a:gd name="T0" fmla="*/ 0 w 5"/>
                  <a:gd name="T1" fmla="*/ 1 h 2"/>
                  <a:gd name="T2" fmla="*/ 5 w 5"/>
                  <a:gd name="T3" fmla="*/ 2 h 2"/>
                  <a:gd name="T4" fmla="*/ 0 w 5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2">
                    <a:moveTo>
                      <a:pt x="0" y="1"/>
                    </a:moveTo>
                    <a:cubicBezTo>
                      <a:pt x="5" y="2"/>
                      <a:pt x="5" y="2"/>
                      <a:pt x="5" y="2"/>
                    </a:cubicBezTo>
                    <a:cubicBezTo>
                      <a:pt x="4" y="1"/>
                      <a:pt x="1" y="0"/>
                      <a:pt x="0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89" name="Freeform 980">
                <a:extLst>
                  <a:ext uri="{FF2B5EF4-FFF2-40B4-BE49-F238E27FC236}">
                    <a16:creationId xmlns:a16="http://schemas.microsoft.com/office/drawing/2014/main" xmlns="" id="{2CB9F2C7-6FF4-074B-96D2-66782D8DBE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3" y="3229"/>
                <a:ext cx="6" cy="2"/>
              </a:xfrm>
              <a:custGeom>
                <a:avLst/>
                <a:gdLst>
                  <a:gd name="T0" fmla="*/ 2 w 7"/>
                  <a:gd name="T1" fmla="*/ 2 h 2"/>
                  <a:gd name="T2" fmla="*/ 7 w 7"/>
                  <a:gd name="T3" fmla="*/ 2 h 2"/>
                  <a:gd name="T4" fmla="*/ 0 w 7"/>
                  <a:gd name="T5" fmla="*/ 0 h 2"/>
                  <a:gd name="T6" fmla="*/ 2 w 7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2">
                    <a:moveTo>
                      <a:pt x="2" y="2"/>
                    </a:moveTo>
                    <a:cubicBezTo>
                      <a:pt x="3" y="0"/>
                      <a:pt x="6" y="2"/>
                      <a:pt x="7" y="2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90" name="Freeform 981">
                <a:extLst>
                  <a:ext uri="{FF2B5EF4-FFF2-40B4-BE49-F238E27FC236}">
                    <a16:creationId xmlns:a16="http://schemas.microsoft.com/office/drawing/2014/main" xmlns="" id="{A4FDD1A2-7694-A24A-A875-AC2208281D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3" y="3222"/>
                <a:ext cx="1" cy="1"/>
              </a:xfrm>
              <a:custGeom>
                <a:avLst/>
                <a:gdLst>
                  <a:gd name="T0" fmla="*/ 1 w 1"/>
                  <a:gd name="T1" fmla="*/ 2 h 2"/>
                  <a:gd name="T2" fmla="*/ 1 w 1"/>
                  <a:gd name="T3" fmla="*/ 0 h 2"/>
                  <a:gd name="T4" fmla="*/ 1 w 1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1" y="1"/>
                      <a:pt x="1" y="2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91" name="Freeform 982">
                <a:extLst>
                  <a:ext uri="{FF2B5EF4-FFF2-40B4-BE49-F238E27FC236}">
                    <a16:creationId xmlns:a16="http://schemas.microsoft.com/office/drawing/2014/main" xmlns="" id="{D5293970-8AAA-084F-9C27-A4A3487011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2" y="3219"/>
                <a:ext cx="10" cy="8"/>
              </a:xfrm>
              <a:custGeom>
                <a:avLst/>
                <a:gdLst>
                  <a:gd name="T0" fmla="*/ 3 w 12"/>
                  <a:gd name="T1" fmla="*/ 0 h 9"/>
                  <a:gd name="T2" fmla="*/ 3 w 12"/>
                  <a:gd name="T3" fmla="*/ 3 h 9"/>
                  <a:gd name="T4" fmla="*/ 3 w 12"/>
                  <a:gd name="T5" fmla="*/ 3 h 9"/>
                  <a:gd name="T6" fmla="*/ 9 w 12"/>
                  <a:gd name="T7" fmla="*/ 5 h 9"/>
                  <a:gd name="T8" fmla="*/ 8 w 12"/>
                  <a:gd name="T9" fmla="*/ 9 h 9"/>
                  <a:gd name="T10" fmla="*/ 12 w 12"/>
                  <a:gd name="T11" fmla="*/ 7 h 9"/>
                  <a:gd name="T12" fmla="*/ 3 w 12"/>
                  <a:gd name="T13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9">
                    <a:moveTo>
                      <a:pt x="3" y="0"/>
                    </a:moveTo>
                    <a:cubicBezTo>
                      <a:pt x="0" y="1"/>
                      <a:pt x="2" y="2"/>
                      <a:pt x="3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5" y="2"/>
                      <a:pt x="10" y="3"/>
                      <a:pt x="9" y="5"/>
                    </a:cubicBezTo>
                    <a:cubicBezTo>
                      <a:pt x="10" y="7"/>
                      <a:pt x="5" y="7"/>
                      <a:pt x="8" y="9"/>
                    </a:cubicBezTo>
                    <a:cubicBezTo>
                      <a:pt x="12" y="7"/>
                      <a:pt x="12" y="7"/>
                      <a:pt x="12" y="7"/>
                    </a:cubicBezTo>
                    <a:cubicBezTo>
                      <a:pt x="11" y="3"/>
                      <a:pt x="4" y="1"/>
                      <a:pt x="3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92" name="Freeform 983">
                <a:extLst>
                  <a:ext uri="{FF2B5EF4-FFF2-40B4-BE49-F238E27FC236}">
                    <a16:creationId xmlns:a16="http://schemas.microsoft.com/office/drawing/2014/main" xmlns="" id="{5C34E897-9617-D140-9799-2953333A5B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4" y="3223"/>
                <a:ext cx="2" cy="1"/>
              </a:xfrm>
              <a:custGeom>
                <a:avLst/>
                <a:gdLst>
                  <a:gd name="T0" fmla="*/ 0 w 2"/>
                  <a:gd name="T1" fmla="*/ 0 h 1"/>
                  <a:gd name="T2" fmla="*/ 1 w 2"/>
                  <a:gd name="T3" fmla="*/ 1 h 1"/>
                  <a:gd name="T4" fmla="*/ 0 w 2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0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2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93" name="Freeform 984">
                <a:extLst>
                  <a:ext uri="{FF2B5EF4-FFF2-40B4-BE49-F238E27FC236}">
                    <a16:creationId xmlns:a16="http://schemas.microsoft.com/office/drawing/2014/main" xmlns="" id="{5AE1B895-6330-B848-99BF-8E189D67C2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4" y="3227"/>
                <a:ext cx="3" cy="1"/>
              </a:xfrm>
              <a:custGeom>
                <a:avLst/>
                <a:gdLst>
                  <a:gd name="T0" fmla="*/ 0 w 3"/>
                  <a:gd name="T1" fmla="*/ 0 h 1"/>
                  <a:gd name="T2" fmla="*/ 1 w 3"/>
                  <a:gd name="T3" fmla="*/ 1 h 1"/>
                  <a:gd name="T4" fmla="*/ 3 w 3"/>
                  <a:gd name="T5" fmla="*/ 1 h 1"/>
                  <a:gd name="T6" fmla="*/ 0 w 3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1">
                    <a:moveTo>
                      <a:pt x="0" y="0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94" name="Freeform 985">
                <a:extLst>
                  <a:ext uri="{FF2B5EF4-FFF2-40B4-BE49-F238E27FC236}">
                    <a16:creationId xmlns:a16="http://schemas.microsoft.com/office/drawing/2014/main" xmlns="" id="{847A6870-9E84-164F-BA6D-E8FAA56A83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3" y="3209"/>
                <a:ext cx="12" cy="8"/>
              </a:xfrm>
              <a:custGeom>
                <a:avLst/>
                <a:gdLst>
                  <a:gd name="T0" fmla="*/ 1 w 13"/>
                  <a:gd name="T1" fmla="*/ 3 h 9"/>
                  <a:gd name="T2" fmla="*/ 5 w 13"/>
                  <a:gd name="T3" fmla="*/ 9 h 9"/>
                  <a:gd name="T4" fmla="*/ 13 w 13"/>
                  <a:gd name="T5" fmla="*/ 5 h 9"/>
                  <a:gd name="T6" fmla="*/ 11 w 13"/>
                  <a:gd name="T7" fmla="*/ 1 h 9"/>
                  <a:gd name="T8" fmla="*/ 1 w 13"/>
                  <a:gd name="T9" fmla="*/ 3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9">
                    <a:moveTo>
                      <a:pt x="1" y="3"/>
                    </a:moveTo>
                    <a:cubicBezTo>
                      <a:pt x="7" y="4"/>
                      <a:pt x="0" y="8"/>
                      <a:pt x="5" y="9"/>
                    </a:cubicBezTo>
                    <a:cubicBezTo>
                      <a:pt x="5" y="6"/>
                      <a:pt x="9" y="4"/>
                      <a:pt x="13" y="5"/>
                    </a:cubicBezTo>
                    <a:cubicBezTo>
                      <a:pt x="11" y="1"/>
                      <a:pt x="11" y="1"/>
                      <a:pt x="11" y="1"/>
                    </a:cubicBezTo>
                    <a:cubicBezTo>
                      <a:pt x="9" y="0"/>
                      <a:pt x="4" y="1"/>
                      <a:pt x="1" y="3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95" name="Freeform 986">
                <a:extLst>
                  <a:ext uri="{FF2B5EF4-FFF2-40B4-BE49-F238E27FC236}">
                    <a16:creationId xmlns:a16="http://schemas.microsoft.com/office/drawing/2014/main" xmlns="" id="{C0A0476D-80BC-8D4D-8333-DA63155FE3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27" y="3206"/>
                <a:ext cx="1" cy="1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lnTo>
                      <a:pt x="0" y="0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96" name="Freeform 987">
                <a:extLst>
                  <a:ext uri="{FF2B5EF4-FFF2-40B4-BE49-F238E27FC236}">
                    <a16:creationId xmlns:a16="http://schemas.microsoft.com/office/drawing/2014/main" xmlns="" id="{604DCFD9-B148-EA48-87D0-DD84473DF5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7" y="3190"/>
                <a:ext cx="15" cy="18"/>
              </a:xfrm>
              <a:custGeom>
                <a:avLst/>
                <a:gdLst>
                  <a:gd name="T0" fmla="*/ 2 w 18"/>
                  <a:gd name="T1" fmla="*/ 0 h 20"/>
                  <a:gd name="T2" fmla="*/ 9 w 18"/>
                  <a:gd name="T3" fmla="*/ 8 h 20"/>
                  <a:gd name="T4" fmla="*/ 4 w 18"/>
                  <a:gd name="T5" fmla="*/ 6 h 20"/>
                  <a:gd name="T6" fmla="*/ 7 w 18"/>
                  <a:gd name="T7" fmla="*/ 13 h 20"/>
                  <a:gd name="T8" fmla="*/ 1 w 18"/>
                  <a:gd name="T9" fmla="*/ 10 h 20"/>
                  <a:gd name="T10" fmla="*/ 6 w 18"/>
                  <a:gd name="T11" fmla="*/ 17 h 20"/>
                  <a:gd name="T12" fmla="*/ 2 w 18"/>
                  <a:gd name="T13" fmla="*/ 20 h 20"/>
                  <a:gd name="T14" fmla="*/ 9 w 18"/>
                  <a:gd name="T15" fmla="*/ 19 h 20"/>
                  <a:gd name="T16" fmla="*/ 8 w 18"/>
                  <a:gd name="T17" fmla="*/ 16 h 20"/>
                  <a:gd name="T18" fmla="*/ 12 w 18"/>
                  <a:gd name="T19" fmla="*/ 18 h 20"/>
                  <a:gd name="T20" fmla="*/ 17 w 18"/>
                  <a:gd name="T21" fmla="*/ 7 h 20"/>
                  <a:gd name="T22" fmla="*/ 2 w 18"/>
                  <a:gd name="T23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8" h="20">
                    <a:moveTo>
                      <a:pt x="2" y="0"/>
                    </a:moveTo>
                    <a:cubicBezTo>
                      <a:pt x="9" y="8"/>
                      <a:pt x="9" y="8"/>
                      <a:pt x="9" y="8"/>
                    </a:cubicBezTo>
                    <a:cubicBezTo>
                      <a:pt x="7" y="8"/>
                      <a:pt x="5" y="8"/>
                      <a:pt x="4" y="6"/>
                    </a:cubicBezTo>
                    <a:cubicBezTo>
                      <a:pt x="3" y="10"/>
                      <a:pt x="7" y="10"/>
                      <a:pt x="7" y="13"/>
                    </a:cubicBezTo>
                    <a:cubicBezTo>
                      <a:pt x="0" y="14"/>
                      <a:pt x="6" y="8"/>
                      <a:pt x="1" y="10"/>
                    </a:cubicBezTo>
                    <a:cubicBezTo>
                      <a:pt x="1" y="12"/>
                      <a:pt x="1" y="15"/>
                      <a:pt x="6" y="17"/>
                    </a:cubicBezTo>
                    <a:cubicBezTo>
                      <a:pt x="2" y="20"/>
                      <a:pt x="2" y="20"/>
                      <a:pt x="2" y="20"/>
                    </a:cubicBezTo>
                    <a:cubicBezTo>
                      <a:pt x="9" y="19"/>
                      <a:pt x="9" y="19"/>
                      <a:pt x="9" y="19"/>
                    </a:cubicBezTo>
                    <a:cubicBezTo>
                      <a:pt x="11" y="18"/>
                      <a:pt x="4" y="16"/>
                      <a:pt x="8" y="16"/>
                    </a:cubicBezTo>
                    <a:cubicBezTo>
                      <a:pt x="11" y="15"/>
                      <a:pt x="12" y="17"/>
                      <a:pt x="12" y="18"/>
                    </a:cubicBezTo>
                    <a:cubicBezTo>
                      <a:pt x="11" y="15"/>
                      <a:pt x="18" y="11"/>
                      <a:pt x="17" y="7"/>
                    </a:cubicBezTo>
                    <a:cubicBezTo>
                      <a:pt x="16" y="2"/>
                      <a:pt x="6" y="3"/>
                      <a:pt x="2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97" name="Freeform 988">
                <a:extLst>
                  <a:ext uri="{FF2B5EF4-FFF2-40B4-BE49-F238E27FC236}">
                    <a16:creationId xmlns:a16="http://schemas.microsoft.com/office/drawing/2014/main" xmlns="" id="{3D67043F-C9CB-FD47-B462-AECBC2689B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25" y="3190"/>
                <a:ext cx="2" cy="0"/>
              </a:xfrm>
              <a:custGeom>
                <a:avLst/>
                <a:gdLst>
                  <a:gd name="T0" fmla="*/ 0 w 2"/>
                  <a:gd name="T1" fmla="*/ 2 w 2"/>
                  <a:gd name="T2" fmla="*/ 0 w 2"/>
                  <a:gd name="T3" fmla="*/ 0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0" y="0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98" name="Freeform 989">
                <a:extLst>
                  <a:ext uri="{FF2B5EF4-FFF2-40B4-BE49-F238E27FC236}">
                    <a16:creationId xmlns:a16="http://schemas.microsoft.com/office/drawing/2014/main" xmlns="" id="{4D15AA79-FD57-DF4F-B431-91792E3A10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6" y="3174"/>
                <a:ext cx="15" cy="14"/>
              </a:xfrm>
              <a:custGeom>
                <a:avLst/>
                <a:gdLst>
                  <a:gd name="T0" fmla="*/ 1 w 18"/>
                  <a:gd name="T1" fmla="*/ 10 h 16"/>
                  <a:gd name="T2" fmla="*/ 6 w 18"/>
                  <a:gd name="T3" fmla="*/ 14 h 16"/>
                  <a:gd name="T4" fmla="*/ 3 w 18"/>
                  <a:gd name="T5" fmla="*/ 15 h 16"/>
                  <a:gd name="T6" fmla="*/ 8 w 18"/>
                  <a:gd name="T7" fmla="*/ 16 h 16"/>
                  <a:gd name="T8" fmla="*/ 5 w 18"/>
                  <a:gd name="T9" fmla="*/ 9 h 16"/>
                  <a:gd name="T10" fmla="*/ 14 w 18"/>
                  <a:gd name="T11" fmla="*/ 6 h 16"/>
                  <a:gd name="T12" fmla="*/ 12 w 18"/>
                  <a:gd name="T13" fmla="*/ 10 h 16"/>
                  <a:gd name="T14" fmla="*/ 10 w 18"/>
                  <a:gd name="T15" fmla="*/ 0 h 16"/>
                  <a:gd name="T16" fmla="*/ 8 w 18"/>
                  <a:gd name="T17" fmla="*/ 2 h 16"/>
                  <a:gd name="T18" fmla="*/ 6 w 18"/>
                  <a:gd name="T19" fmla="*/ 0 h 16"/>
                  <a:gd name="T20" fmla="*/ 1 w 18"/>
                  <a:gd name="T21" fmla="*/ 1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8" h="16">
                    <a:moveTo>
                      <a:pt x="1" y="10"/>
                    </a:moveTo>
                    <a:cubicBezTo>
                      <a:pt x="6" y="14"/>
                      <a:pt x="6" y="14"/>
                      <a:pt x="6" y="14"/>
                    </a:cubicBezTo>
                    <a:cubicBezTo>
                      <a:pt x="5" y="15"/>
                      <a:pt x="4" y="15"/>
                      <a:pt x="3" y="15"/>
                    </a:cubicBezTo>
                    <a:cubicBezTo>
                      <a:pt x="4" y="15"/>
                      <a:pt x="7" y="16"/>
                      <a:pt x="8" y="16"/>
                    </a:cubicBezTo>
                    <a:cubicBezTo>
                      <a:pt x="14" y="14"/>
                      <a:pt x="6" y="11"/>
                      <a:pt x="5" y="9"/>
                    </a:cubicBezTo>
                    <a:cubicBezTo>
                      <a:pt x="7" y="3"/>
                      <a:pt x="8" y="9"/>
                      <a:pt x="14" y="6"/>
                    </a:cubicBezTo>
                    <a:cubicBezTo>
                      <a:pt x="14" y="8"/>
                      <a:pt x="12" y="8"/>
                      <a:pt x="12" y="10"/>
                    </a:cubicBezTo>
                    <a:cubicBezTo>
                      <a:pt x="18" y="6"/>
                      <a:pt x="12" y="2"/>
                      <a:pt x="10" y="0"/>
                    </a:cubicBezTo>
                    <a:cubicBezTo>
                      <a:pt x="10" y="0"/>
                      <a:pt x="8" y="1"/>
                      <a:pt x="8" y="2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2" y="2"/>
                      <a:pt x="0" y="5"/>
                      <a:pt x="1" y="1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499" name="Freeform 990">
                <a:extLst>
                  <a:ext uri="{FF2B5EF4-FFF2-40B4-BE49-F238E27FC236}">
                    <a16:creationId xmlns:a16="http://schemas.microsoft.com/office/drawing/2014/main" xmlns="" id="{62F82F48-14A1-944E-A96F-E2B9C3DBB6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6" y="3187"/>
                <a:ext cx="3" cy="3"/>
              </a:xfrm>
              <a:custGeom>
                <a:avLst/>
                <a:gdLst>
                  <a:gd name="T0" fmla="*/ 2 w 3"/>
                  <a:gd name="T1" fmla="*/ 3 h 3"/>
                  <a:gd name="T2" fmla="*/ 3 w 3"/>
                  <a:gd name="T3" fmla="*/ 0 h 3"/>
                  <a:gd name="T4" fmla="*/ 2 w 3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3">
                    <a:moveTo>
                      <a:pt x="2" y="3"/>
                    </a:moveTo>
                    <a:cubicBezTo>
                      <a:pt x="1" y="1"/>
                      <a:pt x="2" y="1"/>
                      <a:pt x="3" y="0"/>
                    </a:cubicBezTo>
                    <a:cubicBezTo>
                      <a:pt x="1" y="1"/>
                      <a:pt x="0" y="1"/>
                      <a:pt x="2" y="3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00" name="Freeform 991">
                <a:extLst>
                  <a:ext uri="{FF2B5EF4-FFF2-40B4-BE49-F238E27FC236}">
                    <a16:creationId xmlns:a16="http://schemas.microsoft.com/office/drawing/2014/main" xmlns="" id="{E1BE4370-B2C3-CB46-83EC-D6B24F6EFE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25" y="3173"/>
                <a:ext cx="0" cy="1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0"/>
                      <a:pt x="0" y="0"/>
                      <a:pt x="0" y="1"/>
                    </a:cubicBezTo>
                    <a:cubicBezTo>
                      <a:pt x="0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01" name="Freeform 992">
                <a:extLst>
                  <a:ext uri="{FF2B5EF4-FFF2-40B4-BE49-F238E27FC236}">
                    <a16:creationId xmlns:a16="http://schemas.microsoft.com/office/drawing/2014/main" xmlns="" id="{2CD25C0C-D2E3-8640-8D8D-A1CA81F47F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7" y="3172"/>
                <a:ext cx="2" cy="3"/>
              </a:xfrm>
              <a:custGeom>
                <a:avLst/>
                <a:gdLst>
                  <a:gd name="T0" fmla="*/ 2 w 2"/>
                  <a:gd name="T1" fmla="*/ 3 h 3"/>
                  <a:gd name="T2" fmla="*/ 2 w 2"/>
                  <a:gd name="T3" fmla="*/ 0 h 3"/>
                  <a:gd name="T4" fmla="*/ 0 w 2"/>
                  <a:gd name="T5" fmla="*/ 2 h 3"/>
                  <a:gd name="T6" fmla="*/ 2 w 2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3">
                    <a:moveTo>
                      <a:pt x="2" y="3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02" name="Freeform 993">
                <a:extLst>
                  <a:ext uri="{FF2B5EF4-FFF2-40B4-BE49-F238E27FC236}">
                    <a16:creationId xmlns:a16="http://schemas.microsoft.com/office/drawing/2014/main" xmlns="" id="{70973787-E55F-524E-88FF-E53204DBFB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2" y="3077"/>
                <a:ext cx="17" cy="95"/>
              </a:xfrm>
              <a:custGeom>
                <a:avLst/>
                <a:gdLst>
                  <a:gd name="T0" fmla="*/ 16 w 20"/>
                  <a:gd name="T1" fmla="*/ 2 h 110"/>
                  <a:gd name="T2" fmla="*/ 13 w 20"/>
                  <a:gd name="T3" fmla="*/ 5 h 110"/>
                  <a:gd name="T4" fmla="*/ 9 w 20"/>
                  <a:gd name="T5" fmla="*/ 1 h 110"/>
                  <a:gd name="T6" fmla="*/ 2 w 20"/>
                  <a:gd name="T7" fmla="*/ 1 h 110"/>
                  <a:gd name="T8" fmla="*/ 4 w 20"/>
                  <a:gd name="T9" fmla="*/ 10 h 110"/>
                  <a:gd name="T10" fmla="*/ 1 w 20"/>
                  <a:gd name="T11" fmla="*/ 10 h 110"/>
                  <a:gd name="T12" fmla="*/ 3 w 20"/>
                  <a:gd name="T13" fmla="*/ 26 h 110"/>
                  <a:gd name="T14" fmla="*/ 5 w 20"/>
                  <a:gd name="T15" fmla="*/ 37 h 110"/>
                  <a:gd name="T16" fmla="*/ 3 w 20"/>
                  <a:gd name="T17" fmla="*/ 83 h 110"/>
                  <a:gd name="T18" fmla="*/ 10 w 20"/>
                  <a:gd name="T19" fmla="*/ 85 h 110"/>
                  <a:gd name="T20" fmla="*/ 6 w 20"/>
                  <a:gd name="T21" fmla="*/ 89 h 110"/>
                  <a:gd name="T22" fmla="*/ 6 w 20"/>
                  <a:gd name="T23" fmla="*/ 86 h 110"/>
                  <a:gd name="T24" fmla="*/ 5 w 20"/>
                  <a:gd name="T25" fmla="*/ 99 h 110"/>
                  <a:gd name="T26" fmla="*/ 13 w 20"/>
                  <a:gd name="T27" fmla="*/ 99 h 110"/>
                  <a:gd name="T28" fmla="*/ 5 w 20"/>
                  <a:gd name="T29" fmla="*/ 105 h 110"/>
                  <a:gd name="T30" fmla="*/ 10 w 20"/>
                  <a:gd name="T31" fmla="*/ 109 h 110"/>
                  <a:gd name="T32" fmla="*/ 15 w 20"/>
                  <a:gd name="T33" fmla="*/ 104 h 110"/>
                  <a:gd name="T34" fmla="*/ 18 w 20"/>
                  <a:gd name="T35" fmla="*/ 108 h 110"/>
                  <a:gd name="T36" fmla="*/ 8 w 20"/>
                  <a:gd name="T37" fmla="*/ 79 h 110"/>
                  <a:gd name="T38" fmla="*/ 12 w 20"/>
                  <a:gd name="T39" fmla="*/ 79 h 110"/>
                  <a:gd name="T40" fmla="*/ 15 w 20"/>
                  <a:gd name="T41" fmla="*/ 61 h 110"/>
                  <a:gd name="T42" fmla="*/ 9 w 20"/>
                  <a:gd name="T43" fmla="*/ 55 h 110"/>
                  <a:gd name="T44" fmla="*/ 11 w 20"/>
                  <a:gd name="T45" fmla="*/ 51 h 110"/>
                  <a:gd name="T46" fmla="*/ 8 w 20"/>
                  <a:gd name="T47" fmla="*/ 50 h 110"/>
                  <a:gd name="T48" fmla="*/ 12 w 20"/>
                  <a:gd name="T49" fmla="*/ 45 h 110"/>
                  <a:gd name="T50" fmla="*/ 5 w 20"/>
                  <a:gd name="T51" fmla="*/ 44 h 110"/>
                  <a:gd name="T52" fmla="*/ 16 w 20"/>
                  <a:gd name="T53" fmla="*/ 33 h 110"/>
                  <a:gd name="T54" fmla="*/ 12 w 20"/>
                  <a:gd name="T55" fmla="*/ 35 h 110"/>
                  <a:gd name="T56" fmla="*/ 8 w 20"/>
                  <a:gd name="T57" fmla="*/ 32 h 110"/>
                  <a:gd name="T58" fmla="*/ 15 w 20"/>
                  <a:gd name="T59" fmla="*/ 31 h 110"/>
                  <a:gd name="T60" fmla="*/ 10 w 20"/>
                  <a:gd name="T61" fmla="*/ 22 h 110"/>
                  <a:gd name="T62" fmla="*/ 7 w 20"/>
                  <a:gd name="T63" fmla="*/ 23 h 110"/>
                  <a:gd name="T64" fmla="*/ 9 w 20"/>
                  <a:gd name="T65" fmla="*/ 12 h 110"/>
                  <a:gd name="T66" fmla="*/ 15 w 20"/>
                  <a:gd name="T67" fmla="*/ 17 h 110"/>
                  <a:gd name="T68" fmla="*/ 18 w 20"/>
                  <a:gd name="T69" fmla="*/ 14 h 110"/>
                  <a:gd name="T70" fmla="*/ 10 w 20"/>
                  <a:gd name="T71" fmla="*/ 6 h 110"/>
                  <a:gd name="T72" fmla="*/ 16 w 20"/>
                  <a:gd name="T73" fmla="*/ 2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0" h="110">
                    <a:moveTo>
                      <a:pt x="16" y="2"/>
                    </a:moveTo>
                    <a:cubicBezTo>
                      <a:pt x="14" y="2"/>
                      <a:pt x="13" y="3"/>
                      <a:pt x="13" y="5"/>
                    </a:cubicBezTo>
                    <a:cubicBezTo>
                      <a:pt x="10" y="5"/>
                      <a:pt x="10" y="2"/>
                      <a:pt x="9" y="1"/>
                    </a:cubicBezTo>
                    <a:cubicBezTo>
                      <a:pt x="6" y="3"/>
                      <a:pt x="5" y="0"/>
                      <a:pt x="2" y="1"/>
                    </a:cubicBezTo>
                    <a:cubicBezTo>
                      <a:pt x="1" y="4"/>
                      <a:pt x="5" y="6"/>
                      <a:pt x="4" y="10"/>
                    </a:cubicBezTo>
                    <a:cubicBezTo>
                      <a:pt x="1" y="10"/>
                      <a:pt x="1" y="10"/>
                      <a:pt x="1" y="10"/>
                    </a:cubicBezTo>
                    <a:cubicBezTo>
                      <a:pt x="3" y="14"/>
                      <a:pt x="6" y="22"/>
                      <a:pt x="3" y="26"/>
                    </a:cubicBezTo>
                    <a:cubicBezTo>
                      <a:pt x="2" y="30"/>
                      <a:pt x="3" y="33"/>
                      <a:pt x="5" y="37"/>
                    </a:cubicBezTo>
                    <a:cubicBezTo>
                      <a:pt x="3" y="52"/>
                      <a:pt x="6" y="67"/>
                      <a:pt x="3" y="83"/>
                    </a:cubicBezTo>
                    <a:cubicBezTo>
                      <a:pt x="10" y="85"/>
                      <a:pt x="10" y="85"/>
                      <a:pt x="10" y="85"/>
                    </a:cubicBezTo>
                    <a:cubicBezTo>
                      <a:pt x="7" y="86"/>
                      <a:pt x="10" y="89"/>
                      <a:pt x="6" y="89"/>
                    </a:cubicBezTo>
                    <a:cubicBezTo>
                      <a:pt x="7" y="88"/>
                      <a:pt x="6" y="87"/>
                      <a:pt x="6" y="86"/>
                    </a:cubicBezTo>
                    <a:cubicBezTo>
                      <a:pt x="0" y="90"/>
                      <a:pt x="7" y="95"/>
                      <a:pt x="5" y="99"/>
                    </a:cubicBezTo>
                    <a:cubicBezTo>
                      <a:pt x="6" y="99"/>
                      <a:pt x="11" y="98"/>
                      <a:pt x="13" y="99"/>
                    </a:cubicBezTo>
                    <a:cubicBezTo>
                      <a:pt x="5" y="99"/>
                      <a:pt x="13" y="104"/>
                      <a:pt x="5" y="105"/>
                    </a:cubicBezTo>
                    <a:cubicBezTo>
                      <a:pt x="3" y="109"/>
                      <a:pt x="11" y="105"/>
                      <a:pt x="10" y="109"/>
                    </a:cubicBezTo>
                    <a:cubicBezTo>
                      <a:pt x="14" y="110"/>
                      <a:pt x="12" y="105"/>
                      <a:pt x="15" y="104"/>
                    </a:cubicBezTo>
                    <a:cubicBezTo>
                      <a:pt x="18" y="106"/>
                      <a:pt x="14" y="108"/>
                      <a:pt x="18" y="108"/>
                    </a:cubicBezTo>
                    <a:cubicBezTo>
                      <a:pt x="20" y="101"/>
                      <a:pt x="11" y="89"/>
                      <a:pt x="8" y="79"/>
                    </a:cubicBezTo>
                    <a:cubicBezTo>
                      <a:pt x="12" y="79"/>
                      <a:pt x="12" y="79"/>
                      <a:pt x="12" y="79"/>
                    </a:cubicBezTo>
                    <a:cubicBezTo>
                      <a:pt x="9" y="74"/>
                      <a:pt x="9" y="66"/>
                      <a:pt x="15" y="61"/>
                    </a:cubicBezTo>
                    <a:cubicBezTo>
                      <a:pt x="11" y="62"/>
                      <a:pt x="17" y="54"/>
                      <a:pt x="9" y="55"/>
                    </a:cubicBezTo>
                    <a:cubicBezTo>
                      <a:pt x="11" y="53"/>
                      <a:pt x="10" y="53"/>
                      <a:pt x="11" y="51"/>
                    </a:cubicBezTo>
                    <a:cubicBezTo>
                      <a:pt x="8" y="50"/>
                      <a:pt x="8" y="50"/>
                      <a:pt x="8" y="50"/>
                    </a:cubicBezTo>
                    <a:cubicBezTo>
                      <a:pt x="8" y="48"/>
                      <a:pt x="13" y="48"/>
                      <a:pt x="12" y="45"/>
                    </a:cubicBezTo>
                    <a:cubicBezTo>
                      <a:pt x="9" y="47"/>
                      <a:pt x="8" y="45"/>
                      <a:pt x="5" y="44"/>
                    </a:cubicBezTo>
                    <a:cubicBezTo>
                      <a:pt x="9" y="40"/>
                      <a:pt x="12" y="36"/>
                      <a:pt x="16" y="33"/>
                    </a:cubicBezTo>
                    <a:cubicBezTo>
                      <a:pt x="14" y="33"/>
                      <a:pt x="13" y="34"/>
                      <a:pt x="12" y="35"/>
                    </a:cubicBezTo>
                    <a:cubicBezTo>
                      <a:pt x="13" y="33"/>
                      <a:pt x="9" y="33"/>
                      <a:pt x="8" y="32"/>
                    </a:cubicBezTo>
                    <a:cubicBezTo>
                      <a:pt x="8" y="30"/>
                      <a:pt x="13" y="31"/>
                      <a:pt x="15" y="31"/>
                    </a:cubicBezTo>
                    <a:cubicBezTo>
                      <a:pt x="16" y="27"/>
                      <a:pt x="7" y="25"/>
                      <a:pt x="10" y="22"/>
                    </a:cubicBezTo>
                    <a:cubicBezTo>
                      <a:pt x="7" y="23"/>
                      <a:pt x="7" y="23"/>
                      <a:pt x="7" y="23"/>
                    </a:cubicBezTo>
                    <a:cubicBezTo>
                      <a:pt x="6" y="19"/>
                      <a:pt x="10" y="16"/>
                      <a:pt x="9" y="12"/>
                    </a:cubicBezTo>
                    <a:cubicBezTo>
                      <a:pt x="14" y="10"/>
                      <a:pt x="13" y="15"/>
                      <a:pt x="15" y="17"/>
                    </a:cubicBezTo>
                    <a:cubicBezTo>
                      <a:pt x="16" y="17"/>
                      <a:pt x="17" y="15"/>
                      <a:pt x="18" y="14"/>
                    </a:cubicBezTo>
                    <a:cubicBezTo>
                      <a:pt x="16" y="12"/>
                      <a:pt x="12" y="9"/>
                      <a:pt x="10" y="6"/>
                    </a:cubicBezTo>
                    <a:cubicBezTo>
                      <a:pt x="16" y="9"/>
                      <a:pt x="16" y="3"/>
                      <a:pt x="16" y="2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03" name="Freeform 994">
                <a:extLst>
                  <a:ext uri="{FF2B5EF4-FFF2-40B4-BE49-F238E27FC236}">
                    <a16:creationId xmlns:a16="http://schemas.microsoft.com/office/drawing/2014/main" xmlns="" id="{EEF17C83-1B3D-C542-A8FB-566949E791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27" y="3089"/>
                <a:ext cx="2" cy="1"/>
              </a:xfrm>
              <a:custGeom>
                <a:avLst/>
                <a:gdLst>
                  <a:gd name="T0" fmla="*/ 0 w 2"/>
                  <a:gd name="T1" fmla="*/ 0 h 2"/>
                  <a:gd name="T2" fmla="*/ 2 w 2"/>
                  <a:gd name="T3" fmla="*/ 2 h 2"/>
                  <a:gd name="T4" fmla="*/ 2 w 2"/>
                  <a:gd name="T5" fmla="*/ 0 h 2"/>
                  <a:gd name="T6" fmla="*/ 0 w 2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cubicBezTo>
                      <a:pt x="2" y="2"/>
                      <a:pt x="2" y="2"/>
                      <a:pt x="2" y="2"/>
                    </a:cubicBezTo>
                    <a:cubicBezTo>
                      <a:pt x="2" y="1"/>
                      <a:pt x="2" y="1"/>
                      <a:pt x="2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04" name="Freeform 995">
                <a:extLst>
                  <a:ext uri="{FF2B5EF4-FFF2-40B4-BE49-F238E27FC236}">
                    <a16:creationId xmlns:a16="http://schemas.microsoft.com/office/drawing/2014/main" xmlns="" id="{A28956B1-3FA3-A748-8207-C9AEA7D217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25" y="3078"/>
                <a:ext cx="1" cy="0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1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05" name="Freeform 996">
                <a:extLst>
                  <a:ext uri="{FF2B5EF4-FFF2-40B4-BE49-F238E27FC236}">
                    <a16:creationId xmlns:a16="http://schemas.microsoft.com/office/drawing/2014/main" xmlns="" id="{D99CFCE8-C363-E04B-B058-5AC81D0CD7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4" y="3098"/>
                <a:ext cx="0" cy="1"/>
              </a:xfrm>
              <a:custGeom>
                <a:avLst/>
                <a:gdLst>
                  <a:gd name="T0" fmla="*/ 1 h 1"/>
                  <a:gd name="T1" fmla="*/ 1 h 1"/>
                  <a:gd name="T2" fmla="*/ 0 h 1"/>
                  <a:gd name="T3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lnTo>
                      <a:pt x="0" y="1"/>
                    </a:lnTo>
                    <a:lnTo>
                      <a:pt x="0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06" name="Freeform 997">
                <a:extLst>
                  <a:ext uri="{FF2B5EF4-FFF2-40B4-BE49-F238E27FC236}">
                    <a16:creationId xmlns:a16="http://schemas.microsoft.com/office/drawing/2014/main" xmlns="" id="{6B89E6D3-FA22-344B-8D56-B17AC666F4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25" y="3103"/>
                <a:ext cx="4" cy="2"/>
              </a:xfrm>
              <a:custGeom>
                <a:avLst/>
                <a:gdLst>
                  <a:gd name="T0" fmla="*/ 4 w 4"/>
                  <a:gd name="T1" fmla="*/ 0 h 3"/>
                  <a:gd name="T2" fmla="*/ 0 w 4"/>
                  <a:gd name="T3" fmla="*/ 3 h 3"/>
                  <a:gd name="T4" fmla="*/ 4 w 4"/>
                  <a:gd name="T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3">
                    <a:moveTo>
                      <a:pt x="4" y="0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1" y="3"/>
                      <a:pt x="3" y="3"/>
                      <a:pt x="4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07" name="Freeform 998">
                <a:extLst>
                  <a:ext uri="{FF2B5EF4-FFF2-40B4-BE49-F238E27FC236}">
                    <a16:creationId xmlns:a16="http://schemas.microsoft.com/office/drawing/2014/main" xmlns="" id="{F76A0172-7A1B-9E4D-84F7-54FA94C161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25" y="3124"/>
                <a:ext cx="2" cy="2"/>
              </a:xfrm>
              <a:custGeom>
                <a:avLst/>
                <a:gdLst>
                  <a:gd name="T0" fmla="*/ 0 w 3"/>
                  <a:gd name="T1" fmla="*/ 1 h 2"/>
                  <a:gd name="T2" fmla="*/ 3 w 3"/>
                  <a:gd name="T3" fmla="*/ 2 h 2"/>
                  <a:gd name="T4" fmla="*/ 0 w 3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2">
                    <a:moveTo>
                      <a:pt x="0" y="1"/>
                    </a:moveTo>
                    <a:cubicBezTo>
                      <a:pt x="1" y="2"/>
                      <a:pt x="2" y="1"/>
                      <a:pt x="3" y="2"/>
                    </a:cubicBezTo>
                    <a:cubicBezTo>
                      <a:pt x="3" y="0"/>
                      <a:pt x="2" y="0"/>
                      <a:pt x="0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08" name="Freeform 999">
                <a:extLst>
                  <a:ext uri="{FF2B5EF4-FFF2-40B4-BE49-F238E27FC236}">
                    <a16:creationId xmlns:a16="http://schemas.microsoft.com/office/drawing/2014/main" xmlns="" id="{7A9D4288-6B2C-F943-BF40-131431086E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27" y="3081"/>
                <a:ext cx="2" cy="3"/>
              </a:xfrm>
              <a:custGeom>
                <a:avLst/>
                <a:gdLst>
                  <a:gd name="T0" fmla="*/ 2 w 2"/>
                  <a:gd name="T1" fmla="*/ 3 h 3"/>
                  <a:gd name="T2" fmla="*/ 1 w 2"/>
                  <a:gd name="T3" fmla="*/ 1 h 3"/>
                  <a:gd name="T4" fmla="*/ 0 w 2"/>
                  <a:gd name="T5" fmla="*/ 0 h 3"/>
                  <a:gd name="T6" fmla="*/ 2 w 2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3">
                    <a:moveTo>
                      <a:pt x="2" y="3"/>
                    </a:moveTo>
                    <a:lnTo>
                      <a:pt x="1" y="1"/>
                    </a:lnTo>
                    <a:lnTo>
                      <a:pt x="0" y="0"/>
                    </a:lnTo>
                    <a:lnTo>
                      <a:pt x="2" y="3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09" name="Freeform 1000">
                <a:extLst>
                  <a:ext uri="{FF2B5EF4-FFF2-40B4-BE49-F238E27FC236}">
                    <a16:creationId xmlns:a16="http://schemas.microsoft.com/office/drawing/2014/main" xmlns="" id="{CE9699C3-E914-B64B-9E71-CEA3D46908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0" y="3023"/>
                <a:ext cx="20" cy="52"/>
              </a:xfrm>
              <a:custGeom>
                <a:avLst/>
                <a:gdLst>
                  <a:gd name="T0" fmla="*/ 4 w 23"/>
                  <a:gd name="T1" fmla="*/ 3 h 60"/>
                  <a:gd name="T2" fmla="*/ 1 w 23"/>
                  <a:gd name="T3" fmla="*/ 14 h 60"/>
                  <a:gd name="T4" fmla="*/ 11 w 23"/>
                  <a:gd name="T5" fmla="*/ 22 h 60"/>
                  <a:gd name="T6" fmla="*/ 2 w 23"/>
                  <a:gd name="T7" fmla="*/ 20 h 60"/>
                  <a:gd name="T8" fmla="*/ 8 w 23"/>
                  <a:gd name="T9" fmla="*/ 41 h 60"/>
                  <a:gd name="T10" fmla="*/ 4 w 23"/>
                  <a:gd name="T11" fmla="*/ 41 h 60"/>
                  <a:gd name="T12" fmla="*/ 14 w 23"/>
                  <a:gd name="T13" fmla="*/ 49 h 60"/>
                  <a:gd name="T14" fmla="*/ 3 w 23"/>
                  <a:gd name="T15" fmla="*/ 49 h 60"/>
                  <a:gd name="T16" fmla="*/ 2 w 23"/>
                  <a:gd name="T17" fmla="*/ 48 h 60"/>
                  <a:gd name="T18" fmla="*/ 5 w 23"/>
                  <a:gd name="T19" fmla="*/ 59 h 60"/>
                  <a:gd name="T20" fmla="*/ 12 w 23"/>
                  <a:gd name="T21" fmla="*/ 60 h 60"/>
                  <a:gd name="T22" fmla="*/ 17 w 23"/>
                  <a:gd name="T23" fmla="*/ 60 h 60"/>
                  <a:gd name="T24" fmla="*/ 13 w 23"/>
                  <a:gd name="T25" fmla="*/ 52 h 60"/>
                  <a:gd name="T26" fmla="*/ 17 w 23"/>
                  <a:gd name="T27" fmla="*/ 52 h 60"/>
                  <a:gd name="T28" fmla="*/ 15 w 23"/>
                  <a:gd name="T29" fmla="*/ 49 h 60"/>
                  <a:gd name="T30" fmla="*/ 18 w 23"/>
                  <a:gd name="T31" fmla="*/ 48 h 60"/>
                  <a:gd name="T32" fmla="*/ 15 w 23"/>
                  <a:gd name="T33" fmla="*/ 43 h 60"/>
                  <a:gd name="T34" fmla="*/ 16 w 23"/>
                  <a:gd name="T35" fmla="*/ 44 h 60"/>
                  <a:gd name="T36" fmla="*/ 11 w 23"/>
                  <a:gd name="T37" fmla="*/ 40 h 60"/>
                  <a:gd name="T38" fmla="*/ 17 w 23"/>
                  <a:gd name="T39" fmla="*/ 38 h 60"/>
                  <a:gd name="T40" fmla="*/ 13 w 23"/>
                  <a:gd name="T41" fmla="*/ 39 h 60"/>
                  <a:gd name="T42" fmla="*/ 19 w 23"/>
                  <a:gd name="T43" fmla="*/ 26 h 60"/>
                  <a:gd name="T44" fmla="*/ 15 w 23"/>
                  <a:gd name="T45" fmla="*/ 25 h 60"/>
                  <a:gd name="T46" fmla="*/ 18 w 23"/>
                  <a:gd name="T47" fmla="*/ 31 h 60"/>
                  <a:gd name="T48" fmla="*/ 9 w 23"/>
                  <a:gd name="T49" fmla="*/ 30 h 60"/>
                  <a:gd name="T50" fmla="*/ 17 w 23"/>
                  <a:gd name="T51" fmla="*/ 22 h 60"/>
                  <a:gd name="T52" fmla="*/ 16 w 23"/>
                  <a:gd name="T53" fmla="*/ 12 h 60"/>
                  <a:gd name="T54" fmla="*/ 17 w 23"/>
                  <a:gd name="T55" fmla="*/ 13 h 60"/>
                  <a:gd name="T56" fmla="*/ 14 w 23"/>
                  <a:gd name="T57" fmla="*/ 6 h 60"/>
                  <a:gd name="T58" fmla="*/ 12 w 23"/>
                  <a:gd name="T59" fmla="*/ 8 h 60"/>
                  <a:gd name="T60" fmla="*/ 10 w 23"/>
                  <a:gd name="T61" fmla="*/ 6 h 60"/>
                  <a:gd name="T62" fmla="*/ 12 w 23"/>
                  <a:gd name="T63" fmla="*/ 5 h 60"/>
                  <a:gd name="T64" fmla="*/ 6 w 23"/>
                  <a:gd name="T65" fmla="*/ 0 h 60"/>
                  <a:gd name="T66" fmla="*/ 9 w 23"/>
                  <a:gd name="T67" fmla="*/ 6 h 60"/>
                  <a:gd name="T68" fmla="*/ 4 w 23"/>
                  <a:gd name="T69" fmla="*/ 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3" h="60">
                    <a:moveTo>
                      <a:pt x="4" y="3"/>
                    </a:moveTo>
                    <a:cubicBezTo>
                      <a:pt x="0" y="6"/>
                      <a:pt x="2" y="10"/>
                      <a:pt x="1" y="14"/>
                    </a:cubicBezTo>
                    <a:cubicBezTo>
                      <a:pt x="3" y="21"/>
                      <a:pt x="11" y="15"/>
                      <a:pt x="11" y="22"/>
                    </a:cubicBezTo>
                    <a:cubicBezTo>
                      <a:pt x="2" y="20"/>
                      <a:pt x="2" y="20"/>
                      <a:pt x="2" y="20"/>
                    </a:cubicBezTo>
                    <a:cubicBezTo>
                      <a:pt x="3" y="26"/>
                      <a:pt x="0" y="35"/>
                      <a:pt x="8" y="41"/>
                    </a:cubicBezTo>
                    <a:cubicBezTo>
                      <a:pt x="7" y="41"/>
                      <a:pt x="6" y="42"/>
                      <a:pt x="4" y="41"/>
                    </a:cubicBezTo>
                    <a:cubicBezTo>
                      <a:pt x="5" y="45"/>
                      <a:pt x="17" y="43"/>
                      <a:pt x="14" y="49"/>
                    </a:cubicBezTo>
                    <a:cubicBezTo>
                      <a:pt x="9" y="43"/>
                      <a:pt x="9" y="50"/>
                      <a:pt x="3" y="49"/>
                    </a:cubicBezTo>
                    <a:cubicBezTo>
                      <a:pt x="2" y="48"/>
                      <a:pt x="2" y="48"/>
                      <a:pt x="2" y="48"/>
                    </a:cubicBezTo>
                    <a:cubicBezTo>
                      <a:pt x="3" y="51"/>
                      <a:pt x="6" y="56"/>
                      <a:pt x="5" y="59"/>
                    </a:cubicBezTo>
                    <a:cubicBezTo>
                      <a:pt x="8" y="59"/>
                      <a:pt x="11" y="57"/>
                      <a:pt x="12" y="60"/>
                    </a:cubicBezTo>
                    <a:cubicBezTo>
                      <a:pt x="12" y="59"/>
                      <a:pt x="15" y="59"/>
                      <a:pt x="17" y="60"/>
                    </a:cubicBezTo>
                    <a:cubicBezTo>
                      <a:pt x="15" y="56"/>
                      <a:pt x="16" y="55"/>
                      <a:pt x="13" y="52"/>
                    </a:cubicBezTo>
                    <a:cubicBezTo>
                      <a:pt x="16" y="51"/>
                      <a:pt x="14" y="54"/>
                      <a:pt x="17" y="52"/>
                    </a:cubicBezTo>
                    <a:cubicBezTo>
                      <a:pt x="15" y="49"/>
                      <a:pt x="15" y="49"/>
                      <a:pt x="15" y="49"/>
                    </a:cubicBezTo>
                    <a:cubicBezTo>
                      <a:pt x="15" y="47"/>
                      <a:pt x="18" y="51"/>
                      <a:pt x="18" y="48"/>
                    </a:cubicBezTo>
                    <a:cubicBezTo>
                      <a:pt x="17" y="48"/>
                      <a:pt x="15" y="45"/>
                      <a:pt x="15" y="43"/>
                    </a:cubicBezTo>
                    <a:cubicBezTo>
                      <a:pt x="16" y="44"/>
                      <a:pt x="16" y="44"/>
                      <a:pt x="16" y="44"/>
                    </a:cubicBezTo>
                    <a:cubicBezTo>
                      <a:pt x="15" y="42"/>
                      <a:pt x="17" y="40"/>
                      <a:pt x="11" y="40"/>
                    </a:cubicBezTo>
                    <a:cubicBezTo>
                      <a:pt x="17" y="38"/>
                      <a:pt x="17" y="38"/>
                      <a:pt x="17" y="38"/>
                    </a:cubicBezTo>
                    <a:cubicBezTo>
                      <a:pt x="13" y="39"/>
                      <a:pt x="13" y="39"/>
                      <a:pt x="13" y="39"/>
                    </a:cubicBezTo>
                    <a:cubicBezTo>
                      <a:pt x="15" y="34"/>
                      <a:pt x="23" y="32"/>
                      <a:pt x="19" y="26"/>
                    </a:cubicBezTo>
                    <a:cubicBezTo>
                      <a:pt x="18" y="27"/>
                      <a:pt x="16" y="26"/>
                      <a:pt x="15" y="25"/>
                    </a:cubicBezTo>
                    <a:cubicBezTo>
                      <a:pt x="13" y="27"/>
                      <a:pt x="18" y="28"/>
                      <a:pt x="18" y="31"/>
                    </a:cubicBezTo>
                    <a:cubicBezTo>
                      <a:pt x="15" y="31"/>
                      <a:pt x="11" y="27"/>
                      <a:pt x="9" y="30"/>
                    </a:cubicBezTo>
                    <a:cubicBezTo>
                      <a:pt x="13" y="26"/>
                      <a:pt x="8" y="23"/>
                      <a:pt x="17" y="22"/>
                    </a:cubicBezTo>
                    <a:cubicBezTo>
                      <a:pt x="18" y="18"/>
                      <a:pt x="13" y="16"/>
                      <a:pt x="16" y="12"/>
                    </a:cubicBezTo>
                    <a:cubicBezTo>
                      <a:pt x="17" y="13"/>
                      <a:pt x="17" y="13"/>
                      <a:pt x="17" y="13"/>
                    </a:cubicBezTo>
                    <a:cubicBezTo>
                      <a:pt x="11" y="12"/>
                      <a:pt x="20" y="9"/>
                      <a:pt x="14" y="6"/>
                    </a:cubicBezTo>
                    <a:cubicBezTo>
                      <a:pt x="12" y="8"/>
                      <a:pt x="12" y="8"/>
                      <a:pt x="12" y="8"/>
                    </a:cubicBezTo>
                    <a:cubicBezTo>
                      <a:pt x="10" y="8"/>
                      <a:pt x="10" y="7"/>
                      <a:pt x="10" y="6"/>
                    </a:cubicBezTo>
                    <a:cubicBezTo>
                      <a:pt x="11" y="6"/>
                      <a:pt x="11" y="6"/>
                      <a:pt x="12" y="5"/>
                    </a:cubicBezTo>
                    <a:cubicBezTo>
                      <a:pt x="8" y="5"/>
                      <a:pt x="7" y="0"/>
                      <a:pt x="6" y="0"/>
                    </a:cubicBezTo>
                    <a:cubicBezTo>
                      <a:pt x="5" y="1"/>
                      <a:pt x="8" y="4"/>
                      <a:pt x="9" y="6"/>
                    </a:cubicBezTo>
                    <a:cubicBezTo>
                      <a:pt x="7" y="5"/>
                      <a:pt x="3" y="5"/>
                      <a:pt x="4" y="3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10" name="Freeform 1001">
                <a:extLst>
                  <a:ext uri="{FF2B5EF4-FFF2-40B4-BE49-F238E27FC236}">
                    <a16:creationId xmlns:a16="http://schemas.microsoft.com/office/drawing/2014/main" xmlns="" id="{DEEF74C4-593E-0745-BE5B-F6C9CE87A3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24" y="3061"/>
                <a:ext cx="1" cy="1"/>
              </a:xfrm>
              <a:custGeom>
                <a:avLst/>
                <a:gdLst>
                  <a:gd name="T0" fmla="*/ 2 w 2"/>
                  <a:gd name="T1" fmla="*/ 1 h 1"/>
                  <a:gd name="T2" fmla="*/ 0 w 2"/>
                  <a:gd name="T3" fmla="*/ 0 h 1"/>
                  <a:gd name="T4" fmla="*/ 2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11" name="Freeform 1002">
                <a:extLst>
                  <a:ext uri="{FF2B5EF4-FFF2-40B4-BE49-F238E27FC236}">
                    <a16:creationId xmlns:a16="http://schemas.microsoft.com/office/drawing/2014/main" xmlns="" id="{5CC6A98D-D6A6-3B45-B66B-53C192224E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08" y="2981"/>
                <a:ext cx="24" cy="41"/>
              </a:xfrm>
              <a:custGeom>
                <a:avLst/>
                <a:gdLst>
                  <a:gd name="T0" fmla="*/ 14 w 28"/>
                  <a:gd name="T1" fmla="*/ 34 h 47"/>
                  <a:gd name="T2" fmla="*/ 20 w 28"/>
                  <a:gd name="T3" fmla="*/ 33 h 47"/>
                  <a:gd name="T4" fmla="*/ 9 w 28"/>
                  <a:gd name="T5" fmla="*/ 33 h 47"/>
                  <a:gd name="T6" fmla="*/ 8 w 28"/>
                  <a:gd name="T7" fmla="*/ 28 h 47"/>
                  <a:gd name="T8" fmla="*/ 17 w 28"/>
                  <a:gd name="T9" fmla="*/ 28 h 47"/>
                  <a:gd name="T10" fmla="*/ 18 w 28"/>
                  <a:gd name="T11" fmla="*/ 23 h 47"/>
                  <a:gd name="T12" fmla="*/ 12 w 28"/>
                  <a:gd name="T13" fmla="*/ 23 h 47"/>
                  <a:gd name="T14" fmla="*/ 9 w 28"/>
                  <a:gd name="T15" fmla="*/ 17 h 47"/>
                  <a:gd name="T16" fmla="*/ 11 w 28"/>
                  <a:gd name="T17" fmla="*/ 20 h 47"/>
                  <a:gd name="T18" fmla="*/ 18 w 28"/>
                  <a:gd name="T19" fmla="*/ 17 h 47"/>
                  <a:gd name="T20" fmla="*/ 2 w 28"/>
                  <a:gd name="T21" fmla="*/ 4 h 47"/>
                  <a:gd name="T22" fmla="*/ 3 w 28"/>
                  <a:gd name="T23" fmla="*/ 8 h 47"/>
                  <a:gd name="T24" fmla="*/ 10 w 28"/>
                  <a:gd name="T25" fmla="*/ 8 h 47"/>
                  <a:gd name="T26" fmla="*/ 8 w 28"/>
                  <a:gd name="T27" fmla="*/ 12 h 47"/>
                  <a:gd name="T28" fmla="*/ 4 w 28"/>
                  <a:gd name="T29" fmla="*/ 9 h 47"/>
                  <a:gd name="T30" fmla="*/ 4 w 28"/>
                  <a:gd name="T31" fmla="*/ 40 h 47"/>
                  <a:gd name="T32" fmla="*/ 4 w 28"/>
                  <a:gd name="T33" fmla="*/ 36 h 47"/>
                  <a:gd name="T34" fmla="*/ 8 w 28"/>
                  <a:gd name="T35" fmla="*/ 40 h 47"/>
                  <a:gd name="T36" fmla="*/ 15 w 28"/>
                  <a:gd name="T37" fmla="*/ 38 h 47"/>
                  <a:gd name="T38" fmla="*/ 13 w 28"/>
                  <a:gd name="T39" fmla="*/ 41 h 47"/>
                  <a:gd name="T40" fmla="*/ 20 w 28"/>
                  <a:gd name="T41" fmla="*/ 41 h 47"/>
                  <a:gd name="T42" fmla="*/ 22 w 28"/>
                  <a:gd name="T43" fmla="*/ 47 h 47"/>
                  <a:gd name="T44" fmla="*/ 23 w 28"/>
                  <a:gd name="T45" fmla="*/ 36 h 47"/>
                  <a:gd name="T46" fmla="*/ 14 w 28"/>
                  <a:gd name="T47" fmla="*/ 34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8" h="47">
                    <a:moveTo>
                      <a:pt x="14" y="34"/>
                    </a:moveTo>
                    <a:cubicBezTo>
                      <a:pt x="15" y="32"/>
                      <a:pt x="18" y="35"/>
                      <a:pt x="20" y="33"/>
                    </a:cubicBezTo>
                    <a:cubicBezTo>
                      <a:pt x="17" y="30"/>
                      <a:pt x="14" y="36"/>
                      <a:pt x="9" y="33"/>
                    </a:cubicBezTo>
                    <a:cubicBezTo>
                      <a:pt x="12" y="31"/>
                      <a:pt x="8" y="29"/>
                      <a:pt x="8" y="28"/>
                    </a:cubicBezTo>
                    <a:cubicBezTo>
                      <a:pt x="10" y="29"/>
                      <a:pt x="15" y="28"/>
                      <a:pt x="17" y="28"/>
                    </a:cubicBezTo>
                    <a:cubicBezTo>
                      <a:pt x="15" y="27"/>
                      <a:pt x="18" y="25"/>
                      <a:pt x="18" y="23"/>
                    </a:cubicBezTo>
                    <a:cubicBezTo>
                      <a:pt x="15" y="27"/>
                      <a:pt x="16" y="20"/>
                      <a:pt x="12" y="23"/>
                    </a:cubicBezTo>
                    <a:cubicBezTo>
                      <a:pt x="9" y="23"/>
                      <a:pt x="7" y="19"/>
                      <a:pt x="9" y="17"/>
                    </a:cubicBezTo>
                    <a:cubicBezTo>
                      <a:pt x="12" y="18"/>
                      <a:pt x="11" y="19"/>
                      <a:pt x="11" y="20"/>
                    </a:cubicBezTo>
                    <a:cubicBezTo>
                      <a:pt x="16" y="21"/>
                      <a:pt x="14" y="17"/>
                      <a:pt x="18" y="17"/>
                    </a:cubicBezTo>
                    <a:cubicBezTo>
                      <a:pt x="12" y="13"/>
                      <a:pt x="13" y="0"/>
                      <a:pt x="2" y="4"/>
                    </a:cubicBezTo>
                    <a:cubicBezTo>
                      <a:pt x="0" y="5"/>
                      <a:pt x="3" y="6"/>
                      <a:pt x="3" y="8"/>
                    </a:cubicBezTo>
                    <a:cubicBezTo>
                      <a:pt x="5" y="4"/>
                      <a:pt x="9" y="8"/>
                      <a:pt x="10" y="8"/>
                    </a:cubicBezTo>
                    <a:cubicBezTo>
                      <a:pt x="9" y="10"/>
                      <a:pt x="12" y="13"/>
                      <a:pt x="8" y="12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2" y="18"/>
                      <a:pt x="3" y="30"/>
                      <a:pt x="4" y="40"/>
                    </a:cubicBezTo>
                    <a:cubicBezTo>
                      <a:pt x="4" y="36"/>
                      <a:pt x="4" y="36"/>
                      <a:pt x="4" y="36"/>
                    </a:cubicBezTo>
                    <a:cubicBezTo>
                      <a:pt x="7" y="37"/>
                      <a:pt x="7" y="39"/>
                      <a:pt x="8" y="40"/>
                    </a:cubicBezTo>
                    <a:cubicBezTo>
                      <a:pt x="15" y="38"/>
                      <a:pt x="15" y="38"/>
                      <a:pt x="15" y="38"/>
                    </a:cubicBezTo>
                    <a:cubicBezTo>
                      <a:pt x="14" y="40"/>
                      <a:pt x="15" y="41"/>
                      <a:pt x="13" y="41"/>
                    </a:cubicBezTo>
                    <a:cubicBezTo>
                      <a:pt x="16" y="42"/>
                      <a:pt x="17" y="42"/>
                      <a:pt x="20" y="41"/>
                    </a:cubicBezTo>
                    <a:cubicBezTo>
                      <a:pt x="21" y="44"/>
                      <a:pt x="18" y="45"/>
                      <a:pt x="22" y="47"/>
                    </a:cubicBezTo>
                    <a:cubicBezTo>
                      <a:pt x="28" y="42"/>
                      <a:pt x="18" y="43"/>
                      <a:pt x="23" y="36"/>
                    </a:cubicBezTo>
                    <a:lnTo>
                      <a:pt x="14" y="34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12" name="Freeform 1003">
                <a:extLst>
                  <a:ext uri="{FF2B5EF4-FFF2-40B4-BE49-F238E27FC236}">
                    <a16:creationId xmlns:a16="http://schemas.microsoft.com/office/drawing/2014/main" xmlns="" id="{D5A780FA-1F2A-9A44-800F-686FFD3E75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20" y="3020"/>
                <a:ext cx="3" cy="2"/>
              </a:xfrm>
              <a:custGeom>
                <a:avLst/>
                <a:gdLst>
                  <a:gd name="T0" fmla="*/ 3 w 3"/>
                  <a:gd name="T1" fmla="*/ 2 h 2"/>
                  <a:gd name="T2" fmla="*/ 0 w 3"/>
                  <a:gd name="T3" fmla="*/ 0 h 2"/>
                  <a:gd name="T4" fmla="*/ 2 w 3"/>
                  <a:gd name="T5" fmla="*/ 2 h 2"/>
                  <a:gd name="T6" fmla="*/ 3 w 3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2">
                    <a:moveTo>
                      <a:pt x="3" y="2"/>
                    </a:moveTo>
                    <a:lnTo>
                      <a:pt x="0" y="0"/>
                    </a:lnTo>
                    <a:lnTo>
                      <a:pt x="2" y="2"/>
                    </a:ln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13" name="Freeform 1004">
                <a:extLst>
                  <a:ext uri="{FF2B5EF4-FFF2-40B4-BE49-F238E27FC236}">
                    <a16:creationId xmlns:a16="http://schemas.microsoft.com/office/drawing/2014/main" xmlns="" id="{1B6C9F3D-4142-644E-8109-5C824F7E2B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1" y="3017"/>
                <a:ext cx="3" cy="3"/>
              </a:xfrm>
              <a:custGeom>
                <a:avLst/>
                <a:gdLst>
                  <a:gd name="T0" fmla="*/ 0 w 4"/>
                  <a:gd name="T1" fmla="*/ 2 h 3"/>
                  <a:gd name="T2" fmla="*/ 3 w 4"/>
                  <a:gd name="T3" fmla="*/ 3 h 3"/>
                  <a:gd name="T4" fmla="*/ 0 w 4"/>
                  <a:gd name="T5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3">
                    <a:moveTo>
                      <a:pt x="0" y="2"/>
                    </a:moveTo>
                    <a:cubicBezTo>
                      <a:pt x="3" y="3"/>
                      <a:pt x="3" y="3"/>
                      <a:pt x="3" y="3"/>
                    </a:cubicBezTo>
                    <a:cubicBezTo>
                      <a:pt x="4" y="0"/>
                      <a:pt x="2" y="1"/>
                      <a:pt x="0" y="2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514" name="Freeform 1005">
                <a:extLst>
                  <a:ext uri="{FF2B5EF4-FFF2-40B4-BE49-F238E27FC236}">
                    <a16:creationId xmlns:a16="http://schemas.microsoft.com/office/drawing/2014/main" xmlns="" id="{893BDFB7-0D5D-9D4D-B30D-A2F1A98C4B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22" y="2990"/>
                <a:ext cx="2" cy="3"/>
              </a:xfrm>
              <a:custGeom>
                <a:avLst/>
                <a:gdLst>
                  <a:gd name="T0" fmla="*/ 2 w 2"/>
                  <a:gd name="T1" fmla="*/ 4 h 4"/>
                  <a:gd name="T2" fmla="*/ 1 w 2"/>
                  <a:gd name="T3" fmla="*/ 0 h 4"/>
                  <a:gd name="T4" fmla="*/ 0 w 2"/>
                  <a:gd name="T5" fmla="*/ 2 h 4"/>
                  <a:gd name="T6" fmla="*/ 2 w 2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4">
                    <a:moveTo>
                      <a:pt x="2" y="4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" y="2"/>
                      <a:pt x="2" y="3"/>
                      <a:pt x="2" y="4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</p:grpSp>
        <p:grpSp>
          <p:nvGrpSpPr>
            <p:cNvPr id="660" name="Group 1207">
              <a:extLst>
                <a:ext uri="{FF2B5EF4-FFF2-40B4-BE49-F238E27FC236}">
                  <a16:creationId xmlns:a16="http://schemas.microsoft.com/office/drawing/2014/main" xmlns="" id="{71EEDDF3-FAD5-8646-9E17-01FA30D8781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900" y="2550"/>
              <a:ext cx="243" cy="703"/>
              <a:chOff x="3900" y="2550"/>
              <a:chExt cx="243" cy="703"/>
            </a:xfrm>
          </p:grpSpPr>
          <p:sp>
            <p:nvSpPr>
              <p:cNvPr id="1115" name="Freeform 1007">
                <a:extLst>
                  <a:ext uri="{FF2B5EF4-FFF2-40B4-BE49-F238E27FC236}">
                    <a16:creationId xmlns:a16="http://schemas.microsoft.com/office/drawing/2014/main" xmlns="" id="{CE395848-60D4-F841-97AC-0995107D03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0" y="2972"/>
                <a:ext cx="11" cy="12"/>
              </a:xfrm>
              <a:custGeom>
                <a:avLst/>
                <a:gdLst>
                  <a:gd name="T0" fmla="*/ 0 w 13"/>
                  <a:gd name="T1" fmla="*/ 0 h 14"/>
                  <a:gd name="T2" fmla="*/ 0 w 13"/>
                  <a:gd name="T3" fmla="*/ 12 h 14"/>
                  <a:gd name="T4" fmla="*/ 12 w 13"/>
                  <a:gd name="T5" fmla="*/ 12 h 14"/>
                  <a:gd name="T6" fmla="*/ 4 w 13"/>
                  <a:gd name="T7" fmla="*/ 7 h 14"/>
                  <a:gd name="T8" fmla="*/ 4 w 13"/>
                  <a:gd name="T9" fmla="*/ 0 h 14"/>
                  <a:gd name="T10" fmla="*/ 0 w 13"/>
                  <a:gd name="T11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" h="14">
                    <a:moveTo>
                      <a:pt x="0" y="0"/>
                    </a:moveTo>
                    <a:cubicBezTo>
                      <a:pt x="0" y="5"/>
                      <a:pt x="3" y="7"/>
                      <a:pt x="0" y="12"/>
                    </a:cubicBezTo>
                    <a:cubicBezTo>
                      <a:pt x="4" y="14"/>
                      <a:pt x="8" y="11"/>
                      <a:pt x="12" y="12"/>
                    </a:cubicBezTo>
                    <a:cubicBezTo>
                      <a:pt x="13" y="9"/>
                      <a:pt x="5" y="10"/>
                      <a:pt x="4" y="7"/>
                    </a:cubicBezTo>
                    <a:cubicBezTo>
                      <a:pt x="8" y="6"/>
                      <a:pt x="3" y="3"/>
                      <a:pt x="4" y="0"/>
                    </a:cubicBezTo>
                    <a:cubicBezTo>
                      <a:pt x="3" y="1"/>
                      <a:pt x="1" y="1"/>
                      <a:pt x="0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16" name="Freeform 1008">
                <a:extLst>
                  <a:ext uri="{FF2B5EF4-FFF2-40B4-BE49-F238E27FC236}">
                    <a16:creationId xmlns:a16="http://schemas.microsoft.com/office/drawing/2014/main" xmlns="" id="{7C8E77A0-6958-F34F-8BF1-827AA88BDE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2" y="2878"/>
                <a:ext cx="19" cy="99"/>
              </a:xfrm>
              <a:custGeom>
                <a:avLst/>
                <a:gdLst>
                  <a:gd name="T0" fmla="*/ 12 w 22"/>
                  <a:gd name="T1" fmla="*/ 94 h 115"/>
                  <a:gd name="T2" fmla="*/ 11 w 22"/>
                  <a:gd name="T3" fmla="*/ 89 h 115"/>
                  <a:gd name="T4" fmla="*/ 14 w 22"/>
                  <a:gd name="T5" fmla="*/ 91 h 115"/>
                  <a:gd name="T6" fmla="*/ 16 w 22"/>
                  <a:gd name="T7" fmla="*/ 87 h 115"/>
                  <a:gd name="T8" fmla="*/ 14 w 22"/>
                  <a:gd name="T9" fmla="*/ 87 h 115"/>
                  <a:gd name="T10" fmla="*/ 12 w 22"/>
                  <a:gd name="T11" fmla="*/ 77 h 115"/>
                  <a:gd name="T12" fmla="*/ 7 w 22"/>
                  <a:gd name="T13" fmla="*/ 75 h 115"/>
                  <a:gd name="T14" fmla="*/ 16 w 22"/>
                  <a:gd name="T15" fmla="*/ 68 h 115"/>
                  <a:gd name="T16" fmla="*/ 5 w 22"/>
                  <a:gd name="T17" fmla="*/ 69 h 115"/>
                  <a:gd name="T18" fmla="*/ 8 w 22"/>
                  <a:gd name="T19" fmla="*/ 58 h 115"/>
                  <a:gd name="T20" fmla="*/ 9 w 22"/>
                  <a:gd name="T21" fmla="*/ 60 h 115"/>
                  <a:gd name="T22" fmla="*/ 9 w 22"/>
                  <a:gd name="T23" fmla="*/ 54 h 115"/>
                  <a:gd name="T24" fmla="*/ 15 w 22"/>
                  <a:gd name="T25" fmla="*/ 54 h 115"/>
                  <a:gd name="T26" fmla="*/ 14 w 22"/>
                  <a:gd name="T27" fmla="*/ 45 h 115"/>
                  <a:gd name="T28" fmla="*/ 17 w 22"/>
                  <a:gd name="T29" fmla="*/ 45 h 115"/>
                  <a:gd name="T30" fmla="*/ 13 w 22"/>
                  <a:gd name="T31" fmla="*/ 28 h 115"/>
                  <a:gd name="T32" fmla="*/ 16 w 22"/>
                  <a:gd name="T33" fmla="*/ 25 h 115"/>
                  <a:gd name="T34" fmla="*/ 6 w 22"/>
                  <a:gd name="T35" fmla="*/ 27 h 115"/>
                  <a:gd name="T36" fmla="*/ 7 w 22"/>
                  <a:gd name="T37" fmla="*/ 19 h 115"/>
                  <a:gd name="T38" fmla="*/ 14 w 22"/>
                  <a:gd name="T39" fmla="*/ 21 h 115"/>
                  <a:gd name="T40" fmla="*/ 11 w 22"/>
                  <a:gd name="T41" fmla="*/ 17 h 115"/>
                  <a:gd name="T42" fmla="*/ 17 w 22"/>
                  <a:gd name="T43" fmla="*/ 14 h 115"/>
                  <a:gd name="T44" fmla="*/ 8 w 22"/>
                  <a:gd name="T45" fmla="*/ 6 h 115"/>
                  <a:gd name="T46" fmla="*/ 10 w 22"/>
                  <a:gd name="T47" fmla="*/ 1 h 115"/>
                  <a:gd name="T48" fmla="*/ 0 w 22"/>
                  <a:gd name="T49" fmla="*/ 5 h 115"/>
                  <a:gd name="T50" fmla="*/ 2 w 22"/>
                  <a:gd name="T51" fmla="*/ 30 h 115"/>
                  <a:gd name="T52" fmla="*/ 7 w 22"/>
                  <a:gd name="T53" fmla="*/ 37 h 115"/>
                  <a:gd name="T54" fmla="*/ 1 w 22"/>
                  <a:gd name="T55" fmla="*/ 38 h 115"/>
                  <a:gd name="T56" fmla="*/ 7 w 22"/>
                  <a:gd name="T57" fmla="*/ 38 h 115"/>
                  <a:gd name="T58" fmla="*/ 1 w 22"/>
                  <a:gd name="T59" fmla="*/ 42 h 115"/>
                  <a:gd name="T60" fmla="*/ 7 w 22"/>
                  <a:gd name="T61" fmla="*/ 44 h 115"/>
                  <a:gd name="T62" fmla="*/ 0 w 22"/>
                  <a:gd name="T63" fmla="*/ 47 h 115"/>
                  <a:gd name="T64" fmla="*/ 2 w 22"/>
                  <a:gd name="T65" fmla="*/ 87 h 115"/>
                  <a:gd name="T66" fmla="*/ 7 w 22"/>
                  <a:gd name="T67" fmla="*/ 86 h 115"/>
                  <a:gd name="T68" fmla="*/ 7 w 22"/>
                  <a:gd name="T69" fmla="*/ 102 h 115"/>
                  <a:gd name="T70" fmla="*/ 11 w 22"/>
                  <a:gd name="T71" fmla="*/ 104 h 115"/>
                  <a:gd name="T72" fmla="*/ 1 w 22"/>
                  <a:gd name="T73" fmla="*/ 103 h 115"/>
                  <a:gd name="T74" fmla="*/ 2 w 22"/>
                  <a:gd name="T75" fmla="*/ 108 h 115"/>
                  <a:gd name="T76" fmla="*/ 4 w 22"/>
                  <a:gd name="T77" fmla="*/ 105 h 115"/>
                  <a:gd name="T78" fmla="*/ 2 w 22"/>
                  <a:gd name="T79" fmla="*/ 110 h 115"/>
                  <a:gd name="T80" fmla="*/ 14 w 22"/>
                  <a:gd name="T81" fmla="*/ 107 h 115"/>
                  <a:gd name="T82" fmla="*/ 18 w 22"/>
                  <a:gd name="T83" fmla="*/ 94 h 115"/>
                  <a:gd name="T84" fmla="*/ 12 w 22"/>
                  <a:gd name="T85" fmla="*/ 94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2" h="115">
                    <a:moveTo>
                      <a:pt x="12" y="94"/>
                    </a:moveTo>
                    <a:cubicBezTo>
                      <a:pt x="12" y="92"/>
                      <a:pt x="9" y="90"/>
                      <a:pt x="11" y="89"/>
                    </a:cubicBezTo>
                    <a:cubicBezTo>
                      <a:pt x="13" y="89"/>
                      <a:pt x="14" y="90"/>
                      <a:pt x="14" y="91"/>
                    </a:cubicBezTo>
                    <a:cubicBezTo>
                      <a:pt x="19" y="91"/>
                      <a:pt x="13" y="89"/>
                      <a:pt x="16" y="87"/>
                    </a:cubicBezTo>
                    <a:cubicBezTo>
                      <a:pt x="16" y="87"/>
                      <a:pt x="15" y="88"/>
                      <a:pt x="14" y="87"/>
                    </a:cubicBezTo>
                    <a:cubicBezTo>
                      <a:pt x="15" y="82"/>
                      <a:pt x="9" y="84"/>
                      <a:pt x="12" y="77"/>
                    </a:cubicBezTo>
                    <a:cubicBezTo>
                      <a:pt x="11" y="76"/>
                      <a:pt x="11" y="75"/>
                      <a:pt x="7" y="75"/>
                    </a:cubicBezTo>
                    <a:cubicBezTo>
                      <a:pt x="12" y="71"/>
                      <a:pt x="12" y="73"/>
                      <a:pt x="16" y="68"/>
                    </a:cubicBezTo>
                    <a:cubicBezTo>
                      <a:pt x="14" y="68"/>
                      <a:pt x="9" y="69"/>
                      <a:pt x="5" y="69"/>
                    </a:cubicBezTo>
                    <a:cubicBezTo>
                      <a:pt x="11" y="62"/>
                      <a:pt x="4" y="62"/>
                      <a:pt x="8" y="58"/>
                    </a:cubicBezTo>
                    <a:cubicBezTo>
                      <a:pt x="9" y="58"/>
                      <a:pt x="10" y="59"/>
                      <a:pt x="9" y="60"/>
                    </a:cubicBezTo>
                    <a:cubicBezTo>
                      <a:pt x="15" y="59"/>
                      <a:pt x="8" y="56"/>
                      <a:pt x="9" y="54"/>
                    </a:cubicBezTo>
                    <a:cubicBezTo>
                      <a:pt x="15" y="54"/>
                      <a:pt x="15" y="54"/>
                      <a:pt x="15" y="54"/>
                    </a:cubicBezTo>
                    <a:cubicBezTo>
                      <a:pt x="14" y="52"/>
                      <a:pt x="10" y="48"/>
                      <a:pt x="14" y="45"/>
                    </a:cubicBezTo>
                    <a:cubicBezTo>
                      <a:pt x="17" y="45"/>
                      <a:pt x="17" y="45"/>
                      <a:pt x="17" y="45"/>
                    </a:cubicBezTo>
                    <a:cubicBezTo>
                      <a:pt x="13" y="40"/>
                      <a:pt x="15" y="33"/>
                      <a:pt x="13" y="28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2" y="18"/>
                      <a:pt x="14" y="32"/>
                      <a:pt x="6" y="27"/>
                    </a:cubicBezTo>
                    <a:cubicBezTo>
                      <a:pt x="16" y="26"/>
                      <a:pt x="3" y="23"/>
                      <a:pt x="7" y="19"/>
                    </a:cubicBezTo>
                    <a:cubicBezTo>
                      <a:pt x="11" y="17"/>
                      <a:pt x="9" y="23"/>
                      <a:pt x="14" y="21"/>
                    </a:cubicBezTo>
                    <a:cubicBezTo>
                      <a:pt x="9" y="20"/>
                      <a:pt x="12" y="19"/>
                      <a:pt x="11" y="17"/>
                    </a:cubicBezTo>
                    <a:cubicBezTo>
                      <a:pt x="15" y="17"/>
                      <a:pt x="11" y="12"/>
                      <a:pt x="17" y="14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11" y="5"/>
                      <a:pt x="10" y="3"/>
                      <a:pt x="10" y="1"/>
                    </a:cubicBezTo>
                    <a:cubicBezTo>
                      <a:pt x="9" y="5"/>
                      <a:pt x="3" y="0"/>
                      <a:pt x="0" y="5"/>
                    </a:cubicBezTo>
                    <a:cubicBezTo>
                      <a:pt x="3" y="11"/>
                      <a:pt x="4" y="22"/>
                      <a:pt x="2" y="30"/>
                    </a:cubicBezTo>
                    <a:cubicBezTo>
                      <a:pt x="8" y="31"/>
                      <a:pt x="2" y="36"/>
                      <a:pt x="7" y="37"/>
                    </a:cubicBezTo>
                    <a:cubicBezTo>
                      <a:pt x="1" y="38"/>
                      <a:pt x="1" y="38"/>
                      <a:pt x="1" y="38"/>
                    </a:cubicBezTo>
                    <a:cubicBezTo>
                      <a:pt x="2" y="43"/>
                      <a:pt x="4" y="37"/>
                      <a:pt x="7" y="38"/>
                    </a:cubicBezTo>
                    <a:cubicBezTo>
                      <a:pt x="8" y="40"/>
                      <a:pt x="4" y="42"/>
                      <a:pt x="1" y="42"/>
                    </a:cubicBezTo>
                    <a:cubicBezTo>
                      <a:pt x="1" y="46"/>
                      <a:pt x="3" y="42"/>
                      <a:pt x="7" y="44"/>
                    </a:cubicBezTo>
                    <a:cubicBezTo>
                      <a:pt x="0" y="47"/>
                      <a:pt x="0" y="47"/>
                      <a:pt x="0" y="47"/>
                    </a:cubicBezTo>
                    <a:cubicBezTo>
                      <a:pt x="2" y="58"/>
                      <a:pt x="6" y="74"/>
                      <a:pt x="2" y="87"/>
                    </a:cubicBezTo>
                    <a:cubicBezTo>
                      <a:pt x="7" y="86"/>
                      <a:pt x="7" y="86"/>
                      <a:pt x="7" y="86"/>
                    </a:cubicBezTo>
                    <a:cubicBezTo>
                      <a:pt x="4" y="92"/>
                      <a:pt x="16" y="97"/>
                      <a:pt x="7" y="102"/>
                    </a:cubicBezTo>
                    <a:cubicBezTo>
                      <a:pt x="11" y="104"/>
                      <a:pt x="11" y="104"/>
                      <a:pt x="11" y="104"/>
                    </a:cubicBezTo>
                    <a:cubicBezTo>
                      <a:pt x="9" y="103"/>
                      <a:pt x="4" y="105"/>
                      <a:pt x="1" y="103"/>
                    </a:cubicBezTo>
                    <a:cubicBezTo>
                      <a:pt x="3" y="105"/>
                      <a:pt x="1" y="107"/>
                      <a:pt x="2" y="108"/>
                    </a:cubicBezTo>
                    <a:cubicBezTo>
                      <a:pt x="4" y="105"/>
                      <a:pt x="4" y="105"/>
                      <a:pt x="4" y="105"/>
                    </a:cubicBezTo>
                    <a:cubicBezTo>
                      <a:pt x="8" y="107"/>
                      <a:pt x="6" y="110"/>
                      <a:pt x="2" y="110"/>
                    </a:cubicBezTo>
                    <a:cubicBezTo>
                      <a:pt x="7" y="115"/>
                      <a:pt x="10" y="108"/>
                      <a:pt x="14" y="107"/>
                    </a:cubicBezTo>
                    <a:cubicBezTo>
                      <a:pt x="6" y="100"/>
                      <a:pt x="22" y="101"/>
                      <a:pt x="18" y="94"/>
                    </a:cubicBezTo>
                    <a:cubicBezTo>
                      <a:pt x="16" y="91"/>
                      <a:pt x="14" y="95"/>
                      <a:pt x="12" y="94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17" name="Freeform 1009">
                <a:extLst>
                  <a:ext uri="{FF2B5EF4-FFF2-40B4-BE49-F238E27FC236}">
                    <a16:creationId xmlns:a16="http://schemas.microsoft.com/office/drawing/2014/main" xmlns="" id="{275A93F5-FC3A-D643-B5C3-A23091C68B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2" y="2966"/>
                <a:ext cx="1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18" name="Freeform 1010">
                <a:extLst>
                  <a:ext uri="{FF2B5EF4-FFF2-40B4-BE49-F238E27FC236}">
                    <a16:creationId xmlns:a16="http://schemas.microsoft.com/office/drawing/2014/main" xmlns="" id="{D0D2F46C-92C0-BC43-A706-3B7F7F6CE1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9" y="2877"/>
                <a:ext cx="1" cy="1"/>
              </a:xfrm>
              <a:custGeom>
                <a:avLst/>
                <a:gdLst>
                  <a:gd name="T0" fmla="*/ 2 w 2"/>
                  <a:gd name="T1" fmla="*/ 2 h 2"/>
                  <a:gd name="T2" fmla="*/ 1 w 2"/>
                  <a:gd name="T3" fmla="*/ 1 h 2"/>
                  <a:gd name="T4" fmla="*/ 2 w 2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0" y="0"/>
                      <a:pt x="1" y="1"/>
                      <a:pt x="2" y="2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19" name="Rectangle 1011">
                <a:extLst>
                  <a:ext uri="{FF2B5EF4-FFF2-40B4-BE49-F238E27FC236}">
                    <a16:creationId xmlns:a16="http://schemas.microsoft.com/office/drawing/2014/main" xmlns="" id="{9C97E3F2-1DCA-6946-A6C2-FAD139BBF27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13" y="2972"/>
                <a:ext cx="1" cy="1"/>
              </a:xfrm>
              <a:prstGeom prst="rect">
                <a:avLst/>
              </a:pr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20" name="Freeform 1012">
                <a:extLst>
                  <a:ext uri="{FF2B5EF4-FFF2-40B4-BE49-F238E27FC236}">
                    <a16:creationId xmlns:a16="http://schemas.microsoft.com/office/drawing/2014/main" xmlns="" id="{7E9A658B-2EBE-C54F-8623-0F871F4409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21" y="2974"/>
                <a:ext cx="2" cy="2"/>
              </a:xfrm>
              <a:custGeom>
                <a:avLst/>
                <a:gdLst>
                  <a:gd name="T0" fmla="*/ 2 w 2"/>
                  <a:gd name="T1" fmla="*/ 2 h 2"/>
                  <a:gd name="T2" fmla="*/ 2 w 2"/>
                  <a:gd name="T3" fmla="*/ 0 h 2"/>
                  <a:gd name="T4" fmla="*/ 0 w 2"/>
                  <a:gd name="T5" fmla="*/ 0 h 2"/>
                  <a:gd name="T6" fmla="*/ 2 w 2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21" name="Freeform 1013">
                <a:extLst>
                  <a:ext uri="{FF2B5EF4-FFF2-40B4-BE49-F238E27FC236}">
                    <a16:creationId xmlns:a16="http://schemas.microsoft.com/office/drawing/2014/main" xmlns="" id="{331B883C-E759-3742-A7BE-40F173464D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23" y="2864"/>
                <a:ext cx="2" cy="0"/>
              </a:xfrm>
              <a:custGeom>
                <a:avLst/>
                <a:gdLst>
                  <a:gd name="T0" fmla="*/ 2 w 2"/>
                  <a:gd name="T1" fmla="*/ 0 w 2"/>
                  <a:gd name="T2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lnTo>
                      <a:pt x="0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22" name="Freeform 1014">
                <a:extLst>
                  <a:ext uri="{FF2B5EF4-FFF2-40B4-BE49-F238E27FC236}">
                    <a16:creationId xmlns:a16="http://schemas.microsoft.com/office/drawing/2014/main" xmlns="" id="{D9A557EA-7189-F046-8183-FE985AC4A4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26" y="282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23" name="Freeform 1015">
                <a:extLst>
                  <a:ext uri="{FF2B5EF4-FFF2-40B4-BE49-F238E27FC236}">
                    <a16:creationId xmlns:a16="http://schemas.microsoft.com/office/drawing/2014/main" xmlns="" id="{809D1E58-EE38-C244-B914-9379623A14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01" y="2707"/>
                <a:ext cx="28" cy="169"/>
              </a:xfrm>
              <a:custGeom>
                <a:avLst/>
                <a:gdLst>
                  <a:gd name="T0" fmla="*/ 17 w 32"/>
                  <a:gd name="T1" fmla="*/ 7 h 196"/>
                  <a:gd name="T2" fmla="*/ 11 w 32"/>
                  <a:gd name="T3" fmla="*/ 4 h 196"/>
                  <a:gd name="T4" fmla="*/ 7 w 32"/>
                  <a:gd name="T5" fmla="*/ 11 h 196"/>
                  <a:gd name="T6" fmla="*/ 11 w 32"/>
                  <a:gd name="T7" fmla="*/ 21 h 196"/>
                  <a:gd name="T8" fmla="*/ 12 w 32"/>
                  <a:gd name="T9" fmla="*/ 43 h 196"/>
                  <a:gd name="T10" fmla="*/ 10 w 32"/>
                  <a:gd name="T11" fmla="*/ 57 h 196"/>
                  <a:gd name="T12" fmla="*/ 16 w 32"/>
                  <a:gd name="T13" fmla="*/ 76 h 196"/>
                  <a:gd name="T14" fmla="*/ 14 w 32"/>
                  <a:gd name="T15" fmla="*/ 80 h 196"/>
                  <a:gd name="T16" fmla="*/ 12 w 32"/>
                  <a:gd name="T17" fmla="*/ 91 h 196"/>
                  <a:gd name="T18" fmla="*/ 22 w 32"/>
                  <a:gd name="T19" fmla="*/ 95 h 196"/>
                  <a:gd name="T20" fmla="*/ 22 w 32"/>
                  <a:gd name="T21" fmla="*/ 105 h 196"/>
                  <a:gd name="T22" fmla="*/ 18 w 32"/>
                  <a:gd name="T23" fmla="*/ 113 h 196"/>
                  <a:gd name="T24" fmla="*/ 18 w 32"/>
                  <a:gd name="T25" fmla="*/ 126 h 196"/>
                  <a:gd name="T26" fmla="*/ 16 w 32"/>
                  <a:gd name="T27" fmla="*/ 139 h 196"/>
                  <a:gd name="T28" fmla="*/ 19 w 32"/>
                  <a:gd name="T29" fmla="*/ 150 h 196"/>
                  <a:gd name="T30" fmla="*/ 23 w 32"/>
                  <a:gd name="T31" fmla="*/ 158 h 196"/>
                  <a:gd name="T32" fmla="*/ 18 w 32"/>
                  <a:gd name="T33" fmla="*/ 161 h 196"/>
                  <a:gd name="T34" fmla="*/ 19 w 32"/>
                  <a:gd name="T35" fmla="*/ 168 h 196"/>
                  <a:gd name="T36" fmla="*/ 18 w 32"/>
                  <a:gd name="T37" fmla="*/ 195 h 196"/>
                  <a:gd name="T38" fmla="*/ 20 w 32"/>
                  <a:gd name="T39" fmla="*/ 182 h 196"/>
                  <a:gd name="T40" fmla="*/ 17 w 32"/>
                  <a:gd name="T41" fmla="*/ 179 h 196"/>
                  <a:gd name="T42" fmla="*/ 28 w 32"/>
                  <a:gd name="T43" fmla="*/ 176 h 196"/>
                  <a:gd name="T44" fmla="*/ 30 w 32"/>
                  <a:gd name="T45" fmla="*/ 172 h 196"/>
                  <a:gd name="T46" fmla="*/ 28 w 32"/>
                  <a:gd name="T47" fmla="*/ 163 h 196"/>
                  <a:gd name="T48" fmla="*/ 30 w 32"/>
                  <a:gd name="T49" fmla="*/ 155 h 196"/>
                  <a:gd name="T50" fmla="*/ 30 w 32"/>
                  <a:gd name="T51" fmla="*/ 142 h 196"/>
                  <a:gd name="T52" fmla="*/ 28 w 32"/>
                  <a:gd name="T53" fmla="*/ 132 h 196"/>
                  <a:gd name="T54" fmla="*/ 29 w 32"/>
                  <a:gd name="T55" fmla="*/ 131 h 196"/>
                  <a:gd name="T56" fmla="*/ 29 w 32"/>
                  <a:gd name="T57" fmla="*/ 128 h 196"/>
                  <a:gd name="T58" fmla="*/ 28 w 32"/>
                  <a:gd name="T59" fmla="*/ 120 h 196"/>
                  <a:gd name="T60" fmla="*/ 25 w 32"/>
                  <a:gd name="T61" fmla="*/ 112 h 196"/>
                  <a:gd name="T62" fmla="*/ 30 w 32"/>
                  <a:gd name="T63" fmla="*/ 108 h 196"/>
                  <a:gd name="T64" fmla="*/ 30 w 32"/>
                  <a:gd name="T65" fmla="*/ 98 h 196"/>
                  <a:gd name="T66" fmla="*/ 25 w 32"/>
                  <a:gd name="T67" fmla="*/ 93 h 196"/>
                  <a:gd name="T68" fmla="*/ 23 w 32"/>
                  <a:gd name="T69" fmla="*/ 81 h 196"/>
                  <a:gd name="T70" fmla="*/ 20 w 32"/>
                  <a:gd name="T71" fmla="*/ 62 h 196"/>
                  <a:gd name="T72" fmla="*/ 21 w 32"/>
                  <a:gd name="T73" fmla="*/ 57 h 196"/>
                  <a:gd name="T74" fmla="*/ 20 w 32"/>
                  <a:gd name="T75" fmla="*/ 37 h 196"/>
                  <a:gd name="T76" fmla="*/ 14 w 32"/>
                  <a:gd name="T77" fmla="*/ 45 h 196"/>
                  <a:gd name="T78" fmla="*/ 23 w 32"/>
                  <a:gd name="T79" fmla="*/ 35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32" h="196">
                    <a:moveTo>
                      <a:pt x="24" y="17"/>
                    </a:moveTo>
                    <a:cubicBezTo>
                      <a:pt x="22" y="14"/>
                      <a:pt x="21" y="10"/>
                      <a:pt x="17" y="7"/>
                    </a:cubicBezTo>
                    <a:cubicBezTo>
                      <a:pt x="20" y="8"/>
                      <a:pt x="20" y="8"/>
                      <a:pt x="20" y="8"/>
                    </a:cubicBezTo>
                    <a:cubicBezTo>
                      <a:pt x="18" y="6"/>
                      <a:pt x="15" y="0"/>
                      <a:pt x="11" y="4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6" y="9"/>
                      <a:pt x="9" y="8"/>
                      <a:pt x="7" y="11"/>
                    </a:cubicBezTo>
                    <a:cubicBezTo>
                      <a:pt x="8" y="15"/>
                      <a:pt x="17" y="17"/>
                      <a:pt x="15" y="20"/>
                    </a:cubicBezTo>
                    <a:cubicBezTo>
                      <a:pt x="15" y="22"/>
                      <a:pt x="13" y="21"/>
                      <a:pt x="11" y="21"/>
                    </a:cubicBezTo>
                    <a:cubicBezTo>
                      <a:pt x="11" y="24"/>
                      <a:pt x="17" y="26"/>
                      <a:pt x="18" y="28"/>
                    </a:cubicBezTo>
                    <a:cubicBezTo>
                      <a:pt x="0" y="29"/>
                      <a:pt x="23" y="38"/>
                      <a:pt x="12" y="43"/>
                    </a:cubicBezTo>
                    <a:cubicBezTo>
                      <a:pt x="13" y="46"/>
                      <a:pt x="12" y="50"/>
                      <a:pt x="15" y="54"/>
                    </a:cubicBezTo>
                    <a:cubicBezTo>
                      <a:pt x="11" y="52"/>
                      <a:pt x="15" y="58"/>
                      <a:pt x="10" y="57"/>
                    </a:cubicBezTo>
                    <a:cubicBezTo>
                      <a:pt x="20" y="58"/>
                      <a:pt x="5" y="69"/>
                      <a:pt x="18" y="70"/>
                    </a:cubicBezTo>
                    <a:cubicBezTo>
                      <a:pt x="14" y="75"/>
                      <a:pt x="19" y="70"/>
                      <a:pt x="16" y="76"/>
                    </a:cubicBezTo>
                    <a:cubicBezTo>
                      <a:pt x="14" y="76"/>
                      <a:pt x="14" y="75"/>
                      <a:pt x="14" y="75"/>
                    </a:cubicBezTo>
                    <a:cubicBezTo>
                      <a:pt x="12" y="77"/>
                      <a:pt x="20" y="78"/>
                      <a:pt x="14" y="80"/>
                    </a:cubicBezTo>
                    <a:cubicBezTo>
                      <a:pt x="13" y="85"/>
                      <a:pt x="17" y="81"/>
                      <a:pt x="21" y="84"/>
                    </a:cubicBezTo>
                    <a:cubicBezTo>
                      <a:pt x="19" y="89"/>
                      <a:pt x="17" y="88"/>
                      <a:pt x="12" y="91"/>
                    </a:cubicBezTo>
                    <a:cubicBezTo>
                      <a:pt x="18" y="91"/>
                      <a:pt x="15" y="94"/>
                      <a:pt x="19" y="97"/>
                    </a:cubicBezTo>
                    <a:cubicBezTo>
                      <a:pt x="19" y="96"/>
                      <a:pt x="20" y="93"/>
                      <a:pt x="22" y="95"/>
                    </a:cubicBezTo>
                    <a:cubicBezTo>
                      <a:pt x="21" y="101"/>
                      <a:pt x="26" y="100"/>
                      <a:pt x="28" y="106"/>
                    </a:cubicBezTo>
                    <a:cubicBezTo>
                      <a:pt x="21" y="109"/>
                      <a:pt x="28" y="100"/>
                      <a:pt x="22" y="105"/>
                    </a:cubicBezTo>
                    <a:cubicBezTo>
                      <a:pt x="19" y="101"/>
                      <a:pt x="20" y="99"/>
                      <a:pt x="15" y="97"/>
                    </a:cubicBezTo>
                    <a:cubicBezTo>
                      <a:pt x="14" y="102"/>
                      <a:pt x="15" y="107"/>
                      <a:pt x="18" y="113"/>
                    </a:cubicBezTo>
                    <a:cubicBezTo>
                      <a:pt x="17" y="116"/>
                      <a:pt x="15" y="111"/>
                      <a:pt x="14" y="114"/>
                    </a:cubicBezTo>
                    <a:cubicBezTo>
                      <a:pt x="11" y="119"/>
                      <a:pt x="21" y="122"/>
                      <a:pt x="18" y="126"/>
                    </a:cubicBezTo>
                    <a:cubicBezTo>
                      <a:pt x="15" y="125"/>
                      <a:pt x="15" y="125"/>
                      <a:pt x="15" y="125"/>
                    </a:cubicBezTo>
                    <a:cubicBezTo>
                      <a:pt x="20" y="127"/>
                      <a:pt x="14" y="134"/>
                      <a:pt x="16" y="139"/>
                    </a:cubicBezTo>
                    <a:cubicBezTo>
                      <a:pt x="18" y="138"/>
                      <a:pt x="19" y="138"/>
                      <a:pt x="21" y="139"/>
                    </a:cubicBezTo>
                    <a:cubicBezTo>
                      <a:pt x="12" y="138"/>
                      <a:pt x="25" y="145"/>
                      <a:pt x="19" y="150"/>
                    </a:cubicBezTo>
                    <a:cubicBezTo>
                      <a:pt x="24" y="150"/>
                      <a:pt x="28" y="154"/>
                      <a:pt x="28" y="157"/>
                    </a:cubicBezTo>
                    <a:cubicBezTo>
                      <a:pt x="27" y="158"/>
                      <a:pt x="24" y="158"/>
                      <a:pt x="23" y="158"/>
                    </a:cubicBezTo>
                    <a:cubicBezTo>
                      <a:pt x="26" y="153"/>
                      <a:pt x="17" y="153"/>
                      <a:pt x="14" y="150"/>
                    </a:cubicBezTo>
                    <a:cubicBezTo>
                      <a:pt x="17" y="153"/>
                      <a:pt x="14" y="158"/>
                      <a:pt x="18" y="161"/>
                    </a:cubicBezTo>
                    <a:cubicBezTo>
                      <a:pt x="14" y="160"/>
                      <a:pt x="14" y="160"/>
                      <a:pt x="14" y="160"/>
                    </a:cubicBezTo>
                    <a:cubicBezTo>
                      <a:pt x="13" y="164"/>
                      <a:pt x="24" y="163"/>
                      <a:pt x="19" y="168"/>
                    </a:cubicBezTo>
                    <a:cubicBezTo>
                      <a:pt x="16" y="168"/>
                      <a:pt x="16" y="168"/>
                      <a:pt x="16" y="168"/>
                    </a:cubicBezTo>
                    <a:cubicBezTo>
                      <a:pt x="17" y="177"/>
                      <a:pt x="11" y="188"/>
                      <a:pt x="18" y="195"/>
                    </a:cubicBezTo>
                    <a:cubicBezTo>
                      <a:pt x="21" y="196"/>
                      <a:pt x="27" y="192"/>
                      <a:pt x="29" y="192"/>
                    </a:cubicBezTo>
                    <a:cubicBezTo>
                      <a:pt x="27" y="187"/>
                      <a:pt x="22" y="185"/>
                      <a:pt x="20" y="182"/>
                    </a:cubicBezTo>
                    <a:cubicBezTo>
                      <a:pt x="25" y="182"/>
                      <a:pt x="25" y="182"/>
                      <a:pt x="25" y="182"/>
                    </a:cubicBezTo>
                    <a:cubicBezTo>
                      <a:pt x="21" y="181"/>
                      <a:pt x="19" y="177"/>
                      <a:pt x="17" y="179"/>
                    </a:cubicBezTo>
                    <a:cubicBezTo>
                      <a:pt x="14" y="176"/>
                      <a:pt x="21" y="177"/>
                      <a:pt x="18" y="174"/>
                    </a:cubicBezTo>
                    <a:cubicBezTo>
                      <a:pt x="24" y="174"/>
                      <a:pt x="24" y="176"/>
                      <a:pt x="28" y="176"/>
                    </a:cubicBezTo>
                    <a:cubicBezTo>
                      <a:pt x="26" y="173"/>
                      <a:pt x="26" y="173"/>
                      <a:pt x="26" y="173"/>
                    </a:cubicBezTo>
                    <a:cubicBezTo>
                      <a:pt x="28" y="174"/>
                      <a:pt x="28" y="171"/>
                      <a:pt x="30" y="172"/>
                    </a:cubicBezTo>
                    <a:cubicBezTo>
                      <a:pt x="23" y="167"/>
                      <a:pt x="32" y="165"/>
                      <a:pt x="29" y="160"/>
                    </a:cubicBezTo>
                    <a:cubicBezTo>
                      <a:pt x="28" y="163"/>
                      <a:pt x="28" y="163"/>
                      <a:pt x="28" y="163"/>
                    </a:cubicBezTo>
                    <a:cubicBezTo>
                      <a:pt x="25" y="163"/>
                      <a:pt x="26" y="161"/>
                      <a:pt x="25" y="160"/>
                    </a:cubicBezTo>
                    <a:cubicBezTo>
                      <a:pt x="29" y="159"/>
                      <a:pt x="28" y="158"/>
                      <a:pt x="30" y="155"/>
                    </a:cubicBezTo>
                    <a:cubicBezTo>
                      <a:pt x="28" y="153"/>
                      <a:pt x="23" y="151"/>
                      <a:pt x="23" y="148"/>
                    </a:cubicBezTo>
                    <a:cubicBezTo>
                      <a:pt x="28" y="149"/>
                      <a:pt x="26" y="143"/>
                      <a:pt x="30" y="142"/>
                    </a:cubicBezTo>
                    <a:cubicBezTo>
                      <a:pt x="25" y="142"/>
                      <a:pt x="28" y="136"/>
                      <a:pt x="25" y="136"/>
                    </a:cubicBezTo>
                    <a:cubicBezTo>
                      <a:pt x="24" y="134"/>
                      <a:pt x="25" y="132"/>
                      <a:pt x="28" y="132"/>
                    </a:cubicBezTo>
                    <a:cubicBezTo>
                      <a:pt x="29" y="133"/>
                      <a:pt x="29" y="133"/>
                      <a:pt x="29" y="133"/>
                    </a:cubicBezTo>
                    <a:cubicBezTo>
                      <a:pt x="29" y="131"/>
                      <a:pt x="29" y="131"/>
                      <a:pt x="29" y="131"/>
                    </a:cubicBezTo>
                    <a:cubicBezTo>
                      <a:pt x="30" y="132"/>
                      <a:pt x="30" y="132"/>
                      <a:pt x="30" y="132"/>
                    </a:cubicBezTo>
                    <a:cubicBezTo>
                      <a:pt x="30" y="130"/>
                      <a:pt x="26" y="130"/>
                      <a:pt x="29" y="128"/>
                    </a:cubicBezTo>
                    <a:cubicBezTo>
                      <a:pt x="30" y="128"/>
                      <a:pt x="30" y="129"/>
                      <a:pt x="31" y="130"/>
                    </a:cubicBezTo>
                    <a:cubicBezTo>
                      <a:pt x="32" y="126"/>
                      <a:pt x="23" y="123"/>
                      <a:pt x="28" y="120"/>
                    </a:cubicBezTo>
                    <a:cubicBezTo>
                      <a:pt x="25" y="119"/>
                      <a:pt x="25" y="115"/>
                      <a:pt x="19" y="116"/>
                    </a:cubicBezTo>
                    <a:cubicBezTo>
                      <a:pt x="21" y="114"/>
                      <a:pt x="26" y="115"/>
                      <a:pt x="25" y="112"/>
                    </a:cubicBezTo>
                    <a:cubicBezTo>
                      <a:pt x="20" y="110"/>
                      <a:pt x="27" y="108"/>
                      <a:pt x="23" y="105"/>
                    </a:cubicBezTo>
                    <a:cubicBezTo>
                      <a:pt x="29" y="109"/>
                      <a:pt x="25" y="105"/>
                      <a:pt x="30" y="108"/>
                    </a:cubicBezTo>
                    <a:cubicBezTo>
                      <a:pt x="32" y="106"/>
                      <a:pt x="25" y="103"/>
                      <a:pt x="26" y="99"/>
                    </a:cubicBezTo>
                    <a:cubicBezTo>
                      <a:pt x="30" y="98"/>
                      <a:pt x="30" y="98"/>
                      <a:pt x="30" y="98"/>
                    </a:cubicBezTo>
                    <a:cubicBezTo>
                      <a:pt x="28" y="96"/>
                      <a:pt x="24" y="95"/>
                      <a:pt x="28" y="93"/>
                    </a:cubicBezTo>
                    <a:cubicBezTo>
                      <a:pt x="25" y="93"/>
                      <a:pt x="25" y="93"/>
                      <a:pt x="25" y="93"/>
                    </a:cubicBezTo>
                    <a:cubicBezTo>
                      <a:pt x="27" y="91"/>
                      <a:pt x="25" y="87"/>
                      <a:pt x="29" y="84"/>
                    </a:cubicBezTo>
                    <a:cubicBezTo>
                      <a:pt x="23" y="81"/>
                      <a:pt x="23" y="81"/>
                      <a:pt x="23" y="81"/>
                    </a:cubicBezTo>
                    <a:cubicBezTo>
                      <a:pt x="30" y="76"/>
                      <a:pt x="23" y="70"/>
                      <a:pt x="17" y="66"/>
                    </a:cubicBezTo>
                    <a:cubicBezTo>
                      <a:pt x="18" y="65"/>
                      <a:pt x="19" y="62"/>
                      <a:pt x="20" y="62"/>
                    </a:cubicBezTo>
                    <a:cubicBezTo>
                      <a:pt x="23" y="64"/>
                      <a:pt x="23" y="64"/>
                      <a:pt x="23" y="64"/>
                    </a:cubicBezTo>
                    <a:cubicBezTo>
                      <a:pt x="23" y="61"/>
                      <a:pt x="27" y="58"/>
                      <a:pt x="21" y="57"/>
                    </a:cubicBezTo>
                    <a:cubicBezTo>
                      <a:pt x="19" y="55"/>
                      <a:pt x="25" y="55"/>
                      <a:pt x="26" y="53"/>
                    </a:cubicBezTo>
                    <a:cubicBezTo>
                      <a:pt x="18" y="48"/>
                      <a:pt x="32" y="38"/>
                      <a:pt x="20" y="37"/>
                    </a:cubicBezTo>
                    <a:cubicBezTo>
                      <a:pt x="20" y="39"/>
                      <a:pt x="17" y="43"/>
                      <a:pt x="18" y="47"/>
                    </a:cubicBezTo>
                    <a:cubicBezTo>
                      <a:pt x="16" y="46"/>
                      <a:pt x="14" y="47"/>
                      <a:pt x="14" y="45"/>
                    </a:cubicBezTo>
                    <a:cubicBezTo>
                      <a:pt x="13" y="41"/>
                      <a:pt x="18" y="39"/>
                      <a:pt x="16" y="35"/>
                    </a:cubicBezTo>
                    <a:cubicBezTo>
                      <a:pt x="23" y="35"/>
                      <a:pt x="23" y="35"/>
                      <a:pt x="23" y="35"/>
                    </a:cubicBezTo>
                    <a:cubicBezTo>
                      <a:pt x="31" y="29"/>
                      <a:pt x="13" y="22"/>
                      <a:pt x="24" y="17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24" name="Freeform 1016">
                <a:extLst>
                  <a:ext uri="{FF2B5EF4-FFF2-40B4-BE49-F238E27FC236}">
                    <a16:creationId xmlns:a16="http://schemas.microsoft.com/office/drawing/2014/main" xmlns="" id="{1BA7043A-45D8-974C-BF7F-4D89850833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22" y="2763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3 w 3"/>
                  <a:gd name="T3" fmla="*/ 0 h 3"/>
                  <a:gd name="T4" fmla="*/ 0 w 3"/>
                  <a:gd name="T5" fmla="*/ 1 h 3"/>
                  <a:gd name="T6" fmla="*/ 0 w 3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1"/>
                      <a:pt x="1" y="2"/>
                      <a:pt x="0" y="3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25" name="Freeform 1017">
                <a:extLst>
                  <a:ext uri="{FF2B5EF4-FFF2-40B4-BE49-F238E27FC236}">
                    <a16:creationId xmlns:a16="http://schemas.microsoft.com/office/drawing/2014/main" xmlns="" id="{64F0EA98-3CC2-9F4E-903F-59E9374D00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21" y="2762"/>
                <a:ext cx="1" cy="2"/>
              </a:xfrm>
              <a:custGeom>
                <a:avLst/>
                <a:gdLst>
                  <a:gd name="T0" fmla="*/ 1 w 1"/>
                  <a:gd name="T1" fmla="*/ 2 h 2"/>
                  <a:gd name="T2" fmla="*/ 0 w 1"/>
                  <a:gd name="T3" fmla="*/ 0 h 2"/>
                  <a:gd name="T4" fmla="*/ 0 w 1"/>
                  <a:gd name="T5" fmla="*/ 2 h 2"/>
                  <a:gd name="T6" fmla="*/ 1 w 1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2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26" name="Freeform 1018">
                <a:extLst>
                  <a:ext uri="{FF2B5EF4-FFF2-40B4-BE49-F238E27FC236}">
                    <a16:creationId xmlns:a16="http://schemas.microsoft.com/office/drawing/2014/main" xmlns="" id="{6C998EC3-42D3-2742-B783-2BF7ADD8F2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9" y="2709"/>
                <a:ext cx="2" cy="3"/>
              </a:xfrm>
              <a:custGeom>
                <a:avLst/>
                <a:gdLst>
                  <a:gd name="T0" fmla="*/ 2 w 2"/>
                  <a:gd name="T1" fmla="*/ 4 h 4"/>
                  <a:gd name="T2" fmla="*/ 2 w 2"/>
                  <a:gd name="T3" fmla="*/ 0 h 4"/>
                  <a:gd name="T4" fmla="*/ 2 w 2"/>
                  <a:gd name="T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4">
                    <a:moveTo>
                      <a:pt x="2" y="4"/>
                    </a:moveTo>
                    <a:cubicBezTo>
                      <a:pt x="2" y="3"/>
                      <a:pt x="2" y="2"/>
                      <a:pt x="2" y="0"/>
                    </a:cubicBezTo>
                    <a:cubicBezTo>
                      <a:pt x="1" y="1"/>
                      <a:pt x="0" y="3"/>
                      <a:pt x="2" y="4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27" name="Freeform 1019">
                <a:extLst>
                  <a:ext uri="{FF2B5EF4-FFF2-40B4-BE49-F238E27FC236}">
                    <a16:creationId xmlns:a16="http://schemas.microsoft.com/office/drawing/2014/main" xmlns="" id="{A59FEE0C-4495-6342-9CA7-24AF63DD14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8" y="2709"/>
                <a:ext cx="1" cy="1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1 h 1"/>
                  <a:gd name="T4" fmla="*/ 1 w 1"/>
                  <a:gd name="T5" fmla="*/ 1 h 1"/>
                  <a:gd name="T6" fmla="*/ 1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28" name="Freeform 1020">
                <a:extLst>
                  <a:ext uri="{FF2B5EF4-FFF2-40B4-BE49-F238E27FC236}">
                    <a16:creationId xmlns:a16="http://schemas.microsoft.com/office/drawing/2014/main" xmlns="" id="{2462B874-7FAC-3246-9BAD-CFF82DDD85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00" y="2621"/>
                <a:ext cx="23" cy="88"/>
              </a:xfrm>
              <a:custGeom>
                <a:avLst/>
                <a:gdLst>
                  <a:gd name="T0" fmla="*/ 14 w 26"/>
                  <a:gd name="T1" fmla="*/ 18 h 102"/>
                  <a:gd name="T2" fmla="*/ 10 w 26"/>
                  <a:gd name="T3" fmla="*/ 13 h 102"/>
                  <a:gd name="T4" fmla="*/ 13 w 26"/>
                  <a:gd name="T5" fmla="*/ 8 h 102"/>
                  <a:gd name="T6" fmla="*/ 5 w 26"/>
                  <a:gd name="T7" fmla="*/ 2 h 102"/>
                  <a:gd name="T8" fmla="*/ 11 w 26"/>
                  <a:gd name="T9" fmla="*/ 50 h 102"/>
                  <a:gd name="T10" fmla="*/ 7 w 26"/>
                  <a:gd name="T11" fmla="*/ 48 h 102"/>
                  <a:gd name="T12" fmla="*/ 13 w 26"/>
                  <a:gd name="T13" fmla="*/ 65 h 102"/>
                  <a:gd name="T14" fmla="*/ 7 w 26"/>
                  <a:gd name="T15" fmla="*/ 65 h 102"/>
                  <a:gd name="T16" fmla="*/ 9 w 26"/>
                  <a:gd name="T17" fmla="*/ 76 h 102"/>
                  <a:gd name="T18" fmla="*/ 12 w 26"/>
                  <a:gd name="T19" fmla="*/ 75 h 102"/>
                  <a:gd name="T20" fmla="*/ 10 w 26"/>
                  <a:gd name="T21" fmla="*/ 78 h 102"/>
                  <a:gd name="T22" fmla="*/ 12 w 26"/>
                  <a:gd name="T23" fmla="*/ 77 h 102"/>
                  <a:gd name="T24" fmla="*/ 12 w 26"/>
                  <a:gd name="T25" fmla="*/ 84 h 102"/>
                  <a:gd name="T26" fmla="*/ 11 w 26"/>
                  <a:gd name="T27" fmla="*/ 82 h 102"/>
                  <a:gd name="T28" fmla="*/ 13 w 26"/>
                  <a:gd name="T29" fmla="*/ 88 h 102"/>
                  <a:gd name="T30" fmla="*/ 9 w 26"/>
                  <a:gd name="T31" fmla="*/ 88 h 102"/>
                  <a:gd name="T32" fmla="*/ 15 w 26"/>
                  <a:gd name="T33" fmla="*/ 101 h 102"/>
                  <a:gd name="T34" fmla="*/ 19 w 26"/>
                  <a:gd name="T35" fmla="*/ 102 h 102"/>
                  <a:gd name="T36" fmla="*/ 16 w 26"/>
                  <a:gd name="T37" fmla="*/ 91 h 102"/>
                  <a:gd name="T38" fmla="*/ 16 w 26"/>
                  <a:gd name="T39" fmla="*/ 92 h 102"/>
                  <a:gd name="T40" fmla="*/ 14 w 26"/>
                  <a:gd name="T41" fmla="*/ 84 h 102"/>
                  <a:gd name="T42" fmla="*/ 19 w 26"/>
                  <a:gd name="T43" fmla="*/ 89 h 102"/>
                  <a:gd name="T44" fmla="*/ 23 w 26"/>
                  <a:gd name="T45" fmla="*/ 77 h 102"/>
                  <a:gd name="T46" fmla="*/ 23 w 26"/>
                  <a:gd name="T47" fmla="*/ 77 h 102"/>
                  <a:gd name="T48" fmla="*/ 22 w 26"/>
                  <a:gd name="T49" fmla="*/ 74 h 102"/>
                  <a:gd name="T50" fmla="*/ 19 w 26"/>
                  <a:gd name="T51" fmla="*/ 76 h 102"/>
                  <a:gd name="T52" fmla="*/ 12 w 26"/>
                  <a:gd name="T53" fmla="*/ 74 h 102"/>
                  <a:gd name="T54" fmla="*/ 12 w 26"/>
                  <a:gd name="T55" fmla="*/ 70 h 102"/>
                  <a:gd name="T56" fmla="*/ 18 w 26"/>
                  <a:gd name="T57" fmla="*/ 73 h 102"/>
                  <a:gd name="T58" fmla="*/ 15 w 26"/>
                  <a:gd name="T59" fmla="*/ 70 h 102"/>
                  <a:gd name="T60" fmla="*/ 21 w 26"/>
                  <a:gd name="T61" fmla="*/ 66 h 102"/>
                  <a:gd name="T62" fmla="*/ 15 w 26"/>
                  <a:gd name="T63" fmla="*/ 66 h 102"/>
                  <a:gd name="T64" fmla="*/ 15 w 26"/>
                  <a:gd name="T65" fmla="*/ 46 h 102"/>
                  <a:gd name="T66" fmla="*/ 19 w 26"/>
                  <a:gd name="T67" fmla="*/ 49 h 102"/>
                  <a:gd name="T68" fmla="*/ 14 w 26"/>
                  <a:gd name="T69" fmla="*/ 45 h 102"/>
                  <a:gd name="T70" fmla="*/ 16 w 26"/>
                  <a:gd name="T71" fmla="*/ 33 h 102"/>
                  <a:gd name="T72" fmla="*/ 13 w 26"/>
                  <a:gd name="T73" fmla="*/ 34 h 102"/>
                  <a:gd name="T74" fmla="*/ 14 w 26"/>
                  <a:gd name="T75" fmla="*/ 21 h 102"/>
                  <a:gd name="T76" fmla="*/ 14 w 26"/>
                  <a:gd name="T77" fmla="*/ 21 h 102"/>
                  <a:gd name="T78" fmla="*/ 8 w 26"/>
                  <a:gd name="T79" fmla="*/ 15 h 102"/>
                  <a:gd name="T80" fmla="*/ 14 w 26"/>
                  <a:gd name="T81" fmla="*/ 18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6" h="102">
                    <a:moveTo>
                      <a:pt x="14" y="18"/>
                    </a:moveTo>
                    <a:cubicBezTo>
                      <a:pt x="10" y="13"/>
                      <a:pt x="10" y="13"/>
                      <a:pt x="10" y="13"/>
                    </a:cubicBezTo>
                    <a:cubicBezTo>
                      <a:pt x="12" y="12"/>
                      <a:pt x="9" y="7"/>
                      <a:pt x="13" y="8"/>
                    </a:cubicBezTo>
                    <a:cubicBezTo>
                      <a:pt x="8" y="6"/>
                      <a:pt x="13" y="0"/>
                      <a:pt x="5" y="2"/>
                    </a:cubicBezTo>
                    <a:cubicBezTo>
                      <a:pt x="8" y="16"/>
                      <a:pt x="4" y="34"/>
                      <a:pt x="11" y="50"/>
                    </a:cubicBezTo>
                    <a:cubicBezTo>
                      <a:pt x="7" y="48"/>
                      <a:pt x="7" y="48"/>
                      <a:pt x="7" y="48"/>
                    </a:cubicBezTo>
                    <a:cubicBezTo>
                      <a:pt x="14" y="56"/>
                      <a:pt x="0" y="59"/>
                      <a:pt x="13" y="65"/>
                    </a:cubicBezTo>
                    <a:cubicBezTo>
                      <a:pt x="7" y="65"/>
                      <a:pt x="7" y="65"/>
                      <a:pt x="7" y="65"/>
                    </a:cubicBezTo>
                    <a:cubicBezTo>
                      <a:pt x="5" y="68"/>
                      <a:pt x="16" y="72"/>
                      <a:pt x="9" y="76"/>
                    </a:cubicBezTo>
                    <a:cubicBezTo>
                      <a:pt x="12" y="75"/>
                      <a:pt x="12" y="75"/>
                      <a:pt x="12" y="75"/>
                    </a:cubicBezTo>
                    <a:cubicBezTo>
                      <a:pt x="10" y="78"/>
                      <a:pt x="10" y="78"/>
                      <a:pt x="10" y="78"/>
                    </a:cubicBezTo>
                    <a:cubicBezTo>
                      <a:pt x="12" y="77"/>
                      <a:pt x="12" y="77"/>
                      <a:pt x="12" y="77"/>
                    </a:cubicBezTo>
                    <a:cubicBezTo>
                      <a:pt x="14" y="80"/>
                      <a:pt x="14" y="82"/>
                      <a:pt x="12" y="84"/>
                    </a:cubicBezTo>
                    <a:cubicBezTo>
                      <a:pt x="10" y="85"/>
                      <a:pt x="11" y="83"/>
                      <a:pt x="11" y="82"/>
                    </a:cubicBezTo>
                    <a:cubicBezTo>
                      <a:pt x="9" y="84"/>
                      <a:pt x="13" y="86"/>
                      <a:pt x="13" y="88"/>
                    </a:cubicBezTo>
                    <a:cubicBezTo>
                      <a:pt x="11" y="89"/>
                      <a:pt x="10" y="88"/>
                      <a:pt x="9" y="88"/>
                    </a:cubicBezTo>
                    <a:cubicBezTo>
                      <a:pt x="12" y="94"/>
                      <a:pt x="5" y="97"/>
                      <a:pt x="15" y="101"/>
                    </a:cubicBezTo>
                    <a:cubicBezTo>
                      <a:pt x="17" y="102"/>
                      <a:pt x="18" y="100"/>
                      <a:pt x="19" y="102"/>
                    </a:cubicBezTo>
                    <a:cubicBezTo>
                      <a:pt x="22" y="98"/>
                      <a:pt x="18" y="94"/>
                      <a:pt x="16" y="91"/>
                    </a:cubicBezTo>
                    <a:cubicBezTo>
                      <a:pt x="16" y="92"/>
                      <a:pt x="16" y="92"/>
                      <a:pt x="16" y="92"/>
                    </a:cubicBezTo>
                    <a:cubicBezTo>
                      <a:pt x="6" y="89"/>
                      <a:pt x="18" y="89"/>
                      <a:pt x="14" y="84"/>
                    </a:cubicBezTo>
                    <a:cubicBezTo>
                      <a:pt x="17" y="86"/>
                      <a:pt x="17" y="88"/>
                      <a:pt x="19" y="89"/>
                    </a:cubicBezTo>
                    <a:cubicBezTo>
                      <a:pt x="26" y="83"/>
                      <a:pt x="14" y="81"/>
                      <a:pt x="23" y="77"/>
                    </a:cubicBezTo>
                    <a:cubicBezTo>
                      <a:pt x="23" y="77"/>
                      <a:pt x="23" y="77"/>
                      <a:pt x="23" y="77"/>
                    </a:cubicBezTo>
                    <a:cubicBezTo>
                      <a:pt x="24" y="77"/>
                      <a:pt x="23" y="75"/>
                      <a:pt x="22" y="74"/>
                    </a:cubicBezTo>
                    <a:cubicBezTo>
                      <a:pt x="20" y="74"/>
                      <a:pt x="20" y="76"/>
                      <a:pt x="19" y="76"/>
                    </a:cubicBezTo>
                    <a:cubicBezTo>
                      <a:pt x="18" y="75"/>
                      <a:pt x="14" y="74"/>
                      <a:pt x="12" y="74"/>
                    </a:cubicBezTo>
                    <a:cubicBezTo>
                      <a:pt x="16" y="73"/>
                      <a:pt x="10" y="72"/>
                      <a:pt x="12" y="70"/>
                    </a:cubicBezTo>
                    <a:cubicBezTo>
                      <a:pt x="16" y="69"/>
                      <a:pt x="16" y="72"/>
                      <a:pt x="18" y="73"/>
                    </a:cubicBezTo>
                    <a:cubicBezTo>
                      <a:pt x="15" y="70"/>
                      <a:pt x="15" y="70"/>
                      <a:pt x="15" y="70"/>
                    </a:cubicBezTo>
                    <a:cubicBezTo>
                      <a:pt x="15" y="67"/>
                      <a:pt x="19" y="67"/>
                      <a:pt x="21" y="66"/>
                    </a:cubicBezTo>
                    <a:cubicBezTo>
                      <a:pt x="19" y="64"/>
                      <a:pt x="19" y="67"/>
                      <a:pt x="15" y="66"/>
                    </a:cubicBezTo>
                    <a:cubicBezTo>
                      <a:pt x="20" y="63"/>
                      <a:pt x="19" y="51"/>
                      <a:pt x="15" y="46"/>
                    </a:cubicBezTo>
                    <a:cubicBezTo>
                      <a:pt x="16" y="48"/>
                      <a:pt x="19" y="47"/>
                      <a:pt x="19" y="49"/>
                    </a:cubicBezTo>
                    <a:cubicBezTo>
                      <a:pt x="19" y="48"/>
                      <a:pt x="17" y="45"/>
                      <a:pt x="14" y="45"/>
                    </a:cubicBezTo>
                    <a:cubicBezTo>
                      <a:pt x="12" y="41"/>
                      <a:pt x="14" y="36"/>
                      <a:pt x="16" y="33"/>
                    </a:cubicBezTo>
                    <a:cubicBezTo>
                      <a:pt x="13" y="34"/>
                      <a:pt x="13" y="34"/>
                      <a:pt x="13" y="34"/>
                    </a:cubicBezTo>
                    <a:cubicBezTo>
                      <a:pt x="8" y="31"/>
                      <a:pt x="17" y="26"/>
                      <a:pt x="14" y="21"/>
                    </a:cubicBezTo>
                    <a:cubicBezTo>
                      <a:pt x="14" y="21"/>
                      <a:pt x="14" y="21"/>
                      <a:pt x="14" y="21"/>
                    </a:cubicBezTo>
                    <a:cubicBezTo>
                      <a:pt x="13" y="20"/>
                      <a:pt x="6" y="18"/>
                      <a:pt x="8" y="15"/>
                    </a:cubicBezTo>
                    <a:cubicBezTo>
                      <a:pt x="11" y="16"/>
                      <a:pt x="11" y="18"/>
                      <a:pt x="14" y="18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29" name="Freeform 1021">
                <a:extLst>
                  <a:ext uri="{FF2B5EF4-FFF2-40B4-BE49-F238E27FC236}">
                    <a16:creationId xmlns:a16="http://schemas.microsoft.com/office/drawing/2014/main" xmlns="" id="{5BA48A6F-3092-384E-9643-3FC5AAB175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04" y="2617"/>
                <a:ext cx="7" cy="5"/>
              </a:xfrm>
              <a:custGeom>
                <a:avLst/>
                <a:gdLst>
                  <a:gd name="T0" fmla="*/ 3 w 8"/>
                  <a:gd name="T1" fmla="*/ 3 h 5"/>
                  <a:gd name="T2" fmla="*/ 7 w 8"/>
                  <a:gd name="T3" fmla="*/ 5 h 5"/>
                  <a:gd name="T4" fmla="*/ 1 w 8"/>
                  <a:gd name="T5" fmla="*/ 1 h 5"/>
                  <a:gd name="T6" fmla="*/ 2 w 8"/>
                  <a:gd name="T7" fmla="*/ 4 h 5"/>
                  <a:gd name="T8" fmla="*/ 3 w 8"/>
                  <a:gd name="T9" fmla="*/ 3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5">
                    <a:moveTo>
                      <a:pt x="3" y="3"/>
                    </a:moveTo>
                    <a:cubicBezTo>
                      <a:pt x="7" y="5"/>
                      <a:pt x="7" y="5"/>
                      <a:pt x="7" y="5"/>
                    </a:cubicBezTo>
                    <a:cubicBezTo>
                      <a:pt x="8" y="3"/>
                      <a:pt x="3" y="0"/>
                      <a:pt x="1" y="1"/>
                    </a:cubicBezTo>
                    <a:cubicBezTo>
                      <a:pt x="1" y="2"/>
                      <a:pt x="0" y="4"/>
                      <a:pt x="2" y="4"/>
                    </a:cubicBezTo>
                    <a:cubicBezTo>
                      <a:pt x="3" y="4"/>
                      <a:pt x="4" y="4"/>
                      <a:pt x="3" y="3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30" name="Freeform 1022">
                <a:extLst>
                  <a:ext uri="{FF2B5EF4-FFF2-40B4-BE49-F238E27FC236}">
                    <a16:creationId xmlns:a16="http://schemas.microsoft.com/office/drawing/2014/main" xmlns="" id="{C6F2962F-0DF8-C243-B99D-1B4346CB57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01" y="2569"/>
                <a:ext cx="13" cy="49"/>
              </a:xfrm>
              <a:custGeom>
                <a:avLst/>
                <a:gdLst>
                  <a:gd name="T0" fmla="*/ 8 w 15"/>
                  <a:gd name="T1" fmla="*/ 22 h 57"/>
                  <a:gd name="T2" fmla="*/ 5 w 15"/>
                  <a:gd name="T3" fmla="*/ 20 h 57"/>
                  <a:gd name="T4" fmla="*/ 1 w 15"/>
                  <a:gd name="T5" fmla="*/ 42 h 57"/>
                  <a:gd name="T6" fmla="*/ 7 w 15"/>
                  <a:gd name="T7" fmla="*/ 48 h 57"/>
                  <a:gd name="T8" fmla="*/ 3 w 15"/>
                  <a:gd name="T9" fmla="*/ 50 h 57"/>
                  <a:gd name="T10" fmla="*/ 8 w 15"/>
                  <a:gd name="T11" fmla="*/ 55 h 57"/>
                  <a:gd name="T12" fmla="*/ 6 w 15"/>
                  <a:gd name="T13" fmla="*/ 52 h 57"/>
                  <a:gd name="T14" fmla="*/ 9 w 15"/>
                  <a:gd name="T15" fmla="*/ 52 h 57"/>
                  <a:gd name="T16" fmla="*/ 8 w 15"/>
                  <a:gd name="T17" fmla="*/ 49 h 57"/>
                  <a:gd name="T18" fmla="*/ 11 w 15"/>
                  <a:gd name="T19" fmla="*/ 50 h 57"/>
                  <a:gd name="T20" fmla="*/ 5 w 15"/>
                  <a:gd name="T21" fmla="*/ 41 h 57"/>
                  <a:gd name="T22" fmla="*/ 11 w 15"/>
                  <a:gd name="T23" fmla="*/ 41 h 57"/>
                  <a:gd name="T24" fmla="*/ 13 w 15"/>
                  <a:gd name="T25" fmla="*/ 32 h 57"/>
                  <a:gd name="T26" fmla="*/ 12 w 15"/>
                  <a:gd name="T27" fmla="*/ 32 h 57"/>
                  <a:gd name="T28" fmla="*/ 7 w 15"/>
                  <a:gd name="T29" fmla="*/ 33 h 57"/>
                  <a:gd name="T30" fmla="*/ 13 w 15"/>
                  <a:gd name="T31" fmla="*/ 30 h 57"/>
                  <a:gd name="T32" fmla="*/ 14 w 15"/>
                  <a:gd name="T33" fmla="*/ 12 h 57"/>
                  <a:gd name="T34" fmla="*/ 8 w 15"/>
                  <a:gd name="T35" fmla="*/ 6 h 57"/>
                  <a:gd name="T36" fmla="*/ 13 w 15"/>
                  <a:gd name="T37" fmla="*/ 9 h 57"/>
                  <a:gd name="T38" fmla="*/ 15 w 15"/>
                  <a:gd name="T39" fmla="*/ 6 h 57"/>
                  <a:gd name="T40" fmla="*/ 6 w 15"/>
                  <a:gd name="T41" fmla="*/ 0 h 57"/>
                  <a:gd name="T42" fmla="*/ 8 w 15"/>
                  <a:gd name="T43" fmla="*/ 22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5" h="57">
                    <a:moveTo>
                      <a:pt x="8" y="22"/>
                    </a:moveTo>
                    <a:cubicBezTo>
                      <a:pt x="7" y="21"/>
                      <a:pt x="6" y="21"/>
                      <a:pt x="5" y="20"/>
                    </a:cubicBezTo>
                    <a:cubicBezTo>
                      <a:pt x="3" y="29"/>
                      <a:pt x="5" y="39"/>
                      <a:pt x="1" y="42"/>
                    </a:cubicBezTo>
                    <a:cubicBezTo>
                      <a:pt x="0" y="44"/>
                      <a:pt x="6" y="45"/>
                      <a:pt x="7" y="48"/>
                    </a:cubicBezTo>
                    <a:cubicBezTo>
                      <a:pt x="3" y="50"/>
                      <a:pt x="3" y="50"/>
                      <a:pt x="3" y="50"/>
                    </a:cubicBezTo>
                    <a:cubicBezTo>
                      <a:pt x="6" y="52"/>
                      <a:pt x="1" y="57"/>
                      <a:pt x="8" y="55"/>
                    </a:cubicBezTo>
                    <a:cubicBezTo>
                      <a:pt x="9" y="55"/>
                      <a:pt x="5" y="54"/>
                      <a:pt x="6" y="52"/>
                    </a:cubicBezTo>
                    <a:cubicBezTo>
                      <a:pt x="9" y="52"/>
                      <a:pt x="9" y="52"/>
                      <a:pt x="9" y="52"/>
                    </a:cubicBezTo>
                    <a:cubicBezTo>
                      <a:pt x="8" y="49"/>
                      <a:pt x="8" y="49"/>
                      <a:pt x="8" y="49"/>
                    </a:cubicBezTo>
                    <a:cubicBezTo>
                      <a:pt x="11" y="50"/>
                      <a:pt x="11" y="50"/>
                      <a:pt x="11" y="50"/>
                    </a:cubicBezTo>
                    <a:cubicBezTo>
                      <a:pt x="15" y="45"/>
                      <a:pt x="2" y="46"/>
                      <a:pt x="5" y="41"/>
                    </a:cubicBezTo>
                    <a:cubicBezTo>
                      <a:pt x="11" y="41"/>
                      <a:pt x="11" y="41"/>
                      <a:pt x="11" y="41"/>
                    </a:cubicBezTo>
                    <a:cubicBezTo>
                      <a:pt x="12" y="37"/>
                      <a:pt x="10" y="35"/>
                      <a:pt x="13" y="32"/>
                    </a:cubicBezTo>
                    <a:cubicBezTo>
                      <a:pt x="13" y="32"/>
                      <a:pt x="11" y="32"/>
                      <a:pt x="12" y="32"/>
                    </a:cubicBezTo>
                    <a:cubicBezTo>
                      <a:pt x="11" y="33"/>
                      <a:pt x="9" y="34"/>
                      <a:pt x="7" y="33"/>
                    </a:cubicBezTo>
                    <a:cubicBezTo>
                      <a:pt x="3" y="26"/>
                      <a:pt x="11" y="34"/>
                      <a:pt x="13" y="30"/>
                    </a:cubicBezTo>
                    <a:cubicBezTo>
                      <a:pt x="9" y="25"/>
                      <a:pt x="9" y="14"/>
                      <a:pt x="14" y="12"/>
                    </a:cubicBezTo>
                    <a:cubicBezTo>
                      <a:pt x="10" y="14"/>
                      <a:pt x="7" y="9"/>
                      <a:pt x="8" y="6"/>
                    </a:cubicBezTo>
                    <a:cubicBezTo>
                      <a:pt x="10" y="6"/>
                      <a:pt x="11" y="8"/>
                      <a:pt x="13" y="9"/>
                    </a:cubicBezTo>
                    <a:cubicBezTo>
                      <a:pt x="14" y="8"/>
                      <a:pt x="15" y="7"/>
                      <a:pt x="15" y="6"/>
                    </a:cubicBezTo>
                    <a:cubicBezTo>
                      <a:pt x="11" y="7"/>
                      <a:pt x="7" y="4"/>
                      <a:pt x="6" y="0"/>
                    </a:cubicBezTo>
                    <a:cubicBezTo>
                      <a:pt x="1" y="7"/>
                      <a:pt x="10" y="15"/>
                      <a:pt x="8" y="22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31" name="Freeform 1023">
                <a:extLst>
                  <a:ext uri="{FF2B5EF4-FFF2-40B4-BE49-F238E27FC236}">
                    <a16:creationId xmlns:a16="http://schemas.microsoft.com/office/drawing/2014/main" xmlns="" id="{4F581588-9BF3-FE4F-BD67-5E620C2CBE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05" y="2585"/>
                <a:ext cx="1" cy="1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1 h 1"/>
                  <a:gd name="T4" fmla="*/ 1 w 1"/>
                  <a:gd name="T5" fmla="*/ 0 h 1"/>
                  <a:gd name="T6" fmla="*/ 0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lnTo>
                      <a:pt x="1" y="1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32" name="Freeform 1024">
                <a:extLst>
                  <a:ext uri="{FF2B5EF4-FFF2-40B4-BE49-F238E27FC236}">
                    <a16:creationId xmlns:a16="http://schemas.microsoft.com/office/drawing/2014/main" xmlns="" id="{DDFBA27B-4782-D544-8FAE-50F1419389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93" y="3239"/>
                <a:ext cx="3" cy="1"/>
              </a:xfrm>
              <a:custGeom>
                <a:avLst/>
                <a:gdLst>
                  <a:gd name="T0" fmla="*/ 1 w 3"/>
                  <a:gd name="T1" fmla="*/ 1 h 1"/>
                  <a:gd name="T2" fmla="*/ 3 w 3"/>
                  <a:gd name="T3" fmla="*/ 0 h 1"/>
                  <a:gd name="T4" fmla="*/ 0 w 3"/>
                  <a:gd name="T5" fmla="*/ 0 h 1"/>
                  <a:gd name="T6" fmla="*/ 1 w 3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1">
                    <a:moveTo>
                      <a:pt x="1" y="1"/>
                    </a:moveTo>
                    <a:lnTo>
                      <a:pt x="3" y="0"/>
                    </a:lnTo>
                    <a:lnTo>
                      <a:pt x="0" y="0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33" name="Freeform 1025">
                <a:extLst>
                  <a:ext uri="{FF2B5EF4-FFF2-40B4-BE49-F238E27FC236}">
                    <a16:creationId xmlns:a16="http://schemas.microsoft.com/office/drawing/2014/main" xmlns="" id="{B4EB513F-E376-8043-A899-0606FEBAE7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92" y="3228"/>
                <a:ext cx="14" cy="11"/>
              </a:xfrm>
              <a:custGeom>
                <a:avLst/>
                <a:gdLst>
                  <a:gd name="T0" fmla="*/ 16 w 16"/>
                  <a:gd name="T1" fmla="*/ 3 h 12"/>
                  <a:gd name="T2" fmla="*/ 14 w 16"/>
                  <a:gd name="T3" fmla="*/ 0 h 12"/>
                  <a:gd name="T4" fmla="*/ 0 w 16"/>
                  <a:gd name="T5" fmla="*/ 6 h 12"/>
                  <a:gd name="T6" fmla="*/ 9 w 16"/>
                  <a:gd name="T7" fmla="*/ 11 h 12"/>
                  <a:gd name="T8" fmla="*/ 6 w 16"/>
                  <a:gd name="T9" fmla="*/ 6 h 12"/>
                  <a:gd name="T10" fmla="*/ 13 w 16"/>
                  <a:gd name="T11" fmla="*/ 9 h 12"/>
                  <a:gd name="T12" fmla="*/ 11 w 16"/>
                  <a:gd name="T13" fmla="*/ 4 h 12"/>
                  <a:gd name="T14" fmla="*/ 16 w 16"/>
                  <a:gd name="T15" fmla="*/ 3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" h="12">
                    <a:moveTo>
                      <a:pt x="16" y="3"/>
                    </a:moveTo>
                    <a:cubicBezTo>
                      <a:pt x="14" y="0"/>
                      <a:pt x="14" y="0"/>
                      <a:pt x="14" y="0"/>
                    </a:cubicBezTo>
                    <a:cubicBezTo>
                      <a:pt x="4" y="3"/>
                      <a:pt x="7" y="0"/>
                      <a:pt x="0" y="6"/>
                    </a:cubicBezTo>
                    <a:cubicBezTo>
                      <a:pt x="1" y="8"/>
                      <a:pt x="5" y="12"/>
                      <a:pt x="9" y="11"/>
                    </a:cubicBezTo>
                    <a:cubicBezTo>
                      <a:pt x="9" y="10"/>
                      <a:pt x="5" y="8"/>
                      <a:pt x="6" y="6"/>
                    </a:cubicBezTo>
                    <a:cubicBezTo>
                      <a:pt x="9" y="6"/>
                      <a:pt x="9" y="9"/>
                      <a:pt x="13" y="9"/>
                    </a:cubicBezTo>
                    <a:cubicBezTo>
                      <a:pt x="16" y="6"/>
                      <a:pt x="10" y="7"/>
                      <a:pt x="11" y="4"/>
                    </a:cubicBezTo>
                    <a:lnTo>
                      <a:pt x="16" y="3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34" name="Freeform 1026">
                <a:extLst>
                  <a:ext uri="{FF2B5EF4-FFF2-40B4-BE49-F238E27FC236}">
                    <a16:creationId xmlns:a16="http://schemas.microsoft.com/office/drawing/2014/main" xmlns="" id="{C68A1751-5EFD-EA46-99F4-7136EE7F33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97" y="3227"/>
                <a:ext cx="4" cy="1"/>
              </a:xfrm>
              <a:custGeom>
                <a:avLst/>
                <a:gdLst>
                  <a:gd name="T0" fmla="*/ 0 w 5"/>
                  <a:gd name="T1" fmla="*/ 2 h 2"/>
                  <a:gd name="T2" fmla="*/ 5 w 5"/>
                  <a:gd name="T3" fmla="*/ 2 h 2"/>
                  <a:gd name="T4" fmla="*/ 0 w 5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2">
                    <a:moveTo>
                      <a:pt x="0" y="2"/>
                    </a:moveTo>
                    <a:cubicBezTo>
                      <a:pt x="5" y="2"/>
                      <a:pt x="5" y="2"/>
                      <a:pt x="5" y="2"/>
                    </a:cubicBezTo>
                    <a:cubicBezTo>
                      <a:pt x="3" y="2"/>
                      <a:pt x="1" y="0"/>
                      <a:pt x="0" y="2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35" name="Freeform 1027">
                <a:extLst>
                  <a:ext uri="{FF2B5EF4-FFF2-40B4-BE49-F238E27FC236}">
                    <a16:creationId xmlns:a16="http://schemas.microsoft.com/office/drawing/2014/main" xmlns="" id="{635A6FA2-F9A4-2647-9635-173560CF02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94" y="3224"/>
                <a:ext cx="6" cy="3"/>
              </a:xfrm>
              <a:custGeom>
                <a:avLst/>
                <a:gdLst>
                  <a:gd name="T0" fmla="*/ 2 w 7"/>
                  <a:gd name="T1" fmla="*/ 3 h 3"/>
                  <a:gd name="T2" fmla="*/ 7 w 7"/>
                  <a:gd name="T3" fmla="*/ 2 h 3"/>
                  <a:gd name="T4" fmla="*/ 0 w 7"/>
                  <a:gd name="T5" fmla="*/ 0 h 3"/>
                  <a:gd name="T6" fmla="*/ 2 w 7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3">
                    <a:moveTo>
                      <a:pt x="2" y="3"/>
                    </a:moveTo>
                    <a:cubicBezTo>
                      <a:pt x="3" y="0"/>
                      <a:pt x="6" y="2"/>
                      <a:pt x="7" y="2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2" y="3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36" name="Freeform 1028">
                <a:extLst>
                  <a:ext uri="{FF2B5EF4-FFF2-40B4-BE49-F238E27FC236}">
                    <a16:creationId xmlns:a16="http://schemas.microsoft.com/office/drawing/2014/main" xmlns="" id="{AE141431-E2C6-AF4F-AA79-0300BF89DE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94" y="3217"/>
                <a:ext cx="2" cy="1"/>
              </a:xfrm>
              <a:custGeom>
                <a:avLst/>
                <a:gdLst>
                  <a:gd name="T0" fmla="*/ 2 w 2"/>
                  <a:gd name="T1" fmla="*/ 1 h 1"/>
                  <a:gd name="T2" fmla="*/ 1 w 2"/>
                  <a:gd name="T3" fmla="*/ 0 h 1"/>
                  <a:gd name="T4" fmla="*/ 2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37" name="Freeform 1029">
                <a:extLst>
                  <a:ext uri="{FF2B5EF4-FFF2-40B4-BE49-F238E27FC236}">
                    <a16:creationId xmlns:a16="http://schemas.microsoft.com/office/drawing/2014/main" xmlns="" id="{1C0A54E5-15BE-9F48-83C8-06C8ED1629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93" y="3214"/>
                <a:ext cx="10" cy="8"/>
              </a:xfrm>
              <a:custGeom>
                <a:avLst/>
                <a:gdLst>
                  <a:gd name="T0" fmla="*/ 3 w 12"/>
                  <a:gd name="T1" fmla="*/ 0 h 10"/>
                  <a:gd name="T2" fmla="*/ 3 w 12"/>
                  <a:gd name="T3" fmla="*/ 4 h 10"/>
                  <a:gd name="T4" fmla="*/ 3 w 12"/>
                  <a:gd name="T5" fmla="*/ 4 h 10"/>
                  <a:gd name="T6" fmla="*/ 9 w 12"/>
                  <a:gd name="T7" fmla="*/ 6 h 10"/>
                  <a:gd name="T8" fmla="*/ 8 w 12"/>
                  <a:gd name="T9" fmla="*/ 10 h 10"/>
                  <a:gd name="T10" fmla="*/ 12 w 12"/>
                  <a:gd name="T11" fmla="*/ 7 h 10"/>
                  <a:gd name="T12" fmla="*/ 3 w 12"/>
                  <a:gd name="T13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10">
                    <a:moveTo>
                      <a:pt x="3" y="0"/>
                    </a:moveTo>
                    <a:cubicBezTo>
                      <a:pt x="0" y="1"/>
                      <a:pt x="2" y="2"/>
                      <a:pt x="3" y="4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5" y="2"/>
                      <a:pt x="10" y="3"/>
                      <a:pt x="9" y="6"/>
                    </a:cubicBezTo>
                    <a:cubicBezTo>
                      <a:pt x="10" y="8"/>
                      <a:pt x="5" y="8"/>
                      <a:pt x="8" y="10"/>
                    </a:cubicBezTo>
                    <a:cubicBezTo>
                      <a:pt x="12" y="7"/>
                      <a:pt x="12" y="7"/>
                      <a:pt x="12" y="7"/>
                    </a:cubicBezTo>
                    <a:cubicBezTo>
                      <a:pt x="11" y="3"/>
                      <a:pt x="5" y="2"/>
                      <a:pt x="3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38" name="Freeform 1030">
                <a:extLst>
                  <a:ext uri="{FF2B5EF4-FFF2-40B4-BE49-F238E27FC236}">
                    <a16:creationId xmlns:a16="http://schemas.microsoft.com/office/drawing/2014/main" xmlns="" id="{2661A316-5F94-8145-ABA7-61DCF0B27D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96" y="3218"/>
                <a:ext cx="1" cy="1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39" name="Freeform 1031">
                <a:extLst>
                  <a:ext uri="{FF2B5EF4-FFF2-40B4-BE49-F238E27FC236}">
                    <a16:creationId xmlns:a16="http://schemas.microsoft.com/office/drawing/2014/main" xmlns="" id="{1B1FCA04-7C16-3148-91AF-945CD183F9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95" y="3222"/>
                <a:ext cx="3" cy="1"/>
              </a:xfrm>
              <a:custGeom>
                <a:avLst/>
                <a:gdLst>
                  <a:gd name="T0" fmla="*/ 0 w 3"/>
                  <a:gd name="T1" fmla="*/ 0 h 1"/>
                  <a:gd name="T2" fmla="*/ 1 w 3"/>
                  <a:gd name="T3" fmla="*/ 1 h 1"/>
                  <a:gd name="T4" fmla="*/ 3 w 3"/>
                  <a:gd name="T5" fmla="*/ 1 h 1"/>
                  <a:gd name="T6" fmla="*/ 0 w 3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1">
                    <a:moveTo>
                      <a:pt x="0" y="0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40" name="Freeform 1032">
                <a:extLst>
                  <a:ext uri="{FF2B5EF4-FFF2-40B4-BE49-F238E27FC236}">
                    <a16:creationId xmlns:a16="http://schemas.microsoft.com/office/drawing/2014/main" xmlns="" id="{8DF355EB-7171-7E46-9225-CE45F4AE50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94" y="3204"/>
                <a:ext cx="11" cy="8"/>
              </a:xfrm>
              <a:custGeom>
                <a:avLst/>
                <a:gdLst>
                  <a:gd name="T0" fmla="*/ 1 w 13"/>
                  <a:gd name="T1" fmla="*/ 3 h 9"/>
                  <a:gd name="T2" fmla="*/ 6 w 13"/>
                  <a:gd name="T3" fmla="*/ 9 h 9"/>
                  <a:gd name="T4" fmla="*/ 13 w 13"/>
                  <a:gd name="T5" fmla="*/ 4 h 9"/>
                  <a:gd name="T6" fmla="*/ 11 w 13"/>
                  <a:gd name="T7" fmla="*/ 1 h 9"/>
                  <a:gd name="T8" fmla="*/ 1 w 13"/>
                  <a:gd name="T9" fmla="*/ 3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9">
                    <a:moveTo>
                      <a:pt x="1" y="3"/>
                    </a:moveTo>
                    <a:cubicBezTo>
                      <a:pt x="8" y="4"/>
                      <a:pt x="0" y="9"/>
                      <a:pt x="6" y="9"/>
                    </a:cubicBezTo>
                    <a:cubicBezTo>
                      <a:pt x="5" y="6"/>
                      <a:pt x="10" y="4"/>
                      <a:pt x="13" y="4"/>
                    </a:cubicBezTo>
                    <a:cubicBezTo>
                      <a:pt x="11" y="1"/>
                      <a:pt x="11" y="1"/>
                      <a:pt x="11" y="1"/>
                    </a:cubicBezTo>
                    <a:cubicBezTo>
                      <a:pt x="9" y="0"/>
                      <a:pt x="4" y="2"/>
                      <a:pt x="1" y="3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41" name="Freeform 1033">
                <a:extLst>
                  <a:ext uri="{FF2B5EF4-FFF2-40B4-BE49-F238E27FC236}">
                    <a16:creationId xmlns:a16="http://schemas.microsoft.com/office/drawing/2014/main" xmlns="" id="{F6901A79-DCA8-844D-9251-778154EB6C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07" y="3200"/>
                <a:ext cx="1" cy="1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lnTo>
                      <a:pt x="0" y="0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42" name="Freeform 1034">
                <a:extLst>
                  <a:ext uri="{FF2B5EF4-FFF2-40B4-BE49-F238E27FC236}">
                    <a16:creationId xmlns:a16="http://schemas.microsoft.com/office/drawing/2014/main" xmlns="" id="{A0A9D1BF-B59D-A44C-8315-A6E02C7993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97" y="3186"/>
                <a:ext cx="15" cy="17"/>
              </a:xfrm>
              <a:custGeom>
                <a:avLst/>
                <a:gdLst>
                  <a:gd name="T0" fmla="*/ 2 w 17"/>
                  <a:gd name="T1" fmla="*/ 0 h 19"/>
                  <a:gd name="T2" fmla="*/ 8 w 17"/>
                  <a:gd name="T3" fmla="*/ 8 h 19"/>
                  <a:gd name="T4" fmla="*/ 3 w 17"/>
                  <a:gd name="T5" fmla="*/ 6 h 19"/>
                  <a:gd name="T6" fmla="*/ 6 w 17"/>
                  <a:gd name="T7" fmla="*/ 13 h 19"/>
                  <a:gd name="T8" fmla="*/ 0 w 17"/>
                  <a:gd name="T9" fmla="*/ 9 h 19"/>
                  <a:gd name="T10" fmla="*/ 6 w 17"/>
                  <a:gd name="T11" fmla="*/ 16 h 19"/>
                  <a:gd name="T12" fmla="*/ 2 w 17"/>
                  <a:gd name="T13" fmla="*/ 19 h 19"/>
                  <a:gd name="T14" fmla="*/ 9 w 17"/>
                  <a:gd name="T15" fmla="*/ 18 h 19"/>
                  <a:gd name="T16" fmla="*/ 8 w 17"/>
                  <a:gd name="T17" fmla="*/ 15 h 19"/>
                  <a:gd name="T18" fmla="*/ 12 w 17"/>
                  <a:gd name="T19" fmla="*/ 16 h 19"/>
                  <a:gd name="T20" fmla="*/ 16 w 17"/>
                  <a:gd name="T21" fmla="*/ 6 h 19"/>
                  <a:gd name="T22" fmla="*/ 2 w 17"/>
                  <a:gd name="T23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7" h="19">
                    <a:moveTo>
                      <a:pt x="2" y="0"/>
                    </a:moveTo>
                    <a:cubicBezTo>
                      <a:pt x="8" y="8"/>
                      <a:pt x="8" y="8"/>
                      <a:pt x="8" y="8"/>
                    </a:cubicBezTo>
                    <a:cubicBezTo>
                      <a:pt x="6" y="7"/>
                      <a:pt x="4" y="8"/>
                      <a:pt x="3" y="6"/>
                    </a:cubicBezTo>
                    <a:cubicBezTo>
                      <a:pt x="3" y="9"/>
                      <a:pt x="7" y="10"/>
                      <a:pt x="6" y="13"/>
                    </a:cubicBezTo>
                    <a:cubicBezTo>
                      <a:pt x="0" y="14"/>
                      <a:pt x="6" y="8"/>
                      <a:pt x="0" y="9"/>
                    </a:cubicBezTo>
                    <a:cubicBezTo>
                      <a:pt x="1" y="12"/>
                      <a:pt x="1" y="15"/>
                      <a:pt x="6" y="16"/>
                    </a:cubicBezTo>
                    <a:cubicBezTo>
                      <a:pt x="2" y="19"/>
                      <a:pt x="2" y="19"/>
                      <a:pt x="2" y="19"/>
                    </a:cubicBezTo>
                    <a:cubicBezTo>
                      <a:pt x="9" y="18"/>
                      <a:pt x="9" y="18"/>
                      <a:pt x="9" y="18"/>
                    </a:cubicBezTo>
                    <a:cubicBezTo>
                      <a:pt x="11" y="17"/>
                      <a:pt x="3" y="16"/>
                      <a:pt x="8" y="15"/>
                    </a:cubicBezTo>
                    <a:cubicBezTo>
                      <a:pt x="11" y="14"/>
                      <a:pt x="11" y="16"/>
                      <a:pt x="12" y="16"/>
                    </a:cubicBezTo>
                    <a:cubicBezTo>
                      <a:pt x="11" y="14"/>
                      <a:pt x="17" y="11"/>
                      <a:pt x="16" y="6"/>
                    </a:cubicBezTo>
                    <a:cubicBezTo>
                      <a:pt x="15" y="2"/>
                      <a:pt x="5" y="3"/>
                      <a:pt x="2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43" name="Freeform 1035">
                <a:extLst>
                  <a:ext uri="{FF2B5EF4-FFF2-40B4-BE49-F238E27FC236}">
                    <a16:creationId xmlns:a16="http://schemas.microsoft.com/office/drawing/2014/main" xmlns="" id="{09AFD15F-EF5A-5648-94C6-165BB546CA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04" y="3185"/>
                <a:ext cx="2" cy="1"/>
              </a:xfrm>
              <a:custGeom>
                <a:avLst/>
                <a:gdLst>
                  <a:gd name="T0" fmla="*/ 1 w 2"/>
                  <a:gd name="T1" fmla="*/ 1 h 1"/>
                  <a:gd name="T2" fmla="*/ 2 w 2"/>
                  <a:gd name="T3" fmla="*/ 0 h 1"/>
                  <a:gd name="T4" fmla="*/ 0 w 2"/>
                  <a:gd name="T5" fmla="*/ 1 h 1"/>
                  <a:gd name="T6" fmla="*/ 1 w 2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1" y="1"/>
                    </a:moveTo>
                    <a:lnTo>
                      <a:pt x="2" y="0"/>
                    </a:lnTo>
                    <a:lnTo>
                      <a:pt x="0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44" name="Freeform 1036">
                <a:extLst>
                  <a:ext uri="{FF2B5EF4-FFF2-40B4-BE49-F238E27FC236}">
                    <a16:creationId xmlns:a16="http://schemas.microsoft.com/office/drawing/2014/main" xmlns="" id="{264727E2-1897-5D42-94FE-5852D0B846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96" y="3170"/>
                <a:ext cx="16" cy="14"/>
              </a:xfrm>
              <a:custGeom>
                <a:avLst/>
                <a:gdLst>
                  <a:gd name="T0" fmla="*/ 1 w 18"/>
                  <a:gd name="T1" fmla="*/ 10 h 16"/>
                  <a:gd name="T2" fmla="*/ 5 w 18"/>
                  <a:gd name="T3" fmla="*/ 14 h 16"/>
                  <a:gd name="T4" fmla="*/ 2 w 18"/>
                  <a:gd name="T5" fmla="*/ 15 h 16"/>
                  <a:gd name="T6" fmla="*/ 8 w 18"/>
                  <a:gd name="T7" fmla="*/ 16 h 16"/>
                  <a:gd name="T8" fmla="*/ 4 w 18"/>
                  <a:gd name="T9" fmla="*/ 9 h 16"/>
                  <a:gd name="T10" fmla="*/ 13 w 18"/>
                  <a:gd name="T11" fmla="*/ 7 h 16"/>
                  <a:gd name="T12" fmla="*/ 11 w 18"/>
                  <a:gd name="T13" fmla="*/ 11 h 16"/>
                  <a:gd name="T14" fmla="*/ 10 w 18"/>
                  <a:gd name="T15" fmla="*/ 0 h 16"/>
                  <a:gd name="T16" fmla="*/ 8 w 18"/>
                  <a:gd name="T17" fmla="*/ 2 h 16"/>
                  <a:gd name="T18" fmla="*/ 6 w 18"/>
                  <a:gd name="T19" fmla="*/ 0 h 16"/>
                  <a:gd name="T20" fmla="*/ 1 w 18"/>
                  <a:gd name="T21" fmla="*/ 1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8" h="16">
                    <a:moveTo>
                      <a:pt x="1" y="10"/>
                    </a:moveTo>
                    <a:cubicBezTo>
                      <a:pt x="5" y="14"/>
                      <a:pt x="5" y="14"/>
                      <a:pt x="5" y="14"/>
                    </a:cubicBezTo>
                    <a:cubicBezTo>
                      <a:pt x="5" y="15"/>
                      <a:pt x="3" y="15"/>
                      <a:pt x="2" y="15"/>
                    </a:cubicBezTo>
                    <a:cubicBezTo>
                      <a:pt x="4" y="15"/>
                      <a:pt x="6" y="16"/>
                      <a:pt x="8" y="16"/>
                    </a:cubicBezTo>
                    <a:cubicBezTo>
                      <a:pt x="13" y="14"/>
                      <a:pt x="5" y="11"/>
                      <a:pt x="4" y="9"/>
                    </a:cubicBezTo>
                    <a:cubicBezTo>
                      <a:pt x="7" y="3"/>
                      <a:pt x="8" y="9"/>
                      <a:pt x="13" y="7"/>
                    </a:cubicBezTo>
                    <a:cubicBezTo>
                      <a:pt x="13" y="8"/>
                      <a:pt x="12" y="8"/>
                      <a:pt x="11" y="11"/>
                    </a:cubicBezTo>
                    <a:cubicBezTo>
                      <a:pt x="18" y="7"/>
                      <a:pt x="12" y="3"/>
                      <a:pt x="10" y="0"/>
                    </a:cubicBezTo>
                    <a:cubicBezTo>
                      <a:pt x="9" y="1"/>
                      <a:pt x="7" y="1"/>
                      <a:pt x="8" y="2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1" y="3"/>
                      <a:pt x="0" y="5"/>
                      <a:pt x="1" y="1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45" name="Freeform 1037">
                <a:extLst>
                  <a:ext uri="{FF2B5EF4-FFF2-40B4-BE49-F238E27FC236}">
                    <a16:creationId xmlns:a16="http://schemas.microsoft.com/office/drawing/2014/main" xmlns="" id="{7930BDF0-3B3A-DF44-A57F-4174CD3AAC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95" y="3183"/>
                <a:ext cx="3" cy="2"/>
              </a:xfrm>
              <a:custGeom>
                <a:avLst/>
                <a:gdLst>
                  <a:gd name="T0" fmla="*/ 2 w 3"/>
                  <a:gd name="T1" fmla="*/ 3 h 3"/>
                  <a:gd name="T2" fmla="*/ 3 w 3"/>
                  <a:gd name="T3" fmla="*/ 0 h 3"/>
                  <a:gd name="T4" fmla="*/ 2 w 3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3">
                    <a:moveTo>
                      <a:pt x="2" y="3"/>
                    </a:moveTo>
                    <a:cubicBezTo>
                      <a:pt x="2" y="1"/>
                      <a:pt x="2" y="1"/>
                      <a:pt x="3" y="0"/>
                    </a:cubicBezTo>
                    <a:cubicBezTo>
                      <a:pt x="1" y="1"/>
                      <a:pt x="0" y="1"/>
                      <a:pt x="2" y="3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46" name="Freeform 1038">
                <a:extLst>
                  <a:ext uri="{FF2B5EF4-FFF2-40B4-BE49-F238E27FC236}">
                    <a16:creationId xmlns:a16="http://schemas.microsoft.com/office/drawing/2014/main" xmlns="" id="{01BDA0ED-7313-3A46-8865-5722CC4428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04" y="3169"/>
                <a:ext cx="1" cy="1"/>
              </a:xfrm>
              <a:custGeom>
                <a:avLst/>
                <a:gdLst>
                  <a:gd name="T0" fmla="*/ 1 w 1"/>
                  <a:gd name="T1" fmla="*/ 0 h 1"/>
                  <a:gd name="T2" fmla="*/ 1 w 1"/>
                  <a:gd name="T3" fmla="*/ 1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0"/>
                      <a:pt x="0" y="1"/>
                      <a:pt x="1" y="1"/>
                    </a:cubicBezTo>
                    <a:cubicBezTo>
                      <a:pt x="1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47" name="Freeform 1039">
                <a:extLst>
                  <a:ext uri="{FF2B5EF4-FFF2-40B4-BE49-F238E27FC236}">
                    <a16:creationId xmlns:a16="http://schemas.microsoft.com/office/drawing/2014/main" xmlns="" id="{4EB17366-5A8D-4C4A-8AF2-C6ED7021DC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96" y="3169"/>
                <a:ext cx="3" cy="3"/>
              </a:xfrm>
              <a:custGeom>
                <a:avLst/>
                <a:gdLst>
                  <a:gd name="T0" fmla="*/ 3 w 3"/>
                  <a:gd name="T1" fmla="*/ 2 h 3"/>
                  <a:gd name="T2" fmla="*/ 3 w 3"/>
                  <a:gd name="T3" fmla="*/ 0 h 3"/>
                  <a:gd name="T4" fmla="*/ 0 w 3"/>
                  <a:gd name="T5" fmla="*/ 1 h 3"/>
                  <a:gd name="T6" fmla="*/ 3 w 3"/>
                  <a:gd name="T7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3">
                    <a:moveTo>
                      <a:pt x="3" y="2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1"/>
                      <a:pt x="1" y="3"/>
                      <a:pt x="3" y="2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48" name="Freeform 1040">
                <a:extLst>
                  <a:ext uri="{FF2B5EF4-FFF2-40B4-BE49-F238E27FC236}">
                    <a16:creationId xmlns:a16="http://schemas.microsoft.com/office/drawing/2014/main" xmlns="" id="{CE2A9F34-3E5E-5E47-9667-72E298AC28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93" y="3074"/>
                <a:ext cx="18" cy="93"/>
              </a:xfrm>
              <a:custGeom>
                <a:avLst/>
                <a:gdLst>
                  <a:gd name="T0" fmla="*/ 18 w 21"/>
                  <a:gd name="T1" fmla="*/ 1 h 108"/>
                  <a:gd name="T2" fmla="*/ 15 w 21"/>
                  <a:gd name="T3" fmla="*/ 5 h 108"/>
                  <a:gd name="T4" fmla="*/ 11 w 21"/>
                  <a:gd name="T5" fmla="*/ 0 h 108"/>
                  <a:gd name="T6" fmla="*/ 4 w 21"/>
                  <a:gd name="T7" fmla="*/ 0 h 108"/>
                  <a:gd name="T8" fmla="*/ 7 w 21"/>
                  <a:gd name="T9" fmla="*/ 9 h 108"/>
                  <a:gd name="T10" fmla="*/ 3 w 21"/>
                  <a:gd name="T11" fmla="*/ 9 h 108"/>
                  <a:gd name="T12" fmla="*/ 5 w 21"/>
                  <a:gd name="T13" fmla="*/ 25 h 108"/>
                  <a:gd name="T14" fmla="*/ 7 w 21"/>
                  <a:gd name="T15" fmla="*/ 36 h 108"/>
                  <a:gd name="T16" fmla="*/ 4 w 21"/>
                  <a:gd name="T17" fmla="*/ 82 h 108"/>
                  <a:gd name="T18" fmla="*/ 10 w 21"/>
                  <a:gd name="T19" fmla="*/ 84 h 108"/>
                  <a:gd name="T20" fmla="*/ 6 w 21"/>
                  <a:gd name="T21" fmla="*/ 87 h 108"/>
                  <a:gd name="T22" fmla="*/ 6 w 21"/>
                  <a:gd name="T23" fmla="*/ 85 h 108"/>
                  <a:gd name="T24" fmla="*/ 4 w 21"/>
                  <a:gd name="T25" fmla="*/ 97 h 108"/>
                  <a:gd name="T26" fmla="*/ 12 w 21"/>
                  <a:gd name="T27" fmla="*/ 98 h 108"/>
                  <a:gd name="T28" fmla="*/ 4 w 21"/>
                  <a:gd name="T29" fmla="*/ 103 h 108"/>
                  <a:gd name="T30" fmla="*/ 9 w 21"/>
                  <a:gd name="T31" fmla="*/ 108 h 108"/>
                  <a:gd name="T32" fmla="*/ 14 w 21"/>
                  <a:gd name="T33" fmla="*/ 103 h 108"/>
                  <a:gd name="T34" fmla="*/ 17 w 21"/>
                  <a:gd name="T35" fmla="*/ 107 h 108"/>
                  <a:gd name="T36" fmla="*/ 9 w 21"/>
                  <a:gd name="T37" fmla="*/ 77 h 108"/>
                  <a:gd name="T38" fmla="*/ 12 w 21"/>
                  <a:gd name="T39" fmla="*/ 78 h 108"/>
                  <a:gd name="T40" fmla="*/ 16 w 21"/>
                  <a:gd name="T41" fmla="*/ 61 h 108"/>
                  <a:gd name="T42" fmla="*/ 10 w 21"/>
                  <a:gd name="T43" fmla="*/ 54 h 108"/>
                  <a:gd name="T44" fmla="*/ 13 w 21"/>
                  <a:gd name="T45" fmla="*/ 50 h 108"/>
                  <a:gd name="T46" fmla="*/ 10 w 21"/>
                  <a:gd name="T47" fmla="*/ 49 h 108"/>
                  <a:gd name="T48" fmla="*/ 14 w 21"/>
                  <a:gd name="T49" fmla="*/ 44 h 108"/>
                  <a:gd name="T50" fmla="*/ 6 w 21"/>
                  <a:gd name="T51" fmla="*/ 43 h 108"/>
                  <a:gd name="T52" fmla="*/ 18 w 21"/>
                  <a:gd name="T53" fmla="*/ 32 h 108"/>
                  <a:gd name="T54" fmla="*/ 13 w 21"/>
                  <a:gd name="T55" fmla="*/ 34 h 108"/>
                  <a:gd name="T56" fmla="*/ 10 w 21"/>
                  <a:gd name="T57" fmla="*/ 31 h 108"/>
                  <a:gd name="T58" fmla="*/ 17 w 21"/>
                  <a:gd name="T59" fmla="*/ 30 h 108"/>
                  <a:gd name="T60" fmla="*/ 13 w 21"/>
                  <a:gd name="T61" fmla="*/ 22 h 108"/>
                  <a:gd name="T62" fmla="*/ 9 w 21"/>
                  <a:gd name="T63" fmla="*/ 22 h 108"/>
                  <a:gd name="T64" fmla="*/ 11 w 21"/>
                  <a:gd name="T65" fmla="*/ 11 h 108"/>
                  <a:gd name="T66" fmla="*/ 18 w 21"/>
                  <a:gd name="T67" fmla="*/ 17 h 108"/>
                  <a:gd name="T68" fmla="*/ 21 w 21"/>
                  <a:gd name="T69" fmla="*/ 13 h 108"/>
                  <a:gd name="T70" fmla="*/ 12 w 21"/>
                  <a:gd name="T71" fmla="*/ 6 h 108"/>
                  <a:gd name="T72" fmla="*/ 18 w 21"/>
                  <a:gd name="T73" fmla="*/ 1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1" h="108">
                    <a:moveTo>
                      <a:pt x="18" y="1"/>
                    </a:moveTo>
                    <a:cubicBezTo>
                      <a:pt x="16" y="1"/>
                      <a:pt x="15" y="2"/>
                      <a:pt x="15" y="5"/>
                    </a:cubicBezTo>
                    <a:cubicBezTo>
                      <a:pt x="12" y="4"/>
                      <a:pt x="13" y="1"/>
                      <a:pt x="11" y="0"/>
                    </a:cubicBezTo>
                    <a:cubicBezTo>
                      <a:pt x="9" y="3"/>
                      <a:pt x="7" y="0"/>
                      <a:pt x="4" y="0"/>
                    </a:cubicBezTo>
                    <a:cubicBezTo>
                      <a:pt x="3" y="4"/>
                      <a:pt x="8" y="5"/>
                      <a:pt x="7" y="9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5" y="13"/>
                      <a:pt x="8" y="21"/>
                      <a:pt x="5" y="25"/>
                    </a:cubicBezTo>
                    <a:cubicBezTo>
                      <a:pt x="4" y="29"/>
                      <a:pt x="5" y="32"/>
                      <a:pt x="7" y="36"/>
                    </a:cubicBezTo>
                    <a:cubicBezTo>
                      <a:pt x="4" y="51"/>
                      <a:pt x="7" y="66"/>
                      <a:pt x="4" y="82"/>
                    </a:cubicBezTo>
                    <a:cubicBezTo>
                      <a:pt x="10" y="84"/>
                      <a:pt x="10" y="84"/>
                      <a:pt x="10" y="84"/>
                    </a:cubicBezTo>
                    <a:cubicBezTo>
                      <a:pt x="7" y="85"/>
                      <a:pt x="10" y="88"/>
                      <a:pt x="6" y="87"/>
                    </a:cubicBezTo>
                    <a:cubicBezTo>
                      <a:pt x="7" y="86"/>
                      <a:pt x="6" y="86"/>
                      <a:pt x="6" y="85"/>
                    </a:cubicBezTo>
                    <a:cubicBezTo>
                      <a:pt x="0" y="88"/>
                      <a:pt x="6" y="93"/>
                      <a:pt x="4" y="97"/>
                    </a:cubicBezTo>
                    <a:cubicBezTo>
                      <a:pt x="5" y="97"/>
                      <a:pt x="11" y="96"/>
                      <a:pt x="12" y="98"/>
                    </a:cubicBezTo>
                    <a:cubicBezTo>
                      <a:pt x="5" y="97"/>
                      <a:pt x="12" y="102"/>
                      <a:pt x="4" y="103"/>
                    </a:cubicBezTo>
                    <a:cubicBezTo>
                      <a:pt x="2" y="107"/>
                      <a:pt x="10" y="104"/>
                      <a:pt x="9" y="108"/>
                    </a:cubicBezTo>
                    <a:cubicBezTo>
                      <a:pt x="13" y="108"/>
                      <a:pt x="11" y="104"/>
                      <a:pt x="14" y="103"/>
                    </a:cubicBezTo>
                    <a:cubicBezTo>
                      <a:pt x="17" y="104"/>
                      <a:pt x="12" y="107"/>
                      <a:pt x="17" y="107"/>
                    </a:cubicBezTo>
                    <a:cubicBezTo>
                      <a:pt x="19" y="100"/>
                      <a:pt x="11" y="88"/>
                      <a:pt x="9" y="77"/>
                    </a:cubicBezTo>
                    <a:cubicBezTo>
                      <a:pt x="12" y="78"/>
                      <a:pt x="12" y="78"/>
                      <a:pt x="12" y="78"/>
                    </a:cubicBezTo>
                    <a:cubicBezTo>
                      <a:pt x="10" y="73"/>
                      <a:pt x="10" y="65"/>
                      <a:pt x="16" y="61"/>
                    </a:cubicBezTo>
                    <a:cubicBezTo>
                      <a:pt x="13" y="62"/>
                      <a:pt x="19" y="53"/>
                      <a:pt x="10" y="54"/>
                    </a:cubicBezTo>
                    <a:cubicBezTo>
                      <a:pt x="12" y="52"/>
                      <a:pt x="12" y="52"/>
                      <a:pt x="13" y="50"/>
                    </a:cubicBezTo>
                    <a:cubicBezTo>
                      <a:pt x="10" y="49"/>
                      <a:pt x="10" y="49"/>
                      <a:pt x="10" y="49"/>
                    </a:cubicBezTo>
                    <a:cubicBezTo>
                      <a:pt x="10" y="47"/>
                      <a:pt x="14" y="47"/>
                      <a:pt x="14" y="44"/>
                    </a:cubicBezTo>
                    <a:cubicBezTo>
                      <a:pt x="10" y="46"/>
                      <a:pt x="9" y="44"/>
                      <a:pt x="6" y="43"/>
                    </a:cubicBezTo>
                    <a:cubicBezTo>
                      <a:pt x="10" y="39"/>
                      <a:pt x="14" y="35"/>
                      <a:pt x="18" y="32"/>
                    </a:cubicBezTo>
                    <a:cubicBezTo>
                      <a:pt x="16" y="33"/>
                      <a:pt x="15" y="33"/>
                      <a:pt x="13" y="34"/>
                    </a:cubicBezTo>
                    <a:cubicBezTo>
                      <a:pt x="15" y="32"/>
                      <a:pt x="11" y="32"/>
                      <a:pt x="10" y="31"/>
                    </a:cubicBezTo>
                    <a:cubicBezTo>
                      <a:pt x="10" y="29"/>
                      <a:pt x="15" y="30"/>
                      <a:pt x="17" y="30"/>
                    </a:cubicBezTo>
                    <a:cubicBezTo>
                      <a:pt x="19" y="26"/>
                      <a:pt x="10" y="24"/>
                      <a:pt x="13" y="22"/>
                    </a:cubicBezTo>
                    <a:cubicBezTo>
                      <a:pt x="9" y="22"/>
                      <a:pt x="9" y="22"/>
                      <a:pt x="9" y="22"/>
                    </a:cubicBezTo>
                    <a:cubicBezTo>
                      <a:pt x="8" y="18"/>
                      <a:pt x="12" y="15"/>
                      <a:pt x="11" y="11"/>
                    </a:cubicBezTo>
                    <a:cubicBezTo>
                      <a:pt x="16" y="9"/>
                      <a:pt x="16" y="15"/>
                      <a:pt x="18" y="17"/>
                    </a:cubicBezTo>
                    <a:cubicBezTo>
                      <a:pt x="19" y="16"/>
                      <a:pt x="19" y="14"/>
                      <a:pt x="21" y="13"/>
                    </a:cubicBezTo>
                    <a:cubicBezTo>
                      <a:pt x="18" y="11"/>
                      <a:pt x="15" y="8"/>
                      <a:pt x="12" y="6"/>
                    </a:cubicBezTo>
                    <a:cubicBezTo>
                      <a:pt x="18" y="8"/>
                      <a:pt x="18" y="3"/>
                      <a:pt x="18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49" name="Freeform 1041">
                <a:extLst>
                  <a:ext uri="{FF2B5EF4-FFF2-40B4-BE49-F238E27FC236}">
                    <a16:creationId xmlns:a16="http://schemas.microsoft.com/office/drawing/2014/main" xmlns="" id="{D3632B1E-3E73-5442-989B-31188EA62A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11" y="3085"/>
                <a:ext cx="2" cy="2"/>
              </a:xfrm>
              <a:custGeom>
                <a:avLst/>
                <a:gdLst>
                  <a:gd name="T0" fmla="*/ 0 w 2"/>
                  <a:gd name="T1" fmla="*/ 0 h 2"/>
                  <a:gd name="T2" fmla="*/ 2 w 2"/>
                  <a:gd name="T3" fmla="*/ 2 h 2"/>
                  <a:gd name="T4" fmla="*/ 1 w 2"/>
                  <a:gd name="T5" fmla="*/ 0 h 2"/>
                  <a:gd name="T6" fmla="*/ 0 w 2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lnTo>
                      <a:pt x="2" y="2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50" name="Freeform 1042">
                <a:extLst>
                  <a:ext uri="{FF2B5EF4-FFF2-40B4-BE49-F238E27FC236}">
                    <a16:creationId xmlns:a16="http://schemas.microsoft.com/office/drawing/2014/main" xmlns="" id="{C540DC3A-D915-334F-8048-602E425C9D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08" y="3075"/>
                <a:ext cx="1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51" name="Freeform 1043">
                <a:extLst>
                  <a:ext uri="{FF2B5EF4-FFF2-40B4-BE49-F238E27FC236}">
                    <a16:creationId xmlns:a16="http://schemas.microsoft.com/office/drawing/2014/main" xmlns="" id="{46FD3F9B-8E90-E34C-B9C8-88B62E554D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97" y="3095"/>
                <a:ext cx="0" cy="1"/>
              </a:xfrm>
              <a:custGeom>
                <a:avLst/>
                <a:gdLst>
                  <a:gd name="T0" fmla="*/ 1 h 1"/>
                  <a:gd name="T1" fmla="*/ 1 h 1"/>
                  <a:gd name="T2" fmla="*/ 0 h 1"/>
                  <a:gd name="T3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lnTo>
                      <a:pt x="0" y="1"/>
                    </a:lnTo>
                    <a:lnTo>
                      <a:pt x="0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52" name="Freeform 1044">
                <a:extLst>
                  <a:ext uri="{FF2B5EF4-FFF2-40B4-BE49-F238E27FC236}">
                    <a16:creationId xmlns:a16="http://schemas.microsoft.com/office/drawing/2014/main" xmlns="" id="{32420873-943D-1A4A-A7FB-827AE6815F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08" y="3099"/>
                <a:ext cx="4" cy="3"/>
              </a:xfrm>
              <a:custGeom>
                <a:avLst/>
                <a:gdLst>
                  <a:gd name="T0" fmla="*/ 4 w 4"/>
                  <a:gd name="T1" fmla="*/ 0 h 3"/>
                  <a:gd name="T2" fmla="*/ 0 w 4"/>
                  <a:gd name="T3" fmla="*/ 3 h 3"/>
                  <a:gd name="T4" fmla="*/ 4 w 4"/>
                  <a:gd name="T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3">
                    <a:moveTo>
                      <a:pt x="4" y="0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1" y="3"/>
                      <a:pt x="3" y="3"/>
                      <a:pt x="4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53" name="Freeform 1045">
                <a:extLst>
                  <a:ext uri="{FF2B5EF4-FFF2-40B4-BE49-F238E27FC236}">
                    <a16:creationId xmlns:a16="http://schemas.microsoft.com/office/drawing/2014/main" xmlns="" id="{80324664-16FD-BA4C-83AC-32A43E297B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07" y="3121"/>
                <a:ext cx="3" cy="1"/>
              </a:xfrm>
              <a:custGeom>
                <a:avLst/>
                <a:gdLst>
                  <a:gd name="T0" fmla="*/ 0 w 3"/>
                  <a:gd name="T1" fmla="*/ 1 h 2"/>
                  <a:gd name="T2" fmla="*/ 3 w 3"/>
                  <a:gd name="T3" fmla="*/ 2 h 2"/>
                  <a:gd name="T4" fmla="*/ 0 w 3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2">
                    <a:moveTo>
                      <a:pt x="0" y="1"/>
                    </a:moveTo>
                    <a:cubicBezTo>
                      <a:pt x="0" y="2"/>
                      <a:pt x="1" y="2"/>
                      <a:pt x="3" y="2"/>
                    </a:cubicBezTo>
                    <a:cubicBezTo>
                      <a:pt x="3" y="1"/>
                      <a:pt x="2" y="0"/>
                      <a:pt x="0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54" name="Freeform 1046">
                <a:extLst>
                  <a:ext uri="{FF2B5EF4-FFF2-40B4-BE49-F238E27FC236}">
                    <a16:creationId xmlns:a16="http://schemas.microsoft.com/office/drawing/2014/main" xmlns="" id="{C3BA43BE-3717-B046-8B76-A3FA47F96E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10" y="3078"/>
                <a:ext cx="2" cy="4"/>
              </a:xfrm>
              <a:custGeom>
                <a:avLst/>
                <a:gdLst>
                  <a:gd name="T0" fmla="*/ 2 w 2"/>
                  <a:gd name="T1" fmla="*/ 4 h 4"/>
                  <a:gd name="T2" fmla="*/ 1 w 2"/>
                  <a:gd name="T3" fmla="*/ 0 h 4"/>
                  <a:gd name="T4" fmla="*/ 0 w 2"/>
                  <a:gd name="T5" fmla="*/ 0 h 4"/>
                  <a:gd name="T6" fmla="*/ 2 w 2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4">
                    <a:moveTo>
                      <a:pt x="2" y="4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55" name="Freeform 1047">
                <a:extLst>
                  <a:ext uri="{FF2B5EF4-FFF2-40B4-BE49-F238E27FC236}">
                    <a16:creationId xmlns:a16="http://schemas.microsoft.com/office/drawing/2014/main" xmlns="" id="{C110DFA7-739A-5641-B425-389D4B1185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91" y="3021"/>
                <a:ext cx="22" cy="51"/>
              </a:xfrm>
              <a:custGeom>
                <a:avLst/>
                <a:gdLst>
                  <a:gd name="T0" fmla="*/ 5 w 25"/>
                  <a:gd name="T1" fmla="*/ 4 h 59"/>
                  <a:gd name="T2" fmla="*/ 2 w 25"/>
                  <a:gd name="T3" fmla="*/ 14 h 59"/>
                  <a:gd name="T4" fmla="*/ 13 w 25"/>
                  <a:gd name="T5" fmla="*/ 21 h 59"/>
                  <a:gd name="T6" fmla="*/ 4 w 25"/>
                  <a:gd name="T7" fmla="*/ 20 h 59"/>
                  <a:gd name="T8" fmla="*/ 10 w 25"/>
                  <a:gd name="T9" fmla="*/ 40 h 59"/>
                  <a:gd name="T10" fmla="*/ 6 w 25"/>
                  <a:gd name="T11" fmla="*/ 40 h 59"/>
                  <a:gd name="T12" fmla="*/ 16 w 25"/>
                  <a:gd name="T13" fmla="*/ 48 h 59"/>
                  <a:gd name="T14" fmla="*/ 5 w 25"/>
                  <a:gd name="T15" fmla="*/ 48 h 59"/>
                  <a:gd name="T16" fmla="*/ 4 w 25"/>
                  <a:gd name="T17" fmla="*/ 47 h 59"/>
                  <a:gd name="T18" fmla="*/ 7 w 25"/>
                  <a:gd name="T19" fmla="*/ 58 h 59"/>
                  <a:gd name="T20" fmla="*/ 14 w 25"/>
                  <a:gd name="T21" fmla="*/ 59 h 59"/>
                  <a:gd name="T22" fmla="*/ 19 w 25"/>
                  <a:gd name="T23" fmla="*/ 59 h 59"/>
                  <a:gd name="T24" fmla="*/ 15 w 25"/>
                  <a:gd name="T25" fmla="*/ 52 h 59"/>
                  <a:gd name="T26" fmla="*/ 19 w 25"/>
                  <a:gd name="T27" fmla="*/ 51 h 59"/>
                  <a:gd name="T28" fmla="*/ 16 w 25"/>
                  <a:gd name="T29" fmla="*/ 49 h 59"/>
                  <a:gd name="T30" fmla="*/ 20 w 25"/>
                  <a:gd name="T31" fmla="*/ 48 h 59"/>
                  <a:gd name="T32" fmla="*/ 17 w 25"/>
                  <a:gd name="T33" fmla="*/ 42 h 59"/>
                  <a:gd name="T34" fmla="*/ 18 w 25"/>
                  <a:gd name="T35" fmla="*/ 43 h 59"/>
                  <a:gd name="T36" fmla="*/ 13 w 25"/>
                  <a:gd name="T37" fmla="*/ 40 h 59"/>
                  <a:gd name="T38" fmla="*/ 18 w 25"/>
                  <a:gd name="T39" fmla="*/ 38 h 59"/>
                  <a:gd name="T40" fmla="*/ 15 w 25"/>
                  <a:gd name="T41" fmla="*/ 38 h 59"/>
                  <a:gd name="T42" fmla="*/ 20 w 25"/>
                  <a:gd name="T43" fmla="*/ 25 h 59"/>
                  <a:gd name="T44" fmla="*/ 17 w 25"/>
                  <a:gd name="T45" fmla="*/ 24 h 59"/>
                  <a:gd name="T46" fmla="*/ 20 w 25"/>
                  <a:gd name="T47" fmla="*/ 30 h 59"/>
                  <a:gd name="T48" fmla="*/ 10 w 25"/>
                  <a:gd name="T49" fmla="*/ 29 h 59"/>
                  <a:gd name="T50" fmla="*/ 18 w 25"/>
                  <a:gd name="T51" fmla="*/ 21 h 59"/>
                  <a:gd name="T52" fmla="*/ 17 w 25"/>
                  <a:gd name="T53" fmla="*/ 12 h 59"/>
                  <a:gd name="T54" fmla="*/ 18 w 25"/>
                  <a:gd name="T55" fmla="*/ 12 h 59"/>
                  <a:gd name="T56" fmla="*/ 14 w 25"/>
                  <a:gd name="T57" fmla="*/ 6 h 59"/>
                  <a:gd name="T58" fmla="*/ 13 w 25"/>
                  <a:gd name="T59" fmla="*/ 8 h 59"/>
                  <a:gd name="T60" fmla="*/ 10 w 25"/>
                  <a:gd name="T61" fmla="*/ 5 h 59"/>
                  <a:gd name="T62" fmla="*/ 12 w 25"/>
                  <a:gd name="T63" fmla="*/ 5 h 59"/>
                  <a:gd name="T64" fmla="*/ 6 w 25"/>
                  <a:gd name="T65" fmla="*/ 0 h 59"/>
                  <a:gd name="T66" fmla="*/ 10 w 25"/>
                  <a:gd name="T67" fmla="*/ 6 h 59"/>
                  <a:gd name="T68" fmla="*/ 5 w 25"/>
                  <a:gd name="T69" fmla="*/ 4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5" h="59">
                    <a:moveTo>
                      <a:pt x="5" y="4"/>
                    </a:moveTo>
                    <a:cubicBezTo>
                      <a:pt x="0" y="6"/>
                      <a:pt x="3" y="11"/>
                      <a:pt x="2" y="14"/>
                    </a:cubicBezTo>
                    <a:cubicBezTo>
                      <a:pt x="5" y="21"/>
                      <a:pt x="12" y="15"/>
                      <a:pt x="13" y="21"/>
                    </a:cubicBezTo>
                    <a:cubicBezTo>
                      <a:pt x="4" y="20"/>
                      <a:pt x="4" y="20"/>
                      <a:pt x="4" y="20"/>
                    </a:cubicBezTo>
                    <a:cubicBezTo>
                      <a:pt x="4" y="26"/>
                      <a:pt x="2" y="35"/>
                      <a:pt x="10" y="40"/>
                    </a:cubicBezTo>
                    <a:cubicBezTo>
                      <a:pt x="9" y="41"/>
                      <a:pt x="8" y="42"/>
                      <a:pt x="6" y="40"/>
                    </a:cubicBezTo>
                    <a:cubicBezTo>
                      <a:pt x="7" y="44"/>
                      <a:pt x="19" y="43"/>
                      <a:pt x="16" y="48"/>
                    </a:cubicBezTo>
                    <a:cubicBezTo>
                      <a:pt x="11" y="43"/>
                      <a:pt x="11" y="50"/>
                      <a:pt x="5" y="48"/>
                    </a:cubicBezTo>
                    <a:cubicBezTo>
                      <a:pt x="4" y="47"/>
                      <a:pt x="4" y="47"/>
                      <a:pt x="4" y="47"/>
                    </a:cubicBezTo>
                    <a:cubicBezTo>
                      <a:pt x="5" y="51"/>
                      <a:pt x="8" y="56"/>
                      <a:pt x="7" y="58"/>
                    </a:cubicBezTo>
                    <a:cubicBezTo>
                      <a:pt x="10" y="58"/>
                      <a:pt x="13" y="56"/>
                      <a:pt x="14" y="59"/>
                    </a:cubicBezTo>
                    <a:cubicBezTo>
                      <a:pt x="14" y="58"/>
                      <a:pt x="17" y="59"/>
                      <a:pt x="19" y="59"/>
                    </a:cubicBezTo>
                    <a:cubicBezTo>
                      <a:pt x="17" y="55"/>
                      <a:pt x="18" y="54"/>
                      <a:pt x="15" y="52"/>
                    </a:cubicBezTo>
                    <a:cubicBezTo>
                      <a:pt x="18" y="50"/>
                      <a:pt x="16" y="53"/>
                      <a:pt x="19" y="51"/>
                    </a:cubicBezTo>
                    <a:cubicBezTo>
                      <a:pt x="16" y="49"/>
                      <a:pt x="16" y="49"/>
                      <a:pt x="16" y="49"/>
                    </a:cubicBezTo>
                    <a:cubicBezTo>
                      <a:pt x="17" y="47"/>
                      <a:pt x="20" y="51"/>
                      <a:pt x="20" y="48"/>
                    </a:cubicBezTo>
                    <a:cubicBezTo>
                      <a:pt x="18" y="47"/>
                      <a:pt x="16" y="45"/>
                      <a:pt x="17" y="42"/>
                    </a:cubicBezTo>
                    <a:cubicBezTo>
                      <a:pt x="18" y="43"/>
                      <a:pt x="18" y="43"/>
                      <a:pt x="18" y="43"/>
                    </a:cubicBezTo>
                    <a:cubicBezTo>
                      <a:pt x="17" y="41"/>
                      <a:pt x="18" y="39"/>
                      <a:pt x="13" y="40"/>
                    </a:cubicBezTo>
                    <a:cubicBezTo>
                      <a:pt x="18" y="38"/>
                      <a:pt x="18" y="38"/>
                      <a:pt x="18" y="38"/>
                    </a:cubicBezTo>
                    <a:cubicBezTo>
                      <a:pt x="15" y="38"/>
                      <a:pt x="15" y="38"/>
                      <a:pt x="15" y="38"/>
                    </a:cubicBezTo>
                    <a:cubicBezTo>
                      <a:pt x="16" y="33"/>
                      <a:pt x="25" y="31"/>
                      <a:pt x="20" y="25"/>
                    </a:cubicBezTo>
                    <a:cubicBezTo>
                      <a:pt x="19" y="26"/>
                      <a:pt x="17" y="25"/>
                      <a:pt x="17" y="24"/>
                    </a:cubicBezTo>
                    <a:cubicBezTo>
                      <a:pt x="14" y="27"/>
                      <a:pt x="19" y="27"/>
                      <a:pt x="20" y="30"/>
                    </a:cubicBezTo>
                    <a:cubicBezTo>
                      <a:pt x="16" y="30"/>
                      <a:pt x="12" y="26"/>
                      <a:pt x="10" y="29"/>
                    </a:cubicBezTo>
                    <a:cubicBezTo>
                      <a:pt x="14" y="26"/>
                      <a:pt x="10" y="23"/>
                      <a:pt x="18" y="21"/>
                    </a:cubicBezTo>
                    <a:cubicBezTo>
                      <a:pt x="19" y="17"/>
                      <a:pt x="15" y="16"/>
                      <a:pt x="17" y="12"/>
                    </a:cubicBezTo>
                    <a:cubicBezTo>
                      <a:pt x="18" y="12"/>
                      <a:pt x="18" y="12"/>
                      <a:pt x="18" y="12"/>
                    </a:cubicBezTo>
                    <a:cubicBezTo>
                      <a:pt x="12" y="11"/>
                      <a:pt x="20" y="9"/>
                      <a:pt x="14" y="6"/>
                    </a:cubicBezTo>
                    <a:cubicBezTo>
                      <a:pt x="13" y="8"/>
                      <a:pt x="13" y="8"/>
                      <a:pt x="13" y="8"/>
                    </a:cubicBezTo>
                    <a:cubicBezTo>
                      <a:pt x="11" y="8"/>
                      <a:pt x="11" y="7"/>
                      <a:pt x="10" y="5"/>
                    </a:cubicBezTo>
                    <a:cubicBezTo>
                      <a:pt x="11" y="6"/>
                      <a:pt x="11" y="6"/>
                      <a:pt x="12" y="5"/>
                    </a:cubicBezTo>
                    <a:cubicBezTo>
                      <a:pt x="8" y="5"/>
                      <a:pt x="7" y="0"/>
                      <a:pt x="6" y="0"/>
                    </a:cubicBezTo>
                    <a:cubicBezTo>
                      <a:pt x="5" y="2"/>
                      <a:pt x="9" y="4"/>
                      <a:pt x="10" y="6"/>
                    </a:cubicBezTo>
                    <a:cubicBezTo>
                      <a:pt x="7" y="5"/>
                      <a:pt x="4" y="5"/>
                      <a:pt x="5" y="4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56" name="Freeform 1048">
                <a:extLst>
                  <a:ext uri="{FF2B5EF4-FFF2-40B4-BE49-F238E27FC236}">
                    <a16:creationId xmlns:a16="http://schemas.microsoft.com/office/drawing/2014/main" xmlns="" id="{608C68CF-1649-5A48-BC91-166068CF7E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06" y="3058"/>
                <a:ext cx="2" cy="1"/>
              </a:xfrm>
              <a:custGeom>
                <a:avLst/>
                <a:gdLst>
                  <a:gd name="T0" fmla="*/ 2 w 2"/>
                  <a:gd name="T1" fmla="*/ 1 h 1"/>
                  <a:gd name="T2" fmla="*/ 0 w 2"/>
                  <a:gd name="T3" fmla="*/ 0 h 1"/>
                  <a:gd name="T4" fmla="*/ 2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57" name="Freeform 1049">
                <a:extLst>
                  <a:ext uri="{FF2B5EF4-FFF2-40B4-BE49-F238E27FC236}">
                    <a16:creationId xmlns:a16="http://schemas.microsoft.com/office/drawing/2014/main" xmlns="" id="{C6DA42D0-600D-624E-A4DB-E9EAC336B2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88" y="2979"/>
                <a:ext cx="25" cy="40"/>
              </a:xfrm>
              <a:custGeom>
                <a:avLst/>
                <a:gdLst>
                  <a:gd name="T0" fmla="*/ 15 w 30"/>
                  <a:gd name="T1" fmla="*/ 33 h 46"/>
                  <a:gd name="T2" fmla="*/ 21 w 30"/>
                  <a:gd name="T3" fmla="*/ 31 h 46"/>
                  <a:gd name="T4" fmla="*/ 10 w 30"/>
                  <a:gd name="T5" fmla="*/ 32 h 46"/>
                  <a:gd name="T6" fmla="*/ 8 w 30"/>
                  <a:gd name="T7" fmla="*/ 27 h 46"/>
                  <a:gd name="T8" fmla="*/ 17 w 30"/>
                  <a:gd name="T9" fmla="*/ 27 h 46"/>
                  <a:gd name="T10" fmla="*/ 19 w 30"/>
                  <a:gd name="T11" fmla="*/ 22 h 46"/>
                  <a:gd name="T12" fmla="*/ 13 w 30"/>
                  <a:gd name="T13" fmla="*/ 22 h 46"/>
                  <a:gd name="T14" fmla="*/ 9 w 30"/>
                  <a:gd name="T15" fmla="*/ 17 h 46"/>
                  <a:gd name="T16" fmla="*/ 11 w 30"/>
                  <a:gd name="T17" fmla="*/ 19 h 46"/>
                  <a:gd name="T18" fmla="*/ 18 w 30"/>
                  <a:gd name="T19" fmla="*/ 16 h 46"/>
                  <a:gd name="T20" fmla="*/ 2 w 30"/>
                  <a:gd name="T21" fmla="*/ 4 h 46"/>
                  <a:gd name="T22" fmla="*/ 3 w 30"/>
                  <a:gd name="T23" fmla="*/ 8 h 46"/>
                  <a:gd name="T24" fmla="*/ 10 w 30"/>
                  <a:gd name="T25" fmla="*/ 8 h 46"/>
                  <a:gd name="T26" fmla="*/ 8 w 30"/>
                  <a:gd name="T27" fmla="*/ 12 h 46"/>
                  <a:gd name="T28" fmla="*/ 4 w 30"/>
                  <a:gd name="T29" fmla="*/ 9 h 46"/>
                  <a:gd name="T30" fmla="*/ 5 w 30"/>
                  <a:gd name="T31" fmla="*/ 40 h 46"/>
                  <a:gd name="T32" fmla="*/ 5 w 30"/>
                  <a:gd name="T33" fmla="*/ 36 h 46"/>
                  <a:gd name="T34" fmla="*/ 10 w 30"/>
                  <a:gd name="T35" fmla="*/ 40 h 46"/>
                  <a:gd name="T36" fmla="*/ 16 w 30"/>
                  <a:gd name="T37" fmla="*/ 37 h 46"/>
                  <a:gd name="T38" fmla="*/ 15 w 30"/>
                  <a:gd name="T39" fmla="*/ 40 h 46"/>
                  <a:gd name="T40" fmla="*/ 21 w 30"/>
                  <a:gd name="T41" fmla="*/ 39 h 46"/>
                  <a:gd name="T42" fmla="*/ 24 w 30"/>
                  <a:gd name="T43" fmla="*/ 46 h 46"/>
                  <a:gd name="T44" fmla="*/ 24 w 30"/>
                  <a:gd name="T45" fmla="*/ 35 h 46"/>
                  <a:gd name="T46" fmla="*/ 15 w 30"/>
                  <a:gd name="T47" fmla="*/ 33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30" h="46">
                    <a:moveTo>
                      <a:pt x="15" y="33"/>
                    </a:moveTo>
                    <a:cubicBezTo>
                      <a:pt x="16" y="31"/>
                      <a:pt x="19" y="34"/>
                      <a:pt x="21" y="31"/>
                    </a:cubicBezTo>
                    <a:cubicBezTo>
                      <a:pt x="18" y="29"/>
                      <a:pt x="15" y="35"/>
                      <a:pt x="10" y="32"/>
                    </a:cubicBezTo>
                    <a:cubicBezTo>
                      <a:pt x="13" y="31"/>
                      <a:pt x="8" y="28"/>
                      <a:pt x="8" y="27"/>
                    </a:cubicBezTo>
                    <a:cubicBezTo>
                      <a:pt x="11" y="28"/>
                      <a:pt x="16" y="27"/>
                      <a:pt x="17" y="27"/>
                    </a:cubicBezTo>
                    <a:cubicBezTo>
                      <a:pt x="16" y="26"/>
                      <a:pt x="19" y="24"/>
                      <a:pt x="19" y="22"/>
                    </a:cubicBezTo>
                    <a:cubicBezTo>
                      <a:pt x="15" y="26"/>
                      <a:pt x="16" y="19"/>
                      <a:pt x="13" y="22"/>
                    </a:cubicBezTo>
                    <a:cubicBezTo>
                      <a:pt x="9" y="22"/>
                      <a:pt x="7" y="19"/>
                      <a:pt x="9" y="17"/>
                    </a:cubicBezTo>
                    <a:cubicBezTo>
                      <a:pt x="12" y="17"/>
                      <a:pt x="11" y="18"/>
                      <a:pt x="11" y="19"/>
                    </a:cubicBezTo>
                    <a:cubicBezTo>
                      <a:pt x="16" y="20"/>
                      <a:pt x="14" y="17"/>
                      <a:pt x="18" y="16"/>
                    </a:cubicBezTo>
                    <a:cubicBezTo>
                      <a:pt x="12" y="12"/>
                      <a:pt x="11" y="0"/>
                      <a:pt x="2" y="4"/>
                    </a:cubicBezTo>
                    <a:cubicBezTo>
                      <a:pt x="0" y="5"/>
                      <a:pt x="2" y="6"/>
                      <a:pt x="3" y="8"/>
                    </a:cubicBezTo>
                    <a:cubicBezTo>
                      <a:pt x="4" y="3"/>
                      <a:pt x="8" y="7"/>
                      <a:pt x="10" y="8"/>
                    </a:cubicBezTo>
                    <a:cubicBezTo>
                      <a:pt x="8" y="9"/>
                      <a:pt x="11" y="12"/>
                      <a:pt x="8" y="12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2" y="18"/>
                      <a:pt x="4" y="30"/>
                      <a:pt x="5" y="40"/>
                    </a:cubicBezTo>
                    <a:cubicBezTo>
                      <a:pt x="5" y="36"/>
                      <a:pt x="5" y="36"/>
                      <a:pt x="5" y="36"/>
                    </a:cubicBezTo>
                    <a:cubicBezTo>
                      <a:pt x="8" y="36"/>
                      <a:pt x="8" y="38"/>
                      <a:pt x="10" y="40"/>
                    </a:cubicBezTo>
                    <a:cubicBezTo>
                      <a:pt x="16" y="37"/>
                      <a:pt x="16" y="37"/>
                      <a:pt x="16" y="37"/>
                    </a:cubicBezTo>
                    <a:cubicBezTo>
                      <a:pt x="16" y="38"/>
                      <a:pt x="17" y="40"/>
                      <a:pt x="15" y="40"/>
                    </a:cubicBezTo>
                    <a:cubicBezTo>
                      <a:pt x="17" y="41"/>
                      <a:pt x="19" y="40"/>
                      <a:pt x="21" y="39"/>
                    </a:cubicBezTo>
                    <a:cubicBezTo>
                      <a:pt x="23" y="43"/>
                      <a:pt x="20" y="43"/>
                      <a:pt x="24" y="46"/>
                    </a:cubicBezTo>
                    <a:cubicBezTo>
                      <a:pt x="30" y="40"/>
                      <a:pt x="20" y="41"/>
                      <a:pt x="24" y="35"/>
                    </a:cubicBezTo>
                    <a:lnTo>
                      <a:pt x="15" y="33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58" name="Freeform 1050">
                <a:extLst>
                  <a:ext uri="{FF2B5EF4-FFF2-40B4-BE49-F238E27FC236}">
                    <a16:creationId xmlns:a16="http://schemas.microsoft.com/office/drawing/2014/main" xmlns="" id="{EC7EF36C-84E8-5D47-8B40-5F2F07061B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01" y="3017"/>
                <a:ext cx="3" cy="2"/>
              </a:xfrm>
              <a:custGeom>
                <a:avLst/>
                <a:gdLst>
                  <a:gd name="T0" fmla="*/ 3 w 3"/>
                  <a:gd name="T1" fmla="*/ 1 h 2"/>
                  <a:gd name="T2" fmla="*/ 0 w 3"/>
                  <a:gd name="T3" fmla="*/ 0 h 2"/>
                  <a:gd name="T4" fmla="*/ 2 w 3"/>
                  <a:gd name="T5" fmla="*/ 2 h 2"/>
                  <a:gd name="T6" fmla="*/ 3 w 3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2">
                    <a:moveTo>
                      <a:pt x="3" y="1"/>
                    </a:moveTo>
                    <a:lnTo>
                      <a:pt x="0" y="0"/>
                    </a:lnTo>
                    <a:lnTo>
                      <a:pt x="2" y="2"/>
                    </a:lnTo>
                    <a:lnTo>
                      <a:pt x="3" y="1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59" name="Freeform 1051">
                <a:extLst>
                  <a:ext uri="{FF2B5EF4-FFF2-40B4-BE49-F238E27FC236}">
                    <a16:creationId xmlns:a16="http://schemas.microsoft.com/office/drawing/2014/main" xmlns="" id="{234871F3-2738-404D-B5B2-4D415DFBA4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92" y="3015"/>
                <a:ext cx="3" cy="2"/>
              </a:xfrm>
              <a:custGeom>
                <a:avLst/>
                <a:gdLst>
                  <a:gd name="T0" fmla="*/ 0 w 4"/>
                  <a:gd name="T1" fmla="*/ 2 h 3"/>
                  <a:gd name="T2" fmla="*/ 3 w 4"/>
                  <a:gd name="T3" fmla="*/ 3 h 3"/>
                  <a:gd name="T4" fmla="*/ 0 w 4"/>
                  <a:gd name="T5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3">
                    <a:moveTo>
                      <a:pt x="0" y="2"/>
                    </a:moveTo>
                    <a:cubicBezTo>
                      <a:pt x="3" y="3"/>
                      <a:pt x="3" y="3"/>
                      <a:pt x="3" y="3"/>
                    </a:cubicBezTo>
                    <a:cubicBezTo>
                      <a:pt x="4" y="0"/>
                      <a:pt x="2" y="1"/>
                      <a:pt x="0" y="2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60" name="Freeform 1052">
                <a:extLst>
                  <a:ext uri="{FF2B5EF4-FFF2-40B4-BE49-F238E27FC236}">
                    <a16:creationId xmlns:a16="http://schemas.microsoft.com/office/drawing/2014/main" xmlns="" id="{6A73C3A2-E149-C742-B9AF-249B0F06C8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01" y="2987"/>
                <a:ext cx="2" cy="3"/>
              </a:xfrm>
              <a:custGeom>
                <a:avLst/>
                <a:gdLst>
                  <a:gd name="T0" fmla="*/ 2 w 2"/>
                  <a:gd name="T1" fmla="*/ 3 h 3"/>
                  <a:gd name="T2" fmla="*/ 1 w 2"/>
                  <a:gd name="T3" fmla="*/ 0 h 3"/>
                  <a:gd name="T4" fmla="*/ 0 w 2"/>
                  <a:gd name="T5" fmla="*/ 2 h 3"/>
                  <a:gd name="T6" fmla="*/ 2 w 2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3">
                    <a:moveTo>
                      <a:pt x="2" y="3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" y="2"/>
                      <a:pt x="2" y="3"/>
                      <a:pt x="2" y="3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61" name="Freeform 1053">
                <a:extLst>
                  <a:ext uri="{FF2B5EF4-FFF2-40B4-BE49-F238E27FC236}">
                    <a16:creationId xmlns:a16="http://schemas.microsoft.com/office/drawing/2014/main" xmlns="" id="{D5AE84C7-F9B0-0A48-B80B-129B27F8FD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88" y="2971"/>
                <a:ext cx="12" cy="12"/>
              </a:xfrm>
              <a:custGeom>
                <a:avLst/>
                <a:gdLst>
                  <a:gd name="T0" fmla="*/ 0 w 14"/>
                  <a:gd name="T1" fmla="*/ 0 h 14"/>
                  <a:gd name="T2" fmla="*/ 1 w 14"/>
                  <a:gd name="T3" fmla="*/ 12 h 14"/>
                  <a:gd name="T4" fmla="*/ 13 w 14"/>
                  <a:gd name="T5" fmla="*/ 11 h 14"/>
                  <a:gd name="T6" fmla="*/ 5 w 14"/>
                  <a:gd name="T7" fmla="*/ 7 h 14"/>
                  <a:gd name="T8" fmla="*/ 4 w 14"/>
                  <a:gd name="T9" fmla="*/ 0 h 14"/>
                  <a:gd name="T10" fmla="*/ 0 w 14"/>
                  <a:gd name="T11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" h="14">
                    <a:moveTo>
                      <a:pt x="0" y="0"/>
                    </a:moveTo>
                    <a:cubicBezTo>
                      <a:pt x="1" y="5"/>
                      <a:pt x="4" y="7"/>
                      <a:pt x="1" y="12"/>
                    </a:cubicBezTo>
                    <a:cubicBezTo>
                      <a:pt x="5" y="14"/>
                      <a:pt x="9" y="10"/>
                      <a:pt x="13" y="11"/>
                    </a:cubicBezTo>
                    <a:cubicBezTo>
                      <a:pt x="14" y="9"/>
                      <a:pt x="6" y="9"/>
                      <a:pt x="5" y="7"/>
                    </a:cubicBezTo>
                    <a:cubicBezTo>
                      <a:pt x="8" y="6"/>
                      <a:pt x="4" y="3"/>
                      <a:pt x="4" y="0"/>
                    </a:cubicBezTo>
                    <a:cubicBezTo>
                      <a:pt x="3" y="1"/>
                      <a:pt x="1" y="1"/>
                      <a:pt x="0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62" name="Freeform 1054">
                <a:extLst>
                  <a:ext uri="{FF2B5EF4-FFF2-40B4-BE49-F238E27FC236}">
                    <a16:creationId xmlns:a16="http://schemas.microsoft.com/office/drawing/2014/main" xmlns="" id="{D99AFE30-0D4A-A846-9DCE-09AD729FA9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86" y="2877"/>
                <a:ext cx="21" cy="98"/>
              </a:xfrm>
              <a:custGeom>
                <a:avLst/>
                <a:gdLst>
                  <a:gd name="T0" fmla="*/ 15 w 25"/>
                  <a:gd name="T1" fmla="*/ 93 h 114"/>
                  <a:gd name="T2" fmla="*/ 14 w 25"/>
                  <a:gd name="T3" fmla="*/ 87 h 114"/>
                  <a:gd name="T4" fmla="*/ 17 w 25"/>
                  <a:gd name="T5" fmla="*/ 90 h 114"/>
                  <a:gd name="T6" fmla="*/ 19 w 25"/>
                  <a:gd name="T7" fmla="*/ 85 h 114"/>
                  <a:gd name="T8" fmla="*/ 17 w 25"/>
                  <a:gd name="T9" fmla="*/ 86 h 114"/>
                  <a:gd name="T10" fmla="*/ 15 w 25"/>
                  <a:gd name="T11" fmla="*/ 76 h 114"/>
                  <a:gd name="T12" fmla="*/ 10 w 25"/>
                  <a:gd name="T13" fmla="*/ 74 h 114"/>
                  <a:gd name="T14" fmla="*/ 18 w 25"/>
                  <a:gd name="T15" fmla="*/ 67 h 114"/>
                  <a:gd name="T16" fmla="*/ 7 w 25"/>
                  <a:gd name="T17" fmla="*/ 69 h 114"/>
                  <a:gd name="T18" fmla="*/ 10 w 25"/>
                  <a:gd name="T19" fmla="*/ 57 h 114"/>
                  <a:gd name="T20" fmla="*/ 11 w 25"/>
                  <a:gd name="T21" fmla="*/ 59 h 114"/>
                  <a:gd name="T22" fmla="*/ 11 w 25"/>
                  <a:gd name="T23" fmla="*/ 53 h 114"/>
                  <a:gd name="T24" fmla="*/ 16 w 25"/>
                  <a:gd name="T25" fmla="*/ 53 h 114"/>
                  <a:gd name="T26" fmla="*/ 15 w 25"/>
                  <a:gd name="T27" fmla="*/ 44 h 114"/>
                  <a:gd name="T28" fmla="*/ 18 w 25"/>
                  <a:gd name="T29" fmla="*/ 45 h 114"/>
                  <a:gd name="T30" fmla="*/ 13 w 25"/>
                  <a:gd name="T31" fmla="*/ 27 h 114"/>
                  <a:gd name="T32" fmla="*/ 17 w 25"/>
                  <a:gd name="T33" fmla="*/ 25 h 114"/>
                  <a:gd name="T34" fmla="*/ 7 w 25"/>
                  <a:gd name="T35" fmla="*/ 26 h 114"/>
                  <a:gd name="T36" fmla="*/ 8 w 25"/>
                  <a:gd name="T37" fmla="*/ 19 h 114"/>
                  <a:gd name="T38" fmla="*/ 14 w 25"/>
                  <a:gd name="T39" fmla="*/ 21 h 114"/>
                  <a:gd name="T40" fmla="*/ 11 w 25"/>
                  <a:gd name="T41" fmla="*/ 17 h 114"/>
                  <a:gd name="T42" fmla="*/ 17 w 25"/>
                  <a:gd name="T43" fmla="*/ 14 h 114"/>
                  <a:gd name="T44" fmla="*/ 8 w 25"/>
                  <a:gd name="T45" fmla="*/ 6 h 114"/>
                  <a:gd name="T46" fmla="*/ 10 w 25"/>
                  <a:gd name="T47" fmla="*/ 2 h 114"/>
                  <a:gd name="T48" fmla="*/ 0 w 25"/>
                  <a:gd name="T49" fmla="*/ 5 h 114"/>
                  <a:gd name="T50" fmla="*/ 2 w 25"/>
                  <a:gd name="T51" fmla="*/ 30 h 114"/>
                  <a:gd name="T52" fmla="*/ 8 w 25"/>
                  <a:gd name="T53" fmla="*/ 37 h 114"/>
                  <a:gd name="T54" fmla="*/ 2 w 25"/>
                  <a:gd name="T55" fmla="*/ 38 h 114"/>
                  <a:gd name="T56" fmla="*/ 8 w 25"/>
                  <a:gd name="T57" fmla="*/ 38 h 114"/>
                  <a:gd name="T58" fmla="*/ 2 w 25"/>
                  <a:gd name="T59" fmla="*/ 42 h 114"/>
                  <a:gd name="T60" fmla="*/ 8 w 25"/>
                  <a:gd name="T61" fmla="*/ 44 h 114"/>
                  <a:gd name="T62" fmla="*/ 1 w 25"/>
                  <a:gd name="T63" fmla="*/ 47 h 114"/>
                  <a:gd name="T64" fmla="*/ 5 w 25"/>
                  <a:gd name="T65" fmla="*/ 87 h 114"/>
                  <a:gd name="T66" fmla="*/ 9 w 25"/>
                  <a:gd name="T67" fmla="*/ 85 h 114"/>
                  <a:gd name="T68" fmla="*/ 11 w 25"/>
                  <a:gd name="T69" fmla="*/ 101 h 114"/>
                  <a:gd name="T70" fmla="*/ 14 w 25"/>
                  <a:gd name="T71" fmla="*/ 102 h 114"/>
                  <a:gd name="T72" fmla="*/ 5 w 25"/>
                  <a:gd name="T73" fmla="*/ 102 h 114"/>
                  <a:gd name="T74" fmla="*/ 6 w 25"/>
                  <a:gd name="T75" fmla="*/ 107 h 114"/>
                  <a:gd name="T76" fmla="*/ 8 w 25"/>
                  <a:gd name="T77" fmla="*/ 104 h 114"/>
                  <a:gd name="T78" fmla="*/ 7 w 25"/>
                  <a:gd name="T79" fmla="*/ 109 h 114"/>
                  <a:gd name="T80" fmla="*/ 18 w 25"/>
                  <a:gd name="T81" fmla="*/ 105 h 114"/>
                  <a:gd name="T82" fmla="*/ 22 w 25"/>
                  <a:gd name="T83" fmla="*/ 93 h 114"/>
                  <a:gd name="T84" fmla="*/ 15 w 25"/>
                  <a:gd name="T85" fmla="*/ 93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5" h="114">
                    <a:moveTo>
                      <a:pt x="15" y="93"/>
                    </a:moveTo>
                    <a:cubicBezTo>
                      <a:pt x="15" y="91"/>
                      <a:pt x="12" y="89"/>
                      <a:pt x="14" y="87"/>
                    </a:cubicBezTo>
                    <a:cubicBezTo>
                      <a:pt x="16" y="87"/>
                      <a:pt x="17" y="89"/>
                      <a:pt x="17" y="90"/>
                    </a:cubicBezTo>
                    <a:cubicBezTo>
                      <a:pt x="22" y="89"/>
                      <a:pt x="16" y="88"/>
                      <a:pt x="19" y="85"/>
                    </a:cubicBezTo>
                    <a:cubicBezTo>
                      <a:pt x="19" y="86"/>
                      <a:pt x="18" y="86"/>
                      <a:pt x="17" y="86"/>
                    </a:cubicBezTo>
                    <a:cubicBezTo>
                      <a:pt x="17" y="80"/>
                      <a:pt x="12" y="83"/>
                      <a:pt x="15" y="76"/>
                    </a:cubicBezTo>
                    <a:cubicBezTo>
                      <a:pt x="13" y="75"/>
                      <a:pt x="13" y="74"/>
                      <a:pt x="10" y="74"/>
                    </a:cubicBezTo>
                    <a:cubicBezTo>
                      <a:pt x="14" y="70"/>
                      <a:pt x="14" y="72"/>
                      <a:pt x="18" y="67"/>
                    </a:cubicBezTo>
                    <a:cubicBezTo>
                      <a:pt x="16" y="67"/>
                      <a:pt x="11" y="69"/>
                      <a:pt x="7" y="69"/>
                    </a:cubicBezTo>
                    <a:cubicBezTo>
                      <a:pt x="13" y="62"/>
                      <a:pt x="5" y="62"/>
                      <a:pt x="10" y="57"/>
                    </a:cubicBezTo>
                    <a:cubicBezTo>
                      <a:pt x="10" y="58"/>
                      <a:pt x="11" y="58"/>
                      <a:pt x="11" y="59"/>
                    </a:cubicBezTo>
                    <a:cubicBezTo>
                      <a:pt x="17" y="59"/>
                      <a:pt x="10" y="56"/>
                      <a:pt x="11" y="53"/>
                    </a:cubicBezTo>
                    <a:cubicBezTo>
                      <a:pt x="16" y="53"/>
                      <a:pt x="16" y="53"/>
                      <a:pt x="16" y="53"/>
                    </a:cubicBezTo>
                    <a:cubicBezTo>
                      <a:pt x="15" y="51"/>
                      <a:pt x="12" y="47"/>
                      <a:pt x="15" y="44"/>
                    </a:cubicBezTo>
                    <a:cubicBezTo>
                      <a:pt x="18" y="45"/>
                      <a:pt x="18" y="45"/>
                      <a:pt x="18" y="45"/>
                    </a:cubicBezTo>
                    <a:cubicBezTo>
                      <a:pt x="14" y="39"/>
                      <a:pt x="16" y="32"/>
                      <a:pt x="13" y="27"/>
                    </a:cubicBezTo>
                    <a:cubicBezTo>
                      <a:pt x="17" y="25"/>
                      <a:pt x="17" y="25"/>
                      <a:pt x="17" y="25"/>
                    </a:cubicBezTo>
                    <a:cubicBezTo>
                      <a:pt x="12" y="18"/>
                      <a:pt x="15" y="31"/>
                      <a:pt x="7" y="26"/>
                    </a:cubicBezTo>
                    <a:cubicBezTo>
                      <a:pt x="17" y="26"/>
                      <a:pt x="4" y="23"/>
                      <a:pt x="8" y="19"/>
                    </a:cubicBezTo>
                    <a:cubicBezTo>
                      <a:pt x="11" y="17"/>
                      <a:pt x="10" y="23"/>
                      <a:pt x="14" y="21"/>
                    </a:cubicBezTo>
                    <a:cubicBezTo>
                      <a:pt x="9" y="20"/>
                      <a:pt x="12" y="19"/>
                      <a:pt x="11" y="17"/>
                    </a:cubicBezTo>
                    <a:cubicBezTo>
                      <a:pt x="16" y="17"/>
                      <a:pt x="12" y="12"/>
                      <a:pt x="17" y="14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11" y="5"/>
                      <a:pt x="10" y="3"/>
                      <a:pt x="10" y="2"/>
                    </a:cubicBezTo>
                    <a:cubicBezTo>
                      <a:pt x="10" y="6"/>
                      <a:pt x="3" y="0"/>
                      <a:pt x="0" y="5"/>
                    </a:cubicBezTo>
                    <a:cubicBezTo>
                      <a:pt x="3" y="11"/>
                      <a:pt x="5" y="22"/>
                      <a:pt x="2" y="30"/>
                    </a:cubicBezTo>
                    <a:cubicBezTo>
                      <a:pt x="9" y="31"/>
                      <a:pt x="2" y="35"/>
                      <a:pt x="8" y="37"/>
                    </a:cubicBezTo>
                    <a:cubicBezTo>
                      <a:pt x="2" y="38"/>
                      <a:pt x="2" y="38"/>
                      <a:pt x="2" y="38"/>
                    </a:cubicBezTo>
                    <a:cubicBezTo>
                      <a:pt x="3" y="43"/>
                      <a:pt x="5" y="36"/>
                      <a:pt x="8" y="38"/>
                    </a:cubicBezTo>
                    <a:cubicBezTo>
                      <a:pt x="9" y="40"/>
                      <a:pt x="5" y="42"/>
                      <a:pt x="2" y="42"/>
                    </a:cubicBezTo>
                    <a:cubicBezTo>
                      <a:pt x="2" y="45"/>
                      <a:pt x="4" y="42"/>
                      <a:pt x="8" y="44"/>
                    </a:cubicBezTo>
                    <a:cubicBezTo>
                      <a:pt x="1" y="47"/>
                      <a:pt x="1" y="47"/>
                      <a:pt x="1" y="47"/>
                    </a:cubicBezTo>
                    <a:cubicBezTo>
                      <a:pt x="3" y="58"/>
                      <a:pt x="8" y="73"/>
                      <a:pt x="5" y="87"/>
                    </a:cubicBezTo>
                    <a:cubicBezTo>
                      <a:pt x="9" y="85"/>
                      <a:pt x="9" y="85"/>
                      <a:pt x="9" y="85"/>
                    </a:cubicBezTo>
                    <a:cubicBezTo>
                      <a:pt x="7" y="92"/>
                      <a:pt x="20" y="95"/>
                      <a:pt x="11" y="101"/>
                    </a:cubicBezTo>
                    <a:cubicBezTo>
                      <a:pt x="14" y="102"/>
                      <a:pt x="14" y="102"/>
                      <a:pt x="14" y="102"/>
                    </a:cubicBezTo>
                    <a:cubicBezTo>
                      <a:pt x="12" y="101"/>
                      <a:pt x="8" y="104"/>
                      <a:pt x="5" y="102"/>
                    </a:cubicBezTo>
                    <a:cubicBezTo>
                      <a:pt x="6" y="104"/>
                      <a:pt x="5" y="106"/>
                      <a:pt x="6" y="107"/>
                    </a:cubicBezTo>
                    <a:cubicBezTo>
                      <a:pt x="8" y="104"/>
                      <a:pt x="8" y="104"/>
                      <a:pt x="8" y="104"/>
                    </a:cubicBezTo>
                    <a:cubicBezTo>
                      <a:pt x="12" y="106"/>
                      <a:pt x="10" y="109"/>
                      <a:pt x="7" y="109"/>
                    </a:cubicBezTo>
                    <a:cubicBezTo>
                      <a:pt x="11" y="114"/>
                      <a:pt x="14" y="106"/>
                      <a:pt x="18" y="105"/>
                    </a:cubicBezTo>
                    <a:cubicBezTo>
                      <a:pt x="9" y="99"/>
                      <a:pt x="25" y="99"/>
                      <a:pt x="22" y="93"/>
                    </a:cubicBezTo>
                    <a:cubicBezTo>
                      <a:pt x="19" y="89"/>
                      <a:pt x="18" y="93"/>
                      <a:pt x="15" y="93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63" name="Freeform 1055">
                <a:extLst>
                  <a:ext uri="{FF2B5EF4-FFF2-40B4-BE49-F238E27FC236}">
                    <a16:creationId xmlns:a16="http://schemas.microsoft.com/office/drawing/2014/main" xmlns="" id="{19EE283E-D003-9A45-9DFB-BB0F388EB2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89" y="2964"/>
                <a:ext cx="1" cy="1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lnTo>
                      <a:pt x="1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64" name="Freeform 1056">
                <a:extLst>
                  <a:ext uri="{FF2B5EF4-FFF2-40B4-BE49-F238E27FC236}">
                    <a16:creationId xmlns:a16="http://schemas.microsoft.com/office/drawing/2014/main" xmlns="" id="{E604A8BA-F3EC-C642-90A7-D02A94BC8A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93" y="2876"/>
                <a:ext cx="1" cy="2"/>
              </a:xfrm>
              <a:custGeom>
                <a:avLst/>
                <a:gdLst>
                  <a:gd name="T0" fmla="*/ 2 w 2"/>
                  <a:gd name="T1" fmla="*/ 3 h 3"/>
                  <a:gd name="T2" fmla="*/ 1 w 2"/>
                  <a:gd name="T3" fmla="*/ 1 h 3"/>
                  <a:gd name="T4" fmla="*/ 2 w 2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3">
                    <a:moveTo>
                      <a:pt x="2" y="3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0" y="0"/>
                      <a:pt x="1" y="1"/>
                      <a:pt x="2" y="3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65" name="Freeform 1057">
                <a:extLst>
                  <a:ext uri="{FF2B5EF4-FFF2-40B4-BE49-F238E27FC236}">
                    <a16:creationId xmlns:a16="http://schemas.microsoft.com/office/drawing/2014/main" xmlns="" id="{E9365EF8-9C50-8A43-897A-5483F7B3DD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91" y="2971"/>
                <a:ext cx="1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66" name="Freeform 1058">
                <a:extLst>
                  <a:ext uri="{FF2B5EF4-FFF2-40B4-BE49-F238E27FC236}">
                    <a16:creationId xmlns:a16="http://schemas.microsoft.com/office/drawing/2014/main" xmlns="" id="{A84B64F2-2810-F249-B79C-6C86D76CD2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00" y="2972"/>
                <a:ext cx="1" cy="1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0 h 1"/>
                  <a:gd name="T4" fmla="*/ 0 w 1"/>
                  <a:gd name="T5" fmla="*/ 0 h 1"/>
                  <a:gd name="T6" fmla="*/ 0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67" name="Freeform 1059">
                <a:extLst>
                  <a:ext uri="{FF2B5EF4-FFF2-40B4-BE49-F238E27FC236}">
                    <a16:creationId xmlns:a16="http://schemas.microsoft.com/office/drawing/2014/main" xmlns="" id="{E4716A42-6E50-794B-AFFE-722F8287D0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97" y="2863"/>
                <a:ext cx="2" cy="0"/>
              </a:xfrm>
              <a:custGeom>
                <a:avLst/>
                <a:gdLst>
                  <a:gd name="T0" fmla="*/ 2 w 2"/>
                  <a:gd name="T1" fmla="*/ 0 w 2"/>
                  <a:gd name="T2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lnTo>
                      <a:pt x="0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68" name="Freeform 1060">
                <a:extLst>
                  <a:ext uri="{FF2B5EF4-FFF2-40B4-BE49-F238E27FC236}">
                    <a16:creationId xmlns:a16="http://schemas.microsoft.com/office/drawing/2014/main" xmlns="" id="{31F01230-8D2F-6E47-94B8-F90C778D32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00" y="282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69" name="Freeform 1061">
                <a:extLst>
                  <a:ext uri="{FF2B5EF4-FFF2-40B4-BE49-F238E27FC236}">
                    <a16:creationId xmlns:a16="http://schemas.microsoft.com/office/drawing/2014/main" xmlns="" id="{D626C12B-D6E0-E341-9BC7-0C374837FD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75" y="2709"/>
                <a:ext cx="28" cy="166"/>
              </a:xfrm>
              <a:custGeom>
                <a:avLst/>
                <a:gdLst>
                  <a:gd name="T0" fmla="*/ 17 w 33"/>
                  <a:gd name="T1" fmla="*/ 7 h 193"/>
                  <a:gd name="T2" fmla="*/ 10 w 33"/>
                  <a:gd name="T3" fmla="*/ 3 h 193"/>
                  <a:gd name="T4" fmla="*/ 7 w 33"/>
                  <a:gd name="T5" fmla="*/ 10 h 193"/>
                  <a:gd name="T6" fmla="*/ 11 w 33"/>
                  <a:gd name="T7" fmla="*/ 20 h 193"/>
                  <a:gd name="T8" fmla="*/ 11 w 33"/>
                  <a:gd name="T9" fmla="*/ 42 h 193"/>
                  <a:gd name="T10" fmla="*/ 9 w 33"/>
                  <a:gd name="T11" fmla="*/ 56 h 193"/>
                  <a:gd name="T12" fmla="*/ 16 w 33"/>
                  <a:gd name="T13" fmla="*/ 75 h 193"/>
                  <a:gd name="T14" fmla="*/ 14 w 33"/>
                  <a:gd name="T15" fmla="*/ 79 h 193"/>
                  <a:gd name="T16" fmla="*/ 12 w 33"/>
                  <a:gd name="T17" fmla="*/ 89 h 193"/>
                  <a:gd name="T18" fmla="*/ 22 w 33"/>
                  <a:gd name="T19" fmla="*/ 94 h 193"/>
                  <a:gd name="T20" fmla="*/ 23 w 33"/>
                  <a:gd name="T21" fmla="*/ 103 h 193"/>
                  <a:gd name="T22" fmla="*/ 18 w 33"/>
                  <a:gd name="T23" fmla="*/ 111 h 193"/>
                  <a:gd name="T24" fmla="*/ 19 w 33"/>
                  <a:gd name="T25" fmla="*/ 124 h 193"/>
                  <a:gd name="T26" fmla="*/ 17 w 33"/>
                  <a:gd name="T27" fmla="*/ 137 h 193"/>
                  <a:gd name="T28" fmla="*/ 19 w 33"/>
                  <a:gd name="T29" fmla="*/ 148 h 193"/>
                  <a:gd name="T30" fmla="*/ 23 w 33"/>
                  <a:gd name="T31" fmla="*/ 156 h 193"/>
                  <a:gd name="T32" fmla="*/ 19 w 33"/>
                  <a:gd name="T33" fmla="*/ 158 h 193"/>
                  <a:gd name="T34" fmla="*/ 20 w 33"/>
                  <a:gd name="T35" fmla="*/ 166 h 193"/>
                  <a:gd name="T36" fmla="*/ 19 w 33"/>
                  <a:gd name="T37" fmla="*/ 192 h 193"/>
                  <a:gd name="T38" fmla="*/ 21 w 33"/>
                  <a:gd name="T39" fmla="*/ 179 h 193"/>
                  <a:gd name="T40" fmla="*/ 17 w 33"/>
                  <a:gd name="T41" fmla="*/ 176 h 193"/>
                  <a:gd name="T42" fmla="*/ 29 w 33"/>
                  <a:gd name="T43" fmla="*/ 173 h 193"/>
                  <a:gd name="T44" fmla="*/ 30 w 33"/>
                  <a:gd name="T45" fmla="*/ 170 h 193"/>
                  <a:gd name="T46" fmla="*/ 29 w 33"/>
                  <a:gd name="T47" fmla="*/ 160 h 193"/>
                  <a:gd name="T48" fmla="*/ 31 w 33"/>
                  <a:gd name="T49" fmla="*/ 153 h 193"/>
                  <a:gd name="T50" fmla="*/ 31 w 33"/>
                  <a:gd name="T51" fmla="*/ 140 h 193"/>
                  <a:gd name="T52" fmla="*/ 28 w 33"/>
                  <a:gd name="T53" fmla="*/ 130 h 193"/>
                  <a:gd name="T54" fmla="*/ 29 w 33"/>
                  <a:gd name="T55" fmla="*/ 129 h 193"/>
                  <a:gd name="T56" fmla="*/ 29 w 33"/>
                  <a:gd name="T57" fmla="*/ 126 h 193"/>
                  <a:gd name="T58" fmla="*/ 28 w 33"/>
                  <a:gd name="T59" fmla="*/ 118 h 193"/>
                  <a:gd name="T60" fmla="*/ 25 w 33"/>
                  <a:gd name="T61" fmla="*/ 110 h 193"/>
                  <a:gd name="T62" fmla="*/ 30 w 33"/>
                  <a:gd name="T63" fmla="*/ 106 h 193"/>
                  <a:gd name="T64" fmla="*/ 30 w 33"/>
                  <a:gd name="T65" fmla="*/ 96 h 193"/>
                  <a:gd name="T66" fmla="*/ 25 w 33"/>
                  <a:gd name="T67" fmla="*/ 92 h 193"/>
                  <a:gd name="T68" fmla="*/ 22 w 33"/>
                  <a:gd name="T69" fmla="*/ 79 h 193"/>
                  <a:gd name="T70" fmla="*/ 20 w 33"/>
                  <a:gd name="T71" fmla="*/ 61 h 193"/>
                  <a:gd name="T72" fmla="*/ 21 w 33"/>
                  <a:gd name="T73" fmla="*/ 56 h 193"/>
                  <a:gd name="T74" fmla="*/ 19 w 33"/>
                  <a:gd name="T75" fmla="*/ 36 h 193"/>
                  <a:gd name="T76" fmla="*/ 13 w 33"/>
                  <a:gd name="T77" fmla="*/ 44 h 193"/>
                  <a:gd name="T78" fmla="*/ 23 w 33"/>
                  <a:gd name="T79" fmla="*/ 35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33" h="193">
                    <a:moveTo>
                      <a:pt x="23" y="16"/>
                    </a:moveTo>
                    <a:cubicBezTo>
                      <a:pt x="22" y="13"/>
                      <a:pt x="20" y="9"/>
                      <a:pt x="17" y="7"/>
                    </a:cubicBezTo>
                    <a:cubicBezTo>
                      <a:pt x="19" y="7"/>
                      <a:pt x="19" y="7"/>
                      <a:pt x="19" y="7"/>
                    </a:cubicBezTo>
                    <a:cubicBezTo>
                      <a:pt x="18" y="5"/>
                      <a:pt x="14" y="0"/>
                      <a:pt x="10" y="3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5" y="8"/>
                      <a:pt x="8" y="7"/>
                      <a:pt x="7" y="10"/>
                    </a:cubicBezTo>
                    <a:cubicBezTo>
                      <a:pt x="8" y="14"/>
                      <a:pt x="17" y="16"/>
                      <a:pt x="14" y="19"/>
                    </a:cubicBezTo>
                    <a:cubicBezTo>
                      <a:pt x="15" y="21"/>
                      <a:pt x="12" y="21"/>
                      <a:pt x="11" y="20"/>
                    </a:cubicBezTo>
                    <a:cubicBezTo>
                      <a:pt x="10" y="24"/>
                      <a:pt x="17" y="25"/>
                      <a:pt x="18" y="27"/>
                    </a:cubicBezTo>
                    <a:cubicBezTo>
                      <a:pt x="0" y="28"/>
                      <a:pt x="23" y="37"/>
                      <a:pt x="11" y="42"/>
                    </a:cubicBezTo>
                    <a:cubicBezTo>
                      <a:pt x="13" y="45"/>
                      <a:pt x="11" y="49"/>
                      <a:pt x="15" y="53"/>
                    </a:cubicBezTo>
                    <a:cubicBezTo>
                      <a:pt x="10" y="51"/>
                      <a:pt x="14" y="57"/>
                      <a:pt x="9" y="56"/>
                    </a:cubicBezTo>
                    <a:cubicBezTo>
                      <a:pt x="20" y="57"/>
                      <a:pt x="5" y="68"/>
                      <a:pt x="18" y="68"/>
                    </a:cubicBezTo>
                    <a:cubicBezTo>
                      <a:pt x="14" y="74"/>
                      <a:pt x="19" y="68"/>
                      <a:pt x="16" y="75"/>
                    </a:cubicBezTo>
                    <a:cubicBezTo>
                      <a:pt x="14" y="75"/>
                      <a:pt x="14" y="74"/>
                      <a:pt x="14" y="73"/>
                    </a:cubicBezTo>
                    <a:cubicBezTo>
                      <a:pt x="11" y="76"/>
                      <a:pt x="20" y="77"/>
                      <a:pt x="14" y="79"/>
                    </a:cubicBezTo>
                    <a:cubicBezTo>
                      <a:pt x="13" y="84"/>
                      <a:pt x="17" y="80"/>
                      <a:pt x="21" y="83"/>
                    </a:cubicBezTo>
                    <a:cubicBezTo>
                      <a:pt x="19" y="88"/>
                      <a:pt x="17" y="86"/>
                      <a:pt x="12" y="89"/>
                    </a:cubicBezTo>
                    <a:cubicBezTo>
                      <a:pt x="18" y="90"/>
                      <a:pt x="15" y="93"/>
                      <a:pt x="19" y="95"/>
                    </a:cubicBezTo>
                    <a:cubicBezTo>
                      <a:pt x="19" y="95"/>
                      <a:pt x="20" y="91"/>
                      <a:pt x="22" y="94"/>
                    </a:cubicBezTo>
                    <a:cubicBezTo>
                      <a:pt x="21" y="100"/>
                      <a:pt x="26" y="98"/>
                      <a:pt x="28" y="104"/>
                    </a:cubicBezTo>
                    <a:cubicBezTo>
                      <a:pt x="21" y="107"/>
                      <a:pt x="28" y="98"/>
                      <a:pt x="23" y="103"/>
                    </a:cubicBezTo>
                    <a:cubicBezTo>
                      <a:pt x="19" y="100"/>
                      <a:pt x="20" y="97"/>
                      <a:pt x="15" y="95"/>
                    </a:cubicBezTo>
                    <a:cubicBezTo>
                      <a:pt x="14" y="100"/>
                      <a:pt x="16" y="106"/>
                      <a:pt x="18" y="111"/>
                    </a:cubicBezTo>
                    <a:cubicBezTo>
                      <a:pt x="18" y="114"/>
                      <a:pt x="15" y="109"/>
                      <a:pt x="15" y="112"/>
                    </a:cubicBezTo>
                    <a:cubicBezTo>
                      <a:pt x="12" y="117"/>
                      <a:pt x="22" y="120"/>
                      <a:pt x="19" y="124"/>
                    </a:cubicBezTo>
                    <a:cubicBezTo>
                      <a:pt x="15" y="123"/>
                      <a:pt x="15" y="123"/>
                      <a:pt x="15" y="123"/>
                    </a:cubicBezTo>
                    <a:cubicBezTo>
                      <a:pt x="20" y="125"/>
                      <a:pt x="14" y="132"/>
                      <a:pt x="17" y="137"/>
                    </a:cubicBezTo>
                    <a:cubicBezTo>
                      <a:pt x="19" y="136"/>
                      <a:pt x="20" y="136"/>
                      <a:pt x="21" y="136"/>
                    </a:cubicBezTo>
                    <a:cubicBezTo>
                      <a:pt x="12" y="136"/>
                      <a:pt x="26" y="143"/>
                      <a:pt x="19" y="148"/>
                    </a:cubicBezTo>
                    <a:cubicBezTo>
                      <a:pt x="25" y="147"/>
                      <a:pt x="28" y="152"/>
                      <a:pt x="29" y="155"/>
                    </a:cubicBezTo>
                    <a:cubicBezTo>
                      <a:pt x="27" y="156"/>
                      <a:pt x="25" y="156"/>
                      <a:pt x="23" y="156"/>
                    </a:cubicBezTo>
                    <a:cubicBezTo>
                      <a:pt x="27" y="151"/>
                      <a:pt x="17" y="151"/>
                      <a:pt x="15" y="147"/>
                    </a:cubicBezTo>
                    <a:cubicBezTo>
                      <a:pt x="18" y="150"/>
                      <a:pt x="15" y="156"/>
                      <a:pt x="19" y="158"/>
                    </a:cubicBezTo>
                    <a:cubicBezTo>
                      <a:pt x="14" y="157"/>
                      <a:pt x="14" y="157"/>
                      <a:pt x="14" y="157"/>
                    </a:cubicBezTo>
                    <a:cubicBezTo>
                      <a:pt x="14" y="162"/>
                      <a:pt x="24" y="161"/>
                      <a:pt x="20" y="166"/>
                    </a:cubicBezTo>
                    <a:cubicBezTo>
                      <a:pt x="17" y="165"/>
                      <a:pt x="17" y="165"/>
                      <a:pt x="17" y="165"/>
                    </a:cubicBezTo>
                    <a:cubicBezTo>
                      <a:pt x="17" y="174"/>
                      <a:pt x="12" y="185"/>
                      <a:pt x="19" y="192"/>
                    </a:cubicBezTo>
                    <a:cubicBezTo>
                      <a:pt x="22" y="193"/>
                      <a:pt x="28" y="189"/>
                      <a:pt x="30" y="189"/>
                    </a:cubicBezTo>
                    <a:cubicBezTo>
                      <a:pt x="28" y="185"/>
                      <a:pt x="23" y="182"/>
                      <a:pt x="21" y="179"/>
                    </a:cubicBezTo>
                    <a:cubicBezTo>
                      <a:pt x="26" y="179"/>
                      <a:pt x="26" y="179"/>
                      <a:pt x="26" y="179"/>
                    </a:cubicBezTo>
                    <a:cubicBezTo>
                      <a:pt x="22" y="178"/>
                      <a:pt x="20" y="174"/>
                      <a:pt x="17" y="176"/>
                    </a:cubicBezTo>
                    <a:cubicBezTo>
                      <a:pt x="15" y="174"/>
                      <a:pt x="22" y="174"/>
                      <a:pt x="19" y="171"/>
                    </a:cubicBezTo>
                    <a:cubicBezTo>
                      <a:pt x="24" y="171"/>
                      <a:pt x="25" y="173"/>
                      <a:pt x="29" y="173"/>
                    </a:cubicBezTo>
                    <a:cubicBezTo>
                      <a:pt x="27" y="171"/>
                      <a:pt x="27" y="171"/>
                      <a:pt x="27" y="171"/>
                    </a:cubicBezTo>
                    <a:cubicBezTo>
                      <a:pt x="29" y="171"/>
                      <a:pt x="28" y="169"/>
                      <a:pt x="30" y="170"/>
                    </a:cubicBezTo>
                    <a:cubicBezTo>
                      <a:pt x="24" y="165"/>
                      <a:pt x="33" y="163"/>
                      <a:pt x="30" y="158"/>
                    </a:cubicBezTo>
                    <a:cubicBezTo>
                      <a:pt x="29" y="160"/>
                      <a:pt x="29" y="160"/>
                      <a:pt x="29" y="160"/>
                    </a:cubicBezTo>
                    <a:cubicBezTo>
                      <a:pt x="26" y="160"/>
                      <a:pt x="26" y="159"/>
                      <a:pt x="25" y="158"/>
                    </a:cubicBezTo>
                    <a:cubicBezTo>
                      <a:pt x="30" y="156"/>
                      <a:pt x="29" y="155"/>
                      <a:pt x="31" y="153"/>
                    </a:cubicBezTo>
                    <a:cubicBezTo>
                      <a:pt x="28" y="150"/>
                      <a:pt x="23" y="149"/>
                      <a:pt x="23" y="146"/>
                    </a:cubicBezTo>
                    <a:cubicBezTo>
                      <a:pt x="29" y="147"/>
                      <a:pt x="26" y="141"/>
                      <a:pt x="31" y="140"/>
                    </a:cubicBezTo>
                    <a:cubicBezTo>
                      <a:pt x="25" y="140"/>
                      <a:pt x="29" y="134"/>
                      <a:pt x="26" y="134"/>
                    </a:cubicBezTo>
                    <a:cubicBezTo>
                      <a:pt x="24" y="132"/>
                      <a:pt x="25" y="130"/>
                      <a:pt x="28" y="130"/>
                    </a:cubicBezTo>
                    <a:cubicBezTo>
                      <a:pt x="29" y="131"/>
                      <a:pt x="29" y="131"/>
                      <a:pt x="29" y="131"/>
                    </a:cubicBezTo>
                    <a:cubicBezTo>
                      <a:pt x="29" y="129"/>
                      <a:pt x="29" y="129"/>
                      <a:pt x="29" y="129"/>
                    </a:cubicBezTo>
                    <a:cubicBezTo>
                      <a:pt x="30" y="130"/>
                      <a:pt x="30" y="130"/>
                      <a:pt x="30" y="130"/>
                    </a:cubicBezTo>
                    <a:cubicBezTo>
                      <a:pt x="30" y="128"/>
                      <a:pt x="26" y="128"/>
                      <a:pt x="29" y="126"/>
                    </a:cubicBezTo>
                    <a:cubicBezTo>
                      <a:pt x="31" y="126"/>
                      <a:pt x="31" y="127"/>
                      <a:pt x="31" y="128"/>
                    </a:cubicBezTo>
                    <a:cubicBezTo>
                      <a:pt x="32" y="124"/>
                      <a:pt x="23" y="121"/>
                      <a:pt x="28" y="118"/>
                    </a:cubicBezTo>
                    <a:cubicBezTo>
                      <a:pt x="25" y="117"/>
                      <a:pt x="25" y="113"/>
                      <a:pt x="19" y="114"/>
                    </a:cubicBezTo>
                    <a:cubicBezTo>
                      <a:pt x="21" y="113"/>
                      <a:pt x="26" y="113"/>
                      <a:pt x="25" y="110"/>
                    </a:cubicBezTo>
                    <a:cubicBezTo>
                      <a:pt x="20" y="108"/>
                      <a:pt x="27" y="106"/>
                      <a:pt x="23" y="103"/>
                    </a:cubicBezTo>
                    <a:cubicBezTo>
                      <a:pt x="29" y="107"/>
                      <a:pt x="25" y="103"/>
                      <a:pt x="30" y="106"/>
                    </a:cubicBezTo>
                    <a:cubicBezTo>
                      <a:pt x="32" y="104"/>
                      <a:pt x="25" y="101"/>
                      <a:pt x="26" y="97"/>
                    </a:cubicBezTo>
                    <a:cubicBezTo>
                      <a:pt x="30" y="96"/>
                      <a:pt x="30" y="96"/>
                      <a:pt x="30" y="96"/>
                    </a:cubicBezTo>
                    <a:cubicBezTo>
                      <a:pt x="28" y="95"/>
                      <a:pt x="24" y="93"/>
                      <a:pt x="28" y="91"/>
                    </a:cubicBezTo>
                    <a:cubicBezTo>
                      <a:pt x="25" y="92"/>
                      <a:pt x="25" y="92"/>
                      <a:pt x="25" y="92"/>
                    </a:cubicBezTo>
                    <a:cubicBezTo>
                      <a:pt x="27" y="89"/>
                      <a:pt x="25" y="85"/>
                      <a:pt x="29" y="82"/>
                    </a:cubicBezTo>
                    <a:cubicBezTo>
                      <a:pt x="22" y="79"/>
                      <a:pt x="22" y="79"/>
                      <a:pt x="22" y="79"/>
                    </a:cubicBezTo>
                    <a:cubicBezTo>
                      <a:pt x="30" y="74"/>
                      <a:pt x="23" y="68"/>
                      <a:pt x="17" y="65"/>
                    </a:cubicBezTo>
                    <a:cubicBezTo>
                      <a:pt x="17" y="63"/>
                      <a:pt x="19" y="61"/>
                      <a:pt x="20" y="61"/>
                    </a:cubicBezTo>
                    <a:cubicBezTo>
                      <a:pt x="22" y="63"/>
                      <a:pt x="22" y="63"/>
                      <a:pt x="22" y="63"/>
                    </a:cubicBezTo>
                    <a:cubicBezTo>
                      <a:pt x="23" y="60"/>
                      <a:pt x="26" y="57"/>
                      <a:pt x="21" y="56"/>
                    </a:cubicBezTo>
                    <a:cubicBezTo>
                      <a:pt x="19" y="53"/>
                      <a:pt x="25" y="54"/>
                      <a:pt x="26" y="52"/>
                    </a:cubicBezTo>
                    <a:cubicBezTo>
                      <a:pt x="18" y="47"/>
                      <a:pt x="31" y="37"/>
                      <a:pt x="19" y="36"/>
                    </a:cubicBezTo>
                    <a:cubicBezTo>
                      <a:pt x="19" y="38"/>
                      <a:pt x="17" y="42"/>
                      <a:pt x="17" y="46"/>
                    </a:cubicBezTo>
                    <a:cubicBezTo>
                      <a:pt x="16" y="45"/>
                      <a:pt x="14" y="46"/>
                      <a:pt x="13" y="44"/>
                    </a:cubicBezTo>
                    <a:cubicBezTo>
                      <a:pt x="13" y="40"/>
                      <a:pt x="17" y="38"/>
                      <a:pt x="15" y="34"/>
                    </a:cubicBezTo>
                    <a:cubicBezTo>
                      <a:pt x="23" y="35"/>
                      <a:pt x="23" y="35"/>
                      <a:pt x="23" y="35"/>
                    </a:cubicBezTo>
                    <a:cubicBezTo>
                      <a:pt x="30" y="28"/>
                      <a:pt x="12" y="22"/>
                      <a:pt x="23" y="16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70" name="Freeform 1062">
                <a:extLst>
                  <a:ext uri="{FF2B5EF4-FFF2-40B4-BE49-F238E27FC236}">
                    <a16:creationId xmlns:a16="http://schemas.microsoft.com/office/drawing/2014/main" xmlns="" id="{FC6B84D9-4746-B045-A97E-67954CA47E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94" y="2764"/>
                <a:ext cx="4" cy="2"/>
              </a:xfrm>
              <a:custGeom>
                <a:avLst/>
                <a:gdLst>
                  <a:gd name="T0" fmla="*/ 0 w 4"/>
                  <a:gd name="T1" fmla="*/ 3 h 3"/>
                  <a:gd name="T2" fmla="*/ 4 w 4"/>
                  <a:gd name="T3" fmla="*/ 0 h 3"/>
                  <a:gd name="T4" fmla="*/ 1 w 4"/>
                  <a:gd name="T5" fmla="*/ 0 h 3"/>
                  <a:gd name="T6" fmla="*/ 0 w 4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3">
                    <a:moveTo>
                      <a:pt x="0" y="3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2" y="1"/>
                      <a:pt x="2" y="2"/>
                      <a:pt x="0" y="3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71" name="Freeform 1063">
                <a:extLst>
                  <a:ext uri="{FF2B5EF4-FFF2-40B4-BE49-F238E27FC236}">
                    <a16:creationId xmlns:a16="http://schemas.microsoft.com/office/drawing/2014/main" xmlns="" id="{63DE51AE-0D8A-6947-974B-0F520C92DC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94" y="2763"/>
                <a:ext cx="1" cy="1"/>
              </a:xfrm>
              <a:custGeom>
                <a:avLst/>
                <a:gdLst>
                  <a:gd name="T0" fmla="*/ 2 w 2"/>
                  <a:gd name="T1" fmla="*/ 1 h 1"/>
                  <a:gd name="T2" fmla="*/ 0 w 2"/>
                  <a:gd name="T3" fmla="*/ 0 h 1"/>
                  <a:gd name="T4" fmla="*/ 1 w 2"/>
                  <a:gd name="T5" fmla="*/ 1 h 1"/>
                  <a:gd name="T6" fmla="*/ 2 w 2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1" y="1"/>
                      <a:pt x="1" y="1"/>
                    </a:cubicBezTo>
                    <a:lnTo>
                      <a:pt x="2" y="1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72" name="Freeform 1064">
                <a:extLst>
                  <a:ext uri="{FF2B5EF4-FFF2-40B4-BE49-F238E27FC236}">
                    <a16:creationId xmlns:a16="http://schemas.microsoft.com/office/drawing/2014/main" xmlns="" id="{AD990197-8578-424F-BE9A-1182A9B2CA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93" y="2710"/>
                <a:ext cx="1" cy="3"/>
              </a:xfrm>
              <a:custGeom>
                <a:avLst/>
                <a:gdLst>
                  <a:gd name="T0" fmla="*/ 1 w 2"/>
                  <a:gd name="T1" fmla="*/ 3 h 3"/>
                  <a:gd name="T2" fmla="*/ 1 w 2"/>
                  <a:gd name="T3" fmla="*/ 0 h 3"/>
                  <a:gd name="T4" fmla="*/ 1 w 2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3">
                    <a:moveTo>
                      <a:pt x="1" y="3"/>
                    </a:moveTo>
                    <a:cubicBezTo>
                      <a:pt x="1" y="2"/>
                      <a:pt x="2" y="1"/>
                      <a:pt x="1" y="0"/>
                    </a:cubicBezTo>
                    <a:cubicBezTo>
                      <a:pt x="0" y="1"/>
                      <a:pt x="0" y="2"/>
                      <a:pt x="1" y="3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73" name="Freeform 1065">
                <a:extLst>
                  <a:ext uri="{FF2B5EF4-FFF2-40B4-BE49-F238E27FC236}">
                    <a16:creationId xmlns:a16="http://schemas.microsoft.com/office/drawing/2014/main" xmlns="" id="{50119125-0C8D-864B-8806-17FA1D68EE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90" y="2710"/>
                <a:ext cx="2" cy="1"/>
              </a:xfrm>
              <a:custGeom>
                <a:avLst/>
                <a:gdLst>
                  <a:gd name="T0" fmla="*/ 2 w 2"/>
                  <a:gd name="T1" fmla="*/ 0 h 1"/>
                  <a:gd name="T2" fmla="*/ 0 w 2"/>
                  <a:gd name="T3" fmla="*/ 1 h 1"/>
                  <a:gd name="T4" fmla="*/ 1 w 2"/>
                  <a:gd name="T5" fmla="*/ 1 h 1"/>
                  <a:gd name="T6" fmla="*/ 2 w 2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2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74" name="Freeform 1066">
                <a:extLst>
                  <a:ext uri="{FF2B5EF4-FFF2-40B4-BE49-F238E27FC236}">
                    <a16:creationId xmlns:a16="http://schemas.microsoft.com/office/drawing/2014/main" xmlns="" id="{7E4EB694-1CCB-B345-8F9D-CA0AA11900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73" y="2622"/>
                <a:ext cx="23" cy="87"/>
              </a:xfrm>
              <a:custGeom>
                <a:avLst/>
                <a:gdLst>
                  <a:gd name="T0" fmla="*/ 14 w 27"/>
                  <a:gd name="T1" fmla="*/ 18 h 101"/>
                  <a:gd name="T2" fmla="*/ 10 w 27"/>
                  <a:gd name="T3" fmla="*/ 13 h 101"/>
                  <a:gd name="T4" fmla="*/ 13 w 27"/>
                  <a:gd name="T5" fmla="*/ 9 h 101"/>
                  <a:gd name="T6" fmla="*/ 5 w 27"/>
                  <a:gd name="T7" fmla="*/ 3 h 101"/>
                  <a:gd name="T8" fmla="*/ 10 w 27"/>
                  <a:gd name="T9" fmla="*/ 50 h 101"/>
                  <a:gd name="T10" fmla="*/ 7 w 27"/>
                  <a:gd name="T11" fmla="*/ 48 h 101"/>
                  <a:gd name="T12" fmla="*/ 13 w 27"/>
                  <a:gd name="T13" fmla="*/ 65 h 101"/>
                  <a:gd name="T14" fmla="*/ 7 w 27"/>
                  <a:gd name="T15" fmla="*/ 65 h 101"/>
                  <a:gd name="T16" fmla="*/ 9 w 27"/>
                  <a:gd name="T17" fmla="*/ 76 h 101"/>
                  <a:gd name="T18" fmla="*/ 12 w 27"/>
                  <a:gd name="T19" fmla="*/ 75 h 101"/>
                  <a:gd name="T20" fmla="*/ 11 w 27"/>
                  <a:gd name="T21" fmla="*/ 78 h 101"/>
                  <a:gd name="T22" fmla="*/ 12 w 27"/>
                  <a:gd name="T23" fmla="*/ 77 h 101"/>
                  <a:gd name="T24" fmla="*/ 12 w 27"/>
                  <a:gd name="T25" fmla="*/ 84 h 101"/>
                  <a:gd name="T26" fmla="*/ 11 w 27"/>
                  <a:gd name="T27" fmla="*/ 82 h 101"/>
                  <a:gd name="T28" fmla="*/ 13 w 27"/>
                  <a:gd name="T29" fmla="*/ 88 h 101"/>
                  <a:gd name="T30" fmla="*/ 9 w 27"/>
                  <a:gd name="T31" fmla="*/ 87 h 101"/>
                  <a:gd name="T32" fmla="*/ 15 w 27"/>
                  <a:gd name="T33" fmla="*/ 101 h 101"/>
                  <a:gd name="T34" fmla="*/ 19 w 27"/>
                  <a:gd name="T35" fmla="*/ 101 h 101"/>
                  <a:gd name="T36" fmla="*/ 16 w 27"/>
                  <a:gd name="T37" fmla="*/ 90 h 101"/>
                  <a:gd name="T38" fmla="*/ 16 w 27"/>
                  <a:gd name="T39" fmla="*/ 91 h 101"/>
                  <a:gd name="T40" fmla="*/ 14 w 27"/>
                  <a:gd name="T41" fmla="*/ 84 h 101"/>
                  <a:gd name="T42" fmla="*/ 20 w 27"/>
                  <a:gd name="T43" fmla="*/ 88 h 101"/>
                  <a:gd name="T44" fmla="*/ 23 w 27"/>
                  <a:gd name="T45" fmla="*/ 77 h 101"/>
                  <a:gd name="T46" fmla="*/ 23 w 27"/>
                  <a:gd name="T47" fmla="*/ 77 h 101"/>
                  <a:gd name="T48" fmla="*/ 22 w 27"/>
                  <a:gd name="T49" fmla="*/ 74 h 101"/>
                  <a:gd name="T50" fmla="*/ 19 w 27"/>
                  <a:gd name="T51" fmla="*/ 76 h 101"/>
                  <a:gd name="T52" fmla="*/ 12 w 27"/>
                  <a:gd name="T53" fmla="*/ 74 h 101"/>
                  <a:gd name="T54" fmla="*/ 12 w 27"/>
                  <a:gd name="T55" fmla="*/ 70 h 101"/>
                  <a:gd name="T56" fmla="*/ 18 w 27"/>
                  <a:gd name="T57" fmla="*/ 72 h 101"/>
                  <a:gd name="T58" fmla="*/ 15 w 27"/>
                  <a:gd name="T59" fmla="*/ 70 h 101"/>
                  <a:gd name="T60" fmla="*/ 22 w 27"/>
                  <a:gd name="T61" fmla="*/ 66 h 101"/>
                  <a:gd name="T62" fmla="*/ 15 w 27"/>
                  <a:gd name="T63" fmla="*/ 66 h 101"/>
                  <a:gd name="T64" fmla="*/ 15 w 27"/>
                  <a:gd name="T65" fmla="*/ 46 h 101"/>
                  <a:gd name="T66" fmla="*/ 18 w 27"/>
                  <a:gd name="T67" fmla="*/ 49 h 101"/>
                  <a:gd name="T68" fmla="*/ 14 w 27"/>
                  <a:gd name="T69" fmla="*/ 45 h 101"/>
                  <a:gd name="T70" fmla="*/ 16 w 27"/>
                  <a:gd name="T71" fmla="*/ 33 h 101"/>
                  <a:gd name="T72" fmla="*/ 13 w 27"/>
                  <a:gd name="T73" fmla="*/ 34 h 101"/>
                  <a:gd name="T74" fmla="*/ 14 w 27"/>
                  <a:gd name="T75" fmla="*/ 22 h 101"/>
                  <a:gd name="T76" fmla="*/ 14 w 27"/>
                  <a:gd name="T77" fmla="*/ 22 h 101"/>
                  <a:gd name="T78" fmla="*/ 8 w 27"/>
                  <a:gd name="T79" fmla="*/ 16 h 101"/>
                  <a:gd name="T80" fmla="*/ 14 w 27"/>
                  <a:gd name="T81" fmla="*/ 18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7" h="101">
                    <a:moveTo>
                      <a:pt x="14" y="18"/>
                    </a:moveTo>
                    <a:cubicBezTo>
                      <a:pt x="10" y="13"/>
                      <a:pt x="10" y="13"/>
                      <a:pt x="10" y="13"/>
                    </a:cubicBezTo>
                    <a:cubicBezTo>
                      <a:pt x="12" y="13"/>
                      <a:pt x="9" y="7"/>
                      <a:pt x="13" y="9"/>
                    </a:cubicBezTo>
                    <a:cubicBezTo>
                      <a:pt x="8" y="6"/>
                      <a:pt x="13" y="0"/>
                      <a:pt x="5" y="3"/>
                    </a:cubicBezTo>
                    <a:cubicBezTo>
                      <a:pt x="8" y="16"/>
                      <a:pt x="3" y="35"/>
                      <a:pt x="10" y="50"/>
                    </a:cubicBezTo>
                    <a:cubicBezTo>
                      <a:pt x="7" y="48"/>
                      <a:pt x="7" y="48"/>
                      <a:pt x="7" y="48"/>
                    </a:cubicBezTo>
                    <a:cubicBezTo>
                      <a:pt x="14" y="56"/>
                      <a:pt x="0" y="59"/>
                      <a:pt x="13" y="65"/>
                    </a:cubicBezTo>
                    <a:cubicBezTo>
                      <a:pt x="7" y="65"/>
                      <a:pt x="7" y="65"/>
                      <a:pt x="7" y="65"/>
                    </a:cubicBezTo>
                    <a:cubicBezTo>
                      <a:pt x="5" y="68"/>
                      <a:pt x="16" y="72"/>
                      <a:pt x="9" y="76"/>
                    </a:cubicBezTo>
                    <a:cubicBezTo>
                      <a:pt x="12" y="75"/>
                      <a:pt x="12" y="75"/>
                      <a:pt x="12" y="75"/>
                    </a:cubicBezTo>
                    <a:cubicBezTo>
                      <a:pt x="12" y="76"/>
                      <a:pt x="11" y="77"/>
                      <a:pt x="11" y="78"/>
                    </a:cubicBezTo>
                    <a:cubicBezTo>
                      <a:pt x="12" y="77"/>
                      <a:pt x="12" y="77"/>
                      <a:pt x="12" y="77"/>
                    </a:cubicBezTo>
                    <a:cubicBezTo>
                      <a:pt x="14" y="80"/>
                      <a:pt x="14" y="82"/>
                      <a:pt x="12" y="84"/>
                    </a:cubicBezTo>
                    <a:cubicBezTo>
                      <a:pt x="10" y="84"/>
                      <a:pt x="11" y="83"/>
                      <a:pt x="11" y="82"/>
                    </a:cubicBezTo>
                    <a:cubicBezTo>
                      <a:pt x="9" y="83"/>
                      <a:pt x="13" y="85"/>
                      <a:pt x="13" y="88"/>
                    </a:cubicBezTo>
                    <a:cubicBezTo>
                      <a:pt x="11" y="89"/>
                      <a:pt x="10" y="88"/>
                      <a:pt x="9" y="87"/>
                    </a:cubicBezTo>
                    <a:cubicBezTo>
                      <a:pt x="12" y="94"/>
                      <a:pt x="5" y="96"/>
                      <a:pt x="15" y="101"/>
                    </a:cubicBezTo>
                    <a:cubicBezTo>
                      <a:pt x="17" y="101"/>
                      <a:pt x="18" y="99"/>
                      <a:pt x="19" y="101"/>
                    </a:cubicBezTo>
                    <a:cubicBezTo>
                      <a:pt x="22" y="97"/>
                      <a:pt x="18" y="94"/>
                      <a:pt x="16" y="90"/>
                    </a:cubicBezTo>
                    <a:cubicBezTo>
                      <a:pt x="16" y="91"/>
                      <a:pt x="16" y="91"/>
                      <a:pt x="16" y="91"/>
                    </a:cubicBezTo>
                    <a:cubicBezTo>
                      <a:pt x="6" y="88"/>
                      <a:pt x="18" y="89"/>
                      <a:pt x="14" y="84"/>
                    </a:cubicBezTo>
                    <a:cubicBezTo>
                      <a:pt x="18" y="85"/>
                      <a:pt x="18" y="87"/>
                      <a:pt x="20" y="88"/>
                    </a:cubicBezTo>
                    <a:cubicBezTo>
                      <a:pt x="27" y="83"/>
                      <a:pt x="14" y="80"/>
                      <a:pt x="23" y="77"/>
                    </a:cubicBezTo>
                    <a:cubicBezTo>
                      <a:pt x="23" y="77"/>
                      <a:pt x="23" y="77"/>
                      <a:pt x="23" y="77"/>
                    </a:cubicBezTo>
                    <a:cubicBezTo>
                      <a:pt x="24" y="76"/>
                      <a:pt x="23" y="75"/>
                      <a:pt x="22" y="74"/>
                    </a:cubicBezTo>
                    <a:cubicBezTo>
                      <a:pt x="21" y="74"/>
                      <a:pt x="20" y="75"/>
                      <a:pt x="19" y="76"/>
                    </a:cubicBezTo>
                    <a:cubicBezTo>
                      <a:pt x="18" y="75"/>
                      <a:pt x="14" y="74"/>
                      <a:pt x="12" y="74"/>
                    </a:cubicBezTo>
                    <a:cubicBezTo>
                      <a:pt x="16" y="72"/>
                      <a:pt x="10" y="72"/>
                      <a:pt x="12" y="70"/>
                    </a:cubicBezTo>
                    <a:cubicBezTo>
                      <a:pt x="16" y="69"/>
                      <a:pt x="16" y="72"/>
                      <a:pt x="18" y="72"/>
                    </a:cubicBezTo>
                    <a:cubicBezTo>
                      <a:pt x="15" y="70"/>
                      <a:pt x="15" y="70"/>
                      <a:pt x="15" y="70"/>
                    </a:cubicBezTo>
                    <a:cubicBezTo>
                      <a:pt x="15" y="67"/>
                      <a:pt x="19" y="67"/>
                      <a:pt x="22" y="66"/>
                    </a:cubicBezTo>
                    <a:cubicBezTo>
                      <a:pt x="19" y="64"/>
                      <a:pt x="19" y="67"/>
                      <a:pt x="15" y="66"/>
                    </a:cubicBezTo>
                    <a:cubicBezTo>
                      <a:pt x="20" y="63"/>
                      <a:pt x="19" y="51"/>
                      <a:pt x="15" y="46"/>
                    </a:cubicBezTo>
                    <a:cubicBezTo>
                      <a:pt x="16" y="48"/>
                      <a:pt x="19" y="47"/>
                      <a:pt x="18" y="49"/>
                    </a:cubicBezTo>
                    <a:cubicBezTo>
                      <a:pt x="19" y="48"/>
                      <a:pt x="17" y="45"/>
                      <a:pt x="14" y="45"/>
                    </a:cubicBezTo>
                    <a:cubicBezTo>
                      <a:pt x="12" y="42"/>
                      <a:pt x="14" y="37"/>
                      <a:pt x="16" y="33"/>
                    </a:cubicBezTo>
                    <a:cubicBezTo>
                      <a:pt x="13" y="34"/>
                      <a:pt x="13" y="34"/>
                      <a:pt x="13" y="34"/>
                    </a:cubicBezTo>
                    <a:cubicBezTo>
                      <a:pt x="8" y="31"/>
                      <a:pt x="17" y="27"/>
                      <a:pt x="14" y="22"/>
                    </a:cubicBezTo>
                    <a:cubicBezTo>
                      <a:pt x="14" y="22"/>
                      <a:pt x="14" y="22"/>
                      <a:pt x="14" y="22"/>
                    </a:cubicBezTo>
                    <a:cubicBezTo>
                      <a:pt x="13" y="20"/>
                      <a:pt x="6" y="19"/>
                      <a:pt x="8" y="16"/>
                    </a:cubicBezTo>
                    <a:cubicBezTo>
                      <a:pt x="11" y="16"/>
                      <a:pt x="11" y="18"/>
                      <a:pt x="14" y="18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75" name="Freeform 1067">
                <a:extLst>
                  <a:ext uri="{FF2B5EF4-FFF2-40B4-BE49-F238E27FC236}">
                    <a16:creationId xmlns:a16="http://schemas.microsoft.com/office/drawing/2014/main" xmlns="" id="{1515BB09-3C27-EE43-B9C8-9BCB3B9DBB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76" y="2620"/>
                <a:ext cx="7" cy="3"/>
              </a:xfrm>
              <a:custGeom>
                <a:avLst/>
                <a:gdLst>
                  <a:gd name="T0" fmla="*/ 3 w 8"/>
                  <a:gd name="T1" fmla="*/ 3 h 4"/>
                  <a:gd name="T2" fmla="*/ 7 w 8"/>
                  <a:gd name="T3" fmla="*/ 4 h 4"/>
                  <a:gd name="T4" fmla="*/ 0 w 8"/>
                  <a:gd name="T5" fmla="*/ 1 h 4"/>
                  <a:gd name="T6" fmla="*/ 2 w 8"/>
                  <a:gd name="T7" fmla="*/ 4 h 4"/>
                  <a:gd name="T8" fmla="*/ 3 w 8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4">
                    <a:moveTo>
                      <a:pt x="3" y="3"/>
                    </a:moveTo>
                    <a:cubicBezTo>
                      <a:pt x="7" y="4"/>
                      <a:pt x="7" y="4"/>
                      <a:pt x="7" y="4"/>
                    </a:cubicBezTo>
                    <a:cubicBezTo>
                      <a:pt x="8" y="2"/>
                      <a:pt x="3" y="0"/>
                      <a:pt x="0" y="1"/>
                    </a:cubicBezTo>
                    <a:cubicBezTo>
                      <a:pt x="1" y="2"/>
                      <a:pt x="0" y="3"/>
                      <a:pt x="2" y="4"/>
                    </a:cubicBezTo>
                    <a:cubicBezTo>
                      <a:pt x="2" y="3"/>
                      <a:pt x="4" y="3"/>
                      <a:pt x="3" y="3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76" name="Freeform 1068">
                <a:extLst>
                  <a:ext uri="{FF2B5EF4-FFF2-40B4-BE49-F238E27FC236}">
                    <a16:creationId xmlns:a16="http://schemas.microsoft.com/office/drawing/2014/main" xmlns="" id="{151FDF55-5EF0-E14A-BDF6-05DDA6034F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69" y="2577"/>
                <a:ext cx="18" cy="44"/>
              </a:xfrm>
              <a:custGeom>
                <a:avLst/>
                <a:gdLst>
                  <a:gd name="T0" fmla="*/ 10 w 20"/>
                  <a:gd name="T1" fmla="*/ 18 h 51"/>
                  <a:gd name="T2" fmla="*/ 7 w 20"/>
                  <a:gd name="T3" fmla="*/ 17 h 51"/>
                  <a:gd name="T4" fmla="*/ 6 w 20"/>
                  <a:gd name="T5" fmla="*/ 36 h 51"/>
                  <a:gd name="T6" fmla="*/ 12 w 20"/>
                  <a:gd name="T7" fmla="*/ 43 h 51"/>
                  <a:gd name="T8" fmla="*/ 8 w 20"/>
                  <a:gd name="T9" fmla="*/ 44 h 51"/>
                  <a:gd name="T10" fmla="*/ 13 w 20"/>
                  <a:gd name="T11" fmla="*/ 49 h 51"/>
                  <a:gd name="T12" fmla="*/ 11 w 20"/>
                  <a:gd name="T13" fmla="*/ 46 h 51"/>
                  <a:gd name="T14" fmla="*/ 13 w 20"/>
                  <a:gd name="T15" fmla="*/ 46 h 51"/>
                  <a:gd name="T16" fmla="*/ 13 w 20"/>
                  <a:gd name="T17" fmla="*/ 43 h 51"/>
                  <a:gd name="T18" fmla="*/ 16 w 20"/>
                  <a:gd name="T19" fmla="*/ 44 h 51"/>
                  <a:gd name="T20" fmla="*/ 9 w 20"/>
                  <a:gd name="T21" fmla="*/ 35 h 51"/>
                  <a:gd name="T22" fmla="*/ 15 w 20"/>
                  <a:gd name="T23" fmla="*/ 35 h 51"/>
                  <a:gd name="T24" fmla="*/ 17 w 20"/>
                  <a:gd name="T25" fmla="*/ 26 h 51"/>
                  <a:gd name="T26" fmla="*/ 15 w 20"/>
                  <a:gd name="T27" fmla="*/ 27 h 51"/>
                  <a:gd name="T28" fmla="*/ 11 w 20"/>
                  <a:gd name="T29" fmla="*/ 28 h 51"/>
                  <a:gd name="T30" fmla="*/ 17 w 20"/>
                  <a:gd name="T31" fmla="*/ 25 h 51"/>
                  <a:gd name="T32" fmla="*/ 14 w 20"/>
                  <a:gd name="T33" fmla="*/ 8 h 51"/>
                  <a:gd name="T34" fmla="*/ 7 w 20"/>
                  <a:gd name="T35" fmla="*/ 5 h 51"/>
                  <a:gd name="T36" fmla="*/ 12 w 20"/>
                  <a:gd name="T37" fmla="*/ 6 h 51"/>
                  <a:gd name="T38" fmla="*/ 13 w 20"/>
                  <a:gd name="T39" fmla="*/ 2 h 51"/>
                  <a:gd name="T40" fmla="*/ 4 w 20"/>
                  <a:gd name="T41" fmla="*/ 0 h 51"/>
                  <a:gd name="T42" fmla="*/ 10 w 20"/>
                  <a:gd name="T43" fmla="*/ 1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0" h="51">
                    <a:moveTo>
                      <a:pt x="10" y="18"/>
                    </a:moveTo>
                    <a:cubicBezTo>
                      <a:pt x="9" y="17"/>
                      <a:pt x="8" y="17"/>
                      <a:pt x="7" y="17"/>
                    </a:cubicBezTo>
                    <a:cubicBezTo>
                      <a:pt x="7" y="24"/>
                      <a:pt x="9" y="34"/>
                      <a:pt x="6" y="36"/>
                    </a:cubicBezTo>
                    <a:cubicBezTo>
                      <a:pt x="5" y="39"/>
                      <a:pt x="11" y="39"/>
                      <a:pt x="12" y="43"/>
                    </a:cubicBezTo>
                    <a:cubicBezTo>
                      <a:pt x="8" y="44"/>
                      <a:pt x="8" y="44"/>
                      <a:pt x="8" y="44"/>
                    </a:cubicBezTo>
                    <a:cubicBezTo>
                      <a:pt x="11" y="46"/>
                      <a:pt x="6" y="51"/>
                      <a:pt x="13" y="49"/>
                    </a:cubicBezTo>
                    <a:cubicBezTo>
                      <a:pt x="14" y="49"/>
                      <a:pt x="10" y="47"/>
                      <a:pt x="11" y="46"/>
                    </a:cubicBezTo>
                    <a:cubicBezTo>
                      <a:pt x="13" y="46"/>
                      <a:pt x="13" y="46"/>
                      <a:pt x="13" y="46"/>
                    </a:cubicBezTo>
                    <a:cubicBezTo>
                      <a:pt x="13" y="43"/>
                      <a:pt x="13" y="43"/>
                      <a:pt x="13" y="43"/>
                    </a:cubicBezTo>
                    <a:cubicBezTo>
                      <a:pt x="16" y="44"/>
                      <a:pt x="16" y="44"/>
                      <a:pt x="16" y="44"/>
                    </a:cubicBezTo>
                    <a:cubicBezTo>
                      <a:pt x="20" y="39"/>
                      <a:pt x="7" y="41"/>
                      <a:pt x="9" y="35"/>
                    </a:cubicBezTo>
                    <a:cubicBezTo>
                      <a:pt x="15" y="35"/>
                      <a:pt x="15" y="35"/>
                      <a:pt x="15" y="35"/>
                    </a:cubicBezTo>
                    <a:cubicBezTo>
                      <a:pt x="16" y="32"/>
                      <a:pt x="14" y="30"/>
                      <a:pt x="17" y="26"/>
                    </a:cubicBezTo>
                    <a:cubicBezTo>
                      <a:pt x="17" y="26"/>
                      <a:pt x="14" y="26"/>
                      <a:pt x="15" y="27"/>
                    </a:cubicBezTo>
                    <a:cubicBezTo>
                      <a:pt x="15" y="28"/>
                      <a:pt x="13" y="28"/>
                      <a:pt x="11" y="28"/>
                    </a:cubicBezTo>
                    <a:cubicBezTo>
                      <a:pt x="6" y="22"/>
                      <a:pt x="14" y="29"/>
                      <a:pt x="17" y="25"/>
                    </a:cubicBezTo>
                    <a:cubicBezTo>
                      <a:pt x="13" y="20"/>
                      <a:pt x="9" y="11"/>
                      <a:pt x="14" y="8"/>
                    </a:cubicBezTo>
                    <a:cubicBezTo>
                      <a:pt x="11" y="11"/>
                      <a:pt x="7" y="7"/>
                      <a:pt x="7" y="5"/>
                    </a:cubicBezTo>
                    <a:cubicBezTo>
                      <a:pt x="9" y="3"/>
                      <a:pt x="11" y="5"/>
                      <a:pt x="12" y="6"/>
                    </a:cubicBezTo>
                    <a:cubicBezTo>
                      <a:pt x="13" y="5"/>
                      <a:pt x="14" y="4"/>
                      <a:pt x="13" y="2"/>
                    </a:cubicBezTo>
                    <a:cubicBezTo>
                      <a:pt x="10" y="4"/>
                      <a:pt x="6" y="3"/>
                      <a:pt x="4" y="0"/>
                    </a:cubicBezTo>
                    <a:cubicBezTo>
                      <a:pt x="0" y="6"/>
                      <a:pt x="11" y="11"/>
                      <a:pt x="10" y="18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77" name="Freeform 1069">
                <a:extLst>
                  <a:ext uri="{FF2B5EF4-FFF2-40B4-BE49-F238E27FC236}">
                    <a16:creationId xmlns:a16="http://schemas.microsoft.com/office/drawing/2014/main" xmlns="" id="{C1211FAD-FB31-9F47-A001-77E775825F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74" y="2589"/>
                <a:ext cx="1" cy="2"/>
              </a:xfrm>
              <a:custGeom>
                <a:avLst/>
                <a:gdLst>
                  <a:gd name="T0" fmla="*/ 0 w 1"/>
                  <a:gd name="T1" fmla="*/ 2 h 2"/>
                  <a:gd name="T2" fmla="*/ 1 w 1"/>
                  <a:gd name="T3" fmla="*/ 2 h 2"/>
                  <a:gd name="T4" fmla="*/ 1 w 1"/>
                  <a:gd name="T5" fmla="*/ 0 h 2"/>
                  <a:gd name="T6" fmla="*/ 0 w 1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lnTo>
                      <a:pt x="1" y="2"/>
                    </a:lnTo>
                    <a:lnTo>
                      <a:pt x="1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78" name="Freeform 1070">
                <a:extLst>
                  <a:ext uri="{FF2B5EF4-FFF2-40B4-BE49-F238E27FC236}">
                    <a16:creationId xmlns:a16="http://schemas.microsoft.com/office/drawing/2014/main" xmlns="" id="{15A1311C-8F86-6948-A25F-883C1A4913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64" y="3247"/>
                <a:ext cx="3" cy="1"/>
              </a:xfrm>
              <a:custGeom>
                <a:avLst/>
                <a:gdLst>
                  <a:gd name="T0" fmla="*/ 3 w 3"/>
                  <a:gd name="T1" fmla="*/ 1 h 1"/>
                  <a:gd name="T2" fmla="*/ 3 w 3"/>
                  <a:gd name="T3" fmla="*/ 0 h 1"/>
                  <a:gd name="T4" fmla="*/ 0 w 3"/>
                  <a:gd name="T5" fmla="*/ 0 h 1"/>
                  <a:gd name="T6" fmla="*/ 3 w 3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1">
                    <a:moveTo>
                      <a:pt x="3" y="1"/>
                    </a:moveTo>
                    <a:lnTo>
                      <a:pt x="3" y="0"/>
                    </a:lnTo>
                    <a:lnTo>
                      <a:pt x="0" y="0"/>
                    </a:lnTo>
                    <a:lnTo>
                      <a:pt x="3" y="1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79" name="Freeform 1071">
                <a:extLst>
                  <a:ext uri="{FF2B5EF4-FFF2-40B4-BE49-F238E27FC236}">
                    <a16:creationId xmlns:a16="http://schemas.microsoft.com/office/drawing/2014/main" xmlns="" id="{37601714-8464-4646-9480-B9986E37A3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61" y="3234"/>
                <a:ext cx="14" cy="12"/>
              </a:xfrm>
              <a:custGeom>
                <a:avLst/>
                <a:gdLst>
                  <a:gd name="T0" fmla="*/ 16 w 16"/>
                  <a:gd name="T1" fmla="*/ 2 h 13"/>
                  <a:gd name="T2" fmla="*/ 13 w 16"/>
                  <a:gd name="T3" fmla="*/ 0 h 13"/>
                  <a:gd name="T4" fmla="*/ 0 w 16"/>
                  <a:gd name="T5" fmla="*/ 8 h 13"/>
                  <a:gd name="T6" fmla="*/ 11 w 16"/>
                  <a:gd name="T7" fmla="*/ 11 h 13"/>
                  <a:gd name="T8" fmla="*/ 6 w 16"/>
                  <a:gd name="T9" fmla="*/ 7 h 13"/>
                  <a:gd name="T10" fmla="*/ 14 w 16"/>
                  <a:gd name="T11" fmla="*/ 8 h 13"/>
                  <a:gd name="T12" fmla="*/ 11 w 16"/>
                  <a:gd name="T13" fmla="*/ 4 h 13"/>
                  <a:gd name="T14" fmla="*/ 16 w 16"/>
                  <a:gd name="T15" fmla="*/ 2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" h="13">
                    <a:moveTo>
                      <a:pt x="16" y="2"/>
                    </a:moveTo>
                    <a:cubicBezTo>
                      <a:pt x="13" y="0"/>
                      <a:pt x="13" y="0"/>
                      <a:pt x="13" y="0"/>
                    </a:cubicBezTo>
                    <a:cubicBezTo>
                      <a:pt x="4" y="4"/>
                      <a:pt x="6" y="0"/>
                      <a:pt x="0" y="8"/>
                    </a:cubicBezTo>
                    <a:cubicBezTo>
                      <a:pt x="3" y="10"/>
                      <a:pt x="8" y="13"/>
                      <a:pt x="11" y="11"/>
                    </a:cubicBezTo>
                    <a:cubicBezTo>
                      <a:pt x="10" y="10"/>
                      <a:pt x="6" y="9"/>
                      <a:pt x="6" y="7"/>
                    </a:cubicBezTo>
                    <a:cubicBezTo>
                      <a:pt x="9" y="7"/>
                      <a:pt x="10" y="9"/>
                      <a:pt x="14" y="8"/>
                    </a:cubicBezTo>
                    <a:cubicBezTo>
                      <a:pt x="16" y="4"/>
                      <a:pt x="11" y="7"/>
                      <a:pt x="11" y="4"/>
                    </a:cubicBezTo>
                    <a:lnTo>
                      <a:pt x="16" y="2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80" name="Freeform 1072">
                <a:extLst>
                  <a:ext uri="{FF2B5EF4-FFF2-40B4-BE49-F238E27FC236}">
                    <a16:creationId xmlns:a16="http://schemas.microsoft.com/office/drawing/2014/main" xmlns="" id="{EF01E825-32A0-6D40-A94C-1548CACE70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64" y="3234"/>
                <a:ext cx="5" cy="1"/>
              </a:xfrm>
              <a:custGeom>
                <a:avLst/>
                <a:gdLst>
                  <a:gd name="T0" fmla="*/ 0 w 5"/>
                  <a:gd name="T1" fmla="*/ 1 h 1"/>
                  <a:gd name="T2" fmla="*/ 5 w 5"/>
                  <a:gd name="T3" fmla="*/ 1 h 1"/>
                  <a:gd name="T4" fmla="*/ 0 w 5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1">
                    <a:moveTo>
                      <a:pt x="0" y="1"/>
                    </a:moveTo>
                    <a:cubicBezTo>
                      <a:pt x="5" y="1"/>
                      <a:pt x="5" y="1"/>
                      <a:pt x="5" y="1"/>
                    </a:cubicBezTo>
                    <a:cubicBezTo>
                      <a:pt x="4" y="1"/>
                      <a:pt x="1" y="0"/>
                      <a:pt x="0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81" name="Freeform 1073">
                <a:extLst>
                  <a:ext uri="{FF2B5EF4-FFF2-40B4-BE49-F238E27FC236}">
                    <a16:creationId xmlns:a16="http://schemas.microsoft.com/office/drawing/2014/main" xmlns="" id="{FABA9AA0-C8D7-7B40-A6A3-63C6EBE3F4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61" y="3231"/>
                <a:ext cx="6" cy="3"/>
              </a:xfrm>
              <a:custGeom>
                <a:avLst/>
                <a:gdLst>
                  <a:gd name="T0" fmla="*/ 3 w 7"/>
                  <a:gd name="T1" fmla="*/ 3 h 3"/>
                  <a:gd name="T2" fmla="*/ 7 w 7"/>
                  <a:gd name="T3" fmla="*/ 2 h 3"/>
                  <a:gd name="T4" fmla="*/ 0 w 7"/>
                  <a:gd name="T5" fmla="*/ 0 h 3"/>
                  <a:gd name="T6" fmla="*/ 3 w 7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3">
                    <a:moveTo>
                      <a:pt x="3" y="3"/>
                    </a:moveTo>
                    <a:cubicBezTo>
                      <a:pt x="3" y="1"/>
                      <a:pt x="7" y="3"/>
                      <a:pt x="7" y="2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3" y="3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82" name="Freeform 1074">
                <a:extLst>
                  <a:ext uri="{FF2B5EF4-FFF2-40B4-BE49-F238E27FC236}">
                    <a16:creationId xmlns:a16="http://schemas.microsoft.com/office/drawing/2014/main" xmlns="" id="{D3548679-921F-A645-8914-139988B7A8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62" y="3224"/>
                <a:ext cx="1" cy="1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83" name="Freeform 1075">
                <a:extLst>
                  <a:ext uri="{FF2B5EF4-FFF2-40B4-BE49-F238E27FC236}">
                    <a16:creationId xmlns:a16="http://schemas.microsoft.com/office/drawing/2014/main" xmlns="" id="{5D295D02-1D5B-4742-A5D6-3C9015BAA0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60" y="3221"/>
                <a:ext cx="10" cy="8"/>
              </a:xfrm>
              <a:custGeom>
                <a:avLst/>
                <a:gdLst>
                  <a:gd name="T0" fmla="*/ 2 w 12"/>
                  <a:gd name="T1" fmla="*/ 0 h 10"/>
                  <a:gd name="T2" fmla="*/ 3 w 12"/>
                  <a:gd name="T3" fmla="*/ 4 h 10"/>
                  <a:gd name="T4" fmla="*/ 3 w 12"/>
                  <a:gd name="T5" fmla="*/ 4 h 10"/>
                  <a:gd name="T6" fmla="*/ 9 w 12"/>
                  <a:gd name="T7" fmla="*/ 6 h 10"/>
                  <a:gd name="T8" fmla="*/ 9 w 12"/>
                  <a:gd name="T9" fmla="*/ 10 h 10"/>
                  <a:gd name="T10" fmla="*/ 12 w 12"/>
                  <a:gd name="T11" fmla="*/ 7 h 10"/>
                  <a:gd name="T12" fmla="*/ 2 w 12"/>
                  <a:gd name="T13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10">
                    <a:moveTo>
                      <a:pt x="2" y="0"/>
                    </a:moveTo>
                    <a:cubicBezTo>
                      <a:pt x="0" y="1"/>
                      <a:pt x="1" y="3"/>
                      <a:pt x="3" y="4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5" y="2"/>
                      <a:pt x="10" y="3"/>
                      <a:pt x="9" y="6"/>
                    </a:cubicBezTo>
                    <a:cubicBezTo>
                      <a:pt x="10" y="8"/>
                      <a:pt x="5" y="8"/>
                      <a:pt x="9" y="10"/>
                    </a:cubicBezTo>
                    <a:cubicBezTo>
                      <a:pt x="12" y="7"/>
                      <a:pt x="12" y="7"/>
                      <a:pt x="12" y="7"/>
                    </a:cubicBezTo>
                    <a:cubicBezTo>
                      <a:pt x="11" y="3"/>
                      <a:pt x="4" y="2"/>
                      <a:pt x="2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84" name="Freeform 1076">
                <a:extLst>
                  <a:ext uri="{FF2B5EF4-FFF2-40B4-BE49-F238E27FC236}">
                    <a16:creationId xmlns:a16="http://schemas.microsoft.com/office/drawing/2014/main" xmlns="" id="{61AB33BC-C301-8247-848B-23958D1AB6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63" y="3225"/>
                <a:ext cx="1" cy="1"/>
              </a:xfrm>
              <a:custGeom>
                <a:avLst/>
                <a:gdLst>
                  <a:gd name="T0" fmla="*/ 0 w 2"/>
                  <a:gd name="T1" fmla="*/ 0 h 1"/>
                  <a:gd name="T2" fmla="*/ 1 w 2"/>
                  <a:gd name="T3" fmla="*/ 1 h 1"/>
                  <a:gd name="T4" fmla="*/ 0 w 2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0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2" y="1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85" name="Freeform 1077">
                <a:extLst>
                  <a:ext uri="{FF2B5EF4-FFF2-40B4-BE49-F238E27FC236}">
                    <a16:creationId xmlns:a16="http://schemas.microsoft.com/office/drawing/2014/main" xmlns="" id="{B12B81DD-2F95-C54E-B884-18E8FFDCDC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63" y="3229"/>
                <a:ext cx="2" cy="1"/>
              </a:xfrm>
              <a:custGeom>
                <a:avLst/>
                <a:gdLst>
                  <a:gd name="T0" fmla="*/ 0 w 2"/>
                  <a:gd name="T1" fmla="*/ 0 h 1"/>
                  <a:gd name="T2" fmla="*/ 0 w 2"/>
                  <a:gd name="T3" fmla="*/ 1 h 1"/>
                  <a:gd name="T4" fmla="*/ 2 w 2"/>
                  <a:gd name="T5" fmla="*/ 1 h 1"/>
                  <a:gd name="T6" fmla="*/ 0 w 2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0" y="0"/>
                    </a:moveTo>
                    <a:lnTo>
                      <a:pt x="0" y="1"/>
                    </a:lnTo>
                    <a:lnTo>
                      <a:pt x="2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86" name="Freeform 1078">
                <a:extLst>
                  <a:ext uri="{FF2B5EF4-FFF2-40B4-BE49-F238E27FC236}">
                    <a16:creationId xmlns:a16="http://schemas.microsoft.com/office/drawing/2014/main" xmlns="" id="{2C148FED-2985-5E44-B996-74184D71DA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61" y="3211"/>
                <a:ext cx="11" cy="9"/>
              </a:xfrm>
              <a:custGeom>
                <a:avLst/>
                <a:gdLst>
                  <a:gd name="T0" fmla="*/ 1 w 13"/>
                  <a:gd name="T1" fmla="*/ 3 h 10"/>
                  <a:gd name="T2" fmla="*/ 5 w 13"/>
                  <a:gd name="T3" fmla="*/ 10 h 10"/>
                  <a:gd name="T4" fmla="*/ 13 w 13"/>
                  <a:gd name="T5" fmla="*/ 5 h 10"/>
                  <a:gd name="T6" fmla="*/ 11 w 13"/>
                  <a:gd name="T7" fmla="*/ 1 h 10"/>
                  <a:gd name="T8" fmla="*/ 1 w 13"/>
                  <a:gd name="T9" fmla="*/ 3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10">
                    <a:moveTo>
                      <a:pt x="1" y="3"/>
                    </a:moveTo>
                    <a:cubicBezTo>
                      <a:pt x="7" y="4"/>
                      <a:pt x="0" y="9"/>
                      <a:pt x="5" y="10"/>
                    </a:cubicBezTo>
                    <a:cubicBezTo>
                      <a:pt x="5" y="6"/>
                      <a:pt x="10" y="4"/>
                      <a:pt x="13" y="5"/>
                    </a:cubicBezTo>
                    <a:cubicBezTo>
                      <a:pt x="11" y="1"/>
                      <a:pt x="11" y="1"/>
                      <a:pt x="11" y="1"/>
                    </a:cubicBezTo>
                    <a:cubicBezTo>
                      <a:pt x="9" y="0"/>
                      <a:pt x="4" y="1"/>
                      <a:pt x="1" y="3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87" name="Freeform 1079">
                <a:extLst>
                  <a:ext uri="{FF2B5EF4-FFF2-40B4-BE49-F238E27FC236}">
                    <a16:creationId xmlns:a16="http://schemas.microsoft.com/office/drawing/2014/main" xmlns="" id="{629B238A-A7FC-E846-9A72-6F05ECA54F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75" y="3208"/>
                <a:ext cx="1" cy="1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lnTo>
                      <a:pt x="0" y="0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88" name="Freeform 1080">
                <a:extLst>
                  <a:ext uri="{FF2B5EF4-FFF2-40B4-BE49-F238E27FC236}">
                    <a16:creationId xmlns:a16="http://schemas.microsoft.com/office/drawing/2014/main" xmlns="" id="{F91FF6EF-1E00-6043-A12C-D771BFB391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65" y="3192"/>
                <a:ext cx="15" cy="17"/>
              </a:xfrm>
              <a:custGeom>
                <a:avLst/>
                <a:gdLst>
                  <a:gd name="T0" fmla="*/ 2 w 17"/>
                  <a:gd name="T1" fmla="*/ 0 h 20"/>
                  <a:gd name="T2" fmla="*/ 8 w 17"/>
                  <a:gd name="T3" fmla="*/ 9 h 20"/>
                  <a:gd name="T4" fmla="*/ 3 w 17"/>
                  <a:gd name="T5" fmla="*/ 6 h 20"/>
                  <a:gd name="T6" fmla="*/ 6 w 17"/>
                  <a:gd name="T7" fmla="*/ 14 h 20"/>
                  <a:gd name="T8" fmla="*/ 0 w 17"/>
                  <a:gd name="T9" fmla="*/ 10 h 20"/>
                  <a:gd name="T10" fmla="*/ 5 w 17"/>
                  <a:gd name="T11" fmla="*/ 17 h 20"/>
                  <a:gd name="T12" fmla="*/ 1 w 17"/>
                  <a:gd name="T13" fmla="*/ 20 h 20"/>
                  <a:gd name="T14" fmla="*/ 8 w 17"/>
                  <a:gd name="T15" fmla="*/ 19 h 20"/>
                  <a:gd name="T16" fmla="*/ 7 w 17"/>
                  <a:gd name="T17" fmla="*/ 16 h 20"/>
                  <a:gd name="T18" fmla="*/ 11 w 17"/>
                  <a:gd name="T19" fmla="*/ 18 h 20"/>
                  <a:gd name="T20" fmla="*/ 16 w 17"/>
                  <a:gd name="T21" fmla="*/ 7 h 20"/>
                  <a:gd name="T22" fmla="*/ 2 w 17"/>
                  <a:gd name="T23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7" h="20">
                    <a:moveTo>
                      <a:pt x="2" y="0"/>
                    </a:moveTo>
                    <a:cubicBezTo>
                      <a:pt x="8" y="9"/>
                      <a:pt x="8" y="9"/>
                      <a:pt x="8" y="9"/>
                    </a:cubicBezTo>
                    <a:cubicBezTo>
                      <a:pt x="6" y="8"/>
                      <a:pt x="4" y="8"/>
                      <a:pt x="3" y="6"/>
                    </a:cubicBezTo>
                    <a:cubicBezTo>
                      <a:pt x="2" y="10"/>
                      <a:pt x="7" y="11"/>
                      <a:pt x="6" y="14"/>
                    </a:cubicBezTo>
                    <a:cubicBezTo>
                      <a:pt x="0" y="14"/>
                      <a:pt x="6" y="8"/>
                      <a:pt x="0" y="10"/>
                    </a:cubicBezTo>
                    <a:cubicBezTo>
                      <a:pt x="0" y="12"/>
                      <a:pt x="0" y="15"/>
                      <a:pt x="5" y="17"/>
                    </a:cubicBezTo>
                    <a:cubicBezTo>
                      <a:pt x="1" y="20"/>
                      <a:pt x="1" y="20"/>
                      <a:pt x="1" y="20"/>
                    </a:cubicBezTo>
                    <a:cubicBezTo>
                      <a:pt x="8" y="19"/>
                      <a:pt x="8" y="19"/>
                      <a:pt x="8" y="19"/>
                    </a:cubicBezTo>
                    <a:cubicBezTo>
                      <a:pt x="10" y="18"/>
                      <a:pt x="3" y="16"/>
                      <a:pt x="7" y="16"/>
                    </a:cubicBezTo>
                    <a:cubicBezTo>
                      <a:pt x="10" y="16"/>
                      <a:pt x="11" y="17"/>
                      <a:pt x="11" y="18"/>
                    </a:cubicBezTo>
                    <a:cubicBezTo>
                      <a:pt x="10" y="16"/>
                      <a:pt x="17" y="12"/>
                      <a:pt x="16" y="7"/>
                    </a:cubicBezTo>
                    <a:cubicBezTo>
                      <a:pt x="16" y="2"/>
                      <a:pt x="5" y="3"/>
                      <a:pt x="2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89" name="Freeform 1081">
                <a:extLst>
                  <a:ext uri="{FF2B5EF4-FFF2-40B4-BE49-F238E27FC236}">
                    <a16:creationId xmlns:a16="http://schemas.microsoft.com/office/drawing/2014/main" xmlns="" id="{5644DE9E-D392-5A47-A31C-F44D53D0B0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72" y="3191"/>
                <a:ext cx="3" cy="1"/>
              </a:xfrm>
              <a:custGeom>
                <a:avLst/>
                <a:gdLst>
                  <a:gd name="T0" fmla="*/ 1 w 3"/>
                  <a:gd name="T1" fmla="*/ 1 h 1"/>
                  <a:gd name="T2" fmla="*/ 3 w 3"/>
                  <a:gd name="T3" fmla="*/ 0 h 1"/>
                  <a:gd name="T4" fmla="*/ 0 w 3"/>
                  <a:gd name="T5" fmla="*/ 1 h 1"/>
                  <a:gd name="T6" fmla="*/ 1 w 3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1">
                    <a:moveTo>
                      <a:pt x="1" y="1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90" name="Freeform 1082">
                <a:extLst>
                  <a:ext uri="{FF2B5EF4-FFF2-40B4-BE49-F238E27FC236}">
                    <a16:creationId xmlns:a16="http://schemas.microsoft.com/office/drawing/2014/main" xmlns="" id="{6920238B-F133-A547-8AE6-5C9D344E31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65" y="3175"/>
                <a:ext cx="16" cy="15"/>
              </a:xfrm>
              <a:custGeom>
                <a:avLst/>
                <a:gdLst>
                  <a:gd name="T0" fmla="*/ 1 w 18"/>
                  <a:gd name="T1" fmla="*/ 11 h 17"/>
                  <a:gd name="T2" fmla="*/ 5 w 18"/>
                  <a:gd name="T3" fmla="*/ 15 h 17"/>
                  <a:gd name="T4" fmla="*/ 2 w 18"/>
                  <a:gd name="T5" fmla="*/ 16 h 17"/>
                  <a:gd name="T6" fmla="*/ 7 w 18"/>
                  <a:gd name="T7" fmla="*/ 17 h 17"/>
                  <a:gd name="T8" fmla="*/ 4 w 18"/>
                  <a:gd name="T9" fmla="*/ 9 h 17"/>
                  <a:gd name="T10" fmla="*/ 13 w 18"/>
                  <a:gd name="T11" fmla="*/ 7 h 17"/>
                  <a:gd name="T12" fmla="*/ 11 w 18"/>
                  <a:gd name="T13" fmla="*/ 11 h 17"/>
                  <a:gd name="T14" fmla="*/ 10 w 18"/>
                  <a:gd name="T15" fmla="*/ 0 h 17"/>
                  <a:gd name="T16" fmla="*/ 8 w 18"/>
                  <a:gd name="T17" fmla="*/ 3 h 17"/>
                  <a:gd name="T18" fmla="*/ 6 w 18"/>
                  <a:gd name="T19" fmla="*/ 0 h 17"/>
                  <a:gd name="T20" fmla="*/ 1 w 18"/>
                  <a:gd name="T21" fmla="*/ 1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8" h="17">
                    <a:moveTo>
                      <a:pt x="1" y="11"/>
                    </a:moveTo>
                    <a:cubicBezTo>
                      <a:pt x="5" y="15"/>
                      <a:pt x="5" y="15"/>
                      <a:pt x="5" y="15"/>
                    </a:cubicBezTo>
                    <a:cubicBezTo>
                      <a:pt x="4" y="16"/>
                      <a:pt x="3" y="16"/>
                      <a:pt x="2" y="16"/>
                    </a:cubicBezTo>
                    <a:cubicBezTo>
                      <a:pt x="3" y="16"/>
                      <a:pt x="6" y="17"/>
                      <a:pt x="7" y="17"/>
                    </a:cubicBezTo>
                    <a:cubicBezTo>
                      <a:pt x="13" y="15"/>
                      <a:pt x="5" y="12"/>
                      <a:pt x="4" y="9"/>
                    </a:cubicBezTo>
                    <a:cubicBezTo>
                      <a:pt x="7" y="3"/>
                      <a:pt x="7" y="10"/>
                      <a:pt x="13" y="7"/>
                    </a:cubicBezTo>
                    <a:cubicBezTo>
                      <a:pt x="13" y="9"/>
                      <a:pt x="11" y="9"/>
                      <a:pt x="11" y="11"/>
                    </a:cubicBezTo>
                    <a:cubicBezTo>
                      <a:pt x="18" y="8"/>
                      <a:pt x="11" y="3"/>
                      <a:pt x="10" y="0"/>
                    </a:cubicBezTo>
                    <a:cubicBezTo>
                      <a:pt x="9" y="1"/>
                      <a:pt x="7" y="1"/>
                      <a:pt x="8" y="3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1" y="3"/>
                      <a:pt x="0" y="5"/>
                      <a:pt x="1" y="1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91" name="Freeform 1083">
                <a:extLst>
                  <a:ext uri="{FF2B5EF4-FFF2-40B4-BE49-F238E27FC236}">
                    <a16:creationId xmlns:a16="http://schemas.microsoft.com/office/drawing/2014/main" xmlns="" id="{388126F0-A4C8-AA49-936B-435F985D14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64" y="3189"/>
                <a:ext cx="3" cy="2"/>
              </a:xfrm>
              <a:custGeom>
                <a:avLst/>
                <a:gdLst>
                  <a:gd name="T0" fmla="*/ 2 w 3"/>
                  <a:gd name="T1" fmla="*/ 3 h 3"/>
                  <a:gd name="T2" fmla="*/ 3 w 3"/>
                  <a:gd name="T3" fmla="*/ 0 h 3"/>
                  <a:gd name="T4" fmla="*/ 2 w 3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3">
                    <a:moveTo>
                      <a:pt x="2" y="3"/>
                    </a:moveTo>
                    <a:cubicBezTo>
                      <a:pt x="1" y="1"/>
                      <a:pt x="2" y="0"/>
                      <a:pt x="3" y="0"/>
                    </a:cubicBezTo>
                    <a:cubicBezTo>
                      <a:pt x="1" y="1"/>
                      <a:pt x="0" y="1"/>
                      <a:pt x="2" y="3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92" name="Freeform 1084">
                <a:extLst>
                  <a:ext uri="{FF2B5EF4-FFF2-40B4-BE49-F238E27FC236}">
                    <a16:creationId xmlns:a16="http://schemas.microsoft.com/office/drawing/2014/main" xmlns="" id="{E50FFA90-C387-D449-A78E-7980C92247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73" y="3174"/>
                <a:ext cx="1" cy="1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0"/>
                      <a:pt x="0" y="1"/>
                      <a:pt x="1" y="1"/>
                    </a:cubicBezTo>
                    <a:cubicBezTo>
                      <a:pt x="1" y="1"/>
                      <a:pt x="1" y="1"/>
                      <a:pt x="0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93" name="Freeform 1085">
                <a:extLst>
                  <a:ext uri="{FF2B5EF4-FFF2-40B4-BE49-F238E27FC236}">
                    <a16:creationId xmlns:a16="http://schemas.microsoft.com/office/drawing/2014/main" xmlns="" id="{E73D419A-AD50-E44A-946C-0F40F7A811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65" y="3174"/>
                <a:ext cx="3" cy="3"/>
              </a:xfrm>
              <a:custGeom>
                <a:avLst/>
                <a:gdLst>
                  <a:gd name="T0" fmla="*/ 2 w 3"/>
                  <a:gd name="T1" fmla="*/ 3 h 3"/>
                  <a:gd name="T2" fmla="*/ 3 w 3"/>
                  <a:gd name="T3" fmla="*/ 0 h 3"/>
                  <a:gd name="T4" fmla="*/ 0 w 3"/>
                  <a:gd name="T5" fmla="*/ 1 h 3"/>
                  <a:gd name="T6" fmla="*/ 2 w 3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3">
                    <a:moveTo>
                      <a:pt x="2" y="3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94" name="Freeform 1086">
                <a:extLst>
                  <a:ext uri="{FF2B5EF4-FFF2-40B4-BE49-F238E27FC236}">
                    <a16:creationId xmlns:a16="http://schemas.microsoft.com/office/drawing/2014/main" xmlns="" id="{8DCE836D-9976-BC48-AE16-CD2913FBD9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62" y="3076"/>
                <a:ext cx="16" cy="96"/>
              </a:xfrm>
              <a:custGeom>
                <a:avLst/>
                <a:gdLst>
                  <a:gd name="T0" fmla="*/ 16 w 19"/>
                  <a:gd name="T1" fmla="*/ 1 h 112"/>
                  <a:gd name="T2" fmla="*/ 12 w 19"/>
                  <a:gd name="T3" fmla="*/ 5 h 112"/>
                  <a:gd name="T4" fmla="*/ 8 w 19"/>
                  <a:gd name="T5" fmla="*/ 0 h 112"/>
                  <a:gd name="T6" fmla="*/ 1 w 19"/>
                  <a:gd name="T7" fmla="*/ 0 h 112"/>
                  <a:gd name="T8" fmla="*/ 4 w 19"/>
                  <a:gd name="T9" fmla="*/ 9 h 112"/>
                  <a:gd name="T10" fmla="*/ 0 w 19"/>
                  <a:gd name="T11" fmla="*/ 9 h 112"/>
                  <a:gd name="T12" fmla="*/ 3 w 19"/>
                  <a:gd name="T13" fmla="*/ 26 h 112"/>
                  <a:gd name="T14" fmla="*/ 4 w 19"/>
                  <a:gd name="T15" fmla="*/ 38 h 112"/>
                  <a:gd name="T16" fmla="*/ 3 w 19"/>
                  <a:gd name="T17" fmla="*/ 85 h 112"/>
                  <a:gd name="T18" fmla="*/ 9 w 19"/>
                  <a:gd name="T19" fmla="*/ 87 h 112"/>
                  <a:gd name="T20" fmla="*/ 5 w 19"/>
                  <a:gd name="T21" fmla="*/ 90 h 112"/>
                  <a:gd name="T22" fmla="*/ 5 w 19"/>
                  <a:gd name="T23" fmla="*/ 88 h 112"/>
                  <a:gd name="T24" fmla="*/ 4 w 19"/>
                  <a:gd name="T25" fmla="*/ 101 h 112"/>
                  <a:gd name="T26" fmla="*/ 11 w 19"/>
                  <a:gd name="T27" fmla="*/ 101 h 112"/>
                  <a:gd name="T28" fmla="*/ 3 w 19"/>
                  <a:gd name="T29" fmla="*/ 107 h 112"/>
                  <a:gd name="T30" fmla="*/ 9 w 19"/>
                  <a:gd name="T31" fmla="*/ 112 h 112"/>
                  <a:gd name="T32" fmla="*/ 14 w 19"/>
                  <a:gd name="T33" fmla="*/ 107 h 112"/>
                  <a:gd name="T34" fmla="*/ 17 w 19"/>
                  <a:gd name="T35" fmla="*/ 111 h 112"/>
                  <a:gd name="T36" fmla="*/ 7 w 19"/>
                  <a:gd name="T37" fmla="*/ 80 h 112"/>
                  <a:gd name="T38" fmla="*/ 11 w 19"/>
                  <a:gd name="T39" fmla="*/ 81 h 112"/>
                  <a:gd name="T40" fmla="*/ 15 w 19"/>
                  <a:gd name="T41" fmla="*/ 62 h 112"/>
                  <a:gd name="T42" fmla="*/ 8 w 19"/>
                  <a:gd name="T43" fmla="*/ 55 h 112"/>
                  <a:gd name="T44" fmla="*/ 11 w 19"/>
                  <a:gd name="T45" fmla="*/ 51 h 112"/>
                  <a:gd name="T46" fmla="*/ 8 w 19"/>
                  <a:gd name="T47" fmla="*/ 51 h 112"/>
                  <a:gd name="T48" fmla="*/ 12 w 19"/>
                  <a:gd name="T49" fmla="*/ 45 h 112"/>
                  <a:gd name="T50" fmla="*/ 4 w 19"/>
                  <a:gd name="T51" fmla="*/ 44 h 112"/>
                  <a:gd name="T52" fmla="*/ 15 w 19"/>
                  <a:gd name="T53" fmla="*/ 33 h 112"/>
                  <a:gd name="T54" fmla="*/ 11 w 19"/>
                  <a:gd name="T55" fmla="*/ 35 h 112"/>
                  <a:gd name="T56" fmla="*/ 8 w 19"/>
                  <a:gd name="T57" fmla="*/ 32 h 112"/>
                  <a:gd name="T58" fmla="*/ 15 w 19"/>
                  <a:gd name="T59" fmla="*/ 31 h 112"/>
                  <a:gd name="T60" fmla="*/ 10 w 19"/>
                  <a:gd name="T61" fmla="*/ 22 h 112"/>
                  <a:gd name="T62" fmla="*/ 6 w 19"/>
                  <a:gd name="T63" fmla="*/ 23 h 112"/>
                  <a:gd name="T64" fmla="*/ 8 w 19"/>
                  <a:gd name="T65" fmla="*/ 11 h 112"/>
                  <a:gd name="T66" fmla="*/ 15 w 19"/>
                  <a:gd name="T67" fmla="*/ 17 h 112"/>
                  <a:gd name="T68" fmla="*/ 18 w 19"/>
                  <a:gd name="T69" fmla="*/ 14 h 112"/>
                  <a:gd name="T70" fmla="*/ 10 w 19"/>
                  <a:gd name="T71" fmla="*/ 6 h 112"/>
                  <a:gd name="T72" fmla="*/ 16 w 19"/>
                  <a:gd name="T73" fmla="*/ 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9" h="112">
                    <a:moveTo>
                      <a:pt x="16" y="1"/>
                    </a:moveTo>
                    <a:cubicBezTo>
                      <a:pt x="13" y="1"/>
                      <a:pt x="12" y="2"/>
                      <a:pt x="12" y="5"/>
                    </a:cubicBezTo>
                    <a:cubicBezTo>
                      <a:pt x="9" y="4"/>
                      <a:pt x="10" y="1"/>
                      <a:pt x="8" y="0"/>
                    </a:cubicBezTo>
                    <a:cubicBezTo>
                      <a:pt x="6" y="3"/>
                      <a:pt x="4" y="0"/>
                      <a:pt x="1" y="0"/>
                    </a:cubicBezTo>
                    <a:cubicBezTo>
                      <a:pt x="1" y="4"/>
                      <a:pt x="5" y="5"/>
                      <a:pt x="4" y="9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2" y="14"/>
                      <a:pt x="5" y="21"/>
                      <a:pt x="3" y="26"/>
                    </a:cubicBezTo>
                    <a:cubicBezTo>
                      <a:pt x="1" y="30"/>
                      <a:pt x="3" y="33"/>
                      <a:pt x="4" y="38"/>
                    </a:cubicBezTo>
                    <a:cubicBezTo>
                      <a:pt x="2" y="53"/>
                      <a:pt x="6" y="68"/>
                      <a:pt x="3" y="85"/>
                    </a:cubicBezTo>
                    <a:cubicBezTo>
                      <a:pt x="9" y="87"/>
                      <a:pt x="9" y="87"/>
                      <a:pt x="9" y="87"/>
                    </a:cubicBezTo>
                    <a:cubicBezTo>
                      <a:pt x="6" y="88"/>
                      <a:pt x="9" y="91"/>
                      <a:pt x="5" y="90"/>
                    </a:cubicBezTo>
                    <a:cubicBezTo>
                      <a:pt x="6" y="90"/>
                      <a:pt x="5" y="89"/>
                      <a:pt x="5" y="88"/>
                    </a:cubicBezTo>
                    <a:cubicBezTo>
                      <a:pt x="0" y="91"/>
                      <a:pt x="6" y="97"/>
                      <a:pt x="4" y="101"/>
                    </a:cubicBezTo>
                    <a:cubicBezTo>
                      <a:pt x="5" y="101"/>
                      <a:pt x="10" y="100"/>
                      <a:pt x="11" y="101"/>
                    </a:cubicBezTo>
                    <a:cubicBezTo>
                      <a:pt x="4" y="101"/>
                      <a:pt x="12" y="106"/>
                      <a:pt x="3" y="107"/>
                    </a:cubicBezTo>
                    <a:cubicBezTo>
                      <a:pt x="1" y="111"/>
                      <a:pt x="10" y="107"/>
                      <a:pt x="9" y="112"/>
                    </a:cubicBezTo>
                    <a:cubicBezTo>
                      <a:pt x="13" y="112"/>
                      <a:pt x="10" y="108"/>
                      <a:pt x="14" y="107"/>
                    </a:cubicBezTo>
                    <a:cubicBezTo>
                      <a:pt x="17" y="108"/>
                      <a:pt x="12" y="111"/>
                      <a:pt x="17" y="111"/>
                    </a:cubicBezTo>
                    <a:cubicBezTo>
                      <a:pt x="19" y="104"/>
                      <a:pt x="10" y="91"/>
                      <a:pt x="7" y="80"/>
                    </a:cubicBezTo>
                    <a:cubicBezTo>
                      <a:pt x="11" y="81"/>
                      <a:pt x="11" y="81"/>
                      <a:pt x="11" y="81"/>
                    </a:cubicBezTo>
                    <a:cubicBezTo>
                      <a:pt x="8" y="76"/>
                      <a:pt x="8" y="67"/>
                      <a:pt x="15" y="62"/>
                    </a:cubicBezTo>
                    <a:cubicBezTo>
                      <a:pt x="11" y="63"/>
                      <a:pt x="17" y="54"/>
                      <a:pt x="8" y="55"/>
                    </a:cubicBezTo>
                    <a:cubicBezTo>
                      <a:pt x="10" y="54"/>
                      <a:pt x="10" y="53"/>
                      <a:pt x="11" y="51"/>
                    </a:cubicBezTo>
                    <a:cubicBezTo>
                      <a:pt x="8" y="51"/>
                      <a:pt x="8" y="51"/>
                      <a:pt x="8" y="51"/>
                    </a:cubicBezTo>
                    <a:cubicBezTo>
                      <a:pt x="8" y="48"/>
                      <a:pt x="12" y="49"/>
                      <a:pt x="12" y="45"/>
                    </a:cubicBezTo>
                    <a:cubicBezTo>
                      <a:pt x="8" y="48"/>
                      <a:pt x="7" y="45"/>
                      <a:pt x="4" y="44"/>
                    </a:cubicBezTo>
                    <a:cubicBezTo>
                      <a:pt x="8" y="41"/>
                      <a:pt x="12" y="36"/>
                      <a:pt x="15" y="33"/>
                    </a:cubicBezTo>
                    <a:cubicBezTo>
                      <a:pt x="14" y="33"/>
                      <a:pt x="13" y="34"/>
                      <a:pt x="11" y="35"/>
                    </a:cubicBezTo>
                    <a:cubicBezTo>
                      <a:pt x="12" y="33"/>
                      <a:pt x="9" y="33"/>
                      <a:pt x="8" y="32"/>
                    </a:cubicBezTo>
                    <a:cubicBezTo>
                      <a:pt x="7" y="30"/>
                      <a:pt x="12" y="31"/>
                      <a:pt x="15" y="31"/>
                    </a:cubicBezTo>
                    <a:cubicBezTo>
                      <a:pt x="16" y="27"/>
                      <a:pt x="7" y="25"/>
                      <a:pt x="10" y="22"/>
                    </a:cubicBezTo>
                    <a:cubicBezTo>
                      <a:pt x="6" y="23"/>
                      <a:pt x="6" y="23"/>
                      <a:pt x="6" y="23"/>
                    </a:cubicBezTo>
                    <a:cubicBezTo>
                      <a:pt x="6" y="19"/>
                      <a:pt x="10" y="16"/>
                      <a:pt x="8" y="11"/>
                    </a:cubicBezTo>
                    <a:cubicBezTo>
                      <a:pt x="14" y="9"/>
                      <a:pt x="13" y="15"/>
                      <a:pt x="15" y="17"/>
                    </a:cubicBezTo>
                    <a:cubicBezTo>
                      <a:pt x="16" y="16"/>
                      <a:pt x="16" y="14"/>
                      <a:pt x="18" y="14"/>
                    </a:cubicBezTo>
                    <a:cubicBezTo>
                      <a:pt x="16" y="12"/>
                      <a:pt x="12" y="8"/>
                      <a:pt x="10" y="6"/>
                    </a:cubicBezTo>
                    <a:cubicBezTo>
                      <a:pt x="15" y="8"/>
                      <a:pt x="15" y="3"/>
                      <a:pt x="16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95" name="Freeform 1087">
                <a:extLst>
                  <a:ext uri="{FF2B5EF4-FFF2-40B4-BE49-F238E27FC236}">
                    <a16:creationId xmlns:a16="http://schemas.microsoft.com/office/drawing/2014/main" xmlns="" id="{8F4EEA58-C151-6446-98FE-1CFD5B18D0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77" y="3087"/>
                <a:ext cx="2" cy="2"/>
              </a:xfrm>
              <a:custGeom>
                <a:avLst/>
                <a:gdLst>
                  <a:gd name="T0" fmla="*/ 0 w 2"/>
                  <a:gd name="T1" fmla="*/ 1 h 2"/>
                  <a:gd name="T2" fmla="*/ 2 w 2"/>
                  <a:gd name="T3" fmla="*/ 2 h 2"/>
                  <a:gd name="T4" fmla="*/ 2 w 2"/>
                  <a:gd name="T5" fmla="*/ 0 h 2"/>
                  <a:gd name="T6" fmla="*/ 0 w 2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0" y="1"/>
                    </a:moveTo>
                    <a:lnTo>
                      <a:pt x="2" y="2"/>
                    </a:lnTo>
                    <a:lnTo>
                      <a:pt x="2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96" name="Freeform 1088">
                <a:extLst>
                  <a:ext uri="{FF2B5EF4-FFF2-40B4-BE49-F238E27FC236}">
                    <a16:creationId xmlns:a16="http://schemas.microsoft.com/office/drawing/2014/main" xmlns="" id="{942B270C-C578-2942-8DAC-43A77DEECC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75" y="307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97" name="Freeform 1089">
                <a:extLst>
                  <a:ext uri="{FF2B5EF4-FFF2-40B4-BE49-F238E27FC236}">
                    <a16:creationId xmlns:a16="http://schemas.microsoft.com/office/drawing/2014/main" xmlns="" id="{347222C8-8009-1044-BAF5-F121BCAE96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63" y="3097"/>
                <a:ext cx="1" cy="1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1 h 1"/>
                  <a:gd name="T4" fmla="*/ 1 w 1"/>
                  <a:gd name="T5" fmla="*/ 0 h 1"/>
                  <a:gd name="T6" fmla="*/ 0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lnTo>
                      <a:pt x="1" y="1"/>
                    </a:lnTo>
                    <a:lnTo>
                      <a:pt x="1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98" name="Freeform 1090">
                <a:extLst>
                  <a:ext uri="{FF2B5EF4-FFF2-40B4-BE49-F238E27FC236}">
                    <a16:creationId xmlns:a16="http://schemas.microsoft.com/office/drawing/2014/main" xmlns="" id="{467F0AE3-36D3-C54A-8FB9-7A26BD82FC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75" y="3102"/>
                <a:ext cx="3" cy="2"/>
              </a:xfrm>
              <a:custGeom>
                <a:avLst/>
                <a:gdLst>
                  <a:gd name="T0" fmla="*/ 4 w 4"/>
                  <a:gd name="T1" fmla="*/ 0 h 3"/>
                  <a:gd name="T2" fmla="*/ 0 w 4"/>
                  <a:gd name="T3" fmla="*/ 3 h 3"/>
                  <a:gd name="T4" fmla="*/ 4 w 4"/>
                  <a:gd name="T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3">
                    <a:moveTo>
                      <a:pt x="4" y="0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2" y="3"/>
                      <a:pt x="3" y="3"/>
                      <a:pt x="4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99" name="Freeform 1091">
                <a:extLst>
                  <a:ext uri="{FF2B5EF4-FFF2-40B4-BE49-F238E27FC236}">
                    <a16:creationId xmlns:a16="http://schemas.microsoft.com/office/drawing/2014/main" xmlns="" id="{FC7939FD-10D7-E147-ADBD-15675A3A65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75" y="3123"/>
                <a:ext cx="2" cy="3"/>
              </a:xfrm>
              <a:custGeom>
                <a:avLst/>
                <a:gdLst>
                  <a:gd name="T0" fmla="*/ 0 w 3"/>
                  <a:gd name="T1" fmla="*/ 2 h 3"/>
                  <a:gd name="T2" fmla="*/ 3 w 3"/>
                  <a:gd name="T3" fmla="*/ 3 h 3"/>
                  <a:gd name="T4" fmla="*/ 0 w 3"/>
                  <a:gd name="T5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3">
                    <a:moveTo>
                      <a:pt x="0" y="2"/>
                    </a:moveTo>
                    <a:cubicBezTo>
                      <a:pt x="0" y="3"/>
                      <a:pt x="2" y="2"/>
                      <a:pt x="3" y="3"/>
                    </a:cubicBezTo>
                    <a:cubicBezTo>
                      <a:pt x="3" y="1"/>
                      <a:pt x="2" y="0"/>
                      <a:pt x="0" y="2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00" name="Freeform 1092">
                <a:extLst>
                  <a:ext uri="{FF2B5EF4-FFF2-40B4-BE49-F238E27FC236}">
                    <a16:creationId xmlns:a16="http://schemas.microsoft.com/office/drawing/2014/main" xmlns="" id="{64BFA155-DF2A-E04F-BAC8-7F6F5DD2CA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76" y="3079"/>
                <a:ext cx="2" cy="5"/>
              </a:xfrm>
              <a:custGeom>
                <a:avLst/>
                <a:gdLst>
                  <a:gd name="T0" fmla="*/ 2 w 2"/>
                  <a:gd name="T1" fmla="*/ 5 h 5"/>
                  <a:gd name="T2" fmla="*/ 1 w 2"/>
                  <a:gd name="T3" fmla="*/ 1 h 5"/>
                  <a:gd name="T4" fmla="*/ 0 w 2"/>
                  <a:gd name="T5" fmla="*/ 0 h 5"/>
                  <a:gd name="T6" fmla="*/ 2 w 2"/>
                  <a:gd name="T7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5">
                    <a:moveTo>
                      <a:pt x="2" y="5"/>
                    </a:moveTo>
                    <a:lnTo>
                      <a:pt x="1" y="1"/>
                    </a:lnTo>
                    <a:lnTo>
                      <a:pt x="0" y="0"/>
                    </a:lnTo>
                    <a:lnTo>
                      <a:pt x="2" y="5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01" name="Freeform 1093">
                <a:extLst>
                  <a:ext uri="{FF2B5EF4-FFF2-40B4-BE49-F238E27FC236}">
                    <a16:creationId xmlns:a16="http://schemas.microsoft.com/office/drawing/2014/main" xmlns="" id="{792A7274-4D6C-D346-9A39-5D2883AAC0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58" y="3020"/>
                <a:ext cx="21" cy="53"/>
              </a:xfrm>
              <a:custGeom>
                <a:avLst/>
                <a:gdLst>
                  <a:gd name="T0" fmla="*/ 5 w 24"/>
                  <a:gd name="T1" fmla="*/ 4 h 62"/>
                  <a:gd name="T2" fmla="*/ 2 w 24"/>
                  <a:gd name="T3" fmla="*/ 15 h 62"/>
                  <a:gd name="T4" fmla="*/ 12 w 24"/>
                  <a:gd name="T5" fmla="*/ 23 h 62"/>
                  <a:gd name="T6" fmla="*/ 3 w 24"/>
                  <a:gd name="T7" fmla="*/ 21 h 62"/>
                  <a:gd name="T8" fmla="*/ 9 w 24"/>
                  <a:gd name="T9" fmla="*/ 43 h 62"/>
                  <a:gd name="T10" fmla="*/ 6 w 24"/>
                  <a:gd name="T11" fmla="*/ 43 h 62"/>
                  <a:gd name="T12" fmla="*/ 15 w 24"/>
                  <a:gd name="T13" fmla="*/ 51 h 62"/>
                  <a:gd name="T14" fmla="*/ 4 w 24"/>
                  <a:gd name="T15" fmla="*/ 51 h 62"/>
                  <a:gd name="T16" fmla="*/ 4 w 24"/>
                  <a:gd name="T17" fmla="*/ 50 h 62"/>
                  <a:gd name="T18" fmla="*/ 7 w 24"/>
                  <a:gd name="T19" fmla="*/ 61 h 62"/>
                  <a:gd name="T20" fmla="*/ 13 w 24"/>
                  <a:gd name="T21" fmla="*/ 62 h 62"/>
                  <a:gd name="T22" fmla="*/ 18 w 24"/>
                  <a:gd name="T23" fmla="*/ 62 h 62"/>
                  <a:gd name="T24" fmla="*/ 14 w 24"/>
                  <a:gd name="T25" fmla="*/ 55 h 62"/>
                  <a:gd name="T26" fmla="*/ 19 w 24"/>
                  <a:gd name="T27" fmla="*/ 54 h 62"/>
                  <a:gd name="T28" fmla="*/ 16 w 24"/>
                  <a:gd name="T29" fmla="*/ 51 h 62"/>
                  <a:gd name="T30" fmla="*/ 20 w 24"/>
                  <a:gd name="T31" fmla="*/ 50 h 62"/>
                  <a:gd name="T32" fmla="*/ 16 w 24"/>
                  <a:gd name="T33" fmla="*/ 45 h 62"/>
                  <a:gd name="T34" fmla="*/ 17 w 24"/>
                  <a:gd name="T35" fmla="*/ 46 h 62"/>
                  <a:gd name="T36" fmla="*/ 13 w 24"/>
                  <a:gd name="T37" fmla="*/ 42 h 62"/>
                  <a:gd name="T38" fmla="*/ 18 w 24"/>
                  <a:gd name="T39" fmla="*/ 40 h 62"/>
                  <a:gd name="T40" fmla="*/ 14 w 24"/>
                  <a:gd name="T41" fmla="*/ 40 h 62"/>
                  <a:gd name="T42" fmla="*/ 20 w 24"/>
                  <a:gd name="T43" fmla="*/ 27 h 62"/>
                  <a:gd name="T44" fmla="*/ 16 w 24"/>
                  <a:gd name="T45" fmla="*/ 26 h 62"/>
                  <a:gd name="T46" fmla="*/ 19 w 24"/>
                  <a:gd name="T47" fmla="*/ 32 h 62"/>
                  <a:gd name="T48" fmla="*/ 10 w 24"/>
                  <a:gd name="T49" fmla="*/ 31 h 62"/>
                  <a:gd name="T50" fmla="*/ 18 w 24"/>
                  <a:gd name="T51" fmla="*/ 23 h 62"/>
                  <a:gd name="T52" fmla="*/ 16 w 24"/>
                  <a:gd name="T53" fmla="*/ 14 h 62"/>
                  <a:gd name="T54" fmla="*/ 18 w 24"/>
                  <a:gd name="T55" fmla="*/ 14 h 62"/>
                  <a:gd name="T56" fmla="*/ 15 w 24"/>
                  <a:gd name="T57" fmla="*/ 7 h 62"/>
                  <a:gd name="T58" fmla="*/ 13 w 24"/>
                  <a:gd name="T59" fmla="*/ 9 h 62"/>
                  <a:gd name="T60" fmla="*/ 10 w 24"/>
                  <a:gd name="T61" fmla="*/ 7 h 62"/>
                  <a:gd name="T62" fmla="*/ 12 w 24"/>
                  <a:gd name="T63" fmla="*/ 6 h 62"/>
                  <a:gd name="T64" fmla="*/ 7 w 24"/>
                  <a:gd name="T65" fmla="*/ 0 h 62"/>
                  <a:gd name="T66" fmla="*/ 10 w 24"/>
                  <a:gd name="T67" fmla="*/ 7 h 62"/>
                  <a:gd name="T68" fmla="*/ 5 w 24"/>
                  <a:gd name="T69" fmla="*/ 4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4" h="62">
                    <a:moveTo>
                      <a:pt x="5" y="4"/>
                    </a:moveTo>
                    <a:cubicBezTo>
                      <a:pt x="0" y="7"/>
                      <a:pt x="3" y="12"/>
                      <a:pt x="2" y="15"/>
                    </a:cubicBezTo>
                    <a:cubicBezTo>
                      <a:pt x="4" y="22"/>
                      <a:pt x="12" y="16"/>
                      <a:pt x="12" y="23"/>
                    </a:cubicBezTo>
                    <a:cubicBezTo>
                      <a:pt x="3" y="21"/>
                      <a:pt x="3" y="21"/>
                      <a:pt x="3" y="21"/>
                    </a:cubicBezTo>
                    <a:cubicBezTo>
                      <a:pt x="4" y="28"/>
                      <a:pt x="1" y="37"/>
                      <a:pt x="9" y="43"/>
                    </a:cubicBezTo>
                    <a:cubicBezTo>
                      <a:pt x="8" y="43"/>
                      <a:pt x="7" y="44"/>
                      <a:pt x="6" y="43"/>
                    </a:cubicBezTo>
                    <a:cubicBezTo>
                      <a:pt x="6" y="47"/>
                      <a:pt x="19" y="45"/>
                      <a:pt x="15" y="51"/>
                    </a:cubicBezTo>
                    <a:cubicBezTo>
                      <a:pt x="10" y="45"/>
                      <a:pt x="10" y="52"/>
                      <a:pt x="4" y="51"/>
                    </a:cubicBezTo>
                    <a:cubicBezTo>
                      <a:pt x="4" y="50"/>
                      <a:pt x="4" y="50"/>
                      <a:pt x="4" y="50"/>
                    </a:cubicBezTo>
                    <a:cubicBezTo>
                      <a:pt x="4" y="53"/>
                      <a:pt x="7" y="58"/>
                      <a:pt x="7" y="61"/>
                    </a:cubicBezTo>
                    <a:cubicBezTo>
                      <a:pt x="9" y="61"/>
                      <a:pt x="13" y="59"/>
                      <a:pt x="13" y="62"/>
                    </a:cubicBezTo>
                    <a:cubicBezTo>
                      <a:pt x="13" y="61"/>
                      <a:pt x="16" y="62"/>
                      <a:pt x="18" y="62"/>
                    </a:cubicBezTo>
                    <a:cubicBezTo>
                      <a:pt x="16" y="58"/>
                      <a:pt x="18" y="57"/>
                      <a:pt x="14" y="55"/>
                    </a:cubicBezTo>
                    <a:cubicBezTo>
                      <a:pt x="18" y="53"/>
                      <a:pt x="15" y="56"/>
                      <a:pt x="19" y="54"/>
                    </a:cubicBezTo>
                    <a:cubicBezTo>
                      <a:pt x="16" y="51"/>
                      <a:pt x="16" y="51"/>
                      <a:pt x="16" y="51"/>
                    </a:cubicBezTo>
                    <a:cubicBezTo>
                      <a:pt x="17" y="49"/>
                      <a:pt x="19" y="53"/>
                      <a:pt x="20" y="50"/>
                    </a:cubicBezTo>
                    <a:cubicBezTo>
                      <a:pt x="18" y="50"/>
                      <a:pt x="16" y="47"/>
                      <a:pt x="16" y="45"/>
                    </a:cubicBezTo>
                    <a:cubicBezTo>
                      <a:pt x="17" y="46"/>
                      <a:pt x="17" y="46"/>
                      <a:pt x="17" y="46"/>
                    </a:cubicBezTo>
                    <a:cubicBezTo>
                      <a:pt x="16" y="44"/>
                      <a:pt x="18" y="41"/>
                      <a:pt x="13" y="42"/>
                    </a:cubicBezTo>
                    <a:cubicBezTo>
                      <a:pt x="18" y="40"/>
                      <a:pt x="18" y="40"/>
                      <a:pt x="18" y="40"/>
                    </a:cubicBezTo>
                    <a:cubicBezTo>
                      <a:pt x="14" y="40"/>
                      <a:pt x="14" y="40"/>
                      <a:pt x="14" y="40"/>
                    </a:cubicBezTo>
                    <a:cubicBezTo>
                      <a:pt x="16" y="35"/>
                      <a:pt x="24" y="34"/>
                      <a:pt x="20" y="27"/>
                    </a:cubicBezTo>
                    <a:cubicBezTo>
                      <a:pt x="19" y="29"/>
                      <a:pt x="17" y="27"/>
                      <a:pt x="16" y="26"/>
                    </a:cubicBezTo>
                    <a:cubicBezTo>
                      <a:pt x="14" y="29"/>
                      <a:pt x="19" y="30"/>
                      <a:pt x="19" y="32"/>
                    </a:cubicBezTo>
                    <a:cubicBezTo>
                      <a:pt x="16" y="33"/>
                      <a:pt x="12" y="28"/>
                      <a:pt x="10" y="31"/>
                    </a:cubicBezTo>
                    <a:cubicBezTo>
                      <a:pt x="14" y="28"/>
                      <a:pt x="9" y="25"/>
                      <a:pt x="18" y="23"/>
                    </a:cubicBezTo>
                    <a:cubicBezTo>
                      <a:pt x="19" y="19"/>
                      <a:pt x="14" y="18"/>
                      <a:pt x="16" y="14"/>
                    </a:cubicBezTo>
                    <a:cubicBezTo>
                      <a:pt x="18" y="14"/>
                      <a:pt x="18" y="14"/>
                      <a:pt x="18" y="14"/>
                    </a:cubicBezTo>
                    <a:cubicBezTo>
                      <a:pt x="12" y="13"/>
                      <a:pt x="20" y="10"/>
                      <a:pt x="15" y="7"/>
                    </a:cubicBezTo>
                    <a:cubicBezTo>
                      <a:pt x="13" y="9"/>
                      <a:pt x="13" y="9"/>
                      <a:pt x="13" y="9"/>
                    </a:cubicBezTo>
                    <a:cubicBezTo>
                      <a:pt x="11" y="9"/>
                      <a:pt x="11" y="8"/>
                      <a:pt x="10" y="7"/>
                    </a:cubicBezTo>
                    <a:cubicBezTo>
                      <a:pt x="11" y="7"/>
                      <a:pt x="11" y="7"/>
                      <a:pt x="12" y="6"/>
                    </a:cubicBezTo>
                    <a:cubicBezTo>
                      <a:pt x="8" y="6"/>
                      <a:pt x="8" y="1"/>
                      <a:pt x="7" y="0"/>
                    </a:cubicBezTo>
                    <a:cubicBezTo>
                      <a:pt x="6" y="2"/>
                      <a:pt x="9" y="5"/>
                      <a:pt x="10" y="7"/>
                    </a:cubicBezTo>
                    <a:cubicBezTo>
                      <a:pt x="8" y="6"/>
                      <a:pt x="4" y="6"/>
                      <a:pt x="5" y="4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02" name="Freeform 1094">
                <a:extLst>
                  <a:ext uri="{FF2B5EF4-FFF2-40B4-BE49-F238E27FC236}">
                    <a16:creationId xmlns:a16="http://schemas.microsoft.com/office/drawing/2014/main" xmlns="" id="{3D5F99B7-BC58-D048-8E17-ED8F95585C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73" y="3059"/>
                <a:ext cx="2" cy="1"/>
              </a:xfrm>
              <a:custGeom>
                <a:avLst/>
                <a:gdLst>
                  <a:gd name="T0" fmla="*/ 2 w 2"/>
                  <a:gd name="T1" fmla="*/ 1 h 1"/>
                  <a:gd name="T2" fmla="*/ 0 w 2"/>
                  <a:gd name="T3" fmla="*/ 0 h 1"/>
                  <a:gd name="T4" fmla="*/ 2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03" name="Freeform 1095">
                <a:extLst>
                  <a:ext uri="{FF2B5EF4-FFF2-40B4-BE49-F238E27FC236}">
                    <a16:creationId xmlns:a16="http://schemas.microsoft.com/office/drawing/2014/main" xmlns="" id="{0A1884A9-E1DE-0344-B01C-A9749013B1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57" y="2978"/>
                <a:ext cx="25" cy="41"/>
              </a:xfrm>
              <a:custGeom>
                <a:avLst/>
                <a:gdLst>
                  <a:gd name="T0" fmla="*/ 14 w 28"/>
                  <a:gd name="T1" fmla="*/ 35 h 48"/>
                  <a:gd name="T2" fmla="*/ 19 w 28"/>
                  <a:gd name="T3" fmla="*/ 33 h 48"/>
                  <a:gd name="T4" fmla="*/ 9 w 28"/>
                  <a:gd name="T5" fmla="*/ 33 h 48"/>
                  <a:gd name="T6" fmla="*/ 7 w 28"/>
                  <a:gd name="T7" fmla="*/ 28 h 48"/>
                  <a:gd name="T8" fmla="*/ 16 w 28"/>
                  <a:gd name="T9" fmla="*/ 28 h 48"/>
                  <a:gd name="T10" fmla="*/ 18 w 28"/>
                  <a:gd name="T11" fmla="*/ 23 h 48"/>
                  <a:gd name="T12" fmla="*/ 12 w 28"/>
                  <a:gd name="T13" fmla="*/ 23 h 48"/>
                  <a:gd name="T14" fmla="*/ 9 w 28"/>
                  <a:gd name="T15" fmla="*/ 18 h 48"/>
                  <a:gd name="T16" fmla="*/ 11 w 28"/>
                  <a:gd name="T17" fmla="*/ 20 h 48"/>
                  <a:gd name="T18" fmla="*/ 17 w 28"/>
                  <a:gd name="T19" fmla="*/ 17 h 48"/>
                  <a:gd name="T20" fmla="*/ 2 w 28"/>
                  <a:gd name="T21" fmla="*/ 3 h 48"/>
                  <a:gd name="T22" fmla="*/ 3 w 28"/>
                  <a:gd name="T23" fmla="*/ 7 h 48"/>
                  <a:gd name="T24" fmla="*/ 10 w 28"/>
                  <a:gd name="T25" fmla="*/ 8 h 48"/>
                  <a:gd name="T26" fmla="*/ 8 w 28"/>
                  <a:gd name="T27" fmla="*/ 12 h 48"/>
                  <a:gd name="T28" fmla="*/ 4 w 28"/>
                  <a:gd name="T29" fmla="*/ 9 h 48"/>
                  <a:gd name="T30" fmla="*/ 4 w 28"/>
                  <a:gd name="T31" fmla="*/ 41 h 48"/>
                  <a:gd name="T32" fmla="*/ 4 w 28"/>
                  <a:gd name="T33" fmla="*/ 37 h 48"/>
                  <a:gd name="T34" fmla="*/ 8 w 28"/>
                  <a:gd name="T35" fmla="*/ 41 h 48"/>
                  <a:gd name="T36" fmla="*/ 15 w 28"/>
                  <a:gd name="T37" fmla="*/ 39 h 48"/>
                  <a:gd name="T38" fmla="*/ 13 w 28"/>
                  <a:gd name="T39" fmla="*/ 41 h 48"/>
                  <a:gd name="T40" fmla="*/ 19 w 28"/>
                  <a:gd name="T41" fmla="*/ 41 h 48"/>
                  <a:gd name="T42" fmla="*/ 22 w 28"/>
                  <a:gd name="T43" fmla="*/ 48 h 48"/>
                  <a:gd name="T44" fmla="*/ 23 w 28"/>
                  <a:gd name="T45" fmla="*/ 37 h 48"/>
                  <a:gd name="T46" fmla="*/ 14 w 28"/>
                  <a:gd name="T47" fmla="*/ 35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8" h="48">
                    <a:moveTo>
                      <a:pt x="14" y="35"/>
                    </a:moveTo>
                    <a:cubicBezTo>
                      <a:pt x="15" y="32"/>
                      <a:pt x="17" y="36"/>
                      <a:pt x="19" y="33"/>
                    </a:cubicBezTo>
                    <a:cubicBezTo>
                      <a:pt x="16" y="30"/>
                      <a:pt x="13" y="36"/>
                      <a:pt x="9" y="33"/>
                    </a:cubicBezTo>
                    <a:cubicBezTo>
                      <a:pt x="11" y="32"/>
                      <a:pt x="7" y="29"/>
                      <a:pt x="7" y="28"/>
                    </a:cubicBezTo>
                    <a:cubicBezTo>
                      <a:pt x="10" y="29"/>
                      <a:pt x="15" y="29"/>
                      <a:pt x="16" y="28"/>
                    </a:cubicBezTo>
                    <a:cubicBezTo>
                      <a:pt x="15" y="27"/>
                      <a:pt x="17" y="25"/>
                      <a:pt x="18" y="23"/>
                    </a:cubicBezTo>
                    <a:cubicBezTo>
                      <a:pt x="14" y="27"/>
                      <a:pt x="16" y="20"/>
                      <a:pt x="12" y="23"/>
                    </a:cubicBezTo>
                    <a:cubicBezTo>
                      <a:pt x="9" y="23"/>
                      <a:pt x="6" y="19"/>
                      <a:pt x="9" y="18"/>
                    </a:cubicBezTo>
                    <a:cubicBezTo>
                      <a:pt x="11" y="18"/>
                      <a:pt x="11" y="19"/>
                      <a:pt x="11" y="20"/>
                    </a:cubicBezTo>
                    <a:cubicBezTo>
                      <a:pt x="15" y="21"/>
                      <a:pt x="13" y="17"/>
                      <a:pt x="17" y="17"/>
                    </a:cubicBezTo>
                    <a:cubicBezTo>
                      <a:pt x="11" y="13"/>
                      <a:pt x="12" y="0"/>
                      <a:pt x="2" y="3"/>
                    </a:cubicBezTo>
                    <a:cubicBezTo>
                      <a:pt x="0" y="5"/>
                      <a:pt x="2" y="6"/>
                      <a:pt x="3" y="7"/>
                    </a:cubicBezTo>
                    <a:cubicBezTo>
                      <a:pt x="5" y="3"/>
                      <a:pt x="8" y="7"/>
                      <a:pt x="10" y="8"/>
                    </a:cubicBezTo>
                    <a:cubicBezTo>
                      <a:pt x="8" y="10"/>
                      <a:pt x="11" y="13"/>
                      <a:pt x="8" y="12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2" y="18"/>
                      <a:pt x="2" y="31"/>
                      <a:pt x="4" y="41"/>
                    </a:cubicBezTo>
                    <a:cubicBezTo>
                      <a:pt x="4" y="37"/>
                      <a:pt x="4" y="37"/>
                      <a:pt x="4" y="37"/>
                    </a:cubicBezTo>
                    <a:cubicBezTo>
                      <a:pt x="6" y="37"/>
                      <a:pt x="7" y="39"/>
                      <a:pt x="8" y="41"/>
                    </a:cubicBezTo>
                    <a:cubicBezTo>
                      <a:pt x="15" y="39"/>
                      <a:pt x="15" y="39"/>
                      <a:pt x="15" y="39"/>
                    </a:cubicBezTo>
                    <a:cubicBezTo>
                      <a:pt x="14" y="40"/>
                      <a:pt x="15" y="41"/>
                      <a:pt x="13" y="41"/>
                    </a:cubicBezTo>
                    <a:cubicBezTo>
                      <a:pt x="15" y="43"/>
                      <a:pt x="17" y="42"/>
                      <a:pt x="19" y="41"/>
                    </a:cubicBezTo>
                    <a:cubicBezTo>
                      <a:pt x="20" y="45"/>
                      <a:pt x="18" y="45"/>
                      <a:pt x="22" y="48"/>
                    </a:cubicBezTo>
                    <a:cubicBezTo>
                      <a:pt x="28" y="43"/>
                      <a:pt x="18" y="43"/>
                      <a:pt x="23" y="37"/>
                    </a:cubicBezTo>
                    <a:lnTo>
                      <a:pt x="14" y="35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04" name="Freeform 1096">
                <a:extLst>
                  <a:ext uri="{FF2B5EF4-FFF2-40B4-BE49-F238E27FC236}">
                    <a16:creationId xmlns:a16="http://schemas.microsoft.com/office/drawing/2014/main" xmlns="" id="{964A47AB-BD61-004E-B2A5-80906D48F0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69" y="3017"/>
                <a:ext cx="3" cy="2"/>
              </a:xfrm>
              <a:custGeom>
                <a:avLst/>
                <a:gdLst>
                  <a:gd name="T0" fmla="*/ 3 w 3"/>
                  <a:gd name="T1" fmla="*/ 1 h 2"/>
                  <a:gd name="T2" fmla="*/ 0 w 3"/>
                  <a:gd name="T3" fmla="*/ 0 h 2"/>
                  <a:gd name="T4" fmla="*/ 1 w 3"/>
                  <a:gd name="T5" fmla="*/ 2 h 2"/>
                  <a:gd name="T6" fmla="*/ 3 w 3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2">
                    <a:moveTo>
                      <a:pt x="3" y="1"/>
                    </a:moveTo>
                    <a:lnTo>
                      <a:pt x="0" y="0"/>
                    </a:lnTo>
                    <a:lnTo>
                      <a:pt x="1" y="2"/>
                    </a:lnTo>
                    <a:lnTo>
                      <a:pt x="3" y="1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05" name="Freeform 1097">
                <a:extLst>
                  <a:ext uri="{FF2B5EF4-FFF2-40B4-BE49-F238E27FC236}">
                    <a16:creationId xmlns:a16="http://schemas.microsoft.com/office/drawing/2014/main" xmlns="" id="{926773FD-E195-D44D-B2BC-7D46F64AC8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60" y="3015"/>
                <a:ext cx="3" cy="2"/>
              </a:xfrm>
              <a:custGeom>
                <a:avLst/>
                <a:gdLst>
                  <a:gd name="T0" fmla="*/ 0 w 4"/>
                  <a:gd name="T1" fmla="*/ 2 h 3"/>
                  <a:gd name="T2" fmla="*/ 3 w 4"/>
                  <a:gd name="T3" fmla="*/ 3 h 3"/>
                  <a:gd name="T4" fmla="*/ 0 w 4"/>
                  <a:gd name="T5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3">
                    <a:moveTo>
                      <a:pt x="0" y="2"/>
                    </a:moveTo>
                    <a:cubicBezTo>
                      <a:pt x="3" y="3"/>
                      <a:pt x="3" y="3"/>
                      <a:pt x="3" y="3"/>
                    </a:cubicBezTo>
                    <a:cubicBezTo>
                      <a:pt x="4" y="0"/>
                      <a:pt x="2" y="0"/>
                      <a:pt x="0" y="2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06" name="Freeform 1098">
                <a:extLst>
                  <a:ext uri="{FF2B5EF4-FFF2-40B4-BE49-F238E27FC236}">
                    <a16:creationId xmlns:a16="http://schemas.microsoft.com/office/drawing/2014/main" xmlns="" id="{B2A2B50E-2972-E24C-B11A-52AB399352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70" y="2986"/>
                <a:ext cx="3" cy="3"/>
              </a:xfrm>
              <a:custGeom>
                <a:avLst/>
                <a:gdLst>
                  <a:gd name="T0" fmla="*/ 3 w 3"/>
                  <a:gd name="T1" fmla="*/ 3 h 3"/>
                  <a:gd name="T2" fmla="*/ 2 w 3"/>
                  <a:gd name="T3" fmla="*/ 0 h 3"/>
                  <a:gd name="T4" fmla="*/ 0 w 3"/>
                  <a:gd name="T5" fmla="*/ 2 h 3"/>
                  <a:gd name="T6" fmla="*/ 3 w 3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3">
                    <a:moveTo>
                      <a:pt x="3" y="3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2" y="2"/>
                      <a:pt x="2" y="3"/>
                      <a:pt x="3" y="3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07" name="Freeform 1099">
                <a:extLst>
                  <a:ext uri="{FF2B5EF4-FFF2-40B4-BE49-F238E27FC236}">
                    <a16:creationId xmlns:a16="http://schemas.microsoft.com/office/drawing/2014/main" xmlns="" id="{EDDF327A-D723-5346-9D99-D5BCA09A8D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58" y="2968"/>
                <a:ext cx="11" cy="13"/>
              </a:xfrm>
              <a:custGeom>
                <a:avLst/>
                <a:gdLst>
                  <a:gd name="T0" fmla="*/ 0 w 13"/>
                  <a:gd name="T1" fmla="*/ 0 h 15"/>
                  <a:gd name="T2" fmla="*/ 0 w 13"/>
                  <a:gd name="T3" fmla="*/ 12 h 15"/>
                  <a:gd name="T4" fmla="*/ 12 w 13"/>
                  <a:gd name="T5" fmla="*/ 12 h 15"/>
                  <a:gd name="T6" fmla="*/ 4 w 13"/>
                  <a:gd name="T7" fmla="*/ 7 h 15"/>
                  <a:gd name="T8" fmla="*/ 5 w 13"/>
                  <a:gd name="T9" fmla="*/ 1 h 15"/>
                  <a:gd name="T10" fmla="*/ 0 w 13"/>
                  <a:gd name="T11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" h="15">
                    <a:moveTo>
                      <a:pt x="0" y="0"/>
                    </a:moveTo>
                    <a:cubicBezTo>
                      <a:pt x="1" y="5"/>
                      <a:pt x="4" y="7"/>
                      <a:pt x="0" y="12"/>
                    </a:cubicBezTo>
                    <a:cubicBezTo>
                      <a:pt x="4" y="15"/>
                      <a:pt x="8" y="11"/>
                      <a:pt x="12" y="12"/>
                    </a:cubicBezTo>
                    <a:cubicBezTo>
                      <a:pt x="13" y="10"/>
                      <a:pt x="6" y="10"/>
                      <a:pt x="4" y="7"/>
                    </a:cubicBezTo>
                    <a:cubicBezTo>
                      <a:pt x="8" y="6"/>
                      <a:pt x="4" y="3"/>
                      <a:pt x="5" y="1"/>
                    </a:cubicBezTo>
                    <a:cubicBezTo>
                      <a:pt x="3" y="1"/>
                      <a:pt x="1" y="1"/>
                      <a:pt x="0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08" name="Freeform 1100">
                <a:extLst>
                  <a:ext uri="{FF2B5EF4-FFF2-40B4-BE49-F238E27FC236}">
                    <a16:creationId xmlns:a16="http://schemas.microsoft.com/office/drawing/2014/main" xmlns="" id="{32672830-1AD2-CE4F-9E36-C5762830BF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60" y="2872"/>
                <a:ext cx="19" cy="100"/>
              </a:xfrm>
              <a:custGeom>
                <a:avLst/>
                <a:gdLst>
                  <a:gd name="T0" fmla="*/ 13 w 22"/>
                  <a:gd name="T1" fmla="*/ 96 h 117"/>
                  <a:gd name="T2" fmla="*/ 12 w 22"/>
                  <a:gd name="T3" fmla="*/ 90 h 117"/>
                  <a:gd name="T4" fmla="*/ 14 w 22"/>
                  <a:gd name="T5" fmla="*/ 93 h 117"/>
                  <a:gd name="T6" fmla="*/ 17 w 22"/>
                  <a:gd name="T7" fmla="*/ 88 h 117"/>
                  <a:gd name="T8" fmla="*/ 14 w 22"/>
                  <a:gd name="T9" fmla="*/ 89 h 117"/>
                  <a:gd name="T10" fmla="*/ 13 w 22"/>
                  <a:gd name="T11" fmla="*/ 78 h 117"/>
                  <a:gd name="T12" fmla="*/ 8 w 22"/>
                  <a:gd name="T13" fmla="*/ 76 h 117"/>
                  <a:gd name="T14" fmla="*/ 16 w 22"/>
                  <a:gd name="T15" fmla="*/ 69 h 117"/>
                  <a:gd name="T16" fmla="*/ 5 w 22"/>
                  <a:gd name="T17" fmla="*/ 71 h 117"/>
                  <a:gd name="T18" fmla="*/ 9 w 22"/>
                  <a:gd name="T19" fmla="*/ 59 h 117"/>
                  <a:gd name="T20" fmla="*/ 10 w 22"/>
                  <a:gd name="T21" fmla="*/ 61 h 117"/>
                  <a:gd name="T22" fmla="*/ 10 w 22"/>
                  <a:gd name="T23" fmla="*/ 55 h 117"/>
                  <a:gd name="T24" fmla="*/ 15 w 22"/>
                  <a:gd name="T25" fmla="*/ 55 h 117"/>
                  <a:gd name="T26" fmla="*/ 14 w 22"/>
                  <a:gd name="T27" fmla="*/ 45 h 117"/>
                  <a:gd name="T28" fmla="*/ 17 w 22"/>
                  <a:gd name="T29" fmla="*/ 46 h 117"/>
                  <a:gd name="T30" fmla="*/ 13 w 22"/>
                  <a:gd name="T31" fmla="*/ 28 h 117"/>
                  <a:gd name="T32" fmla="*/ 16 w 22"/>
                  <a:gd name="T33" fmla="*/ 25 h 117"/>
                  <a:gd name="T34" fmla="*/ 6 w 22"/>
                  <a:gd name="T35" fmla="*/ 27 h 117"/>
                  <a:gd name="T36" fmla="*/ 7 w 22"/>
                  <a:gd name="T37" fmla="*/ 19 h 117"/>
                  <a:gd name="T38" fmla="*/ 13 w 22"/>
                  <a:gd name="T39" fmla="*/ 21 h 117"/>
                  <a:gd name="T40" fmla="*/ 10 w 22"/>
                  <a:gd name="T41" fmla="*/ 17 h 117"/>
                  <a:gd name="T42" fmla="*/ 16 w 22"/>
                  <a:gd name="T43" fmla="*/ 14 h 117"/>
                  <a:gd name="T44" fmla="*/ 8 w 22"/>
                  <a:gd name="T45" fmla="*/ 6 h 117"/>
                  <a:gd name="T46" fmla="*/ 9 w 22"/>
                  <a:gd name="T47" fmla="*/ 1 h 117"/>
                  <a:gd name="T48" fmla="*/ 0 w 22"/>
                  <a:gd name="T49" fmla="*/ 5 h 117"/>
                  <a:gd name="T50" fmla="*/ 2 w 22"/>
                  <a:gd name="T51" fmla="*/ 31 h 117"/>
                  <a:gd name="T52" fmla="*/ 7 w 22"/>
                  <a:gd name="T53" fmla="*/ 37 h 117"/>
                  <a:gd name="T54" fmla="*/ 1 w 22"/>
                  <a:gd name="T55" fmla="*/ 38 h 117"/>
                  <a:gd name="T56" fmla="*/ 7 w 22"/>
                  <a:gd name="T57" fmla="*/ 39 h 117"/>
                  <a:gd name="T58" fmla="*/ 1 w 22"/>
                  <a:gd name="T59" fmla="*/ 43 h 117"/>
                  <a:gd name="T60" fmla="*/ 7 w 22"/>
                  <a:gd name="T61" fmla="*/ 45 h 117"/>
                  <a:gd name="T62" fmla="*/ 0 w 22"/>
                  <a:gd name="T63" fmla="*/ 48 h 117"/>
                  <a:gd name="T64" fmla="*/ 3 w 22"/>
                  <a:gd name="T65" fmla="*/ 89 h 117"/>
                  <a:gd name="T66" fmla="*/ 7 w 22"/>
                  <a:gd name="T67" fmla="*/ 88 h 117"/>
                  <a:gd name="T68" fmla="*/ 7 w 22"/>
                  <a:gd name="T69" fmla="*/ 104 h 117"/>
                  <a:gd name="T70" fmla="*/ 11 w 22"/>
                  <a:gd name="T71" fmla="*/ 106 h 117"/>
                  <a:gd name="T72" fmla="*/ 1 w 22"/>
                  <a:gd name="T73" fmla="*/ 105 h 117"/>
                  <a:gd name="T74" fmla="*/ 3 w 22"/>
                  <a:gd name="T75" fmla="*/ 111 h 117"/>
                  <a:gd name="T76" fmla="*/ 5 w 22"/>
                  <a:gd name="T77" fmla="*/ 107 h 117"/>
                  <a:gd name="T78" fmla="*/ 3 w 22"/>
                  <a:gd name="T79" fmla="*/ 113 h 117"/>
                  <a:gd name="T80" fmla="*/ 14 w 22"/>
                  <a:gd name="T81" fmla="*/ 109 h 117"/>
                  <a:gd name="T82" fmla="*/ 19 w 22"/>
                  <a:gd name="T83" fmla="*/ 96 h 117"/>
                  <a:gd name="T84" fmla="*/ 13 w 22"/>
                  <a:gd name="T85" fmla="*/ 96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2" h="117">
                    <a:moveTo>
                      <a:pt x="13" y="96"/>
                    </a:moveTo>
                    <a:cubicBezTo>
                      <a:pt x="13" y="94"/>
                      <a:pt x="10" y="92"/>
                      <a:pt x="12" y="90"/>
                    </a:cubicBezTo>
                    <a:cubicBezTo>
                      <a:pt x="14" y="91"/>
                      <a:pt x="15" y="92"/>
                      <a:pt x="14" y="93"/>
                    </a:cubicBezTo>
                    <a:cubicBezTo>
                      <a:pt x="19" y="92"/>
                      <a:pt x="13" y="91"/>
                      <a:pt x="17" y="88"/>
                    </a:cubicBezTo>
                    <a:cubicBezTo>
                      <a:pt x="16" y="89"/>
                      <a:pt x="15" y="90"/>
                      <a:pt x="14" y="89"/>
                    </a:cubicBezTo>
                    <a:cubicBezTo>
                      <a:pt x="16" y="83"/>
                      <a:pt x="10" y="86"/>
                      <a:pt x="13" y="78"/>
                    </a:cubicBezTo>
                    <a:cubicBezTo>
                      <a:pt x="12" y="77"/>
                      <a:pt x="12" y="76"/>
                      <a:pt x="8" y="76"/>
                    </a:cubicBezTo>
                    <a:cubicBezTo>
                      <a:pt x="12" y="72"/>
                      <a:pt x="12" y="74"/>
                      <a:pt x="16" y="69"/>
                    </a:cubicBezTo>
                    <a:cubicBezTo>
                      <a:pt x="14" y="69"/>
                      <a:pt x="10" y="71"/>
                      <a:pt x="5" y="71"/>
                    </a:cubicBezTo>
                    <a:cubicBezTo>
                      <a:pt x="11" y="63"/>
                      <a:pt x="4" y="63"/>
                      <a:pt x="9" y="59"/>
                    </a:cubicBezTo>
                    <a:cubicBezTo>
                      <a:pt x="9" y="59"/>
                      <a:pt x="10" y="60"/>
                      <a:pt x="10" y="61"/>
                    </a:cubicBezTo>
                    <a:cubicBezTo>
                      <a:pt x="16" y="60"/>
                      <a:pt x="8" y="57"/>
                      <a:pt x="10" y="55"/>
                    </a:cubicBezTo>
                    <a:cubicBezTo>
                      <a:pt x="15" y="55"/>
                      <a:pt x="15" y="55"/>
                      <a:pt x="15" y="55"/>
                    </a:cubicBezTo>
                    <a:cubicBezTo>
                      <a:pt x="14" y="53"/>
                      <a:pt x="11" y="48"/>
                      <a:pt x="14" y="45"/>
                    </a:cubicBezTo>
                    <a:cubicBezTo>
                      <a:pt x="17" y="46"/>
                      <a:pt x="17" y="46"/>
                      <a:pt x="17" y="46"/>
                    </a:cubicBezTo>
                    <a:cubicBezTo>
                      <a:pt x="13" y="40"/>
                      <a:pt x="15" y="33"/>
                      <a:pt x="13" y="28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2" y="18"/>
                      <a:pt x="14" y="32"/>
                      <a:pt x="6" y="27"/>
                    </a:cubicBezTo>
                    <a:cubicBezTo>
                      <a:pt x="16" y="26"/>
                      <a:pt x="3" y="23"/>
                      <a:pt x="7" y="19"/>
                    </a:cubicBezTo>
                    <a:cubicBezTo>
                      <a:pt x="11" y="17"/>
                      <a:pt x="9" y="23"/>
                      <a:pt x="13" y="21"/>
                    </a:cubicBezTo>
                    <a:cubicBezTo>
                      <a:pt x="8" y="20"/>
                      <a:pt x="12" y="19"/>
                      <a:pt x="10" y="17"/>
                    </a:cubicBezTo>
                    <a:cubicBezTo>
                      <a:pt x="15" y="17"/>
                      <a:pt x="11" y="12"/>
                      <a:pt x="16" y="14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10" y="5"/>
                      <a:pt x="10" y="3"/>
                      <a:pt x="9" y="1"/>
                    </a:cubicBezTo>
                    <a:cubicBezTo>
                      <a:pt x="9" y="5"/>
                      <a:pt x="2" y="0"/>
                      <a:pt x="0" y="5"/>
                    </a:cubicBezTo>
                    <a:cubicBezTo>
                      <a:pt x="2" y="11"/>
                      <a:pt x="4" y="22"/>
                      <a:pt x="2" y="31"/>
                    </a:cubicBezTo>
                    <a:cubicBezTo>
                      <a:pt x="8" y="32"/>
                      <a:pt x="2" y="36"/>
                      <a:pt x="7" y="37"/>
                    </a:cubicBezTo>
                    <a:cubicBezTo>
                      <a:pt x="1" y="38"/>
                      <a:pt x="1" y="38"/>
                      <a:pt x="1" y="38"/>
                    </a:cubicBezTo>
                    <a:cubicBezTo>
                      <a:pt x="2" y="44"/>
                      <a:pt x="4" y="37"/>
                      <a:pt x="7" y="39"/>
                    </a:cubicBezTo>
                    <a:cubicBezTo>
                      <a:pt x="8" y="41"/>
                      <a:pt x="4" y="43"/>
                      <a:pt x="1" y="43"/>
                    </a:cubicBezTo>
                    <a:cubicBezTo>
                      <a:pt x="1" y="46"/>
                      <a:pt x="3" y="43"/>
                      <a:pt x="7" y="45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2" y="60"/>
                      <a:pt x="7" y="75"/>
                      <a:pt x="3" y="89"/>
                    </a:cubicBezTo>
                    <a:cubicBezTo>
                      <a:pt x="7" y="88"/>
                      <a:pt x="7" y="88"/>
                      <a:pt x="7" y="88"/>
                    </a:cubicBezTo>
                    <a:cubicBezTo>
                      <a:pt x="5" y="94"/>
                      <a:pt x="17" y="99"/>
                      <a:pt x="7" y="104"/>
                    </a:cubicBezTo>
                    <a:cubicBezTo>
                      <a:pt x="11" y="106"/>
                      <a:pt x="11" y="106"/>
                      <a:pt x="11" y="106"/>
                    </a:cubicBezTo>
                    <a:cubicBezTo>
                      <a:pt x="9" y="105"/>
                      <a:pt x="4" y="107"/>
                      <a:pt x="1" y="105"/>
                    </a:cubicBezTo>
                    <a:cubicBezTo>
                      <a:pt x="3" y="107"/>
                      <a:pt x="1" y="109"/>
                      <a:pt x="3" y="111"/>
                    </a:cubicBezTo>
                    <a:cubicBezTo>
                      <a:pt x="5" y="107"/>
                      <a:pt x="5" y="107"/>
                      <a:pt x="5" y="107"/>
                    </a:cubicBezTo>
                    <a:cubicBezTo>
                      <a:pt x="8" y="110"/>
                      <a:pt x="6" y="112"/>
                      <a:pt x="3" y="113"/>
                    </a:cubicBezTo>
                    <a:cubicBezTo>
                      <a:pt x="7" y="117"/>
                      <a:pt x="10" y="110"/>
                      <a:pt x="14" y="109"/>
                    </a:cubicBezTo>
                    <a:cubicBezTo>
                      <a:pt x="6" y="102"/>
                      <a:pt x="22" y="103"/>
                      <a:pt x="19" y="96"/>
                    </a:cubicBezTo>
                    <a:cubicBezTo>
                      <a:pt x="17" y="92"/>
                      <a:pt x="15" y="97"/>
                      <a:pt x="13" y="96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09" name="Freeform 1101">
                <a:extLst>
                  <a:ext uri="{FF2B5EF4-FFF2-40B4-BE49-F238E27FC236}">
                    <a16:creationId xmlns:a16="http://schemas.microsoft.com/office/drawing/2014/main" xmlns="" id="{4933338E-F2B9-3E45-A35B-E0254515CF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60" y="2961"/>
                <a:ext cx="1" cy="1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lnTo>
                      <a:pt x="1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10" name="Freeform 1102">
                <a:extLst>
                  <a:ext uri="{FF2B5EF4-FFF2-40B4-BE49-F238E27FC236}">
                    <a16:creationId xmlns:a16="http://schemas.microsoft.com/office/drawing/2014/main" xmlns="" id="{9FB98C4A-5E7D-854A-B1DC-63031A59C2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67" y="2871"/>
                <a:ext cx="1" cy="1"/>
              </a:xfrm>
              <a:custGeom>
                <a:avLst/>
                <a:gdLst>
                  <a:gd name="T0" fmla="*/ 1 w 1"/>
                  <a:gd name="T1" fmla="*/ 2 h 2"/>
                  <a:gd name="T2" fmla="*/ 1 w 1"/>
                  <a:gd name="T3" fmla="*/ 0 h 2"/>
                  <a:gd name="T4" fmla="*/ 1 w 1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1"/>
                      <a:pt x="1" y="2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11" name="Rectangle 1103">
                <a:extLst>
                  <a:ext uri="{FF2B5EF4-FFF2-40B4-BE49-F238E27FC236}">
                    <a16:creationId xmlns:a16="http://schemas.microsoft.com/office/drawing/2014/main" xmlns="" id="{89BEC226-716D-6349-992C-5042FA63986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63" y="2969"/>
                <a:ext cx="1" cy="1"/>
              </a:xfrm>
              <a:prstGeom prst="rect">
                <a:avLst/>
              </a:pr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12" name="Freeform 1104">
                <a:extLst>
                  <a:ext uri="{FF2B5EF4-FFF2-40B4-BE49-F238E27FC236}">
                    <a16:creationId xmlns:a16="http://schemas.microsoft.com/office/drawing/2014/main" xmlns="" id="{07B4DDA5-5436-9142-8478-9B487C3084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70" y="2970"/>
                <a:ext cx="2" cy="2"/>
              </a:xfrm>
              <a:custGeom>
                <a:avLst/>
                <a:gdLst>
                  <a:gd name="T0" fmla="*/ 1 w 2"/>
                  <a:gd name="T1" fmla="*/ 2 h 2"/>
                  <a:gd name="T2" fmla="*/ 2 w 2"/>
                  <a:gd name="T3" fmla="*/ 0 h 2"/>
                  <a:gd name="T4" fmla="*/ 0 w 2"/>
                  <a:gd name="T5" fmla="*/ 1 h 2"/>
                  <a:gd name="T6" fmla="*/ 1 w 2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lnTo>
                      <a:pt x="2" y="0"/>
                    </a:lnTo>
                    <a:lnTo>
                      <a:pt x="0" y="1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13" name="Freeform 1105">
                <a:extLst>
                  <a:ext uri="{FF2B5EF4-FFF2-40B4-BE49-F238E27FC236}">
                    <a16:creationId xmlns:a16="http://schemas.microsoft.com/office/drawing/2014/main" xmlns="" id="{44A68A1F-92A4-504B-94A9-F3092A9859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70" y="2857"/>
                <a:ext cx="2" cy="0"/>
              </a:xfrm>
              <a:custGeom>
                <a:avLst/>
                <a:gdLst>
                  <a:gd name="T0" fmla="*/ 2 w 2"/>
                  <a:gd name="T1" fmla="*/ 0 w 2"/>
                  <a:gd name="T2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lnTo>
                      <a:pt x="0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14" name="Freeform 1106">
                <a:extLst>
                  <a:ext uri="{FF2B5EF4-FFF2-40B4-BE49-F238E27FC236}">
                    <a16:creationId xmlns:a16="http://schemas.microsoft.com/office/drawing/2014/main" xmlns="" id="{3EE51C30-7DEF-5F4E-8C7F-D56BD48980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73" y="2814"/>
                <a:ext cx="0" cy="1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15" name="Freeform 1107">
                <a:extLst>
                  <a:ext uri="{FF2B5EF4-FFF2-40B4-BE49-F238E27FC236}">
                    <a16:creationId xmlns:a16="http://schemas.microsoft.com/office/drawing/2014/main" xmlns="" id="{DBE85567-0CA6-3C41-A049-C30D1FCCA1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47" y="2697"/>
                <a:ext cx="29" cy="172"/>
              </a:xfrm>
              <a:custGeom>
                <a:avLst/>
                <a:gdLst>
                  <a:gd name="T0" fmla="*/ 16 w 34"/>
                  <a:gd name="T1" fmla="*/ 7 h 200"/>
                  <a:gd name="T2" fmla="*/ 10 w 34"/>
                  <a:gd name="T3" fmla="*/ 4 h 200"/>
                  <a:gd name="T4" fmla="*/ 6 w 34"/>
                  <a:gd name="T5" fmla="*/ 11 h 200"/>
                  <a:gd name="T6" fmla="*/ 11 w 34"/>
                  <a:gd name="T7" fmla="*/ 21 h 200"/>
                  <a:gd name="T8" fmla="*/ 12 w 34"/>
                  <a:gd name="T9" fmla="*/ 44 h 200"/>
                  <a:gd name="T10" fmla="*/ 10 w 34"/>
                  <a:gd name="T11" fmla="*/ 59 h 200"/>
                  <a:gd name="T12" fmla="*/ 16 w 34"/>
                  <a:gd name="T13" fmla="*/ 78 h 200"/>
                  <a:gd name="T14" fmla="*/ 14 w 34"/>
                  <a:gd name="T15" fmla="*/ 82 h 200"/>
                  <a:gd name="T16" fmla="*/ 13 w 34"/>
                  <a:gd name="T17" fmla="*/ 93 h 200"/>
                  <a:gd name="T18" fmla="*/ 23 w 34"/>
                  <a:gd name="T19" fmla="*/ 97 h 200"/>
                  <a:gd name="T20" fmla="*/ 24 w 34"/>
                  <a:gd name="T21" fmla="*/ 107 h 200"/>
                  <a:gd name="T22" fmla="*/ 20 w 34"/>
                  <a:gd name="T23" fmla="*/ 115 h 200"/>
                  <a:gd name="T24" fmla="*/ 20 w 34"/>
                  <a:gd name="T25" fmla="*/ 129 h 200"/>
                  <a:gd name="T26" fmla="*/ 18 w 34"/>
                  <a:gd name="T27" fmla="*/ 142 h 200"/>
                  <a:gd name="T28" fmla="*/ 21 w 34"/>
                  <a:gd name="T29" fmla="*/ 153 h 200"/>
                  <a:gd name="T30" fmla="*/ 25 w 34"/>
                  <a:gd name="T31" fmla="*/ 162 h 200"/>
                  <a:gd name="T32" fmla="*/ 20 w 34"/>
                  <a:gd name="T33" fmla="*/ 164 h 200"/>
                  <a:gd name="T34" fmla="*/ 22 w 34"/>
                  <a:gd name="T35" fmla="*/ 172 h 200"/>
                  <a:gd name="T36" fmla="*/ 21 w 34"/>
                  <a:gd name="T37" fmla="*/ 200 h 200"/>
                  <a:gd name="T38" fmla="*/ 22 w 34"/>
                  <a:gd name="T39" fmla="*/ 186 h 200"/>
                  <a:gd name="T40" fmla="*/ 19 w 34"/>
                  <a:gd name="T41" fmla="*/ 183 h 200"/>
                  <a:gd name="T42" fmla="*/ 31 w 34"/>
                  <a:gd name="T43" fmla="*/ 180 h 200"/>
                  <a:gd name="T44" fmla="*/ 32 w 34"/>
                  <a:gd name="T45" fmla="*/ 176 h 200"/>
                  <a:gd name="T46" fmla="*/ 30 w 34"/>
                  <a:gd name="T47" fmla="*/ 167 h 200"/>
                  <a:gd name="T48" fmla="*/ 32 w 34"/>
                  <a:gd name="T49" fmla="*/ 158 h 200"/>
                  <a:gd name="T50" fmla="*/ 32 w 34"/>
                  <a:gd name="T51" fmla="*/ 145 h 200"/>
                  <a:gd name="T52" fmla="*/ 29 w 34"/>
                  <a:gd name="T53" fmla="*/ 135 h 200"/>
                  <a:gd name="T54" fmla="*/ 31 w 34"/>
                  <a:gd name="T55" fmla="*/ 134 h 200"/>
                  <a:gd name="T56" fmla="*/ 31 w 34"/>
                  <a:gd name="T57" fmla="*/ 131 h 200"/>
                  <a:gd name="T58" fmla="*/ 29 w 34"/>
                  <a:gd name="T59" fmla="*/ 122 h 200"/>
                  <a:gd name="T60" fmla="*/ 26 w 34"/>
                  <a:gd name="T61" fmla="*/ 114 h 200"/>
                  <a:gd name="T62" fmla="*/ 31 w 34"/>
                  <a:gd name="T63" fmla="*/ 110 h 200"/>
                  <a:gd name="T64" fmla="*/ 31 w 34"/>
                  <a:gd name="T65" fmla="*/ 100 h 200"/>
                  <a:gd name="T66" fmla="*/ 26 w 34"/>
                  <a:gd name="T67" fmla="*/ 95 h 200"/>
                  <a:gd name="T68" fmla="*/ 23 w 34"/>
                  <a:gd name="T69" fmla="*/ 82 h 200"/>
                  <a:gd name="T70" fmla="*/ 21 w 34"/>
                  <a:gd name="T71" fmla="*/ 63 h 200"/>
                  <a:gd name="T72" fmla="*/ 21 w 34"/>
                  <a:gd name="T73" fmla="*/ 58 h 200"/>
                  <a:gd name="T74" fmla="*/ 19 w 34"/>
                  <a:gd name="T75" fmla="*/ 37 h 200"/>
                  <a:gd name="T76" fmla="*/ 14 w 34"/>
                  <a:gd name="T77" fmla="*/ 46 h 200"/>
                  <a:gd name="T78" fmla="*/ 23 w 34"/>
                  <a:gd name="T79" fmla="*/ 36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34" h="200">
                    <a:moveTo>
                      <a:pt x="23" y="17"/>
                    </a:moveTo>
                    <a:cubicBezTo>
                      <a:pt x="22" y="14"/>
                      <a:pt x="20" y="10"/>
                      <a:pt x="16" y="7"/>
                    </a:cubicBezTo>
                    <a:cubicBezTo>
                      <a:pt x="19" y="7"/>
                      <a:pt x="19" y="7"/>
                      <a:pt x="19" y="7"/>
                    </a:cubicBezTo>
                    <a:cubicBezTo>
                      <a:pt x="18" y="6"/>
                      <a:pt x="14" y="0"/>
                      <a:pt x="10" y="4"/>
                    </a:cubicBezTo>
                    <a:cubicBezTo>
                      <a:pt x="12" y="5"/>
                      <a:pt x="12" y="5"/>
                      <a:pt x="12" y="5"/>
                    </a:cubicBezTo>
                    <a:cubicBezTo>
                      <a:pt x="15" y="9"/>
                      <a:pt x="8" y="8"/>
                      <a:pt x="6" y="11"/>
                    </a:cubicBezTo>
                    <a:cubicBezTo>
                      <a:pt x="8" y="15"/>
                      <a:pt x="16" y="17"/>
                      <a:pt x="14" y="20"/>
                    </a:cubicBezTo>
                    <a:cubicBezTo>
                      <a:pt x="15" y="22"/>
                      <a:pt x="12" y="22"/>
                      <a:pt x="11" y="21"/>
                    </a:cubicBezTo>
                    <a:cubicBezTo>
                      <a:pt x="10" y="25"/>
                      <a:pt x="17" y="26"/>
                      <a:pt x="18" y="28"/>
                    </a:cubicBezTo>
                    <a:cubicBezTo>
                      <a:pt x="0" y="30"/>
                      <a:pt x="23" y="39"/>
                      <a:pt x="12" y="44"/>
                    </a:cubicBezTo>
                    <a:cubicBezTo>
                      <a:pt x="13" y="47"/>
                      <a:pt x="12" y="52"/>
                      <a:pt x="15" y="56"/>
                    </a:cubicBezTo>
                    <a:cubicBezTo>
                      <a:pt x="11" y="54"/>
                      <a:pt x="15" y="59"/>
                      <a:pt x="10" y="59"/>
                    </a:cubicBezTo>
                    <a:cubicBezTo>
                      <a:pt x="20" y="60"/>
                      <a:pt x="6" y="71"/>
                      <a:pt x="18" y="71"/>
                    </a:cubicBezTo>
                    <a:cubicBezTo>
                      <a:pt x="15" y="77"/>
                      <a:pt x="19" y="71"/>
                      <a:pt x="16" y="78"/>
                    </a:cubicBezTo>
                    <a:cubicBezTo>
                      <a:pt x="15" y="78"/>
                      <a:pt x="15" y="77"/>
                      <a:pt x="15" y="76"/>
                    </a:cubicBezTo>
                    <a:cubicBezTo>
                      <a:pt x="12" y="79"/>
                      <a:pt x="20" y="80"/>
                      <a:pt x="14" y="82"/>
                    </a:cubicBezTo>
                    <a:cubicBezTo>
                      <a:pt x="14" y="87"/>
                      <a:pt x="18" y="83"/>
                      <a:pt x="21" y="86"/>
                    </a:cubicBezTo>
                    <a:cubicBezTo>
                      <a:pt x="20" y="91"/>
                      <a:pt x="18" y="90"/>
                      <a:pt x="13" y="93"/>
                    </a:cubicBezTo>
                    <a:cubicBezTo>
                      <a:pt x="19" y="93"/>
                      <a:pt x="16" y="97"/>
                      <a:pt x="20" y="99"/>
                    </a:cubicBezTo>
                    <a:cubicBezTo>
                      <a:pt x="20" y="99"/>
                      <a:pt x="21" y="95"/>
                      <a:pt x="23" y="97"/>
                    </a:cubicBezTo>
                    <a:cubicBezTo>
                      <a:pt x="22" y="103"/>
                      <a:pt x="27" y="102"/>
                      <a:pt x="29" y="108"/>
                    </a:cubicBezTo>
                    <a:cubicBezTo>
                      <a:pt x="23" y="111"/>
                      <a:pt x="29" y="102"/>
                      <a:pt x="24" y="107"/>
                    </a:cubicBezTo>
                    <a:cubicBezTo>
                      <a:pt x="20" y="104"/>
                      <a:pt x="21" y="101"/>
                      <a:pt x="16" y="99"/>
                    </a:cubicBezTo>
                    <a:cubicBezTo>
                      <a:pt x="15" y="104"/>
                      <a:pt x="17" y="110"/>
                      <a:pt x="20" y="115"/>
                    </a:cubicBezTo>
                    <a:cubicBezTo>
                      <a:pt x="19" y="118"/>
                      <a:pt x="16" y="114"/>
                      <a:pt x="16" y="116"/>
                    </a:cubicBezTo>
                    <a:cubicBezTo>
                      <a:pt x="13" y="122"/>
                      <a:pt x="23" y="124"/>
                      <a:pt x="20" y="129"/>
                    </a:cubicBezTo>
                    <a:cubicBezTo>
                      <a:pt x="16" y="128"/>
                      <a:pt x="16" y="128"/>
                      <a:pt x="16" y="128"/>
                    </a:cubicBezTo>
                    <a:cubicBezTo>
                      <a:pt x="21" y="130"/>
                      <a:pt x="16" y="137"/>
                      <a:pt x="18" y="142"/>
                    </a:cubicBezTo>
                    <a:cubicBezTo>
                      <a:pt x="20" y="141"/>
                      <a:pt x="21" y="141"/>
                      <a:pt x="22" y="142"/>
                    </a:cubicBezTo>
                    <a:cubicBezTo>
                      <a:pt x="14" y="142"/>
                      <a:pt x="27" y="148"/>
                      <a:pt x="21" y="153"/>
                    </a:cubicBezTo>
                    <a:cubicBezTo>
                      <a:pt x="26" y="153"/>
                      <a:pt x="30" y="158"/>
                      <a:pt x="30" y="161"/>
                    </a:cubicBezTo>
                    <a:cubicBezTo>
                      <a:pt x="29" y="162"/>
                      <a:pt x="26" y="162"/>
                      <a:pt x="25" y="162"/>
                    </a:cubicBezTo>
                    <a:cubicBezTo>
                      <a:pt x="28" y="157"/>
                      <a:pt x="19" y="157"/>
                      <a:pt x="16" y="153"/>
                    </a:cubicBezTo>
                    <a:cubicBezTo>
                      <a:pt x="19" y="156"/>
                      <a:pt x="16" y="162"/>
                      <a:pt x="20" y="164"/>
                    </a:cubicBezTo>
                    <a:cubicBezTo>
                      <a:pt x="16" y="163"/>
                      <a:pt x="16" y="163"/>
                      <a:pt x="16" y="163"/>
                    </a:cubicBezTo>
                    <a:cubicBezTo>
                      <a:pt x="15" y="168"/>
                      <a:pt x="26" y="167"/>
                      <a:pt x="22" y="172"/>
                    </a:cubicBezTo>
                    <a:cubicBezTo>
                      <a:pt x="18" y="172"/>
                      <a:pt x="18" y="172"/>
                      <a:pt x="18" y="172"/>
                    </a:cubicBezTo>
                    <a:cubicBezTo>
                      <a:pt x="19" y="181"/>
                      <a:pt x="13" y="192"/>
                      <a:pt x="21" y="200"/>
                    </a:cubicBezTo>
                    <a:cubicBezTo>
                      <a:pt x="23" y="200"/>
                      <a:pt x="29" y="196"/>
                      <a:pt x="31" y="196"/>
                    </a:cubicBezTo>
                    <a:cubicBezTo>
                      <a:pt x="29" y="192"/>
                      <a:pt x="24" y="189"/>
                      <a:pt x="22" y="186"/>
                    </a:cubicBezTo>
                    <a:cubicBezTo>
                      <a:pt x="27" y="186"/>
                      <a:pt x="27" y="186"/>
                      <a:pt x="27" y="186"/>
                    </a:cubicBezTo>
                    <a:cubicBezTo>
                      <a:pt x="24" y="185"/>
                      <a:pt x="22" y="181"/>
                      <a:pt x="19" y="183"/>
                    </a:cubicBezTo>
                    <a:cubicBezTo>
                      <a:pt x="16" y="180"/>
                      <a:pt x="23" y="181"/>
                      <a:pt x="20" y="178"/>
                    </a:cubicBezTo>
                    <a:cubicBezTo>
                      <a:pt x="26" y="178"/>
                      <a:pt x="26" y="180"/>
                      <a:pt x="31" y="180"/>
                    </a:cubicBezTo>
                    <a:cubicBezTo>
                      <a:pt x="28" y="177"/>
                      <a:pt x="28" y="177"/>
                      <a:pt x="28" y="177"/>
                    </a:cubicBezTo>
                    <a:cubicBezTo>
                      <a:pt x="30" y="178"/>
                      <a:pt x="30" y="175"/>
                      <a:pt x="32" y="176"/>
                    </a:cubicBezTo>
                    <a:cubicBezTo>
                      <a:pt x="25" y="171"/>
                      <a:pt x="34" y="169"/>
                      <a:pt x="31" y="164"/>
                    </a:cubicBezTo>
                    <a:cubicBezTo>
                      <a:pt x="30" y="167"/>
                      <a:pt x="30" y="167"/>
                      <a:pt x="30" y="167"/>
                    </a:cubicBezTo>
                    <a:cubicBezTo>
                      <a:pt x="27" y="167"/>
                      <a:pt x="28" y="165"/>
                      <a:pt x="27" y="164"/>
                    </a:cubicBezTo>
                    <a:cubicBezTo>
                      <a:pt x="31" y="162"/>
                      <a:pt x="30" y="161"/>
                      <a:pt x="32" y="158"/>
                    </a:cubicBezTo>
                    <a:cubicBezTo>
                      <a:pt x="30" y="156"/>
                      <a:pt x="25" y="155"/>
                      <a:pt x="25" y="152"/>
                    </a:cubicBezTo>
                    <a:cubicBezTo>
                      <a:pt x="30" y="152"/>
                      <a:pt x="28" y="146"/>
                      <a:pt x="32" y="145"/>
                    </a:cubicBezTo>
                    <a:cubicBezTo>
                      <a:pt x="27" y="145"/>
                      <a:pt x="30" y="139"/>
                      <a:pt x="27" y="139"/>
                    </a:cubicBezTo>
                    <a:cubicBezTo>
                      <a:pt x="26" y="137"/>
                      <a:pt x="26" y="135"/>
                      <a:pt x="29" y="135"/>
                    </a:cubicBezTo>
                    <a:cubicBezTo>
                      <a:pt x="30" y="136"/>
                      <a:pt x="30" y="136"/>
                      <a:pt x="30" y="136"/>
                    </a:cubicBezTo>
                    <a:cubicBezTo>
                      <a:pt x="31" y="134"/>
                      <a:pt x="31" y="134"/>
                      <a:pt x="31" y="134"/>
                    </a:cubicBezTo>
                    <a:cubicBezTo>
                      <a:pt x="32" y="135"/>
                      <a:pt x="32" y="135"/>
                      <a:pt x="32" y="135"/>
                    </a:cubicBezTo>
                    <a:cubicBezTo>
                      <a:pt x="32" y="133"/>
                      <a:pt x="28" y="133"/>
                      <a:pt x="31" y="131"/>
                    </a:cubicBezTo>
                    <a:cubicBezTo>
                      <a:pt x="32" y="131"/>
                      <a:pt x="32" y="132"/>
                      <a:pt x="33" y="133"/>
                    </a:cubicBezTo>
                    <a:cubicBezTo>
                      <a:pt x="33" y="129"/>
                      <a:pt x="24" y="126"/>
                      <a:pt x="29" y="122"/>
                    </a:cubicBezTo>
                    <a:cubicBezTo>
                      <a:pt x="26" y="122"/>
                      <a:pt x="26" y="117"/>
                      <a:pt x="20" y="118"/>
                    </a:cubicBezTo>
                    <a:cubicBezTo>
                      <a:pt x="22" y="117"/>
                      <a:pt x="27" y="117"/>
                      <a:pt x="26" y="114"/>
                    </a:cubicBezTo>
                    <a:cubicBezTo>
                      <a:pt x="21" y="112"/>
                      <a:pt x="28" y="110"/>
                      <a:pt x="25" y="107"/>
                    </a:cubicBezTo>
                    <a:cubicBezTo>
                      <a:pt x="30" y="111"/>
                      <a:pt x="26" y="107"/>
                      <a:pt x="31" y="110"/>
                    </a:cubicBezTo>
                    <a:cubicBezTo>
                      <a:pt x="33" y="108"/>
                      <a:pt x="26" y="105"/>
                      <a:pt x="27" y="101"/>
                    </a:cubicBezTo>
                    <a:cubicBezTo>
                      <a:pt x="31" y="100"/>
                      <a:pt x="31" y="100"/>
                      <a:pt x="31" y="100"/>
                    </a:cubicBezTo>
                    <a:cubicBezTo>
                      <a:pt x="29" y="98"/>
                      <a:pt x="25" y="97"/>
                      <a:pt x="29" y="95"/>
                    </a:cubicBezTo>
                    <a:cubicBezTo>
                      <a:pt x="26" y="95"/>
                      <a:pt x="26" y="95"/>
                      <a:pt x="26" y="95"/>
                    </a:cubicBezTo>
                    <a:cubicBezTo>
                      <a:pt x="27" y="92"/>
                      <a:pt x="26" y="89"/>
                      <a:pt x="30" y="86"/>
                    </a:cubicBezTo>
                    <a:cubicBezTo>
                      <a:pt x="23" y="82"/>
                      <a:pt x="23" y="82"/>
                      <a:pt x="23" y="82"/>
                    </a:cubicBezTo>
                    <a:cubicBezTo>
                      <a:pt x="30" y="77"/>
                      <a:pt x="24" y="71"/>
                      <a:pt x="18" y="68"/>
                    </a:cubicBezTo>
                    <a:cubicBezTo>
                      <a:pt x="18" y="66"/>
                      <a:pt x="19" y="63"/>
                      <a:pt x="21" y="63"/>
                    </a:cubicBezTo>
                    <a:cubicBezTo>
                      <a:pt x="23" y="65"/>
                      <a:pt x="23" y="65"/>
                      <a:pt x="23" y="65"/>
                    </a:cubicBezTo>
                    <a:cubicBezTo>
                      <a:pt x="23" y="63"/>
                      <a:pt x="27" y="59"/>
                      <a:pt x="21" y="58"/>
                    </a:cubicBezTo>
                    <a:cubicBezTo>
                      <a:pt x="20" y="56"/>
                      <a:pt x="25" y="56"/>
                      <a:pt x="26" y="54"/>
                    </a:cubicBezTo>
                    <a:cubicBezTo>
                      <a:pt x="18" y="49"/>
                      <a:pt x="32" y="39"/>
                      <a:pt x="19" y="37"/>
                    </a:cubicBezTo>
                    <a:cubicBezTo>
                      <a:pt x="19" y="39"/>
                      <a:pt x="17" y="44"/>
                      <a:pt x="18" y="48"/>
                    </a:cubicBezTo>
                    <a:cubicBezTo>
                      <a:pt x="16" y="47"/>
                      <a:pt x="14" y="47"/>
                      <a:pt x="14" y="46"/>
                    </a:cubicBezTo>
                    <a:cubicBezTo>
                      <a:pt x="13" y="42"/>
                      <a:pt x="17" y="40"/>
                      <a:pt x="15" y="36"/>
                    </a:cubicBezTo>
                    <a:cubicBezTo>
                      <a:pt x="23" y="36"/>
                      <a:pt x="23" y="36"/>
                      <a:pt x="23" y="36"/>
                    </a:cubicBezTo>
                    <a:cubicBezTo>
                      <a:pt x="31" y="29"/>
                      <a:pt x="12" y="23"/>
                      <a:pt x="23" y="17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16" name="Freeform 1108">
                <a:extLst>
                  <a:ext uri="{FF2B5EF4-FFF2-40B4-BE49-F238E27FC236}">
                    <a16:creationId xmlns:a16="http://schemas.microsoft.com/office/drawing/2014/main" xmlns="" id="{74110748-51D5-1849-B72B-38B102CF6F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68" y="2753"/>
                <a:ext cx="3" cy="3"/>
              </a:xfrm>
              <a:custGeom>
                <a:avLst/>
                <a:gdLst>
                  <a:gd name="T0" fmla="*/ 0 w 4"/>
                  <a:gd name="T1" fmla="*/ 3 h 3"/>
                  <a:gd name="T2" fmla="*/ 4 w 4"/>
                  <a:gd name="T3" fmla="*/ 0 h 3"/>
                  <a:gd name="T4" fmla="*/ 1 w 4"/>
                  <a:gd name="T5" fmla="*/ 1 h 3"/>
                  <a:gd name="T6" fmla="*/ 0 w 4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3">
                    <a:moveTo>
                      <a:pt x="0" y="3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2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17" name="Freeform 1109">
                <a:extLst>
                  <a:ext uri="{FF2B5EF4-FFF2-40B4-BE49-F238E27FC236}">
                    <a16:creationId xmlns:a16="http://schemas.microsoft.com/office/drawing/2014/main" xmlns="" id="{50F0E6AA-3511-CC44-A628-F38ABB88A7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67" y="2753"/>
                <a:ext cx="2" cy="1"/>
              </a:xfrm>
              <a:custGeom>
                <a:avLst/>
                <a:gdLst>
                  <a:gd name="T0" fmla="*/ 2 w 2"/>
                  <a:gd name="T1" fmla="*/ 2 h 2"/>
                  <a:gd name="T2" fmla="*/ 0 w 2"/>
                  <a:gd name="T3" fmla="*/ 0 h 2"/>
                  <a:gd name="T4" fmla="*/ 1 w 2"/>
                  <a:gd name="T5" fmla="*/ 2 h 2"/>
                  <a:gd name="T6" fmla="*/ 2 w 2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18" name="Freeform 1110">
                <a:extLst>
                  <a:ext uri="{FF2B5EF4-FFF2-40B4-BE49-F238E27FC236}">
                    <a16:creationId xmlns:a16="http://schemas.microsoft.com/office/drawing/2014/main" xmlns="" id="{3B283A8E-41D3-6944-A943-5D22E429C4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65" y="2698"/>
                <a:ext cx="2" cy="3"/>
              </a:xfrm>
              <a:custGeom>
                <a:avLst/>
                <a:gdLst>
                  <a:gd name="T0" fmla="*/ 1 w 2"/>
                  <a:gd name="T1" fmla="*/ 3 h 3"/>
                  <a:gd name="T2" fmla="*/ 1 w 2"/>
                  <a:gd name="T3" fmla="*/ 0 h 3"/>
                  <a:gd name="T4" fmla="*/ 1 w 2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3">
                    <a:moveTo>
                      <a:pt x="1" y="3"/>
                    </a:moveTo>
                    <a:cubicBezTo>
                      <a:pt x="1" y="3"/>
                      <a:pt x="2" y="1"/>
                      <a:pt x="1" y="0"/>
                    </a:cubicBezTo>
                    <a:cubicBezTo>
                      <a:pt x="0" y="1"/>
                      <a:pt x="0" y="3"/>
                      <a:pt x="1" y="3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19" name="Freeform 1111">
                <a:extLst>
                  <a:ext uri="{FF2B5EF4-FFF2-40B4-BE49-F238E27FC236}">
                    <a16:creationId xmlns:a16="http://schemas.microsoft.com/office/drawing/2014/main" xmlns="" id="{F1E4A332-B83D-B440-A9D3-07031A1A51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63" y="2698"/>
                <a:ext cx="0" cy="2"/>
              </a:xfrm>
              <a:custGeom>
                <a:avLst/>
                <a:gdLst>
                  <a:gd name="T0" fmla="*/ 0 h 2"/>
                  <a:gd name="T1" fmla="*/ 1 h 2"/>
                  <a:gd name="T2" fmla="*/ 2 h 2"/>
                  <a:gd name="T3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1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20" name="Freeform 1112">
                <a:extLst>
                  <a:ext uri="{FF2B5EF4-FFF2-40B4-BE49-F238E27FC236}">
                    <a16:creationId xmlns:a16="http://schemas.microsoft.com/office/drawing/2014/main" xmlns="" id="{04C35C35-0C15-1C4B-A9A1-A8A62546EE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45" y="2608"/>
                <a:ext cx="23" cy="90"/>
              </a:xfrm>
              <a:custGeom>
                <a:avLst/>
                <a:gdLst>
                  <a:gd name="T0" fmla="*/ 14 w 26"/>
                  <a:gd name="T1" fmla="*/ 18 h 105"/>
                  <a:gd name="T2" fmla="*/ 9 w 26"/>
                  <a:gd name="T3" fmla="*/ 13 h 105"/>
                  <a:gd name="T4" fmla="*/ 12 w 26"/>
                  <a:gd name="T5" fmla="*/ 9 h 105"/>
                  <a:gd name="T6" fmla="*/ 4 w 26"/>
                  <a:gd name="T7" fmla="*/ 2 h 105"/>
                  <a:gd name="T8" fmla="*/ 10 w 26"/>
                  <a:gd name="T9" fmla="*/ 52 h 105"/>
                  <a:gd name="T10" fmla="*/ 7 w 26"/>
                  <a:gd name="T11" fmla="*/ 49 h 105"/>
                  <a:gd name="T12" fmla="*/ 13 w 26"/>
                  <a:gd name="T13" fmla="*/ 67 h 105"/>
                  <a:gd name="T14" fmla="*/ 6 w 26"/>
                  <a:gd name="T15" fmla="*/ 67 h 105"/>
                  <a:gd name="T16" fmla="*/ 9 w 26"/>
                  <a:gd name="T17" fmla="*/ 78 h 105"/>
                  <a:gd name="T18" fmla="*/ 11 w 26"/>
                  <a:gd name="T19" fmla="*/ 77 h 105"/>
                  <a:gd name="T20" fmla="*/ 10 w 26"/>
                  <a:gd name="T21" fmla="*/ 80 h 105"/>
                  <a:gd name="T22" fmla="*/ 11 w 26"/>
                  <a:gd name="T23" fmla="*/ 80 h 105"/>
                  <a:gd name="T24" fmla="*/ 12 w 26"/>
                  <a:gd name="T25" fmla="*/ 87 h 105"/>
                  <a:gd name="T26" fmla="*/ 10 w 26"/>
                  <a:gd name="T27" fmla="*/ 85 h 105"/>
                  <a:gd name="T28" fmla="*/ 13 w 26"/>
                  <a:gd name="T29" fmla="*/ 90 h 105"/>
                  <a:gd name="T30" fmla="*/ 9 w 26"/>
                  <a:gd name="T31" fmla="*/ 90 h 105"/>
                  <a:gd name="T32" fmla="*/ 15 w 26"/>
                  <a:gd name="T33" fmla="*/ 104 h 105"/>
                  <a:gd name="T34" fmla="*/ 19 w 26"/>
                  <a:gd name="T35" fmla="*/ 105 h 105"/>
                  <a:gd name="T36" fmla="*/ 15 w 26"/>
                  <a:gd name="T37" fmla="*/ 93 h 105"/>
                  <a:gd name="T38" fmla="*/ 15 w 26"/>
                  <a:gd name="T39" fmla="*/ 94 h 105"/>
                  <a:gd name="T40" fmla="*/ 13 w 26"/>
                  <a:gd name="T41" fmla="*/ 87 h 105"/>
                  <a:gd name="T42" fmla="*/ 19 w 26"/>
                  <a:gd name="T43" fmla="*/ 91 h 105"/>
                  <a:gd name="T44" fmla="*/ 23 w 26"/>
                  <a:gd name="T45" fmla="*/ 79 h 105"/>
                  <a:gd name="T46" fmla="*/ 23 w 26"/>
                  <a:gd name="T47" fmla="*/ 80 h 105"/>
                  <a:gd name="T48" fmla="*/ 21 w 26"/>
                  <a:gd name="T49" fmla="*/ 76 h 105"/>
                  <a:gd name="T50" fmla="*/ 19 w 26"/>
                  <a:gd name="T51" fmla="*/ 79 h 105"/>
                  <a:gd name="T52" fmla="*/ 12 w 26"/>
                  <a:gd name="T53" fmla="*/ 76 h 105"/>
                  <a:gd name="T54" fmla="*/ 12 w 26"/>
                  <a:gd name="T55" fmla="*/ 72 h 105"/>
                  <a:gd name="T56" fmla="*/ 18 w 26"/>
                  <a:gd name="T57" fmla="*/ 75 h 105"/>
                  <a:gd name="T58" fmla="*/ 15 w 26"/>
                  <a:gd name="T59" fmla="*/ 72 h 105"/>
                  <a:gd name="T60" fmla="*/ 21 w 26"/>
                  <a:gd name="T61" fmla="*/ 68 h 105"/>
                  <a:gd name="T62" fmla="*/ 15 w 26"/>
                  <a:gd name="T63" fmla="*/ 68 h 105"/>
                  <a:gd name="T64" fmla="*/ 14 w 26"/>
                  <a:gd name="T65" fmla="*/ 47 h 105"/>
                  <a:gd name="T66" fmla="*/ 18 w 26"/>
                  <a:gd name="T67" fmla="*/ 50 h 105"/>
                  <a:gd name="T68" fmla="*/ 14 w 26"/>
                  <a:gd name="T69" fmla="*/ 47 h 105"/>
                  <a:gd name="T70" fmla="*/ 16 w 26"/>
                  <a:gd name="T71" fmla="*/ 34 h 105"/>
                  <a:gd name="T72" fmla="*/ 13 w 26"/>
                  <a:gd name="T73" fmla="*/ 35 h 105"/>
                  <a:gd name="T74" fmla="*/ 13 w 26"/>
                  <a:gd name="T75" fmla="*/ 22 h 105"/>
                  <a:gd name="T76" fmla="*/ 13 w 26"/>
                  <a:gd name="T77" fmla="*/ 22 h 105"/>
                  <a:gd name="T78" fmla="*/ 7 w 26"/>
                  <a:gd name="T79" fmla="*/ 16 h 105"/>
                  <a:gd name="T80" fmla="*/ 14 w 26"/>
                  <a:gd name="T81" fmla="*/ 18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6" h="105">
                    <a:moveTo>
                      <a:pt x="14" y="18"/>
                    </a:moveTo>
                    <a:cubicBezTo>
                      <a:pt x="9" y="13"/>
                      <a:pt x="9" y="13"/>
                      <a:pt x="9" y="13"/>
                    </a:cubicBezTo>
                    <a:cubicBezTo>
                      <a:pt x="11" y="13"/>
                      <a:pt x="8" y="7"/>
                      <a:pt x="12" y="9"/>
                    </a:cubicBezTo>
                    <a:cubicBezTo>
                      <a:pt x="7" y="6"/>
                      <a:pt x="12" y="0"/>
                      <a:pt x="4" y="2"/>
                    </a:cubicBezTo>
                    <a:cubicBezTo>
                      <a:pt x="7" y="16"/>
                      <a:pt x="3" y="36"/>
                      <a:pt x="10" y="52"/>
                    </a:cubicBezTo>
                    <a:cubicBezTo>
                      <a:pt x="7" y="49"/>
                      <a:pt x="7" y="49"/>
                      <a:pt x="7" y="49"/>
                    </a:cubicBezTo>
                    <a:cubicBezTo>
                      <a:pt x="13" y="57"/>
                      <a:pt x="0" y="61"/>
                      <a:pt x="13" y="67"/>
                    </a:cubicBezTo>
                    <a:cubicBezTo>
                      <a:pt x="6" y="67"/>
                      <a:pt x="6" y="67"/>
                      <a:pt x="6" y="67"/>
                    </a:cubicBezTo>
                    <a:cubicBezTo>
                      <a:pt x="4" y="70"/>
                      <a:pt x="15" y="74"/>
                      <a:pt x="9" y="78"/>
                    </a:cubicBezTo>
                    <a:cubicBezTo>
                      <a:pt x="11" y="77"/>
                      <a:pt x="11" y="77"/>
                      <a:pt x="11" y="77"/>
                    </a:cubicBezTo>
                    <a:cubicBezTo>
                      <a:pt x="11" y="79"/>
                      <a:pt x="10" y="79"/>
                      <a:pt x="10" y="80"/>
                    </a:cubicBezTo>
                    <a:cubicBezTo>
                      <a:pt x="11" y="80"/>
                      <a:pt x="11" y="80"/>
                      <a:pt x="11" y="80"/>
                    </a:cubicBezTo>
                    <a:cubicBezTo>
                      <a:pt x="14" y="82"/>
                      <a:pt x="14" y="84"/>
                      <a:pt x="12" y="87"/>
                    </a:cubicBezTo>
                    <a:cubicBezTo>
                      <a:pt x="10" y="87"/>
                      <a:pt x="11" y="86"/>
                      <a:pt x="10" y="85"/>
                    </a:cubicBezTo>
                    <a:cubicBezTo>
                      <a:pt x="8" y="86"/>
                      <a:pt x="13" y="88"/>
                      <a:pt x="13" y="90"/>
                    </a:cubicBezTo>
                    <a:cubicBezTo>
                      <a:pt x="11" y="92"/>
                      <a:pt x="10" y="90"/>
                      <a:pt x="9" y="90"/>
                    </a:cubicBezTo>
                    <a:cubicBezTo>
                      <a:pt x="12" y="97"/>
                      <a:pt x="5" y="100"/>
                      <a:pt x="15" y="104"/>
                    </a:cubicBezTo>
                    <a:cubicBezTo>
                      <a:pt x="17" y="104"/>
                      <a:pt x="18" y="102"/>
                      <a:pt x="19" y="105"/>
                    </a:cubicBezTo>
                    <a:cubicBezTo>
                      <a:pt x="22" y="100"/>
                      <a:pt x="18" y="97"/>
                      <a:pt x="15" y="93"/>
                    </a:cubicBezTo>
                    <a:cubicBezTo>
                      <a:pt x="15" y="94"/>
                      <a:pt x="15" y="94"/>
                      <a:pt x="15" y="94"/>
                    </a:cubicBezTo>
                    <a:cubicBezTo>
                      <a:pt x="6" y="91"/>
                      <a:pt x="17" y="92"/>
                      <a:pt x="13" y="87"/>
                    </a:cubicBezTo>
                    <a:cubicBezTo>
                      <a:pt x="17" y="88"/>
                      <a:pt x="17" y="90"/>
                      <a:pt x="19" y="91"/>
                    </a:cubicBezTo>
                    <a:cubicBezTo>
                      <a:pt x="26" y="85"/>
                      <a:pt x="14" y="83"/>
                      <a:pt x="23" y="79"/>
                    </a:cubicBezTo>
                    <a:cubicBezTo>
                      <a:pt x="23" y="80"/>
                      <a:pt x="23" y="80"/>
                      <a:pt x="23" y="80"/>
                    </a:cubicBezTo>
                    <a:cubicBezTo>
                      <a:pt x="24" y="79"/>
                      <a:pt x="22" y="77"/>
                      <a:pt x="21" y="76"/>
                    </a:cubicBezTo>
                    <a:cubicBezTo>
                      <a:pt x="20" y="76"/>
                      <a:pt x="20" y="78"/>
                      <a:pt x="19" y="79"/>
                    </a:cubicBezTo>
                    <a:cubicBezTo>
                      <a:pt x="18" y="77"/>
                      <a:pt x="14" y="77"/>
                      <a:pt x="12" y="76"/>
                    </a:cubicBezTo>
                    <a:cubicBezTo>
                      <a:pt x="16" y="75"/>
                      <a:pt x="10" y="74"/>
                      <a:pt x="12" y="72"/>
                    </a:cubicBezTo>
                    <a:cubicBezTo>
                      <a:pt x="16" y="71"/>
                      <a:pt x="15" y="74"/>
                      <a:pt x="18" y="75"/>
                    </a:cubicBezTo>
                    <a:cubicBezTo>
                      <a:pt x="15" y="72"/>
                      <a:pt x="15" y="72"/>
                      <a:pt x="15" y="72"/>
                    </a:cubicBezTo>
                    <a:cubicBezTo>
                      <a:pt x="15" y="69"/>
                      <a:pt x="19" y="69"/>
                      <a:pt x="21" y="68"/>
                    </a:cubicBezTo>
                    <a:cubicBezTo>
                      <a:pt x="18" y="66"/>
                      <a:pt x="19" y="69"/>
                      <a:pt x="15" y="68"/>
                    </a:cubicBezTo>
                    <a:cubicBezTo>
                      <a:pt x="20" y="65"/>
                      <a:pt x="18" y="53"/>
                      <a:pt x="14" y="47"/>
                    </a:cubicBezTo>
                    <a:cubicBezTo>
                      <a:pt x="15" y="49"/>
                      <a:pt x="19" y="48"/>
                      <a:pt x="18" y="50"/>
                    </a:cubicBezTo>
                    <a:cubicBezTo>
                      <a:pt x="19" y="50"/>
                      <a:pt x="17" y="47"/>
                      <a:pt x="14" y="47"/>
                    </a:cubicBezTo>
                    <a:cubicBezTo>
                      <a:pt x="11" y="43"/>
                      <a:pt x="13" y="38"/>
                      <a:pt x="16" y="34"/>
                    </a:cubicBezTo>
                    <a:cubicBezTo>
                      <a:pt x="13" y="35"/>
                      <a:pt x="13" y="35"/>
                      <a:pt x="13" y="35"/>
                    </a:cubicBezTo>
                    <a:cubicBezTo>
                      <a:pt x="8" y="32"/>
                      <a:pt x="16" y="27"/>
                      <a:pt x="13" y="22"/>
                    </a:cubicBezTo>
                    <a:cubicBezTo>
                      <a:pt x="13" y="22"/>
                      <a:pt x="13" y="22"/>
                      <a:pt x="13" y="22"/>
                    </a:cubicBezTo>
                    <a:cubicBezTo>
                      <a:pt x="13" y="20"/>
                      <a:pt x="5" y="19"/>
                      <a:pt x="7" y="16"/>
                    </a:cubicBezTo>
                    <a:cubicBezTo>
                      <a:pt x="10" y="17"/>
                      <a:pt x="10" y="18"/>
                      <a:pt x="14" y="18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21" name="Freeform 1113">
                <a:extLst>
                  <a:ext uri="{FF2B5EF4-FFF2-40B4-BE49-F238E27FC236}">
                    <a16:creationId xmlns:a16="http://schemas.microsoft.com/office/drawing/2014/main" xmlns="" id="{05E0113C-C734-1B41-82E7-BB010DD88C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48" y="2605"/>
                <a:ext cx="8" cy="4"/>
              </a:xfrm>
              <a:custGeom>
                <a:avLst/>
                <a:gdLst>
                  <a:gd name="T0" fmla="*/ 4 w 9"/>
                  <a:gd name="T1" fmla="*/ 2 h 4"/>
                  <a:gd name="T2" fmla="*/ 8 w 9"/>
                  <a:gd name="T3" fmla="*/ 4 h 4"/>
                  <a:gd name="T4" fmla="*/ 1 w 9"/>
                  <a:gd name="T5" fmla="*/ 0 h 4"/>
                  <a:gd name="T6" fmla="*/ 2 w 9"/>
                  <a:gd name="T7" fmla="*/ 3 h 4"/>
                  <a:gd name="T8" fmla="*/ 4 w 9"/>
                  <a:gd name="T9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4">
                    <a:moveTo>
                      <a:pt x="4" y="2"/>
                    </a:moveTo>
                    <a:cubicBezTo>
                      <a:pt x="8" y="4"/>
                      <a:pt x="8" y="4"/>
                      <a:pt x="8" y="4"/>
                    </a:cubicBezTo>
                    <a:cubicBezTo>
                      <a:pt x="9" y="2"/>
                      <a:pt x="3" y="0"/>
                      <a:pt x="1" y="0"/>
                    </a:cubicBezTo>
                    <a:cubicBezTo>
                      <a:pt x="2" y="1"/>
                      <a:pt x="0" y="3"/>
                      <a:pt x="2" y="3"/>
                    </a:cubicBezTo>
                    <a:cubicBezTo>
                      <a:pt x="3" y="3"/>
                      <a:pt x="4" y="3"/>
                      <a:pt x="4" y="2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22" name="Freeform 1114">
                <a:extLst>
                  <a:ext uri="{FF2B5EF4-FFF2-40B4-BE49-F238E27FC236}">
                    <a16:creationId xmlns:a16="http://schemas.microsoft.com/office/drawing/2014/main" xmlns="" id="{AB8B326A-22A5-C649-BED5-8CD78182E0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41" y="2560"/>
                <a:ext cx="17" cy="45"/>
              </a:xfrm>
              <a:custGeom>
                <a:avLst/>
                <a:gdLst>
                  <a:gd name="T0" fmla="*/ 11 w 20"/>
                  <a:gd name="T1" fmla="*/ 18 h 52"/>
                  <a:gd name="T2" fmla="*/ 7 w 20"/>
                  <a:gd name="T3" fmla="*/ 17 h 52"/>
                  <a:gd name="T4" fmla="*/ 6 w 20"/>
                  <a:gd name="T5" fmla="*/ 37 h 52"/>
                  <a:gd name="T6" fmla="*/ 13 w 20"/>
                  <a:gd name="T7" fmla="*/ 44 h 52"/>
                  <a:gd name="T8" fmla="*/ 8 w 20"/>
                  <a:gd name="T9" fmla="*/ 45 h 52"/>
                  <a:gd name="T10" fmla="*/ 13 w 20"/>
                  <a:gd name="T11" fmla="*/ 50 h 52"/>
                  <a:gd name="T12" fmla="*/ 11 w 20"/>
                  <a:gd name="T13" fmla="*/ 47 h 52"/>
                  <a:gd name="T14" fmla="*/ 14 w 20"/>
                  <a:gd name="T15" fmla="*/ 48 h 52"/>
                  <a:gd name="T16" fmla="*/ 13 w 20"/>
                  <a:gd name="T17" fmla="*/ 44 h 52"/>
                  <a:gd name="T18" fmla="*/ 16 w 20"/>
                  <a:gd name="T19" fmla="*/ 45 h 52"/>
                  <a:gd name="T20" fmla="*/ 10 w 20"/>
                  <a:gd name="T21" fmla="*/ 36 h 52"/>
                  <a:gd name="T22" fmla="*/ 16 w 20"/>
                  <a:gd name="T23" fmla="*/ 36 h 52"/>
                  <a:gd name="T24" fmla="*/ 17 w 20"/>
                  <a:gd name="T25" fmla="*/ 27 h 52"/>
                  <a:gd name="T26" fmla="*/ 16 w 20"/>
                  <a:gd name="T27" fmla="*/ 28 h 52"/>
                  <a:gd name="T28" fmla="*/ 11 w 20"/>
                  <a:gd name="T29" fmla="*/ 29 h 52"/>
                  <a:gd name="T30" fmla="*/ 17 w 20"/>
                  <a:gd name="T31" fmla="*/ 25 h 52"/>
                  <a:gd name="T32" fmla="*/ 14 w 20"/>
                  <a:gd name="T33" fmla="*/ 8 h 52"/>
                  <a:gd name="T34" fmla="*/ 7 w 20"/>
                  <a:gd name="T35" fmla="*/ 4 h 52"/>
                  <a:gd name="T36" fmla="*/ 12 w 20"/>
                  <a:gd name="T37" fmla="*/ 6 h 52"/>
                  <a:gd name="T38" fmla="*/ 14 w 20"/>
                  <a:gd name="T39" fmla="*/ 2 h 52"/>
                  <a:gd name="T40" fmla="*/ 4 w 20"/>
                  <a:gd name="T41" fmla="*/ 0 h 52"/>
                  <a:gd name="T42" fmla="*/ 11 w 20"/>
                  <a:gd name="T43" fmla="*/ 18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0" h="52">
                    <a:moveTo>
                      <a:pt x="11" y="18"/>
                    </a:moveTo>
                    <a:cubicBezTo>
                      <a:pt x="10" y="17"/>
                      <a:pt x="8" y="18"/>
                      <a:pt x="7" y="17"/>
                    </a:cubicBezTo>
                    <a:cubicBezTo>
                      <a:pt x="8" y="25"/>
                      <a:pt x="9" y="34"/>
                      <a:pt x="6" y="37"/>
                    </a:cubicBezTo>
                    <a:cubicBezTo>
                      <a:pt x="5" y="40"/>
                      <a:pt x="11" y="40"/>
                      <a:pt x="13" y="44"/>
                    </a:cubicBezTo>
                    <a:cubicBezTo>
                      <a:pt x="8" y="45"/>
                      <a:pt x="8" y="45"/>
                      <a:pt x="8" y="45"/>
                    </a:cubicBezTo>
                    <a:cubicBezTo>
                      <a:pt x="11" y="47"/>
                      <a:pt x="7" y="52"/>
                      <a:pt x="13" y="50"/>
                    </a:cubicBezTo>
                    <a:cubicBezTo>
                      <a:pt x="14" y="50"/>
                      <a:pt x="10" y="49"/>
                      <a:pt x="11" y="47"/>
                    </a:cubicBezTo>
                    <a:cubicBezTo>
                      <a:pt x="14" y="48"/>
                      <a:pt x="14" y="48"/>
                      <a:pt x="14" y="48"/>
                    </a:cubicBezTo>
                    <a:cubicBezTo>
                      <a:pt x="13" y="44"/>
                      <a:pt x="13" y="44"/>
                      <a:pt x="13" y="44"/>
                    </a:cubicBezTo>
                    <a:cubicBezTo>
                      <a:pt x="16" y="45"/>
                      <a:pt x="16" y="45"/>
                      <a:pt x="16" y="45"/>
                    </a:cubicBezTo>
                    <a:cubicBezTo>
                      <a:pt x="20" y="41"/>
                      <a:pt x="7" y="42"/>
                      <a:pt x="10" y="36"/>
                    </a:cubicBezTo>
                    <a:cubicBezTo>
                      <a:pt x="16" y="36"/>
                      <a:pt x="16" y="36"/>
                      <a:pt x="16" y="36"/>
                    </a:cubicBezTo>
                    <a:cubicBezTo>
                      <a:pt x="16" y="32"/>
                      <a:pt x="14" y="30"/>
                      <a:pt x="17" y="27"/>
                    </a:cubicBezTo>
                    <a:cubicBezTo>
                      <a:pt x="17" y="27"/>
                      <a:pt x="14" y="27"/>
                      <a:pt x="16" y="28"/>
                    </a:cubicBezTo>
                    <a:cubicBezTo>
                      <a:pt x="15" y="28"/>
                      <a:pt x="13" y="29"/>
                      <a:pt x="11" y="29"/>
                    </a:cubicBezTo>
                    <a:cubicBezTo>
                      <a:pt x="7" y="23"/>
                      <a:pt x="15" y="30"/>
                      <a:pt x="17" y="25"/>
                    </a:cubicBezTo>
                    <a:cubicBezTo>
                      <a:pt x="13" y="21"/>
                      <a:pt x="9" y="11"/>
                      <a:pt x="14" y="8"/>
                    </a:cubicBezTo>
                    <a:cubicBezTo>
                      <a:pt x="11" y="11"/>
                      <a:pt x="7" y="7"/>
                      <a:pt x="7" y="4"/>
                    </a:cubicBezTo>
                    <a:cubicBezTo>
                      <a:pt x="9" y="3"/>
                      <a:pt x="11" y="5"/>
                      <a:pt x="12" y="6"/>
                    </a:cubicBezTo>
                    <a:cubicBezTo>
                      <a:pt x="13" y="4"/>
                      <a:pt x="15" y="3"/>
                      <a:pt x="14" y="2"/>
                    </a:cubicBezTo>
                    <a:cubicBezTo>
                      <a:pt x="10" y="4"/>
                      <a:pt x="6" y="3"/>
                      <a:pt x="4" y="0"/>
                    </a:cubicBezTo>
                    <a:cubicBezTo>
                      <a:pt x="0" y="6"/>
                      <a:pt x="11" y="11"/>
                      <a:pt x="11" y="18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23" name="Freeform 1115">
                <a:extLst>
                  <a:ext uri="{FF2B5EF4-FFF2-40B4-BE49-F238E27FC236}">
                    <a16:creationId xmlns:a16="http://schemas.microsoft.com/office/drawing/2014/main" xmlns="" id="{72DD4E90-0EFA-3C40-B9F3-BF232CE1B0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46" y="2573"/>
                <a:ext cx="1" cy="2"/>
              </a:xfrm>
              <a:custGeom>
                <a:avLst/>
                <a:gdLst>
                  <a:gd name="T0" fmla="*/ 0 w 1"/>
                  <a:gd name="T1" fmla="*/ 1 h 2"/>
                  <a:gd name="T2" fmla="*/ 1 w 1"/>
                  <a:gd name="T3" fmla="*/ 2 h 2"/>
                  <a:gd name="T4" fmla="*/ 1 w 1"/>
                  <a:gd name="T5" fmla="*/ 0 h 2"/>
                  <a:gd name="T6" fmla="*/ 0 w 1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0" y="1"/>
                    </a:moveTo>
                    <a:lnTo>
                      <a:pt x="1" y="2"/>
                    </a:lnTo>
                    <a:lnTo>
                      <a:pt x="1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24" name="Freeform 1116">
                <a:extLst>
                  <a:ext uri="{FF2B5EF4-FFF2-40B4-BE49-F238E27FC236}">
                    <a16:creationId xmlns:a16="http://schemas.microsoft.com/office/drawing/2014/main" xmlns="" id="{291207BF-B99A-E347-91D2-A783137765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22" y="3252"/>
                <a:ext cx="3" cy="1"/>
              </a:xfrm>
              <a:custGeom>
                <a:avLst/>
                <a:gdLst>
                  <a:gd name="T0" fmla="*/ 2 w 3"/>
                  <a:gd name="T1" fmla="*/ 1 h 1"/>
                  <a:gd name="T2" fmla="*/ 3 w 3"/>
                  <a:gd name="T3" fmla="*/ 0 h 1"/>
                  <a:gd name="T4" fmla="*/ 0 w 3"/>
                  <a:gd name="T5" fmla="*/ 0 h 1"/>
                  <a:gd name="T6" fmla="*/ 2 w 3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1">
                    <a:moveTo>
                      <a:pt x="2" y="1"/>
                    </a:moveTo>
                    <a:lnTo>
                      <a:pt x="3" y="0"/>
                    </a:lnTo>
                    <a:lnTo>
                      <a:pt x="0" y="0"/>
                    </a:lnTo>
                    <a:lnTo>
                      <a:pt x="2" y="1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25" name="Freeform 1117">
                <a:extLst>
                  <a:ext uri="{FF2B5EF4-FFF2-40B4-BE49-F238E27FC236}">
                    <a16:creationId xmlns:a16="http://schemas.microsoft.com/office/drawing/2014/main" xmlns="" id="{BFF27653-843F-F748-BAD2-81BDE54536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21" y="3248"/>
                <a:ext cx="14" cy="4"/>
              </a:xfrm>
              <a:custGeom>
                <a:avLst/>
                <a:gdLst>
                  <a:gd name="T0" fmla="*/ 16 w 16"/>
                  <a:gd name="T1" fmla="*/ 1 h 4"/>
                  <a:gd name="T2" fmla="*/ 14 w 16"/>
                  <a:gd name="T3" fmla="*/ 0 h 4"/>
                  <a:gd name="T4" fmla="*/ 0 w 16"/>
                  <a:gd name="T5" fmla="*/ 2 h 4"/>
                  <a:gd name="T6" fmla="*/ 9 w 16"/>
                  <a:gd name="T7" fmla="*/ 4 h 4"/>
                  <a:gd name="T8" fmla="*/ 6 w 16"/>
                  <a:gd name="T9" fmla="*/ 2 h 4"/>
                  <a:gd name="T10" fmla="*/ 12 w 16"/>
                  <a:gd name="T11" fmla="*/ 4 h 4"/>
                  <a:gd name="T12" fmla="*/ 11 w 16"/>
                  <a:gd name="T13" fmla="*/ 1 h 4"/>
                  <a:gd name="T14" fmla="*/ 16 w 16"/>
                  <a:gd name="T15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" h="4">
                    <a:moveTo>
                      <a:pt x="16" y="1"/>
                    </a:moveTo>
                    <a:cubicBezTo>
                      <a:pt x="14" y="0"/>
                      <a:pt x="14" y="0"/>
                      <a:pt x="14" y="0"/>
                    </a:cubicBezTo>
                    <a:cubicBezTo>
                      <a:pt x="4" y="1"/>
                      <a:pt x="7" y="0"/>
                      <a:pt x="0" y="2"/>
                    </a:cubicBezTo>
                    <a:cubicBezTo>
                      <a:pt x="1" y="3"/>
                      <a:pt x="5" y="4"/>
                      <a:pt x="9" y="4"/>
                    </a:cubicBezTo>
                    <a:cubicBezTo>
                      <a:pt x="8" y="3"/>
                      <a:pt x="4" y="3"/>
                      <a:pt x="6" y="2"/>
                    </a:cubicBezTo>
                    <a:cubicBezTo>
                      <a:pt x="9" y="2"/>
                      <a:pt x="8" y="3"/>
                      <a:pt x="12" y="4"/>
                    </a:cubicBezTo>
                    <a:cubicBezTo>
                      <a:pt x="16" y="2"/>
                      <a:pt x="10" y="3"/>
                      <a:pt x="11" y="1"/>
                    </a:cubicBezTo>
                    <a:lnTo>
                      <a:pt x="16" y="1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26" name="Freeform 1118">
                <a:extLst>
                  <a:ext uri="{FF2B5EF4-FFF2-40B4-BE49-F238E27FC236}">
                    <a16:creationId xmlns:a16="http://schemas.microsoft.com/office/drawing/2014/main" xmlns="" id="{EADE6E39-85BA-914D-89A3-10B1DBA912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26" y="3247"/>
                <a:ext cx="5" cy="1"/>
              </a:xfrm>
              <a:custGeom>
                <a:avLst/>
                <a:gdLst>
                  <a:gd name="T0" fmla="*/ 0 w 5"/>
                  <a:gd name="T1" fmla="*/ 1 h 1"/>
                  <a:gd name="T2" fmla="*/ 5 w 5"/>
                  <a:gd name="T3" fmla="*/ 1 h 1"/>
                  <a:gd name="T4" fmla="*/ 0 w 5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1">
                    <a:moveTo>
                      <a:pt x="0" y="1"/>
                    </a:moveTo>
                    <a:cubicBezTo>
                      <a:pt x="5" y="1"/>
                      <a:pt x="5" y="1"/>
                      <a:pt x="5" y="1"/>
                    </a:cubicBezTo>
                    <a:cubicBezTo>
                      <a:pt x="3" y="1"/>
                      <a:pt x="1" y="0"/>
                      <a:pt x="0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27" name="Freeform 1119">
                <a:extLst>
                  <a:ext uri="{FF2B5EF4-FFF2-40B4-BE49-F238E27FC236}">
                    <a16:creationId xmlns:a16="http://schemas.microsoft.com/office/drawing/2014/main" xmlns="" id="{FE01DA9B-88E4-A94E-91D2-1B0BA68F42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23" y="3247"/>
                <a:ext cx="6" cy="0"/>
              </a:xfrm>
              <a:custGeom>
                <a:avLst/>
                <a:gdLst>
                  <a:gd name="T0" fmla="*/ 2 w 7"/>
                  <a:gd name="T1" fmla="*/ 1 h 1"/>
                  <a:gd name="T2" fmla="*/ 7 w 7"/>
                  <a:gd name="T3" fmla="*/ 1 h 1"/>
                  <a:gd name="T4" fmla="*/ 0 w 7"/>
                  <a:gd name="T5" fmla="*/ 0 h 1"/>
                  <a:gd name="T6" fmla="*/ 2 w 7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1">
                    <a:moveTo>
                      <a:pt x="2" y="1"/>
                    </a:moveTo>
                    <a:cubicBezTo>
                      <a:pt x="3" y="0"/>
                      <a:pt x="6" y="1"/>
                      <a:pt x="7" y="1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2" y="1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28" name="Freeform 1120">
                <a:extLst>
                  <a:ext uri="{FF2B5EF4-FFF2-40B4-BE49-F238E27FC236}">
                    <a16:creationId xmlns:a16="http://schemas.microsoft.com/office/drawing/2014/main" xmlns="" id="{E34E3117-E705-2D40-868E-922B129742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24" y="3244"/>
                <a:ext cx="1" cy="1"/>
              </a:xfrm>
              <a:custGeom>
                <a:avLst/>
                <a:gdLst>
                  <a:gd name="T0" fmla="*/ 2 w 2"/>
                  <a:gd name="T1" fmla="*/ 1 h 1"/>
                  <a:gd name="T2" fmla="*/ 1 w 2"/>
                  <a:gd name="T3" fmla="*/ 0 h 1"/>
                  <a:gd name="T4" fmla="*/ 2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1" y="0"/>
                      <a:pt x="2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29" name="Freeform 1121">
                <a:extLst>
                  <a:ext uri="{FF2B5EF4-FFF2-40B4-BE49-F238E27FC236}">
                    <a16:creationId xmlns:a16="http://schemas.microsoft.com/office/drawing/2014/main" xmlns="" id="{2B34316B-225E-DB4A-AB8A-44DA86D22A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23" y="3243"/>
                <a:ext cx="10" cy="3"/>
              </a:xfrm>
              <a:custGeom>
                <a:avLst/>
                <a:gdLst>
                  <a:gd name="T0" fmla="*/ 2 w 12"/>
                  <a:gd name="T1" fmla="*/ 0 h 3"/>
                  <a:gd name="T2" fmla="*/ 2 w 12"/>
                  <a:gd name="T3" fmla="*/ 1 h 3"/>
                  <a:gd name="T4" fmla="*/ 3 w 12"/>
                  <a:gd name="T5" fmla="*/ 1 h 3"/>
                  <a:gd name="T6" fmla="*/ 8 w 12"/>
                  <a:gd name="T7" fmla="*/ 2 h 3"/>
                  <a:gd name="T8" fmla="*/ 8 w 12"/>
                  <a:gd name="T9" fmla="*/ 3 h 3"/>
                  <a:gd name="T10" fmla="*/ 12 w 12"/>
                  <a:gd name="T11" fmla="*/ 2 h 3"/>
                  <a:gd name="T12" fmla="*/ 2 w 12"/>
                  <a:gd name="T13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3">
                    <a:moveTo>
                      <a:pt x="2" y="0"/>
                    </a:moveTo>
                    <a:cubicBezTo>
                      <a:pt x="0" y="0"/>
                      <a:pt x="1" y="1"/>
                      <a:pt x="2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5" y="1"/>
                      <a:pt x="9" y="1"/>
                      <a:pt x="8" y="2"/>
                    </a:cubicBezTo>
                    <a:cubicBezTo>
                      <a:pt x="9" y="3"/>
                      <a:pt x="5" y="3"/>
                      <a:pt x="8" y="3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1" y="1"/>
                      <a:pt x="4" y="0"/>
                      <a:pt x="2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30" name="Freeform 1122">
                <a:extLst>
                  <a:ext uri="{FF2B5EF4-FFF2-40B4-BE49-F238E27FC236}">
                    <a16:creationId xmlns:a16="http://schemas.microsoft.com/office/drawing/2014/main" xmlns="" id="{D8230DD9-1D9E-324B-8F4A-2A22C430E8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25" y="3245"/>
                <a:ext cx="1" cy="0"/>
              </a:xfrm>
              <a:custGeom>
                <a:avLst/>
                <a:gdLst>
                  <a:gd name="T0" fmla="*/ 0 w 1"/>
                  <a:gd name="T1" fmla="*/ 0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31" name="Freeform 1123">
                <a:extLst>
                  <a:ext uri="{FF2B5EF4-FFF2-40B4-BE49-F238E27FC236}">
                    <a16:creationId xmlns:a16="http://schemas.microsoft.com/office/drawing/2014/main" xmlns="" id="{2788631C-2496-6A4B-BFE6-B12AE8746E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25" y="3246"/>
                <a:ext cx="2" cy="1"/>
              </a:xfrm>
              <a:custGeom>
                <a:avLst/>
                <a:gdLst>
                  <a:gd name="T0" fmla="*/ 0 w 2"/>
                  <a:gd name="T1" fmla="*/ 0 h 1"/>
                  <a:gd name="T2" fmla="*/ 0 w 2"/>
                  <a:gd name="T3" fmla="*/ 1 h 1"/>
                  <a:gd name="T4" fmla="*/ 2 w 2"/>
                  <a:gd name="T5" fmla="*/ 1 h 1"/>
                  <a:gd name="T6" fmla="*/ 0 w 2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0" y="0"/>
                    </a:moveTo>
                    <a:lnTo>
                      <a:pt x="0" y="1"/>
                    </a:lnTo>
                    <a:lnTo>
                      <a:pt x="2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32" name="Freeform 1124">
                <a:extLst>
                  <a:ext uri="{FF2B5EF4-FFF2-40B4-BE49-F238E27FC236}">
                    <a16:creationId xmlns:a16="http://schemas.microsoft.com/office/drawing/2014/main" xmlns="" id="{D61C0386-8AF6-3743-885A-84968F5C77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24" y="3240"/>
                <a:ext cx="11" cy="2"/>
              </a:xfrm>
              <a:custGeom>
                <a:avLst/>
                <a:gdLst>
                  <a:gd name="T0" fmla="*/ 1 w 13"/>
                  <a:gd name="T1" fmla="*/ 1 h 3"/>
                  <a:gd name="T2" fmla="*/ 5 w 13"/>
                  <a:gd name="T3" fmla="*/ 3 h 3"/>
                  <a:gd name="T4" fmla="*/ 13 w 13"/>
                  <a:gd name="T5" fmla="*/ 2 h 3"/>
                  <a:gd name="T6" fmla="*/ 11 w 13"/>
                  <a:gd name="T7" fmla="*/ 0 h 3"/>
                  <a:gd name="T8" fmla="*/ 1 w 13"/>
                  <a:gd name="T9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3">
                    <a:moveTo>
                      <a:pt x="1" y="1"/>
                    </a:moveTo>
                    <a:cubicBezTo>
                      <a:pt x="7" y="1"/>
                      <a:pt x="0" y="3"/>
                      <a:pt x="5" y="3"/>
                    </a:cubicBezTo>
                    <a:cubicBezTo>
                      <a:pt x="5" y="2"/>
                      <a:pt x="10" y="1"/>
                      <a:pt x="13" y="2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9" y="0"/>
                      <a:pt x="4" y="0"/>
                      <a:pt x="1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33" name="Freeform 1125">
                <a:extLst>
                  <a:ext uri="{FF2B5EF4-FFF2-40B4-BE49-F238E27FC236}">
                    <a16:creationId xmlns:a16="http://schemas.microsoft.com/office/drawing/2014/main" xmlns="" id="{B1F63EC9-BB2F-C64B-9E4A-FAFA0080EC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38" y="3238"/>
                <a:ext cx="0" cy="1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lnTo>
                      <a:pt x="0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34" name="Freeform 1126">
                <a:extLst>
                  <a:ext uri="{FF2B5EF4-FFF2-40B4-BE49-F238E27FC236}">
                    <a16:creationId xmlns:a16="http://schemas.microsoft.com/office/drawing/2014/main" xmlns="" id="{8C3A4BCC-8FA0-A648-B660-3C185E0B11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27" y="3233"/>
                <a:ext cx="15" cy="6"/>
              </a:xfrm>
              <a:custGeom>
                <a:avLst/>
                <a:gdLst>
                  <a:gd name="T0" fmla="*/ 2 w 17"/>
                  <a:gd name="T1" fmla="*/ 0 h 7"/>
                  <a:gd name="T2" fmla="*/ 9 w 17"/>
                  <a:gd name="T3" fmla="*/ 3 h 7"/>
                  <a:gd name="T4" fmla="*/ 4 w 17"/>
                  <a:gd name="T5" fmla="*/ 3 h 7"/>
                  <a:gd name="T6" fmla="*/ 6 w 17"/>
                  <a:gd name="T7" fmla="*/ 5 h 7"/>
                  <a:gd name="T8" fmla="*/ 0 w 17"/>
                  <a:gd name="T9" fmla="*/ 4 h 7"/>
                  <a:gd name="T10" fmla="*/ 6 w 17"/>
                  <a:gd name="T11" fmla="*/ 6 h 7"/>
                  <a:gd name="T12" fmla="*/ 2 w 17"/>
                  <a:gd name="T13" fmla="*/ 7 h 7"/>
                  <a:gd name="T14" fmla="*/ 9 w 17"/>
                  <a:gd name="T15" fmla="*/ 7 h 7"/>
                  <a:gd name="T16" fmla="*/ 8 w 17"/>
                  <a:gd name="T17" fmla="*/ 6 h 7"/>
                  <a:gd name="T18" fmla="*/ 12 w 17"/>
                  <a:gd name="T19" fmla="*/ 6 h 7"/>
                  <a:gd name="T20" fmla="*/ 16 w 17"/>
                  <a:gd name="T21" fmla="*/ 3 h 7"/>
                  <a:gd name="T22" fmla="*/ 2 w 17"/>
                  <a:gd name="T23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7" h="7">
                    <a:moveTo>
                      <a:pt x="2" y="0"/>
                    </a:moveTo>
                    <a:cubicBezTo>
                      <a:pt x="9" y="3"/>
                      <a:pt x="9" y="3"/>
                      <a:pt x="9" y="3"/>
                    </a:cubicBezTo>
                    <a:cubicBezTo>
                      <a:pt x="6" y="3"/>
                      <a:pt x="4" y="3"/>
                      <a:pt x="4" y="3"/>
                    </a:cubicBezTo>
                    <a:cubicBezTo>
                      <a:pt x="3" y="4"/>
                      <a:pt x="7" y="4"/>
                      <a:pt x="6" y="5"/>
                    </a:cubicBezTo>
                    <a:cubicBezTo>
                      <a:pt x="0" y="5"/>
                      <a:pt x="6" y="3"/>
                      <a:pt x="0" y="4"/>
                    </a:cubicBezTo>
                    <a:cubicBezTo>
                      <a:pt x="1" y="5"/>
                      <a:pt x="1" y="6"/>
                      <a:pt x="6" y="6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10" y="7"/>
                      <a:pt x="3" y="6"/>
                      <a:pt x="8" y="6"/>
                    </a:cubicBezTo>
                    <a:cubicBezTo>
                      <a:pt x="11" y="6"/>
                      <a:pt x="11" y="6"/>
                      <a:pt x="12" y="6"/>
                    </a:cubicBezTo>
                    <a:cubicBezTo>
                      <a:pt x="11" y="6"/>
                      <a:pt x="17" y="4"/>
                      <a:pt x="16" y="3"/>
                    </a:cubicBezTo>
                    <a:cubicBezTo>
                      <a:pt x="16" y="1"/>
                      <a:pt x="5" y="2"/>
                      <a:pt x="2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35" name="Freeform 1127">
                <a:extLst>
                  <a:ext uri="{FF2B5EF4-FFF2-40B4-BE49-F238E27FC236}">
                    <a16:creationId xmlns:a16="http://schemas.microsoft.com/office/drawing/2014/main" xmlns="" id="{54F071A2-521E-4A46-9E6C-2C875A821F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34" y="3233"/>
                <a:ext cx="4" cy="0"/>
              </a:xfrm>
              <a:custGeom>
                <a:avLst/>
                <a:gdLst>
                  <a:gd name="T0" fmla="*/ 1 w 4"/>
                  <a:gd name="T1" fmla="*/ 4 w 4"/>
                  <a:gd name="T2" fmla="*/ 0 w 4"/>
                  <a:gd name="T3" fmla="*/ 1 w 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4">
                    <a:moveTo>
                      <a:pt x="1" y="0"/>
                    </a:moveTo>
                    <a:lnTo>
                      <a:pt x="4" y="0"/>
                    </a:ln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36" name="Freeform 1128">
                <a:extLst>
                  <a:ext uri="{FF2B5EF4-FFF2-40B4-BE49-F238E27FC236}">
                    <a16:creationId xmlns:a16="http://schemas.microsoft.com/office/drawing/2014/main" xmlns="" id="{561865C0-D02D-AB47-B4D7-3690A1CD6A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27" y="3228"/>
                <a:ext cx="16" cy="4"/>
              </a:xfrm>
              <a:custGeom>
                <a:avLst/>
                <a:gdLst>
                  <a:gd name="T0" fmla="*/ 1 w 18"/>
                  <a:gd name="T1" fmla="*/ 3 h 5"/>
                  <a:gd name="T2" fmla="*/ 5 w 18"/>
                  <a:gd name="T3" fmla="*/ 5 h 5"/>
                  <a:gd name="T4" fmla="*/ 2 w 18"/>
                  <a:gd name="T5" fmla="*/ 5 h 5"/>
                  <a:gd name="T6" fmla="*/ 7 w 18"/>
                  <a:gd name="T7" fmla="*/ 5 h 5"/>
                  <a:gd name="T8" fmla="*/ 4 w 18"/>
                  <a:gd name="T9" fmla="*/ 3 h 5"/>
                  <a:gd name="T10" fmla="*/ 13 w 18"/>
                  <a:gd name="T11" fmla="*/ 2 h 5"/>
                  <a:gd name="T12" fmla="*/ 11 w 18"/>
                  <a:gd name="T13" fmla="*/ 3 h 5"/>
                  <a:gd name="T14" fmla="*/ 10 w 18"/>
                  <a:gd name="T15" fmla="*/ 0 h 5"/>
                  <a:gd name="T16" fmla="*/ 8 w 18"/>
                  <a:gd name="T17" fmla="*/ 0 h 5"/>
                  <a:gd name="T18" fmla="*/ 6 w 18"/>
                  <a:gd name="T19" fmla="*/ 0 h 5"/>
                  <a:gd name="T20" fmla="*/ 1 w 18"/>
                  <a:gd name="T21" fmla="*/ 3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8" h="5">
                    <a:moveTo>
                      <a:pt x="1" y="3"/>
                    </a:moveTo>
                    <a:cubicBezTo>
                      <a:pt x="5" y="5"/>
                      <a:pt x="5" y="5"/>
                      <a:pt x="5" y="5"/>
                    </a:cubicBezTo>
                    <a:cubicBezTo>
                      <a:pt x="4" y="5"/>
                      <a:pt x="3" y="5"/>
                      <a:pt x="2" y="5"/>
                    </a:cubicBezTo>
                    <a:cubicBezTo>
                      <a:pt x="3" y="5"/>
                      <a:pt x="6" y="5"/>
                      <a:pt x="7" y="5"/>
                    </a:cubicBezTo>
                    <a:cubicBezTo>
                      <a:pt x="13" y="5"/>
                      <a:pt x="5" y="4"/>
                      <a:pt x="4" y="3"/>
                    </a:cubicBezTo>
                    <a:cubicBezTo>
                      <a:pt x="7" y="1"/>
                      <a:pt x="7" y="3"/>
                      <a:pt x="13" y="2"/>
                    </a:cubicBezTo>
                    <a:cubicBezTo>
                      <a:pt x="13" y="3"/>
                      <a:pt x="11" y="3"/>
                      <a:pt x="11" y="3"/>
                    </a:cubicBezTo>
                    <a:cubicBezTo>
                      <a:pt x="18" y="2"/>
                      <a:pt x="12" y="1"/>
                      <a:pt x="10" y="0"/>
                    </a:cubicBezTo>
                    <a:cubicBezTo>
                      <a:pt x="9" y="0"/>
                      <a:pt x="7" y="0"/>
                      <a:pt x="8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1" y="0"/>
                      <a:pt x="0" y="1"/>
                      <a:pt x="1" y="3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37" name="Freeform 1129">
                <a:extLst>
                  <a:ext uri="{FF2B5EF4-FFF2-40B4-BE49-F238E27FC236}">
                    <a16:creationId xmlns:a16="http://schemas.microsoft.com/office/drawing/2014/main" xmlns="" id="{6BC95F24-A01F-8C4C-ABB5-82AD29DDE5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26" y="3232"/>
                <a:ext cx="3" cy="1"/>
              </a:xfrm>
              <a:custGeom>
                <a:avLst/>
                <a:gdLst>
                  <a:gd name="T0" fmla="*/ 2 w 3"/>
                  <a:gd name="T1" fmla="*/ 1 h 1"/>
                  <a:gd name="T2" fmla="*/ 3 w 3"/>
                  <a:gd name="T3" fmla="*/ 0 h 1"/>
                  <a:gd name="T4" fmla="*/ 2 w 3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1">
                    <a:moveTo>
                      <a:pt x="2" y="1"/>
                    </a:moveTo>
                    <a:cubicBezTo>
                      <a:pt x="1" y="0"/>
                      <a:pt x="2" y="0"/>
                      <a:pt x="3" y="0"/>
                    </a:cubicBezTo>
                    <a:cubicBezTo>
                      <a:pt x="1" y="0"/>
                      <a:pt x="0" y="0"/>
                      <a:pt x="2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38" name="Freeform 1130">
                <a:extLst>
                  <a:ext uri="{FF2B5EF4-FFF2-40B4-BE49-F238E27FC236}">
                    <a16:creationId xmlns:a16="http://schemas.microsoft.com/office/drawing/2014/main" xmlns="" id="{EC77BB0C-4670-6045-A8C5-19E1F5E6E0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35" y="3227"/>
                <a:ext cx="1" cy="1"/>
              </a:xfrm>
              <a:custGeom>
                <a:avLst/>
                <a:gdLst>
                  <a:gd name="T0" fmla="*/ 1 w 1"/>
                  <a:gd name="T1" fmla="*/ 0 h 1"/>
                  <a:gd name="T2" fmla="*/ 1 w 1"/>
                  <a:gd name="T3" fmla="*/ 1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0"/>
                      <a:pt x="0" y="0"/>
                      <a:pt x="1" y="1"/>
                    </a:cubicBezTo>
                    <a:cubicBezTo>
                      <a:pt x="1" y="1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39" name="Freeform 1131">
                <a:extLst>
                  <a:ext uri="{FF2B5EF4-FFF2-40B4-BE49-F238E27FC236}">
                    <a16:creationId xmlns:a16="http://schemas.microsoft.com/office/drawing/2014/main" xmlns="" id="{556F63F1-7EF0-0642-8C88-AC8C932FE0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27" y="3227"/>
                <a:ext cx="3" cy="1"/>
              </a:xfrm>
              <a:custGeom>
                <a:avLst/>
                <a:gdLst>
                  <a:gd name="T0" fmla="*/ 3 w 3"/>
                  <a:gd name="T1" fmla="*/ 1 h 1"/>
                  <a:gd name="T2" fmla="*/ 3 w 3"/>
                  <a:gd name="T3" fmla="*/ 0 h 1"/>
                  <a:gd name="T4" fmla="*/ 0 w 3"/>
                  <a:gd name="T5" fmla="*/ 0 h 1"/>
                  <a:gd name="T6" fmla="*/ 3 w 3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1">
                    <a:moveTo>
                      <a:pt x="3" y="1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1"/>
                      <a:pt x="1" y="1"/>
                      <a:pt x="3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40" name="Freeform 1132">
                <a:extLst>
                  <a:ext uri="{FF2B5EF4-FFF2-40B4-BE49-F238E27FC236}">
                    <a16:creationId xmlns:a16="http://schemas.microsoft.com/office/drawing/2014/main" xmlns="" id="{667F0ACA-7AFD-BA44-83A8-E065A24B20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24" y="3193"/>
                <a:ext cx="16" cy="34"/>
              </a:xfrm>
              <a:custGeom>
                <a:avLst/>
                <a:gdLst>
                  <a:gd name="T0" fmla="*/ 16 w 19"/>
                  <a:gd name="T1" fmla="*/ 0 h 39"/>
                  <a:gd name="T2" fmla="*/ 13 w 19"/>
                  <a:gd name="T3" fmla="*/ 1 h 39"/>
                  <a:gd name="T4" fmla="*/ 8 w 19"/>
                  <a:gd name="T5" fmla="*/ 0 h 39"/>
                  <a:gd name="T6" fmla="*/ 1 w 19"/>
                  <a:gd name="T7" fmla="*/ 0 h 39"/>
                  <a:gd name="T8" fmla="*/ 4 w 19"/>
                  <a:gd name="T9" fmla="*/ 3 h 39"/>
                  <a:gd name="T10" fmla="*/ 1 w 19"/>
                  <a:gd name="T11" fmla="*/ 3 h 39"/>
                  <a:gd name="T12" fmla="*/ 3 w 19"/>
                  <a:gd name="T13" fmla="*/ 9 h 39"/>
                  <a:gd name="T14" fmla="*/ 5 w 19"/>
                  <a:gd name="T15" fmla="*/ 13 h 39"/>
                  <a:gd name="T16" fmla="*/ 3 w 19"/>
                  <a:gd name="T17" fmla="*/ 29 h 39"/>
                  <a:gd name="T18" fmla="*/ 10 w 19"/>
                  <a:gd name="T19" fmla="*/ 30 h 39"/>
                  <a:gd name="T20" fmla="*/ 6 w 19"/>
                  <a:gd name="T21" fmla="*/ 31 h 39"/>
                  <a:gd name="T22" fmla="*/ 6 w 19"/>
                  <a:gd name="T23" fmla="*/ 30 h 39"/>
                  <a:gd name="T24" fmla="*/ 4 w 19"/>
                  <a:gd name="T25" fmla="*/ 35 h 39"/>
                  <a:gd name="T26" fmla="*/ 12 w 19"/>
                  <a:gd name="T27" fmla="*/ 35 h 39"/>
                  <a:gd name="T28" fmla="*/ 4 w 19"/>
                  <a:gd name="T29" fmla="*/ 37 h 39"/>
                  <a:gd name="T30" fmla="*/ 9 w 19"/>
                  <a:gd name="T31" fmla="*/ 38 h 39"/>
                  <a:gd name="T32" fmla="*/ 14 w 19"/>
                  <a:gd name="T33" fmla="*/ 37 h 39"/>
                  <a:gd name="T34" fmla="*/ 17 w 19"/>
                  <a:gd name="T35" fmla="*/ 38 h 39"/>
                  <a:gd name="T36" fmla="*/ 8 w 19"/>
                  <a:gd name="T37" fmla="*/ 27 h 39"/>
                  <a:gd name="T38" fmla="*/ 12 w 19"/>
                  <a:gd name="T39" fmla="*/ 28 h 39"/>
                  <a:gd name="T40" fmla="*/ 15 w 19"/>
                  <a:gd name="T41" fmla="*/ 21 h 39"/>
                  <a:gd name="T42" fmla="*/ 9 w 19"/>
                  <a:gd name="T43" fmla="*/ 19 h 39"/>
                  <a:gd name="T44" fmla="*/ 11 w 19"/>
                  <a:gd name="T45" fmla="*/ 18 h 39"/>
                  <a:gd name="T46" fmla="*/ 8 w 19"/>
                  <a:gd name="T47" fmla="*/ 17 h 39"/>
                  <a:gd name="T48" fmla="*/ 12 w 19"/>
                  <a:gd name="T49" fmla="*/ 15 h 39"/>
                  <a:gd name="T50" fmla="*/ 5 w 19"/>
                  <a:gd name="T51" fmla="*/ 15 h 39"/>
                  <a:gd name="T52" fmla="*/ 16 w 19"/>
                  <a:gd name="T53" fmla="*/ 11 h 39"/>
                  <a:gd name="T54" fmla="*/ 11 w 19"/>
                  <a:gd name="T55" fmla="*/ 12 h 39"/>
                  <a:gd name="T56" fmla="*/ 8 w 19"/>
                  <a:gd name="T57" fmla="*/ 11 h 39"/>
                  <a:gd name="T58" fmla="*/ 15 w 19"/>
                  <a:gd name="T59" fmla="*/ 10 h 39"/>
                  <a:gd name="T60" fmla="*/ 10 w 19"/>
                  <a:gd name="T61" fmla="*/ 7 h 39"/>
                  <a:gd name="T62" fmla="*/ 7 w 19"/>
                  <a:gd name="T63" fmla="*/ 8 h 39"/>
                  <a:gd name="T64" fmla="*/ 9 w 19"/>
                  <a:gd name="T65" fmla="*/ 4 h 39"/>
                  <a:gd name="T66" fmla="*/ 15 w 19"/>
                  <a:gd name="T67" fmla="*/ 5 h 39"/>
                  <a:gd name="T68" fmla="*/ 18 w 19"/>
                  <a:gd name="T69" fmla="*/ 4 h 39"/>
                  <a:gd name="T70" fmla="*/ 10 w 19"/>
                  <a:gd name="T71" fmla="*/ 2 h 39"/>
                  <a:gd name="T72" fmla="*/ 16 w 19"/>
                  <a:gd name="T73" fmla="*/ 0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9" h="39">
                    <a:moveTo>
                      <a:pt x="16" y="0"/>
                    </a:moveTo>
                    <a:cubicBezTo>
                      <a:pt x="13" y="0"/>
                      <a:pt x="12" y="0"/>
                      <a:pt x="13" y="1"/>
                    </a:cubicBezTo>
                    <a:cubicBezTo>
                      <a:pt x="9" y="1"/>
                      <a:pt x="10" y="0"/>
                      <a:pt x="8" y="0"/>
                    </a:cubicBezTo>
                    <a:cubicBezTo>
                      <a:pt x="6" y="1"/>
                      <a:pt x="4" y="0"/>
                      <a:pt x="1" y="0"/>
                    </a:cubicBezTo>
                    <a:cubicBezTo>
                      <a:pt x="1" y="1"/>
                      <a:pt x="5" y="2"/>
                      <a:pt x="4" y="3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3" y="5"/>
                      <a:pt x="6" y="7"/>
                      <a:pt x="3" y="9"/>
                    </a:cubicBezTo>
                    <a:cubicBezTo>
                      <a:pt x="2" y="10"/>
                      <a:pt x="3" y="11"/>
                      <a:pt x="5" y="13"/>
                    </a:cubicBezTo>
                    <a:cubicBezTo>
                      <a:pt x="3" y="18"/>
                      <a:pt x="6" y="23"/>
                      <a:pt x="3" y="29"/>
                    </a:cubicBezTo>
                    <a:cubicBezTo>
                      <a:pt x="10" y="30"/>
                      <a:pt x="10" y="30"/>
                      <a:pt x="10" y="30"/>
                    </a:cubicBezTo>
                    <a:cubicBezTo>
                      <a:pt x="6" y="30"/>
                      <a:pt x="10" y="31"/>
                      <a:pt x="6" y="31"/>
                    </a:cubicBezTo>
                    <a:cubicBezTo>
                      <a:pt x="6" y="31"/>
                      <a:pt x="6" y="30"/>
                      <a:pt x="6" y="30"/>
                    </a:cubicBezTo>
                    <a:cubicBezTo>
                      <a:pt x="0" y="31"/>
                      <a:pt x="6" y="33"/>
                      <a:pt x="4" y="35"/>
                    </a:cubicBezTo>
                    <a:cubicBezTo>
                      <a:pt x="5" y="35"/>
                      <a:pt x="11" y="34"/>
                      <a:pt x="12" y="35"/>
                    </a:cubicBezTo>
                    <a:cubicBezTo>
                      <a:pt x="5" y="35"/>
                      <a:pt x="12" y="36"/>
                      <a:pt x="4" y="37"/>
                    </a:cubicBezTo>
                    <a:cubicBezTo>
                      <a:pt x="2" y="38"/>
                      <a:pt x="10" y="37"/>
                      <a:pt x="9" y="38"/>
                    </a:cubicBezTo>
                    <a:cubicBezTo>
                      <a:pt x="13" y="39"/>
                      <a:pt x="11" y="37"/>
                      <a:pt x="14" y="37"/>
                    </a:cubicBezTo>
                    <a:cubicBezTo>
                      <a:pt x="17" y="37"/>
                      <a:pt x="13" y="38"/>
                      <a:pt x="17" y="38"/>
                    </a:cubicBezTo>
                    <a:cubicBezTo>
                      <a:pt x="19" y="36"/>
                      <a:pt x="10" y="31"/>
                      <a:pt x="8" y="27"/>
                    </a:cubicBezTo>
                    <a:cubicBezTo>
                      <a:pt x="12" y="28"/>
                      <a:pt x="12" y="28"/>
                      <a:pt x="12" y="28"/>
                    </a:cubicBezTo>
                    <a:cubicBezTo>
                      <a:pt x="9" y="26"/>
                      <a:pt x="9" y="23"/>
                      <a:pt x="15" y="21"/>
                    </a:cubicBezTo>
                    <a:cubicBezTo>
                      <a:pt x="12" y="22"/>
                      <a:pt x="17" y="19"/>
                      <a:pt x="9" y="19"/>
                    </a:cubicBezTo>
                    <a:cubicBezTo>
                      <a:pt x="11" y="18"/>
                      <a:pt x="10" y="18"/>
                      <a:pt x="11" y="18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9" y="16"/>
                      <a:pt x="13" y="17"/>
                      <a:pt x="12" y="15"/>
                    </a:cubicBezTo>
                    <a:cubicBezTo>
                      <a:pt x="9" y="16"/>
                      <a:pt x="8" y="15"/>
                      <a:pt x="5" y="15"/>
                    </a:cubicBezTo>
                    <a:cubicBezTo>
                      <a:pt x="9" y="14"/>
                      <a:pt x="12" y="12"/>
                      <a:pt x="16" y="11"/>
                    </a:cubicBezTo>
                    <a:cubicBezTo>
                      <a:pt x="11" y="12"/>
                      <a:pt x="11" y="12"/>
                      <a:pt x="11" y="12"/>
                    </a:cubicBezTo>
                    <a:cubicBezTo>
                      <a:pt x="13" y="11"/>
                      <a:pt x="9" y="11"/>
                      <a:pt x="8" y="11"/>
                    </a:cubicBezTo>
                    <a:cubicBezTo>
                      <a:pt x="8" y="10"/>
                      <a:pt x="13" y="10"/>
                      <a:pt x="15" y="10"/>
                    </a:cubicBezTo>
                    <a:cubicBezTo>
                      <a:pt x="16" y="9"/>
                      <a:pt x="7" y="8"/>
                      <a:pt x="10" y="7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6" y="6"/>
                      <a:pt x="10" y="5"/>
                      <a:pt x="9" y="4"/>
                    </a:cubicBezTo>
                    <a:cubicBezTo>
                      <a:pt x="14" y="3"/>
                      <a:pt x="13" y="5"/>
                      <a:pt x="15" y="5"/>
                    </a:cubicBezTo>
                    <a:cubicBezTo>
                      <a:pt x="16" y="5"/>
                      <a:pt x="17" y="4"/>
                      <a:pt x="18" y="4"/>
                    </a:cubicBezTo>
                    <a:cubicBezTo>
                      <a:pt x="16" y="4"/>
                      <a:pt x="12" y="2"/>
                      <a:pt x="10" y="2"/>
                    </a:cubicBezTo>
                    <a:cubicBezTo>
                      <a:pt x="16" y="2"/>
                      <a:pt x="15" y="0"/>
                      <a:pt x="16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41" name="Rectangle 1133">
                <a:extLst>
                  <a:ext uri="{FF2B5EF4-FFF2-40B4-BE49-F238E27FC236}">
                    <a16:creationId xmlns:a16="http://schemas.microsoft.com/office/drawing/2014/main" xmlns="" id="{B6242EAF-B923-0544-84D0-ED5C800230A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39" y="3197"/>
                <a:ext cx="2" cy="1"/>
              </a:xfrm>
              <a:prstGeom prst="rect">
                <a:avLst/>
              </a:pr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42" name="Freeform 1134">
                <a:extLst>
                  <a:ext uri="{FF2B5EF4-FFF2-40B4-BE49-F238E27FC236}">
                    <a16:creationId xmlns:a16="http://schemas.microsoft.com/office/drawing/2014/main" xmlns="" id="{655E0B13-6091-584B-B66B-4A369B3B90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38" y="319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43" name="Freeform 1135">
                <a:extLst>
                  <a:ext uri="{FF2B5EF4-FFF2-40B4-BE49-F238E27FC236}">
                    <a16:creationId xmlns:a16="http://schemas.microsoft.com/office/drawing/2014/main" xmlns="" id="{E20E751E-A36B-114F-BA93-EC8B82DEFB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26" y="3200"/>
                <a:ext cx="0" cy="1"/>
              </a:xfrm>
              <a:custGeom>
                <a:avLst/>
                <a:gdLst>
                  <a:gd name="T0" fmla="*/ 1 h 1"/>
                  <a:gd name="T1" fmla="*/ 1 h 1"/>
                  <a:gd name="T2" fmla="*/ 0 h 1"/>
                  <a:gd name="T3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lnTo>
                      <a:pt x="0" y="1"/>
                    </a:lnTo>
                    <a:lnTo>
                      <a:pt x="0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44" name="Freeform 1136">
                <a:extLst>
                  <a:ext uri="{FF2B5EF4-FFF2-40B4-BE49-F238E27FC236}">
                    <a16:creationId xmlns:a16="http://schemas.microsoft.com/office/drawing/2014/main" xmlns="" id="{18EF06C6-CE32-7E4E-B3CB-D00C29884C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38" y="3202"/>
                <a:ext cx="3" cy="1"/>
              </a:xfrm>
              <a:custGeom>
                <a:avLst/>
                <a:gdLst>
                  <a:gd name="T0" fmla="*/ 4 w 4"/>
                  <a:gd name="T1" fmla="*/ 0 h 1"/>
                  <a:gd name="T2" fmla="*/ 0 w 4"/>
                  <a:gd name="T3" fmla="*/ 1 h 1"/>
                  <a:gd name="T4" fmla="*/ 4 w 4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1">
                    <a:moveTo>
                      <a:pt x="4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1"/>
                      <a:pt x="3" y="1"/>
                      <a:pt x="4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45" name="Freeform 1137">
                <a:extLst>
                  <a:ext uri="{FF2B5EF4-FFF2-40B4-BE49-F238E27FC236}">
                    <a16:creationId xmlns:a16="http://schemas.microsoft.com/office/drawing/2014/main" xmlns="" id="{5857C1C4-398D-4543-A55F-704A93B673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37" y="3209"/>
                <a:ext cx="3" cy="1"/>
              </a:xfrm>
              <a:custGeom>
                <a:avLst/>
                <a:gdLst>
                  <a:gd name="T0" fmla="*/ 0 w 4"/>
                  <a:gd name="T1" fmla="*/ 0 h 1"/>
                  <a:gd name="T2" fmla="*/ 3 w 4"/>
                  <a:gd name="T3" fmla="*/ 1 h 1"/>
                  <a:gd name="T4" fmla="*/ 0 w 4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1">
                    <a:moveTo>
                      <a:pt x="0" y="0"/>
                    </a:moveTo>
                    <a:cubicBezTo>
                      <a:pt x="3" y="1"/>
                      <a:pt x="3" y="1"/>
                      <a:pt x="3" y="1"/>
                    </a:cubicBezTo>
                    <a:cubicBezTo>
                      <a:pt x="4" y="0"/>
                      <a:pt x="2" y="0"/>
                      <a:pt x="0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46" name="Freeform 1138">
                <a:extLst>
                  <a:ext uri="{FF2B5EF4-FFF2-40B4-BE49-F238E27FC236}">
                    <a16:creationId xmlns:a16="http://schemas.microsoft.com/office/drawing/2014/main" xmlns="" id="{9C52B4F0-F40A-784F-94D0-755F2448DB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38" y="3194"/>
                <a:ext cx="2" cy="2"/>
              </a:xfrm>
              <a:custGeom>
                <a:avLst/>
                <a:gdLst>
                  <a:gd name="T0" fmla="*/ 2 w 2"/>
                  <a:gd name="T1" fmla="*/ 2 h 2"/>
                  <a:gd name="T2" fmla="*/ 1 w 2"/>
                  <a:gd name="T3" fmla="*/ 0 h 2"/>
                  <a:gd name="T4" fmla="*/ 0 w 2"/>
                  <a:gd name="T5" fmla="*/ 0 h 2"/>
                  <a:gd name="T6" fmla="*/ 2 w 2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47" name="Freeform 1139">
                <a:extLst>
                  <a:ext uri="{FF2B5EF4-FFF2-40B4-BE49-F238E27FC236}">
                    <a16:creationId xmlns:a16="http://schemas.microsoft.com/office/drawing/2014/main" xmlns="" id="{278937BA-C41B-9245-BD77-FDFF675BB4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19" y="3173"/>
                <a:ext cx="21" cy="19"/>
              </a:xfrm>
              <a:custGeom>
                <a:avLst/>
                <a:gdLst>
                  <a:gd name="T0" fmla="*/ 5 w 24"/>
                  <a:gd name="T1" fmla="*/ 2 h 22"/>
                  <a:gd name="T2" fmla="*/ 2 w 24"/>
                  <a:gd name="T3" fmla="*/ 6 h 22"/>
                  <a:gd name="T4" fmla="*/ 12 w 24"/>
                  <a:gd name="T5" fmla="*/ 8 h 22"/>
                  <a:gd name="T6" fmla="*/ 3 w 24"/>
                  <a:gd name="T7" fmla="*/ 8 h 22"/>
                  <a:gd name="T8" fmla="*/ 10 w 24"/>
                  <a:gd name="T9" fmla="*/ 15 h 22"/>
                  <a:gd name="T10" fmla="*/ 6 w 24"/>
                  <a:gd name="T11" fmla="*/ 15 h 22"/>
                  <a:gd name="T12" fmla="*/ 16 w 24"/>
                  <a:gd name="T13" fmla="*/ 18 h 22"/>
                  <a:gd name="T14" fmla="*/ 5 w 24"/>
                  <a:gd name="T15" fmla="*/ 18 h 22"/>
                  <a:gd name="T16" fmla="*/ 4 w 24"/>
                  <a:gd name="T17" fmla="*/ 18 h 22"/>
                  <a:gd name="T18" fmla="*/ 8 w 24"/>
                  <a:gd name="T19" fmla="*/ 21 h 22"/>
                  <a:gd name="T20" fmla="*/ 14 w 24"/>
                  <a:gd name="T21" fmla="*/ 22 h 22"/>
                  <a:gd name="T22" fmla="*/ 19 w 24"/>
                  <a:gd name="T23" fmla="*/ 21 h 22"/>
                  <a:gd name="T24" fmla="*/ 15 w 24"/>
                  <a:gd name="T25" fmla="*/ 19 h 22"/>
                  <a:gd name="T26" fmla="*/ 19 w 24"/>
                  <a:gd name="T27" fmla="*/ 19 h 22"/>
                  <a:gd name="T28" fmla="*/ 17 w 24"/>
                  <a:gd name="T29" fmla="*/ 18 h 22"/>
                  <a:gd name="T30" fmla="*/ 20 w 24"/>
                  <a:gd name="T31" fmla="*/ 17 h 22"/>
                  <a:gd name="T32" fmla="*/ 17 w 24"/>
                  <a:gd name="T33" fmla="*/ 16 h 22"/>
                  <a:gd name="T34" fmla="*/ 18 w 24"/>
                  <a:gd name="T35" fmla="*/ 16 h 22"/>
                  <a:gd name="T36" fmla="*/ 13 w 24"/>
                  <a:gd name="T37" fmla="*/ 15 h 22"/>
                  <a:gd name="T38" fmla="*/ 18 w 24"/>
                  <a:gd name="T39" fmla="*/ 14 h 22"/>
                  <a:gd name="T40" fmla="*/ 15 w 24"/>
                  <a:gd name="T41" fmla="*/ 14 h 22"/>
                  <a:gd name="T42" fmla="*/ 20 w 24"/>
                  <a:gd name="T43" fmla="*/ 9 h 22"/>
                  <a:gd name="T44" fmla="*/ 17 w 24"/>
                  <a:gd name="T45" fmla="*/ 9 h 22"/>
                  <a:gd name="T46" fmla="*/ 20 w 24"/>
                  <a:gd name="T47" fmla="*/ 11 h 22"/>
                  <a:gd name="T48" fmla="*/ 10 w 24"/>
                  <a:gd name="T49" fmla="*/ 11 h 22"/>
                  <a:gd name="T50" fmla="*/ 18 w 24"/>
                  <a:gd name="T51" fmla="*/ 8 h 22"/>
                  <a:gd name="T52" fmla="*/ 16 w 24"/>
                  <a:gd name="T53" fmla="*/ 5 h 22"/>
                  <a:gd name="T54" fmla="*/ 18 w 24"/>
                  <a:gd name="T55" fmla="*/ 5 h 22"/>
                  <a:gd name="T56" fmla="*/ 14 w 24"/>
                  <a:gd name="T57" fmla="*/ 3 h 22"/>
                  <a:gd name="T58" fmla="*/ 13 w 24"/>
                  <a:gd name="T59" fmla="*/ 3 h 22"/>
                  <a:gd name="T60" fmla="*/ 10 w 24"/>
                  <a:gd name="T61" fmla="*/ 2 h 22"/>
                  <a:gd name="T62" fmla="*/ 12 w 24"/>
                  <a:gd name="T63" fmla="*/ 2 h 22"/>
                  <a:gd name="T64" fmla="*/ 6 w 24"/>
                  <a:gd name="T65" fmla="*/ 0 h 22"/>
                  <a:gd name="T66" fmla="*/ 10 w 24"/>
                  <a:gd name="T67" fmla="*/ 3 h 22"/>
                  <a:gd name="T68" fmla="*/ 5 w 24"/>
                  <a:gd name="T69" fmla="*/ 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4" h="22">
                    <a:moveTo>
                      <a:pt x="5" y="2"/>
                    </a:moveTo>
                    <a:cubicBezTo>
                      <a:pt x="0" y="3"/>
                      <a:pt x="3" y="4"/>
                      <a:pt x="2" y="6"/>
                    </a:cubicBezTo>
                    <a:cubicBezTo>
                      <a:pt x="5" y="8"/>
                      <a:pt x="12" y="6"/>
                      <a:pt x="12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4" y="10"/>
                      <a:pt x="2" y="13"/>
                      <a:pt x="10" y="15"/>
                    </a:cubicBezTo>
                    <a:cubicBezTo>
                      <a:pt x="9" y="15"/>
                      <a:pt x="8" y="16"/>
                      <a:pt x="6" y="15"/>
                    </a:cubicBezTo>
                    <a:cubicBezTo>
                      <a:pt x="7" y="16"/>
                      <a:pt x="19" y="16"/>
                      <a:pt x="16" y="18"/>
                    </a:cubicBezTo>
                    <a:cubicBezTo>
                      <a:pt x="11" y="16"/>
                      <a:pt x="11" y="18"/>
                      <a:pt x="5" y="18"/>
                    </a:cubicBezTo>
                    <a:cubicBezTo>
                      <a:pt x="4" y="18"/>
                      <a:pt x="4" y="18"/>
                      <a:pt x="4" y="18"/>
                    </a:cubicBezTo>
                    <a:cubicBezTo>
                      <a:pt x="5" y="19"/>
                      <a:pt x="8" y="20"/>
                      <a:pt x="8" y="21"/>
                    </a:cubicBezTo>
                    <a:cubicBezTo>
                      <a:pt x="10" y="21"/>
                      <a:pt x="14" y="21"/>
                      <a:pt x="14" y="22"/>
                    </a:cubicBezTo>
                    <a:cubicBezTo>
                      <a:pt x="14" y="21"/>
                      <a:pt x="17" y="21"/>
                      <a:pt x="19" y="21"/>
                    </a:cubicBezTo>
                    <a:cubicBezTo>
                      <a:pt x="17" y="20"/>
                      <a:pt x="18" y="20"/>
                      <a:pt x="15" y="19"/>
                    </a:cubicBezTo>
                    <a:cubicBezTo>
                      <a:pt x="18" y="18"/>
                      <a:pt x="16" y="19"/>
                      <a:pt x="19" y="19"/>
                    </a:cubicBezTo>
                    <a:cubicBezTo>
                      <a:pt x="17" y="18"/>
                      <a:pt x="17" y="18"/>
                      <a:pt x="17" y="18"/>
                    </a:cubicBezTo>
                    <a:cubicBezTo>
                      <a:pt x="17" y="17"/>
                      <a:pt x="20" y="19"/>
                      <a:pt x="20" y="17"/>
                    </a:cubicBezTo>
                    <a:cubicBezTo>
                      <a:pt x="18" y="17"/>
                      <a:pt x="17" y="17"/>
                      <a:pt x="17" y="16"/>
                    </a:cubicBezTo>
                    <a:cubicBezTo>
                      <a:pt x="18" y="16"/>
                      <a:pt x="18" y="16"/>
                      <a:pt x="18" y="16"/>
                    </a:cubicBezTo>
                    <a:cubicBezTo>
                      <a:pt x="17" y="15"/>
                      <a:pt x="18" y="14"/>
                      <a:pt x="13" y="15"/>
                    </a:cubicBezTo>
                    <a:cubicBezTo>
                      <a:pt x="18" y="14"/>
                      <a:pt x="18" y="14"/>
                      <a:pt x="18" y="14"/>
                    </a:cubicBezTo>
                    <a:cubicBezTo>
                      <a:pt x="15" y="14"/>
                      <a:pt x="15" y="14"/>
                      <a:pt x="15" y="14"/>
                    </a:cubicBezTo>
                    <a:cubicBezTo>
                      <a:pt x="16" y="12"/>
                      <a:pt x="24" y="12"/>
                      <a:pt x="20" y="9"/>
                    </a:cubicBezTo>
                    <a:cubicBezTo>
                      <a:pt x="19" y="10"/>
                      <a:pt x="17" y="10"/>
                      <a:pt x="17" y="9"/>
                    </a:cubicBezTo>
                    <a:cubicBezTo>
                      <a:pt x="14" y="10"/>
                      <a:pt x="19" y="10"/>
                      <a:pt x="20" y="11"/>
                    </a:cubicBezTo>
                    <a:cubicBezTo>
                      <a:pt x="16" y="11"/>
                      <a:pt x="12" y="10"/>
                      <a:pt x="10" y="11"/>
                    </a:cubicBezTo>
                    <a:cubicBezTo>
                      <a:pt x="14" y="10"/>
                      <a:pt x="9" y="9"/>
                      <a:pt x="18" y="8"/>
                    </a:cubicBezTo>
                    <a:cubicBezTo>
                      <a:pt x="19" y="7"/>
                      <a:pt x="14" y="6"/>
                      <a:pt x="16" y="5"/>
                    </a:cubicBezTo>
                    <a:cubicBezTo>
                      <a:pt x="18" y="5"/>
                      <a:pt x="18" y="5"/>
                      <a:pt x="18" y="5"/>
                    </a:cubicBezTo>
                    <a:cubicBezTo>
                      <a:pt x="12" y="5"/>
                      <a:pt x="20" y="4"/>
                      <a:pt x="14" y="3"/>
                    </a:cubicBezTo>
                    <a:cubicBezTo>
                      <a:pt x="13" y="3"/>
                      <a:pt x="13" y="3"/>
                      <a:pt x="13" y="3"/>
                    </a:cubicBezTo>
                    <a:cubicBezTo>
                      <a:pt x="11" y="3"/>
                      <a:pt x="11" y="3"/>
                      <a:pt x="10" y="2"/>
                    </a:cubicBezTo>
                    <a:cubicBezTo>
                      <a:pt x="11" y="3"/>
                      <a:pt x="11" y="3"/>
                      <a:pt x="12" y="2"/>
                    </a:cubicBezTo>
                    <a:cubicBezTo>
                      <a:pt x="8" y="2"/>
                      <a:pt x="7" y="1"/>
                      <a:pt x="6" y="0"/>
                    </a:cubicBezTo>
                    <a:cubicBezTo>
                      <a:pt x="6" y="1"/>
                      <a:pt x="9" y="2"/>
                      <a:pt x="10" y="3"/>
                    </a:cubicBezTo>
                    <a:cubicBezTo>
                      <a:pt x="8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48" name="Freeform 1140">
                <a:extLst>
                  <a:ext uri="{FF2B5EF4-FFF2-40B4-BE49-F238E27FC236}">
                    <a16:creationId xmlns:a16="http://schemas.microsoft.com/office/drawing/2014/main" xmlns="" id="{B080BD4B-EAE6-B643-A871-289A18EAA9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35" y="3187"/>
                <a:ext cx="2" cy="0"/>
              </a:xfrm>
              <a:custGeom>
                <a:avLst/>
                <a:gdLst>
                  <a:gd name="T0" fmla="*/ 2 w 2"/>
                  <a:gd name="T1" fmla="*/ 0 w 2"/>
                  <a:gd name="T2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49" name="Freeform 1141">
                <a:extLst>
                  <a:ext uri="{FF2B5EF4-FFF2-40B4-BE49-F238E27FC236}">
                    <a16:creationId xmlns:a16="http://schemas.microsoft.com/office/drawing/2014/main" xmlns="" id="{F90DCEA6-426A-4D4E-AAAD-1CFA50469C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18" y="3159"/>
                <a:ext cx="24" cy="14"/>
              </a:xfrm>
              <a:custGeom>
                <a:avLst/>
                <a:gdLst>
                  <a:gd name="T0" fmla="*/ 14 w 28"/>
                  <a:gd name="T1" fmla="*/ 12 h 17"/>
                  <a:gd name="T2" fmla="*/ 19 w 28"/>
                  <a:gd name="T3" fmla="*/ 12 h 17"/>
                  <a:gd name="T4" fmla="*/ 9 w 28"/>
                  <a:gd name="T5" fmla="*/ 12 h 17"/>
                  <a:gd name="T6" fmla="*/ 7 w 28"/>
                  <a:gd name="T7" fmla="*/ 10 h 17"/>
                  <a:gd name="T8" fmla="*/ 16 w 28"/>
                  <a:gd name="T9" fmla="*/ 10 h 17"/>
                  <a:gd name="T10" fmla="*/ 18 w 28"/>
                  <a:gd name="T11" fmla="*/ 8 h 17"/>
                  <a:gd name="T12" fmla="*/ 12 w 28"/>
                  <a:gd name="T13" fmla="*/ 8 h 17"/>
                  <a:gd name="T14" fmla="*/ 9 w 28"/>
                  <a:gd name="T15" fmla="*/ 6 h 17"/>
                  <a:gd name="T16" fmla="*/ 11 w 28"/>
                  <a:gd name="T17" fmla="*/ 7 h 17"/>
                  <a:gd name="T18" fmla="*/ 17 w 28"/>
                  <a:gd name="T19" fmla="*/ 6 h 17"/>
                  <a:gd name="T20" fmla="*/ 2 w 28"/>
                  <a:gd name="T21" fmla="*/ 2 h 17"/>
                  <a:gd name="T22" fmla="*/ 2 w 28"/>
                  <a:gd name="T23" fmla="*/ 3 h 17"/>
                  <a:gd name="T24" fmla="*/ 9 w 28"/>
                  <a:gd name="T25" fmla="*/ 3 h 17"/>
                  <a:gd name="T26" fmla="*/ 7 w 28"/>
                  <a:gd name="T27" fmla="*/ 4 h 17"/>
                  <a:gd name="T28" fmla="*/ 4 w 28"/>
                  <a:gd name="T29" fmla="*/ 3 h 17"/>
                  <a:gd name="T30" fmla="*/ 4 w 28"/>
                  <a:gd name="T31" fmla="*/ 15 h 17"/>
                  <a:gd name="T32" fmla="*/ 4 w 28"/>
                  <a:gd name="T33" fmla="*/ 13 h 17"/>
                  <a:gd name="T34" fmla="*/ 8 w 28"/>
                  <a:gd name="T35" fmla="*/ 14 h 17"/>
                  <a:gd name="T36" fmla="*/ 15 w 28"/>
                  <a:gd name="T37" fmla="*/ 14 h 17"/>
                  <a:gd name="T38" fmla="*/ 13 w 28"/>
                  <a:gd name="T39" fmla="*/ 15 h 17"/>
                  <a:gd name="T40" fmla="*/ 20 w 28"/>
                  <a:gd name="T41" fmla="*/ 15 h 17"/>
                  <a:gd name="T42" fmla="*/ 23 w 28"/>
                  <a:gd name="T43" fmla="*/ 17 h 17"/>
                  <a:gd name="T44" fmla="*/ 23 w 28"/>
                  <a:gd name="T45" fmla="*/ 13 h 17"/>
                  <a:gd name="T46" fmla="*/ 14 w 28"/>
                  <a:gd name="T47" fmla="*/ 12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8" h="17">
                    <a:moveTo>
                      <a:pt x="14" y="12"/>
                    </a:moveTo>
                    <a:cubicBezTo>
                      <a:pt x="15" y="11"/>
                      <a:pt x="18" y="13"/>
                      <a:pt x="19" y="12"/>
                    </a:cubicBezTo>
                    <a:cubicBezTo>
                      <a:pt x="17" y="11"/>
                      <a:pt x="14" y="13"/>
                      <a:pt x="9" y="12"/>
                    </a:cubicBezTo>
                    <a:cubicBezTo>
                      <a:pt x="12" y="11"/>
                      <a:pt x="7" y="10"/>
                      <a:pt x="7" y="10"/>
                    </a:cubicBezTo>
                    <a:cubicBezTo>
                      <a:pt x="10" y="10"/>
                      <a:pt x="15" y="10"/>
                      <a:pt x="16" y="10"/>
                    </a:cubicBezTo>
                    <a:cubicBezTo>
                      <a:pt x="15" y="10"/>
                      <a:pt x="18" y="9"/>
                      <a:pt x="18" y="8"/>
                    </a:cubicBezTo>
                    <a:cubicBezTo>
                      <a:pt x="14" y="10"/>
                      <a:pt x="16" y="7"/>
                      <a:pt x="12" y="8"/>
                    </a:cubicBezTo>
                    <a:cubicBezTo>
                      <a:pt x="9" y="8"/>
                      <a:pt x="6" y="7"/>
                      <a:pt x="9" y="6"/>
                    </a:cubicBezTo>
                    <a:cubicBezTo>
                      <a:pt x="11" y="6"/>
                      <a:pt x="11" y="7"/>
                      <a:pt x="11" y="7"/>
                    </a:cubicBezTo>
                    <a:cubicBezTo>
                      <a:pt x="15" y="8"/>
                      <a:pt x="13" y="6"/>
                      <a:pt x="17" y="6"/>
                    </a:cubicBezTo>
                    <a:cubicBezTo>
                      <a:pt x="11" y="5"/>
                      <a:pt x="11" y="0"/>
                      <a:pt x="2" y="2"/>
                    </a:cubicBezTo>
                    <a:cubicBezTo>
                      <a:pt x="0" y="2"/>
                      <a:pt x="2" y="2"/>
                      <a:pt x="2" y="3"/>
                    </a:cubicBezTo>
                    <a:cubicBezTo>
                      <a:pt x="4" y="1"/>
                      <a:pt x="8" y="3"/>
                      <a:pt x="9" y="3"/>
                    </a:cubicBezTo>
                    <a:cubicBezTo>
                      <a:pt x="8" y="4"/>
                      <a:pt x="11" y="5"/>
                      <a:pt x="7" y="4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2" y="7"/>
                      <a:pt x="3" y="11"/>
                      <a:pt x="4" y="15"/>
                    </a:cubicBezTo>
                    <a:cubicBezTo>
                      <a:pt x="4" y="13"/>
                      <a:pt x="4" y="13"/>
                      <a:pt x="4" y="13"/>
                    </a:cubicBezTo>
                    <a:cubicBezTo>
                      <a:pt x="7" y="13"/>
                      <a:pt x="7" y="14"/>
                      <a:pt x="8" y="14"/>
                    </a:cubicBezTo>
                    <a:cubicBezTo>
                      <a:pt x="15" y="14"/>
                      <a:pt x="15" y="14"/>
                      <a:pt x="15" y="14"/>
                    </a:cubicBezTo>
                    <a:cubicBezTo>
                      <a:pt x="15" y="14"/>
                      <a:pt x="15" y="15"/>
                      <a:pt x="13" y="15"/>
                    </a:cubicBezTo>
                    <a:cubicBezTo>
                      <a:pt x="16" y="15"/>
                      <a:pt x="18" y="15"/>
                      <a:pt x="20" y="15"/>
                    </a:cubicBezTo>
                    <a:cubicBezTo>
                      <a:pt x="21" y="16"/>
                      <a:pt x="18" y="16"/>
                      <a:pt x="23" y="17"/>
                    </a:cubicBezTo>
                    <a:cubicBezTo>
                      <a:pt x="28" y="15"/>
                      <a:pt x="18" y="15"/>
                      <a:pt x="23" y="13"/>
                    </a:cubicBezTo>
                    <a:lnTo>
                      <a:pt x="14" y="12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50" name="Freeform 1142">
                <a:extLst>
                  <a:ext uri="{FF2B5EF4-FFF2-40B4-BE49-F238E27FC236}">
                    <a16:creationId xmlns:a16="http://schemas.microsoft.com/office/drawing/2014/main" xmlns="" id="{E5A0E742-5E5B-A34D-8A5A-A076D59F90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30" y="3172"/>
                <a:ext cx="3" cy="1"/>
              </a:xfrm>
              <a:custGeom>
                <a:avLst/>
                <a:gdLst>
                  <a:gd name="T0" fmla="*/ 3 w 3"/>
                  <a:gd name="T1" fmla="*/ 1 h 1"/>
                  <a:gd name="T2" fmla="*/ 0 w 3"/>
                  <a:gd name="T3" fmla="*/ 0 h 1"/>
                  <a:gd name="T4" fmla="*/ 2 w 3"/>
                  <a:gd name="T5" fmla="*/ 1 h 1"/>
                  <a:gd name="T6" fmla="*/ 3 w 3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1">
                    <a:moveTo>
                      <a:pt x="3" y="1"/>
                    </a:moveTo>
                    <a:lnTo>
                      <a:pt x="0" y="0"/>
                    </a:lnTo>
                    <a:lnTo>
                      <a:pt x="2" y="1"/>
                    </a:lnTo>
                    <a:lnTo>
                      <a:pt x="3" y="1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51" name="Freeform 1143">
                <a:extLst>
                  <a:ext uri="{FF2B5EF4-FFF2-40B4-BE49-F238E27FC236}">
                    <a16:creationId xmlns:a16="http://schemas.microsoft.com/office/drawing/2014/main" xmlns="" id="{BA7D7B05-9A62-7245-A287-5454201C75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20" y="3172"/>
                <a:ext cx="5" cy="0"/>
              </a:xfrm>
              <a:custGeom>
                <a:avLst/>
                <a:gdLst>
                  <a:gd name="T0" fmla="*/ 0 w 5"/>
                  <a:gd name="T1" fmla="*/ 1 h 1"/>
                  <a:gd name="T2" fmla="*/ 4 w 5"/>
                  <a:gd name="T3" fmla="*/ 1 h 1"/>
                  <a:gd name="T4" fmla="*/ 0 w 5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1">
                    <a:moveTo>
                      <a:pt x="0" y="1"/>
                    </a:moveTo>
                    <a:cubicBezTo>
                      <a:pt x="4" y="1"/>
                      <a:pt x="4" y="1"/>
                      <a:pt x="4" y="1"/>
                    </a:cubicBezTo>
                    <a:cubicBezTo>
                      <a:pt x="5" y="0"/>
                      <a:pt x="3" y="0"/>
                      <a:pt x="0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52" name="Freeform 1144">
                <a:extLst>
                  <a:ext uri="{FF2B5EF4-FFF2-40B4-BE49-F238E27FC236}">
                    <a16:creationId xmlns:a16="http://schemas.microsoft.com/office/drawing/2014/main" xmlns="" id="{E65F9909-E127-3040-AD66-A1523C01B7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31" y="3162"/>
                <a:ext cx="2" cy="1"/>
              </a:xfrm>
              <a:custGeom>
                <a:avLst/>
                <a:gdLst>
                  <a:gd name="T0" fmla="*/ 3 w 3"/>
                  <a:gd name="T1" fmla="*/ 1 h 1"/>
                  <a:gd name="T2" fmla="*/ 1 w 3"/>
                  <a:gd name="T3" fmla="*/ 0 h 1"/>
                  <a:gd name="T4" fmla="*/ 0 w 3"/>
                  <a:gd name="T5" fmla="*/ 0 h 1"/>
                  <a:gd name="T6" fmla="*/ 3 w 3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1">
                    <a:moveTo>
                      <a:pt x="3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53" name="Freeform 1145">
                <a:extLst>
                  <a:ext uri="{FF2B5EF4-FFF2-40B4-BE49-F238E27FC236}">
                    <a16:creationId xmlns:a16="http://schemas.microsoft.com/office/drawing/2014/main" xmlns="" id="{1667576D-714C-CB44-83FD-BB82AADDEB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18" y="3156"/>
                <a:ext cx="12" cy="4"/>
              </a:xfrm>
              <a:custGeom>
                <a:avLst/>
                <a:gdLst>
                  <a:gd name="T0" fmla="*/ 0 w 14"/>
                  <a:gd name="T1" fmla="*/ 0 h 5"/>
                  <a:gd name="T2" fmla="*/ 1 w 14"/>
                  <a:gd name="T3" fmla="*/ 4 h 5"/>
                  <a:gd name="T4" fmla="*/ 13 w 14"/>
                  <a:gd name="T5" fmla="*/ 4 h 5"/>
                  <a:gd name="T6" fmla="*/ 5 w 14"/>
                  <a:gd name="T7" fmla="*/ 2 h 5"/>
                  <a:gd name="T8" fmla="*/ 5 w 14"/>
                  <a:gd name="T9" fmla="*/ 0 h 5"/>
                  <a:gd name="T10" fmla="*/ 0 w 14"/>
                  <a:gd name="T11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" h="5">
                    <a:moveTo>
                      <a:pt x="0" y="0"/>
                    </a:moveTo>
                    <a:cubicBezTo>
                      <a:pt x="1" y="1"/>
                      <a:pt x="4" y="2"/>
                      <a:pt x="1" y="4"/>
                    </a:cubicBezTo>
                    <a:cubicBezTo>
                      <a:pt x="5" y="5"/>
                      <a:pt x="9" y="3"/>
                      <a:pt x="13" y="4"/>
                    </a:cubicBezTo>
                    <a:cubicBezTo>
                      <a:pt x="14" y="3"/>
                      <a:pt x="6" y="3"/>
                      <a:pt x="5" y="2"/>
                    </a:cubicBezTo>
                    <a:cubicBezTo>
                      <a:pt x="9" y="2"/>
                      <a:pt x="4" y="1"/>
                      <a:pt x="5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54" name="Freeform 1146">
                <a:extLst>
                  <a:ext uri="{FF2B5EF4-FFF2-40B4-BE49-F238E27FC236}">
                    <a16:creationId xmlns:a16="http://schemas.microsoft.com/office/drawing/2014/main" xmlns="" id="{E1D1B07F-1668-A94B-B81A-9F5A848D77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19" y="3122"/>
                <a:ext cx="19" cy="35"/>
              </a:xfrm>
              <a:custGeom>
                <a:avLst/>
                <a:gdLst>
                  <a:gd name="T0" fmla="*/ 13 w 22"/>
                  <a:gd name="T1" fmla="*/ 33 h 40"/>
                  <a:gd name="T2" fmla="*/ 12 w 22"/>
                  <a:gd name="T3" fmla="*/ 31 h 40"/>
                  <a:gd name="T4" fmla="*/ 14 w 22"/>
                  <a:gd name="T5" fmla="*/ 32 h 40"/>
                  <a:gd name="T6" fmla="*/ 17 w 22"/>
                  <a:gd name="T7" fmla="*/ 30 h 40"/>
                  <a:gd name="T8" fmla="*/ 14 w 22"/>
                  <a:gd name="T9" fmla="*/ 30 h 40"/>
                  <a:gd name="T10" fmla="*/ 13 w 22"/>
                  <a:gd name="T11" fmla="*/ 27 h 40"/>
                  <a:gd name="T12" fmla="*/ 8 w 22"/>
                  <a:gd name="T13" fmla="*/ 26 h 40"/>
                  <a:gd name="T14" fmla="*/ 16 w 22"/>
                  <a:gd name="T15" fmla="*/ 24 h 40"/>
                  <a:gd name="T16" fmla="*/ 5 w 22"/>
                  <a:gd name="T17" fmla="*/ 24 h 40"/>
                  <a:gd name="T18" fmla="*/ 9 w 22"/>
                  <a:gd name="T19" fmla="*/ 20 h 40"/>
                  <a:gd name="T20" fmla="*/ 10 w 22"/>
                  <a:gd name="T21" fmla="*/ 21 h 40"/>
                  <a:gd name="T22" fmla="*/ 10 w 22"/>
                  <a:gd name="T23" fmla="*/ 19 h 40"/>
                  <a:gd name="T24" fmla="*/ 15 w 22"/>
                  <a:gd name="T25" fmla="*/ 19 h 40"/>
                  <a:gd name="T26" fmla="*/ 14 w 22"/>
                  <a:gd name="T27" fmla="*/ 15 h 40"/>
                  <a:gd name="T28" fmla="*/ 17 w 22"/>
                  <a:gd name="T29" fmla="*/ 16 h 40"/>
                  <a:gd name="T30" fmla="*/ 13 w 22"/>
                  <a:gd name="T31" fmla="*/ 9 h 40"/>
                  <a:gd name="T32" fmla="*/ 16 w 22"/>
                  <a:gd name="T33" fmla="*/ 8 h 40"/>
                  <a:gd name="T34" fmla="*/ 7 w 22"/>
                  <a:gd name="T35" fmla="*/ 9 h 40"/>
                  <a:gd name="T36" fmla="*/ 7 w 22"/>
                  <a:gd name="T37" fmla="*/ 6 h 40"/>
                  <a:gd name="T38" fmla="*/ 14 w 22"/>
                  <a:gd name="T39" fmla="*/ 7 h 40"/>
                  <a:gd name="T40" fmla="*/ 11 w 22"/>
                  <a:gd name="T41" fmla="*/ 6 h 40"/>
                  <a:gd name="T42" fmla="*/ 17 w 22"/>
                  <a:gd name="T43" fmla="*/ 4 h 40"/>
                  <a:gd name="T44" fmla="*/ 8 w 22"/>
                  <a:gd name="T45" fmla="*/ 2 h 40"/>
                  <a:gd name="T46" fmla="*/ 10 w 22"/>
                  <a:gd name="T47" fmla="*/ 0 h 40"/>
                  <a:gd name="T48" fmla="*/ 0 w 22"/>
                  <a:gd name="T49" fmla="*/ 1 h 40"/>
                  <a:gd name="T50" fmla="*/ 2 w 22"/>
                  <a:gd name="T51" fmla="*/ 10 h 40"/>
                  <a:gd name="T52" fmla="*/ 7 w 22"/>
                  <a:gd name="T53" fmla="*/ 13 h 40"/>
                  <a:gd name="T54" fmla="*/ 1 w 22"/>
                  <a:gd name="T55" fmla="*/ 13 h 40"/>
                  <a:gd name="T56" fmla="*/ 7 w 22"/>
                  <a:gd name="T57" fmla="*/ 13 h 40"/>
                  <a:gd name="T58" fmla="*/ 2 w 22"/>
                  <a:gd name="T59" fmla="*/ 15 h 40"/>
                  <a:gd name="T60" fmla="*/ 7 w 22"/>
                  <a:gd name="T61" fmla="*/ 15 h 40"/>
                  <a:gd name="T62" fmla="*/ 0 w 22"/>
                  <a:gd name="T63" fmla="*/ 16 h 40"/>
                  <a:gd name="T64" fmla="*/ 3 w 22"/>
                  <a:gd name="T65" fmla="*/ 31 h 40"/>
                  <a:gd name="T66" fmla="*/ 7 w 22"/>
                  <a:gd name="T67" fmla="*/ 30 h 40"/>
                  <a:gd name="T68" fmla="*/ 8 w 22"/>
                  <a:gd name="T69" fmla="*/ 36 h 40"/>
                  <a:gd name="T70" fmla="*/ 11 w 22"/>
                  <a:gd name="T71" fmla="*/ 36 h 40"/>
                  <a:gd name="T72" fmla="*/ 2 w 22"/>
                  <a:gd name="T73" fmla="*/ 36 h 40"/>
                  <a:gd name="T74" fmla="*/ 3 w 22"/>
                  <a:gd name="T75" fmla="*/ 38 h 40"/>
                  <a:gd name="T76" fmla="*/ 5 w 22"/>
                  <a:gd name="T77" fmla="*/ 37 h 40"/>
                  <a:gd name="T78" fmla="*/ 3 w 22"/>
                  <a:gd name="T79" fmla="*/ 39 h 40"/>
                  <a:gd name="T80" fmla="*/ 14 w 22"/>
                  <a:gd name="T81" fmla="*/ 37 h 40"/>
                  <a:gd name="T82" fmla="*/ 19 w 22"/>
                  <a:gd name="T83" fmla="*/ 33 h 40"/>
                  <a:gd name="T84" fmla="*/ 13 w 22"/>
                  <a:gd name="T85" fmla="*/ 33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2" h="40">
                    <a:moveTo>
                      <a:pt x="13" y="33"/>
                    </a:moveTo>
                    <a:cubicBezTo>
                      <a:pt x="13" y="32"/>
                      <a:pt x="10" y="32"/>
                      <a:pt x="12" y="31"/>
                    </a:cubicBezTo>
                    <a:cubicBezTo>
                      <a:pt x="14" y="31"/>
                      <a:pt x="15" y="32"/>
                      <a:pt x="14" y="32"/>
                    </a:cubicBezTo>
                    <a:cubicBezTo>
                      <a:pt x="19" y="32"/>
                      <a:pt x="13" y="31"/>
                      <a:pt x="17" y="30"/>
                    </a:cubicBezTo>
                    <a:cubicBezTo>
                      <a:pt x="14" y="30"/>
                      <a:pt x="14" y="30"/>
                      <a:pt x="14" y="30"/>
                    </a:cubicBezTo>
                    <a:cubicBezTo>
                      <a:pt x="15" y="28"/>
                      <a:pt x="10" y="29"/>
                      <a:pt x="13" y="27"/>
                    </a:cubicBezTo>
                    <a:cubicBezTo>
                      <a:pt x="11" y="26"/>
                      <a:pt x="11" y="26"/>
                      <a:pt x="8" y="26"/>
                    </a:cubicBezTo>
                    <a:cubicBezTo>
                      <a:pt x="12" y="25"/>
                      <a:pt x="12" y="25"/>
                      <a:pt x="16" y="24"/>
                    </a:cubicBezTo>
                    <a:cubicBezTo>
                      <a:pt x="14" y="24"/>
                      <a:pt x="9" y="24"/>
                      <a:pt x="5" y="24"/>
                    </a:cubicBezTo>
                    <a:cubicBezTo>
                      <a:pt x="11" y="22"/>
                      <a:pt x="4" y="22"/>
                      <a:pt x="9" y="20"/>
                    </a:cubicBezTo>
                    <a:cubicBezTo>
                      <a:pt x="9" y="20"/>
                      <a:pt x="10" y="20"/>
                      <a:pt x="10" y="21"/>
                    </a:cubicBezTo>
                    <a:cubicBezTo>
                      <a:pt x="16" y="21"/>
                      <a:pt x="8" y="20"/>
                      <a:pt x="10" y="19"/>
                    </a:cubicBezTo>
                    <a:cubicBezTo>
                      <a:pt x="15" y="19"/>
                      <a:pt x="15" y="19"/>
                      <a:pt x="15" y="19"/>
                    </a:cubicBezTo>
                    <a:cubicBezTo>
                      <a:pt x="14" y="18"/>
                      <a:pt x="11" y="17"/>
                      <a:pt x="14" y="15"/>
                    </a:cubicBezTo>
                    <a:cubicBezTo>
                      <a:pt x="17" y="16"/>
                      <a:pt x="17" y="16"/>
                      <a:pt x="17" y="16"/>
                    </a:cubicBezTo>
                    <a:cubicBezTo>
                      <a:pt x="13" y="14"/>
                      <a:pt x="15" y="11"/>
                      <a:pt x="13" y="9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2" y="6"/>
                      <a:pt x="14" y="11"/>
                      <a:pt x="7" y="9"/>
                    </a:cubicBezTo>
                    <a:cubicBezTo>
                      <a:pt x="16" y="9"/>
                      <a:pt x="3" y="8"/>
                      <a:pt x="7" y="6"/>
                    </a:cubicBezTo>
                    <a:cubicBezTo>
                      <a:pt x="11" y="6"/>
                      <a:pt x="9" y="8"/>
                      <a:pt x="14" y="7"/>
                    </a:cubicBezTo>
                    <a:cubicBezTo>
                      <a:pt x="9" y="7"/>
                      <a:pt x="12" y="6"/>
                      <a:pt x="11" y="6"/>
                    </a:cubicBezTo>
                    <a:cubicBezTo>
                      <a:pt x="15" y="6"/>
                      <a:pt x="11" y="4"/>
                      <a:pt x="17" y="4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11" y="1"/>
                      <a:pt x="10" y="1"/>
                      <a:pt x="10" y="0"/>
                    </a:cubicBezTo>
                    <a:cubicBezTo>
                      <a:pt x="9" y="2"/>
                      <a:pt x="3" y="0"/>
                      <a:pt x="0" y="1"/>
                    </a:cubicBezTo>
                    <a:cubicBezTo>
                      <a:pt x="3" y="4"/>
                      <a:pt x="4" y="8"/>
                      <a:pt x="2" y="10"/>
                    </a:cubicBezTo>
                    <a:cubicBezTo>
                      <a:pt x="8" y="11"/>
                      <a:pt x="2" y="12"/>
                      <a:pt x="7" y="13"/>
                    </a:cubicBezTo>
                    <a:cubicBezTo>
                      <a:pt x="1" y="13"/>
                      <a:pt x="1" y="13"/>
                      <a:pt x="1" y="13"/>
                    </a:cubicBezTo>
                    <a:cubicBezTo>
                      <a:pt x="2" y="15"/>
                      <a:pt x="5" y="13"/>
                      <a:pt x="7" y="13"/>
                    </a:cubicBezTo>
                    <a:cubicBezTo>
                      <a:pt x="8" y="14"/>
                      <a:pt x="4" y="15"/>
                      <a:pt x="2" y="15"/>
                    </a:cubicBezTo>
                    <a:cubicBezTo>
                      <a:pt x="1" y="16"/>
                      <a:pt x="3" y="15"/>
                      <a:pt x="7" y="15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2" y="20"/>
                      <a:pt x="7" y="26"/>
                      <a:pt x="3" y="31"/>
                    </a:cubicBezTo>
                    <a:cubicBezTo>
                      <a:pt x="7" y="30"/>
                      <a:pt x="7" y="30"/>
                      <a:pt x="7" y="30"/>
                    </a:cubicBezTo>
                    <a:cubicBezTo>
                      <a:pt x="5" y="32"/>
                      <a:pt x="17" y="34"/>
                      <a:pt x="8" y="36"/>
                    </a:cubicBezTo>
                    <a:cubicBezTo>
                      <a:pt x="11" y="36"/>
                      <a:pt x="11" y="36"/>
                      <a:pt x="11" y="36"/>
                    </a:cubicBezTo>
                    <a:cubicBezTo>
                      <a:pt x="9" y="36"/>
                      <a:pt x="5" y="37"/>
                      <a:pt x="2" y="36"/>
                    </a:cubicBezTo>
                    <a:cubicBezTo>
                      <a:pt x="3" y="37"/>
                      <a:pt x="1" y="37"/>
                      <a:pt x="3" y="38"/>
                    </a:cubicBezTo>
                    <a:cubicBezTo>
                      <a:pt x="5" y="37"/>
                      <a:pt x="5" y="37"/>
                      <a:pt x="5" y="37"/>
                    </a:cubicBezTo>
                    <a:cubicBezTo>
                      <a:pt x="9" y="38"/>
                      <a:pt x="6" y="39"/>
                      <a:pt x="3" y="39"/>
                    </a:cubicBezTo>
                    <a:cubicBezTo>
                      <a:pt x="8" y="40"/>
                      <a:pt x="11" y="38"/>
                      <a:pt x="14" y="37"/>
                    </a:cubicBezTo>
                    <a:cubicBezTo>
                      <a:pt x="6" y="35"/>
                      <a:pt x="22" y="35"/>
                      <a:pt x="19" y="33"/>
                    </a:cubicBezTo>
                    <a:cubicBezTo>
                      <a:pt x="16" y="32"/>
                      <a:pt x="15" y="33"/>
                      <a:pt x="13" y="33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55" name="Freeform 1147">
                <a:extLst>
                  <a:ext uri="{FF2B5EF4-FFF2-40B4-BE49-F238E27FC236}">
                    <a16:creationId xmlns:a16="http://schemas.microsoft.com/office/drawing/2014/main" xmlns="" id="{14AE4361-F3C3-3F4F-BD81-899FAAF808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19" y="3153"/>
                <a:ext cx="2" cy="0"/>
              </a:xfrm>
              <a:custGeom>
                <a:avLst/>
                <a:gdLst>
                  <a:gd name="T0" fmla="*/ 0 w 2"/>
                  <a:gd name="T1" fmla="*/ 2 w 2"/>
                  <a:gd name="T2" fmla="*/ 0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0" y="0"/>
                    </a:move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56" name="Freeform 1148">
                <a:extLst>
                  <a:ext uri="{FF2B5EF4-FFF2-40B4-BE49-F238E27FC236}">
                    <a16:creationId xmlns:a16="http://schemas.microsoft.com/office/drawing/2014/main" xmlns="" id="{1A1A7D14-88B2-BE43-9995-235102B759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26" y="3122"/>
                <a:ext cx="2" cy="0"/>
              </a:xfrm>
              <a:custGeom>
                <a:avLst/>
                <a:gdLst>
                  <a:gd name="T0" fmla="*/ 2 w 2"/>
                  <a:gd name="T1" fmla="*/ 1 h 1"/>
                  <a:gd name="T2" fmla="*/ 1 w 2"/>
                  <a:gd name="T3" fmla="*/ 1 h 1"/>
                  <a:gd name="T4" fmla="*/ 2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0" y="0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57" name="Rectangle 1149">
                <a:extLst>
                  <a:ext uri="{FF2B5EF4-FFF2-40B4-BE49-F238E27FC236}">
                    <a16:creationId xmlns:a16="http://schemas.microsoft.com/office/drawing/2014/main" xmlns="" id="{21A16458-ED09-9048-BBB0-7FD17279897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22" y="3156"/>
                <a:ext cx="1" cy="1"/>
              </a:xfrm>
              <a:prstGeom prst="rect">
                <a:avLst/>
              </a:pr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58" name="Freeform 1150">
                <a:extLst>
                  <a:ext uri="{FF2B5EF4-FFF2-40B4-BE49-F238E27FC236}">
                    <a16:creationId xmlns:a16="http://schemas.microsoft.com/office/drawing/2014/main" xmlns="" id="{DF0E0516-408E-6343-AC28-A667ABFA7B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30" y="3156"/>
                <a:ext cx="2" cy="1"/>
              </a:xfrm>
              <a:custGeom>
                <a:avLst/>
                <a:gdLst>
                  <a:gd name="T0" fmla="*/ 2 w 2"/>
                  <a:gd name="T1" fmla="*/ 1 h 1"/>
                  <a:gd name="T2" fmla="*/ 2 w 2"/>
                  <a:gd name="T3" fmla="*/ 0 h 1"/>
                  <a:gd name="T4" fmla="*/ 0 w 2"/>
                  <a:gd name="T5" fmla="*/ 0 h 1"/>
                  <a:gd name="T6" fmla="*/ 2 w 2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2" y="1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59" name="Freeform 1151">
                <a:extLst>
                  <a:ext uri="{FF2B5EF4-FFF2-40B4-BE49-F238E27FC236}">
                    <a16:creationId xmlns:a16="http://schemas.microsoft.com/office/drawing/2014/main" xmlns="" id="{F58771D8-8087-6E42-90CD-9FA9972CDB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31" y="3117"/>
                <a:ext cx="1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60" name="Freeform 1152">
                <a:extLst>
                  <a:ext uri="{FF2B5EF4-FFF2-40B4-BE49-F238E27FC236}">
                    <a16:creationId xmlns:a16="http://schemas.microsoft.com/office/drawing/2014/main" xmlns="" id="{15C85CF7-B0C8-5B4E-9724-6C9633C3A0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33" y="310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61" name="Freeform 1153">
                <a:extLst>
                  <a:ext uri="{FF2B5EF4-FFF2-40B4-BE49-F238E27FC236}">
                    <a16:creationId xmlns:a16="http://schemas.microsoft.com/office/drawing/2014/main" xmlns="" id="{8F8765FB-DD73-3C43-B4C3-A1CFE79590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09" y="3062"/>
                <a:ext cx="28" cy="60"/>
              </a:xfrm>
              <a:custGeom>
                <a:avLst/>
                <a:gdLst>
                  <a:gd name="T0" fmla="*/ 17 w 32"/>
                  <a:gd name="T1" fmla="*/ 2 h 69"/>
                  <a:gd name="T2" fmla="*/ 10 w 32"/>
                  <a:gd name="T3" fmla="*/ 1 h 69"/>
                  <a:gd name="T4" fmla="*/ 7 w 32"/>
                  <a:gd name="T5" fmla="*/ 3 h 69"/>
                  <a:gd name="T6" fmla="*/ 11 w 32"/>
                  <a:gd name="T7" fmla="*/ 7 h 69"/>
                  <a:gd name="T8" fmla="*/ 11 w 32"/>
                  <a:gd name="T9" fmla="*/ 15 h 69"/>
                  <a:gd name="T10" fmla="*/ 9 w 32"/>
                  <a:gd name="T11" fmla="*/ 20 h 69"/>
                  <a:gd name="T12" fmla="*/ 16 w 32"/>
                  <a:gd name="T13" fmla="*/ 26 h 69"/>
                  <a:gd name="T14" fmla="*/ 13 w 32"/>
                  <a:gd name="T15" fmla="*/ 28 h 69"/>
                  <a:gd name="T16" fmla="*/ 12 w 32"/>
                  <a:gd name="T17" fmla="*/ 32 h 69"/>
                  <a:gd name="T18" fmla="*/ 22 w 32"/>
                  <a:gd name="T19" fmla="*/ 33 h 69"/>
                  <a:gd name="T20" fmla="*/ 22 w 32"/>
                  <a:gd name="T21" fmla="*/ 37 h 69"/>
                  <a:gd name="T22" fmla="*/ 18 w 32"/>
                  <a:gd name="T23" fmla="*/ 39 h 69"/>
                  <a:gd name="T24" fmla="*/ 18 w 32"/>
                  <a:gd name="T25" fmla="*/ 44 h 69"/>
                  <a:gd name="T26" fmla="*/ 16 w 32"/>
                  <a:gd name="T27" fmla="*/ 49 h 69"/>
                  <a:gd name="T28" fmla="*/ 19 w 32"/>
                  <a:gd name="T29" fmla="*/ 53 h 69"/>
                  <a:gd name="T30" fmla="*/ 23 w 32"/>
                  <a:gd name="T31" fmla="*/ 55 h 69"/>
                  <a:gd name="T32" fmla="*/ 18 w 32"/>
                  <a:gd name="T33" fmla="*/ 56 h 69"/>
                  <a:gd name="T34" fmla="*/ 19 w 32"/>
                  <a:gd name="T35" fmla="*/ 59 h 69"/>
                  <a:gd name="T36" fmla="*/ 18 w 32"/>
                  <a:gd name="T37" fmla="*/ 69 h 69"/>
                  <a:gd name="T38" fmla="*/ 20 w 32"/>
                  <a:gd name="T39" fmla="*/ 64 h 69"/>
                  <a:gd name="T40" fmla="*/ 17 w 32"/>
                  <a:gd name="T41" fmla="*/ 63 h 69"/>
                  <a:gd name="T42" fmla="*/ 28 w 32"/>
                  <a:gd name="T43" fmla="*/ 62 h 69"/>
                  <a:gd name="T44" fmla="*/ 30 w 32"/>
                  <a:gd name="T45" fmla="*/ 61 h 69"/>
                  <a:gd name="T46" fmla="*/ 28 w 32"/>
                  <a:gd name="T47" fmla="*/ 57 h 69"/>
                  <a:gd name="T48" fmla="*/ 30 w 32"/>
                  <a:gd name="T49" fmla="*/ 54 h 69"/>
                  <a:gd name="T50" fmla="*/ 30 w 32"/>
                  <a:gd name="T51" fmla="*/ 50 h 69"/>
                  <a:gd name="T52" fmla="*/ 27 w 32"/>
                  <a:gd name="T53" fmla="*/ 46 h 69"/>
                  <a:gd name="T54" fmla="*/ 29 w 32"/>
                  <a:gd name="T55" fmla="*/ 46 h 69"/>
                  <a:gd name="T56" fmla="*/ 29 w 32"/>
                  <a:gd name="T57" fmla="*/ 45 h 69"/>
                  <a:gd name="T58" fmla="*/ 27 w 32"/>
                  <a:gd name="T59" fmla="*/ 42 h 69"/>
                  <a:gd name="T60" fmla="*/ 24 w 32"/>
                  <a:gd name="T61" fmla="*/ 39 h 69"/>
                  <a:gd name="T62" fmla="*/ 30 w 32"/>
                  <a:gd name="T63" fmla="*/ 38 h 69"/>
                  <a:gd name="T64" fmla="*/ 30 w 32"/>
                  <a:gd name="T65" fmla="*/ 34 h 69"/>
                  <a:gd name="T66" fmla="*/ 24 w 32"/>
                  <a:gd name="T67" fmla="*/ 33 h 69"/>
                  <a:gd name="T68" fmla="*/ 22 w 32"/>
                  <a:gd name="T69" fmla="*/ 28 h 69"/>
                  <a:gd name="T70" fmla="*/ 20 w 32"/>
                  <a:gd name="T71" fmla="*/ 21 h 69"/>
                  <a:gd name="T72" fmla="*/ 21 w 32"/>
                  <a:gd name="T73" fmla="*/ 20 h 69"/>
                  <a:gd name="T74" fmla="*/ 19 w 32"/>
                  <a:gd name="T75" fmla="*/ 12 h 69"/>
                  <a:gd name="T76" fmla="*/ 13 w 32"/>
                  <a:gd name="T77" fmla="*/ 15 h 69"/>
                  <a:gd name="T78" fmla="*/ 23 w 32"/>
                  <a:gd name="T79" fmla="*/ 12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32" h="69">
                    <a:moveTo>
                      <a:pt x="23" y="5"/>
                    </a:moveTo>
                    <a:cubicBezTo>
                      <a:pt x="22" y="4"/>
                      <a:pt x="21" y="3"/>
                      <a:pt x="17" y="2"/>
                    </a:cubicBezTo>
                    <a:cubicBezTo>
                      <a:pt x="19" y="2"/>
                      <a:pt x="19" y="2"/>
                      <a:pt x="19" y="2"/>
                    </a:cubicBezTo>
                    <a:cubicBezTo>
                      <a:pt x="18" y="2"/>
                      <a:pt x="14" y="0"/>
                      <a:pt x="10" y="1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16" y="3"/>
                      <a:pt x="8" y="2"/>
                      <a:pt x="7" y="3"/>
                    </a:cubicBezTo>
                    <a:cubicBezTo>
                      <a:pt x="8" y="5"/>
                      <a:pt x="17" y="5"/>
                      <a:pt x="15" y="7"/>
                    </a:cubicBezTo>
                    <a:cubicBezTo>
                      <a:pt x="15" y="7"/>
                      <a:pt x="13" y="7"/>
                      <a:pt x="11" y="7"/>
                    </a:cubicBezTo>
                    <a:cubicBezTo>
                      <a:pt x="10" y="8"/>
                      <a:pt x="17" y="9"/>
                      <a:pt x="18" y="9"/>
                    </a:cubicBezTo>
                    <a:cubicBezTo>
                      <a:pt x="0" y="10"/>
                      <a:pt x="23" y="13"/>
                      <a:pt x="11" y="15"/>
                    </a:cubicBezTo>
                    <a:cubicBezTo>
                      <a:pt x="13" y="16"/>
                      <a:pt x="11" y="17"/>
                      <a:pt x="15" y="19"/>
                    </a:cubicBezTo>
                    <a:cubicBezTo>
                      <a:pt x="10" y="18"/>
                      <a:pt x="14" y="20"/>
                      <a:pt x="9" y="20"/>
                    </a:cubicBezTo>
                    <a:cubicBezTo>
                      <a:pt x="20" y="20"/>
                      <a:pt x="5" y="24"/>
                      <a:pt x="18" y="24"/>
                    </a:cubicBezTo>
                    <a:cubicBezTo>
                      <a:pt x="14" y="26"/>
                      <a:pt x="19" y="24"/>
                      <a:pt x="16" y="26"/>
                    </a:cubicBezTo>
                    <a:cubicBezTo>
                      <a:pt x="14" y="26"/>
                      <a:pt x="14" y="26"/>
                      <a:pt x="14" y="26"/>
                    </a:cubicBezTo>
                    <a:cubicBezTo>
                      <a:pt x="11" y="27"/>
                      <a:pt x="19" y="27"/>
                      <a:pt x="13" y="28"/>
                    </a:cubicBezTo>
                    <a:cubicBezTo>
                      <a:pt x="13" y="30"/>
                      <a:pt x="17" y="28"/>
                      <a:pt x="20" y="29"/>
                    </a:cubicBezTo>
                    <a:cubicBezTo>
                      <a:pt x="19" y="31"/>
                      <a:pt x="17" y="31"/>
                      <a:pt x="12" y="32"/>
                    </a:cubicBezTo>
                    <a:cubicBezTo>
                      <a:pt x="18" y="32"/>
                      <a:pt x="15" y="33"/>
                      <a:pt x="18" y="34"/>
                    </a:cubicBezTo>
                    <a:cubicBezTo>
                      <a:pt x="19" y="34"/>
                      <a:pt x="20" y="32"/>
                      <a:pt x="22" y="33"/>
                    </a:cubicBezTo>
                    <a:cubicBezTo>
                      <a:pt x="21" y="35"/>
                      <a:pt x="26" y="35"/>
                      <a:pt x="28" y="37"/>
                    </a:cubicBezTo>
                    <a:cubicBezTo>
                      <a:pt x="21" y="38"/>
                      <a:pt x="28" y="35"/>
                      <a:pt x="22" y="37"/>
                    </a:cubicBezTo>
                    <a:cubicBezTo>
                      <a:pt x="19" y="35"/>
                      <a:pt x="19" y="34"/>
                      <a:pt x="14" y="34"/>
                    </a:cubicBezTo>
                    <a:cubicBezTo>
                      <a:pt x="14" y="36"/>
                      <a:pt x="15" y="38"/>
                      <a:pt x="18" y="39"/>
                    </a:cubicBezTo>
                    <a:cubicBezTo>
                      <a:pt x="17" y="40"/>
                      <a:pt x="15" y="39"/>
                      <a:pt x="14" y="40"/>
                    </a:cubicBezTo>
                    <a:cubicBezTo>
                      <a:pt x="11" y="42"/>
                      <a:pt x="21" y="43"/>
                      <a:pt x="18" y="44"/>
                    </a:cubicBezTo>
                    <a:cubicBezTo>
                      <a:pt x="15" y="44"/>
                      <a:pt x="15" y="44"/>
                      <a:pt x="15" y="44"/>
                    </a:cubicBezTo>
                    <a:cubicBezTo>
                      <a:pt x="19" y="45"/>
                      <a:pt x="14" y="47"/>
                      <a:pt x="16" y="49"/>
                    </a:cubicBezTo>
                    <a:cubicBezTo>
                      <a:pt x="18" y="48"/>
                      <a:pt x="19" y="48"/>
                      <a:pt x="20" y="49"/>
                    </a:cubicBezTo>
                    <a:cubicBezTo>
                      <a:pt x="12" y="49"/>
                      <a:pt x="25" y="51"/>
                      <a:pt x="19" y="53"/>
                    </a:cubicBezTo>
                    <a:cubicBezTo>
                      <a:pt x="24" y="53"/>
                      <a:pt x="27" y="54"/>
                      <a:pt x="28" y="55"/>
                    </a:cubicBezTo>
                    <a:cubicBezTo>
                      <a:pt x="23" y="55"/>
                      <a:pt x="23" y="55"/>
                      <a:pt x="23" y="55"/>
                    </a:cubicBezTo>
                    <a:cubicBezTo>
                      <a:pt x="26" y="54"/>
                      <a:pt x="17" y="54"/>
                      <a:pt x="14" y="53"/>
                    </a:cubicBezTo>
                    <a:cubicBezTo>
                      <a:pt x="17" y="54"/>
                      <a:pt x="14" y="55"/>
                      <a:pt x="18" y="56"/>
                    </a:cubicBezTo>
                    <a:cubicBezTo>
                      <a:pt x="14" y="56"/>
                      <a:pt x="14" y="56"/>
                      <a:pt x="14" y="56"/>
                    </a:cubicBezTo>
                    <a:cubicBezTo>
                      <a:pt x="13" y="58"/>
                      <a:pt x="23" y="57"/>
                      <a:pt x="19" y="59"/>
                    </a:cubicBezTo>
                    <a:cubicBezTo>
                      <a:pt x="16" y="59"/>
                      <a:pt x="16" y="59"/>
                      <a:pt x="16" y="59"/>
                    </a:cubicBezTo>
                    <a:cubicBezTo>
                      <a:pt x="17" y="62"/>
                      <a:pt x="11" y="66"/>
                      <a:pt x="18" y="69"/>
                    </a:cubicBezTo>
                    <a:cubicBezTo>
                      <a:pt x="21" y="69"/>
                      <a:pt x="27" y="67"/>
                      <a:pt x="29" y="67"/>
                    </a:cubicBezTo>
                    <a:cubicBezTo>
                      <a:pt x="27" y="66"/>
                      <a:pt x="22" y="65"/>
                      <a:pt x="20" y="64"/>
                    </a:cubicBezTo>
                    <a:cubicBezTo>
                      <a:pt x="25" y="64"/>
                      <a:pt x="25" y="64"/>
                      <a:pt x="25" y="64"/>
                    </a:cubicBezTo>
                    <a:cubicBezTo>
                      <a:pt x="21" y="64"/>
                      <a:pt x="19" y="62"/>
                      <a:pt x="17" y="63"/>
                    </a:cubicBezTo>
                    <a:cubicBezTo>
                      <a:pt x="14" y="62"/>
                      <a:pt x="21" y="62"/>
                      <a:pt x="18" y="61"/>
                    </a:cubicBezTo>
                    <a:cubicBezTo>
                      <a:pt x="23" y="61"/>
                      <a:pt x="24" y="62"/>
                      <a:pt x="28" y="62"/>
                    </a:cubicBezTo>
                    <a:cubicBezTo>
                      <a:pt x="26" y="61"/>
                      <a:pt x="26" y="61"/>
                      <a:pt x="26" y="61"/>
                    </a:cubicBezTo>
                    <a:cubicBezTo>
                      <a:pt x="28" y="61"/>
                      <a:pt x="27" y="60"/>
                      <a:pt x="30" y="61"/>
                    </a:cubicBezTo>
                    <a:cubicBezTo>
                      <a:pt x="23" y="59"/>
                      <a:pt x="32" y="58"/>
                      <a:pt x="29" y="56"/>
                    </a:cubicBezTo>
                    <a:cubicBezTo>
                      <a:pt x="28" y="57"/>
                      <a:pt x="28" y="57"/>
                      <a:pt x="28" y="57"/>
                    </a:cubicBezTo>
                    <a:cubicBezTo>
                      <a:pt x="25" y="57"/>
                      <a:pt x="26" y="57"/>
                      <a:pt x="25" y="56"/>
                    </a:cubicBezTo>
                    <a:cubicBezTo>
                      <a:pt x="29" y="56"/>
                      <a:pt x="28" y="55"/>
                      <a:pt x="30" y="54"/>
                    </a:cubicBezTo>
                    <a:cubicBezTo>
                      <a:pt x="28" y="54"/>
                      <a:pt x="22" y="53"/>
                      <a:pt x="23" y="52"/>
                    </a:cubicBezTo>
                    <a:cubicBezTo>
                      <a:pt x="28" y="52"/>
                      <a:pt x="26" y="50"/>
                      <a:pt x="30" y="50"/>
                    </a:cubicBezTo>
                    <a:cubicBezTo>
                      <a:pt x="25" y="50"/>
                      <a:pt x="28" y="48"/>
                      <a:pt x="25" y="48"/>
                    </a:cubicBezTo>
                    <a:cubicBezTo>
                      <a:pt x="24" y="47"/>
                      <a:pt x="25" y="46"/>
                      <a:pt x="27" y="46"/>
                    </a:cubicBezTo>
                    <a:cubicBezTo>
                      <a:pt x="28" y="47"/>
                      <a:pt x="28" y="47"/>
                      <a:pt x="28" y="47"/>
                    </a:cubicBezTo>
                    <a:cubicBezTo>
                      <a:pt x="29" y="46"/>
                      <a:pt x="29" y="46"/>
                      <a:pt x="29" y="46"/>
                    </a:cubicBezTo>
                    <a:cubicBezTo>
                      <a:pt x="30" y="46"/>
                      <a:pt x="30" y="46"/>
                      <a:pt x="30" y="46"/>
                    </a:cubicBezTo>
                    <a:cubicBezTo>
                      <a:pt x="30" y="46"/>
                      <a:pt x="26" y="46"/>
                      <a:pt x="29" y="45"/>
                    </a:cubicBezTo>
                    <a:cubicBezTo>
                      <a:pt x="30" y="45"/>
                      <a:pt x="30" y="45"/>
                      <a:pt x="31" y="46"/>
                    </a:cubicBezTo>
                    <a:cubicBezTo>
                      <a:pt x="32" y="44"/>
                      <a:pt x="22" y="43"/>
                      <a:pt x="27" y="42"/>
                    </a:cubicBezTo>
                    <a:cubicBezTo>
                      <a:pt x="25" y="42"/>
                      <a:pt x="24" y="40"/>
                      <a:pt x="19" y="40"/>
                    </a:cubicBezTo>
                    <a:cubicBezTo>
                      <a:pt x="21" y="40"/>
                      <a:pt x="25" y="40"/>
                      <a:pt x="24" y="39"/>
                    </a:cubicBezTo>
                    <a:cubicBezTo>
                      <a:pt x="20" y="38"/>
                      <a:pt x="26" y="38"/>
                      <a:pt x="23" y="37"/>
                    </a:cubicBezTo>
                    <a:cubicBezTo>
                      <a:pt x="28" y="38"/>
                      <a:pt x="25" y="37"/>
                      <a:pt x="30" y="38"/>
                    </a:cubicBezTo>
                    <a:cubicBezTo>
                      <a:pt x="32" y="37"/>
                      <a:pt x="25" y="36"/>
                      <a:pt x="26" y="34"/>
                    </a:cubicBezTo>
                    <a:cubicBezTo>
                      <a:pt x="30" y="34"/>
                      <a:pt x="30" y="34"/>
                      <a:pt x="30" y="34"/>
                    </a:cubicBezTo>
                    <a:cubicBezTo>
                      <a:pt x="28" y="34"/>
                      <a:pt x="24" y="33"/>
                      <a:pt x="28" y="32"/>
                    </a:cubicBezTo>
                    <a:cubicBezTo>
                      <a:pt x="24" y="33"/>
                      <a:pt x="24" y="33"/>
                      <a:pt x="24" y="33"/>
                    </a:cubicBezTo>
                    <a:cubicBezTo>
                      <a:pt x="26" y="32"/>
                      <a:pt x="25" y="30"/>
                      <a:pt x="29" y="29"/>
                    </a:cubicBezTo>
                    <a:cubicBezTo>
                      <a:pt x="22" y="28"/>
                      <a:pt x="22" y="28"/>
                      <a:pt x="22" y="28"/>
                    </a:cubicBezTo>
                    <a:cubicBezTo>
                      <a:pt x="29" y="26"/>
                      <a:pt x="23" y="24"/>
                      <a:pt x="17" y="23"/>
                    </a:cubicBezTo>
                    <a:cubicBezTo>
                      <a:pt x="17" y="22"/>
                      <a:pt x="18" y="21"/>
                      <a:pt x="20" y="21"/>
                    </a:cubicBezTo>
                    <a:cubicBezTo>
                      <a:pt x="22" y="22"/>
                      <a:pt x="22" y="22"/>
                      <a:pt x="22" y="22"/>
                    </a:cubicBezTo>
                    <a:cubicBezTo>
                      <a:pt x="23" y="21"/>
                      <a:pt x="26" y="20"/>
                      <a:pt x="21" y="20"/>
                    </a:cubicBezTo>
                    <a:cubicBezTo>
                      <a:pt x="19" y="19"/>
                      <a:pt x="25" y="19"/>
                      <a:pt x="26" y="18"/>
                    </a:cubicBezTo>
                    <a:cubicBezTo>
                      <a:pt x="18" y="17"/>
                      <a:pt x="31" y="13"/>
                      <a:pt x="19" y="12"/>
                    </a:cubicBezTo>
                    <a:cubicBezTo>
                      <a:pt x="19" y="13"/>
                      <a:pt x="17" y="15"/>
                      <a:pt x="17" y="16"/>
                    </a:cubicBezTo>
                    <a:cubicBezTo>
                      <a:pt x="16" y="16"/>
                      <a:pt x="14" y="16"/>
                      <a:pt x="13" y="15"/>
                    </a:cubicBezTo>
                    <a:cubicBezTo>
                      <a:pt x="13" y="14"/>
                      <a:pt x="17" y="13"/>
                      <a:pt x="15" y="12"/>
                    </a:cubicBezTo>
                    <a:cubicBezTo>
                      <a:pt x="23" y="12"/>
                      <a:pt x="23" y="12"/>
                      <a:pt x="23" y="12"/>
                    </a:cubicBezTo>
                    <a:cubicBezTo>
                      <a:pt x="31" y="10"/>
                      <a:pt x="13" y="7"/>
                      <a:pt x="23" y="5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62" name="Freeform 1154">
                <a:extLst>
                  <a:ext uri="{FF2B5EF4-FFF2-40B4-BE49-F238E27FC236}">
                    <a16:creationId xmlns:a16="http://schemas.microsoft.com/office/drawing/2014/main" xmlns="" id="{622F9A37-36E7-3D49-B966-DAEF26B50F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29" y="3082"/>
                <a:ext cx="3" cy="1"/>
              </a:xfrm>
              <a:custGeom>
                <a:avLst/>
                <a:gdLst>
                  <a:gd name="T0" fmla="*/ 0 w 4"/>
                  <a:gd name="T1" fmla="*/ 1 h 1"/>
                  <a:gd name="T2" fmla="*/ 4 w 4"/>
                  <a:gd name="T3" fmla="*/ 0 h 1"/>
                  <a:gd name="T4" fmla="*/ 1 w 4"/>
                  <a:gd name="T5" fmla="*/ 0 h 1"/>
                  <a:gd name="T6" fmla="*/ 0 w 4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1">
                    <a:moveTo>
                      <a:pt x="0" y="1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63" name="Freeform 1155">
                <a:extLst>
                  <a:ext uri="{FF2B5EF4-FFF2-40B4-BE49-F238E27FC236}">
                    <a16:creationId xmlns:a16="http://schemas.microsoft.com/office/drawing/2014/main" xmlns="" id="{8EBE851D-599F-EF4A-9520-357F893366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28" y="3081"/>
                <a:ext cx="2" cy="1"/>
              </a:xfrm>
              <a:custGeom>
                <a:avLst/>
                <a:gdLst>
                  <a:gd name="T0" fmla="*/ 2 w 2"/>
                  <a:gd name="T1" fmla="*/ 1 h 1"/>
                  <a:gd name="T2" fmla="*/ 0 w 2"/>
                  <a:gd name="T3" fmla="*/ 0 h 1"/>
                  <a:gd name="T4" fmla="*/ 1 w 2"/>
                  <a:gd name="T5" fmla="*/ 1 h 1"/>
                  <a:gd name="T6" fmla="*/ 2 w 2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1" y="1"/>
                    </a:cubicBezTo>
                    <a:lnTo>
                      <a:pt x="2" y="1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64" name="Freeform 1156">
                <a:extLst>
                  <a:ext uri="{FF2B5EF4-FFF2-40B4-BE49-F238E27FC236}">
                    <a16:creationId xmlns:a16="http://schemas.microsoft.com/office/drawing/2014/main" xmlns="" id="{BF9B909C-4206-B146-A0FF-E91108EFF2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27" y="3062"/>
                <a:ext cx="2" cy="1"/>
              </a:xfrm>
              <a:custGeom>
                <a:avLst/>
                <a:gdLst>
                  <a:gd name="T0" fmla="*/ 1 w 2"/>
                  <a:gd name="T1" fmla="*/ 1 h 1"/>
                  <a:gd name="T2" fmla="*/ 1 w 2"/>
                  <a:gd name="T3" fmla="*/ 0 h 1"/>
                  <a:gd name="T4" fmla="*/ 1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1" y="1"/>
                    </a:moveTo>
                    <a:cubicBezTo>
                      <a:pt x="1" y="1"/>
                      <a:pt x="2" y="1"/>
                      <a:pt x="1" y="0"/>
                    </a:cubicBezTo>
                    <a:cubicBezTo>
                      <a:pt x="0" y="1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65" name="Freeform 1157">
                <a:extLst>
                  <a:ext uri="{FF2B5EF4-FFF2-40B4-BE49-F238E27FC236}">
                    <a16:creationId xmlns:a16="http://schemas.microsoft.com/office/drawing/2014/main" xmlns="" id="{144A8556-D0E2-194E-BD9C-CA6F4F61DB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25" y="3062"/>
                <a:ext cx="1" cy="1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1 h 1"/>
                  <a:gd name="T4" fmla="*/ 1 w 1"/>
                  <a:gd name="T5" fmla="*/ 1 h 1"/>
                  <a:gd name="T6" fmla="*/ 1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66" name="Freeform 1158">
                <a:extLst>
                  <a:ext uri="{FF2B5EF4-FFF2-40B4-BE49-F238E27FC236}">
                    <a16:creationId xmlns:a16="http://schemas.microsoft.com/office/drawing/2014/main" xmlns="" id="{70769D82-FE62-9849-BAA8-B265AA95B8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08" y="3031"/>
                <a:ext cx="23" cy="31"/>
              </a:xfrm>
              <a:custGeom>
                <a:avLst/>
                <a:gdLst>
                  <a:gd name="T0" fmla="*/ 14 w 26"/>
                  <a:gd name="T1" fmla="*/ 6 h 36"/>
                  <a:gd name="T2" fmla="*/ 9 w 26"/>
                  <a:gd name="T3" fmla="*/ 5 h 36"/>
                  <a:gd name="T4" fmla="*/ 13 w 26"/>
                  <a:gd name="T5" fmla="*/ 3 h 36"/>
                  <a:gd name="T6" fmla="*/ 5 w 26"/>
                  <a:gd name="T7" fmla="*/ 1 h 36"/>
                  <a:gd name="T8" fmla="*/ 10 w 26"/>
                  <a:gd name="T9" fmla="*/ 18 h 36"/>
                  <a:gd name="T10" fmla="*/ 7 w 26"/>
                  <a:gd name="T11" fmla="*/ 17 h 36"/>
                  <a:gd name="T12" fmla="*/ 13 w 26"/>
                  <a:gd name="T13" fmla="*/ 23 h 36"/>
                  <a:gd name="T14" fmla="*/ 6 w 26"/>
                  <a:gd name="T15" fmla="*/ 23 h 36"/>
                  <a:gd name="T16" fmla="*/ 9 w 26"/>
                  <a:gd name="T17" fmla="*/ 27 h 36"/>
                  <a:gd name="T18" fmla="*/ 11 w 26"/>
                  <a:gd name="T19" fmla="*/ 27 h 36"/>
                  <a:gd name="T20" fmla="*/ 10 w 26"/>
                  <a:gd name="T21" fmla="*/ 28 h 36"/>
                  <a:gd name="T22" fmla="*/ 11 w 26"/>
                  <a:gd name="T23" fmla="*/ 27 h 36"/>
                  <a:gd name="T24" fmla="*/ 12 w 26"/>
                  <a:gd name="T25" fmla="*/ 30 h 36"/>
                  <a:gd name="T26" fmla="*/ 10 w 26"/>
                  <a:gd name="T27" fmla="*/ 29 h 36"/>
                  <a:gd name="T28" fmla="*/ 13 w 26"/>
                  <a:gd name="T29" fmla="*/ 31 h 36"/>
                  <a:gd name="T30" fmla="*/ 9 w 26"/>
                  <a:gd name="T31" fmla="*/ 31 h 36"/>
                  <a:gd name="T32" fmla="*/ 14 w 26"/>
                  <a:gd name="T33" fmla="*/ 36 h 36"/>
                  <a:gd name="T34" fmla="*/ 18 w 26"/>
                  <a:gd name="T35" fmla="*/ 36 h 36"/>
                  <a:gd name="T36" fmla="*/ 15 w 26"/>
                  <a:gd name="T37" fmla="*/ 32 h 36"/>
                  <a:gd name="T38" fmla="*/ 15 w 26"/>
                  <a:gd name="T39" fmla="*/ 33 h 36"/>
                  <a:gd name="T40" fmla="*/ 13 w 26"/>
                  <a:gd name="T41" fmla="*/ 30 h 36"/>
                  <a:gd name="T42" fmla="*/ 19 w 26"/>
                  <a:gd name="T43" fmla="*/ 31 h 36"/>
                  <a:gd name="T44" fmla="*/ 23 w 26"/>
                  <a:gd name="T45" fmla="*/ 27 h 36"/>
                  <a:gd name="T46" fmla="*/ 23 w 26"/>
                  <a:gd name="T47" fmla="*/ 27 h 36"/>
                  <a:gd name="T48" fmla="*/ 21 w 26"/>
                  <a:gd name="T49" fmla="*/ 26 h 36"/>
                  <a:gd name="T50" fmla="*/ 19 w 26"/>
                  <a:gd name="T51" fmla="*/ 27 h 36"/>
                  <a:gd name="T52" fmla="*/ 12 w 26"/>
                  <a:gd name="T53" fmla="*/ 26 h 36"/>
                  <a:gd name="T54" fmla="*/ 12 w 26"/>
                  <a:gd name="T55" fmla="*/ 25 h 36"/>
                  <a:gd name="T56" fmla="*/ 17 w 26"/>
                  <a:gd name="T57" fmla="*/ 26 h 36"/>
                  <a:gd name="T58" fmla="*/ 15 w 26"/>
                  <a:gd name="T59" fmla="*/ 25 h 36"/>
                  <a:gd name="T60" fmla="*/ 21 w 26"/>
                  <a:gd name="T61" fmla="*/ 23 h 36"/>
                  <a:gd name="T62" fmla="*/ 15 w 26"/>
                  <a:gd name="T63" fmla="*/ 23 h 36"/>
                  <a:gd name="T64" fmla="*/ 15 w 26"/>
                  <a:gd name="T65" fmla="*/ 16 h 36"/>
                  <a:gd name="T66" fmla="*/ 18 w 26"/>
                  <a:gd name="T67" fmla="*/ 17 h 36"/>
                  <a:gd name="T68" fmla="*/ 14 w 26"/>
                  <a:gd name="T69" fmla="*/ 16 h 36"/>
                  <a:gd name="T70" fmla="*/ 16 w 26"/>
                  <a:gd name="T71" fmla="*/ 12 h 36"/>
                  <a:gd name="T72" fmla="*/ 13 w 26"/>
                  <a:gd name="T73" fmla="*/ 12 h 36"/>
                  <a:gd name="T74" fmla="*/ 14 w 26"/>
                  <a:gd name="T75" fmla="*/ 8 h 36"/>
                  <a:gd name="T76" fmla="*/ 14 w 26"/>
                  <a:gd name="T77" fmla="*/ 8 h 36"/>
                  <a:gd name="T78" fmla="*/ 7 w 26"/>
                  <a:gd name="T79" fmla="*/ 5 h 36"/>
                  <a:gd name="T80" fmla="*/ 14 w 26"/>
                  <a:gd name="T81" fmla="*/ 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6" h="36">
                    <a:moveTo>
                      <a:pt x="14" y="6"/>
                    </a:moveTo>
                    <a:cubicBezTo>
                      <a:pt x="9" y="5"/>
                      <a:pt x="9" y="5"/>
                      <a:pt x="9" y="5"/>
                    </a:cubicBezTo>
                    <a:cubicBezTo>
                      <a:pt x="12" y="4"/>
                      <a:pt x="9" y="2"/>
                      <a:pt x="13" y="3"/>
                    </a:cubicBezTo>
                    <a:cubicBezTo>
                      <a:pt x="7" y="2"/>
                      <a:pt x="13" y="0"/>
                      <a:pt x="5" y="1"/>
                    </a:cubicBezTo>
                    <a:cubicBezTo>
                      <a:pt x="8" y="6"/>
                      <a:pt x="3" y="12"/>
                      <a:pt x="10" y="18"/>
                    </a:cubicBezTo>
                    <a:cubicBezTo>
                      <a:pt x="7" y="17"/>
                      <a:pt x="7" y="17"/>
                      <a:pt x="7" y="17"/>
                    </a:cubicBezTo>
                    <a:cubicBezTo>
                      <a:pt x="13" y="20"/>
                      <a:pt x="0" y="21"/>
                      <a:pt x="13" y="23"/>
                    </a:cubicBezTo>
                    <a:cubicBezTo>
                      <a:pt x="6" y="23"/>
                      <a:pt x="6" y="23"/>
                      <a:pt x="6" y="23"/>
                    </a:cubicBezTo>
                    <a:cubicBezTo>
                      <a:pt x="4" y="24"/>
                      <a:pt x="15" y="25"/>
                      <a:pt x="9" y="27"/>
                    </a:cubicBezTo>
                    <a:cubicBezTo>
                      <a:pt x="11" y="27"/>
                      <a:pt x="11" y="27"/>
                      <a:pt x="11" y="27"/>
                    </a:cubicBezTo>
                    <a:cubicBezTo>
                      <a:pt x="11" y="27"/>
                      <a:pt x="10" y="27"/>
                      <a:pt x="10" y="28"/>
                    </a:cubicBezTo>
                    <a:cubicBezTo>
                      <a:pt x="11" y="27"/>
                      <a:pt x="11" y="27"/>
                      <a:pt x="11" y="27"/>
                    </a:cubicBezTo>
                    <a:cubicBezTo>
                      <a:pt x="14" y="28"/>
                      <a:pt x="13" y="29"/>
                      <a:pt x="12" y="30"/>
                    </a:cubicBezTo>
                    <a:cubicBezTo>
                      <a:pt x="10" y="30"/>
                      <a:pt x="11" y="30"/>
                      <a:pt x="10" y="29"/>
                    </a:cubicBezTo>
                    <a:cubicBezTo>
                      <a:pt x="8" y="30"/>
                      <a:pt x="13" y="30"/>
                      <a:pt x="13" y="31"/>
                    </a:cubicBezTo>
                    <a:cubicBezTo>
                      <a:pt x="11" y="32"/>
                      <a:pt x="10" y="31"/>
                      <a:pt x="9" y="31"/>
                    </a:cubicBezTo>
                    <a:cubicBezTo>
                      <a:pt x="12" y="33"/>
                      <a:pt x="5" y="34"/>
                      <a:pt x="14" y="36"/>
                    </a:cubicBezTo>
                    <a:cubicBezTo>
                      <a:pt x="16" y="36"/>
                      <a:pt x="18" y="35"/>
                      <a:pt x="18" y="36"/>
                    </a:cubicBezTo>
                    <a:cubicBezTo>
                      <a:pt x="21" y="35"/>
                      <a:pt x="18" y="33"/>
                      <a:pt x="15" y="32"/>
                    </a:cubicBezTo>
                    <a:cubicBezTo>
                      <a:pt x="15" y="33"/>
                      <a:pt x="15" y="33"/>
                      <a:pt x="15" y="33"/>
                    </a:cubicBezTo>
                    <a:cubicBezTo>
                      <a:pt x="6" y="31"/>
                      <a:pt x="17" y="32"/>
                      <a:pt x="13" y="30"/>
                    </a:cubicBezTo>
                    <a:cubicBezTo>
                      <a:pt x="17" y="30"/>
                      <a:pt x="17" y="31"/>
                      <a:pt x="19" y="31"/>
                    </a:cubicBezTo>
                    <a:cubicBezTo>
                      <a:pt x="26" y="29"/>
                      <a:pt x="14" y="29"/>
                      <a:pt x="23" y="27"/>
                    </a:cubicBezTo>
                    <a:cubicBezTo>
                      <a:pt x="23" y="27"/>
                      <a:pt x="23" y="27"/>
                      <a:pt x="23" y="27"/>
                    </a:cubicBezTo>
                    <a:cubicBezTo>
                      <a:pt x="24" y="27"/>
                      <a:pt x="22" y="27"/>
                      <a:pt x="21" y="26"/>
                    </a:cubicBezTo>
                    <a:cubicBezTo>
                      <a:pt x="19" y="27"/>
                      <a:pt x="19" y="27"/>
                      <a:pt x="19" y="27"/>
                    </a:cubicBezTo>
                    <a:cubicBezTo>
                      <a:pt x="18" y="27"/>
                      <a:pt x="14" y="26"/>
                      <a:pt x="12" y="26"/>
                    </a:cubicBezTo>
                    <a:cubicBezTo>
                      <a:pt x="16" y="26"/>
                      <a:pt x="10" y="26"/>
                      <a:pt x="12" y="25"/>
                    </a:cubicBezTo>
                    <a:cubicBezTo>
                      <a:pt x="16" y="24"/>
                      <a:pt x="15" y="25"/>
                      <a:pt x="17" y="26"/>
                    </a:cubicBezTo>
                    <a:cubicBezTo>
                      <a:pt x="15" y="25"/>
                      <a:pt x="15" y="25"/>
                      <a:pt x="15" y="25"/>
                    </a:cubicBezTo>
                    <a:cubicBezTo>
                      <a:pt x="15" y="24"/>
                      <a:pt x="19" y="24"/>
                      <a:pt x="21" y="23"/>
                    </a:cubicBezTo>
                    <a:cubicBezTo>
                      <a:pt x="18" y="23"/>
                      <a:pt x="19" y="24"/>
                      <a:pt x="15" y="23"/>
                    </a:cubicBezTo>
                    <a:cubicBezTo>
                      <a:pt x="20" y="22"/>
                      <a:pt x="18" y="18"/>
                      <a:pt x="15" y="16"/>
                    </a:cubicBezTo>
                    <a:cubicBezTo>
                      <a:pt x="15" y="17"/>
                      <a:pt x="19" y="17"/>
                      <a:pt x="18" y="17"/>
                    </a:cubicBezTo>
                    <a:cubicBezTo>
                      <a:pt x="19" y="17"/>
                      <a:pt x="17" y="16"/>
                      <a:pt x="14" y="16"/>
                    </a:cubicBezTo>
                    <a:cubicBezTo>
                      <a:pt x="11" y="15"/>
                      <a:pt x="13" y="13"/>
                      <a:pt x="16" y="12"/>
                    </a:cubicBezTo>
                    <a:cubicBezTo>
                      <a:pt x="13" y="12"/>
                      <a:pt x="13" y="12"/>
                      <a:pt x="13" y="12"/>
                    </a:cubicBezTo>
                    <a:cubicBezTo>
                      <a:pt x="8" y="11"/>
                      <a:pt x="17" y="9"/>
                      <a:pt x="14" y="8"/>
                    </a:cubicBezTo>
                    <a:cubicBezTo>
                      <a:pt x="14" y="8"/>
                      <a:pt x="14" y="8"/>
                      <a:pt x="14" y="8"/>
                    </a:cubicBezTo>
                    <a:cubicBezTo>
                      <a:pt x="13" y="7"/>
                      <a:pt x="6" y="7"/>
                      <a:pt x="7" y="5"/>
                    </a:cubicBezTo>
                    <a:cubicBezTo>
                      <a:pt x="11" y="6"/>
                      <a:pt x="11" y="6"/>
                      <a:pt x="14" y="6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67" name="Freeform 1159">
                <a:extLst>
                  <a:ext uri="{FF2B5EF4-FFF2-40B4-BE49-F238E27FC236}">
                    <a16:creationId xmlns:a16="http://schemas.microsoft.com/office/drawing/2014/main" xmlns="" id="{132BECDD-489B-F444-BADD-CF27CAECDC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11" y="3030"/>
                <a:ext cx="8" cy="1"/>
              </a:xfrm>
              <a:custGeom>
                <a:avLst/>
                <a:gdLst>
                  <a:gd name="T0" fmla="*/ 4 w 9"/>
                  <a:gd name="T1" fmla="*/ 1 h 1"/>
                  <a:gd name="T2" fmla="*/ 8 w 9"/>
                  <a:gd name="T3" fmla="*/ 1 h 1"/>
                  <a:gd name="T4" fmla="*/ 1 w 9"/>
                  <a:gd name="T5" fmla="*/ 0 h 1"/>
                  <a:gd name="T6" fmla="*/ 3 w 9"/>
                  <a:gd name="T7" fmla="*/ 1 h 1"/>
                  <a:gd name="T8" fmla="*/ 4 w 9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1">
                    <a:moveTo>
                      <a:pt x="4" y="1"/>
                    </a:moveTo>
                    <a:cubicBezTo>
                      <a:pt x="8" y="1"/>
                      <a:pt x="8" y="1"/>
                      <a:pt x="8" y="1"/>
                    </a:cubicBezTo>
                    <a:cubicBezTo>
                      <a:pt x="9" y="1"/>
                      <a:pt x="4" y="0"/>
                      <a:pt x="1" y="0"/>
                    </a:cubicBezTo>
                    <a:cubicBezTo>
                      <a:pt x="2" y="0"/>
                      <a:pt x="0" y="1"/>
                      <a:pt x="3" y="1"/>
                    </a:cubicBezTo>
                    <a:cubicBezTo>
                      <a:pt x="3" y="1"/>
                      <a:pt x="5" y="1"/>
                      <a:pt x="4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68" name="Freeform 1160">
                <a:extLst>
                  <a:ext uri="{FF2B5EF4-FFF2-40B4-BE49-F238E27FC236}">
                    <a16:creationId xmlns:a16="http://schemas.microsoft.com/office/drawing/2014/main" xmlns="" id="{398036A3-E087-A54A-A394-D0123FAA35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05" y="3015"/>
                <a:ext cx="17" cy="15"/>
              </a:xfrm>
              <a:custGeom>
                <a:avLst/>
                <a:gdLst>
                  <a:gd name="T0" fmla="*/ 11 w 20"/>
                  <a:gd name="T1" fmla="*/ 6 h 18"/>
                  <a:gd name="T2" fmla="*/ 7 w 20"/>
                  <a:gd name="T3" fmla="*/ 6 h 18"/>
                  <a:gd name="T4" fmla="*/ 6 w 20"/>
                  <a:gd name="T5" fmla="*/ 13 h 18"/>
                  <a:gd name="T6" fmla="*/ 12 w 20"/>
                  <a:gd name="T7" fmla="*/ 15 h 18"/>
                  <a:gd name="T8" fmla="*/ 8 w 20"/>
                  <a:gd name="T9" fmla="*/ 16 h 18"/>
                  <a:gd name="T10" fmla="*/ 13 w 20"/>
                  <a:gd name="T11" fmla="*/ 17 h 18"/>
                  <a:gd name="T12" fmla="*/ 11 w 20"/>
                  <a:gd name="T13" fmla="*/ 16 h 18"/>
                  <a:gd name="T14" fmla="*/ 13 w 20"/>
                  <a:gd name="T15" fmla="*/ 16 h 18"/>
                  <a:gd name="T16" fmla="*/ 13 w 20"/>
                  <a:gd name="T17" fmla="*/ 15 h 18"/>
                  <a:gd name="T18" fmla="*/ 15 w 20"/>
                  <a:gd name="T19" fmla="*/ 16 h 18"/>
                  <a:gd name="T20" fmla="*/ 9 w 20"/>
                  <a:gd name="T21" fmla="*/ 12 h 18"/>
                  <a:gd name="T22" fmla="*/ 15 w 20"/>
                  <a:gd name="T23" fmla="*/ 12 h 18"/>
                  <a:gd name="T24" fmla="*/ 17 w 20"/>
                  <a:gd name="T25" fmla="*/ 9 h 18"/>
                  <a:gd name="T26" fmla="*/ 15 w 20"/>
                  <a:gd name="T27" fmla="*/ 10 h 18"/>
                  <a:gd name="T28" fmla="*/ 11 w 20"/>
                  <a:gd name="T29" fmla="*/ 10 h 18"/>
                  <a:gd name="T30" fmla="*/ 17 w 20"/>
                  <a:gd name="T31" fmla="*/ 9 h 18"/>
                  <a:gd name="T32" fmla="*/ 14 w 20"/>
                  <a:gd name="T33" fmla="*/ 3 h 18"/>
                  <a:gd name="T34" fmla="*/ 7 w 20"/>
                  <a:gd name="T35" fmla="*/ 2 h 18"/>
                  <a:gd name="T36" fmla="*/ 12 w 20"/>
                  <a:gd name="T37" fmla="*/ 2 h 18"/>
                  <a:gd name="T38" fmla="*/ 14 w 20"/>
                  <a:gd name="T39" fmla="*/ 1 h 18"/>
                  <a:gd name="T40" fmla="*/ 4 w 20"/>
                  <a:gd name="T41" fmla="*/ 0 h 18"/>
                  <a:gd name="T42" fmla="*/ 11 w 20"/>
                  <a:gd name="T43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0" h="18">
                    <a:moveTo>
                      <a:pt x="11" y="6"/>
                    </a:moveTo>
                    <a:cubicBezTo>
                      <a:pt x="7" y="6"/>
                      <a:pt x="7" y="6"/>
                      <a:pt x="7" y="6"/>
                    </a:cubicBezTo>
                    <a:cubicBezTo>
                      <a:pt x="7" y="9"/>
                      <a:pt x="9" y="12"/>
                      <a:pt x="6" y="13"/>
                    </a:cubicBezTo>
                    <a:cubicBezTo>
                      <a:pt x="5" y="14"/>
                      <a:pt x="11" y="14"/>
                      <a:pt x="12" y="15"/>
                    </a:cubicBezTo>
                    <a:cubicBezTo>
                      <a:pt x="8" y="16"/>
                      <a:pt x="8" y="16"/>
                      <a:pt x="8" y="16"/>
                    </a:cubicBezTo>
                    <a:cubicBezTo>
                      <a:pt x="11" y="16"/>
                      <a:pt x="6" y="18"/>
                      <a:pt x="13" y="17"/>
                    </a:cubicBezTo>
                    <a:cubicBezTo>
                      <a:pt x="14" y="17"/>
                      <a:pt x="10" y="17"/>
                      <a:pt x="11" y="16"/>
                    </a:cubicBezTo>
                    <a:cubicBezTo>
                      <a:pt x="13" y="16"/>
                      <a:pt x="13" y="16"/>
                      <a:pt x="13" y="16"/>
                    </a:cubicBezTo>
                    <a:cubicBezTo>
                      <a:pt x="13" y="15"/>
                      <a:pt x="13" y="15"/>
                      <a:pt x="13" y="15"/>
                    </a:cubicBezTo>
                    <a:cubicBezTo>
                      <a:pt x="15" y="16"/>
                      <a:pt x="15" y="16"/>
                      <a:pt x="15" y="16"/>
                    </a:cubicBezTo>
                    <a:cubicBezTo>
                      <a:pt x="20" y="14"/>
                      <a:pt x="7" y="15"/>
                      <a:pt x="9" y="12"/>
                    </a:cubicBezTo>
                    <a:cubicBezTo>
                      <a:pt x="15" y="12"/>
                      <a:pt x="15" y="12"/>
                      <a:pt x="15" y="12"/>
                    </a:cubicBezTo>
                    <a:cubicBezTo>
                      <a:pt x="16" y="11"/>
                      <a:pt x="14" y="10"/>
                      <a:pt x="17" y="9"/>
                    </a:cubicBezTo>
                    <a:cubicBezTo>
                      <a:pt x="17" y="9"/>
                      <a:pt x="14" y="9"/>
                      <a:pt x="15" y="10"/>
                    </a:cubicBezTo>
                    <a:cubicBezTo>
                      <a:pt x="15" y="10"/>
                      <a:pt x="13" y="10"/>
                      <a:pt x="11" y="10"/>
                    </a:cubicBezTo>
                    <a:cubicBezTo>
                      <a:pt x="6" y="8"/>
                      <a:pt x="15" y="10"/>
                      <a:pt x="17" y="9"/>
                    </a:cubicBezTo>
                    <a:cubicBezTo>
                      <a:pt x="13" y="7"/>
                      <a:pt x="10" y="4"/>
                      <a:pt x="14" y="3"/>
                    </a:cubicBezTo>
                    <a:cubicBezTo>
                      <a:pt x="11" y="4"/>
                      <a:pt x="7" y="2"/>
                      <a:pt x="7" y="2"/>
                    </a:cubicBezTo>
                    <a:cubicBezTo>
                      <a:pt x="9" y="1"/>
                      <a:pt x="11" y="2"/>
                      <a:pt x="12" y="2"/>
                    </a:cubicBezTo>
                    <a:cubicBezTo>
                      <a:pt x="13" y="1"/>
                      <a:pt x="15" y="1"/>
                      <a:pt x="14" y="1"/>
                    </a:cubicBezTo>
                    <a:cubicBezTo>
                      <a:pt x="10" y="1"/>
                      <a:pt x="6" y="1"/>
                      <a:pt x="4" y="0"/>
                    </a:cubicBezTo>
                    <a:cubicBezTo>
                      <a:pt x="0" y="2"/>
                      <a:pt x="11" y="4"/>
                      <a:pt x="11" y="6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69" name="Freeform 1161">
                <a:extLst>
                  <a:ext uri="{FF2B5EF4-FFF2-40B4-BE49-F238E27FC236}">
                    <a16:creationId xmlns:a16="http://schemas.microsoft.com/office/drawing/2014/main" xmlns="" id="{097225DF-DE7C-E64F-9289-6BDFD4E1DB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10" y="3019"/>
                <a:ext cx="1" cy="1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1 h 1"/>
                  <a:gd name="T4" fmla="*/ 1 w 1"/>
                  <a:gd name="T5" fmla="*/ 0 h 1"/>
                  <a:gd name="T6" fmla="*/ 0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lnTo>
                      <a:pt x="1" y="1"/>
                    </a:lnTo>
                    <a:lnTo>
                      <a:pt x="1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70" name="Freeform 1162">
                <a:extLst>
                  <a:ext uri="{FF2B5EF4-FFF2-40B4-BE49-F238E27FC236}">
                    <a16:creationId xmlns:a16="http://schemas.microsoft.com/office/drawing/2014/main" xmlns="" id="{FF0BFF85-9140-4749-823D-1E8D486A19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20" y="2907"/>
                <a:ext cx="4" cy="2"/>
              </a:xfrm>
              <a:custGeom>
                <a:avLst/>
                <a:gdLst>
                  <a:gd name="T0" fmla="*/ 3 w 4"/>
                  <a:gd name="T1" fmla="*/ 2 h 2"/>
                  <a:gd name="T2" fmla="*/ 4 w 4"/>
                  <a:gd name="T3" fmla="*/ 1 h 2"/>
                  <a:gd name="T4" fmla="*/ 0 w 4"/>
                  <a:gd name="T5" fmla="*/ 0 h 2"/>
                  <a:gd name="T6" fmla="*/ 3 w 4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2">
                    <a:moveTo>
                      <a:pt x="3" y="2"/>
                    </a:moveTo>
                    <a:lnTo>
                      <a:pt x="4" y="1"/>
                    </a:lnTo>
                    <a:lnTo>
                      <a:pt x="0" y="0"/>
                    </a:ln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71" name="Freeform 1163">
                <a:extLst>
                  <a:ext uri="{FF2B5EF4-FFF2-40B4-BE49-F238E27FC236}">
                    <a16:creationId xmlns:a16="http://schemas.microsoft.com/office/drawing/2014/main" xmlns="" id="{501D0629-A113-DE49-A060-D91850F389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19" y="2902"/>
                <a:ext cx="15" cy="6"/>
              </a:xfrm>
              <a:custGeom>
                <a:avLst/>
                <a:gdLst>
                  <a:gd name="T0" fmla="*/ 17 w 17"/>
                  <a:gd name="T1" fmla="*/ 2 h 7"/>
                  <a:gd name="T2" fmla="*/ 15 w 17"/>
                  <a:gd name="T3" fmla="*/ 1 h 7"/>
                  <a:gd name="T4" fmla="*/ 0 w 17"/>
                  <a:gd name="T5" fmla="*/ 3 h 7"/>
                  <a:gd name="T6" fmla="*/ 10 w 17"/>
                  <a:gd name="T7" fmla="*/ 6 h 7"/>
                  <a:gd name="T8" fmla="*/ 6 w 17"/>
                  <a:gd name="T9" fmla="*/ 3 h 7"/>
                  <a:gd name="T10" fmla="*/ 13 w 17"/>
                  <a:gd name="T11" fmla="*/ 6 h 7"/>
                  <a:gd name="T12" fmla="*/ 12 w 17"/>
                  <a:gd name="T13" fmla="*/ 2 h 7"/>
                  <a:gd name="T14" fmla="*/ 17 w 17"/>
                  <a:gd name="T15" fmla="*/ 2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7" h="7">
                    <a:moveTo>
                      <a:pt x="17" y="2"/>
                    </a:moveTo>
                    <a:cubicBezTo>
                      <a:pt x="15" y="1"/>
                      <a:pt x="15" y="1"/>
                      <a:pt x="15" y="1"/>
                    </a:cubicBezTo>
                    <a:cubicBezTo>
                      <a:pt x="5" y="2"/>
                      <a:pt x="8" y="0"/>
                      <a:pt x="0" y="3"/>
                    </a:cubicBezTo>
                    <a:cubicBezTo>
                      <a:pt x="2" y="4"/>
                      <a:pt x="6" y="7"/>
                      <a:pt x="10" y="6"/>
                    </a:cubicBezTo>
                    <a:cubicBezTo>
                      <a:pt x="9" y="6"/>
                      <a:pt x="5" y="4"/>
                      <a:pt x="6" y="3"/>
                    </a:cubicBezTo>
                    <a:cubicBezTo>
                      <a:pt x="9" y="4"/>
                      <a:pt x="9" y="5"/>
                      <a:pt x="13" y="6"/>
                    </a:cubicBezTo>
                    <a:cubicBezTo>
                      <a:pt x="16" y="4"/>
                      <a:pt x="10" y="4"/>
                      <a:pt x="12" y="2"/>
                    </a:cubicBezTo>
                    <a:lnTo>
                      <a:pt x="17" y="2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72" name="Freeform 1164">
                <a:extLst>
                  <a:ext uri="{FF2B5EF4-FFF2-40B4-BE49-F238E27FC236}">
                    <a16:creationId xmlns:a16="http://schemas.microsoft.com/office/drawing/2014/main" xmlns="" id="{6A228537-0026-844C-A35E-ACA9828E21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25" y="2901"/>
                <a:ext cx="4" cy="2"/>
              </a:xfrm>
              <a:custGeom>
                <a:avLst/>
                <a:gdLst>
                  <a:gd name="T0" fmla="*/ 0 w 5"/>
                  <a:gd name="T1" fmla="*/ 1 h 2"/>
                  <a:gd name="T2" fmla="*/ 5 w 5"/>
                  <a:gd name="T3" fmla="*/ 2 h 2"/>
                  <a:gd name="T4" fmla="*/ 0 w 5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2">
                    <a:moveTo>
                      <a:pt x="0" y="1"/>
                    </a:moveTo>
                    <a:cubicBezTo>
                      <a:pt x="5" y="2"/>
                      <a:pt x="5" y="2"/>
                      <a:pt x="5" y="2"/>
                    </a:cubicBezTo>
                    <a:cubicBezTo>
                      <a:pt x="3" y="1"/>
                      <a:pt x="1" y="0"/>
                      <a:pt x="0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73" name="Freeform 1165">
                <a:extLst>
                  <a:ext uri="{FF2B5EF4-FFF2-40B4-BE49-F238E27FC236}">
                    <a16:creationId xmlns:a16="http://schemas.microsoft.com/office/drawing/2014/main" xmlns="" id="{4F019D77-BD6C-5142-9070-2F2A474FF7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22" y="2899"/>
                <a:ext cx="6" cy="2"/>
              </a:xfrm>
              <a:custGeom>
                <a:avLst/>
                <a:gdLst>
                  <a:gd name="T0" fmla="*/ 2 w 7"/>
                  <a:gd name="T1" fmla="*/ 2 h 2"/>
                  <a:gd name="T2" fmla="*/ 7 w 7"/>
                  <a:gd name="T3" fmla="*/ 2 h 2"/>
                  <a:gd name="T4" fmla="*/ 0 w 7"/>
                  <a:gd name="T5" fmla="*/ 0 h 2"/>
                  <a:gd name="T6" fmla="*/ 2 w 7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2">
                    <a:moveTo>
                      <a:pt x="2" y="2"/>
                    </a:moveTo>
                    <a:cubicBezTo>
                      <a:pt x="3" y="1"/>
                      <a:pt x="6" y="2"/>
                      <a:pt x="7" y="2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74" name="Freeform 1166">
                <a:extLst>
                  <a:ext uri="{FF2B5EF4-FFF2-40B4-BE49-F238E27FC236}">
                    <a16:creationId xmlns:a16="http://schemas.microsoft.com/office/drawing/2014/main" xmlns="" id="{7C2D3F72-DAE3-B244-8752-550FD05545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23" y="2896"/>
                <a:ext cx="2" cy="1"/>
              </a:xfrm>
              <a:custGeom>
                <a:avLst/>
                <a:gdLst>
                  <a:gd name="T0" fmla="*/ 2 w 2"/>
                  <a:gd name="T1" fmla="*/ 1 h 1"/>
                  <a:gd name="T2" fmla="*/ 1 w 2"/>
                  <a:gd name="T3" fmla="*/ 0 h 1"/>
                  <a:gd name="T4" fmla="*/ 2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75" name="Freeform 1167">
                <a:extLst>
                  <a:ext uri="{FF2B5EF4-FFF2-40B4-BE49-F238E27FC236}">
                    <a16:creationId xmlns:a16="http://schemas.microsoft.com/office/drawing/2014/main" xmlns="" id="{4C6D6872-6BF5-2647-8ECA-42D837E566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21" y="2894"/>
                <a:ext cx="11" cy="4"/>
              </a:xfrm>
              <a:custGeom>
                <a:avLst/>
                <a:gdLst>
                  <a:gd name="T0" fmla="*/ 3 w 12"/>
                  <a:gd name="T1" fmla="*/ 0 h 5"/>
                  <a:gd name="T2" fmla="*/ 3 w 12"/>
                  <a:gd name="T3" fmla="*/ 2 h 5"/>
                  <a:gd name="T4" fmla="*/ 3 w 12"/>
                  <a:gd name="T5" fmla="*/ 2 h 5"/>
                  <a:gd name="T6" fmla="*/ 9 w 12"/>
                  <a:gd name="T7" fmla="*/ 3 h 5"/>
                  <a:gd name="T8" fmla="*/ 8 w 12"/>
                  <a:gd name="T9" fmla="*/ 5 h 5"/>
                  <a:gd name="T10" fmla="*/ 12 w 12"/>
                  <a:gd name="T11" fmla="*/ 4 h 5"/>
                  <a:gd name="T12" fmla="*/ 3 w 12"/>
                  <a:gd name="T13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5">
                    <a:moveTo>
                      <a:pt x="3" y="0"/>
                    </a:moveTo>
                    <a:cubicBezTo>
                      <a:pt x="0" y="1"/>
                      <a:pt x="2" y="1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5" y="1"/>
                      <a:pt x="10" y="2"/>
                      <a:pt x="9" y="3"/>
                    </a:cubicBezTo>
                    <a:cubicBezTo>
                      <a:pt x="10" y="4"/>
                      <a:pt x="5" y="4"/>
                      <a:pt x="8" y="5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2" y="2"/>
                      <a:pt x="5" y="1"/>
                      <a:pt x="3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76" name="Freeform 1168">
                <a:extLst>
                  <a:ext uri="{FF2B5EF4-FFF2-40B4-BE49-F238E27FC236}">
                    <a16:creationId xmlns:a16="http://schemas.microsoft.com/office/drawing/2014/main" xmlns="" id="{4BECB7DB-1AC2-0545-8EFA-54498F2B92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25" y="2897"/>
                <a:ext cx="0" cy="0"/>
              </a:xfrm>
              <a:custGeom>
                <a:avLst/>
                <a:gdLst>
                  <a:gd name="T0" fmla="*/ 0 w 1"/>
                  <a:gd name="T1" fmla="*/ 0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77" name="Freeform 1169">
                <a:extLst>
                  <a:ext uri="{FF2B5EF4-FFF2-40B4-BE49-F238E27FC236}">
                    <a16:creationId xmlns:a16="http://schemas.microsoft.com/office/drawing/2014/main" xmlns="" id="{45BEA915-A298-F247-BE50-9FAD2D8B1A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24" y="2898"/>
                <a:ext cx="2" cy="1"/>
              </a:xfrm>
              <a:custGeom>
                <a:avLst/>
                <a:gdLst>
                  <a:gd name="T0" fmla="*/ 0 w 2"/>
                  <a:gd name="T1" fmla="*/ 0 h 1"/>
                  <a:gd name="T2" fmla="*/ 1 w 2"/>
                  <a:gd name="T3" fmla="*/ 1 h 1"/>
                  <a:gd name="T4" fmla="*/ 2 w 2"/>
                  <a:gd name="T5" fmla="*/ 1 h 1"/>
                  <a:gd name="T6" fmla="*/ 0 w 2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0" y="0"/>
                    </a:moveTo>
                    <a:lnTo>
                      <a:pt x="1" y="1"/>
                    </a:lnTo>
                    <a:lnTo>
                      <a:pt x="2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78" name="Freeform 1170">
                <a:extLst>
                  <a:ext uri="{FF2B5EF4-FFF2-40B4-BE49-F238E27FC236}">
                    <a16:creationId xmlns:a16="http://schemas.microsoft.com/office/drawing/2014/main" xmlns="" id="{5EF42B10-7F73-6741-949E-7B49C73126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23" y="2889"/>
                <a:ext cx="11" cy="4"/>
              </a:xfrm>
              <a:custGeom>
                <a:avLst/>
                <a:gdLst>
                  <a:gd name="T0" fmla="*/ 0 w 13"/>
                  <a:gd name="T1" fmla="*/ 2 h 5"/>
                  <a:gd name="T2" fmla="*/ 5 w 13"/>
                  <a:gd name="T3" fmla="*/ 5 h 5"/>
                  <a:gd name="T4" fmla="*/ 13 w 13"/>
                  <a:gd name="T5" fmla="*/ 3 h 5"/>
                  <a:gd name="T6" fmla="*/ 11 w 13"/>
                  <a:gd name="T7" fmla="*/ 1 h 5"/>
                  <a:gd name="T8" fmla="*/ 0 w 13"/>
                  <a:gd name="T9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5">
                    <a:moveTo>
                      <a:pt x="0" y="2"/>
                    </a:moveTo>
                    <a:cubicBezTo>
                      <a:pt x="7" y="2"/>
                      <a:pt x="0" y="5"/>
                      <a:pt x="5" y="5"/>
                    </a:cubicBezTo>
                    <a:cubicBezTo>
                      <a:pt x="4" y="4"/>
                      <a:pt x="9" y="2"/>
                      <a:pt x="13" y="3"/>
                    </a:cubicBezTo>
                    <a:cubicBezTo>
                      <a:pt x="11" y="1"/>
                      <a:pt x="11" y="1"/>
                      <a:pt x="11" y="1"/>
                    </a:cubicBezTo>
                    <a:cubicBezTo>
                      <a:pt x="8" y="0"/>
                      <a:pt x="3" y="1"/>
                      <a:pt x="0" y="2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79" name="Freeform 1171">
                <a:extLst>
                  <a:ext uri="{FF2B5EF4-FFF2-40B4-BE49-F238E27FC236}">
                    <a16:creationId xmlns:a16="http://schemas.microsoft.com/office/drawing/2014/main" xmlns="" id="{941C2206-6118-EB4E-A48A-BF97F527AF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37" y="2887"/>
                <a:ext cx="1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80" name="Freeform 1172">
                <a:extLst>
                  <a:ext uri="{FF2B5EF4-FFF2-40B4-BE49-F238E27FC236}">
                    <a16:creationId xmlns:a16="http://schemas.microsoft.com/office/drawing/2014/main" xmlns="" id="{9638C137-9D13-C84C-AF0F-7E54430BEA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26" y="2879"/>
                <a:ext cx="15" cy="9"/>
              </a:xfrm>
              <a:custGeom>
                <a:avLst/>
                <a:gdLst>
                  <a:gd name="T0" fmla="*/ 2 w 17"/>
                  <a:gd name="T1" fmla="*/ 0 h 10"/>
                  <a:gd name="T2" fmla="*/ 8 w 17"/>
                  <a:gd name="T3" fmla="*/ 4 h 10"/>
                  <a:gd name="T4" fmla="*/ 3 w 17"/>
                  <a:gd name="T5" fmla="*/ 3 h 10"/>
                  <a:gd name="T6" fmla="*/ 6 w 17"/>
                  <a:gd name="T7" fmla="*/ 7 h 10"/>
                  <a:gd name="T8" fmla="*/ 0 w 17"/>
                  <a:gd name="T9" fmla="*/ 5 h 10"/>
                  <a:gd name="T10" fmla="*/ 6 w 17"/>
                  <a:gd name="T11" fmla="*/ 9 h 10"/>
                  <a:gd name="T12" fmla="*/ 1 w 17"/>
                  <a:gd name="T13" fmla="*/ 10 h 10"/>
                  <a:gd name="T14" fmla="*/ 8 w 17"/>
                  <a:gd name="T15" fmla="*/ 10 h 10"/>
                  <a:gd name="T16" fmla="*/ 8 w 17"/>
                  <a:gd name="T17" fmla="*/ 8 h 10"/>
                  <a:gd name="T18" fmla="*/ 12 w 17"/>
                  <a:gd name="T19" fmla="*/ 9 h 10"/>
                  <a:gd name="T20" fmla="*/ 16 w 17"/>
                  <a:gd name="T21" fmla="*/ 3 h 10"/>
                  <a:gd name="T22" fmla="*/ 2 w 17"/>
                  <a:gd name="T23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7" h="10">
                    <a:moveTo>
                      <a:pt x="2" y="0"/>
                    </a:moveTo>
                    <a:cubicBezTo>
                      <a:pt x="8" y="4"/>
                      <a:pt x="8" y="4"/>
                      <a:pt x="8" y="4"/>
                    </a:cubicBezTo>
                    <a:cubicBezTo>
                      <a:pt x="6" y="4"/>
                      <a:pt x="4" y="4"/>
                      <a:pt x="3" y="3"/>
                    </a:cubicBezTo>
                    <a:cubicBezTo>
                      <a:pt x="2" y="5"/>
                      <a:pt x="7" y="5"/>
                      <a:pt x="6" y="7"/>
                    </a:cubicBezTo>
                    <a:cubicBezTo>
                      <a:pt x="0" y="7"/>
                      <a:pt x="5" y="4"/>
                      <a:pt x="0" y="5"/>
                    </a:cubicBezTo>
                    <a:cubicBezTo>
                      <a:pt x="0" y="6"/>
                      <a:pt x="0" y="8"/>
                      <a:pt x="6" y="9"/>
                    </a:cubicBezTo>
                    <a:cubicBezTo>
                      <a:pt x="1" y="10"/>
                      <a:pt x="1" y="10"/>
                      <a:pt x="1" y="10"/>
                    </a:cubicBezTo>
                    <a:cubicBezTo>
                      <a:pt x="8" y="10"/>
                      <a:pt x="8" y="10"/>
                      <a:pt x="8" y="10"/>
                    </a:cubicBezTo>
                    <a:cubicBezTo>
                      <a:pt x="10" y="9"/>
                      <a:pt x="3" y="8"/>
                      <a:pt x="8" y="8"/>
                    </a:cubicBezTo>
                    <a:cubicBezTo>
                      <a:pt x="10" y="8"/>
                      <a:pt x="11" y="8"/>
                      <a:pt x="12" y="9"/>
                    </a:cubicBezTo>
                    <a:cubicBezTo>
                      <a:pt x="10" y="8"/>
                      <a:pt x="17" y="6"/>
                      <a:pt x="16" y="3"/>
                    </a:cubicBezTo>
                    <a:cubicBezTo>
                      <a:pt x="15" y="1"/>
                      <a:pt x="5" y="2"/>
                      <a:pt x="2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81" name="Freeform 1173">
                <a:extLst>
                  <a:ext uri="{FF2B5EF4-FFF2-40B4-BE49-F238E27FC236}">
                    <a16:creationId xmlns:a16="http://schemas.microsoft.com/office/drawing/2014/main" xmlns="" id="{BA825079-2ECE-714B-80CD-B73F74DAF9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33" y="2879"/>
                <a:ext cx="3" cy="0"/>
              </a:xfrm>
              <a:custGeom>
                <a:avLst/>
                <a:gdLst>
                  <a:gd name="T0" fmla="*/ 1 w 3"/>
                  <a:gd name="T1" fmla="*/ 3 w 3"/>
                  <a:gd name="T2" fmla="*/ 0 w 3"/>
                  <a:gd name="T3" fmla="*/ 1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">
                    <a:moveTo>
                      <a:pt x="1" y="0"/>
                    </a:moveTo>
                    <a:lnTo>
                      <a:pt x="3" y="0"/>
                    </a:ln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82" name="Freeform 1174">
                <a:extLst>
                  <a:ext uri="{FF2B5EF4-FFF2-40B4-BE49-F238E27FC236}">
                    <a16:creationId xmlns:a16="http://schemas.microsoft.com/office/drawing/2014/main" xmlns="" id="{935DEB24-9242-2B49-976D-8A74A7A2C9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25" y="2871"/>
                <a:ext cx="16" cy="7"/>
              </a:xfrm>
              <a:custGeom>
                <a:avLst/>
                <a:gdLst>
                  <a:gd name="T0" fmla="*/ 1 w 18"/>
                  <a:gd name="T1" fmla="*/ 5 h 8"/>
                  <a:gd name="T2" fmla="*/ 5 w 18"/>
                  <a:gd name="T3" fmla="*/ 7 h 8"/>
                  <a:gd name="T4" fmla="*/ 2 w 18"/>
                  <a:gd name="T5" fmla="*/ 8 h 8"/>
                  <a:gd name="T6" fmla="*/ 8 w 18"/>
                  <a:gd name="T7" fmla="*/ 8 h 8"/>
                  <a:gd name="T8" fmla="*/ 5 w 18"/>
                  <a:gd name="T9" fmla="*/ 4 h 8"/>
                  <a:gd name="T10" fmla="*/ 14 w 18"/>
                  <a:gd name="T11" fmla="*/ 3 h 8"/>
                  <a:gd name="T12" fmla="*/ 12 w 18"/>
                  <a:gd name="T13" fmla="*/ 5 h 8"/>
                  <a:gd name="T14" fmla="*/ 10 w 18"/>
                  <a:gd name="T15" fmla="*/ 0 h 8"/>
                  <a:gd name="T16" fmla="*/ 8 w 18"/>
                  <a:gd name="T17" fmla="*/ 1 h 8"/>
                  <a:gd name="T18" fmla="*/ 6 w 18"/>
                  <a:gd name="T19" fmla="*/ 0 h 8"/>
                  <a:gd name="T20" fmla="*/ 1 w 18"/>
                  <a:gd name="T21" fmla="*/ 5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8" h="8">
                    <a:moveTo>
                      <a:pt x="1" y="5"/>
                    </a:moveTo>
                    <a:cubicBezTo>
                      <a:pt x="5" y="7"/>
                      <a:pt x="5" y="7"/>
                      <a:pt x="5" y="7"/>
                    </a:cubicBezTo>
                    <a:cubicBezTo>
                      <a:pt x="5" y="8"/>
                      <a:pt x="3" y="8"/>
                      <a:pt x="2" y="8"/>
                    </a:cubicBezTo>
                    <a:cubicBezTo>
                      <a:pt x="4" y="8"/>
                      <a:pt x="6" y="8"/>
                      <a:pt x="8" y="8"/>
                    </a:cubicBezTo>
                    <a:cubicBezTo>
                      <a:pt x="14" y="7"/>
                      <a:pt x="6" y="6"/>
                      <a:pt x="5" y="4"/>
                    </a:cubicBezTo>
                    <a:cubicBezTo>
                      <a:pt x="7" y="1"/>
                      <a:pt x="8" y="5"/>
                      <a:pt x="14" y="3"/>
                    </a:cubicBezTo>
                    <a:cubicBezTo>
                      <a:pt x="13" y="4"/>
                      <a:pt x="12" y="4"/>
                      <a:pt x="12" y="5"/>
                    </a:cubicBezTo>
                    <a:cubicBezTo>
                      <a:pt x="18" y="3"/>
                      <a:pt x="12" y="1"/>
                      <a:pt x="10" y="0"/>
                    </a:cubicBezTo>
                    <a:cubicBezTo>
                      <a:pt x="10" y="0"/>
                      <a:pt x="8" y="0"/>
                      <a:pt x="8" y="1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2" y="1"/>
                      <a:pt x="0" y="2"/>
                      <a:pt x="1" y="5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83" name="Freeform 1175">
                <a:extLst>
                  <a:ext uri="{FF2B5EF4-FFF2-40B4-BE49-F238E27FC236}">
                    <a16:creationId xmlns:a16="http://schemas.microsoft.com/office/drawing/2014/main" xmlns="" id="{367CDE70-7E62-DF46-9D22-2DF4250DE7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25" y="2878"/>
                <a:ext cx="2" cy="0"/>
              </a:xfrm>
              <a:custGeom>
                <a:avLst/>
                <a:gdLst>
                  <a:gd name="T0" fmla="*/ 2 w 3"/>
                  <a:gd name="T1" fmla="*/ 1 h 1"/>
                  <a:gd name="T2" fmla="*/ 3 w 3"/>
                  <a:gd name="T3" fmla="*/ 0 h 1"/>
                  <a:gd name="T4" fmla="*/ 2 w 3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1">
                    <a:moveTo>
                      <a:pt x="2" y="1"/>
                    </a:moveTo>
                    <a:cubicBezTo>
                      <a:pt x="2" y="0"/>
                      <a:pt x="2" y="0"/>
                      <a:pt x="3" y="0"/>
                    </a:cubicBezTo>
                    <a:cubicBezTo>
                      <a:pt x="1" y="0"/>
                      <a:pt x="0" y="0"/>
                      <a:pt x="2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84" name="Freeform 1176">
                <a:extLst>
                  <a:ext uri="{FF2B5EF4-FFF2-40B4-BE49-F238E27FC236}">
                    <a16:creationId xmlns:a16="http://schemas.microsoft.com/office/drawing/2014/main" xmlns="" id="{54CA0F9B-5FB9-3846-B0B3-C47BBB1F8D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34" y="2870"/>
                <a:ext cx="1" cy="1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0"/>
                      <a:pt x="0" y="0"/>
                      <a:pt x="0" y="1"/>
                    </a:cubicBezTo>
                    <a:cubicBezTo>
                      <a:pt x="1" y="1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85" name="Freeform 1177">
                <a:extLst>
                  <a:ext uri="{FF2B5EF4-FFF2-40B4-BE49-F238E27FC236}">
                    <a16:creationId xmlns:a16="http://schemas.microsoft.com/office/drawing/2014/main" xmlns="" id="{180B2C76-6BB7-CF4E-97A5-6B4857D411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26" y="2870"/>
                <a:ext cx="3" cy="1"/>
              </a:xfrm>
              <a:custGeom>
                <a:avLst/>
                <a:gdLst>
                  <a:gd name="T0" fmla="*/ 2 w 3"/>
                  <a:gd name="T1" fmla="*/ 1 h 1"/>
                  <a:gd name="T2" fmla="*/ 3 w 3"/>
                  <a:gd name="T3" fmla="*/ 0 h 1"/>
                  <a:gd name="T4" fmla="*/ 0 w 3"/>
                  <a:gd name="T5" fmla="*/ 0 h 1"/>
                  <a:gd name="T6" fmla="*/ 2 w 3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1">
                    <a:moveTo>
                      <a:pt x="2" y="1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86" name="Freeform 1178">
                <a:extLst>
                  <a:ext uri="{FF2B5EF4-FFF2-40B4-BE49-F238E27FC236}">
                    <a16:creationId xmlns:a16="http://schemas.microsoft.com/office/drawing/2014/main" xmlns="" id="{F2792860-8E1B-C04D-819D-5F99FED119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22" y="2818"/>
                <a:ext cx="16" cy="51"/>
              </a:xfrm>
              <a:custGeom>
                <a:avLst/>
                <a:gdLst>
                  <a:gd name="T0" fmla="*/ 16 w 19"/>
                  <a:gd name="T1" fmla="*/ 1 h 59"/>
                  <a:gd name="T2" fmla="*/ 13 w 19"/>
                  <a:gd name="T3" fmla="*/ 3 h 59"/>
                  <a:gd name="T4" fmla="*/ 8 w 19"/>
                  <a:gd name="T5" fmla="*/ 0 h 59"/>
                  <a:gd name="T6" fmla="*/ 1 w 19"/>
                  <a:gd name="T7" fmla="*/ 1 h 59"/>
                  <a:gd name="T8" fmla="*/ 4 w 19"/>
                  <a:gd name="T9" fmla="*/ 5 h 59"/>
                  <a:gd name="T10" fmla="*/ 1 w 19"/>
                  <a:gd name="T11" fmla="*/ 6 h 59"/>
                  <a:gd name="T12" fmla="*/ 3 w 19"/>
                  <a:gd name="T13" fmla="*/ 14 h 59"/>
                  <a:gd name="T14" fmla="*/ 5 w 19"/>
                  <a:gd name="T15" fmla="*/ 20 h 59"/>
                  <a:gd name="T16" fmla="*/ 4 w 19"/>
                  <a:gd name="T17" fmla="*/ 45 h 59"/>
                  <a:gd name="T18" fmla="*/ 10 w 19"/>
                  <a:gd name="T19" fmla="*/ 46 h 59"/>
                  <a:gd name="T20" fmla="*/ 6 w 19"/>
                  <a:gd name="T21" fmla="*/ 48 h 59"/>
                  <a:gd name="T22" fmla="*/ 6 w 19"/>
                  <a:gd name="T23" fmla="*/ 46 h 59"/>
                  <a:gd name="T24" fmla="*/ 5 w 19"/>
                  <a:gd name="T25" fmla="*/ 53 h 59"/>
                  <a:gd name="T26" fmla="*/ 12 w 19"/>
                  <a:gd name="T27" fmla="*/ 53 h 59"/>
                  <a:gd name="T28" fmla="*/ 4 w 19"/>
                  <a:gd name="T29" fmla="*/ 57 h 59"/>
                  <a:gd name="T30" fmla="*/ 9 w 19"/>
                  <a:gd name="T31" fmla="*/ 59 h 59"/>
                  <a:gd name="T32" fmla="*/ 14 w 19"/>
                  <a:gd name="T33" fmla="*/ 56 h 59"/>
                  <a:gd name="T34" fmla="*/ 17 w 19"/>
                  <a:gd name="T35" fmla="*/ 58 h 59"/>
                  <a:gd name="T36" fmla="*/ 8 w 19"/>
                  <a:gd name="T37" fmla="*/ 42 h 59"/>
                  <a:gd name="T38" fmla="*/ 12 w 19"/>
                  <a:gd name="T39" fmla="*/ 43 h 59"/>
                  <a:gd name="T40" fmla="*/ 16 w 19"/>
                  <a:gd name="T41" fmla="*/ 33 h 59"/>
                  <a:gd name="T42" fmla="*/ 9 w 19"/>
                  <a:gd name="T43" fmla="*/ 29 h 59"/>
                  <a:gd name="T44" fmla="*/ 11 w 19"/>
                  <a:gd name="T45" fmla="*/ 27 h 59"/>
                  <a:gd name="T46" fmla="*/ 9 w 19"/>
                  <a:gd name="T47" fmla="*/ 27 h 59"/>
                  <a:gd name="T48" fmla="*/ 13 w 19"/>
                  <a:gd name="T49" fmla="*/ 24 h 59"/>
                  <a:gd name="T50" fmla="*/ 5 w 19"/>
                  <a:gd name="T51" fmla="*/ 24 h 59"/>
                  <a:gd name="T52" fmla="*/ 16 w 19"/>
                  <a:gd name="T53" fmla="*/ 18 h 59"/>
                  <a:gd name="T54" fmla="*/ 12 w 19"/>
                  <a:gd name="T55" fmla="*/ 19 h 59"/>
                  <a:gd name="T56" fmla="*/ 8 w 19"/>
                  <a:gd name="T57" fmla="*/ 17 h 59"/>
                  <a:gd name="T58" fmla="*/ 15 w 19"/>
                  <a:gd name="T59" fmla="*/ 17 h 59"/>
                  <a:gd name="T60" fmla="*/ 11 w 19"/>
                  <a:gd name="T61" fmla="*/ 12 h 59"/>
                  <a:gd name="T62" fmla="*/ 7 w 19"/>
                  <a:gd name="T63" fmla="*/ 13 h 59"/>
                  <a:gd name="T64" fmla="*/ 9 w 19"/>
                  <a:gd name="T65" fmla="*/ 6 h 59"/>
                  <a:gd name="T66" fmla="*/ 16 w 19"/>
                  <a:gd name="T67" fmla="*/ 9 h 59"/>
                  <a:gd name="T68" fmla="*/ 19 w 19"/>
                  <a:gd name="T69" fmla="*/ 7 h 59"/>
                  <a:gd name="T70" fmla="*/ 10 w 19"/>
                  <a:gd name="T71" fmla="*/ 4 h 59"/>
                  <a:gd name="T72" fmla="*/ 16 w 19"/>
                  <a:gd name="T73" fmla="*/ 1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9" h="59">
                    <a:moveTo>
                      <a:pt x="16" y="1"/>
                    </a:moveTo>
                    <a:cubicBezTo>
                      <a:pt x="13" y="1"/>
                      <a:pt x="12" y="2"/>
                      <a:pt x="13" y="3"/>
                    </a:cubicBezTo>
                    <a:cubicBezTo>
                      <a:pt x="10" y="3"/>
                      <a:pt x="10" y="1"/>
                      <a:pt x="8" y="0"/>
                    </a:cubicBezTo>
                    <a:cubicBezTo>
                      <a:pt x="6" y="2"/>
                      <a:pt x="4" y="0"/>
                      <a:pt x="1" y="1"/>
                    </a:cubicBezTo>
                    <a:cubicBezTo>
                      <a:pt x="1" y="3"/>
                      <a:pt x="5" y="3"/>
                      <a:pt x="4" y="5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3" y="8"/>
                      <a:pt x="6" y="12"/>
                      <a:pt x="3" y="14"/>
                    </a:cubicBezTo>
                    <a:cubicBezTo>
                      <a:pt x="2" y="16"/>
                      <a:pt x="4" y="18"/>
                      <a:pt x="5" y="20"/>
                    </a:cubicBezTo>
                    <a:cubicBezTo>
                      <a:pt x="3" y="28"/>
                      <a:pt x="7" y="36"/>
                      <a:pt x="4" y="45"/>
                    </a:cubicBezTo>
                    <a:cubicBezTo>
                      <a:pt x="10" y="46"/>
                      <a:pt x="10" y="46"/>
                      <a:pt x="10" y="46"/>
                    </a:cubicBezTo>
                    <a:cubicBezTo>
                      <a:pt x="7" y="46"/>
                      <a:pt x="10" y="48"/>
                      <a:pt x="6" y="48"/>
                    </a:cubicBezTo>
                    <a:cubicBezTo>
                      <a:pt x="7" y="47"/>
                      <a:pt x="6" y="47"/>
                      <a:pt x="6" y="46"/>
                    </a:cubicBezTo>
                    <a:cubicBezTo>
                      <a:pt x="0" y="48"/>
                      <a:pt x="7" y="51"/>
                      <a:pt x="5" y="53"/>
                    </a:cubicBezTo>
                    <a:cubicBezTo>
                      <a:pt x="6" y="53"/>
                      <a:pt x="11" y="53"/>
                      <a:pt x="12" y="53"/>
                    </a:cubicBezTo>
                    <a:cubicBezTo>
                      <a:pt x="5" y="53"/>
                      <a:pt x="12" y="56"/>
                      <a:pt x="4" y="57"/>
                    </a:cubicBezTo>
                    <a:cubicBezTo>
                      <a:pt x="2" y="59"/>
                      <a:pt x="10" y="57"/>
                      <a:pt x="9" y="59"/>
                    </a:cubicBezTo>
                    <a:cubicBezTo>
                      <a:pt x="13" y="59"/>
                      <a:pt x="11" y="57"/>
                      <a:pt x="14" y="56"/>
                    </a:cubicBezTo>
                    <a:cubicBezTo>
                      <a:pt x="18" y="57"/>
                      <a:pt x="13" y="58"/>
                      <a:pt x="17" y="58"/>
                    </a:cubicBezTo>
                    <a:cubicBezTo>
                      <a:pt x="19" y="55"/>
                      <a:pt x="11" y="48"/>
                      <a:pt x="8" y="42"/>
                    </a:cubicBezTo>
                    <a:cubicBezTo>
                      <a:pt x="12" y="43"/>
                      <a:pt x="12" y="43"/>
                      <a:pt x="12" y="43"/>
                    </a:cubicBezTo>
                    <a:cubicBezTo>
                      <a:pt x="9" y="40"/>
                      <a:pt x="9" y="35"/>
                      <a:pt x="16" y="33"/>
                    </a:cubicBezTo>
                    <a:cubicBezTo>
                      <a:pt x="12" y="34"/>
                      <a:pt x="18" y="29"/>
                      <a:pt x="9" y="29"/>
                    </a:cubicBezTo>
                    <a:cubicBezTo>
                      <a:pt x="11" y="29"/>
                      <a:pt x="11" y="29"/>
                      <a:pt x="11" y="27"/>
                    </a:cubicBezTo>
                    <a:cubicBezTo>
                      <a:pt x="9" y="27"/>
                      <a:pt x="9" y="27"/>
                      <a:pt x="9" y="27"/>
                    </a:cubicBezTo>
                    <a:cubicBezTo>
                      <a:pt x="9" y="26"/>
                      <a:pt x="13" y="26"/>
                      <a:pt x="13" y="24"/>
                    </a:cubicBezTo>
                    <a:cubicBezTo>
                      <a:pt x="9" y="25"/>
                      <a:pt x="8" y="24"/>
                      <a:pt x="5" y="24"/>
                    </a:cubicBezTo>
                    <a:cubicBezTo>
                      <a:pt x="9" y="22"/>
                      <a:pt x="13" y="20"/>
                      <a:pt x="16" y="18"/>
                    </a:cubicBezTo>
                    <a:cubicBezTo>
                      <a:pt x="12" y="19"/>
                      <a:pt x="12" y="19"/>
                      <a:pt x="12" y="19"/>
                    </a:cubicBezTo>
                    <a:cubicBezTo>
                      <a:pt x="13" y="18"/>
                      <a:pt x="10" y="18"/>
                      <a:pt x="8" y="17"/>
                    </a:cubicBezTo>
                    <a:cubicBezTo>
                      <a:pt x="8" y="16"/>
                      <a:pt x="13" y="16"/>
                      <a:pt x="15" y="17"/>
                    </a:cubicBezTo>
                    <a:cubicBezTo>
                      <a:pt x="17" y="14"/>
                      <a:pt x="8" y="14"/>
                      <a:pt x="11" y="12"/>
                    </a:cubicBezTo>
                    <a:cubicBezTo>
                      <a:pt x="7" y="13"/>
                      <a:pt x="7" y="13"/>
                      <a:pt x="7" y="13"/>
                    </a:cubicBezTo>
                    <a:cubicBezTo>
                      <a:pt x="6" y="11"/>
                      <a:pt x="10" y="9"/>
                      <a:pt x="9" y="6"/>
                    </a:cubicBezTo>
                    <a:cubicBezTo>
                      <a:pt x="14" y="5"/>
                      <a:pt x="13" y="8"/>
                      <a:pt x="16" y="9"/>
                    </a:cubicBezTo>
                    <a:cubicBezTo>
                      <a:pt x="17" y="9"/>
                      <a:pt x="17" y="8"/>
                      <a:pt x="19" y="7"/>
                    </a:cubicBezTo>
                    <a:cubicBezTo>
                      <a:pt x="16" y="6"/>
                      <a:pt x="12" y="5"/>
                      <a:pt x="10" y="4"/>
                    </a:cubicBezTo>
                    <a:cubicBezTo>
                      <a:pt x="16" y="5"/>
                      <a:pt x="16" y="2"/>
                      <a:pt x="16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87" name="Freeform 1179">
                <a:extLst>
                  <a:ext uri="{FF2B5EF4-FFF2-40B4-BE49-F238E27FC236}">
                    <a16:creationId xmlns:a16="http://schemas.microsoft.com/office/drawing/2014/main" xmlns="" id="{2B7C76EC-19E7-E74B-B05F-C357251BDA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38" y="2824"/>
                <a:ext cx="2" cy="1"/>
              </a:xfrm>
              <a:custGeom>
                <a:avLst/>
                <a:gdLst>
                  <a:gd name="T0" fmla="*/ 0 w 2"/>
                  <a:gd name="T1" fmla="*/ 0 h 1"/>
                  <a:gd name="T2" fmla="*/ 2 w 2"/>
                  <a:gd name="T3" fmla="*/ 1 h 1"/>
                  <a:gd name="T4" fmla="*/ 1 w 2"/>
                  <a:gd name="T5" fmla="*/ 0 h 1"/>
                  <a:gd name="T6" fmla="*/ 0 w 2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88" name="Freeform 1180">
                <a:extLst>
                  <a:ext uri="{FF2B5EF4-FFF2-40B4-BE49-F238E27FC236}">
                    <a16:creationId xmlns:a16="http://schemas.microsoft.com/office/drawing/2014/main" xmlns="" id="{DF29896B-1747-4E42-B0F1-55C2EDF49E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36" y="2819"/>
                <a:ext cx="1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89" name="Rectangle 1181">
                <a:extLst>
                  <a:ext uri="{FF2B5EF4-FFF2-40B4-BE49-F238E27FC236}">
                    <a16:creationId xmlns:a16="http://schemas.microsoft.com/office/drawing/2014/main" xmlns="" id="{3CDC14D0-6565-B944-B526-D2074753B00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25" y="2830"/>
                <a:ext cx="1" cy="1"/>
              </a:xfrm>
              <a:prstGeom prst="rect">
                <a:avLst/>
              </a:pr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90" name="Freeform 1182">
                <a:extLst>
                  <a:ext uri="{FF2B5EF4-FFF2-40B4-BE49-F238E27FC236}">
                    <a16:creationId xmlns:a16="http://schemas.microsoft.com/office/drawing/2014/main" xmlns="" id="{BC970101-5EFB-DD4F-8C92-EED846D79D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36" y="2832"/>
                <a:ext cx="3" cy="2"/>
              </a:xfrm>
              <a:custGeom>
                <a:avLst/>
                <a:gdLst>
                  <a:gd name="T0" fmla="*/ 4 w 4"/>
                  <a:gd name="T1" fmla="*/ 0 h 2"/>
                  <a:gd name="T2" fmla="*/ 0 w 4"/>
                  <a:gd name="T3" fmla="*/ 2 h 2"/>
                  <a:gd name="T4" fmla="*/ 4 w 4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2">
                    <a:moveTo>
                      <a:pt x="4" y="0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2" y="2"/>
                      <a:pt x="3" y="1"/>
                      <a:pt x="4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91" name="Freeform 1183">
                <a:extLst>
                  <a:ext uri="{FF2B5EF4-FFF2-40B4-BE49-F238E27FC236}">
                    <a16:creationId xmlns:a16="http://schemas.microsoft.com/office/drawing/2014/main" xmlns="" id="{019D617D-E12D-AA4C-B47D-6B34B2E918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36" y="2844"/>
                <a:ext cx="2" cy="1"/>
              </a:xfrm>
              <a:custGeom>
                <a:avLst/>
                <a:gdLst>
                  <a:gd name="T0" fmla="*/ 0 w 3"/>
                  <a:gd name="T1" fmla="*/ 0 h 1"/>
                  <a:gd name="T2" fmla="*/ 3 w 3"/>
                  <a:gd name="T3" fmla="*/ 1 h 1"/>
                  <a:gd name="T4" fmla="*/ 0 w 3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1">
                    <a:moveTo>
                      <a:pt x="0" y="0"/>
                    </a:moveTo>
                    <a:cubicBezTo>
                      <a:pt x="3" y="1"/>
                      <a:pt x="3" y="1"/>
                      <a:pt x="3" y="1"/>
                    </a:cubicBezTo>
                    <a:cubicBezTo>
                      <a:pt x="3" y="0"/>
                      <a:pt x="2" y="0"/>
                      <a:pt x="0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92" name="Freeform 1184">
                <a:extLst>
                  <a:ext uri="{FF2B5EF4-FFF2-40B4-BE49-F238E27FC236}">
                    <a16:creationId xmlns:a16="http://schemas.microsoft.com/office/drawing/2014/main" xmlns="" id="{E4B7184B-13AC-424C-948D-C4C48CF803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37" y="2820"/>
                <a:ext cx="2" cy="2"/>
              </a:xfrm>
              <a:custGeom>
                <a:avLst/>
                <a:gdLst>
                  <a:gd name="T0" fmla="*/ 2 w 2"/>
                  <a:gd name="T1" fmla="*/ 2 h 2"/>
                  <a:gd name="T2" fmla="*/ 1 w 2"/>
                  <a:gd name="T3" fmla="*/ 1 h 2"/>
                  <a:gd name="T4" fmla="*/ 0 w 2"/>
                  <a:gd name="T5" fmla="*/ 0 h 2"/>
                  <a:gd name="T6" fmla="*/ 2 w 2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lnTo>
                      <a:pt x="1" y="1"/>
                    </a:lnTo>
                    <a:lnTo>
                      <a:pt x="0" y="0"/>
                    </a:ln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93" name="Freeform 1185">
                <a:extLst>
                  <a:ext uri="{FF2B5EF4-FFF2-40B4-BE49-F238E27FC236}">
                    <a16:creationId xmlns:a16="http://schemas.microsoft.com/office/drawing/2014/main" xmlns="" id="{F7AA9F41-6793-6A44-9E5D-071FA377F8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18" y="2790"/>
                <a:ext cx="21" cy="27"/>
              </a:xfrm>
              <a:custGeom>
                <a:avLst/>
                <a:gdLst>
                  <a:gd name="T0" fmla="*/ 5 w 25"/>
                  <a:gd name="T1" fmla="*/ 2 h 32"/>
                  <a:gd name="T2" fmla="*/ 2 w 25"/>
                  <a:gd name="T3" fmla="*/ 8 h 32"/>
                  <a:gd name="T4" fmla="*/ 13 w 25"/>
                  <a:gd name="T5" fmla="*/ 12 h 32"/>
                  <a:gd name="T6" fmla="*/ 3 w 25"/>
                  <a:gd name="T7" fmla="*/ 11 h 32"/>
                  <a:gd name="T8" fmla="*/ 10 w 25"/>
                  <a:gd name="T9" fmla="*/ 22 h 32"/>
                  <a:gd name="T10" fmla="*/ 6 w 25"/>
                  <a:gd name="T11" fmla="*/ 22 h 32"/>
                  <a:gd name="T12" fmla="*/ 16 w 25"/>
                  <a:gd name="T13" fmla="*/ 26 h 32"/>
                  <a:gd name="T14" fmla="*/ 5 w 25"/>
                  <a:gd name="T15" fmla="*/ 26 h 32"/>
                  <a:gd name="T16" fmla="*/ 5 w 25"/>
                  <a:gd name="T17" fmla="*/ 26 h 32"/>
                  <a:gd name="T18" fmla="*/ 8 w 25"/>
                  <a:gd name="T19" fmla="*/ 32 h 32"/>
                  <a:gd name="T20" fmla="*/ 14 w 25"/>
                  <a:gd name="T21" fmla="*/ 32 h 32"/>
                  <a:gd name="T22" fmla="*/ 20 w 25"/>
                  <a:gd name="T23" fmla="*/ 32 h 32"/>
                  <a:gd name="T24" fmla="*/ 16 w 25"/>
                  <a:gd name="T25" fmla="*/ 28 h 32"/>
                  <a:gd name="T26" fmla="*/ 20 w 25"/>
                  <a:gd name="T27" fmla="*/ 28 h 32"/>
                  <a:gd name="T28" fmla="*/ 17 w 25"/>
                  <a:gd name="T29" fmla="*/ 26 h 32"/>
                  <a:gd name="T30" fmla="*/ 21 w 25"/>
                  <a:gd name="T31" fmla="*/ 26 h 32"/>
                  <a:gd name="T32" fmla="*/ 17 w 25"/>
                  <a:gd name="T33" fmla="*/ 23 h 32"/>
                  <a:gd name="T34" fmla="*/ 18 w 25"/>
                  <a:gd name="T35" fmla="*/ 23 h 32"/>
                  <a:gd name="T36" fmla="*/ 13 w 25"/>
                  <a:gd name="T37" fmla="*/ 22 h 32"/>
                  <a:gd name="T38" fmla="*/ 18 w 25"/>
                  <a:gd name="T39" fmla="*/ 20 h 32"/>
                  <a:gd name="T40" fmla="*/ 15 w 25"/>
                  <a:gd name="T41" fmla="*/ 21 h 32"/>
                  <a:gd name="T42" fmla="*/ 20 w 25"/>
                  <a:gd name="T43" fmla="*/ 14 h 32"/>
                  <a:gd name="T44" fmla="*/ 17 w 25"/>
                  <a:gd name="T45" fmla="*/ 13 h 32"/>
                  <a:gd name="T46" fmla="*/ 20 w 25"/>
                  <a:gd name="T47" fmla="*/ 16 h 32"/>
                  <a:gd name="T48" fmla="*/ 10 w 25"/>
                  <a:gd name="T49" fmla="*/ 16 h 32"/>
                  <a:gd name="T50" fmla="*/ 18 w 25"/>
                  <a:gd name="T51" fmla="*/ 12 h 32"/>
                  <a:gd name="T52" fmla="*/ 17 w 25"/>
                  <a:gd name="T53" fmla="*/ 7 h 32"/>
                  <a:gd name="T54" fmla="*/ 18 w 25"/>
                  <a:gd name="T55" fmla="*/ 7 h 32"/>
                  <a:gd name="T56" fmla="*/ 15 w 25"/>
                  <a:gd name="T57" fmla="*/ 3 h 32"/>
                  <a:gd name="T58" fmla="*/ 13 w 25"/>
                  <a:gd name="T59" fmla="*/ 5 h 32"/>
                  <a:gd name="T60" fmla="*/ 10 w 25"/>
                  <a:gd name="T61" fmla="*/ 3 h 32"/>
                  <a:gd name="T62" fmla="*/ 12 w 25"/>
                  <a:gd name="T63" fmla="*/ 3 h 32"/>
                  <a:gd name="T64" fmla="*/ 6 w 25"/>
                  <a:gd name="T65" fmla="*/ 0 h 32"/>
                  <a:gd name="T66" fmla="*/ 10 w 25"/>
                  <a:gd name="T67" fmla="*/ 4 h 32"/>
                  <a:gd name="T68" fmla="*/ 5 w 25"/>
                  <a:gd name="T69" fmla="*/ 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5" h="32">
                    <a:moveTo>
                      <a:pt x="5" y="2"/>
                    </a:moveTo>
                    <a:cubicBezTo>
                      <a:pt x="0" y="4"/>
                      <a:pt x="3" y="6"/>
                      <a:pt x="2" y="8"/>
                    </a:cubicBezTo>
                    <a:cubicBezTo>
                      <a:pt x="5" y="11"/>
                      <a:pt x="12" y="8"/>
                      <a:pt x="13" y="12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4" y="15"/>
                      <a:pt x="2" y="19"/>
                      <a:pt x="10" y="22"/>
                    </a:cubicBezTo>
                    <a:cubicBezTo>
                      <a:pt x="9" y="22"/>
                      <a:pt x="8" y="23"/>
                      <a:pt x="6" y="22"/>
                    </a:cubicBezTo>
                    <a:cubicBezTo>
                      <a:pt x="7" y="24"/>
                      <a:pt x="19" y="23"/>
                      <a:pt x="16" y="26"/>
                    </a:cubicBezTo>
                    <a:cubicBezTo>
                      <a:pt x="11" y="23"/>
                      <a:pt x="11" y="27"/>
                      <a:pt x="5" y="26"/>
                    </a:cubicBezTo>
                    <a:cubicBezTo>
                      <a:pt x="5" y="26"/>
                      <a:pt x="5" y="26"/>
                      <a:pt x="5" y="26"/>
                    </a:cubicBezTo>
                    <a:cubicBezTo>
                      <a:pt x="5" y="28"/>
                      <a:pt x="8" y="30"/>
                      <a:pt x="8" y="32"/>
                    </a:cubicBezTo>
                    <a:cubicBezTo>
                      <a:pt x="10" y="32"/>
                      <a:pt x="14" y="30"/>
                      <a:pt x="14" y="32"/>
                    </a:cubicBezTo>
                    <a:cubicBezTo>
                      <a:pt x="15" y="31"/>
                      <a:pt x="17" y="32"/>
                      <a:pt x="20" y="32"/>
                    </a:cubicBezTo>
                    <a:cubicBezTo>
                      <a:pt x="17" y="30"/>
                      <a:pt x="19" y="29"/>
                      <a:pt x="16" y="28"/>
                    </a:cubicBezTo>
                    <a:cubicBezTo>
                      <a:pt x="19" y="27"/>
                      <a:pt x="17" y="29"/>
                      <a:pt x="20" y="28"/>
                    </a:cubicBezTo>
                    <a:cubicBezTo>
                      <a:pt x="17" y="26"/>
                      <a:pt x="17" y="26"/>
                      <a:pt x="17" y="26"/>
                    </a:cubicBezTo>
                    <a:cubicBezTo>
                      <a:pt x="17" y="25"/>
                      <a:pt x="20" y="27"/>
                      <a:pt x="21" y="26"/>
                    </a:cubicBezTo>
                    <a:cubicBezTo>
                      <a:pt x="19" y="26"/>
                      <a:pt x="17" y="24"/>
                      <a:pt x="17" y="23"/>
                    </a:cubicBezTo>
                    <a:cubicBezTo>
                      <a:pt x="18" y="23"/>
                      <a:pt x="18" y="23"/>
                      <a:pt x="18" y="23"/>
                    </a:cubicBezTo>
                    <a:cubicBezTo>
                      <a:pt x="17" y="23"/>
                      <a:pt x="19" y="21"/>
                      <a:pt x="13" y="22"/>
                    </a:cubicBezTo>
                    <a:cubicBezTo>
                      <a:pt x="18" y="20"/>
                      <a:pt x="18" y="20"/>
                      <a:pt x="18" y="20"/>
                    </a:cubicBezTo>
                    <a:cubicBezTo>
                      <a:pt x="15" y="21"/>
                      <a:pt x="15" y="21"/>
                      <a:pt x="15" y="21"/>
                    </a:cubicBezTo>
                    <a:cubicBezTo>
                      <a:pt x="16" y="18"/>
                      <a:pt x="25" y="17"/>
                      <a:pt x="20" y="14"/>
                    </a:cubicBezTo>
                    <a:cubicBezTo>
                      <a:pt x="19" y="15"/>
                      <a:pt x="17" y="14"/>
                      <a:pt x="17" y="13"/>
                    </a:cubicBezTo>
                    <a:cubicBezTo>
                      <a:pt x="14" y="15"/>
                      <a:pt x="19" y="15"/>
                      <a:pt x="20" y="16"/>
                    </a:cubicBezTo>
                    <a:cubicBezTo>
                      <a:pt x="16" y="17"/>
                      <a:pt x="12" y="14"/>
                      <a:pt x="10" y="16"/>
                    </a:cubicBezTo>
                    <a:cubicBezTo>
                      <a:pt x="14" y="14"/>
                      <a:pt x="10" y="13"/>
                      <a:pt x="18" y="12"/>
                    </a:cubicBezTo>
                    <a:cubicBezTo>
                      <a:pt x="19" y="10"/>
                      <a:pt x="15" y="9"/>
                      <a:pt x="17" y="7"/>
                    </a:cubicBezTo>
                    <a:cubicBezTo>
                      <a:pt x="18" y="7"/>
                      <a:pt x="18" y="7"/>
                      <a:pt x="18" y="7"/>
                    </a:cubicBezTo>
                    <a:cubicBezTo>
                      <a:pt x="12" y="6"/>
                      <a:pt x="20" y="5"/>
                      <a:pt x="15" y="3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1" y="5"/>
                      <a:pt x="11" y="4"/>
                      <a:pt x="10" y="3"/>
                    </a:cubicBezTo>
                    <a:cubicBezTo>
                      <a:pt x="11" y="3"/>
                      <a:pt x="11" y="3"/>
                      <a:pt x="12" y="3"/>
                    </a:cubicBezTo>
                    <a:cubicBezTo>
                      <a:pt x="8" y="3"/>
                      <a:pt x="8" y="0"/>
                      <a:pt x="6" y="0"/>
                    </a:cubicBezTo>
                    <a:cubicBezTo>
                      <a:pt x="6" y="1"/>
                      <a:pt x="9" y="2"/>
                      <a:pt x="10" y="4"/>
                    </a:cubicBezTo>
                    <a:cubicBezTo>
                      <a:pt x="8" y="3"/>
                      <a:pt x="4" y="3"/>
                      <a:pt x="5" y="2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94" name="Freeform 1186">
                <a:extLst>
                  <a:ext uri="{FF2B5EF4-FFF2-40B4-BE49-F238E27FC236}">
                    <a16:creationId xmlns:a16="http://schemas.microsoft.com/office/drawing/2014/main" xmlns="" id="{352D4389-AB19-FF47-9D20-F9ADDBF095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33" y="2809"/>
                <a:ext cx="2" cy="1"/>
              </a:xfrm>
              <a:custGeom>
                <a:avLst/>
                <a:gdLst>
                  <a:gd name="T0" fmla="*/ 2 w 2"/>
                  <a:gd name="T1" fmla="*/ 1 h 1"/>
                  <a:gd name="T2" fmla="*/ 0 w 2"/>
                  <a:gd name="T3" fmla="*/ 0 h 1"/>
                  <a:gd name="T4" fmla="*/ 2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95" name="Freeform 1187">
                <a:extLst>
                  <a:ext uri="{FF2B5EF4-FFF2-40B4-BE49-F238E27FC236}">
                    <a16:creationId xmlns:a16="http://schemas.microsoft.com/office/drawing/2014/main" xmlns="" id="{6DA7FDDA-790A-3A47-933C-A2C8B60EA9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16" y="2767"/>
                <a:ext cx="24" cy="22"/>
              </a:xfrm>
              <a:custGeom>
                <a:avLst/>
                <a:gdLst>
                  <a:gd name="T0" fmla="*/ 14 w 28"/>
                  <a:gd name="T1" fmla="*/ 18 h 25"/>
                  <a:gd name="T2" fmla="*/ 20 w 28"/>
                  <a:gd name="T3" fmla="*/ 18 h 25"/>
                  <a:gd name="T4" fmla="*/ 9 w 28"/>
                  <a:gd name="T5" fmla="*/ 18 h 25"/>
                  <a:gd name="T6" fmla="*/ 7 w 28"/>
                  <a:gd name="T7" fmla="*/ 15 h 25"/>
                  <a:gd name="T8" fmla="*/ 17 w 28"/>
                  <a:gd name="T9" fmla="*/ 15 h 25"/>
                  <a:gd name="T10" fmla="*/ 18 w 28"/>
                  <a:gd name="T11" fmla="*/ 12 h 25"/>
                  <a:gd name="T12" fmla="*/ 12 w 28"/>
                  <a:gd name="T13" fmla="*/ 13 h 25"/>
                  <a:gd name="T14" fmla="*/ 9 w 28"/>
                  <a:gd name="T15" fmla="*/ 10 h 25"/>
                  <a:gd name="T16" fmla="*/ 11 w 28"/>
                  <a:gd name="T17" fmla="*/ 11 h 25"/>
                  <a:gd name="T18" fmla="*/ 17 w 28"/>
                  <a:gd name="T19" fmla="*/ 9 h 25"/>
                  <a:gd name="T20" fmla="*/ 2 w 28"/>
                  <a:gd name="T21" fmla="*/ 2 h 25"/>
                  <a:gd name="T22" fmla="*/ 2 w 28"/>
                  <a:gd name="T23" fmla="*/ 4 h 25"/>
                  <a:gd name="T24" fmla="*/ 10 w 28"/>
                  <a:gd name="T25" fmla="*/ 4 h 25"/>
                  <a:gd name="T26" fmla="*/ 8 w 28"/>
                  <a:gd name="T27" fmla="*/ 7 h 25"/>
                  <a:gd name="T28" fmla="*/ 4 w 28"/>
                  <a:gd name="T29" fmla="*/ 5 h 25"/>
                  <a:gd name="T30" fmla="*/ 4 w 28"/>
                  <a:gd name="T31" fmla="*/ 22 h 25"/>
                  <a:gd name="T32" fmla="*/ 4 w 28"/>
                  <a:gd name="T33" fmla="*/ 20 h 25"/>
                  <a:gd name="T34" fmla="*/ 9 w 28"/>
                  <a:gd name="T35" fmla="*/ 22 h 25"/>
                  <a:gd name="T36" fmla="*/ 15 w 28"/>
                  <a:gd name="T37" fmla="*/ 21 h 25"/>
                  <a:gd name="T38" fmla="*/ 13 w 28"/>
                  <a:gd name="T39" fmla="*/ 22 h 25"/>
                  <a:gd name="T40" fmla="*/ 20 w 28"/>
                  <a:gd name="T41" fmla="*/ 22 h 25"/>
                  <a:gd name="T42" fmla="*/ 23 w 28"/>
                  <a:gd name="T43" fmla="*/ 25 h 25"/>
                  <a:gd name="T44" fmla="*/ 23 w 28"/>
                  <a:gd name="T45" fmla="*/ 19 h 25"/>
                  <a:gd name="T46" fmla="*/ 14 w 28"/>
                  <a:gd name="T47" fmla="*/ 18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8" h="25">
                    <a:moveTo>
                      <a:pt x="14" y="18"/>
                    </a:moveTo>
                    <a:cubicBezTo>
                      <a:pt x="15" y="17"/>
                      <a:pt x="18" y="19"/>
                      <a:pt x="20" y="18"/>
                    </a:cubicBezTo>
                    <a:cubicBezTo>
                      <a:pt x="17" y="16"/>
                      <a:pt x="14" y="19"/>
                      <a:pt x="9" y="18"/>
                    </a:cubicBezTo>
                    <a:cubicBezTo>
                      <a:pt x="12" y="17"/>
                      <a:pt x="7" y="16"/>
                      <a:pt x="7" y="15"/>
                    </a:cubicBezTo>
                    <a:cubicBezTo>
                      <a:pt x="10" y="16"/>
                      <a:pt x="15" y="15"/>
                      <a:pt x="17" y="15"/>
                    </a:cubicBezTo>
                    <a:cubicBezTo>
                      <a:pt x="15" y="15"/>
                      <a:pt x="18" y="13"/>
                      <a:pt x="18" y="12"/>
                    </a:cubicBezTo>
                    <a:cubicBezTo>
                      <a:pt x="14" y="15"/>
                      <a:pt x="16" y="11"/>
                      <a:pt x="12" y="13"/>
                    </a:cubicBezTo>
                    <a:cubicBezTo>
                      <a:pt x="9" y="12"/>
                      <a:pt x="6" y="10"/>
                      <a:pt x="9" y="10"/>
                    </a:cubicBezTo>
                    <a:cubicBezTo>
                      <a:pt x="11" y="10"/>
                      <a:pt x="11" y="10"/>
                      <a:pt x="11" y="11"/>
                    </a:cubicBezTo>
                    <a:cubicBezTo>
                      <a:pt x="15" y="11"/>
                      <a:pt x="13" y="9"/>
                      <a:pt x="17" y="9"/>
                    </a:cubicBezTo>
                    <a:cubicBezTo>
                      <a:pt x="11" y="7"/>
                      <a:pt x="11" y="0"/>
                      <a:pt x="2" y="2"/>
                    </a:cubicBezTo>
                    <a:cubicBezTo>
                      <a:pt x="0" y="3"/>
                      <a:pt x="2" y="4"/>
                      <a:pt x="2" y="4"/>
                    </a:cubicBezTo>
                    <a:cubicBezTo>
                      <a:pt x="4" y="2"/>
                      <a:pt x="8" y="4"/>
                      <a:pt x="10" y="4"/>
                    </a:cubicBezTo>
                    <a:cubicBezTo>
                      <a:pt x="8" y="5"/>
                      <a:pt x="11" y="7"/>
                      <a:pt x="8" y="7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2" y="10"/>
                      <a:pt x="3" y="16"/>
                      <a:pt x="4" y="22"/>
                    </a:cubicBezTo>
                    <a:cubicBezTo>
                      <a:pt x="4" y="20"/>
                      <a:pt x="4" y="20"/>
                      <a:pt x="4" y="20"/>
                    </a:cubicBezTo>
                    <a:cubicBezTo>
                      <a:pt x="7" y="20"/>
                      <a:pt x="7" y="21"/>
                      <a:pt x="9" y="22"/>
                    </a:cubicBezTo>
                    <a:cubicBezTo>
                      <a:pt x="15" y="21"/>
                      <a:pt x="15" y="21"/>
                      <a:pt x="15" y="21"/>
                    </a:cubicBezTo>
                    <a:cubicBezTo>
                      <a:pt x="15" y="21"/>
                      <a:pt x="16" y="22"/>
                      <a:pt x="13" y="22"/>
                    </a:cubicBezTo>
                    <a:cubicBezTo>
                      <a:pt x="16" y="23"/>
                      <a:pt x="18" y="22"/>
                      <a:pt x="20" y="22"/>
                    </a:cubicBezTo>
                    <a:cubicBezTo>
                      <a:pt x="21" y="24"/>
                      <a:pt x="19" y="24"/>
                      <a:pt x="23" y="25"/>
                    </a:cubicBezTo>
                    <a:cubicBezTo>
                      <a:pt x="28" y="22"/>
                      <a:pt x="18" y="23"/>
                      <a:pt x="23" y="19"/>
                    </a:cubicBezTo>
                    <a:lnTo>
                      <a:pt x="14" y="18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96" name="Freeform 1188">
                <a:extLst>
                  <a:ext uri="{FF2B5EF4-FFF2-40B4-BE49-F238E27FC236}">
                    <a16:creationId xmlns:a16="http://schemas.microsoft.com/office/drawing/2014/main" xmlns="" id="{74F5398B-79E0-3B44-AFF9-D23534B1BD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28" y="2788"/>
                <a:ext cx="4" cy="1"/>
              </a:xfrm>
              <a:custGeom>
                <a:avLst/>
                <a:gdLst>
                  <a:gd name="T0" fmla="*/ 4 w 4"/>
                  <a:gd name="T1" fmla="*/ 1 h 1"/>
                  <a:gd name="T2" fmla="*/ 0 w 4"/>
                  <a:gd name="T3" fmla="*/ 0 h 1"/>
                  <a:gd name="T4" fmla="*/ 2 w 4"/>
                  <a:gd name="T5" fmla="*/ 1 h 1"/>
                  <a:gd name="T6" fmla="*/ 4 w 4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1">
                    <a:moveTo>
                      <a:pt x="4" y="1"/>
                    </a:moveTo>
                    <a:lnTo>
                      <a:pt x="0" y="0"/>
                    </a:lnTo>
                    <a:lnTo>
                      <a:pt x="2" y="1"/>
                    </a:lnTo>
                    <a:lnTo>
                      <a:pt x="4" y="1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97" name="Freeform 1189">
                <a:extLst>
                  <a:ext uri="{FF2B5EF4-FFF2-40B4-BE49-F238E27FC236}">
                    <a16:creationId xmlns:a16="http://schemas.microsoft.com/office/drawing/2014/main" xmlns="" id="{E71E6821-991D-B249-B409-E01BFA6293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19" y="2787"/>
                <a:ext cx="4" cy="1"/>
              </a:xfrm>
              <a:custGeom>
                <a:avLst/>
                <a:gdLst>
                  <a:gd name="T0" fmla="*/ 0 w 5"/>
                  <a:gd name="T1" fmla="*/ 1 h 1"/>
                  <a:gd name="T2" fmla="*/ 4 w 5"/>
                  <a:gd name="T3" fmla="*/ 1 h 1"/>
                  <a:gd name="T4" fmla="*/ 0 w 5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1">
                    <a:moveTo>
                      <a:pt x="0" y="1"/>
                    </a:moveTo>
                    <a:cubicBezTo>
                      <a:pt x="4" y="1"/>
                      <a:pt x="4" y="1"/>
                      <a:pt x="4" y="1"/>
                    </a:cubicBezTo>
                    <a:cubicBezTo>
                      <a:pt x="5" y="0"/>
                      <a:pt x="3" y="0"/>
                      <a:pt x="0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98" name="Freeform 1190">
                <a:extLst>
                  <a:ext uri="{FF2B5EF4-FFF2-40B4-BE49-F238E27FC236}">
                    <a16:creationId xmlns:a16="http://schemas.microsoft.com/office/drawing/2014/main" xmlns="" id="{13443DD4-700B-6444-814F-6B12963805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29" y="2772"/>
                <a:ext cx="3" cy="1"/>
              </a:xfrm>
              <a:custGeom>
                <a:avLst/>
                <a:gdLst>
                  <a:gd name="T0" fmla="*/ 3 w 3"/>
                  <a:gd name="T1" fmla="*/ 1 h 1"/>
                  <a:gd name="T2" fmla="*/ 1 w 3"/>
                  <a:gd name="T3" fmla="*/ 0 h 1"/>
                  <a:gd name="T4" fmla="*/ 0 w 3"/>
                  <a:gd name="T5" fmla="*/ 1 h 1"/>
                  <a:gd name="T6" fmla="*/ 3 w 3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1">
                    <a:moveTo>
                      <a:pt x="3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2" y="1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299" name="Freeform 1191">
                <a:extLst>
                  <a:ext uri="{FF2B5EF4-FFF2-40B4-BE49-F238E27FC236}">
                    <a16:creationId xmlns:a16="http://schemas.microsoft.com/office/drawing/2014/main" xmlns="" id="{543979D2-AA58-3147-B103-C22446EC22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16" y="2763"/>
                <a:ext cx="12" cy="7"/>
              </a:xfrm>
              <a:custGeom>
                <a:avLst/>
                <a:gdLst>
                  <a:gd name="T0" fmla="*/ 0 w 14"/>
                  <a:gd name="T1" fmla="*/ 0 h 8"/>
                  <a:gd name="T2" fmla="*/ 1 w 14"/>
                  <a:gd name="T3" fmla="*/ 6 h 8"/>
                  <a:gd name="T4" fmla="*/ 13 w 14"/>
                  <a:gd name="T5" fmla="*/ 6 h 8"/>
                  <a:gd name="T6" fmla="*/ 5 w 14"/>
                  <a:gd name="T7" fmla="*/ 4 h 8"/>
                  <a:gd name="T8" fmla="*/ 5 w 14"/>
                  <a:gd name="T9" fmla="*/ 0 h 8"/>
                  <a:gd name="T10" fmla="*/ 0 w 14"/>
                  <a:gd name="T11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" h="8">
                    <a:moveTo>
                      <a:pt x="0" y="0"/>
                    </a:moveTo>
                    <a:cubicBezTo>
                      <a:pt x="1" y="2"/>
                      <a:pt x="4" y="4"/>
                      <a:pt x="1" y="6"/>
                    </a:cubicBezTo>
                    <a:cubicBezTo>
                      <a:pt x="5" y="8"/>
                      <a:pt x="9" y="6"/>
                      <a:pt x="13" y="6"/>
                    </a:cubicBezTo>
                    <a:cubicBezTo>
                      <a:pt x="14" y="5"/>
                      <a:pt x="6" y="5"/>
                      <a:pt x="5" y="4"/>
                    </a:cubicBezTo>
                    <a:cubicBezTo>
                      <a:pt x="9" y="3"/>
                      <a:pt x="4" y="1"/>
                      <a:pt x="5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00" name="Freeform 1192">
                <a:extLst>
                  <a:ext uri="{FF2B5EF4-FFF2-40B4-BE49-F238E27FC236}">
                    <a16:creationId xmlns:a16="http://schemas.microsoft.com/office/drawing/2014/main" xmlns="" id="{FE89C4BC-CD37-F149-A278-670663000A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18" y="2712"/>
                <a:ext cx="19" cy="54"/>
              </a:xfrm>
              <a:custGeom>
                <a:avLst/>
                <a:gdLst>
                  <a:gd name="T0" fmla="*/ 13 w 22"/>
                  <a:gd name="T1" fmla="*/ 51 h 62"/>
                  <a:gd name="T2" fmla="*/ 11 w 22"/>
                  <a:gd name="T3" fmla="*/ 47 h 62"/>
                  <a:gd name="T4" fmla="*/ 14 w 22"/>
                  <a:gd name="T5" fmla="*/ 49 h 62"/>
                  <a:gd name="T6" fmla="*/ 17 w 22"/>
                  <a:gd name="T7" fmla="*/ 46 h 62"/>
                  <a:gd name="T8" fmla="*/ 14 w 22"/>
                  <a:gd name="T9" fmla="*/ 47 h 62"/>
                  <a:gd name="T10" fmla="*/ 13 w 22"/>
                  <a:gd name="T11" fmla="*/ 41 h 62"/>
                  <a:gd name="T12" fmla="*/ 8 w 22"/>
                  <a:gd name="T13" fmla="*/ 40 h 62"/>
                  <a:gd name="T14" fmla="*/ 16 w 22"/>
                  <a:gd name="T15" fmla="*/ 36 h 62"/>
                  <a:gd name="T16" fmla="*/ 5 w 22"/>
                  <a:gd name="T17" fmla="*/ 37 h 62"/>
                  <a:gd name="T18" fmla="*/ 9 w 22"/>
                  <a:gd name="T19" fmla="*/ 31 h 62"/>
                  <a:gd name="T20" fmla="*/ 9 w 22"/>
                  <a:gd name="T21" fmla="*/ 32 h 62"/>
                  <a:gd name="T22" fmla="*/ 10 w 22"/>
                  <a:gd name="T23" fmla="*/ 29 h 62"/>
                  <a:gd name="T24" fmla="*/ 15 w 22"/>
                  <a:gd name="T25" fmla="*/ 29 h 62"/>
                  <a:gd name="T26" fmla="*/ 14 w 22"/>
                  <a:gd name="T27" fmla="*/ 24 h 62"/>
                  <a:gd name="T28" fmla="*/ 17 w 22"/>
                  <a:gd name="T29" fmla="*/ 24 h 62"/>
                  <a:gd name="T30" fmla="*/ 13 w 22"/>
                  <a:gd name="T31" fmla="*/ 15 h 62"/>
                  <a:gd name="T32" fmla="*/ 16 w 22"/>
                  <a:gd name="T33" fmla="*/ 13 h 62"/>
                  <a:gd name="T34" fmla="*/ 6 w 22"/>
                  <a:gd name="T35" fmla="*/ 14 h 62"/>
                  <a:gd name="T36" fmla="*/ 7 w 22"/>
                  <a:gd name="T37" fmla="*/ 10 h 62"/>
                  <a:gd name="T38" fmla="*/ 13 w 22"/>
                  <a:gd name="T39" fmla="*/ 11 h 62"/>
                  <a:gd name="T40" fmla="*/ 11 w 22"/>
                  <a:gd name="T41" fmla="*/ 9 h 62"/>
                  <a:gd name="T42" fmla="*/ 16 w 22"/>
                  <a:gd name="T43" fmla="*/ 8 h 62"/>
                  <a:gd name="T44" fmla="*/ 8 w 22"/>
                  <a:gd name="T45" fmla="*/ 4 h 62"/>
                  <a:gd name="T46" fmla="*/ 9 w 22"/>
                  <a:gd name="T47" fmla="*/ 1 h 62"/>
                  <a:gd name="T48" fmla="*/ 0 w 22"/>
                  <a:gd name="T49" fmla="*/ 3 h 62"/>
                  <a:gd name="T50" fmla="*/ 2 w 22"/>
                  <a:gd name="T51" fmla="*/ 16 h 62"/>
                  <a:gd name="T52" fmla="*/ 7 w 22"/>
                  <a:gd name="T53" fmla="*/ 20 h 62"/>
                  <a:gd name="T54" fmla="*/ 1 w 22"/>
                  <a:gd name="T55" fmla="*/ 21 h 62"/>
                  <a:gd name="T56" fmla="*/ 7 w 22"/>
                  <a:gd name="T57" fmla="*/ 21 h 62"/>
                  <a:gd name="T58" fmla="*/ 1 w 22"/>
                  <a:gd name="T59" fmla="*/ 23 h 62"/>
                  <a:gd name="T60" fmla="*/ 7 w 22"/>
                  <a:gd name="T61" fmla="*/ 24 h 62"/>
                  <a:gd name="T62" fmla="*/ 0 w 22"/>
                  <a:gd name="T63" fmla="*/ 25 h 62"/>
                  <a:gd name="T64" fmla="*/ 3 w 22"/>
                  <a:gd name="T65" fmla="*/ 47 h 62"/>
                  <a:gd name="T66" fmla="*/ 7 w 22"/>
                  <a:gd name="T67" fmla="*/ 46 h 62"/>
                  <a:gd name="T68" fmla="*/ 7 w 22"/>
                  <a:gd name="T69" fmla="*/ 55 h 62"/>
                  <a:gd name="T70" fmla="*/ 11 w 22"/>
                  <a:gd name="T71" fmla="*/ 56 h 62"/>
                  <a:gd name="T72" fmla="*/ 2 w 22"/>
                  <a:gd name="T73" fmla="*/ 55 h 62"/>
                  <a:gd name="T74" fmla="*/ 3 w 22"/>
                  <a:gd name="T75" fmla="*/ 58 h 62"/>
                  <a:gd name="T76" fmla="*/ 5 w 22"/>
                  <a:gd name="T77" fmla="*/ 56 h 62"/>
                  <a:gd name="T78" fmla="*/ 3 w 22"/>
                  <a:gd name="T79" fmla="*/ 59 h 62"/>
                  <a:gd name="T80" fmla="*/ 14 w 22"/>
                  <a:gd name="T81" fmla="*/ 57 h 62"/>
                  <a:gd name="T82" fmla="*/ 19 w 22"/>
                  <a:gd name="T83" fmla="*/ 50 h 62"/>
                  <a:gd name="T84" fmla="*/ 13 w 22"/>
                  <a:gd name="T85" fmla="*/ 51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2" h="62">
                    <a:moveTo>
                      <a:pt x="13" y="51"/>
                    </a:moveTo>
                    <a:cubicBezTo>
                      <a:pt x="13" y="49"/>
                      <a:pt x="10" y="48"/>
                      <a:pt x="11" y="47"/>
                    </a:cubicBezTo>
                    <a:cubicBezTo>
                      <a:pt x="14" y="48"/>
                      <a:pt x="15" y="48"/>
                      <a:pt x="14" y="49"/>
                    </a:cubicBezTo>
                    <a:cubicBezTo>
                      <a:pt x="19" y="48"/>
                      <a:pt x="13" y="48"/>
                      <a:pt x="17" y="46"/>
                    </a:cubicBezTo>
                    <a:cubicBezTo>
                      <a:pt x="16" y="47"/>
                      <a:pt x="15" y="47"/>
                      <a:pt x="14" y="47"/>
                    </a:cubicBezTo>
                    <a:cubicBezTo>
                      <a:pt x="15" y="44"/>
                      <a:pt x="10" y="45"/>
                      <a:pt x="13" y="41"/>
                    </a:cubicBezTo>
                    <a:cubicBezTo>
                      <a:pt x="11" y="40"/>
                      <a:pt x="11" y="40"/>
                      <a:pt x="8" y="40"/>
                    </a:cubicBezTo>
                    <a:cubicBezTo>
                      <a:pt x="12" y="38"/>
                      <a:pt x="12" y="39"/>
                      <a:pt x="16" y="36"/>
                    </a:cubicBezTo>
                    <a:cubicBezTo>
                      <a:pt x="14" y="36"/>
                      <a:pt x="9" y="37"/>
                      <a:pt x="5" y="37"/>
                    </a:cubicBezTo>
                    <a:cubicBezTo>
                      <a:pt x="11" y="33"/>
                      <a:pt x="4" y="33"/>
                      <a:pt x="9" y="31"/>
                    </a:cubicBezTo>
                    <a:cubicBezTo>
                      <a:pt x="9" y="31"/>
                      <a:pt x="10" y="32"/>
                      <a:pt x="9" y="32"/>
                    </a:cubicBezTo>
                    <a:cubicBezTo>
                      <a:pt x="16" y="32"/>
                      <a:pt x="8" y="30"/>
                      <a:pt x="10" y="29"/>
                    </a:cubicBezTo>
                    <a:cubicBezTo>
                      <a:pt x="15" y="29"/>
                      <a:pt x="15" y="29"/>
                      <a:pt x="15" y="29"/>
                    </a:cubicBezTo>
                    <a:cubicBezTo>
                      <a:pt x="14" y="28"/>
                      <a:pt x="10" y="26"/>
                      <a:pt x="14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3" y="21"/>
                      <a:pt x="15" y="18"/>
                      <a:pt x="13" y="15"/>
                    </a:cubicBezTo>
                    <a:cubicBezTo>
                      <a:pt x="16" y="13"/>
                      <a:pt x="16" y="13"/>
                      <a:pt x="16" y="13"/>
                    </a:cubicBezTo>
                    <a:cubicBezTo>
                      <a:pt x="12" y="10"/>
                      <a:pt x="14" y="17"/>
                      <a:pt x="6" y="14"/>
                    </a:cubicBezTo>
                    <a:cubicBezTo>
                      <a:pt x="16" y="14"/>
                      <a:pt x="3" y="13"/>
                      <a:pt x="7" y="10"/>
                    </a:cubicBezTo>
                    <a:cubicBezTo>
                      <a:pt x="11" y="9"/>
                      <a:pt x="9" y="13"/>
                      <a:pt x="13" y="11"/>
                    </a:cubicBezTo>
                    <a:cubicBezTo>
                      <a:pt x="9" y="11"/>
                      <a:pt x="12" y="10"/>
                      <a:pt x="11" y="9"/>
                    </a:cubicBezTo>
                    <a:cubicBezTo>
                      <a:pt x="15" y="9"/>
                      <a:pt x="11" y="7"/>
                      <a:pt x="16" y="8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10" y="3"/>
                      <a:pt x="10" y="2"/>
                      <a:pt x="9" y="1"/>
                    </a:cubicBezTo>
                    <a:cubicBezTo>
                      <a:pt x="9" y="3"/>
                      <a:pt x="2" y="0"/>
                      <a:pt x="0" y="3"/>
                    </a:cubicBezTo>
                    <a:cubicBezTo>
                      <a:pt x="2" y="6"/>
                      <a:pt x="4" y="12"/>
                      <a:pt x="2" y="16"/>
                    </a:cubicBezTo>
                    <a:cubicBezTo>
                      <a:pt x="8" y="17"/>
                      <a:pt x="2" y="19"/>
                      <a:pt x="7" y="20"/>
                    </a:cubicBezTo>
                    <a:cubicBezTo>
                      <a:pt x="1" y="21"/>
                      <a:pt x="1" y="21"/>
                      <a:pt x="1" y="21"/>
                    </a:cubicBezTo>
                    <a:cubicBezTo>
                      <a:pt x="2" y="23"/>
                      <a:pt x="4" y="20"/>
                      <a:pt x="7" y="21"/>
                    </a:cubicBezTo>
                    <a:cubicBezTo>
                      <a:pt x="8" y="22"/>
                      <a:pt x="4" y="23"/>
                      <a:pt x="1" y="23"/>
                    </a:cubicBezTo>
                    <a:cubicBezTo>
                      <a:pt x="1" y="25"/>
                      <a:pt x="3" y="23"/>
                      <a:pt x="7" y="24"/>
                    </a:cubicBezTo>
                    <a:cubicBezTo>
                      <a:pt x="0" y="25"/>
                      <a:pt x="0" y="25"/>
                      <a:pt x="0" y="25"/>
                    </a:cubicBezTo>
                    <a:cubicBezTo>
                      <a:pt x="2" y="31"/>
                      <a:pt x="7" y="40"/>
                      <a:pt x="3" y="47"/>
                    </a:cubicBezTo>
                    <a:cubicBezTo>
                      <a:pt x="7" y="46"/>
                      <a:pt x="7" y="46"/>
                      <a:pt x="7" y="46"/>
                    </a:cubicBezTo>
                    <a:cubicBezTo>
                      <a:pt x="5" y="50"/>
                      <a:pt x="17" y="52"/>
                      <a:pt x="7" y="55"/>
                    </a:cubicBezTo>
                    <a:cubicBezTo>
                      <a:pt x="11" y="56"/>
                      <a:pt x="11" y="56"/>
                      <a:pt x="11" y="56"/>
                    </a:cubicBezTo>
                    <a:cubicBezTo>
                      <a:pt x="9" y="55"/>
                      <a:pt x="5" y="56"/>
                      <a:pt x="2" y="55"/>
                    </a:cubicBezTo>
                    <a:cubicBezTo>
                      <a:pt x="3" y="56"/>
                      <a:pt x="1" y="57"/>
                      <a:pt x="3" y="58"/>
                    </a:cubicBezTo>
                    <a:cubicBezTo>
                      <a:pt x="5" y="56"/>
                      <a:pt x="5" y="56"/>
                      <a:pt x="5" y="56"/>
                    </a:cubicBezTo>
                    <a:cubicBezTo>
                      <a:pt x="9" y="57"/>
                      <a:pt x="6" y="59"/>
                      <a:pt x="3" y="59"/>
                    </a:cubicBezTo>
                    <a:cubicBezTo>
                      <a:pt x="8" y="62"/>
                      <a:pt x="11" y="58"/>
                      <a:pt x="14" y="57"/>
                    </a:cubicBezTo>
                    <a:cubicBezTo>
                      <a:pt x="6" y="54"/>
                      <a:pt x="22" y="54"/>
                      <a:pt x="19" y="50"/>
                    </a:cubicBezTo>
                    <a:cubicBezTo>
                      <a:pt x="16" y="48"/>
                      <a:pt x="15" y="51"/>
                      <a:pt x="13" y="5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01" name="Freeform 1193">
                <a:extLst>
                  <a:ext uri="{FF2B5EF4-FFF2-40B4-BE49-F238E27FC236}">
                    <a16:creationId xmlns:a16="http://schemas.microsoft.com/office/drawing/2014/main" xmlns="" id="{3CD9FAA1-EC3E-6646-AE88-F53927FFD8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18" y="2759"/>
                <a:ext cx="1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02" name="Freeform 1194">
                <a:extLst>
                  <a:ext uri="{FF2B5EF4-FFF2-40B4-BE49-F238E27FC236}">
                    <a16:creationId xmlns:a16="http://schemas.microsoft.com/office/drawing/2014/main" xmlns="" id="{0E68705B-349F-414F-857E-75E536F28E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25" y="2712"/>
                <a:ext cx="0" cy="1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03" name="Rectangle 1195">
                <a:extLst>
                  <a:ext uri="{FF2B5EF4-FFF2-40B4-BE49-F238E27FC236}">
                    <a16:creationId xmlns:a16="http://schemas.microsoft.com/office/drawing/2014/main" xmlns="" id="{20D3D198-0D3E-D64A-95D4-C8B24BD0564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20" y="2763"/>
                <a:ext cx="1" cy="1"/>
              </a:xfrm>
              <a:prstGeom prst="rect">
                <a:avLst/>
              </a:pr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04" name="Freeform 1196">
                <a:extLst>
                  <a:ext uri="{FF2B5EF4-FFF2-40B4-BE49-F238E27FC236}">
                    <a16:creationId xmlns:a16="http://schemas.microsoft.com/office/drawing/2014/main" xmlns="" id="{E88166DA-383E-CC4B-A807-74C0F7ABD6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28" y="2764"/>
                <a:ext cx="2" cy="1"/>
              </a:xfrm>
              <a:custGeom>
                <a:avLst/>
                <a:gdLst>
                  <a:gd name="T0" fmla="*/ 2 w 2"/>
                  <a:gd name="T1" fmla="*/ 1 h 1"/>
                  <a:gd name="T2" fmla="*/ 2 w 2"/>
                  <a:gd name="T3" fmla="*/ 0 h 1"/>
                  <a:gd name="T4" fmla="*/ 0 w 2"/>
                  <a:gd name="T5" fmla="*/ 0 h 1"/>
                  <a:gd name="T6" fmla="*/ 2 w 2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2" y="1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05" name="Freeform 1197">
                <a:extLst>
                  <a:ext uri="{FF2B5EF4-FFF2-40B4-BE49-F238E27FC236}">
                    <a16:creationId xmlns:a16="http://schemas.microsoft.com/office/drawing/2014/main" xmlns="" id="{475B9F11-B28B-7F44-8E12-95689AB6A4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29" y="2704"/>
                <a:ext cx="2" cy="0"/>
              </a:xfrm>
              <a:custGeom>
                <a:avLst/>
                <a:gdLst>
                  <a:gd name="T0" fmla="*/ 2 w 2"/>
                  <a:gd name="T1" fmla="*/ 0 w 2"/>
                  <a:gd name="T2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lnTo>
                      <a:pt x="0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06" name="Freeform 1198">
                <a:extLst>
                  <a:ext uri="{FF2B5EF4-FFF2-40B4-BE49-F238E27FC236}">
                    <a16:creationId xmlns:a16="http://schemas.microsoft.com/office/drawing/2014/main" xmlns="" id="{4ECC6393-5C80-2F44-8C49-B78778A7F7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32" y="268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07" name="Freeform 1199">
                <a:extLst>
                  <a:ext uri="{FF2B5EF4-FFF2-40B4-BE49-F238E27FC236}">
                    <a16:creationId xmlns:a16="http://schemas.microsoft.com/office/drawing/2014/main" xmlns="" id="{D8CB6C7B-E0A9-4A42-A0C1-16BE22C71C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07" y="2622"/>
                <a:ext cx="28" cy="89"/>
              </a:xfrm>
              <a:custGeom>
                <a:avLst/>
                <a:gdLst>
                  <a:gd name="T0" fmla="*/ 17 w 32"/>
                  <a:gd name="T1" fmla="*/ 4 h 104"/>
                  <a:gd name="T2" fmla="*/ 10 w 32"/>
                  <a:gd name="T3" fmla="*/ 2 h 104"/>
                  <a:gd name="T4" fmla="*/ 7 w 32"/>
                  <a:gd name="T5" fmla="*/ 6 h 104"/>
                  <a:gd name="T6" fmla="*/ 11 w 32"/>
                  <a:gd name="T7" fmla="*/ 11 h 104"/>
                  <a:gd name="T8" fmla="*/ 11 w 32"/>
                  <a:gd name="T9" fmla="*/ 23 h 104"/>
                  <a:gd name="T10" fmla="*/ 9 w 32"/>
                  <a:gd name="T11" fmla="*/ 30 h 104"/>
                  <a:gd name="T12" fmla="*/ 15 w 32"/>
                  <a:gd name="T13" fmla="*/ 40 h 104"/>
                  <a:gd name="T14" fmla="*/ 13 w 32"/>
                  <a:gd name="T15" fmla="*/ 43 h 104"/>
                  <a:gd name="T16" fmla="*/ 12 w 32"/>
                  <a:gd name="T17" fmla="*/ 48 h 104"/>
                  <a:gd name="T18" fmla="*/ 22 w 32"/>
                  <a:gd name="T19" fmla="*/ 50 h 104"/>
                  <a:gd name="T20" fmla="*/ 22 w 32"/>
                  <a:gd name="T21" fmla="*/ 56 h 104"/>
                  <a:gd name="T22" fmla="*/ 18 w 32"/>
                  <a:gd name="T23" fmla="*/ 60 h 104"/>
                  <a:gd name="T24" fmla="*/ 18 w 32"/>
                  <a:gd name="T25" fmla="*/ 67 h 104"/>
                  <a:gd name="T26" fmla="*/ 16 w 32"/>
                  <a:gd name="T27" fmla="*/ 74 h 104"/>
                  <a:gd name="T28" fmla="*/ 19 w 32"/>
                  <a:gd name="T29" fmla="*/ 80 h 104"/>
                  <a:gd name="T30" fmla="*/ 22 w 32"/>
                  <a:gd name="T31" fmla="*/ 84 h 104"/>
                  <a:gd name="T32" fmla="*/ 18 w 32"/>
                  <a:gd name="T33" fmla="*/ 85 h 104"/>
                  <a:gd name="T34" fmla="*/ 19 w 32"/>
                  <a:gd name="T35" fmla="*/ 89 h 104"/>
                  <a:gd name="T36" fmla="*/ 18 w 32"/>
                  <a:gd name="T37" fmla="*/ 104 h 104"/>
                  <a:gd name="T38" fmla="*/ 20 w 32"/>
                  <a:gd name="T39" fmla="*/ 96 h 104"/>
                  <a:gd name="T40" fmla="*/ 16 w 32"/>
                  <a:gd name="T41" fmla="*/ 95 h 104"/>
                  <a:gd name="T42" fmla="*/ 28 w 32"/>
                  <a:gd name="T43" fmla="*/ 93 h 104"/>
                  <a:gd name="T44" fmla="*/ 29 w 32"/>
                  <a:gd name="T45" fmla="*/ 92 h 104"/>
                  <a:gd name="T46" fmla="*/ 28 w 32"/>
                  <a:gd name="T47" fmla="*/ 87 h 104"/>
                  <a:gd name="T48" fmla="*/ 30 w 32"/>
                  <a:gd name="T49" fmla="*/ 82 h 104"/>
                  <a:gd name="T50" fmla="*/ 30 w 32"/>
                  <a:gd name="T51" fmla="*/ 76 h 104"/>
                  <a:gd name="T52" fmla="*/ 27 w 32"/>
                  <a:gd name="T53" fmla="*/ 70 h 104"/>
                  <a:gd name="T54" fmla="*/ 28 w 32"/>
                  <a:gd name="T55" fmla="*/ 70 h 104"/>
                  <a:gd name="T56" fmla="*/ 28 w 32"/>
                  <a:gd name="T57" fmla="*/ 68 h 104"/>
                  <a:gd name="T58" fmla="*/ 27 w 32"/>
                  <a:gd name="T59" fmla="*/ 64 h 104"/>
                  <a:gd name="T60" fmla="*/ 24 w 32"/>
                  <a:gd name="T61" fmla="*/ 59 h 104"/>
                  <a:gd name="T62" fmla="*/ 29 w 32"/>
                  <a:gd name="T63" fmla="*/ 57 h 104"/>
                  <a:gd name="T64" fmla="*/ 29 w 32"/>
                  <a:gd name="T65" fmla="*/ 52 h 104"/>
                  <a:gd name="T66" fmla="*/ 24 w 32"/>
                  <a:gd name="T67" fmla="*/ 49 h 104"/>
                  <a:gd name="T68" fmla="*/ 22 w 32"/>
                  <a:gd name="T69" fmla="*/ 43 h 104"/>
                  <a:gd name="T70" fmla="*/ 20 w 32"/>
                  <a:gd name="T71" fmla="*/ 33 h 104"/>
                  <a:gd name="T72" fmla="*/ 21 w 32"/>
                  <a:gd name="T73" fmla="*/ 30 h 104"/>
                  <a:gd name="T74" fmla="*/ 19 w 32"/>
                  <a:gd name="T75" fmla="*/ 19 h 104"/>
                  <a:gd name="T76" fmla="*/ 13 w 32"/>
                  <a:gd name="T77" fmla="*/ 24 h 104"/>
                  <a:gd name="T78" fmla="*/ 23 w 32"/>
                  <a:gd name="T79" fmla="*/ 19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32" h="104">
                    <a:moveTo>
                      <a:pt x="23" y="9"/>
                    </a:moveTo>
                    <a:cubicBezTo>
                      <a:pt x="22" y="7"/>
                      <a:pt x="20" y="5"/>
                      <a:pt x="17" y="4"/>
                    </a:cubicBezTo>
                    <a:cubicBezTo>
                      <a:pt x="19" y="4"/>
                      <a:pt x="19" y="4"/>
                      <a:pt x="19" y="4"/>
                    </a:cubicBezTo>
                    <a:cubicBezTo>
                      <a:pt x="18" y="3"/>
                      <a:pt x="14" y="0"/>
                      <a:pt x="10" y="2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5" y="4"/>
                      <a:pt x="8" y="4"/>
                      <a:pt x="7" y="6"/>
                    </a:cubicBezTo>
                    <a:cubicBezTo>
                      <a:pt x="8" y="8"/>
                      <a:pt x="17" y="9"/>
                      <a:pt x="14" y="10"/>
                    </a:cubicBezTo>
                    <a:cubicBezTo>
                      <a:pt x="15" y="11"/>
                      <a:pt x="12" y="11"/>
                      <a:pt x="11" y="11"/>
                    </a:cubicBezTo>
                    <a:cubicBezTo>
                      <a:pt x="10" y="13"/>
                      <a:pt x="17" y="13"/>
                      <a:pt x="18" y="15"/>
                    </a:cubicBezTo>
                    <a:cubicBezTo>
                      <a:pt x="0" y="15"/>
                      <a:pt x="22" y="20"/>
                      <a:pt x="11" y="23"/>
                    </a:cubicBezTo>
                    <a:cubicBezTo>
                      <a:pt x="13" y="24"/>
                      <a:pt x="11" y="27"/>
                      <a:pt x="15" y="29"/>
                    </a:cubicBezTo>
                    <a:cubicBezTo>
                      <a:pt x="10" y="28"/>
                      <a:pt x="14" y="31"/>
                      <a:pt x="9" y="30"/>
                    </a:cubicBezTo>
                    <a:cubicBezTo>
                      <a:pt x="19" y="31"/>
                      <a:pt x="5" y="36"/>
                      <a:pt x="18" y="37"/>
                    </a:cubicBezTo>
                    <a:cubicBezTo>
                      <a:pt x="14" y="40"/>
                      <a:pt x="18" y="37"/>
                      <a:pt x="15" y="40"/>
                    </a:cubicBezTo>
                    <a:cubicBezTo>
                      <a:pt x="14" y="40"/>
                      <a:pt x="14" y="40"/>
                      <a:pt x="14" y="40"/>
                    </a:cubicBezTo>
                    <a:cubicBezTo>
                      <a:pt x="11" y="41"/>
                      <a:pt x="19" y="42"/>
                      <a:pt x="13" y="43"/>
                    </a:cubicBezTo>
                    <a:cubicBezTo>
                      <a:pt x="12" y="45"/>
                      <a:pt x="17" y="43"/>
                      <a:pt x="20" y="45"/>
                    </a:cubicBezTo>
                    <a:cubicBezTo>
                      <a:pt x="19" y="47"/>
                      <a:pt x="17" y="47"/>
                      <a:pt x="12" y="48"/>
                    </a:cubicBezTo>
                    <a:cubicBezTo>
                      <a:pt x="18" y="48"/>
                      <a:pt x="15" y="50"/>
                      <a:pt x="18" y="51"/>
                    </a:cubicBezTo>
                    <a:cubicBezTo>
                      <a:pt x="18" y="51"/>
                      <a:pt x="20" y="49"/>
                      <a:pt x="22" y="50"/>
                    </a:cubicBezTo>
                    <a:cubicBezTo>
                      <a:pt x="21" y="54"/>
                      <a:pt x="26" y="53"/>
                      <a:pt x="28" y="56"/>
                    </a:cubicBezTo>
                    <a:cubicBezTo>
                      <a:pt x="21" y="58"/>
                      <a:pt x="27" y="53"/>
                      <a:pt x="22" y="56"/>
                    </a:cubicBezTo>
                    <a:cubicBezTo>
                      <a:pt x="19" y="54"/>
                      <a:pt x="19" y="52"/>
                      <a:pt x="14" y="51"/>
                    </a:cubicBezTo>
                    <a:cubicBezTo>
                      <a:pt x="14" y="54"/>
                      <a:pt x="15" y="57"/>
                      <a:pt x="18" y="60"/>
                    </a:cubicBezTo>
                    <a:cubicBezTo>
                      <a:pt x="17" y="61"/>
                      <a:pt x="15" y="59"/>
                      <a:pt x="14" y="60"/>
                    </a:cubicBezTo>
                    <a:cubicBezTo>
                      <a:pt x="11" y="63"/>
                      <a:pt x="21" y="65"/>
                      <a:pt x="18" y="67"/>
                    </a:cubicBezTo>
                    <a:cubicBezTo>
                      <a:pt x="14" y="66"/>
                      <a:pt x="14" y="66"/>
                      <a:pt x="14" y="66"/>
                    </a:cubicBezTo>
                    <a:cubicBezTo>
                      <a:pt x="19" y="68"/>
                      <a:pt x="13" y="71"/>
                      <a:pt x="16" y="74"/>
                    </a:cubicBezTo>
                    <a:cubicBezTo>
                      <a:pt x="18" y="73"/>
                      <a:pt x="19" y="73"/>
                      <a:pt x="20" y="74"/>
                    </a:cubicBezTo>
                    <a:cubicBezTo>
                      <a:pt x="11" y="74"/>
                      <a:pt x="25" y="77"/>
                      <a:pt x="19" y="80"/>
                    </a:cubicBezTo>
                    <a:cubicBezTo>
                      <a:pt x="24" y="80"/>
                      <a:pt x="27" y="82"/>
                      <a:pt x="28" y="84"/>
                    </a:cubicBezTo>
                    <a:cubicBezTo>
                      <a:pt x="26" y="84"/>
                      <a:pt x="24" y="84"/>
                      <a:pt x="22" y="84"/>
                    </a:cubicBezTo>
                    <a:cubicBezTo>
                      <a:pt x="26" y="81"/>
                      <a:pt x="16" y="81"/>
                      <a:pt x="14" y="79"/>
                    </a:cubicBezTo>
                    <a:cubicBezTo>
                      <a:pt x="17" y="81"/>
                      <a:pt x="14" y="84"/>
                      <a:pt x="18" y="85"/>
                    </a:cubicBezTo>
                    <a:cubicBezTo>
                      <a:pt x="13" y="85"/>
                      <a:pt x="13" y="85"/>
                      <a:pt x="13" y="85"/>
                    </a:cubicBezTo>
                    <a:cubicBezTo>
                      <a:pt x="13" y="87"/>
                      <a:pt x="23" y="87"/>
                      <a:pt x="19" y="89"/>
                    </a:cubicBezTo>
                    <a:cubicBezTo>
                      <a:pt x="16" y="89"/>
                      <a:pt x="16" y="89"/>
                      <a:pt x="16" y="89"/>
                    </a:cubicBezTo>
                    <a:cubicBezTo>
                      <a:pt x="16" y="94"/>
                      <a:pt x="11" y="100"/>
                      <a:pt x="18" y="104"/>
                    </a:cubicBezTo>
                    <a:cubicBezTo>
                      <a:pt x="21" y="104"/>
                      <a:pt x="27" y="102"/>
                      <a:pt x="29" y="102"/>
                    </a:cubicBezTo>
                    <a:cubicBezTo>
                      <a:pt x="27" y="100"/>
                      <a:pt x="22" y="98"/>
                      <a:pt x="20" y="96"/>
                    </a:cubicBezTo>
                    <a:cubicBezTo>
                      <a:pt x="25" y="96"/>
                      <a:pt x="25" y="96"/>
                      <a:pt x="25" y="96"/>
                    </a:cubicBezTo>
                    <a:cubicBezTo>
                      <a:pt x="21" y="96"/>
                      <a:pt x="19" y="94"/>
                      <a:pt x="16" y="95"/>
                    </a:cubicBezTo>
                    <a:cubicBezTo>
                      <a:pt x="14" y="94"/>
                      <a:pt x="21" y="94"/>
                      <a:pt x="18" y="92"/>
                    </a:cubicBezTo>
                    <a:cubicBezTo>
                      <a:pt x="23" y="92"/>
                      <a:pt x="24" y="93"/>
                      <a:pt x="28" y="93"/>
                    </a:cubicBezTo>
                    <a:cubicBezTo>
                      <a:pt x="26" y="92"/>
                      <a:pt x="26" y="92"/>
                      <a:pt x="26" y="92"/>
                    </a:cubicBezTo>
                    <a:cubicBezTo>
                      <a:pt x="28" y="92"/>
                      <a:pt x="27" y="91"/>
                      <a:pt x="29" y="92"/>
                    </a:cubicBezTo>
                    <a:cubicBezTo>
                      <a:pt x="23" y="89"/>
                      <a:pt x="32" y="88"/>
                      <a:pt x="29" y="85"/>
                    </a:cubicBezTo>
                    <a:cubicBezTo>
                      <a:pt x="28" y="87"/>
                      <a:pt x="28" y="87"/>
                      <a:pt x="28" y="87"/>
                    </a:cubicBezTo>
                    <a:cubicBezTo>
                      <a:pt x="25" y="87"/>
                      <a:pt x="25" y="86"/>
                      <a:pt x="25" y="85"/>
                    </a:cubicBezTo>
                    <a:cubicBezTo>
                      <a:pt x="29" y="84"/>
                      <a:pt x="28" y="84"/>
                      <a:pt x="30" y="82"/>
                    </a:cubicBezTo>
                    <a:cubicBezTo>
                      <a:pt x="28" y="81"/>
                      <a:pt x="22" y="80"/>
                      <a:pt x="22" y="79"/>
                    </a:cubicBezTo>
                    <a:cubicBezTo>
                      <a:pt x="28" y="79"/>
                      <a:pt x="25" y="76"/>
                      <a:pt x="30" y="76"/>
                    </a:cubicBezTo>
                    <a:cubicBezTo>
                      <a:pt x="24" y="75"/>
                      <a:pt x="28" y="72"/>
                      <a:pt x="25" y="72"/>
                    </a:cubicBezTo>
                    <a:cubicBezTo>
                      <a:pt x="24" y="71"/>
                      <a:pt x="24" y="70"/>
                      <a:pt x="27" y="70"/>
                    </a:cubicBezTo>
                    <a:cubicBezTo>
                      <a:pt x="28" y="71"/>
                      <a:pt x="28" y="71"/>
                      <a:pt x="28" y="71"/>
                    </a:cubicBezTo>
                    <a:cubicBezTo>
                      <a:pt x="28" y="70"/>
                      <a:pt x="28" y="70"/>
                      <a:pt x="28" y="70"/>
                    </a:cubicBezTo>
                    <a:cubicBezTo>
                      <a:pt x="30" y="70"/>
                      <a:pt x="30" y="70"/>
                      <a:pt x="30" y="70"/>
                    </a:cubicBezTo>
                    <a:cubicBezTo>
                      <a:pt x="30" y="69"/>
                      <a:pt x="26" y="69"/>
                      <a:pt x="28" y="68"/>
                    </a:cubicBezTo>
                    <a:cubicBezTo>
                      <a:pt x="30" y="68"/>
                      <a:pt x="30" y="69"/>
                      <a:pt x="31" y="69"/>
                    </a:cubicBezTo>
                    <a:cubicBezTo>
                      <a:pt x="31" y="67"/>
                      <a:pt x="22" y="65"/>
                      <a:pt x="27" y="64"/>
                    </a:cubicBezTo>
                    <a:cubicBezTo>
                      <a:pt x="25" y="63"/>
                      <a:pt x="24" y="61"/>
                      <a:pt x="18" y="61"/>
                    </a:cubicBezTo>
                    <a:cubicBezTo>
                      <a:pt x="20" y="61"/>
                      <a:pt x="25" y="61"/>
                      <a:pt x="24" y="59"/>
                    </a:cubicBezTo>
                    <a:cubicBezTo>
                      <a:pt x="19" y="58"/>
                      <a:pt x="26" y="57"/>
                      <a:pt x="23" y="56"/>
                    </a:cubicBezTo>
                    <a:cubicBezTo>
                      <a:pt x="28" y="58"/>
                      <a:pt x="24" y="56"/>
                      <a:pt x="29" y="57"/>
                    </a:cubicBezTo>
                    <a:cubicBezTo>
                      <a:pt x="31" y="56"/>
                      <a:pt x="25" y="54"/>
                      <a:pt x="26" y="52"/>
                    </a:cubicBezTo>
                    <a:cubicBezTo>
                      <a:pt x="29" y="52"/>
                      <a:pt x="29" y="52"/>
                      <a:pt x="29" y="52"/>
                    </a:cubicBezTo>
                    <a:cubicBezTo>
                      <a:pt x="28" y="51"/>
                      <a:pt x="24" y="50"/>
                      <a:pt x="28" y="49"/>
                    </a:cubicBezTo>
                    <a:cubicBezTo>
                      <a:pt x="24" y="49"/>
                      <a:pt x="24" y="49"/>
                      <a:pt x="24" y="49"/>
                    </a:cubicBezTo>
                    <a:cubicBezTo>
                      <a:pt x="26" y="48"/>
                      <a:pt x="25" y="46"/>
                      <a:pt x="29" y="44"/>
                    </a:cubicBezTo>
                    <a:cubicBezTo>
                      <a:pt x="22" y="43"/>
                      <a:pt x="22" y="43"/>
                      <a:pt x="22" y="43"/>
                    </a:cubicBezTo>
                    <a:cubicBezTo>
                      <a:pt x="29" y="40"/>
                      <a:pt x="23" y="37"/>
                      <a:pt x="17" y="35"/>
                    </a:cubicBezTo>
                    <a:cubicBezTo>
                      <a:pt x="17" y="34"/>
                      <a:pt x="18" y="33"/>
                      <a:pt x="20" y="33"/>
                    </a:cubicBezTo>
                    <a:cubicBezTo>
                      <a:pt x="22" y="34"/>
                      <a:pt x="22" y="34"/>
                      <a:pt x="22" y="34"/>
                    </a:cubicBezTo>
                    <a:cubicBezTo>
                      <a:pt x="22" y="32"/>
                      <a:pt x="26" y="31"/>
                      <a:pt x="21" y="30"/>
                    </a:cubicBezTo>
                    <a:cubicBezTo>
                      <a:pt x="19" y="29"/>
                      <a:pt x="24" y="29"/>
                      <a:pt x="25" y="28"/>
                    </a:cubicBezTo>
                    <a:cubicBezTo>
                      <a:pt x="18" y="25"/>
                      <a:pt x="31" y="20"/>
                      <a:pt x="19" y="19"/>
                    </a:cubicBezTo>
                    <a:cubicBezTo>
                      <a:pt x="19" y="20"/>
                      <a:pt x="17" y="23"/>
                      <a:pt x="17" y="25"/>
                    </a:cubicBezTo>
                    <a:cubicBezTo>
                      <a:pt x="16" y="24"/>
                      <a:pt x="14" y="25"/>
                      <a:pt x="13" y="24"/>
                    </a:cubicBezTo>
                    <a:cubicBezTo>
                      <a:pt x="13" y="22"/>
                      <a:pt x="17" y="21"/>
                      <a:pt x="15" y="18"/>
                    </a:cubicBezTo>
                    <a:cubicBezTo>
                      <a:pt x="23" y="19"/>
                      <a:pt x="23" y="19"/>
                      <a:pt x="23" y="19"/>
                    </a:cubicBezTo>
                    <a:cubicBezTo>
                      <a:pt x="30" y="15"/>
                      <a:pt x="12" y="12"/>
                      <a:pt x="23" y="9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08" name="Freeform 1200">
                <a:extLst>
                  <a:ext uri="{FF2B5EF4-FFF2-40B4-BE49-F238E27FC236}">
                    <a16:creationId xmlns:a16="http://schemas.microsoft.com/office/drawing/2014/main" xmlns="" id="{6B0ED7C4-EFE8-004B-B25D-88B15B6242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27" y="2652"/>
                <a:ext cx="4" cy="1"/>
              </a:xfrm>
              <a:custGeom>
                <a:avLst/>
                <a:gdLst>
                  <a:gd name="T0" fmla="*/ 0 w 4"/>
                  <a:gd name="T1" fmla="*/ 1 h 1"/>
                  <a:gd name="T2" fmla="*/ 4 w 4"/>
                  <a:gd name="T3" fmla="*/ 0 h 1"/>
                  <a:gd name="T4" fmla="*/ 1 w 4"/>
                  <a:gd name="T5" fmla="*/ 0 h 1"/>
                  <a:gd name="T6" fmla="*/ 0 w 4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1">
                    <a:moveTo>
                      <a:pt x="0" y="1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1"/>
                      <a:pt x="0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09" name="Freeform 1201">
                <a:extLst>
                  <a:ext uri="{FF2B5EF4-FFF2-40B4-BE49-F238E27FC236}">
                    <a16:creationId xmlns:a16="http://schemas.microsoft.com/office/drawing/2014/main" xmlns="" id="{1A07BB6D-6104-0C4E-90CE-6421371308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26" y="2651"/>
                <a:ext cx="2" cy="1"/>
              </a:xfrm>
              <a:custGeom>
                <a:avLst/>
                <a:gdLst>
                  <a:gd name="T0" fmla="*/ 2 w 2"/>
                  <a:gd name="T1" fmla="*/ 1 h 1"/>
                  <a:gd name="T2" fmla="*/ 0 w 2"/>
                  <a:gd name="T3" fmla="*/ 0 h 1"/>
                  <a:gd name="T4" fmla="*/ 1 w 2"/>
                  <a:gd name="T5" fmla="*/ 1 h 1"/>
                  <a:gd name="T6" fmla="*/ 2 w 2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1"/>
                    </a:cubicBezTo>
                    <a:lnTo>
                      <a:pt x="2" y="1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10" name="Freeform 1202">
                <a:extLst>
                  <a:ext uri="{FF2B5EF4-FFF2-40B4-BE49-F238E27FC236}">
                    <a16:creationId xmlns:a16="http://schemas.microsoft.com/office/drawing/2014/main" xmlns="" id="{2101B9CC-2421-1144-82D4-43DFD99294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25" y="2622"/>
                <a:ext cx="2" cy="2"/>
              </a:xfrm>
              <a:custGeom>
                <a:avLst/>
                <a:gdLst>
                  <a:gd name="T0" fmla="*/ 1 w 2"/>
                  <a:gd name="T1" fmla="*/ 2 h 2"/>
                  <a:gd name="T2" fmla="*/ 1 w 2"/>
                  <a:gd name="T3" fmla="*/ 0 h 2"/>
                  <a:gd name="T4" fmla="*/ 1 w 2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1"/>
                      <a:pt x="2" y="1"/>
                      <a:pt x="1" y="0"/>
                    </a:cubicBezTo>
                    <a:cubicBezTo>
                      <a:pt x="0" y="0"/>
                      <a:pt x="0" y="1"/>
                      <a:pt x="1" y="2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11" name="Freeform 1203">
                <a:extLst>
                  <a:ext uri="{FF2B5EF4-FFF2-40B4-BE49-F238E27FC236}">
                    <a16:creationId xmlns:a16="http://schemas.microsoft.com/office/drawing/2014/main" xmlns="" id="{5950AE0D-25C8-B64D-A91E-553EFE1357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23" y="2622"/>
                <a:ext cx="2" cy="1"/>
              </a:xfrm>
              <a:custGeom>
                <a:avLst/>
                <a:gdLst>
                  <a:gd name="T0" fmla="*/ 2 w 2"/>
                  <a:gd name="T1" fmla="*/ 0 h 1"/>
                  <a:gd name="T2" fmla="*/ 0 w 2"/>
                  <a:gd name="T3" fmla="*/ 1 h 1"/>
                  <a:gd name="T4" fmla="*/ 1 w 2"/>
                  <a:gd name="T5" fmla="*/ 1 h 1"/>
                  <a:gd name="T6" fmla="*/ 2 w 2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2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12" name="Freeform 1204">
                <a:extLst>
                  <a:ext uri="{FF2B5EF4-FFF2-40B4-BE49-F238E27FC236}">
                    <a16:creationId xmlns:a16="http://schemas.microsoft.com/office/drawing/2014/main" xmlns="" id="{4A0E8FC7-33CC-8645-B500-358C7D7E4F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07" y="2575"/>
                <a:ext cx="22" cy="47"/>
              </a:xfrm>
              <a:custGeom>
                <a:avLst/>
                <a:gdLst>
                  <a:gd name="T0" fmla="*/ 14 w 26"/>
                  <a:gd name="T1" fmla="*/ 10 h 55"/>
                  <a:gd name="T2" fmla="*/ 9 w 26"/>
                  <a:gd name="T3" fmla="*/ 7 h 55"/>
                  <a:gd name="T4" fmla="*/ 13 w 26"/>
                  <a:gd name="T5" fmla="*/ 5 h 55"/>
                  <a:gd name="T6" fmla="*/ 5 w 26"/>
                  <a:gd name="T7" fmla="*/ 1 h 55"/>
                  <a:gd name="T8" fmla="*/ 10 w 26"/>
                  <a:gd name="T9" fmla="*/ 27 h 55"/>
                  <a:gd name="T10" fmla="*/ 7 w 26"/>
                  <a:gd name="T11" fmla="*/ 26 h 55"/>
                  <a:gd name="T12" fmla="*/ 12 w 26"/>
                  <a:gd name="T13" fmla="*/ 35 h 55"/>
                  <a:gd name="T14" fmla="*/ 6 w 26"/>
                  <a:gd name="T15" fmla="*/ 35 h 55"/>
                  <a:gd name="T16" fmla="*/ 8 w 26"/>
                  <a:gd name="T17" fmla="*/ 41 h 55"/>
                  <a:gd name="T18" fmla="*/ 11 w 26"/>
                  <a:gd name="T19" fmla="*/ 41 h 55"/>
                  <a:gd name="T20" fmla="*/ 10 w 26"/>
                  <a:gd name="T21" fmla="*/ 42 h 55"/>
                  <a:gd name="T22" fmla="*/ 11 w 26"/>
                  <a:gd name="T23" fmla="*/ 42 h 55"/>
                  <a:gd name="T24" fmla="*/ 12 w 26"/>
                  <a:gd name="T25" fmla="*/ 45 h 55"/>
                  <a:gd name="T26" fmla="*/ 10 w 26"/>
                  <a:gd name="T27" fmla="*/ 44 h 55"/>
                  <a:gd name="T28" fmla="*/ 12 w 26"/>
                  <a:gd name="T29" fmla="*/ 47 h 55"/>
                  <a:gd name="T30" fmla="*/ 9 w 26"/>
                  <a:gd name="T31" fmla="*/ 47 h 55"/>
                  <a:gd name="T32" fmla="*/ 14 w 26"/>
                  <a:gd name="T33" fmla="*/ 54 h 55"/>
                  <a:gd name="T34" fmla="*/ 18 w 26"/>
                  <a:gd name="T35" fmla="*/ 55 h 55"/>
                  <a:gd name="T36" fmla="*/ 15 w 26"/>
                  <a:gd name="T37" fmla="*/ 49 h 55"/>
                  <a:gd name="T38" fmla="*/ 15 w 26"/>
                  <a:gd name="T39" fmla="*/ 49 h 55"/>
                  <a:gd name="T40" fmla="*/ 13 w 26"/>
                  <a:gd name="T41" fmla="*/ 45 h 55"/>
                  <a:gd name="T42" fmla="*/ 19 w 26"/>
                  <a:gd name="T43" fmla="*/ 48 h 55"/>
                  <a:gd name="T44" fmla="*/ 23 w 26"/>
                  <a:gd name="T45" fmla="*/ 41 h 55"/>
                  <a:gd name="T46" fmla="*/ 23 w 26"/>
                  <a:gd name="T47" fmla="*/ 42 h 55"/>
                  <a:gd name="T48" fmla="*/ 21 w 26"/>
                  <a:gd name="T49" fmla="*/ 40 h 55"/>
                  <a:gd name="T50" fmla="*/ 18 w 26"/>
                  <a:gd name="T51" fmla="*/ 41 h 55"/>
                  <a:gd name="T52" fmla="*/ 12 w 26"/>
                  <a:gd name="T53" fmla="*/ 40 h 55"/>
                  <a:gd name="T54" fmla="*/ 12 w 26"/>
                  <a:gd name="T55" fmla="*/ 38 h 55"/>
                  <a:gd name="T56" fmla="*/ 17 w 26"/>
                  <a:gd name="T57" fmla="*/ 39 h 55"/>
                  <a:gd name="T58" fmla="*/ 15 w 26"/>
                  <a:gd name="T59" fmla="*/ 38 h 55"/>
                  <a:gd name="T60" fmla="*/ 21 w 26"/>
                  <a:gd name="T61" fmla="*/ 36 h 55"/>
                  <a:gd name="T62" fmla="*/ 15 w 26"/>
                  <a:gd name="T63" fmla="*/ 35 h 55"/>
                  <a:gd name="T64" fmla="*/ 14 w 26"/>
                  <a:gd name="T65" fmla="*/ 25 h 55"/>
                  <a:gd name="T66" fmla="*/ 18 w 26"/>
                  <a:gd name="T67" fmla="*/ 27 h 55"/>
                  <a:gd name="T68" fmla="*/ 14 w 26"/>
                  <a:gd name="T69" fmla="*/ 24 h 55"/>
                  <a:gd name="T70" fmla="*/ 16 w 26"/>
                  <a:gd name="T71" fmla="*/ 18 h 55"/>
                  <a:gd name="T72" fmla="*/ 13 w 26"/>
                  <a:gd name="T73" fmla="*/ 19 h 55"/>
                  <a:gd name="T74" fmla="*/ 14 w 26"/>
                  <a:gd name="T75" fmla="*/ 12 h 55"/>
                  <a:gd name="T76" fmla="*/ 14 w 26"/>
                  <a:gd name="T77" fmla="*/ 12 h 55"/>
                  <a:gd name="T78" fmla="*/ 7 w 26"/>
                  <a:gd name="T79" fmla="*/ 8 h 55"/>
                  <a:gd name="T80" fmla="*/ 14 w 26"/>
                  <a:gd name="T81" fmla="*/ 10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6" h="55">
                    <a:moveTo>
                      <a:pt x="14" y="10"/>
                    </a:moveTo>
                    <a:cubicBezTo>
                      <a:pt x="9" y="7"/>
                      <a:pt x="9" y="7"/>
                      <a:pt x="9" y="7"/>
                    </a:cubicBezTo>
                    <a:cubicBezTo>
                      <a:pt x="12" y="7"/>
                      <a:pt x="9" y="4"/>
                      <a:pt x="13" y="5"/>
                    </a:cubicBezTo>
                    <a:cubicBezTo>
                      <a:pt x="7" y="3"/>
                      <a:pt x="13" y="0"/>
                      <a:pt x="5" y="1"/>
                    </a:cubicBezTo>
                    <a:cubicBezTo>
                      <a:pt x="8" y="9"/>
                      <a:pt x="3" y="19"/>
                      <a:pt x="10" y="27"/>
                    </a:cubicBezTo>
                    <a:cubicBezTo>
                      <a:pt x="7" y="26"/>
                      <a:pt x="7" y="26"/>
                      <a:pt x="7" y="26"/>
                    </a:cubicBezTo>
                    <a:cubicBezTo>
                      <a:pt x="13" y="30"/>
                      <a:pt x="0" y="32"/>
                      <a:pt x="12" y="35"/>
                    </a:cubicBezTo>
                    <a:cubicBezTo>
                      <a:pt x="6" y="35"/>
                      <a:pt x="6" y="35"/>
                      <a:pt x="6" y="35"/>
                    </a:cubicBezTo>
                    <a:cubicBezTo>
                      <a:pt x="4" y="37"/>
                      <a:pt x="15" y="39"/>
                      <a:pt x="8" y="41"/>
                    </a:cubicBezTo>
                    <a:cubicBezTo>
                      <a:pt x="11" y="41"/>
                      <a:pt x="11" y="41"/>
                      <a:pt x="11" y="41"/>
                    </a:cubicBezTo>
                    <a:cubicBezTo>
                      <a:pt x="10" y="42"/>
                      <a:pt x="10" y="42"/>
                      <a:pt x="10" y="42"/>
                    </a:cubicBezTo>
                    <a:cubicBezTo>
                      <a:pt x="11" y="42"/>
                      <a:pt x="11" y="42"/>
                      <a:pt x="11" y="42"/>
                    </a:cubicBezTo>
                    <a:cubicBezTo>
                      <a:pt x="14" y="43"/>
                      <a:pt x="13" y="44"/>
                      <a:pt x="12" y="45"/>
                    </a:cubicBezTo>
                    <a:cubicBezTo>
                      <a:pt x="9" y="46"/>
                      <a:pt x="11" y="45"/>
                      <a:pt x="10" y="44"/>
                    </a:cubicBezTo>
                    <a:cubicBezTo>
                      <a:pt x="8" y="45"/>
                      <a:pt x="12" y="46"/>
                      <a:pt x="12" y="47"/>
                    </a:cubicBezTo>
                    <a:cubicBezTo>
                      <a:pt x="11" y="48"/>
                      <a:pt x="9" y="47"/>
                      <a:pt x="9" y="47"/>
                    </a:cubicBezTo>
                    <a:cubicBezTo>
                      <a:pt x="11" y="50"/>
                      <a:pt x="5" y="52"/>
                      <a:pt x="14" y="54"/>
                    </a:cubicBezTo>
                    <a:cubicBezTo>
                      <a:pt x="16" y="55"/>
                      <a:pt x="17" y="54"/>
                      <a:pt x="18" y="55"/>
                    </a:cubicBezTo>
                    <a:cubicBezTo>
                      <a:pt x="21" y="53"/>
                      <a:pt x="18" y="51"/>
                      <a:pt x="15" y="49"/>
                    </a:cubicBezTo>
                    <a:cubicBezTo>
                      <a:pt x="15" y="49"/>
                      <a:pt x="15" y="49"/>
                      <a:pt x="15" y="49"/>
                    </a:cubicBezTo>
                    <a:cubicBezTo>
                      <a:pt x="6" y="48"/>
                      <a:pt x="17" y="48"/>
                      <a:pt x="13" y="45"/>
                    </a:cubicBezTo>
                    <a:cubicBezTo>
                      <a:pt x="17" y="46"/>
                      <a:pt x="17" y="47"/>
                      <a:pt x="19" y="48"/>
                    </a:cubicBezTo>
                    <a:cubicBezTo>
                      <a:pt x="26" y="45"/>
                      <a:pt x="13" y="43"/>
                      <a:pt x="23" y="41"/>
                    </a:cubicBezTo>
                    <a:cubicBezTo>
                      <a:pt x="23" y="42"/>
                      <a:pt x="23" y="42"/>
                      <a:pt x="23" y="42"/>
                    </a:cubicBezTo>
                    <a:cubicBezTo>
                      <a:pt x="24" y="41"/>
                      <a:pt x="22" y="40"/>
                      <a:pt x="21" y="40"/>
                    </a:cubicBezTo>
                    <a:cubicBezTo>
                      <a:pt x="18" y="41"/>
                      <a:pt x="18" y="41"/>
                      <a:pt x="18" y="41"/>
                    </a:cubicBezTo>
                    <a:cubicBezTo>
                      <a:pt x="18" y="40"/>
                      <a:pt x="13" y="40"/>
                      <a:pt x="12" y="40"/>
                    </a:cubicBezTo>
                    <a:cubicBezTo>
                      <a:pt x="16" y="39"/>
                      <a:pt x="10" y="39"/>
                      <a:pt x="12" y="38"/>
                    </a:cubicBezTo>
                    <a:cubicBezTo>
                      <a:pt x="16" y="37"/>
                      <a:pt x="15" y="39"/>
                      <a:pt x="17" y="39"/>
                    </a:cubicBezTo>
                    <a:cubicBezTo>
                      <a:pt x="15" y="38"/>
                      <a:pt x="15" y="38"/>
                      <a:pt x="15" y="38"/>
                    </a:cubicBezTo>
                    <a:cubicBezTo>
                      <a:pt x="14" y="36"/>
                      <a:pt x="19" y="36"/>
                      <a:pt x="21" y="36"/>
                    </a:cubicBezTo>
                    <a:cubicBezTo>
                      <a:pt x="18" y="35"/>
                      <a:pt x="19" y="36"/>
                      <a:pt x="15" y="35"/>
                    </a:cubicBezTo>
                    <a:cubicBezTo>
                      <a:pt x="19" y="34"/>
                      <a:pt x="18" y="28"/>
                      <a:pt x="14" y="25"/>
                    </a:cubicBezTo>
                    <a:cubicBezTo>
                      <a:pt x="15" y="26"/>
                      <a:pt x="19" y="25"/>
                      <a:pt x="18" y="27"/>
                    </a:cubicBezTo>
                    <a:cubicBezTo>
                      <a:pt x="19" y="26"/>
                      <a:pt x="17" y="24"/>
                      <a:pt x="14" y="24"/>
                    </a:cubicBezTo>
                    <a:cubicBezTo>
                      <a:pt x="11" y="22"/>
                      <a:pt x="13" y="20"/>
                      <a:pt x="16" y="18"/>
                    </a:cubicBezTo>
                    <a:cubicBezTo>
                      <a:pt x="13" y="19"/>
                      <a:pt x="13" y="19"/>
                      <a:pt x="13" y="19"/>
                    </a:cubicBezTo>
                    <a:cubicBezTo>
                      <a:pt x="8" y="17"/>
                      <a:pt x="16" y="15"/>
                      <a:pt x="14" y="12"/>
                    </a:cubicBezTo>
                    <a:cubicBezTo>
                      <a:pt x="14" y="12"/>
                      <a:pt x="14" y="12"/>
                      <a:pt x="14" y="12"/>
                    </a:cubicBezTo>
                    <a:cubicBezTo>
                      <a:pt x="13" y="11"/>
                      <a:pt x="6" y="10"/>
                      <a:pt x="7" y="8"/>
                    </a:cubicBezTo>
                    <a:cubicBezTo>
                      <a:pt x="11" y="9"/>
                      <a:pt x="10" y="10"/>
                      <a:pt x="14" y="1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13" name="Freeform 1205">
                <a:extLst>
                  <a:ext uri="{FF2B5EF4-FFF2-40B4-BE49-F238E27FC236}">
                    <a16:creationId xmlns:a16="http://schemas.microsoft.com/office/drawing/2014/main" xmlns="" id="{079A8002-1FB3-8647-A998-A846C9E6E3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09" y="2574"/>
                <a:ext cx="8" cy="2"/>
              </a:xfrm>
              <a:custGeom>
                <a:avLst/>
                <a:gdLst>
                  <a:gd name="T0" fmla="*/ 4 w 9"/>
                  <a:gd name="T1" fmla="*/ 1 h 2"/>
                  <a:gd name="T2" fmla="*/ 8 w 9"/>
                  <a:gd name="T3" fmla="*/ 2 h 2"/>
                  <a:gd name="T4" fmla="*/ 1 w 9"/>
                  <a:gd name="T5" fmla="*/ 0 h 2"/>
                  <a:gd name="T6" fmla="*/ 3 w 9"/>
                  <a:gd name="T7" fmla="*/ 1 h 2"/>
                  <a:gd name="T8" fmla="*/ 4 w 9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2">
                    <a:moveTo>
                      <a:pt x="4" y="1"/>
                    </a:moveTo>
                    <a:cubicBezTo>
                      <a:pt x="8" y="2"/>
                      <a:pt x="8" y="2"/>
                      <a:pt x="8" y="2"/>
                    </a:cubicBezTo>
                    <a:cubicBezTo>
                      <a:pt x="9" y="1"/>
                      <a:pt x="4" y="0"/>
                      <a:pt x="1" y="0"/>
                    </a:cubicBezTo>
                    <a:cubicBezTo>
                      <a:pt x="2" y="0"/>
                      <a:pt x="0" y="1"/>
                      <a:pt x="3" y="1"/>
                    </a:cubicBezTo>
                    <a:cubicBezTo>
                      <a:pt x="3" y="1"/>
                      <a:pt x="5" y="1"/>
                      <a:pt x="4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314" name="Freeform 1206">
                <a:extLst>
                  <a:ext uri="{FF2B5EF4-FFF2-40B4-BE49-F238E27FC236}">
                    <a16:creationId xmlns:a16="http://schemas.microsoft.com/office/drawing/2014/main" xmlns="" id="{7ECB5927-58F3-BC48-9F76-B27F1C462D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03" y="2550"/>
                <a:ext cx="17" cy="24"/>
              </a:xfrm>
              <a:custGeom>
                <a:avLst/>
                <a:gdLst>
                  <a:gd name="T0" fmla="*/ 10 w 20"/>
                  <a:gd name="T1" fmla="*/ 10 h 28"/>
                  <a:gd name="T2" fmla="*/ 7 w 20"/>
                  <a:gd name="T3" fmla="*/ 10 h 28"/>
                  <a:gd name="T4" fmla="*/ 6 w 20"/>
                  <a:gd name="T5" fmla="*/ 20 h 28"/>
                  <a:gd name="T6" fmla="*/ 12 w 20"/>
                  <a:gd name="T7" fmla="*/ 23 h 28"/>
                  <a:gd name="T8" fmla="*/ 8 w 20"/>
                  <a:gd name="T9" fmla="*/ 24 h 28"/>
                  <a:gd name="T10" fmla="*/ 13 w 20"/>
                  <a:gd name="T11" fmla="*/ 27 h 28"/>
                  <a:gd name="T12" fmla="*/ 11 w 20"/>
                  <a:gd name="T13" fmla="*/ 25 h 28"/>
                  <a:gd name="T14" fmla="*/ 13 w 20"/>
                  <a:gd name="T15" fmla="*/ 25 h 28"/>
                  <a:gd name="T16" fmla="*/ 12 w 20"/>
                  <a:gd name="T17" fmla="*/ 24 h 28"/>
                  <a:gd name="T18" fmla="*/ 15 w 20"/>
                  <a:gd name="T19" fmla="*/ 24 h 28"/>
                  <a:gd name="T20" fmla="*/ 9 w 20"/>
                  <a:gd name="T21" fmla="*/ 19 h 28"/>
                  <a:gd name="T22" fmla="*/ 15 w 20"/>
                  <a:gd name="T23" fmla="*/ 20 h 28"/>
                  <a:gd name="T24" fmla="*/ 17 w 20"/>
                  <a:gd name="T25" fmla="*/ 15 h 28"/>
                  <a:gd name="T26" fmla="*/ 15 w 20"/>
                  <a:gd name="T27" fmla="*/ 15 h 28"/>
                  <a:gd name="T28" fmla="*/ 11 w 20"/>
                  <a:gd name="T29" fmla="*/ 16 h 28"/>
                  <a:gd name="T30" fmla="*/ 17 w 20"/>
                  <a:gd name="T31" fmla="*/ 14 h 28"/>
                  <a:gd name="T32" fmla="*/ 14 w 20"/>
                  <a:gd name="T33" fmla="*/ 5 h 28"/>
                  <a:gd name="T34" fmla="*/ 7 w 20"/>
                  <a:gd name="T35" fmla="*/ 3 h 28"/>
                  <a:gd name="T36" fmla="*/ 12 w 20"/>
                  <a:gd name="T37" fmla="*/ 4 h 28"/>
                  <a:gd name="T38" fmla="*/ 14 w 20"/>
                  <a:gd name="T39" fmla="*/ 2 h 28"/>
                  <a:gd name="T40" fmla="*/ 4 w 20"/>
                  <a:gd name="T41" fmla="*/ 0 h 28"/>
                  <a:gd name="T42" fmla="*/ 10 w 20"/>
                  <a:gd name="T43" fmla="*/ 1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0" h="28">
                    <a:moveTo>
                      <a:pt x="10" y="10"/>
                    </a:moveTo>
                    <a:cubicBezTo>
                      <a:pt x="7" y="10"/>
                      <a:pt x="7" y="10"/>
                      <a:pt x="7" y="10"/>
                    </a:cubicBezTo>
                    <a:cubicBezTo>
                      <a:pt x="7" y="14"/>
                      <a:pt x="9" y="19"/>
                      <a:pt x="6" y="20"/>
                    </a:cubicBezTo>
                    <a:cubicBezTo>
                      <a:pt x="5" y="21"/>
                      <a:pt x="11" y="22"/>
                      <a:pt x="12" y="23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11" y="25"/>
                      <a:pt x="6" y="28"/>
                      <a:pt x="13" y="27"/>
                    </a:cubicBezTo>
                    <a:cubicBezTo>
                      <a:pt x="14" y="27"/>
                      <a:pt x="10" y="26"/>
                      <a:pt x="11" y="25"/>
                    </a:cubicBezTo>
                    <a:cubicBezTo>
                      <a:pt x="13" y="25"/>
                      <a:pt x="13" y="25"/>
                      <a:pt x="13" y="25"/>
                    </a:cubicBezTo>
                    <a:cubicBezTo>
                      <a:pt x="12" y="24"/>
                      <a:pt x="12" y="24"/>
                      <a:pt x="12" y="24"/>
                    </a:cubicBezTo>
                    <a:cubicBezTo>
                      <a:pt x="15" y="24"/>
                      <a:pt x="15" y="24"/>
                      <a:pt x="15" y="24"/>
                    </a:cubicBezTo>
                    <a:cubicBezTo>
                      <a:pt x="20" y="22"/>
                      <a:pt x="7" y="23"/>
                      <a:pt x="9" y="19"/>
                    </a:cubicBezTo>
                    <a:cubicBezTo>
                      <a:pt x="15" y="20"/>
                      <a:pt x="15" y="20"/>
                      <a:pt x="15" y="20"/>
                    </a:cubicBezTo>
                    <a:cubicBezTo>
                      <a:pt x="16" y="18"/>
                      <a:pt x="14" y="16"/>
                      <a:pt x="17" y="15"/>
                    </a:cubicBezTo>
                    <a:cubicBezTo>
                      <a:pt x="17" y="15"/>
                      <a:pt x="14" y="15"/>
                      <a:pt x="15" y="15"/>
                    </a:cubicBezTo>
                    <a:cubicBezTo>
                      <a:pt x="15" y="15"/>
                      <a:pt x="13" y="16"/>
                      <a:pt x="11" y="16"/>
                    </a:cubicBezTo>
                    <a:cubicBezTo>
                      <a:pt x="6" y="13"/>
                      <a:pt x="14" y="16"/>
                      <a:pt x="17" y="14"/>
                    </a:cubicBezTo>
                    <a:cubicBezTo>
                      <a:pt x="13" y="11"/>
                      <a:pt x="9" y="6"/>
                      <a:pt x="14" y="5"/>
                    </a:cubicBezTo>
                    <a:cubicBezTo>
                      <a:pt x="11" y="6"/>
                      <a:pt x="7" y="4"/>
                      <a:pt x="7" y="3"/>
                    </a:cubicBezTo>
                    <a:cubicBezTo>
                      <a:pt x="9" y="2"/>
                      <a:pt x="11" y="3"/>
                      <a:pt x="12" y="4"/>
                    </a:cubicBezTo>
                    <a:cubicBezTo>
                      <a:pt x="13" y="3"/>
                      <a:pt x="14" y="2"/>
                      <a:pt x="14" y="2"/>
                    </a:cubicBezTo>
                    <a:cubicBezTo>
                      <a:pt x="10" y="3"/>
                      <a:pt x="6" y="2"/>
                      <a:pt x="4" y="0"/>
                    </a:cubicBezTo>
                    <a:cubicBezTo>
                      <a:pt x="0" y="4"/>
                      <a:pt x="11" y="7"/>
                      <a:pt x="10" y="1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</p:grpSp>
        <p:grpSp>
          <p:nvGrpSpPr>
            <p:cNvPr id="661" name="Group 1408">
              <a:extLst>
                <a:ext uri="{FF2B5EF4-FFF2-40B4-BE49-F238E27FC236}">
                  <a16:creationId xmlns:a16="http://schemas.microsoft.com/office/drawing/2014/main" xmlns="" id="{CD1949B1-9548-DB4E-A996-FE8F4380080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50" y="2557"/>
              <a:ext cx="689" cy="411"/>
              <a:chOff x="3450" y="2557"/>
              <a:chExt cx="689" cy="411"/>
            </a:xfrm>
          </p:grpSpPr>
          <p:sp>
            <p:nvSpPr>
              <p:cNvPr id="915" name="Freeform 1208">
                <a:extLst>
                  <a:ext uri="{FF2B5EF4-FFF2-40B4-BE49-F238E27FC236}">
                    <a16:creationId xmlns:a16="http://schemas.microsoft.com/office/drawing/2014/main" xmlns="" id="{B5AA9221-905F-E541-BB0D-620A524741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08" y="2557"/>
                <a:ext cx="1" cy="2"/>
              </a:xfrm>
              <a:custGeom>
                <a:avLst/>
                <a:gdLst>
                  <a:gd name="T0" fmla="*/ 0 w 1"/>
                  <a:gd name="T1" fmla="*/ 1 h 2"/>
                  <a:gd name="T2" fmla="*/ 1 w 1"/>
                  <a:gd name="T3" fmla="*/ 2 h 2"/>
                  <a:gd name="T4" fmla="*/ 1 w 1"/>
                  <a:gd name="T5" fmla="*/ 0 h 2"/>
                  <a:gd name="T6" fmla="*/ 0 w 1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0" y="1"/>
                    </a:moveTo>
                    <a:lnTo>
                      <a:pt x="1" y="2"/>
                    </a:lnTo>
                    <a:lnTo>
                      <a:pt x="1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16" name="Freeform 1209">
                <a:extLst>
                  <a:ext uri="{FF2B5EF4-FFF2-40B4-BE49-F238E27FC236}">
                    <a16:creationId xmlns:a16="http://schemas.microsoft.com/office/drawing/2014/main" xmlns="" id="{DC87B23E-D29D-0B40-8928-0A16258D74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12" y="2603"/>
                <a:ext cx="1" cy="4"/>
              </a:xfrm>
              <a:custGeom>
                <a:avLst/>
                <a:gdLst>
                  <a:gd name="T0" fmla="*/ 1 w 1"/>
                  <a:gd name="T1" fmla="*/ 1 h 4"/>
                  <a:gd name="T2" fmla="*/ 0 w 1"/>
                  <a:gd name="T3" fmla="*/ 0 h 4"/>
                  <a:gd name="T4" fmla="*/ 0 w 1"/>
                  <a:gd name="T5" fmla="*/ 4 h 4"/>
                  <a:gd name="T6" fmla="*/ 1 w 1"/>
                  <a:gd name="T7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4">
                    <a:moveTo>
                      <a:pt x="1" y="1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17" name="Freeform 1210">
                <a:extLst>
                  <a:ext uri="{FF2B5EF4-FFF2-40B4-BE49-F238E27FC236}">
                    <a16:creationId xmlns:a16="http://schemas.microsoft.com/office/drawing/2014/main" xmlns="" id="{93F0CDA1-52D7-A749-8A5B-F5E2BD0B44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00" y="2595"/>
                <a:ext cx="11" cy="14"/>
              </a:xfrm>
              <a:custGeom>
                <a:avLst/>
                <a:gdLst>
                  <a:gd name="T0" fmla="*/ 3 w 12"/>
                  <a:gd name="T1" fmla="*/ 0 h 16"/>
                  <a:gd name="T2" fmla="*/ 0 w 12"/>
                  <a:gd name="T3" fmla="*/ 2 h 16"/>
                  <a:gd name="T4" fmla="*/ 7 w 12"/>
                  <a:gd name="T5" fmla="*/ 16 h 16"/>
                  <a:gd name="T6" fmla="*/ 11 w 12"/>
                  <a:gd name="T7" fmla="*/ 6 h 16"/>
                  <a:gd name="T8" fmla="*/ 6 w 12"/>
                  <a:gd name="T9" fmla="*/ 10 h 16"/>
                  <a:gd name="T10" fmla="*/ 9 w 12"/>
                  <a:gd name="T11" fmla="*/ 3 h 16"/>
                  <a:gd name="T12" fmla="*/ 4 w 12"/>
                  <a:gd name="T13" fmla="*/ 5 h 16"/>
                  <a:gd name="T14" fmla="*/ 3 w 12"/>
                  <a:gd name="T15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" h="16">
                    <a:moveTo>
                      <a:pt x="3" y="0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4" y="12"/>
                      <a:pt x="0" y="9"/>
                      <a:pt x="7" y="16"/>
                    </a:cubicBezTo>
                    <a:cubicBezTo>
                      <a:pt x="9" y="14"/>
                      <a:pt x="12" y="10"/>
                      <a:pt x="11" y="6"/>
                    </a:cubicBezTo>
                    <a:cubicBezTo>
                      <a:pt x="10" y="6"/>
                      <a:pt x="9" y="11"/>
                      <a:pt x="6" y="10"/>
                    </a:cubicBezTo>
                    <a:cubicBezTo>
                      <a:pt x="7" y="7"/>
                      <a:pt x="9" y="7"/>
                      <a:pt x="9" y="3"/>
                    </a:cubicBezTo>
                    <a:cubicBezTo>
                      <a:pt x="5" y="0"/>
                      <a:pt x="8" y="5"/>
                      <a:pt x="4" y="5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18" name="Freeform 1211">
                <a:extLst>
                  <a:ext uri="{FF2B5EF4-FFF2-40B4-BE49-F238E27FC236}">
                    <a16:creationId xmlns:a16="http://schemas.microsoft.com/office/drawing/2014/main" xmlns="" id="{72893EA3-935C-9B44-A371-7650B1101E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00" y="2600"/>
                <a:ext cx="1" cy="4"/>
              </a:xfrm>
              <a:custGeom>
                <a:avLst/>
                <a:gdLst>
                  <a:gd name="T0" fmla="*/ 2 w 2"/>
                  <a:gd name="T1" fmla="*/ 5 h 5"/>
                  <a:gd name="T2" fmla="*/ 2 w 2"/>
                  <a:gd name="T3" fmla="*/ 0 h 5"/>
                  <a:gd name="T4" fmla="*/ 2 w 2"/>
                  <a:gd name="T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5">
                    <a:moveTo>
                      <a:pt x="2" y="5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2" y="1"/>
                      <a:pt x="0" y="4"/>
                      <a:pt x="2" y="5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19" name="Freeform 1212">
                <a:extLst>
                  <a:ext uri="{FF2B5EF4-FFF2-40B4-BE49-F238E27FC236}">
                    <a16:creationId xmlns:a16="http://schemas.microsoft.com/office/drawing/2014/main" xmlns="" id="{6CB7ED38-79DD-E849-893B-37D600FB05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97" y="2602"/>
                <a:ext cx="3" cy="5"/>
              </a:xfrm>
              <a:custGeom>
                <a:avLst/>
                <a:gdLst>
                  <a:gd name="T0" fmla="*/ 3 w 3"/>
                  <a:gd name="T1" fmla="*/ 4 h 6"/>
                  <a:gd name="T2" fmla="*/ 2 w 3"/>
                  <a:gd name="T3" fmla="*/ 0 h 6"/>
                  <a:gd name="T4" fmla="*/ 0 w 3"/>
                  <a:gd name="T5" fmla="*/ 6 h 6"/>
                  <a:gd name="T6" fmla="*/ 3 w 3"/>
                  <a:gd name="T7" fmla="*/ 4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6">
                    <a:moveTo>
                      <a:pt x="3" y="4"/>
                    </a:moveTo>
                    <a:cubicBezTo>
                      <a:pt x="0" y="4"/>
                      <a:pt x="2" y="0"/>
                      <a:pt x="2" y="0"/>
                    </a:cubicBezTo>
                    <a:cubicBezTo>
                      <a:pt x="0" y="6"/>
                      <a:pt x="0" y="6"/>
                      <a:pt x="0" y="6"/>
                    </a:cubicBezTo>
                    <a:lnTo>
                      <a:pt x="3" y="4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20" name="Freeform 1213">
                <a:extLst>
                  <a:ext uri="{FF2B5EF4-FFF2-40B4-BE49-F238E27FC236}">
                    <a16:creationId xmlns:a16="http://schemas.microsoft.com/office/drawing/2014/main" xmlns="" id="{73C11D1C-B0EE-C345-9E42-98140FAE73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90" y="2605"/>
                <a:ext cx="1" cy="2"/>
              </a:xfrm>
              <a:custGeom>
                <a:avLst/>
                <a:gdLst>
                  <a:gd name="T0" fmla="*/ 1 w 1"/>
                  <a:gd name="T1" fmla="*/ 0 h 2"/>
                  <a:gd name="T2" fmla="*/ 0 w 1"/>
                  <a:gd name="T3" fmla="*/ 1 h 2"/>
                  <a:gd name="T4" fmla="*/ 1 w 1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2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21" name="Freeform 1214">
                <a:extLst>
                  <a:ext uri="{FF2B5EF4-FFF2-40B4-BE49-F238E27FC236}">
                    <a16:creationId xmlns:a16="http://schemas.microsoft.com/office/drawing/2014/main" xmlns="" id="{6ABA90D8-A241-1F4E-9F64-E585927E2A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88" y="2597"/>
                <a:ext cx="7" cy="11"/>
              </a:xfrm>
              <a:custGeom>
                <a:avLst/>
                <a:gdLst>
                  <a:gd name="T0" fmla="*/ 0 w 9"/>
                  <a:gd name="T1" fmla="*/ 10 h 12"/>
                  <a:gd name="T2" fmla="*/ 3 w 9"/>
                  <a:gd name="T3" fmla="*/ 10 h 12"/>
                  <a:gd name="T4" fmla="*/ 3 w 9"/>
                  <a:gd name="T5" fmla="*/ 9 h 12"/>
                  <a:gd name="T6" fmla="*/ 5 w 9"/>
                  <a:gd name="T7" fmla="*/ 4 h 12"/>
                  <a:gd name="T8" fmla="*/ 9 w 9"/>
                  <a:gd name="T9" fmla="*/ 4 h 12"/>
                  <a:gd name="T10" fmla="*/ 6 w 9"/>
                  <a:gd name="T11" fmla="*/ 0 h 12"/>
                  <a:gd name="T12" fmla="*/ 0 w 9"/>
                  <a:gd name="T13" fmla="*/ 1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" h="12">
                    <a:moveTo>
                      <a:pt x="0" y="10"/>
                    </a:moveTo>
                    <a:cubicBezTo>
                      <a:pt x="1" y="12"/>
                      <a:pt x="2" y="11"/>
                      <a:pt x="3" y="10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2" y="7"/>
                      <a:pt x="3" y="3"/>
                      <a:pt x="5" y="4"/>
                    </a:cubicBezTo>
                    <a:cubicBezTo>
                      <a:pt x="7" y="3"/>
                      <a:pt x="7" y="7"/>
                      <a:pt x="9" y="4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1"/>
                      <a:pt x="1" y="8"/>
                      <a:pt x="0" y="1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22" name="Freeform 1215">
                <a:extLst>
                  <a:ext uri="{FF2B5EF4-FFF2-40B4-BE49-F238E27FC236}">
                    <a16:creationId xmlns:a16="http://schemas.microsoft.com/office/drawing/2014/main" xmlns="" id="{79E62BD6-4653-8C44-89F9-4B017620F4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91" y="2604"/>
                <a:ext cx="1" cy="1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1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1" y="0"/>
                      <a:pt x="0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23" name="Freeform 1216">
                <a:extLst>
                  <a:ext uri="{FF2B5EF4-FFF2-40B4-BE49-F238E27FC236}">
                    <a16:creationId xmlns:a16="http://schemas.microsoft.com/office/drawing/2014/main" xmlns="" id="{6BB7FF52-9ADC-6343-BE1C-520386EE09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95" y="2603"/>
                <a:ext cx="1" cy="2"/>
              </a:xfrm>
              <a:custGeom>
                <a:avLst/>
                <a:gdLst>
                  <a:gd name="T0" fmla="*/ 0 w 1"/>
                  <a:gd name="T1" fmla="*/ 2 h 2"/>
                  <a:gd name="T2" fmla="*/ 1 w 1"/>
                  <a:gd name="T3" fmla="*/ 1 h 2"/>
                  <a:gd name="T4" fmla="*/ 1 w 1"/>
                  <a:gd name="T5" fmla="*/ 0 h 2"/>
                  <a:gd name="T6" fmla="*/ 0 w 1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lnTo>
                      <a:pt x="1" y="1"/>
                    </a:lnTo>
                    <a:lnTo>
                      <a:pt x="1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24" name="Freeform 1217">
                <a:extLst>
                  <a:ext uri="{FF2B5EF4-FFF2-40B4-BE49-F238E27FC236}">
                    <a16:creationId xmlns:a16="http://schemas.microsoft.com/office/drawing/2014/main" xmlns="" id="{AF5F22B5-9EEA-564F-B61D-2972ADD3FC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78" y="2596"/>
                <a:ext cx="8" cy="11"/>
              </a:xfrm>
              <a:custGeom>
                <a:avLst/>
                <a:gdLst>
                  <a:gd name="T0" fmla="*/ 3 w 9"/>
                  <a:gd name="T1" fmla="*/ 12 h 13"/>
                  <a:gd name="T2" fmla="*/ 9 w 9"/>
                  <a:gd name="T3" fmla="*/ 8 h 13"/>
                  <a:gd name="T4" fmla="*/ 4 w 9"/>
                  <a:gd name="T5" fmla="*/ 0 h 13"/>
                  <a:gd name="T6" fmla="*/ 1 w 9"/>
                  <a:gd name="T7" fmla="*/ 2 h 13"/>
                  <a:gd name="T8" fmla="*/ 3 w 9"/>
                  <a:gd name="T9" fmla="*/ 12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13">
                    <a:moveTo>
                      <a:pt x="3" y="12"/>
                    </a:moveTo>
                    <a:cubicBezTo>
                      <a:pt x="3" y="6"/>
                      <a:pt x="8" y="13"/>
                      <a:pt x="9" y="8"/>
                    </a:cubicBezTo>
                    <a:cubicBezTo>
                      <a:pt x="6" y="8"/>
                      <a:pt x="4" y="3"/>
                      <a:pt x="4" y="0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0" y="4"/>
                      <a:pt x="1" y="9"/>
                      <a:pt x="3" y="12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25" name="Freeform 1218">
                <a:extLst>
                  <a:ext uri="{FF2B5EF4-FFF2-40B4-BE49-F238E27FC236}">
                    <a16:creationId xmlns:a16="http://schemas.microsoft.com/office/drawing/2014/main" xmlns="" id="{6C63F18B-2C3D-214B-97A7-12FCDB55B8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75" y="2592"/>
                <a:ext cx="0" cy="1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26" name="Freeform 1219">
                <a:extLst>
                  <a:ext uri="{FF2B5EF4-FFF2-40B4-BE49-F238E27FC236}">
                    <a16:creationId xmlns:a16="http://schemas.microsoft.com/office/drawing/2014/main" xmlns="" id="{66B842C5-47F7-444B-8F00-9E31F68EA5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60" y="2589"/>
                <a:ext cx="16" cy="14"/>
              </a:xfrm>
              <a:custGeom>
                <a:avLst/>
                <a:gdLst>
                  <a:gd name="T0" fmla="*/ 0 w 19"/>
                  <a:gd name="T1" fmla="*/ 15 h 17"/>
                  <a:gd name="T2" fmla="*/ 8 w 19"/>
                  <a:gd name="T3" fmla="*/ 8 h 17"/>
                  <a:gd name="T4" fmla="*/ 6 w 19"/>
                  <a:gd name="T5" fmla="*/ 13 h 17"/>
                  <a:gd name="T6" fmla="*/ 13 w 19"/>
                  <a:gd name="T7" fmla="*/ 11 h 17"/>
                  <a:gd name="T8" fmla="*/ 9 w 19"/>
                  <a:gd name="T9" fmla="*/ 16 h 17"/>
                  <a:gd name="T10" fmla="*/ 16 w 19"/>
                  <a:gd name="T11" fmla="*/ 11 h 17"/>
                  <a:gd name="T12" fmla="*/ 19 w 19"/>
                  <a:gd name="T13" fmla="*/ 15 h 17"/>
                  <a:gd name="T14" fmla="*/ 18 w 19"/>
                  <a:gd name="T15" fmla="*/ 8 h 17"/>
                  <a:gd name="T16" fmla="*/ 15 w 19"/>
                  <a:gd name="T17" fmla="*/ 9 h 17"/>
                  <a:gd name="T18" fmla="*/ 17 w 19"/>
                  <a:gd name="T19" fmla="*/ 5 h 17"/>
                  <a:gd name="T20" fmla="*/ 7 w 19"/>
                  <a:gd name="T21" fmla="*/ 0 h 17"/>
                  <a:gd name="T22" fmla="*/ 0 w 19"/>
                  <a:gd name="T23" fmla="*/ 15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9" h="17">
                    <a:moveTo>
                      <a:pt x="0" y="15"/>
                    </a:moveTo>
                    <a:cubicBezTo>
                      <a:pt x="8" y="8"/>
                      <a:pt x="8" y="8"/>
                      <a:pt x="8" y="8"/>
                    </a:cubicBezTo>
                    <a:cubicBezTo>
                      <a:pt x="8" y="10"/>
                      <a:pt x="8" y="12"/>
                      <a:pt x="6" y="13"/>
                    </a:cubicBezTo>
                    <a:cubicBezTo>
                      <a:pt x="10" y="14"/>
                      <a:pt x="10" y="10"/>
                      <a:pt x="13" y="11"/>
                    </a:cubicBezTo>
                    <a:cubicBezTo>
                      <a:pt x="14" y="17"/>
                      <a:pt x="8" y="11"/>
                      <a:pt x="9" y="16"/>
                    </a:cubicBezTo>
                    <a:cubicBezTo>
                      <a:pt x="11" y="16"/>
                      <a:pt x="15" y="16"/>
                      <a:pt x="16" y="11"/>
                    </a:cubicBezTo>
                    <a:cubicBezTo>
                      <a:pt x="19" y="15"/>
                      <a:pt x="19" y="15"/>
                      <a:pt x="19" y="15"/>
                    </a:cubicBezTo>
                    <a:cubicBezTo>
                      <a:pt x="18" y="8"/>
                      <a:pt x="18" y="8"/>
                      <a:pt x="18" y="8"/>
                    </a:cubicBezTo>
                    <a:cubicBezTo>
                      <a:pt x="17" y="6"/>
                      <a:pt x="16" y="14"/>
                      <a:pt x="15" y="9"/>
                    </a:cubicBezTo>
                    <a:cubicBezTo>
                      <a:pt x="15" y="6"/>
                      <a:pt x="16" y="6"/>
                      <a:pt x="17" y="5"/>
                    </a:cubicBezTo>
                    <a:cubicBezTo>
                      <a:pt x="15" y="6"/>
                      <a:pt x="11" y="0"/>
                      <a:pt x="7" y="0"/>
                    </a:cubicBezTo>
                    <a:cubicBezTo>
                      <a:pt x="2" y="1"/>
                      <a:pt x="3" y="12"/>
                      <a:pt x="0" y="15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27" name="Freeform 1220">
                <a:extLst>
                  <a:ext uri="{FF2B5EF4-FFF2-40B4-BE49-F238E27FC236}">
                    <a16:creationId xmlns:a16="http://schemas.microsoft.com/office/drawing/2014/main" xmlns="" id="{2850B3D7-42DE-0246-94E2-1E7260BE56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60" y="2593"/>
                <a:ext cx="0" cy="3"/>
              </a:xfrm>
              <a:custGeom>
                <a:avLst/>
                <a:gdLst>
                  <a:gd name="T0" fmla="*/ 2 h 3"/>
                  <a:gd name="T1" fmla="*/ 0 h 3"/>
                  <a:gd name="T2" fmla="*/ 3 h 3"/>
                  <a:gd name="T3" fmla="*/ 2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2"/>
                    </a:moveTo>
                    <a:lnTo>
                      <a:pt x="0" y="0"/>
                    </a:lnTo>
                    <a:lnTo>
                      <a:pt x="0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28" name="Freeform 1221">
                <a:extLst>
                  <a:ext uri="{FF2B5EF4-FFF2-40B4-BE49-F238E27FC236}">
                    <a16:creationId xmlns:a16="http://schemas.microsoft.com/office/drawing/2014/main" xmlns="" id="{D0D965A5-8D41-1447-AB77-93B2C8B3FD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44" y="2588"/>
                <a:ext cx="13" cy="15"/>
              </a:xfrm>
              <a:custGeom>
                <a:avLst/>
                <a:gdLst>
                  <a:gd name="T0" fmla="*/ 10 w 16"/>
                  <a:gd name="T1" fmla="*/ 17 h 18"/>
                  <a:gd name="T2" fmla="*/ 15 w 16"/>
                  <a:gd name="T3" fmla="*/ 13 h 18"/>
                  <a:gd name="T4" fmla="*/ 15 w 16"/>
                  <a:gd name="T5" fmla="*/ 16 h 18"/>
                  <a:gd name="T6" fmla="*/ 16 w 16"/>
                  <a:gd name="T7" fmla="*/ 11 h 18"/>
                  <a:gd name="T8" fmla="*/ 9 w 16"/>
                  <a:gd name="T9" fmla="*/ 14 h 18"/>
                  <a:gd name="T10" fmla="*/ 7 w 16"/>
                  <a:gd name="T11" fmla="*/ 5 h 18"/>
                  <a:gd name="T12" fmla="*/ 11 w 16"/>
                  <a:gd name="T13" fmla="*/ 7 h 18"/>
                  <a:gd name="T14" fmla="*/ 1 w 16"/>
                  <a:gd name="T15" fmla="*/ 8 h 18"/>
                  <a:gd name="T16" fmla="*/ 3 w 16"/>
                  <a:gd name="T17" fmla="*/ 10 h 18"/>
                  <a:gd name="T18" fmla="*/ 0 w 16"/>
                  <a:gd name="T19" fmla="*/ 12 h 18"/>
                  <a:gd name="T20" fmla="*/ 10 w 16"/>
                  <a:gd name="T21" fmla="*/ 17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" h="18">
                    <a:moveTo>
                      <a:pt x="10" y="17"/>
                    </a:moveTo>
                    <a:cubicBezTo>
                      <a:pt x="15" y="13"/>
                      <a:pt x="15" y="13"/>
                      <a:pt x="15" y="13"/>
                    </a:cubicBezTo>
                    <a:cubicBezTo>
                      <a:pt x="15" y="13"/>
                      <a:pt x="15" y="15"/>
                      <a:pt x="15" y="16"/>
                    </a:cubicBezTo>
                    <a:cubicBezTo>
                      <a:pt x="15" y="15"/>
                      <a:pt x="16" y="12"/>
                      <a:pt x="16" y="11"/>
                    </a:cubicBezTo>
                    <a:cubicBezTo>
                      <a:pt x="14" y="5"/>
                      <a:pt x="11" y="13"/>
                      <a:pt x="9" y="14"/>
                    </a:cubicBezTo>
                    <a:cubicBezTo>
                      <a:pt x="3" y="11"/>
                      <a:pt x="9" y="11"/>
                      <a:pt x="7" y="5"/>
                    </a:cubicBezTo>
                    <a:cubicBezTo>
                      <a:pt x="9" y="5"/>
                      <a:pt x="9" y="7"/>
                      <a:pt x="11" y="7"/>
                    </a:cubicBezTo>
                    <a:cubicBezTo>
                      <a:pt x="7" y="0"/>
                      <a:pt x="3" y="7"/>
                      <a:pt x="1" y="8"/>
                    </a:cubicBezTo>
                    <a:cubicBezTo>
                      <a:pt x="1" y="9"/>
                      <a:pt x="1" y="11"/>
                      <a:pt x="3" y="10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3" y="17"/>
                      <a:pt x="5" y="18"/>
                      <a:pt x="10" y="17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29" name="Freeform 1222">
                <a:extLst>
                  <a:ext uri="{FF2B5EF4-FFF2-40B4-BE49-F238E27FC236}">
                    <a16:creationId xmlns:a16="http://schemas.microsoft.com/office/drawing/2014/main" xmlns="" id="{91D268B0-31B2-BD49-99E2-2D79629845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57" y="2602"/>
                <a:ext cx="2" cy="2"/>
              </a:xfrm>
              <a:custGeom>
                <a:avLst/>
                <a:gdLst>
                  <a:gd name="T0" fmla="*/ 2 w 2"/>
                  <a:gd name="T1" fmla="*/ 1 h 3"/>
                  <a:gd name="T2" fmla="*/ 0 w 2"/>
                  <a:gd name="T3" fmla="*/ 0 h 3"/>
                  <a:gd name="T4" fmla="*/ 2 w 2"/>
                  <a:gd name="T5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3">
                    <a:moveTo>
                      <a:pt x="2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2"/>
                      <a:pt x="0" y="3"/>
                      <a:pt x="2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30" name="Freeform 1223">
                <a:extLst>
                  <a:ext uri="{FF2B5EF4-FFF2-40B4-BE49-F238E27FC236}">
                    <a16:creationId xmlns:a16="http://schemas.microsoft.com/office/drawing/2014/main" xmlns="" id="{FF0F1A79-B684-E54B-A690-2A5CC457C6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43" y="2595"/>
                <a:ext cx="1" cy="1"/>
              </a:xfrm>
              <a:custGeom>
                <a:avLst/>
                <a:gdLst>
                  <a:gd name="T0" fmla="*/ 0 w 2"/>
                  <a:gd name="T1" fmla="*/ 1 h 1"/>
                  <a:gd name="T2" fmla="*/ 2 w 2"/>
                  <a:gd name="T3" fmla="*/ 0 h 1"/>
                  <a:gd name="T4" fmla="*/ 0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0" y="1"/>
                    </a:moveTo>
                    <a:cubicBezTo>
                      <a:pt x="1" y="1"/>
                      <a:pt x="1" y="1"/>
                      <a:pt x="2" y="0"/>
                    </a:cubicBezTo>
                    <a:cubicBezTo>
                      <a:pt x="1" y="0"/>
                      <a:pt x="1" y="0"/>
                      <a:pt x="0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31" name="Freeform 1224">
                <a:extLst>
                  <a:ext uri="{FF2B5EF4-FFF2-40B4-BE49-F238E27FC236}">
                    <a16:creationId xmlns:a16="http://schemas.microsoft.com/office/drawing/2014/main" xmlns="" id="{16D8D999-C120-6E4C-AF28-8B64F805FF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43" y="2601"/>
                <a:ext cx="2" cy="2"/>
              </a:xfrm>
              <a:custGeom>
                <a:avLst/>
                <a:gdLst>
                  <a:gd name="T0" fmla="*/ 3 w 3"/>
                  <a:gd name="T1" fmla="*/ 1 h 3"/>
                  <a:gd name="T2" fmla="*/ 0 w 3"/>
                  <a:gd name="T3" fmla="*/ 0 h 3"/>
                  <a:gd name="T4" fmla="*/ 1 w 3"/>
                  <a:gd name="T5" fmla="*/ 3 h 3"/>
                  <a:gd name="T6" fmla="*/ 3 w 3"/>
                  <a:gd name="T7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3">
                    <a:moveTo>
                      <a:pt x="3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32" name="Freeform 1225">
                <a:extLst>
                  <a:ext uri="{FF2B5EF4-FFF2-40B4-BE49-F238E27FC236}">
                    <a16:creationId xmlns:a16="http://schemas.microsoft.com/office/drawing/2014/main" xmlns="" id="{13970CAE-BF50-1B41-AB50-39FBE9BF63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0" y="2591"/>
                <a:ext cx="91" cy="20"/>
              </a:xfrm>
              <a:custGeom>
                <a:avLst/>
                <a:gdLst>
                  <a:gd name="T0" fmla="*/ 0 w 106"/>
                  <a:gd name="T1" fmla="*/ 9 h 23"/>
                  <a:gd name="T2" fmla="*/ 4 w 106"/>
                  <a:gd name="T3" fmla="*/ 12 h 23"/>
                  <a:gd name="T4" fmla="*/ 0 w 106"/>
                  <a:gd name="T5" fmla="*/ 16 h 23"/>
                  <a:gd name="T6" fmla="*/ 1 w 106"/>
                  <a:gd name="T7" fmla="*/ 23 h 23"/>
                  <a:gd name="T8" fmla="*/ 9 w 106"/>
                  <a:gd name="T9" fmla="*/ 20 h 23"/>
                  <a:gd name="T10" fmla="*/ 10 w 106"/>
                  <a:gd name="T11" fmla="*/ 23 h 23"/>
                  <a:gd name="T12" fmla="*/ 25 w 106"/>
                  <a:gd name="T13" fmla="*/ 20 h 23"/>
                  <a:gd name="T14" fmla="*/ 36 w 106"/>
                  <a:gd name="T15" fmla="*/ 17 h 23"/>
                  <a:gd name="T16" fmla="*/ 81 w 106"/>
                  <a:gd name="T17" fmla="*/ 16 h 23"/>
                  <a:gd name="T18" fmla="*/ 83 w 106"/>
                  <a:gd name="T19" fmla="*/ 10 h 23"/>
                  <a:gd name="T20" fmla="*/ 86 w 106"/>
                  <a:gd name="T21" fmla="*/ 14 h 23"/>
                  <a:gd name="T22" fmla="*/ 83 w 106"/>
                  <a:gd name="T23" fmla="*/ 14 h 23"/>
                  <a:gd name="T24" fmla="*/ 96 w 106"/>
                  <a:gd name="T25" fmla="*/ 15 h 23"/>
                  <a:gd name="T26" fmla="*/ 96 w 106"/>
                  <a:gd name="T27" fmla="*/ 7 h 23"/>
                  <a:gd name="T28" fmla="*/ 102 w 106"/>
                  <a:gd name="T29" fmla="*/ 15 h 23"/>
                  <a:gd name="T30" fmla="*/ 106 w 106"/>
                  <a:gd name="T31" fmla="*/ 10 h 23"/>
                  <a:gd name="T32" fmla="*/ 101 w 106"/>
                  <a:gd name="T33" fmla="*/ 5 h 23"/>
                  <a:gd name="T34" fmla="*/ 105 w 106"/>
                  <a:gd name="T35" fmla="*/ 2 h 23"/>
                  <a:gd name="T36" fmla="*/ 76 w 106"/>
                  <a:gd name="T37" fmla="*/ 12 h 23"/>
                  <a:gd name="T38" fmla="*/ 77 w 106"/>
                  <a:gd name="T39" fmla="*/ 8 h 23"/>
                  <a:gd name="T40" fmla="*/ 59 w 106"/>
                  <a:gd name="T41" fmla="*/ 5 h 23"/>
                  <a:gd name="T42" fmla="*/ 52 w 106"/>
                  <a:gd name="T43" fmla="*/ 12 h 23"/>
                  <a:gd name="T44" fmla="*/ 49 w 106"/>
                  <a:gd name="T45" fmla="*/ 10 h 23"/>
                  <a:gd name="T46" fmla="*/ 48 w 106"/>
                  <a:gd name="T47" fmla="*/ 13 h 23"/>
                  <a:gd name="T48" fmla="*/ 43 w 106"/>
                  <a:gd name="T49" fmla="*/ 9 h 23"/>
                  <a:gd name="T50" fmla="*/ 42 w 106"/>
                  <a:gd name="T51" fmla="*/ 17 h 23"/>
                  <a:gd name="T52" fmla="*/ 31 w 106"/>
                  <a:gd name="T53" fmla="*/ 7 h 23"/>
                  <a:gd name="T54" fmla="*/ 33 w 106"/>
                  <a:gd name="T55" fmla="*/ 11 h 23"/>
                  <a:gd name="T56" fmla="*/ 31 w 106"/>
                  <a:gd name="T57" fmla="*/ 14 h 23"/>
                  <a:gd name="T58" fmla="*/ 29 w 106"/>
                  <a:gd name="T59" fmla="*/ 7 h 23"/>
                  <a:gd name="T60" fmla="*/ 21 w 106"/>
                  <a:gd name="T61" fmla="*/ 13 h 23"/>
                  <a:gd name="T62" fmla="*/ 22 w 106"/>
                  <a:gd name="T63" fmla="*/ 16 h 23"/>
                  <a:gd name="T64" fmla="*/ 11 w 106"/>
                  <a:gd name="T65" fmla="*/ 15 h 23"/>
                  <a:gd name="T66" fmla="*/ 15 w 106"/>
                  <a:gd name="T67" fmla="*/ 8 h 23"/>
                  <a:gd name="T68" fmla="*/ 12 w 106"/>
                  <a:gd name="T69" fmla="*/ 5 h 23"/>
                  <a:gd name="T70" fmla="*/ 5 w 106"/>
                  <a:gd name="T71" fmla="*/ 14 h 23"/>
                  <a:gd name="T72" fmla="*/ 0 w 106"/>
                  <a:gd name="T73" fmla="*/ 9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06" h="23">
                    <a:moveTo>
                      <a:pt x="0" y="9"/>
                    </a:moveTo>
                    <a:cubicBezTo>
                      <a:pt x="1" y="11"/>
                      <a:pt x="2" y="12"/>
                      <a:pt x="4" y="12"/>
                    </a:cubicBezTo>
                    <a:cubicBezTo>
                      <a:pt x="4" y="15"/>
                      <a:pt x="1" y="14"/>
                      <a:pt x="0" y="16"/>
                    </a:cubicBezTo>
                    <a:cubicBezTo>
                      <a:pt x="3" y="18"/>
                      <a:pt x="0" y="20"/>
                      <a:pt x="1" y="23"/>
                    </a:cubicBezTo>
                    <a:cubicBezTo>
                      <a:pt x="4" y="23"/>
                      <a:pt x="6" y="19"/>
                      <a:pt x="9" y="20"/>
                    </a:cubicBezTo>
                    <a:cubicBezTo>
                      <a:pt x="10" y="23"/>
                      <a:pt x="10" y="23"/>
                      <a:pt x="10" y="23"/>
                    </a:cubicBezTo>
                    <a:cubicBezTo>
                      <a:pt x="14" y="21"/>
                      <a:pt x="21" y="17"/>
                      <a:pt x="25" y="20"/>
                    </a:cubicBezTo>
                    <a:cubicBezTo>
                      <a:pt x="29" y="21"/>
                      <a:pt x="32" y="19"/>
                      <a:pt x="36" y="17"/>
                    </a:cubicBezTo>
                    <a:cubicBezTo>
                      <a:pt x="50" y="18"/>
                      <a:pt x="65" y="14"/>
                      <a:pt x="81" y="16"/>
                    </a:cubicBezTo>
                    <a:cubicBezTo>
                      <a:pt x="83" y="10"/>
                      <a:pt x="83" y="10"/>
                      <a:pt x="83" y="10"/>
                    </a:cubicBezTo>
                    <a:cubicBezTo>
                      <a:pt x="83" y="13"/>
                      <a:pt x="86" y="10"/>
                      <a:pt x="86" y="14"/>
                    </a:cubicBezTo>
                    <a:cubicBezTo>
                      <a:pt x="85" y="13"/>
                      <a:pt x="84" y="14"/>
                      <a:pt x="83" y="14"/>
                    </a:cubicBezTo>
                    <a:cubicBezTo>
                      <a:pt x="87" y="19"/>
                      <a:pt x="92" y="13"/>
                      <a:pt x="96" y="15"/>
                    </a:cubicBezTo>
                    <a:cubicBezTo>
                      <a:pt x="96" y="14"/>
                      <a:pt x="95" y="8"/>
                      <a:pt x="96" y="7"/>
                    </a:cubicBezTo>
                    <a:cubicBezTo>
                      <a:pt x="96" y="14"/>
                      <a:pt x="101" y="7"/>
                      <a:pt x="102" y="15"/>
                    </a:cubicBezTo>
                    <a:cubicBezTo>
                      <a:pt x="106" y="17"/>
                      <a:pt x="102" y="9"/>
                      <a:pt x="106" y="10"/>
                    </a:cubicBezTo>
                    <a:cubicBezTo>
                      <a:pt x="106" y="6"/>
                      <a:pt x="102" y="8"/>
                      <a:pt x="101" y="5"/>
                    </a:cubicBezTo>
                    <a:cubicBezTo>
                      <a:pt x="103" y="1"/>
                      <a:pt x="105" y="6"/>
                      <a:pt x="105" y="2"/>
                    </a:cubicBezTo>
                    <a:cubicBezTo>
                      <a:pt x="98" y="0"/>
                      <a:pt x="86" y="9"/>
                      <a:pt x="76" y="12"/>
                    </a:cubicBezTo>
                    <a:cubicBezTo>
                      <a:pt x="77" y="8"/>
                      <a:pt x="77" y="8"/>
                      <a:pt x="77" y="8"/>
                    </a:cubicBezTo>
                    <a:cubicBezTo>
                      <a:pt x="72" y="11"/>
                      <a:pt x="63" y="11"/>
                      <a:pt x="59" y="5"/>
                    </a:cubicBezTo>
                    <a:cubicBezTo>
                      <a:pt x="60" y="9"/>
                      <a:pt x="51" y="4"/>
                      <a:pt x="52" y="12"/>
                    </a:cubicBezTo>
                    <a:cubicBezTo>
                      <a:pt x="51" y="10"/>
                      <a:pt x="51" y="10"/>
                      <a:pt x="49" y="10"/>
                    </a:cubicBezTo>
                    <a:cubicBezTo>
                      <a:pt x="48" y="13"/>
                      <a:pt x="48" y="13"/>
                      <a:pt x="48" y="13"/>
                    </a:cubicBezTo>
                    <a:cubicBezTo>
                      <a:pt x="46" y="13"/>
                      <a:pt x="46" y="9"/>
                      <a:pt x="43" y="9"/>
                    </a:cubicBezTo>
                    <a:cubicBezTo>
                      <a:pt x="45" y="13"/>
                      <a:pt x="43" y="14"/>
                      <a:pt x="42" y="17"/>
                    </a:cubicBezTo>
                    <a:cubicBezTo>
                      <a:pt x="39" y="13"/>
                      <a:pt x="34" y="10"/>
                      <a:pt x="31" y="7"/>
                    </a:cubicBezTo>
                    <a:cubicBezTo>
                      <a:pt x="31" y="8"/>
                      <a:pt x="32" y="9"/>
                      <a:pt x="33" y="11"/>
                    </a:cubicBezTo>
                    <a:cubicBezTo>
                      <a:pt x="31" y="9"/>
                      <a:pt x="31" y="13"/>
                      <a:pt x="31" y="14"/>
                    </a:cubicBezTo>
                    <a:cubicBezTo>
                      <a:pt x="29" y="15"/>
                      <a:pt x="29" y="10"/>
                      <a:pt x="29" y="7"/>
                    </a:cubicBezTo>
                    <a:cubicBezTo>
                      <a:pt x="25" y="6"/>
                      <a:pt x="24" y="15"/>
                      <a:pt x="21" y="13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18" y="17"/>
                      <a:pt x="15" y="13"/>
                      <a:pt x="11" y="15"/>
                    </a:cubicBezTo>
                    <a:cubicBezTo>
                      <a:pt x="8" y="10"/>
                      <a:pt x="14" y="10"/>
                      <a:pt x="15" y="8"/>
                    </a:cubicBezTo>
                    <a:cubicBezTo>
                      <a:pt x="14" y="7"/>
                      <a:pt x="13" y="7"/>
                      <a:pt x="12" y="5"/>
                    </a:cubicBezTo>
                    <a:cubicBezTo>
                      <a:pt x="10" y="8"/>
                      <a:pt x="8" y="12"/>
                      <a:pt x="5" y="14"/>
                    </a:cubicBezTo>
                    <a:cubicBezTo>
                      <a:pt x="7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33" name="Freeform 1226">
                <a:extLst>
                  <a:ext uri="{FF2B5EF4-FFF2-40B4-BE49-F238E27FC236}">
                    <a16:creationId xmlns:a16="http://schemas.microsoft.com/office/drawing/2014/main" xmlns="" id="{6BAB5EB9-AD0A-A649-AE85-72EFA08F18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60" y="2594"/>
                <a:ext cx="1" cy="2"/>
              </a:xfrm>
              <a:custGeom>
                <a:avLst/>
                <a:gdLst>
                  <a:gd name="T0" fmla="*/ 0 w 1"/>
                  <a:gd name="T1" fmla="*/ 2 h 2"/>
                  <a:gd name="T2" fmla="*/ 1 w 1"/>
                  <a:gd name="T3" fmla="*/ 0 h 2"/>
                  <a:gd name="T4" fmla="*/ 0 w 1"/>
                  <a:gd name="T5" fmla="*/ 1 h 2"/>
                  <a:gd name="T6" fmla="*/ 0 w 1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lnTo>
                      <a:pt x="1" y="0"/>
                    </a:lnTo>
                    <a:lnTo>
                      <a:pt x="0" y="1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34" name="Freeform 1227">
                <a:extLst>
                  <a:ext uri="{FF2B5EF4-FFF2-40B4-BE49-F238E27FC236}">
                    <a16:creationId xmlns:a16="http://schemas.microsoft.com/office/drawing/2014/main" xmlns="" id="{011B9DFE-7B2D-C94A-8B43-36B562EF0D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0" y="2598"/>
                <a:ext cx="0" cy="1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35" name="Freeform 1228">
                <a:extLst>
                  <a:ext uri="{FF2B5EF4-FFF2-40B4-BE49-F238E27FC236}">
                    <a16:creationId xmlns:a16="http://schemas.microsoft.com/office/drawing/2014/main" xmlns="" id="{812404D9-1CC3-BD48-8F9F-ABEEBCD362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70" y="2609"/>
                <a:ext cx="1" cy="0"/>
              </a:xfrm>
              <a:custGeom>
                <a:avLst/>
                <a:gdLst>
                  <a:gd name="T0" fmla="*/ 1 w 1"/>
                  <a:gd name="T1" fmla="*/ 1 w 1"/>
                  <a:gd name="T2" fmla="*/ 0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36" name="Freeform 1229">
                <a:extLst>
                  <a:ext uri="{FF2B5EF4-FFF2-40B4-BE49-F238E27FC236}">
                    <a16:creationId xmlns:a16="http://schemas.microsoft.com/office/drawing/2014/main" xmlns="" id="{4771F90B-F6F8-6541-91F3-8B6882AEE1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74" y="2594"/>
                <a:ext cx="2" cy="3"/>
              </a:xfrm>
              <a:custGeom>
                <a:avLst/>
                <a:gdLst>
                  <a:gd name="T0" fmla="*/ 0 w 3"/>
                  <a:gd name="T1" fmla="*/ 0 h 4"/>
                  <a:gd name="T2" fmla="*/ 3 w 3"/>
                  <a:gd name="T3" fmla="*/ 4 h 4"/>
                  <a:gd name="T4" fmla="*/ 0 w 3"/>
                  <a:gd name="T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4">
                    <a:moveTo>
                      <a:pt x="0" y="0"/>
                    </a:moveTo>
                    <a:cubicBezTo>
                      <a:pt x="3" y="4"/>
                      <a:pt x="3" y="4"/>
                      <a:pt x="3" y="4"/>
                    </a:cubicBezTo>
                    <a:cubicBezTo>
                      <a:pt x="3" y="2"/>
                      <a:pt x="2" y="1"/>
                      <a:pt x="0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37" name="Freeform 1230">
                <a:extLst>
                  <a:ext uri="{FF2B5EF4-FFF2-40B4-BE49-F238E27FC236}">
                    <a16:creationId xmlns:a16="http://schemas.microsoft.com/office/drawing/2014/main" xmlns="" id="{098D03C5-29F3-A549-9683-620B5245F4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94" y="2593"/>
                <a:ext cx="2" cy="3"/>
              </a:xfrm>
              <a:custGeom>
                <a:avLst/>
                <a:gdLst>
                  <a:gd name="T0" fmla="*/ 1 w 2"/>
                  <a:gd name="T1" fmla="*/ 3 h 3"/>
                  <a:gd name="T2" fmla="*/ 2 w 2"/>
                  <a:gd name="T3" fmla="*/ 0 h 3"/>
                  <a:gd name="T4" fmla="*/ 1 w 2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3">
                    <a:moveTo>
                      <a:pt x="1" y="3"/>
                    </a:moveTo>
                    <a:cubicBezTo>
                      <a:pt x="2" y="3"/>
                      <a:pt x="2" y="1"/>
                      <a:pt x="2" y="0"/>
                    </a:cubicBezTo>
                    <a:cubicBezTo>
                      <a:pt x="0" y="0"/>
                      <a:pt x="0" y="1"/>
                      <a:pt x="1" y="3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38" name="Freeform 1231">
                <a:extLst>
                  <a:ext uri="{FF2B5EF4-FFF2-40B4-BE49-F238E27FC236}">
                    <a16:creationId xmlns:a16="http://schemas.microsoft.com/office/drawing/2014/main" xmlns="" id="{0CF1D82B-9FC8-F948-A99B-8100D66712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2" y="2596"/>
                <a:ext cx="4" cy="1"/>
              </a:xfrm>
              <a:custGeom>
                <a:avLst/>
                <a:gdLst>
                  <a:gd name="T0" fmla="*/ 4 w 4"/>
                  <a:gd name="T1" fmla="*/ 0 h 1"/>
                  <a:gd name="T2" fmla="*/ 1 w 4"/>
                  <a:gd name="T3" fmla="*/ 1 h 1"/>
                  <a:gd name="T4" fmla="*/ 0 w 4"/>
                  <a:gd name="T5" fmla="*/ 1 h 1"/>
                  <a:gd name="T6" fmla="*/ 4 w 4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1">
                    <a:moveTo>
                      <a:pt x="4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39" name="Freeform 1232">
                <a:extLst>
                  <a:ext uri="{FF2B5EF4-FFF2-40B4-BE49-F238E27FC236}">
                    <a16:creationId xmlns:a16="http://schemas.microsoft.com/office/drawing/2014/main" xmlns="" id="{89D66CA1-BF02-E344-A152-E644E9B888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98" y="2597"/>
                <a:ext cx="49" cy="22"/>
              </a:xfrm>
              <a:custGeom>
                <a:avLst/>
                <a:gdLst>
                  <a:gd name="T0" fmla="*/ 4 w 57"/>
                  <a:gd name="T1" fmla="*/ 21 h 25"/>
                  <a:gd name="T2" fmla="*/ 14 w 57"/>
                  <a:gd name="T3" fmla="*/ 23 h 25"/>
                  <a:gd name="T4" fmla="*/ 20 w 57"/>
                  <a:gd name="T5" fmla="*/ 12 h 25"/>
                  <a:gd name="T6" fmla="*/ 20 w 57"/>
                  <a:gd name="T7" fmla="*/ 21 h 25"/>
                  <a:gd name="T8" fmla="*/ 39 w 57"/>
                  <a:gd name="T9" fmla="*/ 14 h 25"/>
                  <a:gd name="T10" fmla="*/ 40 w 57"/>
                  <a:gd name="T11" fmla="*/ 18 h 25"/>
                  <a:gd name="T12" fmla="*/ 46 w 57"/>
                  <a:gd name="T13" fmla="*/ 7 h 25"/>
                  <a:gd name="T14" fmla="*/ 47 w 57"/>
                  <a:gd name="T15" fmla="*/ 18 h 25"/>
                  <a:gd name="T16" fmla="*/ 47 w 57"/>
                  <a:gd name="T17" fmla="*/ 19 h 25"/>
                  <a:gd name="T18" fmla="*/ 57 w 57"/>
                  <a:gd name="T19" fmla="*/ 15 h 25"/>
                  <a:gd name="T20" fmla="*/ 57 w 57"/>
                  <a:gd name="T21" fmla="*/ 9 h 25"/>
                  <a:gd name="T22" fmla="*/ 56 w 57"/>
                  <a:gd name="T23" fmla="*/ 3 h 25"/>
                  <a:gd name="T24" fmla="*/ 50 w 57"/>
                  <a:gd name="T25" fmla="*/ 8 h 25"/>
                  <a:gd name="T26" fmla="*/ 49 w 57"/>
                  <a:gd name="T27" fmla="*/ 4 h 25"/>
                  <a:gd name="T28" fmla="*/ 47 w 57"/>
                  <a:gd name="T29" fmla="*/ 7 h 25"/>
                  <a:gd name="T30" fmla="*/ 46 w 57"/>
                  <a:gd name="T31" fmla="*/ 3 h 25"/>
                  <a:gd name="T32" fmla="*/ 41 w 57"/>
                  <a:gd name="T33" fmla="*/ 7 h 25"/>
                  <a:gd name="T34" fmla="*/ 42 w 57"/>
                  <a:gd name="T35" fmla="*/ 6 h 25"/>
                  <a:gd name="T36" fmla="*/ 38 w 57"/>
                  <a:gd name="T37" fmla="*/ 11 h 25"/>
                  <a:gd name="T38" fmla="*/ 36 w 57"/>
                  <a:gd name="T39" fmla="*/ 6 h 25"/>
                  <a:gd name="T40" fmla="*/ 37 w 57"/>
                  <a:gd name="T41" fmla="*/ 9 h 25"/>
                  <a:gd name="T42" fmla="*/ 24 w 57"/>
                  <a:gd name="T43" fmla="*/ 4 h 25"/>
                  <a:gd name="T44" fmla="*/ 23 w 57"/>
                  <a:gd name="T45" fmla="*/ 8 h 25"/>
                  <a:gd name="T46" fmla="*/ 29 w 57"/>
                  <a:gd name="T47" fmla="*/ 5 h 25"/>
                  <a:gd name="T48" fmla="*/ 28 w 57"/>
                  <a:gd name="T49" fmla="*/ 14 h 25"/>
                  <a:gd name="T50" fmla="*/ 21 w 57"/>
                  <a:gd name="T51" fmla="*/ 7 h 25"/>
                  <a:gd name="T52" fmla="*/ 11 w 57"/>
                  <a:gd name="T53" fmla="*/ 9 h 25"/>
                  <a:gd name="T54" fmla="*/ 11 w 57"/>
                  <a:gd name="T55" fmla="*/ 7 h 25"/>
                  <a:gd name="T56" fmla="*/ 5 w 57"/>
                  <a:gd name="T57" fmla="*/ 11 h 25"/>
                  <a:gd name="T58" fmla="*/ 8 w 57"/>
                  <a:gd name="T59" fmla="*/ 12 h 25"/>
                  <a:gd name="T60" fmla="*/ 5 w 57"/>
                  <a:gd name="T61" fmla="*/ 15 h 25"/>
                  <a:gd name="T62" fmla="*/ 5 w 57"/>
                  <a:gd name="T63" fmla="*/ 13 h 25"/>
                  <a:gd name="T64" fmla="*/ 0 w 57"/>
                  <a:gd name="T65" fmla="*/ 20 h 25"/>
                  <a:gd name="T66" fmla="*/ 6 w 57"/>
                  <a:gd name="T67" fmla="*/ 15 h 25"/>
                  <a:gd name="T68" fmla="*/ 4 w 57"/>
                  <a:gd name="T69" fmla="*/ 21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57" h="25">
                    <a:moveTo>
                      <a:pt x="4" y="21"/>
                    </a:moveTo>
                    <a:cubicBezTo>
                      <a:pt x="7" y="25"/>
                      <a:pt x="11" y="22"/>
                      <a:pt x="14" y="23"/>
                    </a:cubicBezTo>
                    <a:cubicBezTo>
                      <a:pt x="20" y="20"/>
                      <a:pt x="14" y="13"/>
                      <a:pt x="20" y="12"/>
                    </a:cubicBezTo>
                    <a:cubicBezTo>
                      <a:pt x="20" y="21"/>
                      <a:pt x="20" y="21"/>
                      <a:pt x="20" y="21"/>
                    </a:cubicBezTo>
                    <a:cubicBezTo>
                      <a:pt x="26" y="21"/>
                      <a:pt x="35" y="22"/>
                      <a:pt x="39" y="14"/>
                    </a:cubicBezTo>
                    <a:cubicBezTo>
                      <a:pt x="40" y="15"/>
                      <a:pt x="41" y="16"/>
                      <a:pt x="40" y="18"/>
                    </a:cubicBezTo>
                    <a:cubicBezTo>
                      <a:pt x="44" y="17"/>
                      <a:pt x="41" y="4"/>
                      <a:pt x="46" y="7"/>
                    </a:cubicBezTo>
                    <a:cubicBezTo>
                      <a:pt x="42" y="13"/>
                      <a:pt x="48" y="12"/>
                      <a:pt x="47" y="18"/>
                    </a:cubicBezTo>
                    <a:cubicBezTo>
                      <a:pt x="47" y="19"/>
                      <a:pt x="47" y="19"/>
                      <a:pt x="47" y="19"/>
                    </a:cubicBezTo>
                    <a:cubicBezTo>
                      <a:pt x="50" y="18"/>
                      <a:pt x="54" y="15"/>
                      <a:pt x="57" y="15"/>
                    </a:cubicBezTo>
                    <a:cubicBezTo>
                      <a:pt x="57" y="13"/>
                      <a:pt x="54" y="9"/>
                      <a:pt x="57" y="9"/>
                    </a:cubicBezTo>
                    <a:cubicBezTo>
                      <a:pt x="56" y="8"/>
                      <a:pt x="57" y="6"/>
                      <a:pt x="56" y="3"/>
                    </a:cubicBezTo>
                    <a:cubicBezTo>
                      <a:pt x="54" y="6"/>
                      <a:pt x="52" y="4"/>
                      <a:pt x="50" y="8"/>
                    </a:cubicBezTo>
                    <a:cubicBezTo>
                      <a:pt x="48" y="5"/>
                      <a:pt x="51" y="7"/>
                      <a:pt x="49" y="4"/>
                    </a:cubicBezTo>
                    <a:cubicBezTo>
                      <a:pt x="47" y="7"/>
                      <a:pt x="47" y="7"/>
                      <a:pt x="47" y="7"/>
                    </a:cubicBezTo>
                    <a:cubicBezTo>
                      <a:pt x="45" y="6"/>
                      <a:pt x="49" y="3"/>
                      <a:pt x="46" y="3"/>
                    </a:cubicBezTo>
                    <a:cubicBezTo>
                      <a:pt x="45" y="5"/>
                      <a:pt x="43" y="7"/>
                      <a:pt x="41" y="7"/>
                    </a:cubicBezTo>
                    <a:cubicBezTo>
                      <a:pt x="42" y="6"/>
                      <a:pt x="42" y="6"/>
                      <a:pt x="42" y="6"/>
                    </a:cubicBezTo>
                    <a:cubicBezTo>
                      <a:pt x="40" y="7"/>
                      <a:pt x="37" y="6"/>
                      <a:pt x="38" y="11"/>
                    </a:cubicBezTo>
                    <a:cubicBezTo>
                      <a:pt x="36" y="6"/>
                      <a:pt x="36" y="6"/>
                      <a:pt x="36" y="6"/>
                    </a:cubicBezTo>
                    <a:cubicBezTo>
                      <a:pt x="37" y="9"/>
                      <a:pt x="37" y="9"/>
                      <a:pt x="37" y="9"/>
                    </a:cubicBezTo>
                    <a:cubicBezTo>
                      <a:pt x="32" y="8"/>
                      <a:pt x="30" y="0"/>
                      <a:pt x="24" y="4"/>
                    </a:cubicBezTo>
                    <a:cubicBezTo>
                      <a:pt x="25" y="5"/>
                      <a:pt x="24" y="7"/>
                      <a:pt x="23" y="8"/>
                    </a:cubicBezTo>
                    <a:cubicBezTo>
                      <a:pt x="26" y="10"/>
                      <a:pt x="26" y="5"/>
                      <a:pt x="29" y="5"/>
                    </a:cubicBezTo>
                    <a:cubicBezTo>
                      <a:pt x="29" y="8"/>
                      <a:pt x="25" y="12"/>
                      <a:pt x="28" y="14"/>
                    </a:cubicBezTo>
                    <a:cubicBezTo>
                      <a:pt x="25" y="10"/>
                      <a:pt x="22" y="15"/>
                      <a:pt x="21" y="7"/>
                    </a:cubicBezTo>
                    <a:cubicBezTo>
                      <a:pt x="17" y="6"/>
                      <a:pt x="15" y="11"/>
                      <a:pt x="11" y="9"/>
                    </a:cubicBezTo>
                    <a:cubicBezTo>
                      <a:pt x="11" y="7"/>
                      <a:pt x="11" y="7"/>
                      <a:pt x="11" y="7"/>
                    </a:cubicBezTo>
                    <a:cubicBezTo>
                      <a:pt x="11" y="13"/>
                      <a:pt x="8" y="5"/>
                      <a:pt x="5" y="11"/>
                    </a:cubicBezTo>
                    <a:cubicBezTo>
                      <a:pt x="8" y="12"/>
                      <a:pt x="8" y="12"/>
                      <a:pt x="8" y="12"/>
                    </a:cubicBezTo>
                    <a:cubicBezTo>
                      <a:pt x="8" y="15"/>
                      <a:pt x="7" y="15"/>
                      <a:pt x="5" y="15"/>
                    </a:cubicBezTo>
                    <a:cubicBezTo>
                      <a:pt x="5" y="14"/>
                      <a:pt x="5" y="14"/>
                      <a:pt x="5" y="13"/>
                    </a:cubicBezTo>
                    <a:cubicBezTo>
                      <a:pt x="5" y="17"/>
                      <a:pt x="0" y="18"/>
                      <a:pt x="0" y="20"/>
                    </a:cubicBezTo>
                    <a:cubicBezTo>
                      <a:pt x="2" y="20"/>
                      <a:pt x="4" y="17"/>
                      <a:pt x="6" y="15"/>
                    </a:cubicBezTo>
                    <a:cubicBezTo>
                      <a:pt x="5" y="18"/>
                      <a:pt x="5" y="21"/>
                      <a:pt x="4" y="2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40" name="Freeform 1233">
                <a:extLst>
                  <a:ext uri="{FF2B5EF4-FFF2-40B4-BE49-F238E27FC236}">
                    <a16:creationId xmlns:a16="http://schemas.microsoft.com/office/drawing/2014/main" xmlns="" id="{45C5BDCC-2DA5-1048-BD22-5AC199AD78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34" y="2601"/>
                <a:ext cx="1" cy="2"/>
              </a:xfrm>
              <a:custGeom>
                <a:avLst/>
                <a:gdLst>
                  <a:gd name="T0" fmla="*/ 1 w 1"/>
                  <a:gd name="T1" fmla="*/ 0 h 2"/>
                  <a:gd name="T2" fmla="*/ 0 w 1"/>
                  <a:gd name="T3" fmla="*/ 2 h 2"/>
                  <a:gd name="T4" fmla="*/ 1 w 1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0" y="1"/>
                      <a:pt x="1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41" name="Freeform 1234">
                <a:extLst>
                  <a:ext uri="{FF2B5EF4-FFF2-40B4-BE49-F238E27FC236}">
                    <a16:creationId xmlns:a16="http://schemas.microsoft.com/office/drawing/2014/main" xmlns="" id="{32CCD62D-D530-6444-846F-68162778AD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7" y="2597"/>
                <a:ext cx="38" cy="26"/>
              </a:xfrm>
              <a:custGeom>
                <a:avLst/>
                <a:gdLst>
                  <a:gd name="T0" fmla="*/ 33 w 44"/>
                  <a:gd name="T1" fmla="*/ 14 h 30"/>
                  <a:gd name="T2" fmla="*/ 31 w 44"/>
                  <a:gd name="T3" fmla="*/ 9 h 30"/>
                  <a:gd name="T4" fmla="*/ 32 w 44"/>
                  <a:gd name="T5" fmla="*/ 19 h 30"/>
                  <a:gd name="T6" fmla="*/ 27 w 44"/>
                  <a:gd name="T7" fmla="*/ 21 h 30"/>
                  <a:gd name="T8" fmla="*/ 26 w 44"/>
                  <a:gd name="T9" fmla="*/ 12 h 30"/>
                  <a:gd name="T10" fmla="*/ 22 w 44"/>
                  <a:gd name="T11" fmla="*/ 11 h 30"/>
                  <a:gd name="T12" fmla="*/ 22 w 44"/>
                  <a:gd name="T13" fmla="*/ 17 h 30"/>
                  <a:gd name="T14" fmla="*/ 17 w 44"/>
                  <a:gd name="T15" fmla="*/ 20 h 30"/>
                  <a:gd name="T16" fmla="*/ 19 w 44"/>
                  <a:gd name="T17" fmla="*/ 18 h 30"/>
                  <a:gd name="T18" fmla="*/ 16 w 44"/>
                  <a:gd name="T19" fmla="*/ 12 h 30"/>
                  <a:gd name="T20" fmla="*/ 4 w 44"/>
                  <a:gd name="T21" fmla="*/ 28 h 30"/>
                  <a:gd name="T22" fmla="*/ 7 w 44"/>
                  <a:gd name="T23" fmla="*/ 27 h 30"/>
                  <a:gd name="T24" fmla="*/ 7 w 44"/>
                  <a:gd name="T25" fmla="*/ 20 h 30"/>
                  <a:gd name="T26" fmla="*/ 11 w 44"/>
                  <a:gd name="T27" fmla="*/ 22 h 30"/>
                  <a:gd name="T28" fmla="*/ 9 w 44"/>
                  <a:gd name="T29" fmla="*/ 26 h 30"/>
                  <a:gd name="T30" fmla="*/ 39 w 44"/>
                  <a:gd name="T31" fmla="*/ 24 h 30"/>
                  <a:gd name="T32" fmla="*/ 35 w 44"/>
                  <a:gd name="T33" fmla="*/ 24 h 30"/>
                  <a:gd name="T34" fmla="*/ 39 w 44"/>
                  <a:gd name="T35" fmla="*/ 20 h 30"/>
                  <a:gd name="T36" fmla="*/ 36 w 44"/>
                  <a:gd name="T37" fmla="*/ 13 h 30"/>
                  <a:gd name="T38" fmla="*/ 39 w 44"/>
                  <a:gd name="T39" fmla="*/ 15 h 30"/>
                  <a:gd name="T40" fmla="*/ 38 w 44"/>
                  <a:gd name="T41" fmla="*/ 8 h 30"/>
                  <a:gd name="T42" fmla="*/ 44 w 44"/>
                  <a:gd name="T43" fmla="*/ 5 h 30"/>
                  <a:gd name="T44" fmla="*/ 34 w 44"/>
                  <a:gd name="T45" fmla="*/ 5 h 30"/>
                  <a:gd name="T46" fmla="*/ 33 w 44"/>
                  <a:gd name="T47" fmla="*/ 14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44" h="30">
                    <a:moveTo>
                      <a:pt x="33" y="14"/>
                    </a:moveTo>
                    <a:cubicBezTo>
                      <a:pt x="30" y="14"/>
                      <a:pt x="33" y="11"/>
                      <a:pt x="31" y="9"/>
                    </a:cubicBezTo>
                    <a:cubicBezTo>
                      <a:pt x="28" y="12"/>
                      <a:pt x="34" y="15"/>
                      <a:pt x="32" y="19"/>
                    </a:cubicBezTo>
                    <a:cubicBezTo>
                      <a:pt x="30" y="17"/>
                      <a:pt x="28" y="21"/>
                      <a:pt x="27" y="21"/>
                    </a:cubicBezTo>
                    <a:cubicBezTo>
                      <a:pt x="28" y="19"/>
                      <a:pt x="27" y="13"/>
                      <a:pt x="26" y="12"/>
                    </a:cubicBezTo>
                    <a:cubicBezTo>
                      <a:pt x="25" y="14"/>
                      <a:pt x="23" y="11"/>
                      <a:pt x="22" y="11"/>
                    </a:cubicBezTo>
                    <a:cubicBezTo>
                      <a:pt x="26" y="15"/>
                      <a:pt x="18" y="13"/>
                      <a:pt x="22" y="17"/>
                    </a:cubicBezTo>
                    <a:cubicBezTo>
                      <a:pt x="22" y="20"/>
                      <a:pt x="18" y="23"/>
                      <a:pt x="17" y="20"/>
                    </a:cubicBezTo>
                    <a:cubicBezTo>
                      <a:pt x="17" y="18"/>
                      <a:pt x="18" y="18"/>
                      <a:pt x="19" y="18"/>
                    </a:cubicBezTo>
                    <a:cubicBezTo>
                      <a:pt x="20" y="14"/>
                      <a:pt x="16" y="16"/>
                      <a:pt x="16" y="12"/>
                    </a:cubicBezTo>
                    <a:cubicBezTo>
                      <a:pt x="12" y="18"/>
                      <a:pt x="0" y="18"/>
                      <a:pt x="4" y="28"/>
                    </a:cubicBezTo>
                    <a:cubicBezTo>
                      <a:pt x="5" y="30"/>
                      <a:pt x="6" y="28"/>
                      <a:pt x="7" y="27"/>
                    </a:cubicBezTo>
                    <a:cubicBezTo>
                      <a:pt x="3" y="25"/>
                      <a:pt x="7" y="22"/>
                      <a:pt x="7" y="20"/>
                    </a:cubicBezTo>
                    <a:cubicBezTo>
                      <a:pt x="9" y="22"/>
                      <a:pt x="12" y="18"/>
                      <a:pt x="11" y="22"/>
                    </a:cubicBezTo>
                    <a:cubicBezTo>
                      <a:pt x="9" y="26"/>
                      <a:pt x="9" y="26"/>
                      <a:pt x="9" y="26"/>
                    </a:cubicBezTo>
                    <a:cubicBezTo>
                      <a:pt x="18" y="27"/>
                      <a:pt x="29" y="26"/>
                      <a:pt x="39" y="24"/>
                    </a:cubicBezTo>
                    <a:cubicBezTo>
                      <a:pt x="35" y="24"/>
                      <a:pt x="35" y="24"/>
                      <a:pt x="35" y="24"/>
                    </a:cubicBezTo>
                    <a:cubicBezTo>
                      <a:pt x="35" y="21"/>
                      <a:pt x="37" y="21"/>
                      <a:pt x="39" y="20"/>
                    </a:cubicBezTo>
                    <a:cubicBezTo>
                      <a:pt x="36" y="13"/>
                      <a:pt x="36" y="13"/>
                      <a:pt x="36" y="13"/>
                    </a:cubicBezTo>
                    <a:cubicBezTo>
                      <a:pt x="38" y="14"/>
                      <a:pt x="39" y="13"/>
                      <a:pt x="39" y="15"/>
                    </a:cubicBezTo>
                    <a:cubicBezTo>
                      <a:pt x="40" y="12"/>
                      <a:pt x="39" y="11"/>
                      <a:pt x="38" y="8"/>
                    </a:cubicBezTo>
                    <a:cubicBezTo>
                      <a:pt x="42" y="7"/>
                      <a:pt x="42" y="10"/>
                      <a:pt x="44" y="5"/>
                    </a:cubicBezTo>
                    <a:cubicBezTo>
                      <a:pt x="39" y="0"/>
                      <a:pt x="40" y="10"/>
                      <a:pt x="34" y="5"/>
                    </a:cubicBezTo>
                    <a:lnTo>
                      <a:pt x="33" y="14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42" name="Freeform 1235">
                <a:extLst>
                  <a:ext uri="{FF2B5EF4-FFF2-40B4-BE49-F238E27FC236}">
                    <a16:creationId xmlns:a16="http://schemas.microsoft.com/office/drawing/2014/main" xmlns="" id="{142F87E3-C38B-2D43-B653-58E27213A7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94" y="2606"/>
                <a:ext cx="2" cy="4"/>
              </a:xfrm>
              <a:custGeom>
                <a:avLst/>
                <a:gdLst>
                  <a:gd name="T0" fmla="*/ 1 w 2"/>
                  <a:gd name="T1" fmla="*/ 0 h 4"/>
                  <a:gd name="T2" fmla="*/ 0 w 2"/>
                  <a:gd name="T3" fmla="*/ 4 h 4"/>
                  <a:gd name="T4" fmla="*/ 2 w 2"/>
                  <a:gd name="T5" fmla="*/ 2 h 4"/>
                  <a:gd name="T6" fmla="*/ 1 w 2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4">
                    <a:moveTo>
                      <a:pt x="1" y="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43" name="Freeform 1236">
                <a:extLst>
                  <a:ext uri="{FF2B5EF4-FFF2-40B4-BE49-F238E27FC236}">
                    <a16:creationId xmlns:a16="http://schemas.microsoft.com/office/drawing/2014/main" xmlns="" id="{A6209153-85DA-BD46-9049-92238B953B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93" y="2615"/>
                <a:ext cx="1" cy="4"/>
              </a:xfrm>
              <a:custGeom>
                <a:avLst/>
                <a:gdLst>
                  <a:gd name="T0" fmla="*/ 2 w 2"/>
                  <a:gd name="T1" fmla="*/ 5 h 5"/>
                  <a:gd name="T2" fmla="*/ 2 w 2"/>
                  <a:gd name="T3" fmla="*/ 1 h 5"/>
                  <a:gd name="T4" fmla="*/ 2 w 2"/>
                  <a:gd name="T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5">
                    <a:moveTo>
                      <a:pt x="2" y="5"/>
                    </a:moveTo>
                    <a:cubicBezTo>
                      <a:pt x="2" y="1"/>
                      <a:pt x="2" y="1"/>
                      <a:pt x="2" y="1"/>
                    </a:cubicBezTo>
                    <a:cubicBezTo>
                      <a:pt x="0" y="0"/>
                      <a:pt x="0" y="2"/>
                      <a:pt x="2" y="5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44" name="Freeform 1237">
                <a:extLst>
                  <a:ext uri="{FF2B5EF4-FFF2-40B4-BE49-F238E27FC236}">
                    <a16:creationId xmlns:a16="http://schemas.microsoft.com/office/drawing/2014/main" xmlns="" id="{C736A084-EDD8-684A-9631-E69D7FCCC9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65" y="2608"/>
                <a:ext cx="3" cy="2"/>
              </a:xfrm>
              <a:custGeom>
                <a:avLst/>
                <a:gdLst>
                  <a:gd name="T0" fmla="*/ 3 w 3"/>
                  <a:gd name="T1" fmla="*/ 0 h 2"/>
                  <a:gd name="T2" fmla="*/ 0 w 3"/>
                  <a:gd name="T3" fmla="*/ 1 h 2"/>
                  <a:gd name="T4" fmla="*/ 2 w 3"/>
                  <a:gd name="T5" fmla="*/ 2 h 2"/>
                  <a:gd name="T6" fmla="*/ 3 w 3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2">
                    <a:moveTo>
                      <a:pt x="3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1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45" name="Freeform 1238">
                <a:extLst>
                  <a:ext uri="{FF2B5EF4-FFF2-40B4-BE49-F238E27FC236}">
                    <a16:creationId xmlns:a16="http://schemas.microsoft.com/office/drawing/2014/main" xmlns="" id="{F2F687DD-D13C-4A42-8A1F-CEBA7F17C8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9" y="2611"/>
                <a:ext cx="12" cy="12"/>
              </a:xfrm>
              <a:custGeom>
                <a:avLst/>
                <a:gdLst>
                  <a:gd name="T0" fmla="*/ 0 w 14"/>
                  <a:gd name="T1" fmla="*/ 14 h 14"/>
                  <a:gd name="T2" fmla="*/ 12 w 14"/>
                  <a:gd name="T3" fmla="*/ 13 h 14"/>
                  <a:gd name="T4" fmla="*/ 11 w 14"/>
                  <a:gd name="T5" fmla="*/ 1 h 14"/>
                  <a:gd name="T6" fmla="*/ 7 w 14"/>
                  <a:gd name="T7" fmla="*/ 9 h 14"/>
                  <a:gd name="T8" fmla="*/ 1 w 14"/>
                  <a:gd name="T9" fmla="*/ 9 h 14"/>
                  <a:gd name="T10" fmla="*/ 0 w 14"/>
                  <a:gd name="T11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" h="14">
                    <a:moveTo>
                      <a:pt x="0" y="14"/>
                    </a:moveTo>
                    <a:cubicBezTo>
                      <a:pt x="5" y="13"/>
                      <a:pt x="7" y="10"/>
                      <a:pt x="12" y="13"/>
                    </a:cubicBezTo>
                    <a:cubicBezTo>
                      <a:pt x="14" y="8"/>
                      <a:pt x="10" y="5"/>
                      <a:pt x="11" y="1"/>
                    </a:cubicBezTo>
                    <a:cubicBezTo>
                      <a:pt x="9" y="0"/>
                      <a:pt x="9" y="7"/>
                      <a:pt x="7" y="9"/>
                    </a:cubicBezTo>
                    <a:cubicBezTo>
                      <a:pt x="6" y="5"/>
                      <a:pt x="3" y="10"/>
                      <a:pt x="1" y="9"/>
                    </a:cubicBezTo>
                    <a:cubicBezTo>
                      <a:pt x="1" y="10"/>
                      <a:pt x="1" y="12"/>
                      <a:pt x="0" y="14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46" name="Freeform 1239">
                <a:extLst>
                  <a:ext uri="{FF2B5EF4-FFF2-40B4-BE49-F238E27FC236}">
                    <a16:creationId xmlns:a16="http://schemas.microsoft.com/office/drawing/2014/main" xmlns="" id="{092C2B2E-C655-9C46-88F7-A618E9E604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7" y="2603"/>
                <a:ext cx="96" cy="19"/>
              </a:xfrm>
              <a:custGeom>
                <a:avLst/>
                <a:gdLst>
                  <a:gd name="T0" fmla="*/ 91 w 111"/>
                  <a:gd name="T1" fmla="*/ 10 h 23"/>
                  <a:gd name="T2" fmla="*/ 85 w 111"/>
                  <a:gd name="T3" fmla="*/ 11 h 23"/>
                  <a:gd name="T4" fmla="*/ 88 w 111"/>
                  <a:gd name="T5" fmla="*/ 8 h 23"/>
                  <a:gd name="T6" fmla="*/ 83 w 111"/>
                  <a:gd name="T7" fmla="*/ 6 h 23"/>
                  <a:gd name="T8" fmla="*/ 84 w 111"/>
                  <a:gd name="T9" fmla="*/ 8 h 23"/>
                  <a:gd name="T10" fmla="*/ 74 w 111"/>
                  <a:gd name="T11" fmla="*/ 10 h 23"/>
                  <a:gd name="T12" fmla="*/ 72 w 111"/>
                  <a:gd name="T13" fmla="*/ 15 h 23"/>
                  <a:gd name="T14" fmla="*/ 65 w 111"/>
                  <a:gd name="T15" fmla="*/ 7 h 23"/>
                  <a:gd name="T16" fmla="*/ 67 w 111"/>
                  <a:gd name="T17" fmla="*/ 18 h 23"/>
                  <a:gd name="T18" fmla="*/ 55 w 111"/>
                  <a:gd name="T19" fmla="*/ 14 h 23"/>
                  <a:gd name="T20" fmla="*/ 58 w 111"/>
                  <a:gd name="T21" fmla="*/ 13 h 23"/>
                  <a:gd name="T22" fmla="*/ 52 w 111"/>
                  <a:gd name="T23" fmla="*/ 13 h 23"/>
                  <a:gd name="T24" fmla="*/ 52 w 111"/>
                  <a:gd name="T25" fmla="*/ 8 h 23"/>
                  <a:gd name="T26" fmla="*/ 43 w 111"/>
                  <a:gd name="T27" fmla="*/ 8 h 23"/>
                  <a:gd name="T28" fmla="*/ 44 w 111"/>
                  <a:gd name="T29" fmla="*/ 5 h 23"/>
                  <a:gd name="T30" fmla="*/ 26 w 111"/>
                  <a:gd name="T31" fmla="*/ 9 h 23"/>
                  <a:gd name="T32" fmla="*/ 24 w 111"/>
                  <a:gd name="T33" fmla="*/ 6 h 23"/>
                  <a:gd name="T34" fmla="*/ 25 w 111"/>
                  <a:gd name="T35" fmla="*/ 16 h 23"/>
                  <a:gd name="T36" fmla="*/ 18 w 111"/>
                  <a:gd name="T37" fmla="*/ 15 h 23"/>
                  <a:gd name="T38" fmla="*/ 20 w 111"/>
                  <a:gd name="T39" fmla="*/ 8 h 23"/>
                  <a:gd name="T40" fmla="*/ 16 w 111"/>
                  <a:gd name="T41" fmla="*/ 11 h 23"/>
                  <a:gd name="T42" fmla="*/ 13 w 111"/>
                  <a:gd name="T43" fmla="*/ 5 h 23"/>
                  <a:gd name="T44" fmla="*/ 6 w 111"/>
                  <a:gd name="T45" fmla="*/ 14 h 23"/>
                  <a:gd name="T46" fmla="*/ 1 w 111"/>
                  <a:gd name="T47" fmla="*/ 12 h 23"/>
                  <a:gd name="T48" fmla="*/ 4 w 111"/>
                  <a:gd name="T49" fmla="*/ 21 h 23"/>
                  <a:gd name="T50" fmla="*/ 29 w 111"/>
                  <a:gd name="T51" fmla="*/ 20 h 23"/>
                  <a:gd name="T52" fmla="*/ 35 w 111"/>
                  <a:gd name="T53" fmla="*/ 15 h 23"/>
                  <a:gd name="T54" fmla="*/ 36 w 111"/>
                  <a:gd name="T55" fmla="*/ 21 h 23"/>
                  <a:gd name="T56" fmla="*/ 36 w 111"/>
                  <a:gd name="T57" fmla="*/ 15 h 23"/>
                  <a:gd name="T58" fmla="*/ 40 w 111"/>
                  <a:gd name="T59" fmla="*/ 21 h 23"/>
                  <a:gd name="T60" fmla="*/ 42 w 111"/>
                  <a:gd name="T61" fmla="*/ 16 h 23"/>
                  <a:gd name="T62" fmla="*/ 45 w 111"/>
                  <a:gd name="T63" fmla="*/ 23 h 23"/>
                  <a:gd name="T64" fmla="*/ 84 w 111"/>
                  <a:gd name="T65" fmla="*/ 20 h 23"/>
                  <a:gd name="T66" fmla="*/ 83 w 111"/>
                  <a:gd name="T67" fmla="*/ 15 h 23"/>
                  <a:gd name="T68" fmla="*/ 98 w 111"/>
                  <a:gd name="T69" fmla="*/ 15 h 23"/>
                  <a:gd name="T70" fmla="*/ 100 w 111"/>
                  <a:gd name="T71" fmla="*/ 11 h 23"/>
                  <a:gd name="T72" fmla="*/ 100 w 111"/>
                  <a:gd name="T73" fmla="*/ 20 h 23"/>
                  <a:gd name="T74" fmla="*/ 104 w 111"/>
                  <a:gd name="T75" fmla="*/ 19 h 23"/>
                  <a:gd name="T76" fmla="*/ 101 w 111"/>
                  <a:gd name="T77" fmla="*/ 17 h 23"/>
                  <a:gd name="T78" fmla="*/ 107 w 111"/>
                  <a:gd name="T79" fmla="*/ 19 h 23"/>
                  <a:gd name="T80" fmla="*/ 103 w 111"/>
                  <a:gd name="T81" fmla="*/ 8 h 23"/>
                  <a:gd name="T82" fmla="*/ 90 w 111"/>
                  <a:gd name="T83" fmla="*/ 3 h 23"/>
                  <a:gd name="T84" fmla="*/ 91 w 111"/>
                  <a:gd name="T85" fmla="*/ 1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11" h="23">
                    <a:moveTo>
                      <a:pt x="91" y="10"/>
                    </a:moveTo>
                    <a:cubicBezTo>
                      <a:pt x="89" y="10"/>
                      <a:pt x="87" y="13"/>
                      <a:pt x="85" y="11"/>
                    </a:cubicBezTo>
                    <a:cubicBezTo>
                      <a:pt x="85" y="9"/>
                      <a:pt x="87" y="8"/>
                      <a:pt x="88" y="8"/>
                    </a:cubicBezTo>
                    <a:cubicBezTo>
                      <a:pt x="87" y="3"/>
                      <a:pt x="86" y="9"/>
                      <a:pt x="83" y="6"/>
                    </a:cubicBezTo>
                    <a:cubicBezTo>
                      <a:pt x="83" y="6"/>
                      <a:pt x="84" y="7"/>
                      <a:pt x="84" y="8"/>
                    </a:cubicBezTo>
                    <a:cubicBezTo>
                      <a:pt x="78" y="7"/>
                      <a:pt x="81" y="13"/>
                      <a:pt x="74" y="10"/>
                    </a:cubicBezTo>
                    <a:cubicBezTo>
                      <a:pt x="73" y="11"/>
                      <a:pt x="72" y="12"/>
                      <a:pt x="72" y="15"/>
                    </a:cubicBezTo>
                    <a:cubicBezTo>
                      <a:pt x="68" y="11"/>
                      <a:pt x="70" y="11"/>
                      <a:pt x="65" y="7"/>
                    </a:cubicBezTo>
                    <a:cubicBezTo>
                      <a:pt x="65" y="9"/>
                      <a:pt x="67" y="13"/>
                      <a:pt x="67" y="18"/>
                    </a:cubicBezTo>
                    <a:cubicBezTo>
                      <a:pt x="60" y="12"/>
                      <a:pt x="60" y="19"/>
                      <a:pt x="55" y="14"/>
                    </a:cubicBezTo>
                    <a:cubicBezTo>
                      <a:pt x="56" y="14"/>
                      <a:pt x="56" y="13"/>
                      <a:pt x="58" y="13"/>
                    </a:cubicBezTo>
                    <a:cubicBezTo>
                      <a:pt x="57" y="7"/>
                      <a:pt x="54" y="14"/>
                      <a:pt x="52" y="13"/>
                    </a:cubicBezTo>
                    <a:cubicBezTo>
                      <a:pt x="52" y="8"/>
                      <a:pt x="52" y="8"/>
                      <a:pt x="52" y="8"/>
                    </a:cubicBezTo>
                    <a:cubicBezTo>
                      <a:pt x="50" y="9"/>
                      <a:pt x="46" y="12"/>
                      <a:pt x="43" y="8"/>
                    </a:cubicBezTo>
                    <a:cubicBezTo>
                      <a:pt x="44" y="5"/>
                      <a:pt x="44" y="5"/>
                      <a:pt x="44" y="5"/>
                    </a:cubicBezTo>
                    <a:cubicBezTo>
                      <a:pt x="38" y="9"/>
                      <a:pt x="31" y="7"/>
                      <a:pt x="26" y="9"/>
                    </a:cubicBezTo>
                    <a:cubicBezTo>
                      <a:pt x="24" y="6"/>
                      <a:pt x="24" y="6"/>
                      <a:pt x="24" y="6"/>
                    </a:cubicBezTo>
                    <a:cubicBezTo>
                      <a:pt x="17" y="10"/>
                      <a:pt x="30" y="8"/>
                      <a:pt x="25" y="16"/>
                    </a:cubicBezTo>
                    <a:cubicBezTo>
                      <a:pt x="25" y="6"/>
                      <a:pt x="22" y="19"/>
                      <a:pt x="18" y="15"/>
                    </a:cubicBezTo>
                    <a:cubicBezTo>
                      <a:pt x="16" y="11"/>
                      <a:pt x="22" y="13"/>
                      <a:pt x="20" y="8"/>
                    </a:cubicBezTo>
                    <a:cubicBezTo>
                      <a:pt x="19" y="13"/>
                      <a:pt x="18" y="10"/>
                      <a:pt x="16" y="11"/>
                    </a:cubicBezTo>
                    <a:cubicBezTo>
                      <a:pt x="17" y="7"/>
                      <a:pt x="12" y="11"/>
                      <a:pt x="13" y="5"/>
                    </a:cubicBezTo>
                    <a:cubicBezTo>
                      <a:pt x="6" y="14"/>
                      <a:pt x="6" y="14"/>
                      <a:pt x="6" y="14"/>
                    </a:cubicBezTo>
                    <a:cubicBezTo>
                      <a:pt x="5" y="11"/>
                      <a:pt x="3" y="12"/>
                      <a:pt x="1" y="12"/>
                    </a:cubicBezTo>
                    <a:cubicBezTo>
                      <a:pt x="5" y="12"/>
                      <a:pt x="0" y="19"/>
                      <a:pt x="4" y="21"/>
                    </a:cubicBezTo>
                    <a:cubicBezTo>
                      <a:pt x="10" y="19"/>
                      <a:pt x="21" y="18"/>
                      <a:pt x="29" y="20"/>
                    </a:cubicBezTo>
                    <a:cubicBezTo>
                      <a:pt x="30" y="14"/>
                      <a:pt x="34" y="21"/>
                      <a:pt x="35" y="15"/>
                    </a:cubicBezTo>
                    <a:cubicBezTo>
                      <a:pt x="36" y="21"/>
                      <a:pt x="36" y="21"/>
                      <a:pt x="36" y="21"/>
                    </a:cubicBezTo>
                    <a:cubicBezTo>
                      <a:pt x="41" y="20"/>
                      <a:pt x="35" y="18"/>
                      <a:pt x="36" y="15"/>
                    </a:cubicBezTo>
                    <a:cubicBezTo>
                      <a:pt x="39" y="15"/>
                      <a:pt x="40" y="18"/>
                      <a:pt x="40" y="21"/>
                    </a:cubicBezTo>
                    <a:cubicBezTo>
                      <a:pt x="44" y="21"/>
                      <a:pt x="40" y="19"/>
                      <a:pt x="42" y="16"/>
                    </a:cubicBezTo>
                    <a:cubicBezTo>
                      <a:pt x="45" y="23"/>
                      <a:pt x="45" y="23"/>
                      <a:pt x="45" y="23"/>
                    </a:cubicBezTo>
                    <a:cubicBezTo>
                      <a:pt x="56" y="21"/>
                      <a:pt x="71" y="16"/>
                      <a:pt x="84" y="20"/>
                    </a:cubicBezTo>
                    <a:cubicBezTo>
                      <a:pt x="83" y="15"/>
                      <a:pt x="83" y="15"/>
                      <a:pt x="83" y="15"/>
                    </a:cubicBezTo>
                    <a:cubicBezTo>
                      <a:pt x="89" y="18"/>
                      <a:pt x="93" y="5"/>
                      <a:pt x="98" y="15"/>
                    </a:cubicBezTo>
                    <a:cubicBezTo>
                      <a:pt x="100" y="11"/>
                      <a:pt x="100" y="11"/>
                      <a:pt x="100" y="11"/>
                    </a:cubicBezTo>
                    <a:cubicBezTo>
                      <a:pt x="99" y="13"/>
                      <a:pt x="101" y="17"/>
                      <a:pt x="100" y="20"/>
                    </a:cubicBezTo>
                    <a:cubicBezTo>
                      <a:pt x="101" y="19"/>
                      <a:pt x="103" y="21"/>
                      <a:pt x="104" y="19"/>
                    </a:cubicBezTo>
                    <a:cubicBezTo>
                      <a:pt x="101" y="17"/>
                      <a:pt x="101" y="17"/>
                      <a:pt x="101" y="17"/>
                    </a:cubicBezTo>
                    <a:cubicBezTo>
                      <a:pt x="103" y="13"/>
                      <a:pt x="106" y="16"/>
                      <a:pt x="107" y="19"/>
                    </a:cubicBezTo>
                    <a:cubicBezTo>
                      <a:pt x="111" y="14"/>
                      <a:pt x="104" y="11"/>
                      <a:pt x="103" y="8"/>
                    </a:cubicBezTo>
                    <a:cubicBezTo>
                      <a:pt x="97" y="16"/>
                      <a:pt x="96" y="0"/>
                      <a:pt x="90" y="3"/>
                    </a:cubicBezTo>
                    <a:cubicBezTo>
                      <a:pt x="87" y="6"/>
                      <a:pt x="91" y="7"/>
                      <a:pt x="91" y="1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47" name="Freeform 1240">
                <a:extLst>
                  <a:ext uri="{FF2B5EF4-FFF2-40B4-BE49-F238E27FC236}">
                    <a16:creationId xmlns:a16="http://schemas.microsoft.com/office/drawing/2014/main" xmlns="" id="{483E6AB5-3CBA-5546-BE6B-F7C2A3C3B7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3" y="2620"/>
                <a:ext cx="1" cy="2"/>
              </a:xfrm>
              <a:custGeom>
                <a:avLst/>
                <a:gdLst>
                  <a:gd name="T0" fmla="*/ 0 w 1"/>
                  <a:gd name="T1" fmla="*/ 2 h 2"/>
                  <a:gd name="T2" fmla="*/ 1 w 1"/>
                  <a:gd name="T3" fmla="*/ 0 h 2"/>
                  <a:gd name="T4" fmla="*/ 0 w 1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lnTo>
                      <a:pt x="1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48" name="Freeform 1241">
                <a:extLst>
                  <a:ext uri="{FF2B5EF4-FFF2-40B4-BE49-F238E27FC236}">
                    <a16:creationId xmlns:a16="http://schemas.microsoft.com/office/drawing/2014/main" xmlns="" id="{D21C6959-EC96-9049-8387-D456B7EE67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6" y="2613"/>
                <a:ext cx="2" cy="1"/>
              </a:xfrm>
              <a:custGeom>
                <a:avLst/>
                <a:gdLst>
                  <a:gd name="T0" fmla="*/ 2 w 2"/>
                  <a:gd name="T1" fmla="*/ 0 h 1"/>
                  <a:gd name="T2" fmla="*/ 0 w 2"/>
                  <a:gd name="T3" fmla="*/ 0 h 1"/>
                  <a:gd name="T4" fmla="*/ 2 w 2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1" y="1"/>
                      <a:pt x="2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49" name="Freeform 1242">
                <a:extLst>
                  <a:ext uri="{FF2B5EF4-FFF2-40B4-BE49-F238E27FC236}">
                    <a16:creationId xmlns:a16="http://schemas.microsoft.com/office/drawing/2014/main" xmlns="" id="{91993C59-A932-C445-9761-0AFF65B8A8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9" y="2619"/>
                <a:ext cx="1" cy="0"/>
              </a:xfrm>
              <a:custGeom>
                <a:avLst/>
                <a:gdLst>
                  <a:gd name="T0" fmla="*/ 1 w 1"/>
                  <a:gd name="T1" fmla="*/ 1 w 1"/>
                  <a:gd name="T2" fmla="*/ 0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50" name="Freeform 1243">
                <a:extLst>
                  <a:ext uri="{FF2B5EF4-FFF2-40B4-BE49-F238E27FC236}">
                    <a16:creationId xmlns:a16="http://schemas.microsoft.com/office/drawing/2014/main" xmlns="" id="{4D83548A-316E-6A45-AC32-0A5D203CBD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0" y="2610"/>
                <a:ext cx="1" cy="1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0 h 1"/>
                  <a:gd name="T4" fmla="*/ 0 w 1"/>
                  <a:gd name="T5" fmla="*/ 1 h 1"/>
                  <a:gd name="T6" fmla="*/ 1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51" name="Freeform 1244">
                <a:extLst>
                  <a:ext uri="{FF2B5EF4-FFF2-40B4-BE49-F238E27FC236}">
                    <a16:creationId xmlns:a16="http://schemas.microsoft.com/office/drawing/2014/main" xmlns="" id="{7EA29A68-E186-B54F-8BCA-5607B3F4A2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4" y="2607"/>
                <a:ext cx="0" cy="2"/>
              </a:xfrm>
              <a:custGeom>
                <a:avLst/>
                <a:gdLst>
                  <a:gd name="T0" fmla="*/ 0 h 2"/>
                  <a:gd name="T1" fmla="*/ 2 h 2"/>
                  <a:gd name="T2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52" name="Freeform 1245">
                <a:extLst>
                  <a:ext uri="{FF2B5EF4-FFF2-40B4-BE49-F238E27FC236}">
                    <a16:creationId xmlns:a16="http://schemas.microsoft.com/office/drawing/2014/main" xmlns="" id="{C4B92042-8CFE-3046-8B1A-302F0A0544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04" y="2603"/>
                <a:ext cx="1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53" name="Freeform 1246">
                <a:extLst>
                  <a:ext uri="{FF2B5EF4-FFF2-40B4-BE49-F238E27FC236}">
                    <a16:creationId xmlns:a16="http://schemas.microsoft.com/office/drawing/2014/main" xmlns="" id="{5EF452C9-317A-8243-B4D7-8D3AFB0E8B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93" y="2591"/>
                <a:ext cx="162" cy="31"/>
              </a:xfrm>
              <a:custGeom>
                <a:avLst/>
                <a:gdLst>
                  <a:gd name="T0" fmla="*/ 7 w 188"/>
                  <a:gd name="T1" fmla="*/ 13 h 35"/>
                  <a:gd name="T2" fmla="*/ 3 w 188"/>
                  <a:gd name="T3" fmla="*/ 19 h 35"/>
                  <a:gd name="T4" fmla="*/ 9 w 188"/>
                  <a:gd name="T5" fmla="*/ 23 h 35"/>
                  <a:gd name="T6" fmla="*/ 19 w 188"/>
                  <a:gd name="T7" fmla="*/ 20 h 35"/>
                  <a:gd name="T8" fmla="*/ 41 w 188"/>
                  <a:gd name="T9" fmla="*/ 21 h 35"/>
                  <a:gd name="T10" fmla="*/ 54 w 188"/>
                  <a:gd name="T11" fmla="*/ 24 h 35"/>
                  <a:gd name="T12" fmla="*/ 73 w 188"/>
                  <a:gd name="T13" fmla="*/ 19 h 35"/>
                  <a:gd name="T14" fmla="*/ 77 w 188"/>
                  <a:gd name="T15" fmla="*/ 22 h 35"/>
                  <a:gd name="T16" fmla="*/ 87 w 188"/>
                  <a:gd name="T17" fmla="*/ 25 h 35"/>
                  <a:gd name="T18" fmla="*/ 92 w 188"/>
                  <a:gd name="T19" fmla="*/ 15 h 35"/>
                  <a:gd name="T20" fmla="*/ 101 w 188"/>
                  <a:gd name="T21" fmla="*/ 16 h 35"/>
                  <a:gd name="T22" fmla="*/ 108 w 188"/>
                  <a:gd name="T23" fmla="*/ 21 h 35"/>
                  <a:gd name="T24" fmla="*/ 121 w 188"/>
                  <a:gd name="T25" fmla="*/ 22 h 35"/>
                  <a:gd name="T26" fmla="*/ 133 w 188"/>
                  <a:gd name="T27" fmla="*/ 25 h 35"/>
                  <a:gd name="T28" fmla="*/ 144 w 188"/>
                  <a:gd name="T29" fmla="*/ 24 h 35"/>
                  <a:gd name="T30" fmla="*/ 152 w 188"/>
                  <a:gd name="T31" fmla="*/ 21 h 35"/>
                  <a:gd name="T32" fmla="*/ 155 w 188"/>
                  <a:gd name="T33" fmla="*/ 25 h 35"/>
                  <a:gd name="T34" fmla="*/ 162 w 188"/>
                  <a:gd name="T35" fmla="*/ 25 h 35"/>
                  <a:gd name="T36" fmla="*/ 188 w 188"/>
                  <a:gd name="T37" fmla="*/ 28 h 35"/>
                  <a:gd name="T38" fmla="*/ 175 w 188"/>
                  <a:gd name="T39" fmla="*/ 25 h 35"/>
                  <a:gd name="T40" fmla="*/ 172 w 188"/>
                  <a:gd name="T41" fmla="*/ 28 h 35"/>
                  <a:gd name="T42" fmla="*/ 170 w 188"/>
                  <a:gd name="T43" fmla="*/ 16 h 35"/>
                  <a:gd name="T44" fmla="*/ 167 w 188"/>
                  <a:gd name="T45" fmla="*/ 15 h 35"/>
                  <a:gd name="T46" fmla="*/ 158 w 188"/>
                  <a:gd name="T47" fmla="*/ 15 h 35"/>
                  <a:gd name="T48" fmla="*/ 150 w 188"/>
                  <a:gd name="T49" fmla="*/ 13 h 35"/>
                  <a:gd name="T50" fmla="*/ 138 w 188"/>
                  <a:gd name="T51" fmla="*/ 12 h 35"/>
                  <a:gd name="T52" fmla="*/ 128 w 188"/>
                  <a:gd name="T53" fmla="*/ 14 h 35"/>
                  <a:gd name="T54" fmla="*/ 128 w 188"/>
                  <a:gd name="T55" fmla="*/ 12 h 35"/>
                  <a:gd name="T56" fmla="*/ 125 w 188"/>
                  <a:gd name="T57" fmla="*/ 12 h 35"/>
                  <a:gd name="T58" fmla="*/ 116 w 188"/>
                  <a:gd name="T59" fmla="*/ 12 h 35"/>
                  <a:gd name="T60" fmla="*/ 108 w 188"/>
                  <a:gd name="T61" fmla="*/ 14 h 35"/>
                  <a:gd name="T62" fmla="*/ 105 w 188"/>
                  <a:gd name="T63" fmla="*/ 9 h 35"/>
                  <a:gd name="T64" fmla="*/ 95 w 188"/>
                  <a:gd name="T65" fmla="*/ 8 h 35"/>
                  <a:gd name="T66" fmla="*/ 90 w 188"/>
                  <a:gd name="T67" fmla="*/ 12 h 35"/>
                  <a:gd name="T68" fmla="*/ 78 w 188"/>
                  <a:gd name="T69" fmla="*/ 13 h 35"/>
                  <a:gd name="T70" fmla="*/ 60 w 188"/>
                  <a:gd name="T71" fmla="*/ 14 h 35"/>
                  <a:gd name="T72" fmla="*/ 55 w 188"/>
                  <a:gd name="T73" fmla="*/ 12 h 35"/>
                  <a:gd name="T74" fmla="*/ 35 w 188"/>
                  <a:gd name="T75" fmla="*/ 12 h 35"/>
                  <a:gd name="T76" fmla="*/ 43 w 188"/>
                  <a:gd name="T77" fmla="*/ 19 h 35"/>
                  <a:gd name="T78" fmla="*/ 34 w 188"/>
                  <a:gd name="T79" fmla="*/ 9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88" h="35">
                    <a:moveTo>
                      <a:pt x="16" y="7"/>
                    </a:moveTo>
                    <a:cubicBezTo>
                      <a:pt x="13" y="8"/>
                      <a:pt x="9" y="9"/>
                      <a:pt x="7" y="13"/>
                    </a:cubicBezTo>
                    <a:cubicBezTo>
                      <a:pt x="7" y="10"/>
                      <a:pt x="7" y="10"/>
                      <a:pt x="7" y="10"/>
                    </a:cubicBezTo>
                    <a:cubicBezTo>
                      <a:pt x="5" y="12"/>
                      <a:pt x="0" y="15"/>
                      <a:pt x="3" y="19"/>
                    </a:cubicBezTo>
                    <a:cubicBezTo>
                      <a:pt x="4" y="17"/>
                      <a:pt x="4" y="17"/>
                      <a:pt x="4" y="17"/>
                    </a:cubicBezTo>
                    <a:cubicBezTo>
                      <a:pt x="8" y="14"/>
                      <a:pt x="6" y="21"/>
                      <a:pt x="9" y="23"/>
                    </a:cubicBezTo>
                    <a:cubicBezTo>
                      <a:pt x="13" y="22"/>
                      <a:pt x="16" y="14"/>
                      <a:pt x="19" y="16"/>
                    </a:cubicBezTo>
                    <a:cubicBezTo>
                      <a:pt x="20" y="16"/>
                      <a:pt x="20" y="18"/>
                      <a:pt x="19" y="20"/>
                    </a:cubicBezTo>
                    <a:cubicBezTo>
                      <a:pt x="22" y="21"/>
                      <a:pt x="24" y="14"/>
                      <a:pt x="26" y="13"/>
                    </a:cubicBezTo>
                    <a:cubicBezTo>
                      <a:pt x="26" y="31"/>
                      <a:pt x="37" y="9"/>
                      <a:pt x="41" y="21"/>
                    </a:cubicBezTo>
                    <a:cubicBezTo>
                      <a:pt x="44" y="19"/>
                      <a:pt x="48" y="21"/>
                      <a:pt x="52" y="18"/>
                    </a:cubicBezTo>
                    <a:cubicBezTo>
                      <a:pt x="49" y="22"/>
                      <a:pt x="55" y="19"/>
                      <a:pt x="54" y="24"/>
                    </a:cubicBezTo>
                    <a:cubicBezTo>
                      <a:pt x="56" y="13"/>
                      <a:pt x="65" y="29"/>
                      <a:pt x="67" y="17"/>
                    </a:cubicBezTo>
                    <a:cubicBezTo>
                      <a:pt x="72" y="21"/>
                      <a:pt x="67" y="16"/>
                      <a:pt x="73" y="19"/>
                    </a:cubicBezTo>
                    <a:cubicBezTo>
                      <a:pt x="73" y="21"/>
                      <a:pt x="72" y="21"/>
                      <a:pt x="71" y="21"/>
                    </a:cubicBezTo>
                    <a:cubicBezTo>
                      <a:pt x="73" y="24"/>
                      <a:pt x="75" y="16"/>
                      <a:pt x="77" y="22"/>
                    </a:cubicBezTo>
                    <a:cubicBezTo>
                      <a:pt x="81" y="23"/>
                      <a:pt x="78" y="19"/>
                      <a:pt x="81" y="15"/>
                    </a:cubicBezTo>
                    <a:cubicBezTo>
                      <a:pt x="86" y="17"/>
                      <a:pt x="84" y="19"/>
                      <a:pt x="87" y="25"/>
                    </a:cubicBezTo>
                    <a:cubicBezTo>
                      <a:pt x="88" y="19"/>
                      <a:pt x="90" y="22"/>
                      <a:pt x="93" y="19"/>
                    </a:cubicBezTo>
                    <a:cubicBezTo>
                      <a:pt x="93" y="19"/>
                      <a:pt x="89" y="17"/>
                      <a:pt x="92" y="15"/>
                    </a:cubicBezTo>
                    <a:cubicBezTo>
                      <a:pt x="98" y="17"/>
                      <a:pt x="97" y="11"/>
                      <a:pt x="103" y="10"/>
                    </a:cubicBezTo>
                    <a:cubicBezTo>
                      <a:pt x="105" y="17"/>
                      <a:pt x="97" y="10"/>
                      <a:pt x="101" y="16"/>
                    </a:cubicBezTo>
                    <a:cubicBezTo>
                      <a:pt x="97" y="19"/>
                      <a:pt x="95" y="18"/>
                      <a:pt x="93" y="23"/>
                    </a:cubicBezTo>
                    <a:cubicBezTo>
                      <a:pt x="97" y="24"/>
                      <a:pt x="103" y="23"/>
                      <a:pt x="108" y="21"/>
                    </a:cubicBezTo>
                    <a:cubicBezTo>
                      <a:pt x="111" y="22"/>
                      <a:pt x="106" y="24"/>
                      <a:pt x="109" y="25"/>
                    </a:cubicBezTo>
                    <a:cubicBezTo>
                      <a:pt x="113" y="28"/>
                      <a:pt x="117" y="19"/>
                      <a:pt x="121" y="22"/>
                    </a:cubicBezTo>
                    <a:cubicBezTo>
                      <a:pt x="120" y="26"/>
                      <a:pt x="120" y="26"/>
                      <a:pt x="120" y="26"/>
                    </a:cubicBezTo>
                    <a:cubicBezTo>
                      <a:pt x="123" y="21"/>
                      <a:pt x="128" y="27"/>
                      <a:pt x="133" y="25"/>
                    </a:cubicBezTo>
                    <a:cubicBezTo>
                      <a:pt x="133" y="24"/>
                      <a:pt x="133" y="22"/>
                      <a:pt x="133" y="21"/>
                    </a:cubicBezTo>
                    <a:cubicBezTo>
                      <a:pt x="132" y="30"/>
                      <a:pt x="140" y="17"/>
                      <a:pt x="144" y="24"/>
                    </a:cubicBezTo>
                    <a:cubicBezTo>
                      <a:pt x="145" y="18"/>
                      <a:pt x="149" y="15"/>
                      <a:pt x="152" y="15"/>
                    </a:cubicBezTo>
                    <a:cubicBezTo>
                      <a:pt x="153" y="17"/>
                      <a:pt x="153" y="19"/>
                      <a:pt x="152" y="21"/>
                    </a:cubicBezTo>
                    <a:cubicBezTo>
                      <a:pt x="148" y="17"/>
                      <a:pt x="147" y="26"/>
                      <a:pt x="143" y="28"/>
                    </a:cubicBezTo>
                    <a:cubicBezTo>
                      <a:pt x="147" y="26"/>
                      <a:pt x="151" y="29"/>
                      <a:pt x="155" y="25"/>
                    </a:cubicBezTo>
                    <a:cubicBezTo>
                      <a:pt x="153" y="30"/>
                      <a:pt x="153" y="30"/>
                      <a:pt x="153" y="30"/>
                    </a:cubicBezTo>
                    <a:cubicBezTo>
                      <a:pt x="157" y="31"/>
                      <a:pt x="158" y="20"/>
                      <a:pt x="162" y="25"/>
                    </a:cubicBezTo>
                    <a:cubicBezTo>
                      <a:pt x="161" y="28"/>
                      <a:pt x="161" y="28"/>
                      <a:pt x="161" y="28"/>
                    </a:cubicBezTo>
                    <a:cubicBezTo>
                      <a:pt x="170" y="28"/>
                      <a:pt x="180" y="35"/>
                      <a:pt x="188" y="28"/>
                    </a:cubicBezTo>
                    <a:cubicBezTo>
                      <a:pt x="188" y="26"/>
                      <a:pt x="185" y="19"/>
                      <a:pt x="185" y="17"/>
                    </a:cubicBezTo>
                    <a:cubicBezTo>
                      <a:pt x="181" y="19"/>
                      <a:pt x="178" y="23"/>
                      <a:pt x="175" y="25"/>
                    </a:cubicBezTo>
                    <a:cubicBezTo>
                      <a:pt x="175" y="20"/>
                      <a:pt x="175" y="20"/>
                      <a:pt x="175" y="20"/>
                    </a:cubicBezTo>
                    <a:cubicBezTo>
                      <a:pt x="174" y="24"/>
                      <a:pt x="170" y="26"/>
                      <a:pt x="172" y="28"/>
                    </a:cubicBezTo>
                    <a:cubicBezTo>
                      <a:pt x="169" y="31"/>
                      <a:pt x="170" y="24"/>
                      <a:pt x="167" y="26"/>
                    </a:cubicBezTo>
                    <a:cubicBezTo>
                      <a:pt x="168" y="21"/>
                      <a:pt x="170" y="21"/>
                      <a:pt x="170" y="16"/>
                    </a:cubicBezTo>
                    <a:cubicBezTo>
                      <a:pt x="167" y="19"/>
                      <a:pt x="167" y="19"/>
                      <a:pt x="167" y="19"/>
                    </a:cubicBezTo>
                    <a:cubicBezTo>
                      <a:pt x="168" y="17"/>
                      <a:pt x="166" y="17"/>
                      <a:pt x="167" y="15"/>
                    </a:cubicBezTo>
                    <a:cubicBezTo>
                      <a:pt x="161" y="21"/>
                      <a:pt x="160" y="12"/>
                      <a:pt x="155" y="14"/>
                    </a:cubicBezTo>
                    <a:cubicBezTo>
                      <a:pt x="158" y="15"/>
                      <a:pt x="158" y="15"/>
                      <a:pt x="158" y="15"/>
                    </a:cubicBezTo>
                    <a:cubicBezTo>
                      <a:pt x="157" y="18"/>
                      <a:pt x="156" y="18"/>
                      <a:pt x="154" y="19"/>
                    </a:cubicBezTo>
                    <a:cubicBezTo>
                      <a:pt x="153" y="14"/>
                      <a:pt x="153" y="15"/>
                      <a:pt x="150" y="13"/>
                    </a:cubicBezTo>
                    <a:cubicBezTo>
                      <a:pt x="148" y="15"/>
                      <a:pt x="146" y="20"/>
                      <a:pt x="143" y="20"/>
                    </a:cubicBezTo>
                    <a:cubicBezTo>
                      <a:pt x="144" y="14"/>
                      <a:pt x="138" y="16"/>
                      <a:pt x="138" y="12"/>
                    </a:cubicBezTo>
                    <a:cubicBezTo>
                      <a:pt x="137" y="17"/>
                      <a:pt x="132" y="13"/>
                      <a:pt x="131" y="16"/>
                    </a:cubicBezTo>
                    <a:cubicBezTo>
                      <a:pt x="130" y="17"/>
                      <a:pt x="127" y="16"/>
                      <a:pt x="128" y="14"/>
                    </a:cubicBezTo>
                    <a:cubicBezTo>
                      <a:pt x="129" y="13"/>
                      <a:pt x="129" y="13"/>
                      <a:pt x="129" y="13"/>
                    </a:cubicBezTo>
                    <a:cubicBezTo>
                      <a:pt x="128" y="12"/>
                      <a:pt x="128" y="12"/>
                      <a:pt x="128" y="12"/>
                    </a:cubicBezTo>
                    <a:cubicBezTo>
                      <a:pt x="128" y="11"/>
                      <a:pt x="128" y="11"/>
                      <a:pt x="128" y="11"/>
                    </a:cubicBezTo>
                    <a:cubicBezTo>
                      <a:pt x="127" y="11"/>
                      <a:pt x="126" y="15"/>
                      <a:pt x="125" y="12"/>
                    </a:cubicBezTo>
                    <a:cubicBezTo>
                      <a:pt x="125" y="11"/>
                      <a:pt x="126" y="11"/>
                      <a:pt x="127" y="10"/>
                    </a:cubicBezTo>
                    <a:cubicBezTo>
                      <a:pt x="123" y="9"/>
                      <a:pt x="119" y="18"/>
                      <a:pt x="116" y="12"/>
                    </a:cubicBezTo>
                    <a:cubicBezTo>
                      <a:pt x="115" y="15"/>
                      <a:pt x="111" y="15"/>
                      <a:pt x="111" y="21"/>
                    </a:cubicBezTo>
                    <a:cubicBezTo>
                      <a:pt x="110" y="18"/>
                      <a:pt x="111" y="14"/>
                      <a:pt x="108" y="14"/>
                    </a:cubicBezTo>
                    <a:cubicBezTo>
                      <a:pt x="105" y="19"/>
                      <a:pt x="104" y="12"/>
                      <a:pt x="102" y="15"/>
                    </a:cubicBezTo>
                    <a:cubicBezTo>
                      <a:pt x="106" y="10"/>
                      <a:pt x="102" y="14"/>
                      <a:pt x="105" y="9"/>
                    </a:cubicBezTo>
                    <a:cubicBezTo>
                      <a:pt x="103" y="7"/>
                      <a:pt x="99" y="13"/>
                      <a:pt x="96" y="12"/>
                    </a:cubicBezTo>
                    <a:cubicBezTo>
                      <a:pt x="95" y="8"/>
                      <a:pt x="95" y="8"/>
                      <a:pt x="95" y="8"/>
                    </a:cubicBezTo>
                    <a:cubicBezTo>
                      <a:pt x="94" y="9"/>
                      <a:pt x="91" y="13"/>
                      <a:pt x="90" y="9"/>
                    </a:cubicBezTo>
                    <a:cubicBezTo>
                      <a:pt x="90" y="12"/>
                      <a:pt x="90" y="12"/>
                      <a:pt x="90" y="12"/>
                    </a:cubicBezTo>
                    <a:cubicBezTo>
                      <a:pt x="88" y="10"/>
                      <a:pt x="84" y="11"/>
                      <a:pt x="82" y="7"/>
                    </a:cubicBezTo>
                    <a:cubicBezTo>
                      <a:pt x="78" y="13"/>
                      <a:pt x="78" y="13"/>
                      <a:pt x="78" y="13"/>
                    </a:cubicBezTo>
                    <a:cubicBezTo>
                      <a:pt x="74" y="6"/>
                      <a:pt x="67" y="11"/>
                      <a:pt x="63" y="17"/>
                    </a:cubicBezTo>
                    <a:cubicBezTo>
                      <a:pt x="62" y="17"/>
                      <a:pt x="60" y="15"/>
                      <a:pt x="60" y="14"/>
                    </a:cubicBezTo>
                    <a:cubicBezTo>
                      <a:pt x="62" y="11"/>
                      <a:pt x="62" y="11"/>
                      <a:pt x="62" y="11"/>
                    </a:cubicBezTo>
                    <a:cubicBezTo>
                      <a:pt x="59" y="11"/>
                      <a:pt x="57" y="7"/>
                      <a:pt x="55" y="12"/>
                    </a:cubicBezTo>
                    <a:cubicBezTo>
                      <a:pt x="52" y="14"/>
                      <a:pt x="53" y="8"/>
                      <a:pt x="52" y="7"/>
                    </a:cubicBezTo>
                    <a:cubicBezTo>
                      <a:pt x="46" y="15"/>
                      <a:pt x="38" y="0"/>
                      <a:pt x="35" y="12"/>
                    </a:cubicBezTo>
                    <a:cubicBezTo>
                      <a:pt x="37" y="12"/>
                      <a:pt x="41" y="15"/>
                      <a:pt x="45" y="15"/>
                    </a:cubicBezTo>
                    <a:cubicBezTo>
                      <a:pt x="44" y="16"/>
                      <a:pt x="44" y="19"/>
                      <a:pt x="43" y="19"/>
                    </a:cubicBezTo>
                    <a:cubicBezTo>
                      <a:pt x="39" y="19"/>
                      <a:pt x="37" y="15"/>
                      <a:pt x="33" y="16"/>
                    </a:cubicBezTo>
                    <a:cubicBezTo>
                      <a:pt x="34" y="9"/>
                      <a:pt x="34" y="9"/>
                      <a:pt x="34" y="9"/>
                    </a:cubicBezTo>
                    <a:cubicBezTo>
                      <a:pt x="28" y="1"/>
                      <a:pt x="21" y="18"/>
                      <a:pt x="16" y="7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54" name="Freeform 1247">
                <a:extLst>
                  <a:ext uri="{FF2B5EF4-FFF2-40B4-BE49-F238E27FC236}">
                    <a16:creationId xmlns:a16="http://schemas.microsoft.com/office/drawing/2014/main" xmlns="" id="{EE223030-FD6C-2D43-B4A7-6E42968193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47" y="2597"/>
                <a:ext cx="3" cy="4"/>
              </a:xfrm>
              <a:custGeom>
                <a:avLst/>
                <a:gdLst>
                  <a:gd name="T0" fmla="*/ 3 w 3"/>
                  <a:gd name="T1" fmla="*/ 4 h 4"/>
                  <a:gd name="T2" fmla="*/ 0 w 3"/>
                  <a:gd name="T3" fmla="*/ 0 h 4"/>
                  <a:gd name="T4" fmla="*/ 0 w 3"/>
                  <a:gd name="T5" fmla="*/ 3 h 4"/>
                  <a:gd name="T6" fmla="*/ 3 w 3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4">
                    <a:moveTo>
                      <a:pt x="3" y="4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1" y="3"/>
                      <a:pt x="2" y="3"/>
                      <a:pt x="3" y="4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55" name="Freeform 1248">
                <a:extLst>
                  <a:ext uri="{FF2B5EF4-FFF2-40B4-BE49-F238E27FC236}">
                    <a16:creationId xmlns:a16="http://schemas.microsoft.com/office/drawing/2014/main" xmlns="" id="{640F9E14-BBD3-0144-8D4B-6F2D57C408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46" y="2600"/>
                <a:ext cx="1" cy="1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1 h 1"/>
                  <a:gd name="T4" fmla="*/ 1 w 1"/>
                  <a:gd name="T5" fmla="*/ 1 h 1"/>
                  <a:gd name="T6" fmla="*/ 1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1"/>
                      <a:pt x="1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56" name="Freeform 1249">
                <a:extLst>
                  <a:ext uri="{FF2B5EF4-FFF2-40B4-BE49-F238E27FC236}">
                    <a16:creationId xmlns:a16="http://schemas.microsoft.com/office/drawing/2014/main" xmlns="" id="{416E3120-99A7-D644-90A6-73833DD73C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94" y="2597"/>
                <a:ext cx="3" cy="2"/>
              </a:xfrm>
              <a:custGeom>
                <a:avLst/>
                <a:gdLst>
                  <a:gd name="T0" fmla="*/ 3 w 3"/>
                  <a:gd name="T1" fmla="*/ 1 h 3"/>
                  <a:gd name="T2" fmla="*/ 0 w 3"/>
                  <a:gd name="T3" fmla="*/ 1 h 3"/>
                  <a:gd name="T4" fmla="*/ 3 w 3"/>
                  <a:gd name="T5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3">
                    <a:moveTo>
                      <a:pt x="3" y="1"/>
                    </a:moveTo>
                    <a:cubicBezTo>
                      <a:pt x="3" y="1"/>
                      <a:pt x="1" y="0"/>
                      <a:pt x="0" y="1"/>
                    </a:cubicBezTo>
                    <a:cubicBezTo>
                      <a:pt x="1" y="2"/>
                      <a:pt x="2" y="3"/>
                      <a:pt x="3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57" name="Freeform 1250">
                <a:extLst>
                  <a:ext uri="{FF2B5EF4-FFF2-40B4-BE49-F238E27FC236}">
                    <a16:creationId xmlns:a16="http://schemas.microsoft.com/office/drawing/2014/main" xmlns="" id="{05F541FB-0AE3-E347-B917-BC431AFA7A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94" y="2599"/>
                <a:ext cx="1" cy="2"/>
              </a:xfrm>
              <a:custGeom>
                <a:avLst/>
                <a:gdLst>
                  <a:gd name="T0" fmla="*/ 0 w 1"/>
                  <a:gd name="T1" fmla="*/ 0 h 2"/>
                  <a:gd name="T2" fmla="*/ 1 w 1"/>
                  <a:gd name="T3" fmla="*/ 2 h 2"/>
                  <a:gd name="T4" fmla="*/ 1 w 1"/>
                  <a:gd name="T5" fmla="*/ 1 h 2"/>
                  <a:gd name="T6" fmla="*/ 0 w 1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lnTo>
                      <a:pt x="1" y="2"/>
                    </a:lnTo>
                    <a:lnTo>
                      <a:pt x="1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58" name="Freeform 1251">
                <a:extLst>
                  <a:ext uri="{FF2B5EF4-FFF2-40B4-BE49-F238E27FC236}">
                    <a16:creationId xmlns:a16="http://schemas.microsoft.com/office/drawing/2014/main" xmlns="" id="{0B3B6E2E-CDD4-B143-8555-F86ACC1179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08" y="2594"/>
                <a:ext cx="86" cy="22"/>
              </a:xfrm>
              <a:custGeom>
                <a:avLst/>
                <a:gdLst>
                  <a:gd name="T0" fmla="*/ 18 w 99"/>
                  <a:gd name="T1" fmla="*/ 11 h 26"/>
                  <a:gd name="T2" fmla="*/ 13 w 99"/>
                  <a:gd name="T3" fmla="*/ 15 h 26"/>
                  <a:gd name="T4" fmla="*/ 9 w 99"/>
                  <a:gd name="T5" fmla="*/ 12 h 26"/>
                  <a:gd name="T6" fmla="*/ 3 w 99"/>
                  <a:gd name="T7" fmla="*/ 20 h 26"/>
                  <a:gd name="T8" fmla="*/ 49 w 99"/>
                  <a:gd name="T9" fmla="*/ 15 h 26"/>
                  <a:gd name="T10" fmla="*/ 47 w 99"/>
                  <a:gd name="T11" fmla="*/ 18 h 26"/>
                  <a:gd name="T12" fmla="*/ 64 w 99"/>
                  <a:gd name="T13" fmla="*/ 13 h 26"/>
                  <a:gd name="T14" fmla="*/ 63 w 99"/>
                  <a:gd name="T15" fmla="*/ 20 h 26"/>
                  <a:gd name="T16" fmla="*/ 74 w 99"/>
                  <a:gd name="T17" fmla="*/ 17 h 26"/>
                  <a:gd name="T18" fmla="*/ 73 w 99"/>
                  <a:gd name="T19" fmla="*/ 15 h 26"/>
                  <a:gd name="T20" fmla="*/ 76 w 99"/>
                  <a:gd name="T21" fmla="*/ 16 h 26"/>
                  <a:gd name="T22" fmla="*/ 75 w 99"/>
                  <a:gd name="T23" fmla="*/ 15 h 26"/>
                  <a:gd name="T24" fmla="*/ 82 w 99"/>
                  <a:gd name="T25" fmla="*/ 15 h 26"/>
                  <a:gd name="T26" fmla="*/ 80 w 99"/>
                  <a:gd name="T27" fmla="*/ 16 h 26"/>
                  <a:gd name="T28" fmla="*/ 85 w 99"/>
                  <a:gd name="T29" fmla="*/ 14 h 26"/>
                  <a:gd name="T30" fmla="*/ 85 w 99"/>
                  <a:gd name="T31" fmla="*/ 18 h 26"/>
                  <a:gd name="T32" fmla="*/ 98 w 99"/>
                  <a:gd name="T33" fmla="*/ 13 h 26"/>
                  <a:gd name="T34" fmla="*/ 99 w 99"/>
                  <a:gd name="T35" fmla="*/ 9 h 26"/>
                  <a:gd name="T36" fmla="*/ 88 w 99"/>
                  <a:gd name="T37" fmla="*/ 11 h 26"/>
                  <a:gd name="T38" fmla="*/ 89 w 99"/>
                  <a:gd name="T39" fmla="*/ 11 h 26"/>
                  <a:gd name="T40" fmla="*/ 82 w 99"/>
                  <a:gd name="T41" fmla="*/ 13 h 26"/>
                  <a:gd name="T42" fmla="*/ 87 w 99"/>
                  <a:gd name="T43" fmla="*/ 7 h 26"/>
                  <a:gd name="T44" fmla="*/ 75 w 99"/>
                  <a:gd name="T45" fmla="*/ 3 h 26"/>
                  <a:gd name="T46" fmla="*/ 76 w 99"/>
                  <a:gd name="T47" fmla="*/ 3 h 26"/>
                  <a:gd name="T48" fmla="*/ 72 w 99"/>
                  <a:gd name="T49" fmla="*/ 5 h 26"/>
                  <a:gd name="T50" fmla="*/ 75 w 99"/>
                  <a:gd name="T51" fmla="*/ 7 h 26"/>
                  <a:gd name="T52" fmla="*/ 72 w 99"/>
                  <a:gd name="T53" fmla="*/ 14 h 26"/>
                  <a:gd name="T54" fmla="*/ 68 w 99"/>
                  <a:gd name="T55" fmla="*/ 14 h 26"/>
                  <a:gd name="T56" fmla="*/ 71 w 99"/>
                  <a:gd name="T57" fmla="*/ 9 h 26"/>
                  <a:gd name="T58" fmla="*/ 68 w 99"/>
                  <a:gd name="T59" fmla="*/ 11 h 26"/>
                  <a:gd name="T60" fmla="*/ 65 w 99"/>
                  <a:gd name="T61" fmla="*/ 5 h 26"/>
                  <a:gd name="T62" fmla="*/ 64 w 99"/>
                  <a:gd name="T63" fmla="*/ 11 h 26"/>
                  <a:gd name="T64" fmla="*/ 45 w 99"/>
                  <a:gd name="T65" fmla="*/ 11 h 26"/>
                  <a:gd name="T66" fmla="*/ 48 w 99"/>
                  <a:gd name="T67" fmla="*/ 7 h 26"/>
                  <a:gd name="T68" fmla="*/ 44 w 99"/>
                  <a:gd name="T69" fmla="*/ 11 h 26"/>
                  <a:gd name="T70" fmla="*/ 33 w 99"/>
                  <a:gd name="T71" fmla="*/ 9 h 26"/>
                  <a:gd name="T72" fmla="*/ 34 w 99"/>
                  <a:gd name="T73" fmla="*/ 12 h 26"/>
                  <a:gd name="T74" fmla="*/ 21 w 99"/>
                  <a:gd name="T75" fmla="*/ 11 h 26"/>
                  <a:gd name="T76" fmla="*/ 21 w 99"/>
                  <a:gd name="T77" fmla="*/ 11 h 26"/>
                  <a:gd name="T78" fmla="*/ 15 w 99"/>
                  <a:gd name="T79" fmla="*/ 17 h 26"/>
                  <a:gd name="T80" fmla="*/ 18 w 99"/>
                  <a:gd name="T81" fmla="*/ 11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99" h="26">
                    <a:moveTo>
                      <a:pt x="18" y="11"/>
                    </a:moveTo>
                    <a:cubicBezTo>
                      <a:pt x="13" y="15"/>
                      <a:pt x="13" y="15"/>
                      <a:pt x="13" y="15"/>
                    </a:cubicBezTo>
                    <a:cubicBezTo>
                      <a:pt x="12" y="13"/>
                      <a:pt x="7" y="16"/>
                      <a:pt x="9" y="12"/>
                    </a:cubicBezTo>
                    <a:cubicBezTo>
                      <a:pt x="6" y="17"/>
                      <a:pt x="0" y="12"/>
                      <a:pt x="3" y="20"/>
                    </a:cubicBezTo>
                    <a:cubicBezTo>
                      <a:pt x="16" y="17"/>
                      <a:pt x="34" y="22"/>
                      <a:pt x="49" y="15"/>
                    </a:cubicBezTo>
                    <a:cubicBezTo>
                      <a:pt x="47" y="18"/>
                      <a:pt x="47" y="18"/>
                      <a:pt x="47" y="18"/>
                    </a:cubicBezTo>
                    <a:cubicBezTo>
                      <a:pt x="55" y="12"/>
                      <a:pt x="57" y="26"/>
                      <a:pt x="64" y="13"/>
                    </a:cubicBezTo>
                    <a:cubicBezTo>
                      <a:pt x="63" y="20"/>
                      <a:pt x="63" y="20"/>
                      <a:pt x="63" y="20"/>
                    </a:cubicBezTo>
                    <a:cubicBezTo>
                      <a:pt x="66" y="22"/>
                      <a:pt x="70" y="11"/>
                      <a:pt x="74" y="17"/>
                    </a:cubicBezTo>
                    <a:cubicBezTo>
                      <a:pt x="73" y="15"/>
                      <a:pt x="73" y="15"/>
                      <a:pt x="73" y="15"/>
                    </a:cubicBezTo>
                    <a:cubicBezTo>
                      <a:pt x="76" y="16"/>
                      <a:pt x="76" y="16"/>
                      <a:pt x="76" y="16"/>
                    </a:cubicBezTo>
                    <a:cubicBezTo>
                      <a:pt x="75" y="15"/>
                      <a:pt x="75" y="15"/>
                      <a:pt x="75" y="15"/>
                    </a:cubicBezTo>
                    <a:cubicBezTo>
                      <a:pt x="78" y="12"/>
                      <a:pt x="80" y="13"/>
                      <a:pt x="82" y="15"/>
                    </a:cubicBezTo>
                    <a:cubicBezTo>
                      <a:pt x="82" y="17"/>
                      <a:pt x="81" y="15"/>
                      <a:pt x="80" y="16"/>
                    </a:cubicBezTo>
                    <a:cubicBezTo>
                      <a:pt x="81" y="18"/>
                      <a:pt x="83" y="14"/>
                      <a:pt x="85" y="14"/>
                    </a:cubicBezTo>
                    <a:cubicBezTo>
                      <a:pt x="87" y="16"/>
                      <a:pt x="85" y="17"/>
                      <a:pt x="85" y="18"/>
                    </a:cubicBezTo>
                    <a:cubicBezTo>
                      <a:pt x="91" y="15"/>
                      <a:pt x="94" y="22"/>
                      <a:pt x="98" y="13"/>
                    </a:cubicBezTo>
                    <a:cubicBezTo>
                      <a:pt x="99" y="11"/>
                      <a:pt x="97" y="9"/>
                      <a:pt x="99" y="9"/>
                    </a:cubicBezTo>
                    <a:cubicBezTo>
                      <a:pt x="95" y="5"/>
                      <a:pt x="92" y="9"/>
                      <a:pt x="88" y="11"/>
                    </a:cubicBezTo>
                    <a:cubicBezTo>
                      <a:pt x="89" y="11"/>
                      <a:pt x="89" y="11"/>
                      <a:pt x="89" y="11"/>
                    </a:cubicBezTo>
                    <a:cubicBezTo>
                      <a:pt x="86" y="21"/>
                      <a:pt x="87" y="9"/>
                      <a:pt x="82" y="13"/>
                    </a:cubicBezTo>
                    <a:cubicBezTo>
                      <a:pt x="84" y="9"/>
                      <a:pt x="86" y="9"/>
                      <a:pt x="87" y="7"/>
                    </a:cubicBezTo>
                    <a:cubicBezTo>
                      <a:pt x="82" y="0"/>
                      <a:pt x="79" y="13"/>
                      <a:pt x="75" y="3"/>
                    </a:cubicBezTo>
                    <a:cubicBezTo>
                      <a:pt x="76" y="3"/>
                      <a:pt x="76" y="3"/>
                      <a:pt x="76" y="3"/>
                    </a:cubicBezTo>
                    <a:cubicBezTo>
                      <a:pt x="75" y="2"/>
                      <a:pt x="74" y="4"/>
                      <a:pt x="72" y="5"/>
                    </a:cubicBezTo>
                    <a:cubicBezTo>
                      <a:pt x="73" y="6"/>
                      <a:pt x="74" y="7"/>
                      <a:pt x="75" y="7"/>
                    </a:cubicBezTo>
                    <a:cubicBezTo>
                      <a:pt x="73" y="8"/>
                      <a:pt x="73" y="12"/>
                      <a:pt x="72" y="14"/>
                    </a:cubicBezTo>
                    <a:cubicBezTo>
                      <a:pt x="71" y="10"/>
                      <a:pt x="70" y="16"/>
                      <a:pt x="68" y="14"/>
                    </a:cubicBezTo>
                    <a:cubicBezTo>
                      <a:pt x="67" y="10"/>
                      <a:pt x="70" y="11"/>
                      <a:pt x="71" y="9"/>
                    </a:cubicBezTo>
                    <a:cubicBezTo>
                      <a:pt x="68" y="11"/>
                      <a:pt x="68" y="11"/>
                      <a:pt x="68" y="11"/>
                    </a:cubicBezTo>
                    <a:cubicBezTo>
                      <a:pt x="66" y="11"/>
                      <a:pt x="66" y="7"/>
                      <a:pt x="65" y="5"/>
                    </a:cubicBezTo>
                    <a:cubicBezTo>
                      <a:pt x="63" y="8"/>
                      <a:pt x="66" y="7"/>
                      <a:pt x="64" y="11"/>
                    </a:cubicBezTo>
                    <a:cubicBezTo>
                      <a:pt x="62" y="6"/>
                      <a:pt x="50" y="7"/>
                      <a:pt x="45" y="11"/>
                    </a:cubicBezTo>
                    <a:cubicBezTo>
                      <a:pt x="47" y="10"/>
                      <a:pt x="46" y="7"/>
                      <a:pt x="48" y="7"/>
                    </a:cubicBezTo>
                    <a:cubicBezTo>
                      <a:pt x="47" y="6"/>
                      <a:pt x="44" y="8"/>
                      <a:pt x="44" y="11"/>
                    </a:cubicBezTo>
                    <a:cubicBezTo>
                      <a:pt x="41" y="14"/>
                      <a:pt x="36" y="12"/>
                      <a:pt x="33" y="9"/>
                    </a:cubicBezTo>
                    <a:cubicBezTo>
                      <a:pt x="34" y="12"/>
                      <a:pt x="34" y="12"/>
                      <a:pt x="34" y="12"/>
                    </a:cubicBezTo>
                    <a:cubicBezTo>
                      <a:pt x="31" y="17"/>
                      <a:pt x="26" y="8"/>
                      <a:pt x="21" y="11"/>
                    </a:cubicBezTo>
                    <a:cubicBezTo>
                      <a:pt x="21" y="11"/>
                      <a:pt x="21" y="11"/>
                      <a:pt x="21" y="11"/>
                    </a:cubicBezTo>
                    <a:cubicBezTo>
                      <a:pt x="20" y="12"/>
                      <a:pt x="18" y="19"/>
                      <a:pt x="15" y="17"/>
                    </a:cubicBezTo>
                    <a:cubicBezTo>
                      <a:pt x="16" y="14"/>
                      <a:pt x="18" y="14"/>
                      <a:pt x="18" y="1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59" name="Freeform 1252">
                <a:extLst>
                  <a:ext uri="{FF2B5EF4-FFF2-40B4-BE49-F238E27FC236}">
                    <a16:creationId xmlns:a16="http://schemas.microsoft.com/office/drawing/2014/main" xmlns="" id="{90B80D84-DF4A-854A-B883-E40D8DCBC1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06" y="2605"/>
                <a:ext cx="3" cy="8"/>
              </a:xfrm>
              <a:custGeom>
                <a:avLst/>
                <a:gdLst>
                  <a:gd name="T0" fmla="*/ 2 w 3"/>
                  <a:gd name="T1" fmla="*/ 5 h 9"/>
                  <a:gd name="T2" fmla="*/ 3 w 3"/>
                  <a:gd name="T3" fmla="*/ 1 h 9"/>
                  <a:gd name="T4" fmla="*/ 0 w 3"/>
                  <a:gd name="T5" fmla="*/ 8 h 9"/>
                  <a:gd name="T6" fmla="*/ 3 w 3"/>
                  <a:gd name="T7" fmla="*/ 6 h 9"/>
                  <a:gd name="T8" fmla="*/ 2 w 3"/>
                  <a:gd name="T9" fmla="*/ 5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9">
                    <a:moveTo>
                      <a:pt x="2" y="5"/>
                    </a:moveTo>
                    <a:cubicBezTo>
                      <a:pt x="3" y="1"/>
                      <a:pt x="3" y="1"/>
                      <a:pt x="3" y="1"/>
                    </a:cubicBezTo>
                    <a:cubicBezTo>
                      <a:pt x="2" y="0"/>
                      <a:pt x="0" y="5"/>
                      <a:pt x="0" y="8"/>
                    </a:cubicBezTo>
                    <a:cubicBezTo>
                      <a:pt x="1" y="7"/>
                      <a:pt x="3" y="9"/>
                      <a:pt x="3" y="6"/>
                    </a:cubicBezTo>
                    <a:cubicBezTo>
                      <a:pt x="3" y="6"/>
                      <a:pt x="3" y="4"/>
                      <a:pt x="2" y="5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60" name="Freeform 1253">
                <a:extLst>
                  <a:ext uri="{FF2B5EF4-FFF2-40B4-BE49-F238E27FC236}">
                    <a16:creationId xmlns:a16="http://schemas.microsoft.com/office/drawing/2014/main" xmlns="" id="{3072305B-604B-5345-AA05-D0C2884779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64" y="2603"/>
                <a:ext cx="42" cy="17"/>
              </a:xfrm>
              <a:custGeom>
                <a:avLst/>
                <a:gdLst>
                  <a:gd name="T0" fmla="*/ 17 w 49"/>
                  <a:gd name="T1" fmla="*/ 9 h 20"/>
                  <a:gd name="T2" fmla="*/ 17 w 49"/>
                  <a:gd name="T3" fmla="*/ 13 h 20"/>
                  <a:gd name="T4" fmla="*/ 35 w 49"/>
                  <a:gd name="T5" fmla="*/ 14 h 20"/>
                  <a:gd name="T6" fmla="*/ 41 w 49"/>
                  <a:gd name="T7" fmla="*/ 7 h 20"/>
                  <a:gd name="T8" fmla="*/ 43 w 49"/>
                  <a:gd name="T9" fmla="*/ 11 h 20"/>
                  <a:gd name="T10" fmla="*/ 47 w 49"/>
                  <a:gd name="T11" fmla="*/ 6 h 20"/>
                  <a:gd name="T12" fmla="*/ 44 w 49"/>
                  <a:gd name="T13" fmla="*/ 8 h 20"/>
                  <a:gd name="T14" fmla="*/ 45 w 49"/>
                  <a:gd name="T15" fmla="*/ 6 h 20"/>
                  <a:gd name="T16" fmla="*/ 41 w 49"/>
                  <a:gd name="T17" fmla="*/ 7 h 20"/>
                  <a:gd name="T18" fmla="*/ 42 w 49"/>
                  <a:gd name="T19" fmla="*/ 4 h 20"/>
                  <a:gd name="T20" fmla="*/ 34 w 49"/>
                  <a:gd name="T21" fmla="*/ 10 h 20"/>
                  <a:gd name="T22" fmla="*/ 34 w 49"/>
                  <a:gd name="T23" fmla="*/ 4 h 20"/>
                  <a:gd name="T24" fmla="*/ 25 w 49"/>
                  <a:gd name="T25" fmla="*/ 3 h 20"/>
                  <a:gd name="T26" fmla="*/ 26 w 49"/>
                  <a:gd name="T27" fmla="*/ 4 h 20"/>
                  <a:gd name="T28" fmla="*/ 27 w 49"/>
                  <a:gd name="T29" fmla="*/ 9 h 20"/>
                  <a:gd name="T30" fmla="*/ 24 w 49"/>
                  <a:gd name="T31" fmla="*/ 3 h 20"/>
                  <a:gd name="T32" fmla="*/ 8 w 49"/>
                  <a:gd name="T33" fmla="*/ 6 h 20"/>
                  <a:gd name="T34" fmla="*/ 5 w 49"/>
                  <a:gd name="T35" fmla="*/ 13 h 20"/>
                  <a:gd name="T36" fmla="*/ 5 w 49"/>
                  <a:gd name="T37" fmla="*/ 8 h 20"/>
                  <a:gd name="T38" fmla="*/ 2 w 49"/>
                  <a:gd name="T39" fmla="*/ 7 h 20"/>
                  <a:gd name="T40" fmla="*/ 0 w 49"/>
                  <a:gd name="T41" fmla="*/ 16 h 20"/>
                  <a:gd name="T42" fmla="*/ 17 w 49"/>
                  <a:gd name="T43" fmla="*/ 9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9" h="20">
                    <a:moveTo>
                      <a:pt x="17" y="9"/>
                    </a:moveTo>
                    <a:cubicBezTo>
                      <a:pt x="17" y="10"/>
                      <a:pt x="17" y="12"/>
                      <a:pt x="17" y="13"/>
                    </a:cubicBezTo>
                    <a:cubicBezTo>
                      <a:pt x="24" y="12"/>
                      <a:pt x="32" y="10"/>
                      <a:pt x="35" y="14"/>
                    </a:cubicBezTo>
                    <a:cubicBezTo>
                      <a:pt x="38" y="15"/>
                      <a:pt x="38" y="9"/>
                      <a:pt x="41" y="7"/>
                    </a:cubicBezTo>
                    <a:cubicBezTo>
                      <a:pt x="43" y="11"/>
                      <a:pt x="43" y="11"/>
                      <a:pt x="43" y="11"/>
                    </a:cubicBezTo>
                    <a:cubicBezTo>
                      <a:pt x="44" y="8"/>
                      <a:pt x="49" y="13"/>
                      <a:pt x="47" y="6"/>
                    </a:cubicBezTo>
                    <a:cubicBezTo>
                      <a:pt x="47" y="6"/>
                      <a:pt x="46" y="9"/>
                      <a:pt x="44" y="8"/>
                    </a:cubicBezTo>
                    <a:cubicBezTo>
                      <a:pt x="45" y="6"/>
                      <a:pt x="45" y="6"/>
                      <a:pt x="45" y="6"/>
                    </a:cubicBezTo>
                    <a:cubicBezTo>
                      <a:pt x="41" y="7"/>
                      <a:pt x="41" y="7"/>
                      <a:pt x="41" y="7"/>
                    </a:cubicBezTo>
                    <a:cubicBezTo>
                      <a:pt x="42" y="4"/>
                      <a:pt x="42" y="4"/>
                      <a:pt x="42" y="4"/>
                    </a:cubicBezTo>
                    <a:cubicBezTo>
                      <a:pt x="38" y="0"/>
                      <a:pt x="40" y="13"/>
                      <a:pt x="34" y="10"/>
                    </a:cubicBezTo>
                    <a:cubicBezTo>
                      <a:pt x="34" y="4"/>
                      <a:pt x="34" y="4"/>
                      <a:pt x="34" y="4"/>
                    </a:cubicBezTo>
                    <a:cubicBezTo>
                      <a:pt x="30" y="4"/>
                      <a:pt x="29" y="6"/>
                      <a:pt x="25" y="3"/>
                    </a:cubicBezTo>
                    <a:cubicBezTo>
                      <a:pt x="25" y="3"/>
                      <a:pt x="25" y="6"/>
                      <a:pt x="26" y="4"/>
                    </a:cubicBezTo>
                    <a:cubicBezTo>
                      <a:pt x="27" y="5"/>
                      <a:pt x="27" y="7"/>
                      <a:pt x="27" y="9"/>
                    </a:cubicBezTo>
                    <a:cubicBezTo>
                      <a:pt x="22" y="14"/>
                      <a:pt x="28" y="5"/>
                      <a:pt x="24" y="3"/>
                    </a:cubicBezTo>
                    <a:cubicBezTo>
                      <a:pt x="19" y="7"/>
                      <a:pt x="11" y="11"/>
                      <a:pt x="8" y="6"/>
                    </a:cubicBezTo>
                    <a:cubicBezTo>
                      <a:pt x="10" y="10"/>
                      <a:pt x="7" y="13"/>
                      <a:pt x="5" y="13"/>
                    </a:cubicBezTo>
                    <a:cubicBezTo>
                      <a:pt x="3" y="11"/>
                      <a:pt x="5" y="10"/>
                      <a:pt x="5" y="8"/>
                    </a:cubicBezTo>
                    <a:cubicBezTo>
                      <a:pt x="4" y="7"/>
                      <a:pt x="3" y="6"/>
                      <a:pt x="2" y="7"/>
                    </a:cubicBezTo>
                    <a:cubicBezTo>
                      <a:pt x="4" y="10"/>
                      <a:pt x="3" y="14"/>
                      <a:pt x="0" y="16"/>
                    </a:cubicBezTo>
                    <a:cubicBezTo>
                      <a:pt x="7" y="20"/>
                      <a:pt x="11" y="9"/>
                      <a:pt x="17" y="9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61" name="Freeform 1254">
                <a:extLst>
                  <a:ext uri="{FF2B5EF4-FFF2-40B4-BE49-F238E27FC236}">
                    <a16:creationId xmlns:a16="http://schemas.microsoft.com/office/drawing/2014/main" xmlns="" id="{C78A6ACB-7928-E04D-BC9F-90735345BD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76" y="2614"/>
                <a:ext cx="3" cy="1"/>
              </a:xfrm>
              <a:custGeom>
                <a:avLst/>
                <a:gdLst>
                  <a:gd name="T0" fmla="*/ 2 w 3"/>
                  <a:gd name="T1" fmla="*/ 1 h 1"/>
                  <a:gd name="T2" fmla="*/ 3 w 3"/>
                  <a:gd name="T3" fmla="*/ 0 h 1"/>
                  <a:gd name="T4" fmla="*/ 0 w 3"/>
                  <a:gd name="T5" fmla="*/ 0 h 1"/>
                  <a:gd name="T6" fmla="*/ 2 w 3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1">
                    <a:moveTo>
                      <a:pt x="2" y="1"/>
                    </a:moveTo>
                    <a:lnTo>
                      <a:pt x="3" y="0"/>
                    </a:lnTo>
                    <a:lnTo>
                      <a:pt x="0" y="0"/>
                    </a:lnTo>
                    <a:lnTo>
                      <a:pt x="2" y="1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62" name="Freeform 1255">
                <a:extLst>
                  <a:ext uri="{FF2B5EF4-FFF2-40B4-BE49-F238E27FC236}">
                    <a16:creationId xmlns:a16="http://schemas.microsoft.com/office/drawing/2014/main" xmlns="" id="{820E68D7-5199-7548-8EE9-44D16EFDB1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26" y="2665"/>
                <a:ext cx="4" cy="3"/>
              </a:xfrm>
              <a:custGeom>
                <a:avLst/>
                <a:gdLst>
                  <a:gd name="T0" fmla="*/ 4 w 4"/>
                  <a:gd name="T1" fmla="*/ 1 h 3"/>
                  <a:gd name="T2" fmla="*/ 2 w 4"/>
                  <a:gd name="T3" fmla="*/ 0 h 3"/>
                  <a:gd name="T4" fmla="*/ 0 w 4"/>
                  <a:gd name="T5" fmla="*/ 3 h 3"/>
                  <a:gd name="T6" fmla="*/ 4 w 4"/>
                  <a:gd name="T7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3">
                    <a:moveTo>
                      <a:pt x="4" y="1"/>
                    </a:moveTo>
                    <a:lnTo>
                      <a:pt x="2" y="0"/>
                    </a:lnTo>
                    <a:lnTo>
                      <a:pt x="0" y="3"/>
                    </a:lnTo>
                    <a:lnTo>
                      <a:pt x="4" y="1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63" name="Freeform 1256">
                <a:extLst>
                  <a:ext uri="{FF2B5EF4-FFF2-40B4-BE49-F238E27FC236}">
                    <a16:creationId xmlns:a16="http://schemas.microsoft.com/office/drawing/2014/main" xmlns="" id="{872C1764-4C34-7349-B0E3-4ED58DE977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18" y="2653"/>
                <a:ext cx="10" cy="15"/>
              </a:xfrm>
              <a:custGeom>
                <a:avLst/>
                <a:gdLst>
                  <a:gd name="T0" fmla="*/ 6 w 12"/>
                  <a:gd name="T1" fmla="*/ 0 h 17"/>
                  <a:gd name="T2" fmla="*/ 2 w 12"/>
                  <a:gd name="T3" fmla="*/ 1 h 17"/>
                  <a:gd name="T4" fmla="*/ 4 w 12"/>
                  <a:gd name="T5" fmla="*/ 17 h 17"/>
                  <a:gd name="T6" fmla="*/ 12 w 12"/>
                  <a:gd name="T7" fmla="*/ 9 h 17"/>
                  <a:gd name="T8" fmla="*/ 6 w 12"/>
                  <a:gd name="T9" fmla="*/ 11 h 17"/>
                  <a:gd name="T10" fmla="*/ 12 w 12"/>
                  <a:gd name="T11" fmla="*/ 5 h 17"/>
                  <a:gd name="T12" fmla="*/ 5 w 12"/>
                  <a:gd name="T13" fmla="*/ 5 h 17"/>
                  <a:gd name="T14" fmla="*/ 6 w 12"/>
                  <a:gd name="T15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" h="17">
                    <a:moveTo>
                      <a:pt x="6" y="0"/>
                    </a:moveTo>
                    <a:cubicBezTo>
                      <a:pt x="2" y="1"/>
                      <a:pt x="2" y="1"/>
                      <a:pt x="2" y="1"/>
                    </a:cubicBezTo>
                    <a:cubicBezTo>
                      <a:pt x="2" y="12"/>
                      <a:pt x="0" y="8"/>
                      <a:pt x="4" y="17"/>
                    </a:cubicBezTo>
                    <a:cubicBezTo>
                      <a:pt x="7" y="15"/>
                      <a:pt x="12" y="13"/>
                      <a:pt x="12" y="9"/>
                    </a:cubicBezTo>
                    <a:cubicBezTo>
                      <a:pt x="11" y="9"/>
                      <a:pt x="8" y="12"/>
                      <a:pt x="6" y="11"/>
                    </a:cubicBezTo>
                    <a:cubicBezTo>
                      <a:pt x="7" y="8"/>
                      <a:pt x="10" y="9"/>
                      <a:pt x="12" y="5"/>
                    </a:cubicBezTo>
                    <a:cubicBezTo>
                      <a:pt x="9" y="1"/>
                      <a:pt x="9" y="7"/>
                      <a:pt x="5" y="5"/>
                    </a:cubicBez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64" name="Freeform 1257">
                <a:extLst>
                  <a:ext uri="{FF2B5EF4-FFF2-40B4-BE49-F238E27FC236}">
                    <a16:creationId xmlns:a16="http://schemas.microsoft.com/office/drawing/2014/main" xmlns="" id="{3DD11D20-C4AB-494B-A87C-05B932417B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17" y="2658"/>
                <a:ext cx="2" cy="4"/>
              </a:xfrm>
              <a:custGeom>
                <a:avLst/>
                <a:gdLst>
                  <a:gd name="T0" fmla="*/ 1 w 2"/>
                  <a:gd name="T1" fmla="*/ 5 h 5"/>
                  <a:gd name="T2" fmla="*/ 2 w 2"/>
                  <a:gd name="T3" fmla="*/ 0 h 5"/>
                  <a:gd name="T4" fmla="*/ 1 w 2"/>
                  <a:gd name="T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5">
                    <a:moveTo>
                      <a:pt x="1" y="5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2" y="2"/>
                      <a:pt x="0" y="3"/>
                      <a:pt x="1" y="5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65" name="Freeform 1258">
                <a:extLst>
                  <a:ext uri="{FF2B5EF4-FFF2-40B4-BE49-F238E27FC236}">
                    <a16:creationId xmlns:a16="http://schemas.microsoft.com/office/drawing/2014/main" xmlns="" id="{CDD864BB-5EF1-444B-82BE-DF3F2F6F3C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13" y="2659"/>
                <a:ext cx="3" cy="5"/>
              </a:xfrm>
              <a:custGeom>
                <a:avLst/>
                <a:gdLst>
                  <a:gd name="T0" fmla="*/ 4 w 4"/>
                  <a:gd name="T1" fmla="*/ 4 h 6"/>
                  <a:gd name="T2" fmla="*/ 4 w 4"/>
                  <a:gd name="T3" fmla="*/ 0 h 6"/>
                  <a:gd name="T4" fmla="*/ 0 w 4"/>
                  <a:gd name="T5" fmla="*/ 6 h 6"/>
                  <a:gd name="T6" fmla="*/ 4 w 4"/>
                  <a:gd name="T7" fmla="*/ 4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6">
                    <a:moveTo>
                      <a:pt x="4" y="4"/>
                    </a:moveTo>
                    <a:cubicBezTo>
                      <a:pt x="1" y="3"/>
                      <a:pt x="4" y="1"/>
                      <a:pt x="4" y="0"/>
                    </a:cubicBezTo>
                    <a:cubicBezTo>
                      <a:pt x="0" y="6"/>
                      <a:pt x="0" y="6"/>
                      <a:pt x="0" y="6"/>
                    </a:cubicBez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66" name="Freeform 1259">
                <a:extLst>
                  <a:ext uri="{FF2B5EF4-FFF2-40B4-BE49-F238E27FC236}">
                    <a16:creationId xmlns:a16="http://schemas.microsoft.com/office/drawing/2014/main" xmlns="" id="{CB1E218F-EBF6-4B40-850E-98C4C95B20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07" y="2661"/>
                <a:ext cx="0" cy="1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0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67" name="Freeform 1260">
                <a:extLst>
                  <a:ext uri="{FF2B5EF4-FFF2-40B4-BE49-F238E27FC236}">
                    <a16:creationId xmlns:a16="http://schemas.microsoft.com/office/drawing/2014/main" xmlns="" id="{5787058B-E672-D142-9A32-B8406642EF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03" y="2653"/>
                <a:ext cx="9" cy="11"/>
              </a:xfrm>
              <a:custGeom>
                <a:avLst/>
                <a:gdLst>
                  <a:gd name="T0" fmla="*/ 0 w 10"/>
                  <a:gd name="T1" fmla="*/ 9 h 12"/>
                  <a:gd name="T2" fmla="*/ 4 w 10"/>
                  <a:gd name="T3" fmla="*/ 9 h 12"/>
                  <a:gd name="T4" fmla="*/ 4 w 10"/>
                  <a:gd name="T5" fmla="*/ 9 h 12"/>
                  <a:gd name="T6" fmla="*/ 6 w 10"/>
                  <a:gd name="T7" fmla="*/ 3 h 12"/>
                  <a:gd name="T8" fmla="*/ 10 w 10"/>
                  <a:gd name="T9" fmla="*/ 4 h 12"/>
                  <a:gd name="T10" fmla="*/ 8 w 10"/>
                  <a:gd name="T11" fmla="*/ 0 h 12"/>
                  <a:gd name="T12" fmla="*/ 0 w 10"/>
                  <a:gd name="T13" fmla="*/ 9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" h="12">
                    <a:moveTo>
                      <a:pt x="0" y="9"/>
                    </a:moveTo>
                    <a:cubicBezTo>
                      <a:pt x="1" y="12"/>
                      <a:pt x="2" y="10"/>
                      <a:pt x="4" y="9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2" y="7"/>
                      <a:pt x="4" y="2"/>
                      <a:pt x="6" y="3"/>
                    </a:cubicBezTo>
                    <a:cubicBezTo>
                      <a:pt x="9" y="3"/>
                      <a:pt x="8" y="7"/>
                      <a:pt x="10" y="4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4" y="1"/>
                      <a:pt x="2" y="7"/>
                      <a:pt x="0" y="9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68" name="Freeform 1261">
                <a:extLst>
                  <a:ext uri="{FF2B5EF4-FFF2-40B4-BE49-F238E27FC236}">
                    <a16:creationId xmlns:a16="http://schemas.microsoft.com/office/drawing/2014/main" xmlns="" id="{797237CA-39E6-2142-8CED-9DFF948E39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07" y="2660"/>
                <a:ext cx="1" cy="1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0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69" name="Freeform 1262">
                <a:extLst>
                  <a:ext uri="{FF2B5EF4-FFF2-40B4-BE49-F238E27FC236}">
                    <a16:creationId xmlns:a16="http://schemas.microsoft.com/office/drawing/2014/main" xmlns="" id="{0B2CA331-AE91-754E-B4F6-61554E1EBA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12" y="2660"/>
                <a:ext cx="1" cy="2"/>
              </a:xfrm>
              <a:custGeom>
                <a:avLst/>
                <a:gdLst>
                  <a:gd name="T0" fmla="*/ 0 w 1"/>
                  <a:gd name="T1" fmla="*/ 2 h 2"/>
                  <a:gd name="T2" fmla="*/ 1 w 1"/>
                  <a:gd name="T3" fmla="*/ 1 h 2"/>
                  <a:gd name="T4" fmla="*/ 1 w 1"/>
                  <a:gd name="T5" fmla="*/ 0 h 2"/>
                  <a:gd name="T6" fmla="*/ 0 w 1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lnTo>
                      <a:pt x="1" y="1"/>
                    </a:lnTo>
                    <a:lnTo>
                      <a:pt x="1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70" name="Freeform 1263">
                <a:extLst>
                  <a:ext uri="{FF2B5EF4-FFF2-40B4-BE49-F238E27FC236}">
                    <a16:creationId xmlns:a16="http://schemas.microsoft.com/office/drawing/2014/main" xmlns="" id="{496543BE-F090-B646-96B9-EC25960CA7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94" y="2651"/>
                <a:ext cx="8" cy="11"/>
              </a:xfrm>
              <a:custGeom>
                <a:avLst/>
                <a:gdLst>
                  <a:gd name="T0" fmla="*/ 3 w 10"/>
                  <a:gd name="T1" fmla="*/ 12 h 13"/>
                  <a:gd name="T2" fmla="*/ 10 w 10"/>
                  <a:gd name="T3" fmla="*/ 8 h 13"/>
                  <a:gd name="T4" fmla="*/ 5 w 10"/>
                  <a:gd name="T5" fmla="*/ 0 h 13"/>
                  <a:gd name="T6" fmla="*/ 1 w 10"/>
                  <a:gd name="T7" fmla="*/ 2 h 13"/>
                  <a:gd name="T8" fmla="*/ 3 w 10"/>
                  <a:gd name="T9" fmla="*/ 12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13">
                    <a:moveTo>
                      <a:pt x="3" y="12"/>
                    </a:moveTo>
                    <a:cubicBezTo>
                      <a:pt x="4" y="6"/>
                      <a:pt x="9" y="13"/>
                      <a:pt x="10" y="8"/>
                    </a:cubicBezTo>
                    <a:cubicBezTo>
                      <a:pt x="6" y="8"/>
                      <a:pt x="4" y="3"/>
                      <a:pt x="5" y="0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0" y="4"/>
                      <a:pt x="1" y="9"/>
                      <a:pt x="3" y="12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71" name="Freeform 1264">
                <a:extLst>
                  <a:ext uri="{FF2B5EF4-FFF2-40B4-BE49-F238E27FC236}">
                    <a16:creationId xmlns:a16="http://schemas.microsoft.com/office/drawing/2014/main" xmlns="" id="{0A432B26-E9BC-744D-9EC8-FDC1DDEBE2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89" y="2647"/>
                <a:ext cx="1" cy="1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1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72" name="Freeform 1265">
                <a:extLst>
                  <a:ext uri="{FF2B5EF4-FFF2-40B4-BE49-F238E27FC236}">
                    <a16:creationId xmlns:a16="http://schemas.microsoft.com/office/drawing/2014/main" xmlns="" id="{A6637C5E-3C1F-3C42-B189-101B65B4EA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75" y="2644"/>
                <a:ext cx="17" cy="15"/>
              </a:xfrm>
              <a:custGeom>
                <a:avLst/>
                <a:gdLst>
                  <a:gd name="T0" fmla="*/ 0 w 20"/>
                  <a:gd name="T1" fmla="*/ 15 h 17"/>
                  <a:gd name="T2" fmla="*/ 8 w 20"/>
                  <a:gd name="T3" fmla="*/ 9 h 17"/>
                  <a:gd name="T4" fmla="*/ 6 w 20"/>
                  <a:gd name="T5" fmla="*/ 14 h 17"/>
                  <a:gd name="T6" fmla="*/ 13 w 20"/>
                  <a:gd name="T7" fmla="*/ 11 h 17"/>
                  <a:gd name="T8" fmla="*/ 10 w 20"/>
                  <a:gd name="T9" fmla="*/ 17 h 17"/>
                  <a:gd name="T10" fmla="*/ 17 w 20"/>
                  <a:gd name="T11" fmla="*/ 11 h 17"/>
                  <a:gd name="T12" fmla="*/ 20 w 20"/>
                  <a:gd name="T13" fmla="*/ 15 h 17"/>
                  <a:gd name="T14" fmla="*/ 19 w 20"/>
                  <a:gd name="T15" fmla="*/ 8 h 17"/>
                  <a:gd name="T16" fmla="*/ 15 w 20"/>
                  <a:gd name="T17" fmla="*/ 9 h 17"/>
                  <a:gd name="T18" fmla="*/ 17 w 20"/>
                  <a:gd name="T19" fmla="*/ 5 h 17"/>
                  <a:gd name="T20" fmla="*/ 6 w 20"/>
                  <a:gd name="T21" fmla="*/ 1 h 17"/>
                  <a:gd name="T22" fmla="*/ 0 w 20"/>
                  <a:gd name="T23" fmla="*/ 15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0" h="17">
                    <a:moveTo>
                      <a:pt x="0" y="15"/>
                    </a:moveTo>
                    <a:cubicBezTo>
                      <a:pt x="8" y="9"/>
                      <a:pt x="8" y="9"/>
                      <a:pt x="8" y="9"/>
                    </a:cubicBezTo>
                    <a:cubicBezTo>
                      <a:pt x="8" y="11"/>
                      <a:pt x="8" y="13"/>
                      <a:pt x="6" y="14"/>
                    </a:cubicBezTo>
                    <a:cubicBezTo>
                      <a:pt x="10" y="14"/>
                      <a:pt x="10" y="10"/>
                      <a:pt x="13" y="11"/>
                    </a:cubicBezTo>
                    <a:cubicBezTo>
                      <a:pt x="14" y="17"/>
                      <a:pt x="8" y="11"/>
                      <a:pt x="10" y="17"/>
                    </a:cubicBezTo>
                    <a:cubicBezTo>
                      <a:pt x="12" y="16"/>
                      <a:pt x="15" y="16"/>
                      <a:pt x="17" y="11"/>
                    </a:cubicBezTo>
                    <a:cubicBezTo>
                      <a:pt x="20" y="15"/>
                      <a:pt x="20" y="15"/>
                      <a:pt x="20" y="15"/>
                    </a:cubicBezTo>
                    <a:cubicBezTo>
                      <a:pt x="19" y="8"/>
                      <a:pt x="19" y="8"/>
                      <a:pt x="19" y="8"/>
                    </a:cubicBezTo>
                    <a:cubicBezTo>
                      <a:pt x="18" y="6"/>
                      <a:pt x="16" y="13"/>
                      <a:pt x="15" y="9"/>
                    </a:cubicBezTo>
                    <a:cubicBezTo>
                      <a:pt x="15" y="6"/>
                      <a:pt x="16" y="5"/>
                      <a:pt x="17" y="5"/>
                    </a:cubicBezTo>
                    <a:cubicBezTo>
                      <a:pt x="15" y="6"/>
                      <a:pt x="11" y="0"/>
                      <a:pt x="6" y="1"/>
                    </a:cubicBezTo>
                    <a:cubicBezTo>
                      <a:pt x="1" y="2"/>
                      <a:pt x="3" y="12"/>
                      <a:pt x="0" y="15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73" name="Freeform 1266">
                <a:extLst>
                  <a:ext uri="{FF2B5EF4-FFF2-40B4-BE49-F238E27FC236}">
                    <a16:creationId xmlns:a16="http://schemas.microsoft.com/office/drawing/2014/main" xmlns="" id="{9A0800CC-9673-A941-960D-D5C950F148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74" y="2649"/>
                <a:ext cx="0" cy="3"/>
              </a:xfrm>
              <a:custGeom>
                <a:avLst/>
                <a:gdLst>
                  <a:gd name="T0" fmla="*/ 2 h 3"/>
                  <a:gd name="T1" fmla="*/ 0 h 3"/>
                  <a:gd name="T2" fmla="*/ 3 h 3"/>
                  <a:gd name="T3" fmla="*/ 2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2"/>
                    </a:moveTo>
                    <a:lnTo>
                      <a:pt x="0" y="0"/>
                    </a:lnTo>
                    <a:lnTo>
                      <a:pt x="0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74" name="Freeform 1267">
                <a:extLst>
                  <a:ext uri="{FF2B5EF4-FFF2-40B4-BE49-F238E27FC236}">
                    <a16:creationId xmlns:a16="http://schemas.microsoft.com/office/drawing/2014/main" xmlns="" id="{81C0ACFE-421A-A346-8CB3-321319AEAA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57" y="2645"/>
                <a:ext cx="15" cy="15"/>
              </a:xfrm>
              <a:custGeom>
                <a:avLst/>
                <a:gdLst>
                  <a:gd name="T0" fmla="*/ 11 w 17"/>
                  <a:gd name="T1" fmla="*/ 17 h 18"/>
                  <a:gd name="T2" fmla="*/ 15 w 17"/>
                  <a:gd name="T3" fmla="*/ 12 h 18"/>
                  <a:gd name="T4" fmla="*/ 16 w 17"/>
                  <a:gd name="T5" fmla="*/ 15 h 18"/>
                  <a:gd name="T6" fmla="*/ 17 w 17"/>
                  <a:gd name="T7" fmla="*/ 10 h 18"/>
                  <a:gd name="T8" fmla="*/ 9 w 17"/>
                  <a:gd name="T9" fmla="*/ 13 h 18"/>
                  <a:gd name="T10" fmla="*/ 6 w 17"/>
                  <a:gd name="T11" fmla="*/ 5 h 18"/>
                  <a:gd name="T12" fmla="*/ 11 w 17"/>
                  <a:gd name="T13" fmla="*/ 6 h 18"/>
                  <a:gd name="T14" fmla="*/ 0 w 17"/>
                  <a:gd name="T15" fmla="*/ 9 h 18"/>
                  <a:gd name="T16" fmla="*/ 2 w 17"/>
                  <a:gd name="T17" fmla="*/ 10 h 18"/>
                  <a:gd name="T18" fmla="*/ 0 w 17"/>
                  <a:gd name="T19" fmla="*/ 12 h 18"/>
                  <a:gd name="T20" fmla="*/ 11 w 17"/>
                  <a:gd name="T21" fmla="*/ 17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7" h="18">
                    <a:moveTo>
                      <a:pt x="11" y="17"/>
                    </a:moveTo>
                    <a:cubicBezTo>
                      <a:pt x="15" y="12"/>
                      <a:pt x="15" y="12"/>
                      <a:pt x="15" y="12"/>
                    </a:cubicBezTo>
                    <a:cubicBezTo>
                      <a:pt x="16" y="13"/>
                      <a:pt x="16" y="14"/>
                      <a:pt x="16" y="15"/>
                    </a:cubicBezTo>
                    <a:cubicBezTo>
                      <a:pt x="16" y="14"/>
                      <a:pt x="17" y="11"/>
                      <a:pt x="17" y="10"/>
                    </a:cubicBezTo>
                    <a:cubicBezTo>
                      <a:pt x="14" y="4"/>
                      <a:pt x="12" y="12"/>
                      <a:pt x="9" y="13"/>
                    </a:cubicBezTo>
                    <a:cubicBezTo>
                      <a:pt x="3" y="11"/>
                      <a:pt x="9" y="10"/>
                      <a:pt x="6" y="5"/>
                    </a:cubicBezTo>
                    <a:cubicBezTo>
                      <a:pt x="8" y="5"/>
                      <a:pt x="8" y="6"/>
                      <a:pt x="11" y="6"/>
                    </a:cubicBezTo>
                    <a:cubicBezTo>
                      <a:pt x="6" y="0"/>
                      <a:pt x="2" y="7"/>
                      <a:pt x="0" y="9"/>
                    </a:cubicBezTo>
                    <a:cubicBezTo>
                      <a:pt x="1" y="9"/>
                      <a:pt x="1" y="11"/>
                      <a:pt x="2" y="10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3" y="17"/>
                      <a:pt x="6" y="18"/>
                      <a:pt x="11" y="17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75" name="Freeform 1268">
                <a:extLst>
                  <a:ext uri="{FF2B5EF4-FFF2-40B4-BE49-F238E27FC236}">
                    <a16:creationId xmlns:a16="http://schemas.microsoft.com/office/drawing/2014/main" xmlns="" id="{1AA2AF82-CA27-9642-9B6A-648ABD2886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71" y="2658"/>
                <a:ext cx="3" cy="2"/>
              </a:xfrm>
              <a:custGeom>
                <a:avLst/>
                <a:gdLst>
                  <a:gd name="T0" fmla="*/ 3 w 3"/>
                  <a:gd name="T1" fmla="*/ 1 h 3"/>
                  <a:gd name="T2" fmla="*/ 0 w 3"/>
                  <a:gd name="T3" fmla="*/ 0 h 3"/>
                  <a:gd name="T4" fmla="*/ 3 w 3"/>
                  <a:gd name="T5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3">
                    <a:moveTo>
                      <a:pt x="3" y="1"/>
                    </a:moveTo>
                    <a:cubicBezTo>
                      <a:pt x="1" y="1"/>
                      <a:pt x="1" y="1"/>
                      <a:pt x="0" y="0"/>
                    </a:cubicBezTo>
                    <a:cubicBezTo>
                      <a:pt x="1" y="2"/>
                      <a:pt x="2" y="3"/>
                      <a:pt x="3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76" name="Freeform 1269">
                <a:extLst>
                  <a:ext uri="{FF2B5EF4-FFF2-40B4-BE49-F238E27FC236}">
                    <a16:creationId xmlns:a16="http://schemas.microsoft.com/office/drawing/2014/main" xmlns="" id="{BAD3F748-3E40-B84A-B8FE-B695A8922B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57" y="2652"/>
                <a:ext cx="0" cy="1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1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1" y="1"/>
                      <a:pt x="1" y="1"/>
                    </a:cubicBezTo>
                    <a:cubicBezTo>
                      <a:pt x="1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77" name="Freeform 1270">
                <a:extLst>
                  <a:ext uri="{FF2B5EF4-FFF2-40B4-BE49-F238E27FC236}">
                    <a16:creationId xmlns:a16="http://schemas.microsoft.com/office/drawing/2014/main" xmlns="" id="{D3309E68-4EDC-DE40-9AC3-E3180831B4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57" y="2658"/>
                <a:ext cx="2" cy="2"/>
              </a:xfrm>
              <a:custGeom>
                <a:avLst/>
                <a:gdLst>
                  <a:gd name="T0" fmla="*/ 3 w 3"/>
                  <a:gd name="T1" fmla="*/ 1 h 3"/>
                  <a:gd name="T2" fmla="*/ 0 w 3"/>
                  <a:gd name="T3" fmla="*/ 0 h 3"/>
                  <a:gd name="T4" fmla="*/ 1 w 3"/>
                  <a:gd name="T5" fmla="*/ 3 h 3"/>
                  <a:gd name="T6" fmla="*/ 3 w 3"/>
                  <a:gd name="T7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3">
                    <a:moveTo>
                      <a:pt x="3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2" y="3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78" name="Freeform 1271">
                <a:extLst>
                  <a:ext uri="{FF2B5EF4-FFF2-40B4-BE49-F238E27FC236}">
                    <a16:creationId xmlns:a16="http://schemas.microsoft.com/office/drawing/2014/main" xmlns="" id="{630558DE-B4DA-4D4C-B3A1-2682E34625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61" y="2649"/>
                <a:ext cx="95" cy="21"/>
              </a:xfrm>
              <a:custGeom>
                <a:avLst/>
                <a:gdLst>
                  <a:gd name="T0" fmla="*/ 2 w 110"/>
                  <a:gd name="T1" fmla="*/ 9 h 24"/>
                  <a:gd name="T2" fmla="*/ 5 w 110"/>
                  <a:gd name="T3" fmla="*/ 12 h 24"/>
                  <a:gd name="T4" fmla="*/ 0 w 110"/>
                  <a:gd name="T5" fmla="*/ 16 h 24"/>
                  <a:gd name="T6" fmla="*/ 1 w 110"/>
                  <a:gd name="T7" fmla="*/ 23 h 24"/>
                  <a:gd name="T8" fmla="*/ 10 w 110"/>
                  <a:gd name="T9" fmla="*/ 21 h 24"/>
                  <a:gd name="T10" fmla="*/ 10 w 110"/>
                  <a:gd name="T11" fmla="*/ 24 h 24"/>
                  <a:gd name="T12" fmla="*/ 26 w 110"/>
                  <a:gd name="T13" fmla="*/ 22 h 24"/>
                  <a:gd name="T14" fmla="*/ 37 w 110"/>
                  <a:gd name="T15" fmla="*/ 20 h 24"/>
                  <a:gd name="T16" fmla="*/ 83 w 110"/>
                  <a:gd name="T17" fmla="*/ 18 h 24"/>
                  <a:gd name="T18" fmla="*/ 85 w 110"/>
                  <a:gd name="T19" fmla="*/ 11 h 24"/>
                  <a:gd name="T20" fmla="*/ 89 w 110"/>
                  <a:gd name="T21" fmla="*/ 15 h 24"/>
                  <a:gd name="T22" fmla="*/ 86 w 110"/>
                  <a:gd name="T23" fmla="*/ 15 h 24"/>
                  <a:gd name="T24" fmla="*/ 99 w 110"/>
                  <a:gd name="T25" fmla="*/ 15 h 24"/>
                  <a:gd name="T26" fmla="*/ 98 w 110"/>
                  <a:gd name="T27" fmla="*/ 7 h 24"/>
                  <a:gd name="T28" fmla="*/ 105 w 110"/>
                  <a:gd name="T29" fmla="*/ 15 h 24"/>
                  <a:gd name="T30" fmla="*/ 109 w 110"/>
                  <a:gd name="T31" fmla="*/ 9 h 24"/>
                  <a:gd name="T32" fmla="*/ 104 w 110"/>
                  <a:gd name="T33" fmla="*/ 4 h 24"/>
                  <a:gd name="T34" fmla="*/ 107 w 110"/>
                  <a:gd name="T35" fmla="*/ 1 h 24"/>
                  <a:gd name="T36" fmla="*/ 78 w 110"/>
                  <a:gd name="T37" fmla="*/ 14 h 24"/>
                  <a:gd name="T38" fmla="*/ 79 w 110"/>
                  <a:gd name="T39" fmla="*/ 10 h 24"/>
                  <a:gd name="T40" fmla="*/ 61 w 110"/>
                  <a:gd name="T41" fmla="*/ 8 h 24"/>
                  <a:gd name="T42" fmla="*/ 54 w 110"/>
                  <a:gd name="T43" fmla="*/ 15 h 24"/>
                  <a:gd name="T44" fmla="*/ 51 w 110"/>
                  <a:gd name="T45" fmla="*/ 13 h 24"/>
                  <a:gd name="T46" fmla="*/ 50 w 110"/>
                  <a:gd name="T47" fmla="*/ 16 h 24"/>
                  <a:gd name="T48" fmla="*/ 45 w 110"/>
                  <a:gd name="T49" fmla="*/ 12 h 24"/>
                  <a:gd name="T50" fmla="*/ 44 w 110"/>
                  <a:gd name="T51" fmla="*/ 20 h 24"/>
                  <a:gd name="T52" fmla="*/ 33 w 110"/>
                  <a:gd name="T53" fmla="*/ 9 h 24"/>
                  <a:gd name="T54" fmla="*/ 35 w 110"/>
                  <a:gd name="T55" fmla="*/ 13 h 24"/>
                  <a:gd name="T56" fmla="*/ 32 w 110"/>
                  <a:gd name="T57" fmla="*/ 17 h 24"/>
                  <a:gd name="T58" fmla="*/ 31 w 110"/>
                  <a:gd name="T59" fmla="*/ 10 h 24"/>
                  <a:gd name="T60" fmla="*/ 22 w 110"/>
                  <a:gd name="T61" fmla="*/ 14 h 24"/>
                  <a:gd name="T62" fmla="*/ 23 w 110"/>
                  <a:gd name="T63" fmla="*/ 18 h 24"/>
                  <a:gd name="T64" fmla="*/ 12 w 110"/>
                  <a:gd name="T65" fmla="*/ 16 h 24"/>
                  <a:gd name="T66" fmla="*/ 17 w 110"/>
                  <a:gd name="T67" fmla="*/ 10 h 24"/>
                  <a:gd name="T68" fmla="*/ 14 w 110"/>
                  <a:gd name="T69" fmla="*/ 6 h 24"/>
                  <a:gd name="T70" fmla="*/ 6 w 110"/>
                  <a:gd name="T71" fmla="*/ 15 h 24"/>
                  <a:gd name="T72" fmla="*/ 2 w 110"/>
                  <a:gd name="T73" fmla="*/ 9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10" h="24">
                    <a:moveTo>
                      <a:pt x="2" y="9"/>
                    </a:moveTo>
                    <a:cubicBezTo>
                      <a:pt x="2" y="11"/>
                      <a:pt x="3" y="12"/>
                      <a:pt x="5" y="12"/>
                    </a:cubicBezTo>
                    <a:cubicBezTo>
                      <a:pt x="5" y="15"/>
                      <a:pt x="2" y="15"/>
                      <a:pt x="0" y="16"/>
                    </a:cubicBezTo>
                    <a:cubicBezTo>
                      <a:pt x="3" y="19"/>
                      <a:pt x="0" y="20"/>
                      <a:pt x="1" y="23"/>
                    </a:cubicBezTo>
                    <a:cubicBezTo>
                      <a:pt x="4" y="24"/>
                      <a:pt x="6" y="20"/>
                      <a:pt x="10" y="21"/>
                    </a:cubicBezTo>
                    <a:cubicBezTo>
                      <a:pt x="10" y="24"/>
                      <a:pt x="10" y="24"/>
                      <a:pt x="10" y="24"/>
                    </a:cubicBezTo>
                    <a:cubicBezTo>
                      <a:pt x="14" y="22"/>
                      <a:pt x="22" y="19"/>
                      <a:pt x="26" y="22"/>
                    </a:cubicBezTo>
                    <a:cubicBezTo>
                      <a:pt x="30" y="23"/>
                      <a:pt x="33" y="22"/>
                      <a:pt x="37" y="20"/>
                    </a:cubicBezTo>
                    <a:cubicBezTo>
                      <a:pt x="52" y="22"/>
                      <a:pt x="67" y="17"/>
                      <a:pt x="83" y="18"/>
                    </a:cubicBezTo>
                    <a:cubicBezTo>
                      <a:pt x="85" y="11"/>
                      <a:pt x="85" y="11"/>
                      <a:pt x="85" y="11"/>
                    </a:cubicBezTo>
                    <a:cubicBezTo>
                      <a:pt x="86" y="14"/>
                      <a:pt x="89" y="11"/>
                      <a:pt x="89" y="15"/>
                    </a:cubicBezTo>
                    <a:cubicBezTo>
                      <a:pt x="88" y="14"/>
                      <a:pt x="87" y="15"/>
                      <a:pt x="86" y="15"/>
                    </a:cubicBezTo>
                    <a:cubicBezTo>
                      <a:pt x="90" y="20"/>
                      <a:pt x="95" y="13"/>
                      <a:pt x="99" y="15"/>
                    </a:cubicBezTo>
                    <a:cubicBezTo>
                      <a:pt x="99" y="14"/>
                      <a:pt x="97" y="9"/>
                      <a:pt x="98" y="7"/>
                    </a:cubicBezTo>
                    <a:cubicBezTo>
                      <a:pt x="99" y="14"/>
                      <a:pt x="103" y="7"/>
                      <a:pt x="105" y="15"/>
                    </a:cubicBezTo>
                    <a:cubicBezTo>
                      <a:pt x="110" y="16"/>
                      <a:pt x="105" y="8"/>
                      <a:pt x="109" y="9"/>
                    </a:cubicBezTo>
                    <a:cubicBezTo>
                      <a:pt x="109" y="5"/>
                      <a:pt x="105" y="7"/>
                      <a:pt x="104" y="4"/>
                    </a:cubicBezTo>
                    <a:cubicBezTo>
                      <a:pt x="104" y="1"/>
                      <a:pt x="108" y="5"/>
                      <a:pt x="107" y="1"/>
                    </a:cubicBezTo>
                    <a:cubicBezTo>
                      <a:pt x="100" y="0"/>
                      <a:pt x="88" y="10"/>
                      <a:pt x="78" y="14"/>
                    </a:cubicBezTo>
                    <a:cubicBezTo>
                      <a:pt x="79" y="10"/>
                      <a:pt x="79" y="10"/>
                      <a:pt x="79" y="10"/>
                    </a:cubicBezTo>
                    <a:cubicBezTo>
                      <a:pt x="74" y="13"/>
                      <a:pt x="65" y="14"/>
                      <a:pt x="61" y="8"/>
                    </a:cubicBezTo>
                    <a:cubicBezTo>
                      <a:pt x="62" y="12"/>
                      <a:pt x="53" y="7"/>
                      <a:pt x="54" y="15"/>
                    </a:cubicBezTo>
                    <a:cubicBezTo>
                      <a:pt x="53" y="13"/>
                      <a:pt x="52" y="14"/>
                      <a:pt x="51" y="13"/>
                    </a:cubicBezTo>
                    <a:cubicBezTo>
                      <a:pt x="50" y="16"/>
                      <a:pt x="50" y="16"/>
                      <a:pt x="50" y="16"/>
                    </a:cubicBezTo>
                    <a:cubicBezTo>
                      <a:pt x="47" y="16"/>
                      <a:pt x="48" y="12"/>
                      <a:pt x="45" y="12"/>
                    </a:cubicBezTo>
                    <a:cubicBezTo>
                      <a:pt x="47" y="16"/>
                      <a:pt x="45" y="17"/>
                      <a:pt x="44" y="20"/>
                    </a:cubicBezTo>
                    <a:cubicBezTo>
                      <a:pt x="40" y="16"/>
                      <a:pt x="36" y="13"/>
                      <a:pt x="33" y="9"/>
                    </a:cubicBezTo>
                    <a:cubicBezTo>
                      <a:pt x="33" y="10"/>
                      <a:pt x="34" y="12"/>
                      <a:pt x="35" y="13"/>
                    </a:cubicBezTo>
                    <a:cubicBezTo>
                      <a:pt x="33" y="12"/>
                      <a:pt x="33" y="16"/>
                      <a:pt x="32" y="17"/>
                    </a:cubicBezTo>
                    <a:cubicBezTo>
                      <a:pt x="30" y="17"/>
                      <a:pt x="31" y="12"/>
                      <a:pt x="31" y="10"/>
                    </a:cubicBezTo>
                    <a:cubicBezTo>
                      <a:pt x="27" y="9"/>
                      <a:pt x="25" y="18"/>
                      <a:pt x="22" y="14"/>
                    </a:cubicBezTo>
                    <a:cubicBezTo>
                      <a:pt x="23" y="18"/>
                      <a:pt x="23" y="18"/>
                      <a:pt x="23" y="18"/>
                    </a:cubicBezTo>
                    <a:cubicBezTo>
                      <a:pt x="19" y="19"/>
                      <a:pt x="16" y="15"/>
                      <a:pt x="12" y="16"/>
                    </a:cubicBezTo>
                    <a:cubicBezTo>
                      <a:pt x="10" y="11"/>
                      <a:pt x="15" y="12"/>
                      <a:pt x="17" y="10"/>
                    </a:cubicBezTo>
                    <a:cubicBezTo>
                      <a:pt x="17" y="8"/>
                      <a:pt x="15" y="8"/>
                      <a:pt x="14" y="6"/>
                    </a:cubicBezTo>
                    <a:cubicBezTo>
                      <a:pt x="12" y="9"/>
                      <a:pt x="9" y="12"/>
                      <a:pt x="6" y="15"/>
                    </a:cubicBezTo>
                    <a:cubicBezTo>
                      <a:pt x="9" y="9"/>
                      <a:pt x="3" y="9"/>
                      <a:pt x="2" y="9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79" name="Freeform 1272">
                <a:extLst>
                  <a:ext uri="{FF2B5EF4-FFF2-40B4-BE49-F238E27FC236}">
                    <a16:creationId xmlns:a16="http://schemas.microsoft.com/office/drawing/2014/main" xmlns="" id="{D6468C5C-5FBF-194C-8921-339CA840DF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73" y="2653"/>
                <a:ext cx="1" cy="1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0 h 1"/>
                  <a:gd name="T4" fmla="*/ 0 w 1"/>
                  <a:gd name="T5" fmla="*/ 0 h 1"/>
                  <a:gd name="T6" fmla="*/ 0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80" name="Freeform 1273">
                <a:extLst>
                  <a:ext uri="{FF2B5EF4-FFF2-40B4-BE49-F238E27FC236}">
                    <a16:creationId xmlns:a16="http://schemas.microsoft.com/office/drawing/2014/main" xmlns="" id="{64986831-0BAC-1346-85B0-D24A5AE511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62" y="2656"/>
                <a:ext cx="1" cy="1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81" name="Freeform 1274">
                <a:extLst>
                  <a:ext uri="{FF2B5EF4-FFF2-40B4-BE49-F238E27FC236}">
                    <a16:creationId xmlns:a16="http://schemas.microsoft.com/office/drawing/2014/main" xmlns="" id="{0C80575C-1DFA-A540-897C-43EA7B2B30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82" y="2668"/>
                <a:ext cx="1" cy="0"/>
              </a:xfrm>
              <a:custGeom>
                <a:avLst/>
                <a:gdLst>
                  <a:gd name="T0" fmla="*/ 1 w 1"/>
                  <a:gd name="T1" fmla="*/ 1 w 1"/>
                  <a:gd name="T2" fmla="*/ 0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82" name="Freeform 1275">
                <a:extLst>
                  <a:ext uri="{FF2B5EF4-FFF2-40B4-BE49-F238E27FC236}">
                    <a16:creationId xmlns:a16="http://schemas.microsoft.com/office/drawing/2014/main" xmlns="" id="{053C480E-9F64-9445-A4B2-D53BE9232B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87" y="2653"/>
                <a:ext cx="2" cy="4"/>
              </a:xfrm>
              <a:custGeom>
                <a:avLst/>
                <a:gdLst>
                  <a:gd name="T0" fmla="*/ 0 w 3"/>
                  <a:gd name="T1" fmla="*/ 0 h 4"/>
                  <a:gd name="T2" fmla="*/ 3 w 3"/>
                  <a:gd name="T3" fmla="*/ 4 h 4"/>
                  <a:gd name="T4" fmla="*/ 0 w 3"/>
                  <a:gd name="T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4">
                    <a:moveTo>
                      <a:pt x="0" y="0"/>
                    </a:moveTo>
                    <a:cubicBezTo>
                      <a:pt x="3" y="4"/>
                      <a:pt x="3" y="4"/>
                      <a:pt x="3" y="4"/>
                    </a:cubicBezTo>
                    <a:cubicBezTo>
                      <a:pt x="3" y="3"/>
                      <a:pt x="2" y="1"/>
                      <a:pt x="0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83" name="Freeform 1276">
                <a:extLst>
                  <a:ext uri="{FF2B5EF4-FFF2-40B4-BE49-F238E27FC236}">
                    <a16:creationId xmlns:a16="http://schemas.microsoft.com/office/drawing/2014/main" xmlns="" id="{704439C4-6FA2-6042-B3CB-535C27EFE5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07" y="2653"/>
                <a:ext cx="2" cy="4"/>
              </a:xfrm>
              <a:custGeom>
                <a:avLst/>
                <a:gdLst>
                  <a:gd name="T0" fmla="*/ 1 w 2"/>
                  <a:gd name="T1" fmla="*/ 4 h 4"/>
                  <a:gd name="T2" fmla="*/ 2 w 2"/>
                  <a:gd name="T3" fmla="*/ 0 h 4"/>
                  <a:gd name="T4" fmla="*/ 1 w 2"/>
                  <a:gd name="T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4">
                    <a:moveTo>
                      <a:pt x="1" y="4"/>
                    </a:moveTo>
                    <a:cubicBezTo>
                      <a:pt x="2" y="3"/>
                      <a:pt x="2" y="2"/>
                      <a:pt x="2" y="0"/>
                    </a:cubicBezTo>
                    <a:cubicBezTo>
                      <a:pt x="0" y="0"/>
                      <a:pt x="0" y="2"/>
                      <a:pt x="1" y="4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84" name="Freeform 1277">
                <a:extLst>
                  <a:ext uri="{FF2B5EF4-FFF2-40B4-BE49-F238E27FC236}">
                    <a16:creationId xmlns:a16="http://schemas.microsoft.com/office/drawing/2014/main" xmlns="" id="{DDD074AD-9194-5D46-9AB0-909C5F4B95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65" y="2653"/>
                <a:ext cx="4" cy="2"/>
              </a:xfrm>
              <a:custGeom>
                <a:avLst/>
                <a:gdLst>
                  <a:gd name="T0" fmla="*/ 4 w 4"/>
                  <a:gd name="T1" fmla="*/ 0 h 2"/>
                  <a:gd name="T2" fmla="*/ 1 w 4"/>
                  <a:gd name="T3" fmla="*/ 1 h 2"/>
                  <a:gd name="T4" fmla="*/ 0 w 4"/>
                  <a:gd name="T5" fmla="*/ 2 h 2"/>
                  <a:gd name="T6" fmla="*/ 4 w 4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2">
                    <a:moveTo>
                      <a:pt x="4" y="0"/>
                    </a:moveTo>
                    <a:lnTo>
                      <a:pt x="1" y="1"/>
                    </a:lnTo>
                    <a:lnTo>
                      <a:pt x="0" y="2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85" name="Freeform 1278">
                <a:extLst>
                  <a:ext uri="{FF2B5EF4-FFF2-40B4-BE49-F238E27FC236}">
                    <a16:creationId xmlns:a16="http://schemas.microsoft.com/office/drawing/2014/main" xmlns="" id="{2BC1847F-4E31-7D41-BE91-E20A8F19CB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06" y="2653"/>
                <a:ext cx="53" cy="20"/>
              </a:xfrm>
              <a:custGeom>
                <a:avLst/>
                <a:gdLst>
                  <a:gd name="T0" fmla="*/ 4 w 61"/>
                  <a:gd name="T1" fmla="*/ 19 h 24"/>
                  <a:gd name="T2" fmla="*/ 15 w 61"/>
                  <a:gd name="T3" fmla="*/ 22 h 24"/>
                  <a:gd name="T4" fmla="*/ 22 w 61"/>
                  <a:gd name="T5" fmla="*/ 12 h 24"/>
                  <a:gd name="T6" fmla="*/ 21 w 61"/>
                  <a:gd name="T7" fmla="*/ 21 h 24"/>
                  <a:gd name="T8" fmla="*/ 42 w 61"/>
                  <a:gd name="T9" fmla="*/ 15 h 24"/>
                  <a:gd name="T10" fmla="*/ 42 w 61"/>
                  <a:gd name="T11" fmla="*/ 19 h 24"/>
                  <a:gd name="T12" fmla="*/ 50 w 61"/>
                  <a:gd name="T13" fmla="*/ 9 h 24"/>
                  <a:gd name="T14" fmla="*/ 50 w 61"/>
                  <a:gd name="T15" fmla="*/ 20 h 24"/>
                  <a:gd name="T16" fmla="*/ 49 w 61"/>
                  <a:gd name="T17" fmla="*/ 21 h 24"/>
                  <a:gd name="T18" fmla="*/ 60 w 61"/>
                  <a:gd name="T19" fmla="*/ 18 h 24"/>
                  <a:gd name="T20" fmla="*/ 61 w 61"/>
                  <a:gd name="T21" fmla="*/ 11 h 24"/>
                  <a:gd name="T22" fmla="*/ 60 w 61"/>
                  <a:gd name="T23" fmla="*/ 6 h 24"/>
                  <a:gd name="T24" fmla="*/ 53 w 61"/>
                  <a:gd name="T25" fmla="*/ 10 h 24"/>
                  <a:gd name="T26" fmla="*/ 53 w 61"/>
                  <a:gd name="T27" fmla="*/ 6 h 24"/>
                  <a:gd name="T28" fmla="*/ 50 w 61"/>
                  <a:gd name="T29" fmla="*/ 9 h 24"/>
                  <a:gd name="T30" fmla="*/ 49 w 61"/>
                  <a:gd name="T31" fmla="*/ 5 h 24"/>
                  <a:gd name="T32" fmla="*/ 44 w 61"/>
                  <a:gd name="T33" fmla="*/ 8 h 24"/>
                  <a:gd name="T34" fmla="*/ 45 w 61"/>
                  <a:gd name="T35" fmla="*/ 7 h 24"/>
                  <a:gd name="T36" fmla="*/ 41 w 61"/>
                  <a:gd name="T37" fmla="*/ 12 h 24"/>
                  <a:gd name="T38" fmla="*/ 39 w 61"/>
                  <a:gd name="T39" fmla="*/ 7 h 24"/>
                  <a:gd name="T40" fmla="*/ 39 w 61"/>
                  <a:gd name="T41" fmla="*/ 10 h 24"/>
                  <a:gd name="T42" fmla="*/ 26 w 61"/>
                  <a:gd name="T43" fmla="*/ 4 h 24"/>
                  <a:gd name="T44" fmla="*/ 26 w 61"/>
                  <a:gd name="T45" fmla="*/ 8 h 24"/>
                  <a:gd name="T46" fmla="*/ 32 w 61"/>
                  <a:gd name="T47" fmla="*/ 5 h 24"/>
                  <a:gd name="T48" fmla="*/ 30 w 61"/>
                  <a:gd name="T49" fmla="*/ 15 h 24"/>
                  <a:gd name="T50" fmla="*/ 23 w 61"/>
                  <a:gd name="T51" fmla="*/ 6 h 24"/>
                  <a:gd name="T52" fmla="*/ 13 w 61"/>
                  <a:gd name="T53" fmla="*/ 8 h 24"/>
                  <a:gd name="T54" fmla="*/ 13 w 61"/>
                  <a:gd name="T55" fmla="*/ 7 h 24"/>
                  <a:gd name="T56" fmla="*/ 7 w 61"/>
                  <a:gd name="T57" fmla="*/ 10 h 24"/>
                  <a:gd name="T58" fmla="*/ 9 w 61"/>
                  <a:gd name="T59" fmla="*/ 11 h 24"/>
                  <a:gd name="T60" fmla="*/ 6 w 61"/>
                  <a:gd name="T61" fmla="*/ 14 h 24"/>
                  <a:gd name="T62" fmla="*/ 6 w 61"/>
                  <a:gd name="T63" fmla="*/ 12 h 24"/>
                  <a:gd name="T64" fmla="*/ 0 w 61"/>
                  <a:gd name="T65" fmla="*/ 18 h 24"/>
                  <a:gd name="T66" fmla="*/ 7 w 61"/>
                  <a:gd name="T67" fmla="*/ 14 h 24"/>
                  <a:gd name="T68" fmla="*/ 4 w 61"/>
                  <a:gd name="T69" fmla="*/ 19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61" h="24">
                    <a:moveTo>
                      <a:pt x="4" y="19"/>
                    </a:moveTo>
                    <a:cubicBezTo>
                      <a:pt x="7" y="24"/>
                      <a:pt x="11" y="21"/>
                      <a:pt x="15" y="22"/>
                    </a:cubicBezTo>
                    <a:cubicBezTo>
                      <a:pt x="22" y="20"/>
                      <a:pt x="16" y="12"/>
                      <a:pt x="22" y="12"/>
                    </a:cubicBezTo>
                    <a:cubicBezTo>
                      <a:pt x="21" y="21"/>
                      <a:pt x="21" y="21"/>
                      <a:pt x="21" y="21"/>
                    </a:cubicBezTo>
                    <a:cubicBezTo>
                      <a:pt x="27" y="21"/>
                      <a:pt x="36" y="23"/>
                      <a:pt x="42" y="15"/>
                    </a:cubicBezTo>
                    <a:cubicBezTo>
                      <a:pt x="42" y="16"/>
                      <a:pt x="43" y="17"/>
                      <a:pt x="42" y="19"/>
                    </a:cubicBezTo>
                    <a:cubicBezTo>
                      <a:pt x="46" y="18"/>
                      <a:pt x="44" y="6"/>
                      <a:pt x="50" y="9"/>
                    </a:cubicBezTo>
                    <a:cubicBezTo>
                      <a:pt x="44" y="14"/>
                      <a:pt x="51" y="14"/>
                      <a:pt x="50" y="20"/>
                    </a:cubicBezTo>
                    <a:cubicBezTo>
                      <a:pt x="49" y="21"/>
                      <a:pt x="49" y="21"/>
                      <a:pt x="49" y="21"/>
                    </a:cubicBezTo>
                    <a:cubicBezTo>
                      <a:pt x="52" y="20"/>
                      <a:pt x="57" y="17"/>
                      <a:pt x="60" y="18"/>
                    </a:cubicBezTo>
                    <a:cubicBezTo>
                      <a:pt x="60" y="15"/>
                      <a:pt x="58" y="12"/>
                      <a:pt x="61" y="11"/>
                    </a:cubicBezTo>
                    <a:cubicBezTo>
                      <a:pt x="60" y="11"/>
                      <a:pt x="60" y="8"/>
                      <a:pt x="60" y="6"/>
                    </a:cubicBezTo>
                    <a:cubicBezTo>
                      <a:pt x="57" y="8"/>
                      <a:pt x="55" y="7"/>
                      <a:pt x="53" y="10"/>
                    </a:cubicBezTo>
                    <a:cubicBezTo>
                      <a:pt x="52" y="7"/>
                      <a:pt x="55" y="9"/>
                      <a:pt x="53" y="6"/>
                    </a:cubicBezTo>
                    <a:cubicBezTo>
                      <a:pt x="50" y="9"/>
                      <a:pt x="50" y="9"/>
                      <a:pt x="50" y="9"/>
                    </a:cubicBezTo>
                    <a:cubicBezTo>
                      <a:pt x="48" y="8"/>
                      <a:pt x="52" y="5"/>
                      <a:pt x="49" y="5"/>
                    </a:cubicBezTo>
                    <a:cubicBezTo>
                      <a:pt x="49" y="7"/>
                      <a:pt x="46" y="8"/>
                      <a:pt x="44" y="8"/>
                    </a:cubicBezTo>
                    <a:cubicBezTo>
                      <a:pt x="45" y="7"/>
                      <a:pt x="45" y="7"/>
                      <a:pt x="45" y="7"/>
                    </a:cubicBezTo>
                    <a:cubicBezTo>
                      <a:pt x="43" y="8"/>
                      <a:pt x="40" y="7"/>
                      <a:pt x="41" y="12"/>
                    </a:cubicBezTo>
                    <a:cubicBezTo>
                      <a:pt x="39" y="7"/>
                      <a:pt x="39" y="7"/>
                      <a:pt x="39" y="7"/>
                    </a:cubicBezTo>
                    <a:cubicBezTo>
                      <a:pt x="39" y="10"/>
                      <a:pt x="39" y="10"/>
                      <a:pt x="39" y="10"/>
                    </a:cubicBezTo>
                    <a:cubicBezTo>
                      <a:pt x="35" y="9"/>
                      <a:pt x="33" y="0"/>
                      <a:pt x="26" y="4"/>
                    </a:cubicBezTo>
                    <a:cubicBezTo>
                      <a:pt x="28" y="5"/>
                      <a:pt x="26" y="7"/>
                      <a:pt x="26" y="8"/>
                    </a:cubicBezTo>
                    <a:cubicBezTo>
                      <a:pt x="28" y="10"/>
                      <a:pt x="29" y="5"/>
                      <a:pt x="32" y="5"/>
                    </a:cubicBezTo>
                    <a:cubicBezTo>
                      <a:pt x="32" y="8"/>
                      <a:pt x="27" y="13"/>
                      <a:pt x="30" y="15"/>
                    </a:cubicBezTo>
                    <a:cubicBezTo>
                      <a:pt x="27" y="11"/>
                      <a:pt x="24" y="15"/>
                      <a:pt x="23" y="6"/>
                    </a:cubicBezTo>
                    <a:cubicBezTo>
                      <a:pt x="19" y="6"/>
                      <a:pt x="17" y="10"/>
                      <a:pt x="13" y="8"/>
                    </a:cubicBezTo>
                    <a:cubicBezTo>
                      <a:pt x="13" y="7"/>
                      <a:pt x="13" y="7"/>
                      <a:pt x="13" y="7"/>
                    </a:cubicBezTo>
                    <a:cubicBezTo>
                      <a:pt x="12" y="12"/>
                      <a:pt x="10" y="4"/>
                      <a:pt x="7" y="10"/>
                    </a:cubicBezTo>
                    <a:cubicBezTo>
                      <a:pt x="9" y="11"/>
                      <a:pt x="9" y="11"/>
                      <a:pt x="9" y="11"/>
                    </a:cubicBezTo>
                    <a:cubicBezTo>
                      <a:pt x="9" y="13"/>
                      <a:pt x="8" y="13"/>
                      <a:pt x="6" y="14"/>
                    </a:cubicBezTo>
                    <a:cubicBezTo>
                      <a:pt x="7" y="13"/>
                      <a:pt x="7" y="13"/>
                      <a:pt x="6" y="12"/>
                    </a:cubicBezTo>
                    <a:cubicBezTo>
                      <a:pt x="6" y="16"/>
                      <a:pt x="1" y="17"/>
                      <a:pt x="0" y="18"/>
                    </a:cubicBezTo>
                    <a:cubicBezTo>
                      <a:pt x="2" y="18"/>
                      <a:pt x="5" y="15"/>
                      <a:pt x="7" y="14"/>
                    </a:cubicBezTo>
                    <a:cubicBezTo>
                      <a:pt x="6" y="16"/>
                      <a:pt x="6" y="20"/>
                      <a:pt x="4" y="19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86" name="Freeform 1279">
                <a:extLst>
                  <a:ext uri="{FF2B5EF4-FFF2-40B4-BE49-F238E27FC236}">
                    <a16:creationId xmlns:a16="http://schemas.microsoft.com/office/drawing/2014/main" xmlns="" id="{E9EF5957-FDE2-244B-B320-B0173C59CD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5" y="2657"/>
                <a:ext cx="1" cy="2"/>
              </a:xfrm>
              <a:custGeom>
                <a:avLst/>
                <a:gdLst>
                  <a:gd name="T0" fmla="*/ 1 w 1"/>
                  <a:gd name="T1" fmla="*/ 0 h 2"/>
                  <a:gd name="T2" fmla="*/ 0 w 1"/>
                  <a:gd name="T3" fmla="*/ 2 h 2"/>
                  <a:gd name="T4" fmla="*/ 1 w 1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87" name="Freeform 1280">
                <a:extLst>
                  <a:ext uri="{FF2B5EF4-FFF2-40B4-BE49-F238E27FC236}">
                    <a16:creationId xmlns:a16="http://schemas.microsoft.com/office/drawing/2014/main" xmlns="" id="{74F8D9A2-CD3B-584E-908F-D703433316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65" y="2651"/>
                <a:ext cx="41" cy="23"/>
              </a:xfrm>
              <a:custGeom>
                <a:avLst/>
                <a:gdLst>
                  <a:gd name="T0" fmla="*/ 34 w 47"/>
                  <a:gd name="T1" fmla="*/ 14 h 27"/>
                  <a:gd name="T2" fmla="*/ 32 w 47"/>
                  <a:gd name="T3" fmla="*/ 8 h 27"/>
                  <a:gd name="T4" fmla="*/ 33 w 47"/>
                  <a:gd name="T5" fmla="*/ 18 h 27"/>
                  <a:gd name="T6" fmla="*/ 27 w 47"/>
                  <a:gd name="T7" fmla="*/ 20 h 27"/>
                  <a:gd name="T8" fmla="*/ 28 w 47"/>
                  <a:gd name="T9" fmla="*/ 11 h 27"/>
                  <a:gd name="T10" fmla="*/ 23 w 47"/>
                  <a:gd name="T11" fmla="*/ 10 h 27"/>
                  <a:gd name="T12" fmla="*/ 23 w 47"/>
                  <a:gd name="T13" fmla="*/ 15 h 27"/>
                  <a:gd name="T14" fmla="*/ 17 w 47"/>
                  <a:gd name="T15" fmla="*/ 18 h 27"/>
                  <a:gd name="T16" fmla="*/ 20 w 47"/>
                  <a:gd name="T17" fmla="*/ 16 h 27"/>
                  <a:gd name="T18" fmla="*/ 16 w 47"/>
                  <a:gd name="T19" fmla="*/ 10 h 27"/>
                  <a:gd name="T20" fmla="*/ 3 w 47"/>
                  <a:gd name="T21" fmla="*/ 25 h 27"/>
                  <a:gd name="T22" fmla="*/ 7 w 47"/>
                  <a:gd name="T23" fmla="*/ 25 h 27"/>
                  <a:gd name="T24" fmla="*/ 8 w 47"/>
                  <a:gd name="T25" fmla="*/ 18 h 27"/>
                  <a:gd name="T26" fmla="*/ 12 w 47"/>
                  <a:gd name="T27" fmla="*/ 20 h 27"/>
                  <a:gd name="T28" fmla="*/ 9 w 47"/>
                  <a:gd name="T29" fmla="*/ 23 h 27"/>
                  <a:gd name="T30" fmla="*/ 40 w 47"/>
                  <a:gd name="T31" fmla="*/ 24 h 27"/>
                  <a:gd name="T32" fmla="*/ 36 w 47"/>
                  <a:gd name="T33" fmla="*/ 23 h 27"/>
                  <a:gd name="T34" fmla="*/ 40 w 47"/>
                  <a:gd name="T35" fmla="*/ 19 h 27"/>
                  <a:gd name="T36" fmla="*/ 38 w 47"/>
                  <a:gd name="T37" fmla="*/ 13 h 27"/>
                  <a:gd name="T38" fmla="*/ 40 w 47"/>
                  <a:gd name="T39" fmla="*/ 15 h 27"/>
                  <a:gd name="T40" fmla="*/ 40 w 47"/>
                  <a:gd name="T41" fmla="*/ 8 h 27"/>
                  <a:gd name="T42" fmla="*/ 47 w 47"/>
                  <a:gd name="T43" fmla="*/ 5 h 27"/>
                  <a:gd name="T44" fmla="*/ 36 w 47"/>
                  <a:gd name="T45" fmla="*/ 5 h 27"/>
                  <a:gd name="T46" fmla="*/ 34 w 47"/>
                  <a:gd name="T47" fmla="*/ 14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47" h="27">
                    <a:moveTo>
                      <a:pt x="34" y="14"/>
                    </a:moveTo>
                    <a:cubicBezTo>
                      <a:pt x="31" y="13"/>
                      <a:pt x="35" y="10"/>
                      <a:pt x="32" y="8"/>
                    </a:cubicBezTo>
                    <a:cubicBezTo>
                      <a:pt x="30" y="11"/>
                      <a:pt x="35" y="14"/>
                      <a:pt x="33" y="18"/>
                    </a:cubicBezTo>
                    <a:cubicBezTo>
                      <a:pt x="31" y="16"/>
                      <a:pt x="29" y="20"/>
                      <a:pt x="27" y="20"/>
                    </a:cubicBezTo>
                    <a:cubicBezTo>
                      <a:pt x="29" y="18"/>
                      <a:pt x="28" y="12"/>
                      <a:pt x="28" y="11"/>
                    </a:cubicBezTo>
                    <a:cubicBezTo>
                      <a:pt x="27" y="13"/>
                      <a:pt x="24" y="10"/>
                      <a:pt x="23" y="10"/>
                    </a:cubicBezTo>
                    <a:cubicBezTo>
                      <a:pt x="27" y="13"/>
                      <a:pt x="19" y="12"/>
                      <a:pt x="23" y="15"/>
                    </a:cubicBezTo>
                    <a:cubicBezTo>
                      <a:pt x="23" y="19"/>
                      <a:pt x="19" y="21"/>
                      <a:pt x="17" y="18"/>
                    </a:cubicBezTo>
                    <a:cubicBezTo>
                      <a:pt x="17" y="16"/>
                      <a:pt x="19" y="17"/>
                      <a:pt x="20" y="16"/>
                    </a:cubicBezTo>
                    <a:cubicBezTo>
                      <a:pt x="20" y="12"/>
                      <a:pt x="17" y="14"/>
                      <a:pt x="16" y="10"/>
                    </a:cubicBezTo>
                    <a:cubicBezTo>
                      <a:pt x="12" y="16"/>
                      <a:pt x="0" y="15"/>
                      <a:pt x="3" y="25"/>
                    </a:cubicBezTo>
                    <a:cubicBezTo>
                      <a:pt x="5" y="27"/>
                      <a:pt x="6" y="25"/>
                      <a:pt x="7" y="25"/>
                    </a:cubicBezTo>
                    <a:cubicBezTo>
                      <a:pt x="3" y="22"/>
                      <a:pt x="7" y="19"/>
                      <a:pt x="8" y="18"/>
                    </a:cubicBezTo>
                    <a:cubicBezTo>
                      <a:pt x="9" y="19"/>
                      <a:pt x="12" y="16"/>
                      <a:pt x="12" y="20"/>
                    </a:cubicBezTo>
                    <a:cubicBezTo>
                      <a:pt x="9" y="23"/>
                      <a:pt x="9" y="23"/>
                      <a:pt x="9" y="23"/>
                    </a:cubicBezTo>
                    <a:cubicBezTo>
                      <a:pt x="18" y="25"/>
                      <a:pt x="30" y="25"/>
                      <a:pt x="40" y="24"/>
                    </a:cubicBezTo>
                    <a:cubicBezTo>
                      <a:pt x="36" y="23"/>
                      <a:pt x="36" y="23"/>
                      <a:pt x="36" y="23"/>
                    </a:cubicBezTo>
                    <a:cubicBezTo>
                      <a:pt x="36" y="21"/>
                      <a:pt x="38" y="21"/>
                      <a:pt x="40" y="19"/>
                    </a:cubicBezTo>
                    <a:cubicBezTo>
                      <a:pt x="38" y="13"/>
                      <a:pt x="38" y="13"/>
                      <a:pt x="38" y="13"/>
                    </a:cubicBezTo>
                    <a:cubicBezTo>
                      <a:pt x="39" y="13"/>
                      <a:pt x="41" y="12"/>
                      <a:pt x="40" y="15"/>
                    </a:cubicBezTo>
                    <a:cubicBezTo>
                      <a:pt x="42" y="12"/>
                      <a:pt x="41" y="10"/>
                      <a:pt x="40" y="8"/>
                    </a:cubicBezTo>
                    <a:cubicBezTo>
                      <a:pt x="44" y="7"/>
                      <a:pt x="44" y="9"/>
                      <a:pt x="47" y="5"/>
                    </a:cubicBezTo>
                    <a:cubicBezTo>
                      <a:pt x="42" y="0"/>
                      <a:pt x="42" y="10"/>
                      <a:pt x="36" y="5"/>
                    </a:cubicBezTo>
                    <a:lnTo>
                      <a:pt x="34" y="14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88" name="Freeform 1281">
                <a:extLst>
                  <a:ext uri="{FF2B5EF4-FFF2-40B4-BE49-F238E27FC236}">
                    <a16:creationId xmlns:a16="http://schemas.microsoft.com/office/drawing/2014/main" xmlns="" id="{E896A207-BC10-C34F-8BC5-B5BC7C1847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04" y="2660"/>
                <a:ext cx="2" cy="2"/>
              </a:xfrm>
              <a:custGeom>
                <a:avLst/>
                <a:gdLst>
                  <a:gd name="T0" fmla="*/ 1 w 2"/>
                  <a:gd name="T1" fmla="*/ 0 h 2"/>
                  <a:gd name="T2" fmla="*/ 0 w 2"/>
                  <a:gd name="T3" fmla="*/ 2 h 2"/>
                  <a:gd name="T4" fmla="*/ 2 w 2"/>
                  <a:gd name="T5" fmla="*/ 1 h 2"/>
                  <a:gd name="T6" fmla="*/ 1 w 2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1" y="0"/>
                    </a:moveTo>
                    <a:lnTo>
                      <a:pt x="0" y="2"/>
                    </a:lnTo>
                    <a:lnTo>
                      <a:pt x="2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89" name="Freeform 1282">
                <a:extLst>
                  <a:ext uri="{FF2B5EF4-FFF2-40B4-BE49-F238E27FC236}">
                    <a16:creationId xmlns:a16="http://schemas.microsoft.com/office/drawing/2014/main" xmlns="" id="{E9C6E84B-2F13-0F4A-A1C7-59CF666C99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01" y="2668"/>
                <a:ext cx="3" cy="4"/>
              </a:xfrm>
              <a:custGeom>
                <a:avLst/>
                <a:gdLst>
                  <a:gd name="T0" fmla="*/ 2 w 3"/>
                  <a:gd name="T1" fmla="*/ 5 h 5"/>
                  <a:gd name="T2" fmla="*/ 3 w 3"/>
                  <a:gd name="T3" fmla="*/ 1 h 5"/>
                  <a:gd name="T4" fmla="*/ 2 w 3"/>
                  <a:gd name="T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5">
                    <a:moveTo>
                      <a:pt x="2" y="5"/>
                    </a:moveTo>
                    <a:cubicBezTo>
                      <a:pt x="3" y="1"/>
                      <a:pt x="3" y="1"/>
                      <a:pt x="3" y="1"/>
                    </a:cubicBezTo>
                    <a:cubicBezTo>
                      <a:pt x="0" y="0"/>
                      <a:pt x="0" y="2"/>
                      <a:pt x="2" y="5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90" name="Freeform 1283">
                <a:extLst>
                  <a:ext uri="{FF2B5EF4-FFF2-40B4-BE49-F238E27FC236}">
                    <a16:creationId xmlns:a16="http://schemas.microsoft.com/office/drawing/2014/main" xmlns="" id="{AFFE1E01-D29C-6944-94E2-9C439A62E0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74" y="2660"/>
                <a:ext cx="2" cy="1"/>
              </a:xfrm>
              <a:custGeom>
                <a:avLst/>
                <a:gdLst>
                  <a:gd name="T0" fmla="*/ 3 w 3"/>
                  <a:gd name="T1" fmla="*/ 0 h 2"/>
                  <a:gd name="T2" fmla="*/ 0 w 3"/>
                  <a:gd name="T3" fmla="*/ 1 h 2"/>
                  <a:gd name="T4" fmla="*/ 2 w 3"/>
                  <a:gd name="T5" fmla="*/ 2 h 2"/>
                  <a:gd name="T6" fmla="*/ 3 w 3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2">
                    <a:moveTo>
                      <a:pt x="3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91" name="Freeform 1284">
                <a:extLst>
                  <a:ext uri="{FF2B5EF4-FFF2-40B4-BE49-F238E27FC236}">
                    <a16:creationId xmlns:a16="http://schemas.microsoft.com/office/drawing/2014/main" xmlns="" id="{2F0DC65D-9E65-D94E-9E2A-87DA045001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6" y="2662"/>
                <a:ext cx="13" cy="11"/>
              </a:xfrm>
              <a:custGeom>
                <a:avLst/>
                <a:gdLst>
                  <a:gd name="T0" fmla="*/ 0 w 14"/>
                  <a:gd name="T1" fmla="*/ 13 h 13"/>
                  <a:gd name="T2" fmla="*/ 11 w 14"/>
                  <a:gd name="T3" fmla="*/ 13 h 13"/>
                  <a:gd name="T4" fmla="*/ 11 w 14"/>
                  <a:gd name="T5" fmla="*/ 1 h 13"/>
                  <a:gd name="T6" fmla="*/ 6 w 14"/>
                  <a:gd name="T7" fmla="*/ 9 h 13"/>
                  <a:gd name="T8" fmla="*/ 0 w 14"/>
                  <a:gd name="T9" fmla="*/ 9 h 13"/>
                  <a:gd name="T10" fmla="*/ 0 w 14"/>
                  <a:gd name="T11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" h="13">
                    <a:moveTo>
                      <a:pt x="0" y="13"/>
                    </a:moveTo>
                    <a:cubicBezTo>
                      <a:pt x="4" y="13"/>
                      <a:pt x="6" y="10"/>
                      <a:pt x="11" y="13"/>
                    </a:cubicBezTo>
                    <a:cubicBezTo>
                      <a:pt x="14" y="9"/>
                      <a:pt x="10" y="5"/>
                      <a:pt x="11" y="1"/>
                    </a:cubicBezTo>
                    <a:cubicBezTo>
                      <a:pt x="9" y="0"/>
                      <a:pt x="9" y="7"/>
                      <a:pt x="6" y="9"/>
                    </a:cubicBezTo>
                    <a:cubicBezTo>
                      <a:pt x="5" y="5"/>
                      <a:pt x="2" y="9"/>
                      <a:pt x="0" y="9"/>
                    </a:cubicBezTo>
                    <a:cubicBezTo>
                      <a:pt x="0" y="10"/>
                      <a:pt x="0" y="12"/>
                      <a:pt x="0" y="13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92" name="Freeform 1285">
                <a:extLst>
                  <a:ext uri="{FF2B5EF4-FFF2-40B4-BE49-F238E27FC236}">
                    <a16:creationId xmlns:a16="http://schemas.microsoft.com/office/drawing/2014/main" xmlns="" id="{DA07CF10-2181-424B-8BB5-D4B90E8D66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61" y="2653"/>
                <a:ext cx="99" cy="19"/>
              </a:xfrm>
              <a:custGeom>
                <a:avLst/>
                <a:gdLst>
                  <a:gd name="T0" fmla="*/ 95 w 115"/>
                  <a:gd name="T1" fmla="*/ 10 h 23"/>
                  <a:gd name="T2" fmla="*/ 89 w 115"/>
                  <a:gd name="T3" fmla="*/ 11 h 23"/>
                  <a:gd name="T4" fmla="*/ 92 w 115"/>
                  <a:gd name="T5" fmla="*/ 8 h 23"/>
                  <a:gd name="T6" fmla="*/ 87 w 115"/>
                  <a:gd name="T7" fmla="*/ 6 h 23"/>
                  <a:gd name="T8" fmla="*/ 87 w 115"/>
                  <a:gd name="T9" fmla="*/ 8 h 23"/>
                  <a:gd name="T10" fmla="*/ 77 w 115"/>
                  <a:gd name="T11" fmla="*/ 10 h 23"/>
                  <a:gd name="T12" fmla="*/ 75 w 115"/>
                  <a:gd name="T13" fmla="*/ 15 h 23"/>
                  <a:gd name="T14" fmla="*/ 68 w 115"/>
                  <a:gd name="T15" fmla="*/ 6 h 23"/>
                  <a:gd name="T16" fmla="*/ 70 w 115"/>
                  <a:gd name="T17" fmla="*/ 18 h 23"/>
                  <a:gd name="T18" fmla="*/ 58 w 115"/>
                  <a:gd name="T19" fmla="*/ 14 h 23"/>
                  <a:gd name="T20" fmla="*/ 60 w 115"/>
                  <a:gd name="T21" fmla="*/ 13 h 23"/>
                  <a:gd name="T22" fmla="*/ 54 w 115"/>
                  <a:gd name="T23" fmla="*/ 13 h 23"/>
                  <a:gd name="T24" fmla="*/ 54 w 115"/>
                  <a:gd name="T25" fmla="*/ 8 h 23"/>
                  <a:gd name="T26" fmla="*/ 45 w 115"/>
                  <a:gd name="T27" fmla="*/ 8 h 23"/>
                  <a:gd name="T28" fmla="*/ 46 w 115"/>
                  <a:gd name="T29" fmla="*/ 6 h 23"/>
                  <a:gd name="T30" fmla="*/ 28 w 115"/>
                  <a:gd name="T31" fmla="*/ 10 h 23"/>
                  <a:gd name="T32" fmla="*/ 25 w 115"/>
                  <a:gd name="T33" fmla="*/ 6 h 23"/>
                  <a:gd name="T34" fmla="*/ 27 w 115"/>
                  <a:gd name="T35" fmla="*/ 16 h 23"/>
                  <a:gd name="T36" fmla="*/ 19 w 115"/>
                  <a:gd name="T37" fmla="*/ 16 h 23"/>
                  <a:gd name="T38" fmla="*/ 21 w 115"/>
                  <a:gd name="T39" fmla="*/ 9 h 23"/>
                  <a:gd name="T40" fmla="*/ 17 w 115"/>
                  <a:gd name="T41" fmla="*/ 12 h 23"/>
                  <a:gd name="T42" fmla="*/ 14 w 115"/>
                  <a:gd name="T43" fmla="*/ 6 h 23"/>
                  <a:gd name="T44" fmla="*/ 6 w 115"/>
                  <a:gd name="T45" fmla="*/ 15 h 23"/>
                  <a:gd name="T46" fmla="*/ 1 w 115"/>
                  <a:gd name="T47" fmla="*/ 13 h 23"/>
                  <a:gd name="T48" fmla="*/ 5 w 115"/>
                  <a:gd name="T49" fmla="*/ 22 h 23"/>
                  <a:gd name="T50" fmla="*/ 31 w 115"/>
                  <a:gd name="T51" fmla="*/ 21 h 23"/>
                  <a:gd name="T52" fmla="*/ 37 w 115"/>
                  <a:gd name="T53" fmla="*/ 16 h 23"/>
                  <a:gd name="T54" fmla="*/ 38 w 115"/>
                  <a:gd name="T55" fmla="*/ 22 h 23"/>
                  <a:gd name="T56" fmla="*/ 38 w 115"/>
                  <a:gd name="T57" fmla="*/ 16 h 23"/>
                  <a:gd name="T58" fmla="*/ 42 w 115"/>
                  <a:gd name="T59" fmla="*/ 21 h 23"/>
                  <a:gd name="T60" fmla="*/ 44 w 115"/>
                  <a:gd name="T61" fmla="*/ 16 h 23"/>
                  <a:gd name="T62" fmla="*/ 47 w 115"/>
                  <a:gd name="T63" fmla="*/ 23 h 23"/>
                  <a:gd name="T64" fmla="*/ 88 w 115"/>
                  <a:gd name="T65" fmla="*/ 20 h 23"/>
                  <a:gd name="T66" fmla="*/ 87 w 115"/>
                  <a:gd name="T67" fmla="*/ 15 h 23"/>
                  <a:gd name="T68" fmla="*/ 102 w 115"/>
                  <a:gd name="T69" fmla="*/ 15 h 23"/>
                  <a:gd name="T70" fmla="*/ 104 w 115"/>
                  <a:gd name="T71" fmla="*/ 11 h 23"/>
                  <a:gd name="T72" fmla="*/ 104 w 115"/>
                  <a:gd name="T73" fmla="*/ 21 h 23"/>
                  <a:gd name="T74" fmla="*/ 109 w 115"/>
                  <a:gd name="T75" fmla="*/ 20 h 23"/>
                  <a:gd name="T76" fmla="*/ 106 w 115"/>
                  <a:gd name="T77" fmla="*/ 17 h 23"/>
                  <a:gd name="T78" fmla="*/ 111 w 115"/>
                  <a:gd name="T79" fmla="*/ 19 h 23"/>
                  <a:gd name="T80" fmla="*/ 107 w 115"/>
                  <a:gd name="T81" fmla="*/ 8 h 23"/>
                  <a:gd name="T82" fmla="*/ 95 w 115"/>
                  <a:gd name="T83" fmla="*/ 3 h 23"/>
                  <a:gd name="T84" fmla="*/ 95 w 115"/>
                  <a:gd name="T85" fmla="*/ 1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15" h="23">
                    <a:moveTo>
                      <a:pt x="95" y="10"/>
                    </a:moveTo>
                    <a:cubicBezTo>
                      <a:pt x="93" y="10"/>
                      <a:pt x="91" y="13"/>
                      <a:pt x="89" y="11"/>
                    </a:cubicBezTo>
                    <a:cubicBezTo>
                      <a:pt x="89" y="9"/>
                      <a:pt x="90" y="8"/>
                      <a:pt x="92" y="8"/>
                    </a:cubicBezTo>
                    <a:cubicBezTo>
                      <a:pt x="91" y="3"/>
                      <a:pt x="89" y="9"/>
                      <a:pt x="87" y="6"/>
                    </a:cubicBezTo>
                    <a:cubicBezTo>
                      <a:pt x="87" y="6"/>
                      <a:pt x="88" y="7"/>
                      <a:pt x="87" y="8"/>
                    </a:cubicBezTo>
                    <a:cubicBezTo>
                      <a:pt x="82" y="7"/>
                      <a:pt x="84" y="13"/>
                      <a:pt x="77" y="10"/>
                    </a:cubicBezTo>
                    <a:cubicBezTo>
                      <a:pt x="76" y="11"/>
                      <a:pt x="75" y="11"/>
                      <a:pt x="75" y="15"/>
                    </a:cubicBezTo>
                    <a:cubicBezTo>
                      <a:pt x="71" y="10"/>
                      <a:pt x="73" y="10"/>
                      <a:pt x="68" y="6"/>
                    </a:cubicBezTo>
                    <a:cubicBezTo>
                      <a:pt x="68" y="8"/>
                      <a:pt x="70" y="13"/>
                      <a:pt x="70" y="18"/>
                    </a:cubicBezTo>
                    <a:cubicBezTo>
                      <a:pt x="63" y="11"/>
                      <a:pt x="62" y="18"/>
                      <a:pt x="58" y="14"/>
                    </a:cubicBezTo>
                    <a:cubicBezTo>
                      <a:pt x="58" y="14"/>
                      <a:pt x="59" y="12"/>
                      <a:pt x="60" y="13"/>
                    </a:cubicBezTo>
                    <a:cubicBezTo>
                      <a:pt x="60" y="7"/>
                      <a:pt x="56" y="14"/>
                      <a:pt x="54" y="13"/>
                    </a:cubicBezTo>
                    <a:cubicBezTo>
                      <a:pt x="54" y="8"/>
                      <a:pt x="54" y="8"/>
                      <a:pt x="54" y="8"/>
                    </a:cubicBezTo>
                    <a:cubicBezTo>
                      <a:pt x="52" y="9"/>
                      <a:pt x="48" y="12"/>
                      <a:pt x="45" y="8"/>
                    </a:cubicBezTo>
                    <a:cubicBezTo>
                      <a:pt x="46" y="6"/>
                      <a:pt x="46" y="6"/>
                      <a:pt x="46" y="6"/>
                    </a:cubicBezTo>
                    <a:cubicBezTo>
                      <a:pt x="40" y="10"/>
                      <a:pt x="33" y="8"/>
                      <a:pt x="28" y="10"/>
                    </a:cubicBezTo>
                    <a:cubicBezTo>
                      <a:pt x="25" y="6"/>
                      <a:pt x="25" y="6"/>
                      <a:pt x="25" y="6"/>
                    </a:cubicBezTo>
                    <a:cubicBezTo>
                      <a:pt x="18" y="11"/>
                      <a:pt x="32" y="8"/>
                      <a:pt x="27" y="16"/>
                    </a:cubicBezTo>
                    <a:cubicBezTo>
                      <a:pt x="26" y="6"/>
                      <a:pt x="23" y="19"/>
                      <a:pt x="19" y="16"/>
                    </a:cubicBezTo>
                    <a:cubicBezTo>
                      <a:pt x="17" y="12"/>
                      <a:pt x="23" y="13"/>
                      <a:pt x="21" y="9"/>
                    </a:cubicBezTo>
                    <a:cubicBezTo>
                      <a:pt x="20" y="14"/>
                      <a:pt x="19" y="11"/>
                      <a:pt x="17" y="12"/>
                    </a:cubicBezTo>
                    <a:cubicBezTo>
                      <a:pt x="17" y="7"/>
                      <a:pt x="12" y="11"/>
                      <a:pt x="14" y="6"/>
                    </a:cubicBezTo>
                    <a:cubicBezTo>
                      <a:pt x="6" y="15"/>
                      <a:pt x="6" y="15"/>
                      <a:pt x="6" y="15"/>
                    </a:cubicBezTo>
                    <a:cubicBezTo>
                      <a:pt x="5" y="12"/>
                      <a:pt x="3" y="13"/>
                      <a:pt x="1" y="13"/>
                    </a:cubicBezTo>
                    <a:cubicBezTo>
                      <a:pt x="5" y="13"/>
                      <a:pt x="0" y="20"/>
                      <a:pt x="5" y="22"/>
                    </a:cubicBezTo>
                    <a:cubicBezTo>
                      <a:pt x="11" y="20"/>
                      <a:pt x="22" y="18"/>
                      <a:pt x="31" y="21"/>
                    </a:cubicBezTo>
                    <a:cubicBezTo>
                      <a:pt x="31" y="14"/>
                      <a:pt x="36" y="21"/>
                      <a:pt x="37" y="16"/>
                    </a:cubicBezTo>
                    <a:cubicBezTo>
                      <a:pt x="38" y="22"/>
                      <a:pt x="38" y="22"/>
                      <a:pt x="38" y="22"/>
                    </a:cubicBezTo>
                    <a:cubicBezTo>
                      <a:pt x="43" y="20"/>
                      <a:pt x="37" y="18"/>
                      <a:pt x="38" y="16"/>
                    </a:cubicBezTo>
                    <a:cubicBezTo>
                      <a:pt x="40" y="15"/>
                      <a:pt x="42" y="19"/>
                      <a:pt x="42" y="21"/>
                    </a:cubicBezTo>
                    <a:cubicBezTo>
                      <a:pt x="46" y="21"/>
                      <a:pt x="43" y="19"/>
                      <a:pt x="44" y="16"/>
                    </a:cubicBezTo>
                    <a:cubicBezTo>
                      <a:pt x="47" y="23"/>
                      <a:pt x="47" y="23"/>
                      <a:pt x="47" y="23"/>
                    </a:cubicBezTo>
                    <a:cubicBezTo>
                      <a:pt x="59" y="21"/>
                      <a:pt x="74" y="16"/>
                      <a:pt x="88" y="20"/>
                    </a:cubicBezTo>
                    <a:cubicBezTo>
                      <a:pt x="87" y="15"/>
                      <a:pt x="87" y="15"/>
                      <a:pt x="87" y="15"/>
                    </a:cubicBezTo>
                    <a:cubicBezTo>
                      <a:pt x="93" y="18"/>
                      <a:pt x="97" y="6"/>
                      <a:pt x="102" y="15"/>
                    </a:cubicBezTo>
                    <a:cubicBezTo>
                      <a:pt x="104" y="11"/>
                      <a:pt x="104" y="11"/>
                      <a:pt x="104" y="11"/>
                    </a:cubicBezTo>
                    <a:cubicBezTo>
                      <a:pt x="103" y="13"/>
                      <a:pt x="105" y="18"/>
                      <a:pt x="104" y="21"/>
                    </a:cubicBezTo>
                    <a:cubicBezTo>
                      <a:pt x="105" y="19"/>
                      <a:pt x="107" y="21"/>
                      <a:pt x="109" y="20"/>
                    </a:cubicBezTo>
                    <a:cubicBezTo>
                      <a:pt x="106" y="17"/>
                      <a:pt x="106" y="17"/>
                      <a:pt x="106" y="17"/>
                    </a:cubicBezTo>
                    <a:cubicBezTo>
                      <a:pt x="108" y="14"/>
                      <a:pt x="110" y="16"/>
                      <a:pt x="111" y="19"/>
                    </a:cubicBezTo>
                    <a:cubicBezTo>
                      <a:pt x="115" y="15"/>
                      <a:pt x="108" y="12"/>
                      <a:pt x="107" y="8"/>
                    </a:cubicBezTo>
                    <a:cubicBezTo>
                      <a:pt x="101" y="16"/>
                      <a:pt x="101" y="0"/>
                      <a:pt x="95" y="3"/>
                    </a:cubicBezTo>
                    <a:cubicBezTo>
                      <a:pt x="91" y="6"/>
                      <a:pt x="95" y="8"/>
                      <a:pt x="95" y="1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93" name="Freeform 1286">
                <a:extLst>
                  <a:ext uri="{FF2B5EF4-FFF2-40B4-BE49-F238E27FC236}">
                    <a16:creationId xmlns:a16="http://schemas.microsoft.com/office/drawing/2014/main" xmlns="" id="{FBEAFA69-5799-7B41-8073-BFE9064AA7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0" y="2671"/>
                <a:ext cx="0" cy="1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lnTo>
                      <a:pt x="0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94" name="Freeform 1287">
                <a:extLst>
                  <a:ext uri="{FF2B5EF4-FFF2-40B4-BE49-F238E27FC236}">
                    <a16:creationId xmlns:a16="http://schemas.microsoft.com/office/drawing/2014/main" xmlns="" id="{7AD03E05-E1BA-6841-ABB3-F0697EBF16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60" y="2664"/>
                <a:ext cx="2" cy="2"/>
              </a:xfrm>
              <a:custGeom>
                <a:avLst/>
                <a:gdLst>
                  <a:gd name="T0" fmla="*/ 2 w 2"/>
                  <a:gd name="T1" fmla="*/ 0 h 2"/>
                  <a:gd name="T2" fmla="*/ 1 w 2"/>
                  <a:gd name="T3" fmla="*/ 1 h 2"/>
                  <a:gd name="T4" fmla="*/ 2 w 2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2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0" y="2"/>
                      <a:pt x="1" y="1"/>
                      <a:pt x="2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95" name="Freeform 1288">
                <a:extLst>
                  <a:ext uri="{FF2B5EF4-FFF2-40B4-BE49-F238E27FC236}">
                    <a16:creationId xmlns:a16="http://schemas.microsoft.com/office/drawing/2014/main" xmlns="" id="{65086361-E841-F448-98A1-1C56CA579E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6" y="2669"/>
                <a:ext cx="0" cy="1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  <a:gd name="T3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96" name="Freeform 1289">
                <a:extLst>
                  <a:ext uri="{FF2B5EF4-FFF2-40B4-BE49-F238E27FC236}">
                    <a16:creationId xmlns:a16="http://schemas.microsoft.com/office/drawing/2014/main" xmlns="" id="{581D2DF1-D49F-1141-98C1-3EEB78AD65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7" y="2660"/>
                <a:ext cx="2" cy="2"/>
              </a:xfrm>
              <a:custGeom>
                <a:avLst/>
                <a:gdLst>
                  <a:gd name="T0" fmla="*/ 2 w 2"/>
                  <a:gd name="T1" fmla="*/ 0 h 2"/>
                  <a:gd name="T2" fmla="*/ 0 w 2"/>
                  <a:gd name="T3" fmla="*/ 0 h 2"/>
                  <a:gd name="T4" fmla="*/ 1 w 2"/>
                  <a:gd name="T5" fmla="*/ 2 h 2"/>
                  <a:gd name="T6" fmla="*/ 2 w 2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2" y="0"/>
                    </a:moveTo>
                    <a:lnTo>
                      <a:pt x="0" y="0"/>
                    </a:lnTo>
                    <a:lnTo>
                      <a:pt x="1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97" name="Freeform 1290">
                <a:extLst>
                  <a:ext uri="{FF2B5EF4-FFF2-40B4-BE49-F238E27FC236}">
                    <a16:creationId xmlns:a16="http://schemas.microsoft.com/office/drawing/2014/main" xmlns="" id="{46577093-DFAA-D643-878C-080907A096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660"/>
                <a:ext cx="0" cy="1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98" name="Freeform 1291">
                <a:extLst>
                  <a:ext uri="{FF2B5EF4-FFF2-40B4-BE49-F238E27FC236}">
                    <a16:creationId xmlns:a16="http://schemas.microsoft.com/office/drawing/2014/main" xmlns="" id="{96557066-B6B8-8144-9029-744D5F77D7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05" y="2659"/>
                <a:ext cx="1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99" name="Freeform 1292">
                <a:extLst>
                  <a:ext uri="{FF2B5EF4-FFF2-40B4-BE49-F238E27FC236}">
                    <a16:creationId xmlns:a16="http://schemas.microsoft.com/office/drawing/2014/main" xmlns="" id="{7B842B31-A711-774B-8AC3-7213A3BEC6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90" y="2655"/>
                <a:ext cx="169" cy="29"/>
              </a:xfrm>
              <a:custGeom>
                <a:avLst/>
                <a:gdLst>
                  <a:gd name="T0" fmla="*/ 6 w 196"/>
                  <a:gd name="T1" fmla="*/ 16 h 33"/>
                  <a:gd name="T2" fmla="*/ 3 w 196"/>
                  <a:gd name="T3" fmla="*/ 23 h 33"/>
                  <a:gd name="T4" fmla="*/ 10 w 196"/>
                  <a:gd name="T5" fmla="*/ 26 h 33"/>
                  <a:gd name="T6" fmla="*/ 20 w 196"/>
                  <a:gd name="T7" fmla="*/ 22 h 33"/>
                  <a:gd name="T8" fmla="*/ 42 w 196"/>
                  <a:gd name="T9" fmla="*/ 21 h 33"/>
                  <a:gd name="T10" fmla="*/ 57 w 196"/>
                  <a:gd name="T11" fmla="*/ 23 h 33"/>
                  <a:gd name="T12" fmla="*/ 76 w 196"/>
                  <a:gd name="T13" fmla="*/ 17 h 33"/>
                  <a:gd name="T14" fmla="*/ 80 w 196"/>
                  <a:gd name="T15" fmla="*/ 19 h 33"/>
                  <a:gd name="T16" fmla="*/ 90 w 196"/>
                  <a:gd name="T17" fmla="*/ 21 h 33"/>
                  <a:gd name="T18" fmla="*/ 95 w 196"/>
                  <a:gd name="T19" fmla="*/ 10 h 33"/>
                  <a:gd name="T20" fmla="*/ 105 w 196"/>
                  <a:gd name="T21" fmla="*/ 10 h 33"/>
                  <a:gd name="T22" fmla="*/ 112 w 196"/>
                  <a:gd name="T23" fmla="*/ 14 h 33"/>
                  <a:gd name="T24" fmla="*/ 125 w 196"/>
                  <a:gd name="T25" fmla="*/ 14 h 33"/>
                  <a:gd name="T26" fmla="*/ 139 w 196"/>
                  <a:gd name="T27" fmla="*/ 16 h 33"/>
                  <a:gd name="T28" fmla="*/ 150 w 196"/>
                  <a:gd name="T29" fmla="*/ 13 h 33"/>
                  <a:gd name="T30" fmla="*/ 158 w 196"/>
                  <a:gd name="T31" fmla="*/ 9 h 33"/>
                  <a:gd name="T32" fmla="*/ 161 w 196"/>
                  <a:gd name="T33" fmla="*/ 14 h 33"/>
                  <a:gd name="T34" fmla="*/ 168 w 196"/>
                  <a:gd name="T35" fmla="*/ 13 h 33"/>
                  <a:gd name="T36" fmla="*/ 195 w 196"/>
                  <a:gd name="T37" fmla="*/ 14 h 33"/>
                  <a:gd name="T38" fmla="*/ 181 w 196"/>
                  <a:gd name="T39" fmla="*/ 12 h 33"/>
                  <a:gd name="T40" fmla="*/ 179 w 196"/>
                  <a:gd name="T41" fmla="*/ 15 h 33"/>
                  <a:gd name="T42" fmla="*/ 176 w 196"/>
                  <a:gd name="T43" fmla="*/ 4 h 33"/>
                  <a:gd name="T44" fmla="*/ 172 w 196"/>
                  <a:gd name="T45" fmla="*/ 2 h 33"/>
                  <a:gd name="T46" fmla="*/ 163 w 196"/>
                  <a:gd name="T47" fmla="*/ 4 h 33"/>
                  <a:gd name="T48" fmla="*/ 155 w 196"/>
                  <a:gd name="T49" fmla="*/ 2 h 33"/>
                  <a:gd name="T50" fmla="*/ 142 w 196"/>
                  <a:gd name="T51" fmla="*/ 2 h 33"/>
                  <a:gd name="T52" fmla="*/ 131 w 196"/>
                  <a:gd name="T53" fmla="*/ 5 h 33"/>
                  <a:gd name="T54" fmla="*/ 131 w 196"/>
                  <a:gd name="T55" fmla="*/ 3 h 33"/>
                  <a:gd name="T56" fmla="*/ 128 w 196"/>
                  <a:gd name="T57" fmla="*/ 3 h 33"/>
                  <a:gd name="T58" fmla="*/ 119 w 196"/>
                  <a:gd name="T59" fmla="*/ 5 h 33"/>
                  <a:gd name="T60" fmla="*/ 111 w 196"/>
                  <a:gd name="T61" fmla="*/ 8 h 33"/>
                  <a:gd name="T62" fmla="*/ 108 w 196"/>
                  <a:gd name="T63" fmla="*/ 3 h 33"/>
                  <a:gd name="T64" fmla="*/ 97 w 196"/>
                  <a:gd name="T65" fmla="*/ 3 h 33"/>
                  <a:gd name="T66" fmla="*/ 93 w 196"/>
                  <a:gd name="T67" fmla="*/ 8 h 33"/>
                  <a:gd name="T68" fmla="*/ 80 w 196"/>
                  <a:gd name="T69" fmla="*/ 10 h 33"/>
                  <a:gd name="T70" fmla="*/ 61 w 196"/>
                  <a:gd name="T71" fmla="*/ 13 h 33"/>
                  <a:gd name="T72" fmla="*/ 56 w 196"/>
                  <a:gd name="T73" fmla="*/ 12 h 33"/>
                  <a:gd name="T74" fmla="*/ 36 w 196"/>
                  <a:gd name="T75" fmla="*/ 14 h 33"/>
                  <a:gd name="T76" fmla="*/ 44 w 196"/>
                  <a:gd name="T77" fmla="*/ 19 h 33"/>
                  <a:gd name="T78" fmla="*/ 35 w 196"/>
                  <a:gd name="T79" fmla="*/ 1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96" h="33">
                    <a:moveTo>
                      <a:pt x="16" y="10"/>
                    </a:moveTo>
                    <a:cubicBezTo>
                      <a:pt x="13" y="11"/>
                      <a:pt x="9" y="13"/>
                      <a:pt x="6" y="16"/>
                    </a:cubicBezTo>
                    <a:cubicBezTo>
                      <a:pt x="7" y="14"/>
                      <a:pt x="7" y="14"/>
                      <a:pt x="7" y="14"/>
                    </a:cubicBezTo>
                    <a:cubicBezTo>
                      <a:pt x="5" y="15"/>
                      <a:pt x="0" y="19"/>
                      <a:pt x="3" y="23"/>
                    </a:cubicBezTo>
                    <a:cubicBezTo>
                      <a:pt x="4" y="21"/>
                      <a:pt x="4" y="21"/>
                      <a:pt x="4" y="21"/>
                    </a:cubicBezTo>
                    <a:cubicBezTo>
                      <a:pt x="8" y="17"/>
                      <a:pt x="7" y="25"/>
                      <a:pt x="10" y="26"/>
                    </a:cubicBezTo>
                    <a:cubicBezTo>
                      <a:pt x="14" y="25"/>
                      <a:pt x="16" y="16"/>
                      <a:pt x="19" y="18"/>
                    </a:cubicBezTo>
                    <a:cubicBezTo>
                      <a:pt x="21" y="18"/>
                      <a:pt x="21" y="20"/>
                      <a:pt x="20" y="22"/>
                    </a:cubicBezTo>
                    <a:cubicBezTo>
                      <a:pt x="24" y="23"/>
                      <a:pt x="25" y="16"/>
                      <a:pt x="27" y="15"/>
                    </a:cubicBezTo>
                    <a:cubicBezTo>
                      <a:pt x="28" y="33"/>
                      <a:pt x="37" y="10"/>
                      <a:pt x="42" y="21"/>
                    </a:cubicBezTo>
                    <a:cubicBezTo>
                      <a:pt x="46" y="20"/>
                      <a:pt x="50" y="22"/>
                      <a:pt x="54" y="18"/>
                    </a:cubicBezTo>
                    <a:cubicBezTo>
                      <a:pt x="52" y="22"/>
                      <a:pt x="58" y="18"/>
                      <a:pt x="57" y="23"/>
                    </a:cubicBezTo>
                    <a:cubicBezTo>
                      <a:pt x="58" y="13"/>
                      <a:pt x="68" y="28"/>
                      <a:pt x="69" y="15"/>
                    </a:cubicBezTo>
                    <a:cubicBezTo>
                      <a:pt x="74" y="18"/>
                      <a:pt x="69" y="14"/>
                      <a:pt x="76" y="17"/>
                    </a:cubicBezTo>
                    <a:cubicBezTo>
                      <a:pt x="76" y="18"/>
                      <a:pt x="74" y="18"/>
                      <a:pt x="74" y="19"/>
                    </a:cubicBezTo>
                    <a:cubicBezTo>
                      <a:pt x="77" y="21"/>
                      <a:pt x="78" y="13"/>
                      <a:pt x="80" y="19"/>
                    </a:cubicBezTo>
                    <a:cubicBezTo>
                      <a:pt x="85" y="20"/>
                      <a:pt x="81" y="16"/>
                      <a:pt x="84" y="12"/>
                    </a:cubicBezTo>
                    <a:cubicBezTo>
                      <a:pt x="89" y="14"/>
                      <a:pt x="88" y="15"/>
                      <a:pt x="90" y="21"/>
                    </a:cubicBezTo>
                    <a:cubicBezTo>
                      <a:pt x="91" y="14"/>
                      <a:pt x="94" y="17"/>
                      <a:pt x="97" y="14"/>
                    </a:cubicBezTo>
                    <a:cubicBezTo>
                      <a:pt x="96" y="14"/>
                      <a:pt x="92" y="13"/>
                      <a:pt x="95" y="10"/>
                    </a:cubicBezTo>
                    <a:cubicBezTo>
                      <a:pt x="101" y="11"/>
                      <a:pt x="99" y="6"/>
                      <a:pt x="105" y="5"/>
                    </a:cubicBezTo>
                    <a:cubicBezTo>
                      <a:pt x="108" y="11"/>
                      <a:pt x="99" y="5"/>
                      <a:pt x="105" y="10"/>
                    </a:cubicBezTo>
                    <a:cubicBezTo>
                      <a:pt x="101" y="13"/>
                      <a:pt x="98" y="13"/>
                      <a:pt x="96" y="18"/>
                    </a:cubicBezTo>
                    <a:cubicBezTo>
                      <a:pt x="101" y="18"/>
                      <a:pt x="107" y="17"/>
                      <a:pt x="112" y="14"/>
                    </a:cubicBezTo>
                    <a:cubicBezTo>
                      <a:pt x="115" y="15"/>
                      <a:pt x="111" y="17"/>
                      <a:pt x="113" y="18"/>
                    </a:cubicBezTo>
                    <a:cubicBezTo>
                      <a:pt x="118" y="21"/>
                      <a:pt x="121" y="11"/>
                      <a:pt x="125" y="14"/>
                    </a:cubicBezTo>
                    <a:cubicBezTo>
                      <a:pt x="125" y="18"/>
                      <a:pt x="125" y="18"/>
                      <a:pt x="125" y="18"/>
                    </a:cubicBezTo>
                    <a:cubicBezTo>
                      <a:pt x="127" y="13"/>
                      <a:pt x="134" y="18"/>
                      <a:pt x="139" y="16"/>
                    </a:cubicBezTo>
                    <a:cubicBezTo>
                      <a:pt x="138" y="14"/>
                      <a:pt x="138" y="13"/>
                      <a:pt x="138" y="12"/>
                    </a:cubicBezTo>
                    <a:cubicBezTo>
                      <a:pt x="138" y="21"/>
                      <a:pt x="145" y="7"/>
                      <a:pt x="150" y="13"/>
                    </a:cubicBezTo>
                    <a:cubicBezTo>
                      <a:pt x="149" y="8"/>
                      <a:pt x="154" y="4"/>
                      <a:pt x="157" y="4"/>
                    </a:cubicBezTo>
                    <a:cubicBezTo>
                      <a:pt x="158" y="5"/>
                      <a:pt x="158" y="8"/>
                      <a:pt x="158" y="9"/>
                    </a:cubicBezTo>
                    <a:cubicBezTo>
                      <a:pt x="153" y="6"/>
                      <a:pt x="153" y="15"/>
                      <a:pt x="149" y="18"/>
                    </a:cubicBezTo>
                    <a:cubicBezTo>
                      <a:pt x="153" y="15"/>
                      <a:pt x="158" y="18"/>
                      <a:pt x="161" y="14"/>
                    </a:cubicBezTo>
                    <a:cubicBezTo>
                      <a:pt x="159" y="18"/>
                      <a:pt x="159" y="18"/>
                      <a:pt x="159" y="18"/>
                    </a:cubicBezTo>
                    <a:cubicBezTo>
                      <a:pt x="164" y="19"/>
                      <a:pt x="163" y="8"/>
                      <a:pt x="168" y="13"/>
                    </a:cubicBezTo>
                    <a:cubicBezTo>
                      <a:pt x="167" y="16"/>
                      <a:pt x="167" y="16"/>
                      <a:pt x="167" y="16"/>
                    </a:cubicBezTo>
                    <a:cubicBezTo>
                      <a:pt x="177" y="15"/>
                      <a:pt x="188" y="21"/>
                      <a:pt x="195" y="14"/>
                    </a:cubicBezTo>
                    <a:cubicBezTo>
                      <a:pt x="196" y="11"/>
                      <a:pt x="192" y="5"/>
                      <a:pt x="192" y="3"/>
                    </a:cubicBezTo>
                    <a:cubicBezTo>
                      <a:pt x="187" y="5"/>
                      <a:pt x="185" y="10"/>
                      <a:pt x="181" y="12"/>
                    </a:cubicBezTo>
                    <a:cubicBezTo>
                      <a:pt x="181" y="7"/>
                      <a:pt x="181" y="7"/>
                      <a:pt x="181" y="7"/>
                    </a:cubicBezTo>
                    <a:cubicBezTo>
                      <a:pt x="181" y="11"/>
                      <a:pt x="177" y="13"/>
                      <a:pt x="179" y="15"/>
                    </a:cubicBezTo>
                    <a:cubicBezTo>
                      <a:pt x="176" y="18"/>
                      <a:pt x="177" y="11"/>
                      <a:pt x="174" y="14"/>
                    </a:cubicBezTo>
                    <a:cubicBezTo>
                      <a:pt x="174" y="9"/>
                      <a:pt x="176" y="8"/>
                      <a:pt x="176" y="4"/>
                    </a:cubicBezTo>
                    <a:cubicBezTo>
                      <a:pt x="173" y="6"/>
                      <a:pt x="173" y="6"/>
                      <a:pt x="173" y="6"/>
                    </a:cubicBezTo>
                    <a:cubicBezTo>
                      <a:pt x="174" y="4"/>
                      <a:pt x="171" y="4"/>
                      <a:pt x="172" y="2"/>
                    </a:cubicBezTo>
                    <a:cubicBezTo>
                      <a:pt x="167" y="9"/>
                      <a:pt x="165" y="0"/>
                      <a:pt x="160" y="3"/>
                    </a:cubicBezTo>
                    <a:cubicBezTo>
                      <a:pt x="163" y="4"/>
                      <a:pt x="163" y="4"/>
                      <a:pt x="163" y="4"/>
                    </a:cubicBezTo>
                    <a:cubicBezTo>
                      <a:pt x="163" y="7"/>
                      <a:pt x="161" y="6"/>
                      <a:pt x="160" y="7"/>
                    </a:cubicBezTo>
                    <a:cubicBezTo>
                      <a:pt x="158" y="3"/>
                      <a:pt x="157" y="4"/>
                      <a:pt x="155" y="2"/>
                    </a:cubicBezTo>
                    <a:cubicBezTo>
                      <a:pt x="152" y="4"/>
                      <a:pt x="151" y="9"/>
                      <a:pt x="148" y="9"/>
                    </a:cubicBezTo>
                    <a:cubicBezTo>
                      <a:pt x="149" y="4"/>
                      <a:pt x="143" y="6"/>
                      <a:pt x="142" y="2"/>
                    </a:cubicBezTo>
                    <a:cubicBezTo>
                      <a:pt x="141" y="7"/>
                      <a:pt x="136" y="4"/>
                      <a:pt x="135" y="7"/>
                    </a:cubicBezTo>
                    <a:cubicBezTo>
                      <a:pt x="134" y="8"/>
                      <a:pt x="131" y="8"/>
                      <a:pt x="131" y="5"/>
                    </a:cubicBezTo>
                    <a:cubicBezTo>
                      <a:pt x="133" y="4"/>
                      <a:pt x="133" y="4"/>
                      <a:pt x="133" y="4"/>
                    </a:cubicBezTo>
                    <a:cubicBezTo>
                      <a:pt x="131" y="3"/>
                      <a:pt x="131" y="3"/>
                      <a:pt x="131" y="3"/>
                    </a:cubicBezTo>
                    <a:cubicBezTo>
                      <a:pt x="131" y="2"/>
                      <a:pt x="131" y="2"/>
                      <a:pt x="131" y="2"/>
                    </a:cubicBezTo>
                    <a:cubicBezTo>
                      <a:pt x="130" y="2"/>
                      <a:pt x="130" y="6"/>
                      <a:pt x="128" y="3"/>
                    </a:cubicBezTo>
                    <a:cubicBezTo>
                      <a:pt x="128" y="2"/>
                      <a:pt x="129" y="2"/>
                      <a:pt x="130" y="1"/>
                    </a:cubicBezTo>
                    <a:cubicBezTo>
                      <a:pt x="126" y="1"/>
                      <a:pt x="123" y="10"/>
                      <a:pt x="119" y="5"/>
                    </a:cubicBezTo>
                    <a:cubicBezTo>
                      <a:pt x="119" y="8"/>
                      <a:pt x="114" y="8"/>
                      <a:pt x="115" y="14"/>
                    </a:cubicBezTo>
                    <a:cubicBezTo>
                      <a:pt x="114" y="12"/>
                      <a:pt x="114" y="7"/>
                      <a:pt x="111" y="8"/>
                    </a:cubicBezTo>
                    <a:cubicBezTo>
                      <a:pt x="109" y="13"/>
                      <a:pt x="107" y="6"/>
                      <a:pt x="105" y="9"/>
                    </a:cubicBezTo>
                    <a:cubicBezTo>
                      <a:pt x="108" y="4"/>
                      <a:pt x="105" y="8"/>
                      <a:pt x="108" y="3"/>
                    </a:cubicBezTo>
                    <a:cubicBezTo>
                      <a:pt x="105" y="1"/>
                      <a:pt x="102" y="7"/>
                      <a:pt x="98" y="7"/>
                    </a:cubicBezTo>
                    <a:cubicBezTo>
                      <a:pt x="97" y="3"/>
                      <a:pt x="97" y="3"/>
                      <a:pt x="97" y="3"/>
                    </a:cubicBezTo>
                    <a:cubicBezTo>
                      <a:pt x="96" y="4"/>
                      <a:pt x="94" y="9"/>
                      <a:pt x="93" y="4"/>
                    </a:cubicBezTo>
                    <a:cubicBezTo>
                      <a:pt x="93" y="8"/>
                      <a:pt x="93" y="8"/>
                      <a:pt x="93" y="8"/>
                    </a:cubicBezTo>
                    <a:cubicBezTo>
                      <a:pt x="90" y="6"/>
                      <a:pt x="86" y="7"/>
                      <a:pt x="83" y="4"/>
                    </a:cubicBezTo>
                    <a:cubicBezTo>
                      <a:pt x="80" y="10"/>
                      <a:pt x="80" y="10"/>
                      <a:pt x="80" y="10"/>
                    </a:cubicBezTo>
                    <a:cubicBezTo>
                      <a:pt x="75" y="3"/>
                      <a:pt x="69" y="10"/>
                      <a:pt x="66" y="16"/>
                    </a:cubicBezTo>
                    <a:cubicBezTo>
                      <a:pt x="64" y="15"/>
                      <a:pt x="61" y="14"/>
                      <a:pt x="61" y="13"/>
                    </a:cubicBezTo>
                    <a:cubicBezTo>
                      <a:pt x="63" y="10"/>
                      <a:pt x="63" y="10"/>
                      <a:pt x="63" y="10"/>
                    </a:cubicBezTo>
                    <a:cubicBezTo>
                      <a:pt x="61" y="10"/>
                      <a:pt x="58" y="6"/>
                      <a:pt x="56" y="12"/>
                    </a:cubicBezTo>
                    <a:cubicBezTo>
                      <a:pt x="54" y="14"/>
                      <a:pt x="54" y="8"/>
                      <a:pt x="53" y="7"/>
                    </a:cubicBezTo>
                    <a:cubicBezTo>
                      <a:pt x="47" y="15"/>
                      <a:pt x="37" y="2"/>
                      <a:pt x="36" y="14"/>
                    </a:cubicBezTo>
                    <a:cubicBezTo>
                      <a:pt x="38" y="14"/>
                      <a:pt x="42" y="16"/>
                      <a:pt x="46" y="15"/>
                    </a:cubicBezTo>
                    <a:cubicBezTo>
                      <a:pt x="45" y="17"/>
                      <a:pt x="46" y="19"/>
                      <a:pt x="44" y="19"/>
                    </a:cubicBezTo>
                    <a:cubicBezTo>
                      <a:pt x="40" y="20"/>
                      <a:pt x="38" y="16"/>
                      <a:pt x="34" y="18"/>
                    </a:cubicBezTo>
                    <a:cubicBezTo>
                      <a:pt x="35" y="10"/>
                      <a:pt x="35" y="10"/>
                      <a:pt x="35" y="10"/>
                    </a:cubicBezTo>
                    <a:cubicBezTo>
                      <a:pt x="28" y="2"/>
                      <a:pt x="22" y="20"/>
                      <a:pt x="16" y="1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00" name="Freeform 1293">
                <a:extLst>
                  <a:ext uri="{FF2B5EF4-FFF2-40B4-BE49-F238E27FC236}">
                    <a16:creationId xmlns:a16="http://schemas.microsoft.com/office/drawing/2014/main" xmlns="" id="{0BD71F8B-0B3B-7447-A48C-A693C36BD9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46" y="2660"/>
                <a:ext cx="3" cy="3"/>
              </a:xfrm>
              <a:custGeom>
                <a:avLst/>
                <a:gdLst>
                  <a:gd name="T0" fmla="*/ 3 w 3"/>
                  <a:gd name="T1" fmla="*/ 4 h 4"/>
                  <a:gd name="T2" fmla="*/ 0 w 3"/>
                  <a:gd name="T3" fmla="*/ 0 h 4"/>
                  <a:gd name="T4" fmla="*/ 0 w 3"/>
                  <a:gd name="T5" fmla="*/ 4 h 4"/>
                  <a:gd name="T6" fmla="*/ 3 w 3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4">
                    <a:moveTo>
                      <a:pt x="3" y="4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1" y="3"/>
                      <a:pt x="2" y="3"/>
                      <a:pt x="3" y="4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01" name="Freeform 1294">
                <a:extLst>
                  <a:ext uri="{FF2B5EF4-FFF2-40B4-BE49-F238E27FC236}">
                    <a16:creationId xmlns:a16="http://schemas.microsoft.com/office/drawing/2014/main" xmlns="" id="{8731E96E-87E5-494F-854A-F123B48DC2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44" y="2663"/>
                <a:ext cx="2" cy="1"/>
              </a:xfrm>
              <a:custGeom>
                <a:avLst/>
                <a:gdLst>
                  <a:gd name="T0" fmla="*/ 2 w 2"/>
                  <a:gd name="T1" fmla="*/ 0 h 1"/>
                  <a:gd name="T2" fmla="*/ 0 w 2"/>
                  <a:gd name="T3" fmla="*/ 1 h 1"/>
                  <a:gd name="T4" fmla="*/ 2 w 2"/>
                  <a:gd name="T5" fmla="*/ 1 h 1"/>
                  <a:gd name="T6" fmla="*/ 2 w 2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2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1"/>
                      <a:pt x="1" y="1"/>
                      <a:pt x="2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02" name="Freeform 1295">
                <a:extLst>
                  <a:ext uri="{FF2B5EF4-FFF2-40B4-BE49-F238E27FC236}">
                    <a16:creationId xmlns:a16="http://schemas.microsoft.com/office/drawing/2014/main" xmlns="" id="{C0FABCE5-4D63-264C-852F-F8F97167F3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91" y="2664"/>
                <a:ext cx="3" cy="2"/>
              </a:xfrm>
              <a:custGeom>
                <a:avLst/>
                <a:gdLst>
                  <a:gd name="T0" fmla="*/ 4 w 4"/>
                  <a:gd name="T1" fmla="*/ 1 h 2"/>
                  <a:gd name="T2" fmla="*/ 0 w 4"/>
                  <a:gd name="T3" fmla="*/ 1 h 2"/>
                  <a:gd name="T4" fmla="*/ 4 w 4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2">
                    <a:moveTo>
                      <a:pt x="4" y="1"/>
                    </a:moveTo>
                    <a:cubicBezTo>
                      <a:pt x="3" y="1"/>
                      <a:pt x="2" y="0"/>
                      <a:pt x="0" y="1"/>
                    </a:cubicBezTo>
                    <a:cubicBezTo>
                      <a:pt x="1" y="2"/>
                      <a:pt x="3" y="2"/>
                      <a:pt x="4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03" name="Freeform 1296">
                <a:extLst>
                  <a:ext uri="{FF2B5EF4-FFF2-40B4-BE49-F238E27FC236}">
                    <a16:creationId xmlns:a16="http://schemas.microsoft.com/office/drawing/2014/main" xmlns="" id="{722A1171-CE61-B244-AF1A-D5DC5FBE35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91" y="2666"/>
                <a:ext cx="2" cy="2"/>
              </a:xfrm>
              <a:custGeom>
                <a:avLst/>
                <a:gdLst>
                  <a:gd name="T0" fmla="*/ 0 w 2"/>
                  <a:gd name="T1" fmla="*/ 0 h 2"/>
                  <a:gd name="T2" fmla="*/ 2 w 2"/>
                  <a:gd name="T3" fmla="*/ 2 h 2"/>
                  <a:gd name="T4" fmla="*/ 2 w 2"/>
                  <a:gd name="T5" fmla="*/ 1 h 2"/>
                  <a:gd name="T6" fmla="*/ 0 w 2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lnTo>
                      <a:pt x="2" y="2"/>
                    </a:lnTo>
                    <a:lnTo>
                      <a:pt x="2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04" name="Freeform 1297">
                <a:extLst>
                  <a:ext uri="{FF2B5EF4-FFF2-40B4-BE49-F238E27FC236}">
                    <a16:creationId xmlns:a16="http://schemas.microsoft.com/office/drawing/2014/main" xmlns="" id="{0E3D7E1B-41AA-944D-B97D-6B2E2E9EA4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02" y="2662"/>
                <a:ext cx="89" cy="23"/>
              </a:xfrm>
              <a:custGeom>
                <a:avLst/>
                <a:gdLst>
                  <a:gd name="T0" fmla="*/ 18 w 103"/>
                  <a:gd name="T1" fmla="*/ 11 h 26"/>
                  <a:gd name="T2" fmla="*/ 13 w 103"/>
                  <a:gd name="T3" fmla="*/ 16 h 26"/>
                  <a:gd name="T4" fmla="*/ 9 w 103"/>
                  <a:gd name="T5" fmla="*/ 12 h 26"/>
                  <a:gd name="T6" fmla="*/ 2 w 103"/>
                  <a:gd name="T7" fmla="*/ 20 h 26"/>
                  <a:gd name="T8" fmla="*/ 51 w 103"/>
                  <a:gd name="T9" fmla="*/ 16 h 26"/>
                  <a:gd name="T10" fmla="*/ 48 w 103"/>
                  <a:gd name="T11" fmla="*/ 19 h 26"/>
                  <a:gd name="T12" fmla="*/ 66 w 103"/>
                  <a:gd name="T13" fmla="*/ 13 h 26"/>
                  <a:gd name="T14" fmla="*/ 65 w 103"/>
                  <a:gd name="T15" fmla="*/ 20 h 26"/>
                  <a:gd name="T16" fmla="*/ 77 w 103"/>
                  <a:gd name="T17" fmla="*/ 17 h 26"/>
                  <a:gd name="T18" fmla="*/ 76 w 103"/>
                  <a:gd name="T19" fmla="*/ 15 h 26"/>
                  <a:gd name="T20" fmla="*/ 79 w 103"/>
                  <a:gd name="T21" fmla="*/ 16 h 26"/>
                  <a:gd name="T22" fmla="*/ 78 w 103"/>
                  <a:gd name="T23" fmla="*/ 15 h 26"/>
                  <a:gd name="T24" fmla="*/ 85 w 103"/>
                  <a:gd name="T25" fmla="*/ 14 h 26"/>
                  <a:gd name="T26" fmla="*/ 83 w 103"/>
                  <a:gd name="T27" fmla="*/ 16 h 26"/>
                  <a:gd name="T28" fmla="*/ 89 w 103"/>
                  <a:gd name="T29" fmla="*/ 14 h 26"/>
                  <a:gd name="T30" fmla="*/ 89 w 103"/>
                  <a:gd name="T31" fmla="*/ 17 h 26"/>
                  <a:gd name="T32" fmla="*/ 102 w 103"/>
                  <a:gd name="T33" fmla="*/ 12 h 26"/>
                  <a:gd name="T34" fmla="*/ 103 w 103"/>
                  <a:gd name="T35" fmla="*/ 8 h 26"/>
                  <a:gd name="T36" fmla="*/ 92 w 103"/>
                  <a:gd name="T37" fmla="*/ 11 h 26"/>
                  <a:gd name="T38" fmla="*/ 93 w 103"/>
                  <a:gd name="T39" fmla="*/ 11 h 26"/>
                  <a:gd name="T40" fmla="*/ 85 w 103"/>
                  <a:gd name="T41" fmla="*/ 13 h 26"/>
                  <a:gd name="T42" fmla="*/ 90 w 103"/>
                  <a:gd name="T43" fmla="*/ 7 h 26"/>
                  <a:gd name="T44" fmla="*/ 78 w 103"/>
                  <a:gd name="T45" fmla="*/ 3 h 26"/>
                  <a:gd name="T46" fmla="*/ 78 w 103"/>
                  <a:gd name="T47" fmla="*/ 3 h 26"/>
                  <a:gd name="T48" fmla="*/ 75 w 103"/>
                  <a:gd name="T49" fmla="*/ 5 h 26"/>
                  <a:gd name="T50" fmla="*/ 77 w 103"/>
                  <a:gd name="T51" fmla="*/ 7 h 26"/>
                  <a:gd name="T52" fmla="*/ 75 w 103"/>
                  <a:gd name="T53" fmla="*/ 14 h 26"/>
                  <a:gd name="T54" fmla="*/ 71 w 103"/>
                  <a:gd name="T55" fmla="*/ 14 h 26"/>
                  <a:gd name="T56" fmla="*/ 74 w 103"/>
                  <a:gd name="T57" fmla="*/ 9 h 26"/>
                  <a:gd name="T58" fmla="*/ 71 w 103"/>
                  <a:gd name="T59" fmla="*/ 11 h 26"/>
                  <a:gd name="T60" fmla="*/ 67 w 103"/>
                  <a:gd name="T61" fmla="*/ 5 h 26"/>
                  <a:gd name="T62" fmla="*/ 67 w 103"/>
                  <a:gd name="T63" fmla="*/ 11 h 26"/>
                  <a:gd name="T64" fmla="*/ 47 w 103"/>
                  <a:gd name="T65" fmla="*/ 11 h 26"/>
                  <a:gd name="T66" fmla="*/ 50 w 103"/>
                  <a:gd name="T67" fmla="*/ 8 h 26"/>
                  <a:gd name="T68" fmla="*/ 46 w 103"/>
                  <a:gd name="T69" fmla="*/ 12 h 26"/>
                  <a:gd name="T70" fmla="*/ 34 w 103"/>
                  <a:gd name="T71" fmla="*/ 10 h 26"/>
                  <a:gd name="T72" fmla="*/ 35 w 103"/>
                  <a:gd name="T73" fmla="*/ 13 h 26"/>
                  <a:gd name="T74" fmla="*/ 22 w 103"/>
                  <a:gd name="T75" fmla="*/ 12 h 26"/>
                  <a:gd name="T76" fmla="*/ 22 w 103"/>
                  <a:gd name="T77" fmla="*/ 12 h 26"/>
                  <a:gd name="T78" fmla="*/ 16 w 103"/>
                  <a:gd name="T79" fmla="*/ 18 h 26"/>
                  <a:gd name="T80" fmla="*/ 18 w 103"/>
                  <a:gd name="T81" fmla="*/ 11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03" h="26">
                    <a:moveTo>
                      <a:pt x="18" y="11"/>
                    </a:moveTo>
                    <a:cubicBezTo>
                      <a:pt x="13" y="16"/>
                      <a:pt x="13" y="16"/>
                      <a:pt x="13" y="16"/>
                    </a:cubicBezTo>
                    <a:cubicBezTo>
                      <a:pt x="13" y="14"/>
                      <a:pt x="7" y="16"/>
                      <a:pt x="9" y="12"/>
                    </a:cubicBezTo>
                    <a:cubicBezTo>
                      <a:pt x="6" y="18"/>
                      <a:pt x="0" y="13"/>
                      <a:pt x="2" y="20"/>
                    </a:cubicBezTo>
                    <a:cubicBezTo>
                      <a:pt x="16" y="18"/>
                      <a:pt x="35" y="23"/>
                      <a:pt x="51" y="16"/>
                    </a:cubicBezTo>
                    <a:cubicBezTo>
                      <a:pt x="48" y="19"/>
                      <a:pt x="48" y="19"/>
                      <a:pt x="48" y="19"/>
                    </a:cubicBezTo>
                    <a:cubicBezTo>
                      <a:pt x="57" y="13"/>
                      <a:pt x="60" y="26"/>
                      <a:pt x="66" y="13"/>
                    </a:cubicBezTo>
                    <a:cubicBezTo>
                      <a:pt x="65" y="20"/>
                      <a:pt x="65" y="20"/>
                      <a:pt x="65" y="20"/>
                    </a:cubicBezTo>
                    <a:cubicBezTo>
                      <a:pt x="69" y="22"/>
                      <a:pt x="73" y="11"/>
                      <a:pt x="77" y="17"/>
                    </a:cubicBezTo>
                    <a:cubicBezTo>
                      <a:pt x="76" y="15"/>
                      <a:pt x="76" y="15"/>
                      <a:pt x="76" y="15"/>
                    </a:cubicBezTo>
                    <a:cubicBezTo>
                      <a:pt x="79" y="16"/>
                      <a:pt x="79" y="16"/>
                      <a:pt x="79" y="16"/>
                    </a:cubicBezTo>
                    <a:cubicBezTo>
                      <a:pt x="78" y="15"/>
                      <a:pt x="78" y="15"/>
                      <a:pt x="78" y="15"/>
                    </a:cubicBezTo>
                    <a:cubicBezTo>
                      <a:pt x="81" y="12"/>
                      <a:pt x="83" y="13"/>
                      <a:pt x="85" y="14"/>
                    </a:cubicBezTo>
                    <a:cubicBezTo>
                      <a:pt x="86" y="16"/>
                      <a:pt x="84" y="15"/>
                      <a:pt x="83" y="16"/>
                    </a:cubicBezTo>
                    <a:cubicBezTo>
                      <a:pt x="85" y="18"/>
                      <a:pt x="87" y="13"/>
                      <a:pt x="89" y="14"/>
                    </a:cubicBezTo>
                    <a:cubicBezTo>
                      <a:pt x="91" y="15"/>
                      <a:pt x="89" y="16"/>
                      <a:pt x="89" y="17"/>
                    </a:cubicBezTo>
                    <a:cubicBezTo>
                      <a:pt x="95" y="15"/>
                      <a:pt x="98" y="21"/>
                      <a:pt x="102" y="12"/>
                    </a:cubicBezTo>
                    <a:cubicBezTo>
                      <a:pt x="103" y="10"/>
                      <a:pt x="101" y="8"/>
                      <a:pt x="103" y="8"/>
                    </a:cubicBezTo>
                    <a:cubicBezTo>
                      <a:pt x="99" y="5"/>
                      <a:pt x="95" y="8"/>
                      <a:pt x="92" y="11"/>
                    </a:cubicBezTo>
                    <a:cubicBezTo>
                      <a:pt x="93" y="11"/>
                      <a:pt x="93" y="11"/>
                      <a:pt x="93" y="11"/>
                    </a:cubicBezTo>
                    <a:cubicBezTo>
                      <a:pt x="90" y="20"/>
                      <a:pt x="90" y="9"/>
                      <a:pt x="85" y="13"/>
                    </a:cubicBezTo>
                    <a:cubicBezTo>
                      <a:pt x="87" y="9"/>
                      <a:pt x="89" y="9"/>
                      <a:pt x="90" y="7"/>
                    </a:cubicBezTo>
                    <a:cubicBezTo>
                      <a:pt x="84" y="0"/>
                      <a:pt x="82" y="12"/>
                      <a:pt x="78" y="3"/>
                    </a:cubicBezTo>
                    <a:cubicBezTo>
                      <a:pt x="78" y="3"/>
                      <a:pt x="78" y="3"/>
                      <a:pt x="78" y="3"/>
                    </a:cubicBezTo>
                    <a:cubicBezTo>
                      <a:pt x="78" y="2"/>
                      <a:pt x="76" y="4"/>
                      <a:pt x="75" y="5"/>
                    </a:cubicBezTo>
                    <a:cubicBezTo>
                      <a:pt x="75" y="6"/>
                      <a:pt x="76" y="7"/>
                      <a:pt x="77" y="7"/>
                    </a:cubicBezTo>
                    <a:cubicBezTo>
                      <a:pt x="76" y="8"/>
                      <a:pt x="75" y="12"/>
                      <a:pt x="75" y="14"/>
                    </a:cubicBezTo>
                    <a:cubicBezTo>
                      <a:pt x="73" y="10"/>
                      <a:pt x="73" y="16"/>
                      <a:pt x="71" y="14"/>
                    </a:cubicBezTo>
                    <a:cubicBezTo>
                      <a:pt x="70" y="10"/>
                      <a:pt x="73" y="11"/>
                      <a:pt x="74" y="9"/>
                    </a:cubicBezTo>
                    <a:cubicBezTo>
                      <a:pt x="71" y="11"/>
                      <a:pt x="71" y="11"/>
                      <a:pt x="71" y="11"/>
                    </a:cubicBezTo>
                    <a:cubicBezTo>
                      <a:pt x="68" y="11"/>
                      <a:pt x="68" y="7"/>
                      <a:pt x="67" y="5"/>
                    </a:cubicBezTo>
                    <a:cubicBezTo>
                      <a:pt x="65" y="8"/>
                      <a:pt x="68" y="7"/>
                      <a:pt x="67" y="11"/>
                    </a:cubicBezTo>
                    <a:cubicBezTo>
                      <a:pt x="64" y="6"/>
                      <a:pt x="52" y="7"/>
                      <a:pt x="47" y="11"/>
                    </a:cubicBezTo>
                    <a:cubicBezTo>
                      <a:pt x="49" y="11"/>
                      <a:pt x="47" y="7"/>
                      <a:pt x="50" y="8"/>
                    </a:cubicBezTo>
                    <a:cubicBezTo>
                      <a:pt x="49" y="7"/>
                      <a:pt x="46" y="9"/>
                      <a:pt x="46" y="12"/>
                    </a:cubicBezTo>
                    <a:cubicBezTo>
                      <a:pt x="42" y="14"/>
                      <a:pt x="37" y="12"/>
                      <a:pt x="34" y="10"/>
                    </a:cubicBezTo>
                    <a:cubicBezTo>
                      <a:pt x="35" y="13"/>
                      <a:pt x="35" y="13"/>
                      <a:pt x="35" y="13"/>
                    </a:cubicBezTo>
                    <a:cubicBezTo>
                      <a:pt x="32" y="18"/>
                      <a:pt x="27" y="9"/>
                      <a:pt x="22" y="12"/>
                    </a:cubicBezTo>
                    <a:cubicBezTo>
                      <a:pt x="22" y="12"/>
                      <a:pt x="22" y="12"/>
                      <a:pt x="22" y="12"/>
                    </a:cubicBezTo>
                    <a:cubicBezTo>
                      <a:pt x="20" y="12"/>
                      <a:pt x="19" y="20"/>
                      <a:pt x="16" y="18"/>
                    </a:cubicBezTo>
                    <a:cubicBezTo>
                      <a:pt x="17" y="15"/>
                      <a:pt x="18" y="15"/>
                      <a:pt x="18" y="1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05" name="Freeform 1298">
                <a:extLst>
                  <a:ext uri="{FF2B5EF4-FFF2-40B4-BE49-F238E27FC236}">
                    <a16:creationId xmlns:a16="http://schemas.microsoft.com/office/drawing/2014/main" xmlns="" id="{36D80502-C1C7-3F4E-9E04-742ECED362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00" y="2673"/>
                <a:ext cx="3" cy="8"/>
              </a:xfrm>
              <a:custGeom>
                <a:avLst/>
                <a:gdLst>
                  <a:gd name="T0" fmla="*/ 2 w 4"/>
                  <a:gd name="T1" fmla="*/ 5 h 9"/>
                  <a:gd name="T2" fmla="*/ 4 w 4"/>
                  <a:gd name="T3" fmla="*/ 1 h 9"/>
                  <a:gd name="T4" fmla="*/ 0 w 4"/>
                  <a:gd name="T5" fmla="*/ 8 h 9"/>
                  <a:gd name="T6" fmla="*/ 3 w 4"/>
                  <a:gd name="T7" fmla="*/ 7 h 9"/>
                  <a:gd name="T8" fmla="*/ 2 w 4"/>
                  <a:gd name="T9" fmla="*/ 5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9">
                    <a:moveTo>
                      <a:pt x="2" y="5"/>
                    </a:moveTo>
                    <a:cubicBezTo>
                      <a:pt x="4" y="1"/>
                      <a:pt x="4" y="1"/>
                      <a:pt x="4" y="1"/>
                    </a:cubicBezTo>
                    <a:cubicBezTo>
                      <a:pt x="2" y="0"/>
                      <a:pt x="0" y="5"/>
                      <a:pt x="0" y="8"/>
                    </a:cubicBezTo>
                    <a:cubicBezTo>
                      <a:pt x="2" y="7"/>
                      <a:pt x="3" y="9"/>
                      <a:pt x="3" y="7"/>
                    </a:cubicBezTo>
                    <a:cubicBezTo>
                      <a:pt x="3" y="6"/>
                      <a:pt x="3" y="5"/>
                      <a:pt x="2" y="5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06" name="Freeform 1299">
                <a:extLst>
                  <a:ext uri="{FF2B5EF4-FFF2-40B4-BE49-F238E27FC236}">
                    <a16:creationId xmlns:a16="http://schemas.microsoft.com/office/drawing/2014/main" xmlns="" id="{D2470043-81F3-E64C-8C6F-5407D3F335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60" y="2630"/>
                <a:ext cx="40" cy="55"/>
              </a:xfrm>
              <a:custGeom>
                <a:avLst/>
                <a:gdLst>
                  <a:gd name="T0" fmla="*/ 13 w 46"/>
                  <a:gd name="T1" fmla="*/ 55 h 63"/>
                  <a:gd name="T2" fmla="*/ 12 w 46"/>
                  <a:gd name="T3" fmla="*/ 59 h 63"/>
                  <a:gd name="T4" fmla="*/ 32 w 46"/>
                  <a:gd name="T5" fmla="*/ 60 h 63"/>
                  <a:gd name="T6" fmla="*/ 38 w 46"/>
                  <a:gd name="T7" fmla="*/ 54 h 63"/>
                  <a:gd name="T8" fmla="*/ 39 w 46"/>
                  <a:gd name="T9" fmla="*/ 58 h 63"/>
                  <a:gd name="T10" fmla="*/ 45 w 46"/>
                  <a:gd name="T11" fmla="*/ 53 h 63"/>
                  <a:gd name="T12" fmla="*/ 42 w 46"/>
                  <a:gd name="T13" fmla="*/ 55 h 63"/>
                  <a:gd name="T14" fmla="*/ 42 w 46"/>
                  <a:gd name="T15" fmla="*/ 53 h 63"/>
                  <a:gd name="T16" fmla="*/ 39 w 46"/>
                  <a:gd name="T17" fmla="*/ 54 h 63"/>
                  <a:gd name="T18" fmla="*/ 40 w 46"/>
                  <a:gd name="T19" fmla="*/ 51 h 63"/>
                  <a:gd name="T20" fmla="*/ 31 w 46"/>
                  <a:gd name="T21" fmla="*/ 57 h 63"/>
                  <a:gd name="T22" fmla="*/ 31 w 46"/>
                  <a:gd name="T23" fmla="*/ 51 h 63"/>
                  <a:gd name="T24" fmla="*/ 22 w 46"/>
                  <a:gd name="T25" fmla="*/ 49 h 63"/>
                  <a:gd name="T26" fmla="*/ 22 w 46"/>
                  <a:gd name="T27" fmla="*/ 51 h 63"/>
                  <a:gd name="T28" fmla="*/ 23 w 46"/>
                  <a:gd name="T29" fmla="*/ 55 h 63"/>
                  <a:gd name="T30" fmla="*/ 20 w 46"/>
                  <a:gd name="T31" fmla="*/ 49 h 63"/>
                  <a:gd name="T32" fmla="*/ 3 w 46"/>
                  <a:gd name="T33" fmla="*/ 52 h 63"/>
                  <a:gd name="T34" fmla="*/ 3 w 46"/>
                  <a:gd name="T35" fmla="*/ 57 h 63"/>
                  <a:gd name="T36" fmla="*/ 2 w 46"/>
                  <a:gd name="T37" fmla="*/ 58 h 63"/>
                  <a:gd name="T38" fmla="*/ 2 w 46"/>
                  <a:gd name="T39" fmla="*/ 58 h 63"/>
                  <a:gd name="T40" fmla="*/ 2 w 46"/>
                  <a:gd name="T41" fmla="*/ 58 h 63"/>
                  <a:gd name="T42" fmla="*/ 2 w 46"/>
                  <a:gd name="T43" fmla="*/ 58 h 63"/>
                  <a:gd name="T44" fmla="*/ 13 w 46"/>
                  <a:gd name="T45" fmla="*/ 33 h 63"/>
                  <a:gd name="T46" fmla="*/ 13 w 46"/>
                  <a:gd name="T47" fmla="*/ 33 h 63"/>
                  <a:gd name="T48" fmla="*/ 13 w 46"/>
                  <a:gd name="T49" fmla="*/ 33 h 63"/>
                  <a:gd name="T50" fmla="*/ 13 w 46"/>
                  <a:gd name="T51" fmla="*/ 33 h 63"/>
                  <a:gd name="T52" fmla="*/ 13 w 46"/>
                  <a:gd name="T53" fmla="*/ 33 h 63"/>
                  <a:gd name="T54" fmla="*/ 13 w 46"/>
                  <a:gd name="T55" fmla="*/ 33 h 63"/>
                  <a:gd name="T56" fmla="*/ 14 w 46"/>
                  <a:gd name="T57" fmla="*/ 33 h 63"/>
                  <a:gd name="T58" fmla="*/ 16 w 46"/>
                  <a:gd name="T59" fmla="*/ 35 h 63"/>
                  <a:gd name="T60" fmla="*/ 11 w 46"/>
                  <a:gd name="T61" fmla="*/ 37 h 63"/>
                  <a:gd name="T62" fmla="*/ 13 w 46"/>
                  <a:gd name="T63" fmla="*/ 42 h 63"/>
                  <a:gd name="T64" fmla="*/ 24 w 46"/>
                  <a:gd name="T65" fmla="*/ 40 h 63"/>
                  <a:gd name="T66" fmla="*/ 19 w 46"/>
                  <a:gd name="T67" fmla="*/ 33 h 63"/>
                  <a:gd name="T68" fmla="*/ 16 w 46"/>
                  <a:gd name="T69" fmla="*/ 31 h 63"/>
                  <a:gd name="T70" fmla="*/ 16 w 46"/>
                  <a:gd name="T71" fmla="*/ 31 h 63"/>
                  <a:gd name="T72" fmla="*/ 15 w 46"/>
                  <a:gd name="T73" fmla="*/ 31 h 63"/>
                  <a:gd name="T74" fmla="*/ 15 w 46"/>
                  <a:gd name="T75" fmla="*/ 31 h 63"/>
                  <a:gd name="T76" fmla="*/ 15 w 46"/>
                  <a:gd name="T77" fmla="*/ 31 h 63"/>
                  <a:gd name="T78" fmla="*/ 15 w 46"/>
                  <a:gd name="T79" fmla="*/ 31 h 63"/>
                  <a:gd name="T80" fmla="*/ 2 w 46"/>
                  <a:gd name="T81" fmla="*/ 61 h 63"/>
                  <a:gd name="T82" fmla="*/ 2 w 46"/>
                  <a:gd name="T83" fmla="*/ 61 h 63"/>
                  <a:gd name="T84" fmla="*/ 2 w 46"/>
                  <a:gd name="T85" fmla="*/ 61 h 63"/>
                  <a:gd name="T86" fmla="*/ 3 w 46"/>
                  <a:gd name="T87" fmla="*/ 61 h 63"/>
                  <a:gd name="T88" fmla="*/ 4 w 46"/>
                  <a:gd name="T89" fmla="*/ 60 h 63"/>
                  <a:gd name="T90" fmla="*/ 13 w 46"/>
                  <a:gd name="T91" fmla="*/ 5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46" h="63">
                    <a:moveTo>
                      <a:pt x="13" y="55"/>
                    </a:moveTo>
                    <a:cubicBezTo>
                      <a:pt x="12" y="56"/>
                      <a:pt x="12" y="58"/>
                      <a:pt x="12" y="59"/>
                    </a:cubicBezTo>
                    <a:cubicBezTo>
                      <a:pt x="20" y="59"/>
                      <a:pt x="29" y="57"/>
                      <a:pt x="32" y="60"/>
                    </a:cubicBezTo>
                    <a:cubicBezTo>
                      <a:pt x="34" y="62"/>
                      <a:pt x="35" y="55"/>
                      <a:pt x="38" y="54"/>
                    </a:cubicBezTo>
                    <a:cubicBezTo>
                      <a:pt x="39" y="58"/>
                      <a:pt x="39" y="58"/>
                      <a:pt x="39" y="58"/>
                    </a:cubicBezTo>
                    <a:cubicBezTo>
                      <a:pt x="41" y="56"/>
                      <a:pt x="46" y="60"/>
                      <a:pt x="45" y="53"/>
                    </a:cubicBezTo>
                    <a:cubicBezTo>
                      <a:pt x="44" y="53"/>
                      <a:pt x="43" y="56"/>
                      <a:pt x="42" y="55"/>
                    </a:cubicBezTo>
                    <a:cubicBezTo>
                      <a:pt x="42" y="53"/>
                      <a:pt x="42" y="53"/>
                      <a:pt x="42" y="53"/>
                    </a:cubicBezTo>
                    <a:cubicBezTo>
                      <a:pt x="39" y="54"/>
                      <a:pt x="39" y="54"/>
                      <a:pt x="39" y="54"/>
                    </a:cubicBezTo>
                    <a:cubicBezTo>
                      <a:pt x="40" y="51"/>
                      <a:pt x="40" y="51"/>
                      <a:pt x="40" y="51"/>
                    </a:cubicBezTo>
                    <a:cubicBezTo>
                      <a:pt x="35" y="47"/>
                      <a:pt x="36" y="60"/>
                      <a:pt x="31" y="57"/>
                    </a:cubicBezTo>
                    <a:cubicBezTo>
                      <a:pt x="31" y="51"/>
                      <a:pt x="31" y="51"/>
                      <a:pt x="31" y="51"/>
                    </a:cubicBezTo>
                    <a:cubicBezTo>
                      <a:pt x="27" y="51"/>
                      <a:pt x="25" y="53"/>
                      <a:pt x="22" y="49"/>
                    </a:cubicBezTo>
                    <a:cubicBezTo>
                      <a:pt x="22" y="49"/>
                      <a:pt x="22" y="52"/>
                      <a:pt x="22" y="51"/>
                    </a:cubicBezTo>
                    <a:cubicBezTo>
                      <a:pt x="23" y="51"/>
                      <a:pt x="24" y="53"/>
                      <a:pt x="23" y="55"/>
                    </a:cubicBezTo>
                    <a:cubicBezTo>
                      <a:pt x="17" y="60"/>
                      <a:pt x="24" y="52"/>
                      <a:pt x="20" y="49"/>
                    </a:cubicBezTo>
                    <a:cubicBezTo>
                      <a:pt x="15" y="53"/>
                      <a:pt x="6" y="57"/>
                      <a:pt x="3" y="52"/>
                    </a:cubicBezTo>
                    <a:cubicBezTo>
                      <a:pt x="4" y="54"/>
                      <a:pt x="4" y="55"/>
                      <a:pt x="3" y="57"/>
                    </a:cubicBezTo>
                    <a:cubicBezTo>
                      <a:pt x="2" y="58"/>
                      <a:pt x="2" y="58"/>
                      <a:pt x="2" y="58"/>
                    </a:cubicBezTo>
                    <a:cubicBezTo>
                      <a:pt x="2" y="58"/>
                      <a:pt x="2" y="58"/>
                      <a:pt x="2" y="58"/>
                    </a:cubicBezTo>
                    <a:cubicBezTo>
                      <a:pt x="2" y="58"/>
                      <a:pt x="2" y="58"/>
                      <a:pt x="2" y="58"/>
                    </a:cubicBezTo>
                    <a:cubicBezTo>
                      <a:pt x="2" y="58"/>
                      <a:pt x="2" y="58"/>
                      <a:pt x="2" y="58"/>
                    </a:cubicBezTo>
                    <a:cubicBezTo>
                      <a:pt x="0" y="63"/>
                      <a:pt x="23" y="10"/>
                      <a:pt x="13" y="33"/>
                    </a:cubicBezTo>
                    <a:cubicBezTo>
                      <a:pt x="13" y="33"/>
                      <a:pt x="13" y="33"/>
                      <a:pt x="13" y="33"/>
                    </a:cubicBezTo>
                    <a:cubicBezTo>
                      <a:pt x="13" y="33"/>
                      <a:pt x="13" y="33"/>
                      <a:pt x="13" y="33"/>
                    </a:cubicBezTo>
                    <a:cubicBezTo>
                      <a:pt x="13" y="33"/>
                      <a:pt x="13" y="33"/>
                      <a:pt x="13" y="33"/>
                    </a:cubicBezTo>
                    <a:cubicBezTo>
                      <a:pt x="13" y="33"/>
                      <a:pt x="13" y="33"/>
                      <a:pt x="13" y="33"/>
                    </a:cubicBezTo>
                    <a:cubicBezTo>
                      <a:pt x="13" y="33"/>
                      <a:pt x="13" y="33"/>
                      <a:pt x="13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6" y="35"/>
                      <a:pt x="16" y="35"/>
                      <a:pt x="16" y="35"/>
                    </a:cubicBezTo>
                    <a:cubicBezTo>
                      <a:pt x="16" y="38"/>
                      <a:pt x="13" y="37"/>
                      <a:pt x="11" y="37"/>
                    </a:cubicBezTo>
                    <a:cubicBezTo>
                      <a:pt x="12" y="39"/>
                      <a:pt x="11" y="41"/>
                      <a:pt x="13" y="42"/>
                    </a:cubicBezTo>
                    <a:cubicBezTo>
                      <a:pt x="14" y="38"/>
                      <a:pt x="19" y="37"/>
                      <a:pt x="24" y="40"/>
                    </a:cubicBezTo>
                    <a:cubicBezTo>
                      <a:pt x="23" y="37"/>
                      <a:pt x="21" y="35"/>
                      <a:pt x="19" y="33"/>
                    </a:cubicBezTo>
                    <a:cubicBezTo>
                      <a:pt x="16" y="31"/>
                      <a:pt x="16" y="31"/>
                      <a:pt x="16" y="31"/>
                    </a:cubicBezTo>
                    <a:cubicBezTo>
                      <a:pt x="16" y="31"/>
                      <a:pt x="16" y="31"/>
                      <a:pt x="16" y="31"/>
                    </a:cubicBezTo>
                    <a:cubicBezTo>
                      <a:pt x="15" y="31"/>
                      <a:pt x="15" y="31"/>
                      <a:pt x="15" y="31"/>
                    </a:cubicBezTo>
                    <a:cubicBezTo>
                      <a:pt x="15" y="31"/>
                      <a:pt x="15" y="31"/>
                      <a:pt x="15" y="31"/>
                    </a:cubicBezTo>
                    <a:cubicBezTo>
                      <a:pt x="15" y="31"/>
                      <a:pt x="15" y="31"/>
                      <a:pt x="15" y="31"/>
                    </a:cubicBezTo>
                    <a:cubicBezTo>
                      <a:pt x="15" y="31"/>
                      <a:pt x="15" y="31"/>
                      <a:pt x="15" y="31"/>
                    </a:cubicBezTo>
                    <a:cubicBezTo>
                      <a:pt x="9" y="44"/>
                      <a:pt x="28" y="0"/>
                      <a:pt x="2" y="61"/>
                    </a:cubicBezTo>
                    <a:cubicBezTo>
                      <a:pt x="2" y="61"/>
                      <a:pt x="2" y="61"/>
                      <a:pt x="2" y="61"/>
                    </a:cubicBezTo>
                    <a:cubicBezTo>
                      <a:pt x="2" y="61"/>
                      <a:pt x="2" y="61"/>
                      <a:pt x="2" y="61"/>
                    </a:cubicBezTo>
                    <a:cubicBezTo>
                      <a:pt x="3" y="61"/>
                      <a:pt x="3" y="61"/>
                      <a:pt x="3" y="61"/>
                    </a:cubicBezTo>
                    <a:cubicBezTo>
                      <a:pt x="4" y="60"/>
                      <a:pt x="4" y="60"/>
                      <a:pt x="4" y="60"/>
                    </a:cubicBezTo>
                    <a:cubicBezTo>
                      <a:pt x="7" y="58"/>
                      <a:pt x="10" y="55"/>
                      <a:pt x="13" y="55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07" name="Freeform 1300">
                <a:extLst>
                  <a:ext uri="{FF2B5EF4-FFF2-40B4-BE49-F238E27FC236}">
                    <a16:creationId xmlns:a16="http://schemas.microsoft.com/office/drawing/2014/main" xmlns="" id="{528116F4-B8E8-324D-A224-26B4933E98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68" y="2681"/>
                <a:ext cx="2" cy="1"/>
              </a:xfrm>
              <a:custGeom>
                <a:avLst/>
                <a:gdLst>
                  <a:gd name="T0" fmla="*/ 1 w 2"/>
                  <a:gd name="T1" fmla="*/ 1 h 1"/>
                  <a:gd name="T2" fmla="*/ 2 w 2"/>
                  <a:gd name="T3" fmla="*/ 0 h 1"/>
                  <a:gd name="T4" fmla="*/ 0 w 2"/>
                  <a:gd name="T5" fmla="*/ 0 h 1"/>
                  <a:gd name="T6" fmla="*/ 1 w 2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1" y="1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08" name="Freeform 1301">
                <a:extLst>
                  <a:ext uri="{FF2B5EF4-FFF2-40B4-BE49-F238E27FC236}">
                    <a16:creationId xmlns:a16="http://schemas.microsoft.com/office/drawing/2014/main" xmlns="" id="{00645159-E0E6-D245-9F00-D9171D20DB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25" y="2722"/>
                <a:ext cx="2" cy="4"/>
              </a:xfrm>
              <a:custGeom>
                <a:avLst/>
                <a:gdLst>
                  <a:gd name="T0" fmla="*/ 2 w 2"/>
                  <a:gd name="T1" fmla="*/ 2 h 4"/>
                  <a:gd name="T2" fmla="*/ 0 w 2"/>
                  <a:gd name="T3" fmla="*/ 0 h 4"/>
                  <a:gd name="T4" fmla="*/ 0 w 2"/>
                  <a:gd name="T5" fmla="*/ 4 h 4"/>
                  <a:gd name="T6" fmla="*/ 2 w 2"/>
                  <a:gd name="T7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4">
                    <a:moveTo>
                      <a:pt x="2" y="2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09" name="Freeform 1302">
                <a:extLst>
                  <a:ext uri="{FF2B5EF4-FFF2-40B4-BE49-F238E27FC236}">
                    <a16:creationId xmlns:a16="http://schemas.microsoft.com/office/drawing/2014/main" xmlns="" id="{994604D2-9210-2840-B01A-4DDEA88B9F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15" y="2713"/>
                <a:ext cx="10" cy="14"/>
              </a:xfrm>
              <a:custGeom>
                <a:avLst/>
                <a:gdLst>
                  <a:gd name="T0" fmla="*/ 4 w 12"/>
                  <a:gd name="T1" fmla="*/ 0 h 16"/>
                  <a:gd name="T2" fmla="*/ 1 w 12"/>
                  <a:gd name="T3" fmla="*/ 1 h 16"/>
                  <a:gd name="T4" fmla="*/ 6 w 12"/>
                  <a:gd name="T5" fmla="*/ 16 h 16"/>
                  <a:gd name="T6" fmla="*/ 11 w 12"/>
                  <a:gd name="T7" fmla="*/ 7 h 16"/>
                  <a:gd name="T8" fmla="*/ 6 w 12"/>
                  <a:gd name="T9" fmla="*/ 10 h 16"/>
                  <a:gd name="T10" fmla="*/ 10 w 12"/>
                  <a:gd name="T11" fmla="*/ 3 h 16"/>
                  <a:gd name="T12" fmla="*/ 4 w 12"/>
                  <a:gd name="T13" fmla="*/ 4 h 16"/>
                  <a:gd name="T14" fmla="*/ 4 w 12"/>
                  <a:gd name="T15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" h="16">
                    <a:moveTo>
                      <a:pt x="4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3" y="11"/>
                      <a:pt x="0" y="8"/>
                      <a:pt x="6" y="16"/>
                    </a:cubicBezTo>
                    <a:cubicBezTo>
                      <a:pt x="8" y="14"/>
                      <a:pt x="12" y="11"/>
                      <a:pt x="11" y="7"/>
                    </a:cubicBezTo>
                    <a:cubicBezTo>
                      <a:pt x="10" y="7"/>
                      <a:pt x="8" y="11"/>
                      <a:pt x="6" y="10"/>
                    </a:cubicBezTo>
                    <a:cubicBezTo>
                      <a:pt x="7" y="7"/>
                      <a:pt x="9" y="7"/>
                      <a:pt x="10" y="3"/>
                    </a:cubicBezTo>
                    <a:cubicBezTo>
                      <a:pt x="7" y="0"/>
                      <a:pt x="8" y="6"/>
                      <a:pt x="4" y="4"/>
                    </a:cubicBez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10" name="Freeform 1303">
                <a:extLst>
                  <a:ext uri="{FF2B5EF4-FFF2-40B4-BE49-F238E27FC236}">
                    <a16:creationId xmlns:a16="http://schemas.microsoft.com/office/drawing/2014/main" xmlns="" id="{AEAF31EF-849F-1B46-8D5C-42A44BB6CE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13" y="2717"/>
                <a:ext cx="2" cy="5"/>
              </a:xfrm>
              <a:custGeom>
                <a:avLst/>
                <a:gdLst>
                  <a:gd name="T0" fmla="*/ 2 w 2"/>
                  <a:gd name="T1" fmla="*/ 5 h 5"/>
                  <a:gd name="T2" fmla="*/ 2 w 2"/>
                  <a:gd name="T3" fmla="*/ 0 h 5"/>
                  <a:gd name="T4" fmla="*/ 2 w 2"/>
                  <a:gd name="T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5">
                    <a:moveTo>
                      <a:pt x="2" y="5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2" y="2"/>
                      <a:pt x="0" y="4"/>
                      <a:pt x="2" y="5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11" name="Freeform 1304">
                <a:extLst>
                  <a:ext uri="{FF2B5EF4-FFF2-40B4-BE49-F238E27FC236}">
                    <a16:creationId xmlns:a16="http://schemas.microsoft.com/office/drawing/2014/main" xmlns="" id="{A05966D7-AFA1-3049-A094-C9A9A5A43B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11" y="2718"/>
                <a:ext cx="2" cy="6"/>
              </a:xfrm>
              <a:custGeom>
                <a:avLst/>
                <a:gdLst>
                  <a:gd name="T0" fmla="*/ 3 w 3"/>
                  <a:gd name="T1" fmla="*/ 5 h 7"/>
                  <a:gd name="T2" fmla="*/ 2 w 3"/>
                  <a:gd name="T3" fmla="*/ 0 h 7"/>
                  <a:gd name="T4" fmla="*/ 0 w 3"/>
                  <a:gd name="T5" fmla="*/ 7 h 7"/>
                  <a:gd name="T6" fmla="*/ 3 w 3"/>
                  <a:gd name="T7" fmla="*/ 5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7">
                    <a:moveTo>
                      <a:pt x="3" y="5"/>
                    </a:moveTo>
                    <a:cubicBezTo>
                      <a:pt x="0" y="4"/>
                      <a:pt x="3" y="1"/>
                      <a:pt x="2" y="0"/>
                    </a:cubicBezTo>
                    <a:cubicBezTo>
                      <a:pt x="0" y="7"/>
                      <a:pt x="0" y="7"/>
                      <a:pt x="0" y="7"/>
                    </a:cubicBezTo>
                    <a:lnTo>
                      <a:pt x="3" y="5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12" name="Freeform 1305">
                <a:extLst>
                  <a:ext uri="{FF2B5EF4-FFF2-40B4-BE49-F238E27FC236}">
                    <a16:creationId xmlns:a16="http://schemas.microsoft.com/office/drawing/2014/main" xmlns="" id="{BAA38FF1-937A-7B45-9196-42363B6140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04" y="2722"/>
                <a:ext cx="1" cy="1"/>
              </a:xfrm>
              <a:custGeom>
                <a:avLst/>
                <a:gdLst>
                  <a:gd name="T0" fmla="*/ 1 w 1"/>
                  <a:gd name="T1" fmla="*/ 0 h 2"/>
                  <a:gd name="T2" fmla="*/ 0 w 1"/>
                  <a:gd name="T3" fmla="*/ 1 h 2"/>
                  <a:gd name="T4" fmla="*/ 1 w 1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2"/>
                      <a:pt x="0" y="1"/>
                      <a:pt x="1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13" name="Freeform 1306">
                <a:extLst>
                  <a:ext uri="{FF2B5EF4-FFF2-40B4-BE49-F238E27FC236}">
                    <a16:creationId xmlns:a16="http://schemas.microsoft.com/office/drawing/2014/main" xmlns="" id="{37BE032A-BEFF-C344-8B9D-D48D1DF1BE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00" y="2715"/>
                <a:ext cx="9" cy="9"/>
              </a:xfrm>
              <a:custGeom>
                <a:avLst/>
                <a:gdLst>
                  <a:gd name="T0" fmla="*/ 0 w 10"/>
                  <a:gd name="T1" fmla="*/ 9 h 11"/>
                  <a:gd name="T2" fmla="*/ 4 w 10"/>
                  <a:gd name="T3" fmla="*/ 9 h 11"/>
                  <a:gd name="T4" fmla="*/ 4 w 10"/>
                  <a:gd name="T5" fmla="*/ 8 h 11"/>
                  <a:gd name="T6" fmla="*/ 6 w 10"/>
                  <a:gd name="T7" fmla="*/ 3 h 11"/>
                  <a:gd name="T8" fmla="*/ 10 w 10"/>
                  <a:gd name="T9" fmla="*/ 4 h 11"/>
                  <a:gd name="T10" fmla="*/ 7 w 10"/>
                  <a:gd name="T11" fmla="*/ 0 h 11"/>
                  <a:gd name="T12" fmla="*/ 0 w 10"/>
                  <a:gd name="T13" fmla="*/ 9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" h="11">
                    <a:moveTo>
                      <a:pt x="0" y="9"/>
                    </a:moveTo>
                    <a:cubicBezTo>
                      <a:pt x="1" y="11"/>
                      <a:pt x="2" y="10"/>
                      <a:pt x="4" y="9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2" y="6"/>
                      <a:pt x="4" y="2"/>
                      <a:pt x="6" y="3"/>
                    </a:cubicBezTo>
                    <a:cubicBezTo>
                      <a:pt x="8" y="2"/>
                      <a:pt x="8" y="7"/>
                      <a:pt x="10" y="4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4" y="0"/>
                      <a:pt x="2" y="7"/>
                      <a:pt x="0" y="9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14" name="Freeform 1307">
                <a:extLst>
                  <a:ext uri="{FF2B5EF4-FFF2-40B4-BE49-F238E27FC236}">
                    <a16:creationId xmlns:a16="http://schemas.microsoft.com/office/drawing/2014/main" xmlns="" id="{2621CD5B-AA4D-0D48-AE90-5793462BBB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05" y="2721"/>
                <a:ext cx="1" cy="1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1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15" name="Freeform 1308">
                <a:extLst>
                  <a:ext uri="{FF2B5EF4-FFF2-40B4-BE49-F238E27FC236}">
                    <a16:creationId xmlns:a16="http://schemas.microsoft.com/office/drawing/2014/main" xmlns="" id="{620CB2A6-C127-EE49-9B5D-7C7F387EBE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09" y="2720"/>
                <a:ext cx="1" cy="2"/>
              </a:xfrm>
              <a:custGeom>
                <a:avLst/>
                <a:gdLst>
                  <a:gd name="T0" fmla="*/ 0 w 1"/>
                  <a:gd name="T1" fmla="*/ 2 h 2"/>
                  <a:gd name="T2" fmla="*/ 1 w 1"/>
                  <a:gd name="T3" fmla="*/ 2 h 2"/>
                  <a:gd name="T4" fmla="*/ 1 w 1"/>
                  <a:gd name="T5" fmla="*/ 0 h 2"/>
                  <a:gd name="T6" fmla="*/ 0 w 1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lnTo>
                      <a:pt x="1" y="2"/>
                    </a:lnTo>
                    <a:lnTo>
                      <a:pt x="1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16" name="Freeform 1309">
                <a:extLst>
                  <a:ext uri="{FF2B5EF4-FFF2-40B4-BE49-F238E27FC236}">
                    <a16:creationId xmlns:a16="http://schemas.microsoft.com/office/drawing/2014/main" xmlns="" id="{7E81B211-582F-F742-85DE-BB6D884BD9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91" y="2712"/>
                <a:ext cx="9" cy="11"/>
              </a:xfrm>
              <a:custGeom>
                <a:avLst/>
                <a:gdLst>
                  <a:gd name="T0" fmla="*/ 3 w 10"/>
                  <a:gd name="T1" fmla="*/ 12 h 13"/>
                  <a:gd name="T2" fmla="*/ 10 w 10"/>
                  <a:gd name="T3" fmla="*/ 8 h 13"/>
                  <a:gd name="T4" fmla="*/ 5 w 10"/>
                  <a:gd name="T5" fmla="*/ 0 h 13"/>
                  <a:gd name="T6" fmla="*/ 1 w 10"/>
                  <a:gd name="T7" fmla="*/ 2 h 13"/>
                  <a:gd name="T8" fmla="*/ 3 w 10"/>
                  <a:gd name="T9" fmla="*/ 12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13">
                    <a:moveTo>
                      <a:pt x="3" y="12"/>
                    </a:moveTo>
                    <a:cubicBezTo>
                      <a:pt x="4" y="6"/>
                      <a:pt x="9" y="13"/>
                      <a:pt x="10" y="8"/>
                    </a:cubicBezTo>
                    <a:cubicBezTo>
                      <a:pt x="6" y="8"/>
                      <a:pt x="4" y="3"/>
                      <a:pt x="5" y="0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0" y="4"/>
                      <a:pt x="1" y="9"/>
                      <a:pt x="3" y="12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17" name="Freeform 1310">
                <a:extLst>
                  <a:ext uri="{FF2B5EF4-FFF2-40B4-BE49-F238E27FC236}">
                    <a16:creationId xmlns:a16="http://schemas.microsoft.com/office/drawing/2014/main" xmlns="" id="{54A4C634-C748-914C-BEBA-FB34AB095F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88" y="270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18" name="Freeform 1311">
                <a:extLst>
                  <a:ext uri="{FF2B5EF4-FFF2-40B4-BE49-F238E27FC236}">
                    <a16:creationId xmlns:a16="http://schemas.microsoft.com/office/drawing/2014/main" xmlns="" id="{80FF9B80-2E70-2048-B85C-0A1B0A806C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73" y="2704"/>
                <a:ext cx="16" cy="15"/>
              </a:xfrm>
              <a:custGeom>
                <a:avLst/>
                <a:gdLst>
                  <a:gd name="T0" fmla="*/ 0 w 19"/>
                  <a:gd name="T1" fmla="*/ 15 h 17"/>
                  <a:gd name="T2" fmla="*/ 8 w 19"/>
                  <a:gd name="T3" fmla="*/ 9 h 17"/>
                  <a:gd name="T4" fmla="*/ 6 w 19"/>
                  <a:gd name="T5" fmla="*/ 14 h 17"/>
                  <a:gd name="T6" fmla="*/ 13 w 19"/>
                  <a:gd name="T7" fmla="*/ 11 h 17"/>
                  <a:gd name="T8" fmla="*/ 9 w 19"/>
                  <a:gd name="T9" fmla="*/ 17 h 17"/>
                  <a:gd name="T10" fmla="*/ 16 w 19"/>
                  <a:gd name="T11" fmla="*/ 12 h 17"/>
                  <a:gd name="T12" fmla="*/ 19 w 19"/>
                  <a:gd name="T13" fmla="*/ 16 h 17"/>
                  <a:gd name="T14" fmla="*/ 18 w 19"/>
                  <a:gd name="T15" fmla="*/ 9 h 17"/>
                  <a:gd name="T16" fmla="*/ 15 w 19"/>
                  <a:gd name="T17" fmla="*/ 10 h 17"/>
                  <a:gd name="T18" fmla="*/ 17 w 19"/>
                  <a:gd name="T19" fmla="*/ 6 h 17"/>
                  <a:gd name="T20" fmla="*/ 7 w 19"/>
                  <a:gd name="T21" fmla="*/ 1 h 17"/>
                  <a:gd name="T22" fmla="*/ 0 w 19"/>
                  <a:gd name="T23" fmla="*/ 15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9" h="17">
                    <a:moveTo>
                      <a:pt x="0" y="15"/>
                    </a:moveTo>
                    <a:cubicBezTo>
                      <a:pt x="8" y="9"/>
                      <a:pt x="8" y="9"/>
                      <a:pt x="8" y="9"/>
                    </a:cubicBezTo>
                    <a:cubicBezTo>
                      <a:pt x="7" y="11"/>
                      <a:pt x="8" y="13"/>
                      <a:pt x="6" y="14"/>
                    </a:cubicBezTo>
                    <a:cubicBezTo>
                      <a:pt x="9" y="15"/>
                      <a:pt x="10" y="11"/>
                      <a:pt x="13" y="11"/>
                    </a:cubicBezTo>
                    <a:cubicBezTo>
                      <a:pt x="14" y="17"/>
                      <a:pt x="8" y="12"/>
                      <a:pt x="9" y="17"/>
                    </a:cubicBezTo>
                    <a:cubicBezTo>
                      <a:pt x="11" y="17"/>
                      <a:pt x="14" y="17"/>
                      <a:pt x="16" y="12"/>
                    </a:cubicBezTo>
                    <a:cubicBezTo>
                      <a:pt x="19" y="16"/>
                      <a:pt x="19" y="16"/>
                      <a:pt x="19" y="16"/>
                    </a:cubicBezTo>
                    <a:cubicBezTo>
                      <a:pt x="18" y="9"/>
                      <a:pt x="18" y="9"/>
                      <a:pt x="18" y="9"/>
                    </a:cubicBezTo>
                    <a:cubicBezTo>
                      <a:pt x="17" y="7"/>
                      <a:pt x="16" y="14"/>
                      <a:pt x="15" y="10"/>
                    </a:cubicBezTo>
                    <a:cubicBezTo>
                      <a:pt x="14" y="7"/>
                      <a:pt x="16" y="6"/>
                      <a:pt x="17" y="6"/>
                    </a:cubicBezTo>
                    <a:cubicBezTo>
                      <a:pt x="15" y="7"/>
                      <a:pt x="11" y="0"/>
                      <a:pt x="7" y="1"/>
                    </a:cubicBezTo>
                    <a:cubicBezTo>
                      <a:pt x="2" y="2"/>
                      <a:pt x="3" y="12"/>
                      <a:pt x="0" y="15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19" name="Freeform 1312">
                <a:extLst>
                  <a:ext uri="{FF2B5EF4-FFF2-40B4-BE49-F238E27FC236}">
                    <a16:creationId xmlns:a16="http://schemas.microsoft.com/office/drawing/2014/main" xmlns="" id="{F40D5378-E57F-0040-946F-8929AEFD31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72" y="2709"/>
                <a:ext cx="1" cy="3"/>
              </a:xfrm>
              <a:custGeom>
                <a:avLst/>
                <a:gdLst>
                  <a:gd name="T0" fmla="*/ 1 w 1"/>
                  <a:gd name="T1" fmla="*/ 2 h 3"/>
                  <a:gd name="T2" fmla="*/ 0 w 1"/>
                  <a:gd name="T3" fmla="*/ 0 h 3"/>
                  <a:gd name="T4" fmla="*/ 1 w 1"/>
                  <a:gd name="T5" fmla="*/ 3 h 3"/>
                  <a:gd name="T6" fmla="*/ 1 w 1"/>
                  <a:gd name="T7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3">
                    <a:moveTo>
                      <a:pt x="1" y="2"/>
                    </a:moveTo>
                    <a:lnTo>
                      <a:pt x="0" y="0"/>
                    </a:lnTo>
                    <a:lnTo>
                      <a:pt x="1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20" name="Freeform 1313">
                <a:extLst>
                  <a:ext uri="{FF2B5EF4-FFF2-40B4-BE49-F238E27FC236}">
                    <a16:creationId xmlns:a16="http://schemas.microsoft.com/office/drawing/2014/main" xmlns="" id="{8F62E39F-A4AD-684A-92BC-C1A5B0E09E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57" y="2704"/>
                <a:ext cx="13" cy="15"/>
              </a:xfrm>
              <a:custGeom>
                <a:avLst/>
                <a:gdLst>
                  <a:gd name="T0" fmla="*/ 10 w 16"/>
                  <a:gd name="T1" fmla="*/ 17 h 17"/>
                  <a:gd name="T2" fmla="*/ 14 w 16"/>
                  <a:gd name="T3" fmla="*/ 13 h 17"/>
                  <a:gd name="T4" fmla="*/ 15 w 16"/>
                  <a:gd name="T5" fmla="*/ 16 h 17"/>
                  <a:gd name="T6" fmla="*/ 16 w 16"/>
                  <a:gd name="T7" fmla="*/ 10 h 17"/>
                  <a:gd name="T8" fmla="*/ 8 w 16"/>
                  <a:gd name="T9" fmla="*/ 13 h 17"/>
                  <a:gd name="T10" fmla="*/ 7 w 16"/>
                  <a:gd name="T11" fmla="*/ 4 h 17"/>
                  <a:gd name="T12" fmla="*/ 11 w 16"/>
                  <a:gd name="T13" fmla="*/ 6 h 17"/>
                  <a:gd name="T14" fmla="*/ 0 w 16"/>
                  <a:gd name="T15" fmla="*/ 7 h 17"/>
                  <a:gd name="T16" fmla="*/ 2 w 16"/>
                  <a:gd name="T17" fmla="*/ 9 h 17"/>
                  <a:gd name="T18" fmla="*/ 0 w 16"/>
                  <a:gd name="T19" fmla="*/ 11 h 17"/>
                  <a:gd name="T20" fmla="*/ 10 w 16"/>
                  <a:gd name="T21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" h="17">
                    <a:moveTo>
                      <a:pt x="10" y="17"/>
                    </a:moveTo>
                    <a:cubicBezTo>
                      <a:pt x="14" y="13"/>
                      <a:pt x="14" y="13"/>
                      <a:pt x="14" y="13"/>
                    </a:cubicBezTo>
                    <a:cubicBezTo>
                      <a:pt x="15" y="13"/>
                      <a:pt x="15" y="15"/>
                      <a:pt x="15" y="16"/>
                    </a:cubicBezTo>
                    <a:cubicBezTo>
                      <a:pt x="15" y="14"/>
                      <a:pt x="16" y="12"/>
                      <a:pt x="16" y="10"/>
                    </a:cubicBezTo>
                    <a:cubicBezTo>
                      <a:pt x="14" y="4"/>
                      <a:pt x="11" y="12"/>
                      <a:pt x="8" y="13"/>
                    </a:cubicBezTo>
                    <a:cubicBezTo>
                      <a:pt x="3" y="10"/>
                      <a:pt x="9" y="10"/>
                      <a:pt x="7" y="4"/>
                    </a:cubicBezTo>
                    <a:cubicBezTo>
                      <a:pt x="8" y="4"/>
                      <a:pt x="8" y="6"/>
                      <a:pt x="11" y="6"/>
                    </a:cubicBezTo>
                    <a:cubicBezTo>
                      <a:pt x="7" y="0"/>
                      <a:pt x="2" y="6"/>
                      <a:pt x="0" y="7"/>
                    </a:cubicBezTo>
                    <a:cubicBezTo>
                      <a:pt x="1" y="8"/>
                      <a:pt x="1" y="10"/>
                      <a:pt x="2" y="9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2" y="16"/>
                      <a:pt x="4" y="17"/>
                      <a:pt x="10" y="17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21" name="Freeform 1314">
                <a:extLst>
                  <a:ext uri="{FF2B5EF4-FFF2-40B4-BE49-F238E27FC236}">
                    <a16:creationId xmlns:a16="http://schemas.microsoft.com/office/drawing/2014/main" xmlns="" id="{4697537A-D8C5-7346-AEE6-4FB7CCBA76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69" y="2718"/>
                <a:ext cx="2" cy="3"/>
              </a:xfrm>
              <a:custGeom>
                <a:avLst/>
                <a:gdLst>
                  <a:gd name="T0" fmla="*/ 2 w 2"/>
                  <a:gd name="T1" fmla="*/ 1 h 3"/>
                  <a:gd name="T2" fmla="*/ 0 w 2"/>
                  <a:gd name="T3" fmla="*/ 0 h 3"/>
                  <a:gd name="T4" fmla="*/ 2 w 2"/>
                  <a:gd name="T5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3">
                    <a:moveTo>
                      <a:pt x="2" y="1"/>
                    </a:moveTo>
                    <a:cubicBezTo>
                      <a:pt x="1" y="1"/>
                      <a:pt x="0" y="1"/>
                      <a:pt x="0" y="0"/>
                    </a:cubicBezTo>
                    <a:cubicBezTo>
                      <a:pt x="0" y="1"/>
                      <a:pt x="1" y="3"/>
                      <a:pt x="2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22" name="Freeform 1315">
                <a:extLst>
                  <a:ext uri="{FF2B5EF4-FFF2-40B4-BE49-F238E27FC236}">
                    <a16:creationId xmlns:a16="http://schemas.microsoft.com/office/drawing/2014/main" xmlns="" id="{ACE42859-A675-D743-959E-49D25BC664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56" y="2710"/>
                <a:ext cx="1" cy="1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0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1"/>
                      <a:pt x="0" y="1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23" name="Freeform 1316">
                <a:extLst>
                  <a:ext uri="{FF2B5EF4-FFF2-40B4-BE49-F238E27FC236}">
                    <a16:creationId xmlns:a16="http://schemas.microsoft.com/office/drawing/2014/main" xmlns="" id="{94629FEF-CFDB-B943-AA01-80CDEA610A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55" y="2716"/>
                <a:ext cx="2" cy="3"/>
              </a:xfrm>
              <a:custGeom>
                <a:avLst/>
                <a:gdLst>
                  <a:gd name="T0" fmla="*/ 3 w 3"/>
                  <a:gd name="T1" fmla="*/ 1 h 3"/>
                  <a:gd name="T2" fmla="*/ 0 w 3"/>
                  <a:gd name="T3" fmla="*/ 0 h 3"/>
                  <a:gd name="T4" fmla="*/ 1 w 3"/>
                  <a:gd name="T5" fmla="*/ 3 h 3"/>
                  <a:gd name="T6" fmla="*/ 3 w 3"/>
                  <a:gd name="T7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3">
                    <a:moveTo>
                      <a:pt x="3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24" name="Freeform 1317">
                <a:extLst>
                  <a:ext uri="{FF2B5EF4-FFF2-40B4-BE49-F238E27FC236}">
                    <a16:creationId xmlns:a16="http://schemas.microsoft.com/office/drawing/2014/main" xmlns="" id="{2A844627-F076-6748-B53B-03863E0CA0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9" y="2706"/>
                <a:ext cx="95" cy="16"/>
              </a:xfrm>
              <a:custGeom>
                <a:avLst/>
                <a:gdLst>
                  <a:gd name="T0" fmla="*/ 1 w 110"/>
                  <a:gd name="T1" fmla="*/ 2 h 19"/>
                  <a:gd name="T2" fmla="*/ 4 w 110"/>
                  <a:gd name="T3" fmla="*/ 5 h 19"/>
                  <a:gd name="T4" fmla="*/ 0 w 110"/>
                  <a:gd name="T5" fmla="*/ 10 h 19"/>
                  <a:gd name="T6" fmla="*/ 1 w 110"/>
                  <a:gd name="T7" fmla="*/ 17 h 19"/>
                  <a:gd name="T8" fmla="*/ 9 w 110"/>
                  <a:gd name="T9" fmla="*/ 14 h 19"/>
                  <a:gd name="T10" fmla="*/ 9 w 110"/>
                  <a:gd name="T11" fmla="*/ 17 h 19"/>
                  <a:gd name="T12" fmla="*/ 25 w 110"/>
                  <a:gd name="T13" fmla="*/ 15 h 19"/>
                  <a:gd name="T14" fmla="*/ 37 w 110"/>
                  <a:gd name="T15" fmla="*/ 13 h 19"/>
                  <a:gd name="T16" fmla="*/ 83 w 110"/>
                  <a:gd name="T17" fmla="*/ 15 h 19"/>
                  <a:gd name="T18" fmla="*/ 85 w 110"/>
                  <a:gd name="T19" fmla="*/ 9 h 19"/>
                  <a:gd name="T20" fmla="*/ 88 w 110"/>
                  <a:gd name="T21" fmla="*/ 13 h 19"/>
                  <a:gd name="T22" fmla="*/ 86 w 110"/>
                  <a:gd name="T23" fmla="*/ 13 h 19"/>
                  <a:gd name="T24" fmla="*/ 99 w 110"/>
                  <a:gd name="T25" fmla="*/ 15 h 19"/>
                  <a:gd name="T26" fmla="*/ 99 w 110"/>
                  <a:gd name="T27" fmla="*/ 7 h 19"/>
                  <a:gd name="T28" fmla="*/ 105 w 110"/>
                  <a:gd name="T29" fmla="*/ 15 h 19"/>
                  <a:gd name="T30" fmla="*/ 109 w 110"/>
                  <a:gd name="T31" fmla="*/ 10 h 19"/>
                  <a:gd name="T32" fmla="*/ 105 w 110"/>
                  <a:gd name="T33" fmla="*/ 5 h 19"/>
                  <a:gd name="T34" fmla="*/ 108 w 110"/>
                  <a:gd name="T35" fmla="*/ 2 h 19"/>
                  <a:gd name="T36" fmla="*/ 78 w 110"/>
                  <a:gd name="T37" fmla="*/ 11 h 19"/>
                  <a:gd name="T38" fmla="*/ 79 w 110"/>
                  <a:gd name="T39" fmla="*/ 7 h 19"/>
                  <a:gd name="T40" fmla="*/ 61 w 110"/>
                  <a:gd name="T41" fmla="*/ 3 h 19"/>
                  <a:gd name="T42" fmla="*/ 54 w 110"/>
                  <a:gd name="T43" fmla="*/ 10 h 19"/>
                  <a:gd name="T44" fmla="*/ 51 w 110"/>
                  <a:gd name="T45" fmla="*/ 7 h 19"/>
                  <a:gd name="T46" fmla="*/ 50 w 110"/>
                  <a:gd name="T47" fmla="*/ 10 h 19"/>
                  <a:gd name="T48" fmla="*/ 45 w 110"/>
                  <a:gd name="T49" fmla="*/ 6 h 19"/>
                  <a:gd name="T50" fmla="*/ 43 w 110"/>
                  <a:gd name="T51" fmla="*/ 14 h 19"/>
                  <a:gd name="T52" fmla="*/ 32 w 110"/>
                  <a:gd name="T53" fmla="*/ 3 h 19"/>
                  <a:gd name="T54" fmla="*/ 34 w 110"/>
                  <a:gd name="T55" fmla="*/ 7 h 19"/>
                  <a:gd name="T56" fmla="*/ 32 w 110"/>
                  <a:gd name="T57" fmla="*/ 10 h 19"/>
                  <a:gd name="T58" fmla="*/ 30 w 110"/>
                  <a:gd name="T59" fmla="*/ 3 h 19"/>
                  <a:gd name="T60" fmla="*/ 22 w 110"/>
                  <a:gd name="T61" fmla="*/ 8 h 19"/>
                  <a:gd name="T62" fmla="*/ 23 w 110"/>
                  <a:gd name="T63" fmla="*/ 11 h 19"/>
                  <a:gd name="T64" fmla="*/ 11 w 110"/>
                  <a:gd name="T65" fmla="*/ 9 h 19"/>
                  <a:gd name="T66" fmla="*/ 16 w 110"/>
                  <a:gd name="T67" fmla="*/ 3 h 19"/>
                  <a:gd name="T68" fmla="*/ 13 w 110"/>
                  <a:gd name="T69" fmla="*/ 0 h 19"/>
                  <a:gd name="T70" fmla="*/ 6 w 110"/>
                  <a:gd name="T71" fmla="*/ 8 h 19"/>
                  <a:gd name="T72" fmla="*/ 1 w 110"/>
                  <a:gd name="T73" fmla="*/ 2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10" h="19">
                    <a:moveTo>
                      <a:pt x="1" y="2"/>
                    </a:moveTo>
                    <a:cubicBezTo>
                      <a:pt x="1" y="5"/>
                      <a:pt x="2" y="6"/>
                      <a:pt x="4" y="5"/>
                    </a:cubicBezTo>
                    <a:cubicBezTo>
                      <a:pt x="4" y="9"/>
                      <a:pt x="1" y="8"/>
                      <a:pt x="0" y="10"/>
                    </a:cubicBezTo>
                    <a:cubicBezTo>
                      <a:pt x="3" y="12"/>
                      <a:pt x="0" y="14"/>
                      <a:pt x="1" y="17"/>
                    </a:cubicBezTo>
                    <a:cubicBezTo>
                      <a:pt x="4" y="17"/>
                      <a:pt x="5" y="13"/>
                      <a:pt x="9" y="14"/>
                    </a:cubicBezTo>
                    <a:cubicBezTo>
                      <a:pt x="9" y="17"/>
                      <a:pt x="9" y="17"/>
                      <a:pt x="9" y="17"/>
                    </a:cubicBezTo>
                    <a:cubicBezTo>
                      <a:pt x="14" y="15"/>
                      <a:pt x="21" y="12"/>
                      <a:pt x="25" y="15"/>
                    </a:cubicBezTo>
                    <a:cubicBezTo>
                      <a:pt x="29" y="16"/>
                      <a:pt x="32" y="15"/>
                      <a:pt x="37" y="13"/>
                    </a:cubicBezTo>
                    <a:cubicBezTo>
                      <a:pt x="52" y="15"/>
                      <a:pt x="67" y="12"/>
                      <a:pt x="83" y="15"/>
                    </a:cubicBezTo>
                    <a:cubicBezTo>
                      <a:pt x="85" y="9"/>
                      <a:pt x="85" y="9"/>
                      <a:pt x="85" y="9"/>
                    </a:cubicBezTo>
                    <a:cubicBezTo>
                      <a:pt x="86" y="12"/>
                      <a:pt x="89" y="9"/>
                      <a:pt x="88" y="13"/>
                    </a:cubicBezTo>
                    <a:cubicBezTo>
                      <a:pt x="88" y="12"/>
                      <a:pt x="87" y="13"/>
                      <a:pt x="86" y="13"/>
                    </a:cubicBezTo>
                    <a:cubicBezTo>
                      <a:pt x="89" y="19"/>
                      <a:pt x="95" y="13"/>
                      <a:pt x="99" y="15"/>
                    </a:cubicBezTo>
                    <a:cubicBezTo>
                      <a:pt x="98" y="14"/>
                      <a:pt x="98" y="8"/>
                      <a:pt x="99" y="7"/>
                    </a:cubicBezTo>
                    <a:cubicBezTo>
                      <a:pt x="99" y="14"/>
                      <a:pt x="104" y="7"/>
                      <a:pt x="105" y="15"/>
                    </a:cubicBezTo>
                    <a:cubicBezTo>
                      <a:pt x="109" y="17"/>
                      <a:pt x="105" y="9"/>
                      <a:pt x="109" y="10"/>
                    </a:cubicBezTo>
                    <a:cubicBezTo>
                      <a:pt x="110" y="6"/>
                      <a:pt x="105" y="8"/>
                      <a:pt x="105" y="5"/>
                    </a:cubicBezTo>
                    <a:cubicBezTo>
                      <a:pt x="106" y="2"/>
                      <a:pt x="108" y="7"/>
                      <a:pt x="108" y="2"/>
                    </a:cubicBezTo>
                    <a:cubicBezTo>
                      <a:pt x="102" y="0"/>
                      <a:pt x="89" y="9"/>
                      <a:pt x="78" y="11"/>
                    </a:cubicBezTo>
                    <a:cubicBezTo>
                      <a:pt x="79" y="7"/>
                      <a:pt x="79" y="7"/>
                      <a:pt x="79" y="7"/>
                    </a:cubicBezTo>
                    <a:cubicBezTo>
                      <a:pt x="74" y="10"/>
                      <a:pt x="66" y="10"/>
                      <a:pt x="61" y="3"/>
                    </a:cubicBezTo>
                    <a:cubicBezTo>
                      <a:pt x="62" y="7"/>
                      <a:pt x="53" y="1"/>
                      <a:pt x="54" y="10"/>
                    </a:cubicBezTo>
                    <a:cubicBezTo>
                      <a:pt x="53" y="8"/>
                      <a:pt x="52" y="8"/>
                      <a:pt x="51" y="7"/>
                    </a:cubicBezTo>
                    <a:cubicBezTo>
                      <a:pt x="50" y="10"/>
                      <a:pt x="50" y="10"/>
                      <a:pt x="50" y="10"/>
                    </a:cubicBezTo>
                    <a:cubicBezTo>
                      <a:pt x="47" y="10"/>
                      <a:pt x="48" y="6"/>
                      <a:pt x="45" y="6"/>
                    </a:cubicBezTo>
                    <a:cubicBezTo>
                      <a:pt x="47" y="10"/>
                      <a:pt x="44" y="11"/>
                      <a:pt x="43" y="14"/>
                    </a:cubicBezTo>
                    <a:cubicBezTo>
                      <a:pt x="40" y="10"/>
                      <a:pt x="36" y="6"/>
                      <a:pt x="32" y="3"/>
                    </a:cubicBezTo>
                    <a:cubicBezTo>
                      <a:pt x="33" y="4"/>
                      <a:pt x="33" y="5"/>
                      <a:pt x="34" y="7"/>
                    </a:cubicBezTo>
                    <a:cubicBezTo>
                      <a:pt x="32" y="5"/>
                      <a:pt x="32" y="9"/>
                      <a:pt x="32" y="10"/>
                    </a:cubicBezTo>
                    <a:cubicBezTo>
                      <a:pt x="30" y="10"/>
                      <a:pt x="30" y="5"/>
                      <a:pt x="30" y="3"/>
                    </a:cubicBezTo>
                    <a:cubicBezTo>
                      <a:pt x="26" y="2"/>
                      <a:pt x="24" y="11"/>
                      <a:pt x="22" y="8"/>
                    </a:cubicBezTo>
                    <a:cubicBezTo>
                      <a:pt x="23" y="11"/>
                      <a:pt x="23" y="11"/>
                      <a:pt x="23" y="11"/>
                    </a:cubicBezTo>
                    <a:cubicBezTo>
                      <a:pt x="19" y="12"/>
                      <a:pt x="15" y="8"/>
                      <a:pt x="11" y="9"/>
                    </a:cubicBezTo>
                    <a:cubicBezTo>
                      <a:pt x="9" y="4"/>
                      <a:pt x="14" y="5"/>
                      <a:pt x="16" y="3"/>
                    </a:cubicBezTo>
                    <a:cubicBezTo>
                      <a:pt x="15" y="2"/>
                      <a:pt x="13" y="1"/>
                      <a:pt x="13" y="0"/>
                    </a:cubicBezTo>
                    <a:cubicBezTo>
                      <a:pt x="11" y="2"/>
                      <a:pt x="8" y="6"/>
                      <a:pt x="6" y="8"/>
                    </a:cubicBezTo>
                    <a:cubicBezTo>
                      <a:pt x="8" y="2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25" name="Freeform 1318">
                <a:extLst>
                  <a:ext uri="{FF2B5EF4-FFF2-40B4-BE49-F238E27FC236}">
                    <a16:creationId xmlns:a16="http://schemas.microsoft.com/office/drawing/2014/main" xmlns="" id="{13A54931-61F6-9848-80D0-DA34A996A2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70" y="2704"/>
                <a:ext cx="1" cy="2"/>
              </a:xfrm>
              <a:custGeom>
                <a:avLst/>
                <a:gdLst>
                  <a:gd name="T0" fmla="*/ 0 w 1"/>
                  <a:gd name="T1" fmla="*/ 2 h 2"/>
                  <a:gd name="T2" fmla="*/ 1 w 1"/>
                  <a:gd name="T3" fmla="*/ 0 h 2"/>
                  <a:gd name="T4" fmla="*/ 0 w 1"/>
                  <a:gd name="T5" fmla="*/ 0 h 2"/>
                  <a:gd name="T6" fmla="*/ 0 w 1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26" name="Freeform 1319">
                <a:extLst>
                  <a:ext uri="{FF2B5EF4-FFF2-40B4-BE49-F238E27FC236}">
                    <a16:creationId xmlns:a16="http://schemas.microsoft.com/office/drawing/2014/main" xmlns="" id="{84F12F5E-2FA0-FD47-A70D-58B3F7E11A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9" y="2707"/>
                <a:ext cx="1" cy="1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27" name="Rectangle 1320">
                <a:extLst>
                  <a:ext uri="{FF2B5EF4-FFF2-40B4-BE49-F238E27FC236}">
                    <a16:creationId xmlns:a16="http://schemas.microsoft.com/office/drawing/2014/main" xmlns="" id="{83E0F8A2-3E63-B54B-AA0D-758D51B8F69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81" y="2719"/>
                <a:ext cx="1" cy="1"/>
              </a:xfrm>
              <a:prstGeom prst="rect">
                <a:avLst/>
              </a:pr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28" name="Freeform 1321">
                <a:extLst>
                  <a:ext uri="{FF2B5EF4-FFF2-40B4-BE49-F238E27FC236}">
                    <a16:creationId xmlns:a16="http://schemas.microsoft.com/office/drawing/2014/main" xmlns="" id="{8787CF8E-D73A-DA44-90C3-EDADB3EE81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84" y="2704"/>
                <a:ext cx="3" cy="5"/>
              </a:xfrm>
              <a:custGeom>
                <a:avLst/>
                <a:gdLst>
                  <a:gd name="T0" fmla="*/ 0 w 3"/>
                  <a:gd name="T1" fmla="*/ 0 h 5"/>
                  <a:gd name="T2" fmla="*/ 3 w 3"/>
                  <a:gd name="T3" fmla="*/ 5 h 5"/>
                  <a:gd name="T4" fmla="*/ 0 w 3"/>
                  <a:gd name="T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5">
                    <a:moveTo>
                      <a:pt x="0" y="0"/>
                    </a:moveTo>
                    <a:cubicBezTo>
                      <a:pt x="3" y="5"/>
                      <a:pt x="3" y="5"/>
                      <a:pt x="3" y="5"/>
                    </a:cubicBezTo>
                    <a:cubicBezTo>
                      <a:pt x="3" y="3"/>
                      <a:pt x="3" y="2"/>
                      <a:pt x="0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29" name="Freeform 1322">
                <a:extLst>
                  <a:ext uri="{FF2B5EF4-FFF2-40B4-BE49-F238E27FC236}">
                    <a16:creationId xmlns:a16="http://schemas.microsoft.com/office/drawing/2014/main" xmlns="" id="{D760F51E-7D23-094B-B85B-46397CF64A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06" y="2706"/>
                <a:ext cx="2" cy="3"/>
              </a:xfrm>
              <a:custGeom>
                <a:avLst/>
                <a:gdLst>
                  <a:gd name="T0" fmla="*/ 2 w 3"/>
                  <a:gd name="T1" fmla="*/ 3 h 3"/>
                  <a:gd name="T2" fmla="*/ 3 w 3"/>
                  <a:gd name="T3" fmla="*/ 0 h 3"/>
                  <a:gd name="T4" fmla="*/ 2 w 3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3">
                    <a:moveTo>
                      <a:pt x="2" y="3"/>
                    </a:moveTo>
                    <a:cubicBezTo>
                      <a:pt x="3" y="2"/>
                      <a:pt x="2" y="1"/>
                      <a:pt x="3" y="0"/>
                    </a:cubicBezTo>
                    <a:cubicBezTo>
                      <a:pt x="1" y="0"/>
                      <a:pt x="0" y="1"/>
                      <a:pt x="2" y="3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30" name="Freeform 1323">
                <a:extLst>
                  <a:ext uri="{FF2B5EF4-FFF2-40B4-BE49-F238E27FC236}">
                    <a16:creationId xmlns:a16="http://schemas.microsoft.com/office/drawing/2014/main" xmlns="" id="{72E48307-243C-1E41-8627-3DEBC78C29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63" y="2705"/>
                <a:ext cx="3" cy="2"/>
              </a:xfrm>
              <a:custGeom>
                <a:avLst/>
                <a:gdLst>
                  <a:gd name="T0" fmla="*/ 3 w 3"/>
                  <a:gd name="T1" fmla="*/ 0 h 2"/>
                  <a:gd name="T2" fmla="*/ 0 w 3"/>
                  <a:gd name="T3" fmla="*/ 1 h 2"/>
                  <a:gd name="T4" fmla="*/ 0 w 3"/>
                  <a:gd name="T5" fmla="*/ 2 h 2"/>
                  <a:gd name="T6" fmla="*/ 3 w 3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2">
                    <a:moveTo>
                      <a:pt x="3" y="0"/>
                    </a:moveTo>
                    <a:lnTo>
                      <a:pt x="0" y="1"/>
                    </a:lnTo>
                    <a:lnTo>
                      <a:pt x="0" y="2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31" name="Freeform 1324">
                <a:extLst>
                  <a:ext uri="{FF2B5EF4-FFF2-40B4-BE49-F238E27FC236}">
                    <a16:creationId xmlns:a16="http://schemas.microsoft.com/office/drawing/2014/main" xmlns="" id="{C728CB46-1ED9-0C4E-9FDA-3B8FFEE473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05" y="2705"/>
                <a:ext cx="51" cy="22"/>
              </a:xfrm>
              <a:custGeom>
                <a:avLst/>
                <a:gdLst>
                  <a:gd name="T0" fmla="*/ 4 w 60"/>
                  <a:gd name="T1" fmla="*/ 21 h 25"/>
                  <a:gd name="T2" fmla="*/ 15 w 60"/>
                  <a:gd name="T3" fmla="*/ 23 h 25"/>
                  <a:gd name="T4" fmla="*/ 22 w 60"/>
                  <a:gd name="T5" fmla="*/ 13 h 25"/>
                  <a:gd name="T6" fmla="*/ 21 w 60"/>
                  <a:gd name="T7" fmla="*/ 22 h 25"/>
                  <a:gd name="T8" fmla="*/ 41 w 60"/>
                  <a:gd name="T9" fmla="*/ 15 h 25"/>
                  <a:gd name="T10" fmla="*/ 41 w 60"/>
                  <a:gd name="T11" fmla="*/ 18 h 25"/>
                  <a:gd name="T12" fmla="*/ 49 w 60"/>
                  <a:gd name="T13" fmla="*/ 8 h 25"/>
                  <a:gd name="T14" fmla="*/ 49 w 60"/>
                  <a:gd name="T15" fmla="*/ 19 h 25"/>
                  <a:gd name="T16" fmla="*/ 49 w 60"/>
                  <a:gd name="T17" fmla="*/ 20 h 25"/>
                  <a:gd name="T18" fmla="*/ 59 w 60"/>
                  <a:gd name="T19" fmla="*/ 16 h 25"/>
                  <a:gd name="T20" fmla="*/ 60 w 60"/>
                  <a:gd name="T21" fmla="*/ 10 h 25"/>
                  <a:gd name="T22" fmla="*/ 60 w 60"/>
                  <a:gd name="T23" fmla="*/ 4 h 25"/>
                  <a:gd name="T24" fmla="*/ 53 w 60"/>
                  <a:gd name="T25" fmla="*/ 9 h 25"/>
                  <a:gd name="T26" fmla="*/ 52 w 60"/>
                  <a:gd name="T27" fmla="*/ 5 h 25"/>
                  <a:gd name="T28" fmla="*/ 49 w 60"/>
                  <a:gd name="T29" fmla="*/ 8 h 25"/>
                  <a:gd name="T30" fmla="*/ 48 w 60"/>
                  <a:gd name="T31" fmla="*/ 4 h 25"/>
                  <a:gd name="T32" fmla="*/ 43 w 60"/>
                  <a:gd name="T33" fmla="*/ 8 h 25"/>
                  <a:gd name="T34" fmla="*/ 44 w 60"/>
                  <a:gd name="T35" fmla="*/ 6 h 25"/>
                  <a:gd name="T36" fmla="*/ 41 w 60"/>
                  <a:gd name="T37" fmla="*/ 11 h 25"/>
                  <a:gd name="T38" fmla="*/ 38 w 60"/>
                  <a:gd name="T39" fmla="*/ 6 h 25"/>
                  <a:gd name="T40" fmla="*/ 39 w 60"/>
                  <a:gd name="T41" fmla="*/ 10 h 25"/>
                  <a:gd name="T42" fmla="*/ 26 w 60"/>
                  <a:gd name="T43" fmla="*/ 5 h 25"/>
                  <a:gd name="T44" fmla="*/ 25 w 60"/>
                  <a:gd name="T45" fmla="*/ 9 h 25"/>
                  <a:gd name="T46" fmla="*/ 31 w 60"/>
                  <a:gd name="T47" fmla="*/ 5 h 25"/>
                  <a:gd name="T48" fmla="*/ 30 w 60"/>
                  <a:gd name="T49" fmla="*/ 15 h 25"/>
                  <a:gd name="T50" fmla="*/ 22 w 60"/>
                  <a:gd name="T51" fmla="*/ 7 h 25"/>
                  <a:gd name="T52" fmla="*/ 13 w 60"/>
                  <a:gd name="T53" fmla="*/ 9 h 25"/>
                  <a:gd name="T54" fmla="*/ 13 w 60"/>
                  <a:gd name="T55" fmla="*/ 8 h 25"/>
                  <a:gd name="T56" fmla="*/ 6 w 60"/>
                  <a:gd name="T57" fmla="*/ 11 h 25"/>
                  <a:gd name="T58" fmla="*/ 9 w 60"/>
                  <a:gd name="T59" fmla="*/ 13 h 25"/>
                  <a:gd name="T60" fmla="*/ 6 w 60"/>
                  <a:gd name="T61" fmla="*/ 15 h 25"/>
                  <a:gd name="T62" fmla="*/ 6 w 60"/>
                  <a:gd name="T63" fmla="*/ 13 h 25"/>
                  <a:gd name="T64" fmla="*/ 0 w 60"/>
                  <a:gd name="T65" fmla="*/ 20 h 25"/>
                  <a:gd name="T66" fmla="*/ 7 w 60"/>
                  <a:gd name="T67" fmla="*/ 16 h 25"/>
                  <a:gd name="T68" fmla="*/ 4 w 60"/>
                  <a:gd name="T69" fmla="*/ 21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60" h="25">
                    <a:moveTo>
                      <a:pt x="4" y="21"/>
                    </a:moveTo>
                    <a:cubicBezTo>
                      <a:pt x="7" y="25"/>
                      <a:pt x="12" y="22"/>
                      <a:pt x="15" y="23"/>
                    </a:cubicBezTo>
                    <a:cubicBezTo>
                      <a:pt x="22" y="21"/>
                      <a:pt x="16" y="13"/>
                      <a:pt x="22" y="13"/>
                    </a:cubicBezTo>
                    <a:cubicBezTo>
                      <a:pt x="21" y="22"/>
                      <a:pt x="21" y="22"/>
                      <a:pt x="21" y="22"/>
                    </a:cubicBezTo>
                    <a:cubicBezTo>
                      <a:pt x="27" y="21"/>
                      <a:pt x="36" y="23"/>
                      <a:pt x="41" y="15"/>
                    </a:cubicBezTo>
                    <a:cubicBezTo>
                      <a:pt x="42" y="16"/>
                      <a:pt x="43" y="17"/>
                      <a:pt x="41" y="18"/>
                    </a:cubicBezTo>
                    <a:cubicBezTo>
                      <a:pt x="46" y="18"/>
                      <a:pt x="43" y="5"/>
                      <a:pt x="49" y="8"/>
                    </a:cubicBezTo>
                    <a:cubicBezTo>
                      <a:pt x="44" y="14"/>
                      <a:pt x="51" y="13"/>
                      <a:pt x="49" y="19"/>
                    </a:cubicBezTo>
                    <a:cubicBezTo>
                      <a:pt x="49" y="20"/>
                      <a:pt x="49" y="20"/>
                      <a:pt x="49" y="20"/>
                    </a:cubicBezTo>
                    <a:cubicBezTo>
                      <a:pt x="52" y="19"/>
                      <a:pt x="57" y="16"/>
                      <a:pt x="59" y="16"/>
                    </a:cubicBezTo>
                    <a:cubicBezTo>
                      <a:pt x="59" y="14"/>
                      <a:pt x="57" y="10"/>
                      <a:pt x="60" y="10"/>
                    </a:cubicBezTo>
                    <a:cubicBezTo>
                      <a:pt x="59" y="9"/>
                      <a:pt x="59" y="7"/>
                      <a:pt x="60" y="4"/>
                    </a:cubicBezTo>
                    <a:cubicBezTo>
                      <a:pt x="56" y="7"/>
                      <a:pt x="55" y="6"/>
                      <a:pt x="53" y="9"/>
                    </a:cubicBezTo>
                    <a:cubicBezTo>
                      <a:pt x="51" y="6"/>
                      <a:pt x="54" y="8"/>
                      <a:pt x="52" y="5"/>
                    </a:cubicBezTo>
                    <a:cubicBezTo>
                      <a:pt x="49" y="8"/>
                      <a:pt x="49" y="8"/>
                      <a:pt x="49" y="8"/>
                    </a:cubicBezTo>
                    <a:cubicBezTo>
                      <a:pt x="47" y="7"/>
                      <a:pt x="51" y="4"/>
                      <a:pt x="48" y="4"/>
                    </a:cubicBezTo>
                    <a:cubicBezTo>
                      <a:pt x="48" y="6"/>
                      <a:pt x="46" y="8"/>
                      <a:pt x="43" y="8"/>
                    </a:cubicBezTo>
                    <a:cubicBezTo>
                      <a:pt x="44" y="6"/>
                      <a:pt x="44" y="6"/>
                      <a:pt x="44" y="6"/>
                    </a:cubicBezTo>
                    <a:cubicBezTo>
                      <a:pt x="42" y="8"/>
                      <a:pt x="40" y="6"/>
                      <a:pt x="41" y="11"/>
                    </a:cubicBezTo>
                    <a:cubicBezTo>
                      <a:pt x="38" y="6"/>
                      <a:pt x="38" y="6"/>
                      <a:pt x="38" y="6"/>
                    </a:cubicBezTo>
                    <a:cubicBezTo>
                      <a:pt x="39" y="10"/>
                      <a:pt x="39" y="10"/>
                      <a:pt x="39" y="10"/>
                    </a:cubicBezTo>
                    <a:cubicBezTo>
                      <a:pt x="34" y="9"/>
                      <a:pt x="32" y="0"/>
                      <a:pt x="26" y="5"/>
                    </a:cubicBezTo>
                    <a:cubicBezTo>
                      <a:pt x="27" y="6"/>
                      <a:pt x="26" y="8"/>
                      <a:pt x="25" y="9"/>
                    </a:cubicBezTo>
                    <a:cubicBezTo>
                      <a:pt x="28" y="11"/>
                      <a:pt x="28" y="6"/>
                      <a:pt x="31" y="5"/>
                    </a:cubicBezTo>
                    <a:cubicBezTo>
                      <a:pt x="31" y="9"/>
                      <a:pt x="27" y="13"/>
                      <a:pt x="30" y="15"/>
                    </a:cubicBezTo>
                    <a:cubicBezTo>
                      <a:pt x="27" y="11"/>
                      <a:pt x="24" y="16"/>
                      <a:pt x="22" y="7"/>
                    </a:cubicBezTo>
                    <a:cubicBezTo>
                      <a:pt x="18" y="7"/>
                      <a:pt x="17" y="11"/>
                      <a:pt x="13" y="9"/>
                    </a:cubicBezTo>
                    <a:cubicBezTo>
                      <a:pt x="13" y="8"/>
                      <a:pt x="13" y="8"/>
                      <a:pt x="13" y="8"/>
                    </a:cubicBezTo>
                    <a:cubicBezTo>
                      <a:pt x="12" y="14"/>
                      <a:pt x="9" y="5"/>
                      <a:pt x="6" y="11"/>
                    </a:cubicBezTo>
                    <a:cubicBezTo>
                      <a:pt x="9" y="13"/>
                      <a:pt x="9" y="13"/>
                      <a:pt x="9" y="13"/>
                    </a:cubicBezTo>
                    <a:cubicBezTo>
                      <a:pt x="9" y="15"/>
                      <a:pt x="8" y="15"/>
                      <a:pt x="6" y="15"/>
                    </a:cubicBezTo>
                    <a:cubicBezTo>
                      <a:pt x="6" y="15"/>
                      <a:pt x="6" y="15"/>
                      <a:pt x="6" y="13"/>
                    </a:cubicBezTo>
                    <a:cubicBezTo>
                      <a:pt x="5" y="18"/>
                      <a:pt x="1" y="18"/>
                      <a:pt x="0" y="20"/>
                    </a:cubicBezTo>
                    <a:cubicBezTo>
                      <a:pt x="2" y="20"/>
                      <a:pt x="5" y="17"/>
                      <a:pt x="7" y="16"/>
                    </a:cubicBezTo>
                    <a:cubicBezTo>
                      <a:pt x="6" y="18"/>
                      <a:pt x="6" y="22"/>
                      <a:pt x="4" y="2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32" name="Freeform 1325">
                <a:extLst>
                  <a:ext uri="{FF2B5EF4-FFF2-40B4-BE49-F238E27FC236}">
                    <a16:creationId xmlns:a16="http://schemas.microsoft.com/office/drawing/2014/main" xmlns="" id="{0C53B7C0-44E7-6743-A9D2-7CF37948DE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3" y="2709"/>
                <a:ext cx="1" cy="1"/>
              </a:xfrm>
              <a:custGeom>
                <a:avLst/>
                <a:gdLst>
                  <a:gd name="T0" fmla="*/ 1 w 1"/>
                  <a:gd name="T1" fmla="*/ 0 h 2"/>
                  <a:gd name="T2" fmla="*/ 0 w 1"/>
                  <a:gd name="T3" fmla="*/ 2 h 2"/>
                  <a:gd name="T4" fmla="*/ 1 w 1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33" name="Freeform 1326">
                <a:extLst>
                  <a:ext uri="{FF2B5EF4-FFF2-40B4-BE49-F238E27FC236}">
                    <a16:creationId xmlns:a16="http://schemas.microsoft.com/office/drawing/2014/main" xmlns="" id="{FA41E328-4B41-F446-A272-EE33EE5D1C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63" y="2705"/>
                <a:ext cx="40" cy="27"/>
              </a:xfrm>
              <a:custGeom>
                <a:avLst/>
                <a:gdLst>
                  <a:gd name="T0" fmla="*/ 34 w 46"/>
                  <a:gd name="T1" fmla="*/ 14 h 31"/>
                  <a:gd name="T2" fmla="*/ 32 w 46"/>
                  <a:gd name="T3" fmla="*/ 9 h 31"/>
                  <a:gd name="T4" fmla="*/ 33 w 46"/>
                  <a:gd name="T5" fmla="*/ 19 h 31"/>
                  <a:gd name="T6" fmla="*/ 28 w 46"/>
                  <a:gd name="T7" fmla="*/ 21 h 31"/>
                  <a:gd name="T8" fmla="*/ 27 w 46"/>
                  <a:gd name="T9" fmla="*/ 12 h 31"/>
                  <a:gd name="T10" fmla="*/ 22 w 46"/>
                  <a:gd name="T11" fmla="*/ 11 h 31"/>
                  <a:gd name="T12" fmla="*/ 23 w 46"/>
                  <a:gd name="T13" fmla="*/ 17 h 31"/>
                  <a:gd name="T14" fmla="*/ 17 w 46"/>
                  <a:gd name="T15" fmla="*/ 21 h 31"/>
                  <a:gd name="T16" fmla="*/ 20 w 46"/>
                  <a:gd name="T17" fmla="*/ 18 h 31"/>
                  <a:gd name="T18" fmla="*/ 16 w 46"/>
                  <a:gd name="T19" fmla="*/ 12 h 31"/>
                  <a:gd name="T20" fmla="*/ 4 w 46"/>
                  <a:gd name="T21" fmla="*/ 29 h 31"/>
                  <a:gd name="T22" fmla="*/ 8 w 46"/>
                  <a:gd name="T23" fmla="*/ 28 h 31"/>
                  <a:gd name="T24" fmla="*/ 8 w 46"/>
                  <a:gd name="T25" fmla="*/ 20 h 31"/>
                  <a:gd name="T26" fmla="*/ 12 w 46"/>
                  <a:gd name="T27" fmla="*/ 22 h 31"/>
                  <a:gd name="T28" fmla="*/ 10 w 46"/>
                  <a:gd name="T29" fmla="*/ 26 h 31"/>
                  <a:gd name="T30" fmla="*/ 41 w 46"/>
                  <a:gd name="T31" fmla="*/ 24 h 31"/>
                  <a:gd name="T32" fmla="*/ 36 w 46"/>
                  <a:gd name="T33" fmla="*/ 24 h 31"/>
                  <a:gd name="T34" fmla="*/ 40 w 46"/>
                  <a:gd name="T35" fmla="*/ 20 h 31"/>
                  <a:gd name="T36" fmla="*/ 38 w 46"/>
                  <a:gd name="T37" fmla="*/ 13 h 31"/>
                  <a:gd name="T38" fmla="*/ 40 w 46"/>
                  <a:gd name="T39" fmla="*/ 15 h 31"/>
                  <a:gd name="T40" fmla="*/ 40 w 46"/>
                  <a:gd name="T41" fmla="*/ 8 h 31"/>
                  <a:gd name="T42" fmla="*/ 46 w 46"/>
                  <a:gd name="T43" fmla="*/ 5 h 31"/>
                  <a:gd name="T44" fmla="*/ 35 w 46"/>
                  <a:gd name="T45" fmla="*/ 5 h 31"/>
                  <a:gd name="T46" fmla="*/ 34 w 46"/>
                  <a:gd name="T47" fmla="*/ 14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46" h="31">
                    <a:moveTo>
                      <a:pt x="34" y="14"/>
                    </a:moveTo>
                    <a:cubicBezTo>
                      <a:pt x="31" y="14"/>
                      <a:pt x="34" y="11"/>
                      <a:pt x="32" y="9"/>
                    </a:cubicBezTo>
                    <a:cubicBezTo>
                      <a:pt x="29" y="12"/>
                      <a:pt x="35" y="15"/>
                      <a:pt x="33" y="19"/>
                    </a:cubicBezTo>
                    <a:cubicBezTo>
                      <a:pt x="31" y="17"/>
                      <a:pt x="29" y="21"/>
                      <a:pt x="28" y="21"/>
                    </a:cubicBezTo>
                    <a:cubicBezTo>
                      <a:pt x="29" y="19"/>
                      <a:pt x="28" y="13"/>
                      <a:pt x="27" y="12"/>
                    </a:cubicBezTo>
                    <a:cubicBezTo>
                      <a:pt x="26" y="14"/>
                      <a:pt x="24" y="11"/>
                      <a:pt x="22" y="11"/>
                    </a:cubicBezTo>
                    <a:cubicBezTo>
                      <a:pt x="27" y="14"/>
                      <a:pt x="19" y="14"/>
                      <a:pt x="23" y="17"/>
                    </a:cubicBezTo>
                    <a:cubicBezTo>
                      <a:pt x="23" y="20"/>
                      <a:pt x="19" y="23"/>
                      <a:pt x="17" y="21"/>
                    </a:cubicBezTo>
                    <a:cubicBezTo>
                      <a:pt x="17" y="18"/>
                      <a:pt x="19" y="19"/>
                      <a:pt x="20" y="18"/>
                    </a:cubicBezTo>
                    <a:cubicBezTo>
                      <a:pt x="20" y="14"/>
                      <a:pt x="17" y="16"/>
                      <a:pt x="16" y="12"/>
                    </a:cubicBezTo>
                    <a:cubicBezTo>
                      <a:pt x="13" y="19"/>
                      <a:pt x="0" y="19"/>
                      <a:pt x="4" y="29"/>
                    </a:cubicBezTo>
                    <a:cubicBezTo>
                      <a:pt x="6" y="31"/>
                      <a:pt x="7" y="28"/>
                      <a:pt x="8" y="28"/>
                    </a:cubicBezTo>
                    <a:cubicBezTo>
                      <a:pt x="4" y="26"/>
                      <a:pt x="8" y="22"/>
                      <a:pt x="8" y="20"/>
                    </a:cubicBezTo>
                    <a:cubicBezTo>
                      <a:pt x="10" y="22"/>
                      <a:pt x="13" y="19"/>
                      <a:pt x="12" y="22"/>
                    </a:cubicBezTo>
                    <a:cubicBezTo>
                      <a:pt x="10" y="26"/>
                      <a:pt x="10" y="26"/>
                      <a:pt x="10" y="26"/>
                    </a:cubicBezTo>
                    <a:cubicBezTo>
                      <a:pt x="19" y="28"/>
                      <a:pt x="31" y="26"/>
                      <a:pt x="41" y="24"/>
                    </a:cubicBezTo>
                    <a:cubicBezTo>
                      <a:pt x="36" y="24"/>
                      <a:pt x="36" y="24"/>
                      <a:pt x="36" y="24"/>
                    </a:cubicBezTo>
                    <a:cubicBezTo>
                      <a:pt x="37" y="21"/>
                      <a:pt x="39" y="21"/>
                      <a:pt x="40" y="20"/>
                    </a:cubicBezTo>
                    <a:cubicBezTo>
                      <a:pt x="38" y="13"/>
                      <a:pt x="38" y="13"/>
                      <a:pt x="38" y="13"/>
                    </a:cubicBezTo>
                    <a:cubicBezTo>
                      <a:pt x="39" y="14"/>
                      <a:pt x="40" y="13"/>
                      <a:pt x="40" y="15"/>
                    </a:cubicBezTo>
                    <a:cubicBezTo>
                      <a:pt x="42" y="12"/>
                      <a:pt x="41" y="11"/>
                      <a:pt x="40" y="8"/>
                    </a:cubicBezTo>
                    <a:cubicBezTo>
                      <a:pt x="43" y="7"/>
                      <a:pt x="44" y="10"/>
                      <a:pt x="46" y="5"/>
                    </a:cubicBezTo>
                    <a:cubicBezTo>
                      <a:pt x="40" y="0"/>
                      <a:pt x="42" y="10"/>
                      <a:pt x="35" y="5"/>
                    </a:cubicBezTo>
                    <a:lnTo>
                      <a:pt x="34" y="14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34" name="Freeform 1327">
                <a:extLst>
                  <a:ext uri="{FF2B5EF4-FFF2-40B4-BE49-F238E27FC236}">
                    <a16:creationId xmlns:a16="http://schemas.microsoft.com/office/drawing/2014/main" xmlns="" id="{9AFAF14E-6094-FD4F-99BC-ECE75E43FB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02" y="2714"/>
                <a:ext cx="1" cy="3"/>
              </a:xfrm>
              <a:custGeom>
                <a:avLst/>
                <a:gdLst>
                  <a:gd name="T0" fmla="*/ 1 w 1"/>
                  <a:gd name="T1" fmla="*/ 0 h 3"/>
                  <a:gd name="T2" fmla="*/ 0 w 1"/>
                  <a:gd name="T3" fmla="*/ 3 h 3"/>
                  <a:gd name="T4" fmla="*/ 1 w 1"/>
                  <a:gd name="T5" fmla="*/ 2 h 3"/>
                  <a:gd name="T6" fmla="*/ 1 w 1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3">
                    <a:moveTo>
                      <a:pt x="1" y="0"/>
                    </a:moveTo>
                    <a:lnTo>
                      <a:pt x="0" y="3"/>
                    </a:lnTo>
                    <a:lnTo>
                      <a:pt x="1" y="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35" name="Freeform 1328">
                <a:extLst>
                  <a:ext uri="{FF2B5EF4-FFF2-40B4-BE49-F238E27FC236}">
                    <a16:creationId xmlns:a16="http://schemas.microsoft.com/office/drawing/2014/main" xmlns="" id="{7B19174C-990D-EC4B-BF43-4480286574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00" y="2722"/>
                <a:ext cx="2" cy="5"/>
              </a:xfrm>
              <a:custGeom>
                <a:avLst/>
                <a:gdLst>
                  <a:gd name="T0" fmla="*/ 2 w 3"/>
                  <a:gd name="T1" fmla="*/ 5 h 5"/>
                  <a:gd name="T2" fmla="*/ 3 w 3"/>
                  <a:gd name="T3" fmla="*/ 1 h 5"/>
                  <a:gd name="T4" fmla="*/ 2 w 3"/>
                  <a:gd name="T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5">
                    <a:moveTo>
                      <a:pt x="2" y="5"/>
                    </a:moveTo>
                    <a:cubicBezTo>
                      <a:pt x="3" y="1"/>
                      <a:pt x="3" y="1"/>
                      <a:pt x="3" y="1"/>
                    </a:cubicBezTo>
                    <a:cubicBezTo>
                      <a:pt x="0" y="0"/>
                      <a:pt x="1" y="2"/>
                      <a:pt x="2" y="5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36" name="Freeform 1329">
                <a:extLst>
                  <a:ext uri="{FF2B5EF4-FFF2-40B4-BE49-F238E27FC236}">
                    <a16:creationId xmlns:a16="http://schemas.microsoft.com/office/drawing/2014/main" xmlns="" id="{1F6A4AF3-55AB-A745-912F-3DD06C16E8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72" y="2716"/>
                <a:ext cx="3" cy="2"/>
              </a:xfrm>
              <a:custGeom>
                <a:avLst/>
                <a:gdLst>
                  <a:gd name="T0" fmla="*/ 3 w 3"/>
                  <a:gd name="T1" fmla="*/ 0 h 3"/>
                  <a:gd name="T2" fmla="*/ 0 w 3"/>
                  <a:gd name="T3" fmla="*/ 1 h 3"/>
                  <a:gd name="T4" fmla="*/ 2 w 3"/>
                  <a:gd name="T5" fmla="*/ 3 h 3"/>
                  <a:gd name="T6" fmla="*/ 3 w 3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3">
                    <a:moveTo>
                      <a:pt x="3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1"/>
                      <a:pt x="2" y="0"/>
                      <a:pt x="3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37" name="Freeform 1330">
                <a:extLst>
                  <a:ext uri="{FF2B5EF4-FFF2-40B4-BE49-F238E27FC236}">
                    <a16:creationId xmlns:a16="http://schemas.microsoft.com/office/drawing/2014/main" xmlns="" id="{9529F70E-9FAB-FC4B-81CD-1044F87AE3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6" y="2720"/>
                <a:ext cx="12" cy="12"/>
              </a:xfrm>
              <a:custGeom>
                <a:avLst/>
                <a:gdLst>
                  <a:gd name="T0" fmla="*/ 0 w 14"/>
                  <a:gd name="T1" fmla="*/ 14 h 14"/>
                  <a:gd name="T2" fmla="*/ 11 w 14"/>
                  <a:gd name="T3" fmla="*/ 13 h 14"/>
                  <a:gd name="T4" fmla="*/ 11 w 14"/>
                  <a:gd name="T5" fmla="*/ 1 h 14"/>
                  <a:gd name="T6" fmla="*/ 6 w 14"/>
                  <a:gd name="T7" fmla="*/ 9 h 14"/>
                  <a:gd name="T8" fmla="*/ 0 w 14"/>
                  <a:gd name="T9" fmla="*/ 9 h 14"/>
                  <a:gd name="T10" fmla="*/ 0 w 14"/>
                  <a:gd name="T11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" h="14">
                    <a:moveTo>
                      <a:pt x="0" y="14"/>
                    </a:moveTo>
                    <a:cubicBezTo>
                      <a:pt x="4" y="13"/>
                      <a:pt x="6" y="10"/>
                      <a:pt x="11" y="13"/>
                    </a:cubicBezTo>
                    <a:cubicBezTo>
                      <a:pt x="14" y="8"/>
                      <a:pt x="10" y="5"/>
                      <a:pt x="11" y="1"/>
                    </a:cubicBezTo>
                    <a:cubicBezTo>
                      <a:pt x="8" y="0"/>
                      <a:pt x="9" y="7"/>
                      <a:pt x="6" y="9"/>
                    </a:cubicBezTo>
                    <a:cubicBezTo>
                      <a:pt x="5" y="5"/>
                      <a:pt x="2" y="10"/>
                      <a:pt x="0" y="9"/>
                    </a:cubicBezTo>
                    <a:cubicBezTo>
                      <a:pt x="0" y="11"/>
                      <a:pt x="0" y="12"/>
                      <a:pt x="0" y="14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38" name="Freeform 1331">
                <a:extLst>
                  <a:ext uri="{FF2B5EF4-FFF2-40B4-BE49-F238E27FC236}">
                    <a16:creationId xmlns:a16="http://schemas.microsoft.com/office/drawing/2014/main" xmlns="" id="{FBFD9B99-F969-124C-BD63-FBD72AB565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61" y="2711"/>
                <a:ext cx="98" cy="25"/>
              </a:xfrm>
              <a:custGeom>
                <a:avLst/>
                <a:gdLst>
                  <a:gd name="T0" fmla="*/ 93 w 114"/>
                  <a:gd name="T1" fmla="*/ 11 h 29"/>
                  <a:gd name="T2" fmla="*/ 87 w 114"/>
                  <a:gd name="T3" fmla="*/ 12 h 29"/>
                  <a:gd name="T4" fmla="*/ 90 w 114"/>
                  <a:gd name="T5" fmla="*/ 9 h 29"/>
                  <a:gd name="T6" fmla="*/ 85 w 114"/>
                  <a:gd name="T7" fmla="*/ 7 h 29"/>
                  <a:gd name="T8" fmla="*/ 86 w 114"/>
                  <a:gd name="T9" fmla="*/ 9 h 29"/>
                  <a:gd name="T10" fmla="*/ 75 w 114"/>
                  <a:gd name="T11" fmla="*/ 11 h 29"/>
                  <a:gd name="T12" fmla="*/ 74 w 114"/>
                  <a:gd name="T13" fmla="*/ 16 h 29"/>
                  <a:gd name="T14" fmla="*/ 66 w 114"/>
                  <a:gd name="T15" fmla="*/ 9 h 29"/>
                  <a:gd name="T16" fmla="*/ 69 w 114"/>
                  <a:gd name="T17" fmla="*/ 20 h 29"/>
                  <a:gd name="T18" fmla="*/ 57 w 114"/>
                  <a:gd name="T19" fmla="*/ 17 h 29"/>
                  <a:gd name="T20" fmla="*/ 59 w 114"/>
                  <a:gd name="T21" fmla="*/ 16 h 29"/>
                  <a:gd name="T22" fmla="*/ 53 w 114"/>
                  <a:gd name="T23" fmla="*/ 16 h 29"/>
                  <a:gd name="T24" fmla="*/ 53 w 114"/>
                  <a:gd name="T25" fmla="*/ 11 h 29"/>
                  <a:gd name="T26" fmla="*/ 44 w 114"/>
                  <a:gd name="T27" fmla="*/ 12 h 29"/>
                  <a:gd name="T28" fmla="*/ 44 w 114"/>
                  <a:gd name="T29" fmla="*/ 9 h 29"/>
                  <a:gd name="T30" fmla="*/ 27 w 114"/>
                  <a:gd name="T31" fmla="*/ 14 h 29"/>
                  <a:gd name="T32" fmla="*/ 24 w 114"/>
                  <a:gd name="T33" fmla="*/ 11 h 29"/>
                  <a:gd name="T34" fmla="*/ 26 w 114"/>
                  <a:gd name="T35" fmla="*/ 21 h 29"/>
                  <a:gd name="T36" fmla="*/ 19 w 114"/>
                  <a:gd name="T37" fmla="*/ 21 h 29"/>
                  <a:gd name="T38" fmla="*/ 20 w 114"/>
                  <a:gd name="T39" fmla="*/ 14 h 29"/>
                  <a:gd name="T40" fmla="*/ 16 w 114"/>
                  <a:gd name="T41" fmla="*/ 17 h 29"/>
                  <a:gd name="T42" fmla="*/ 13 w 114"/>
                  <a:gd name="T43" fmla="*/ 12 h 29"/>
                  <a:gd name="T44" fmla="*/ 6 w 114"/>
                  <a:gd name="T45" fmla="*/ 21 h 29"/>
                  <a:gd name="T46" fmla="*/ 1 w 114"/>
                  <a:gd name="T47" fmla="*/ 20 h 29"/>
                  <a:gd name="T48" fmla="*/ 5 w 114"/>
                  <a:gd name="T49" fmla="*/ 29 h 29"/>
                  <a:gd name="T50" fmla="*/ 30 w 114"/>
                  <a:gd name="T51" fmla="*/ 25 h 29"/>
                  <a:gd name="T52" fmla="*/ 36 w 114"/>
                  <a:gd name="T53" fmla="*/ 20 h 29"/>
                  <a:gd name="T54" fmla="*/ 38 w 114"/>
                  <a:gd name="T55" fmla="*/ 26 h 29"/>
                  <a:gd name="T56" fmla="*/ 37 w 114"/>
                  <a:gd name="T57" fmla="*/ 20 h 29"/>
                  <a:gd name="T58" fmla="*/ 42 w 114"/>
                  <a:gd name="T59" fmla="*/ 25 h 29"/>
                  <a:gd name="T60" fmla="*/ 44 w 114"/>
                  <a:gd name="T61" fmla="*/ 19 h 29"/>
                  <a:gd name="T62" fmla="*/ 46 w 114"/>
                  <a:gd name="T63" fmla="*/ 26 h 29"/>
                  <a:gd name="T64" fmla="*/ 87 w 114"/>
                  <a:gd name="T65" fmla="*/ 21 h 29"/>
                  <a:gd name="T66" fmla="*/ 85 w 114"/>
                  <a:gd name="T67" fmla="*/ 16 h 29"/>
                  <a:gd name="T68" fmla="*/ 101 w 114"/>
                  <a:gd name="T69" fmla="*/ 15 h 29"/>
                  <a:gd name="T70" fmla="*/ 102 w 114"/>
                  <a:gd name="T71" fmla="*/ 11 h 29"/>
                  <a:gd name="T72" fmla="*/ 103 w 114"/>
                  <a:gd name="T73" fmla="*/ 21 h 29"/>
                  <a:gd name="T74" fmla="*/ 108 w 114"/>
                  <a:gd name="T75" fmla="*/ 19 h 29"/>
                  <a:gd name="T76" fmla="*/ 104 w 114"/>
                  <a:gd name="T77" fmla="*/ 17 h 29"/>
                  <a:gd name="T78" fmla="*/ 110 w 114"/>
                  <a:gd name="T79" fmla="*/ 19 h 29"/>
                  <a:gd name="T80" fmla="*/ 105 w 114"/>
                  <a:gd name="T81" fmla="*/ 8 h 29"/>
                  <a:gd name="T82" fmla="*/ 93 w 114"/>
                  <a:gd name="T83" fmla="*/ 4 h 29"/>
                  <a:gd name="T84" fmla="*/ 93 w 114"/>
                  <a:gd name="T85" fmla="*/ 11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14" h="29">
                    <a:moveTo>
                      <a:pt x="93" y="11"/>
                    </a:moveTo>
                    <a:cubicBezTo>
                      <a:pt x="91" y="11"/>
                      <a:pt x="89" y="14"/>
                      <a:pt x="87" y="12"/>
                    </a:cubicBezTo>
                    <a:cubicBezTo>
                      <a:pt x="87" y="10"/>
                      <a:pt x="89" y="9"/>
                      <a:pt x="90" y="9"/>
                    </a:cubicBezTo>
                    <a:cubicBezTo>
                      <a:pt x="89" y="4"/>
                      <a:pt x="88" y="10"/>
                      <a:pt x="85" y="7"/>
                    </a:cubicBezTo>
                    <a:cubicBezTo>
                      <a:pt x="85" y="7"/>
                      <a:pt x="86" y="8"/>
                      <a:pt x="86" y="9"/>
                    </a:cubicBezTo>
                    <a:cubicBezTo>
                      <a:pt x="80" y="8"/>
                      <a:pt x="83" y="14"/>
                      <a:pt x="75" y="11"/>
                    </a:cubicBezTo>
                    <a:cubicBezTo>
                      <a:pt x="74" y="13"/>
                      <a:pt x="73" y="13"/>
                      <a:pt x="74" y="16"/>
                    </a:cubicBezTo>
                    <a:cubicBezTo>
                      <a:pt x="69" y="12"/>
                      <a:pt x="71" y="12"/>
                      <a:pt x="66" y="9"/>
                    </a:cubicBezTo>
                    <a:cubicBezTo>
                      <a:pt x="66" y="11"/>
                      <a:pt x="68" y="15"/>
                      <a:pt x="69" y="20"/>
                    </a:cubicBezTo>
                    <a:cubicBezTo>
                      <a:pt x="61" y="14"/>
                      <a:pt x="62" y="21"/>
                      <a:pt x="57" y="17"/>
                    </a:cubicBezTo>
                    <a:cubicBezTo>
                      <a:pt x="57" y="16"/>
                      <a:pt x="58" y="15"/>
                      <a:pt x="59" y="16"/>
                    </a:cubicBezTo>
                    <a:cubicBezTo>
                      <a:pt x="58" y="10"/>
                      <a:pt x="55" y="17"/>
                      <a:pt x="53" y="16"/>
                    </a:cubicBezTo>
                    <a:cubicBezTo>
                      <a:pt x="53" y="11"/>
                      <a:pt x="53" y="11"/>
                      <a:pt x="53" y="11"/>
                    </a:cubicBezTo>
                    <a:cubicBezTo>
                      <a:pt x="50" y="12"/>
                      <a:pt x="47" y="15"/>
                      <a:pt x="44" y="12"/>
                    </a:cubicBezTo>
                    <a:cubicBezTo>
                      <a:pt x="44" y="9"/>
                      <a:pt x="44" y="9"/>
                      <a:pt x="44" y="9"/>
                    </a:cubicBezTo>
                    <a:cubicBezTo>
                      <a:pt x="38" y="14"/>
                      <a:pt x="31" y="12"/>
                      <a:pt x="27" y="14"/>
                    </a:cubicBezTo>
                    <a:cubicBezTo>
                      <a:pt x="24" y="11"/>
                      <a:pt x="24" y="11"/>
                      <a:pt x="24" y="11"/>
                    </a:cubicBezTo>
                    <a:cubicBezTo>
                      <a:pt x="17" y="16"/>
                      <a:pt x="31" y="13"/>
                      <a:pt x="26" y="21"/>
                    </a:cubicBezTo>
                    <a:cubicBezTo>
                      <a:pt x="25" y="11"/>
                      <a:pt x="23" y="24"/>
                      <a:pt x="19" y="21"/>
                    </a:cubicBezTo>
                    <a:cubicBezTo>
                      <a:pt x="16" y="17"/>
                      <a:pt x="22" y="19"/>
                      <a:pt x="20" y="14"/>
                    </a:cubicBezTo>
                    <a:cubicBezTo>
                      <a:pt x="19" y="19"/>
                      <a:pt x="18" y="16"/>
                      <a:pt x="16" y="17"/>
                    </a:cubicBezTo>
                    <a:cubicBezTo>
                      <a:pt x="16" y="13"/>
                      <a:pt x="12" y="17"/>
                      <a:pt x="13" y="12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4" y="18"/>
                      <a:pt x="2" y="19"/>
                      <a:pt x="1" y="20"/>
                    </a:cubicBezTo>
                    <a:cubicBezTo>
                      <a:pt x="5" y="19"/>
                      <a:pt x="0" y="27"/>
                      <a:pt x="5" y="29"/>
                    </a:cubicBezTo>
                    <a:cubicBezTo>
                      <a:pt x="11" y="26"/>
                      <a:pt x="22" y="24"/>
                      <a:pt x="30" y="25"/>
                    </a:cubicBezTo>
                    <a:cubicBezTo>
                      <a:pt x="31" y="19"/>
                      <a:pt x="35" y="25"/>
                      <a:pt x="36" y="20"/>
                    </a:cubicBezTo>
                    <a:cubicBezTo>
                      <a:pt x="38" y="26"/>
                      <a:pt x="38" y="26"/>
                      <a:pt x="38" y="26"/>
                    </a:cubicBezTo>
                    <a:cubicBezTo>
                      <a:pt x="43" y="24"/>
                      <a:pt x="36" y="22"/>
                      <a:pt x="37" y="20"/>
                    </a:cubicBezTo>
                    <a:cubicBezTo>
                      <a:pt x="40" y="19"/>
                      <a:pt x="42" y="23"/>
                      <a:pt x="42" y="25"/>
                    </a:cubicBezTo>
                    <a:cubicBezTo>
                      <a:pt x="45" y="25"/>
                      <a:pt x="42" y="23"/>
                      <a:pt x="44" y="19"/>
                    </a:cubicBezTo>
                    <a:cubicBezTo>
                      <a:pt x="46" y="26"/>
                      <a:pt x="46" y="26"/>
                      <a:pt x="46" y="26"/>
                    </a:cubicBezTo>
                    <a:cubicBezTo>
                      <a:pt x="58" y="23"/>
                      <a:pt x="73" y="18"/>
                      <a:pt x="87" y="21"/>
                    </a:cubicBezTo>
                    <a:cubicBezTo>
                      <a:pt x="85" y="16"/>
                      <a:pt x="85" y="16"/>
                      <a:pt x="85" y="16"/>
                    </a:cubicBezTo>
                    <a:cubicBezTo>
                      <a:pt x="92" y="18"/>
                      <a:pt x="95" y="6"/>
                      <a:pt x="101" y="15"/>
                    </a:cubicBezTo>
                    <a:cubicBezTo>
                      <a:pt x="102" y="11"/>
                      <a:pt x="102" y="11"/>
                      <a:pt x="102" y="11"/>
                    </a:cubicBezTo>
                    <a:cubicBezTo>
                      <a:pt x="102" y="13"/>
                      <a:pt x="104" y="18"/>
                      <a:pt x="103" y="21"/>
                    </a:cubicBezTo>
                    <a:cubicBezTo>
                      <a:pt x="104" y="19"/>
                      <a:pt x="106" y="21"/>
                      <a:pt x="108" y="19"/>
                    </a:cubicBezTo>
                    <a:cubicBezTo>
                      <a:pt x="104" y="17"/>
                      <a:pt x="104" y="17"/>
                      <a:pt x="104" y="17"/>
                    </a:cubicBezTo>
                    <a:cubicBezTo>
                      <a:pt x="106" y="14"/>
                      <a:pt x="109" y="16"/>
                      <a:pt x="110" y="19"/>
                    </a:cubicBezTo>
                    <a:cubicBezTo>
                      <a:pt x="114" y="14"/>
                      <a:pt x="107" y="11"/>
                      <a:pt x="105" y="8"/>
                    </a:cubicBezTo>
                    <a:cubicBezTo>
                      <a:pt x="99" y="16"/>
                      <a:pt x="98" y="0"/>
                      <a:pt x="93" y="4"/>
                    </a:cubicBezTo>
                    <a:cubicBezTo>
                      <a:pt x="89" y="7"/>
                      <a:pt x="93" y="8"/>
                      <a:pt x="93" y="1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39" name="Freeform 1332">
                <a:extLst>
                  <a:ext uri="{FF2B5EF4-FFF2-40B4-BE49-F238E27FC236}">
                    <a16:creationId xmlns:a16="http://schemas.microsoft.com/office/drawing/2014/main" xmlns="" id="{CA600B1F-EDEB-9548-B92E-E668876A56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9" y="2729"/>
                <a:ext cx="1" cy="1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0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lnTo>
                      <a:pt x="1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40" name="Freeform 1333">
                <a:extLst>
                  <a:ext uri="{FF2B5EF4-FFF2-40B4-BE49-F238E27FC236}">
                    <a16:creationId xmlns:a16="http://schemas.microsoft.com/office/drawing/2014/main" xmlns="" id="{43D20EE0-1E71-D641-B2C4-388E7B557E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9" y="2728"/>
                <a:ext cx="3" cy="1"/>
              </a:xfrm>
              <a:custGeom>
                <a:avLst/>
                <a:gdLst>
                  <a:gd name="T0" fmla="*/ 3 w 3"/>
                  <a:gd name="T1" fmla="*/ 0 h 1"/>
                  <a:gd name="T2" fmla="*/ 1 w 3"/>
                  <a:gd name="T3" fmla="*/ 0 h 1"/>
                  <a:gd name="T4" fmla="*/ 3 w 3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1">
                    <a:moveTo>
                      <a:pt x="3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1" y="0"/>
                      <a:pt x="3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41" name="Rectangle 1334">
                <a:extLst>
                  <a:ext uri="{FF2B5EF4-FFF2-40B4-BE49-F238E27FC236}">
                    <a16:creationId xmlns:a16="http://schemas.microsoft.com/office/drawing/2014/main" xmlns="" id="{0286D44A-8AA6-4E43-BDE5-AA864FB27E7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56" y="2728"/>
                <a:ext cx="1" cy="1"/>
              </a:xfrm>
              <a:prstGeom prst="rect">
                <a:avLst/>
              </a:pr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42" name="Freeform 1335">
                <a:extLst>
                  <a:ext uri="{FF2B5EF4-FFF2-40B4-BE49-F238E27FC236}">
                    <a16:creationId xmlns:a16="http://schemas.microsoft.com/office/drawing/2014/main" xmlns="" id="{0BCBFE46-44EE-E143-A443-AAC44DC8CE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6" y="2718"/>
                <a:ext cx="1" cy="2"/>
              </a:xfrm>
              <a:custGeom>
                <a:avLst/>
                <a:gdLst>
                  <a:gd name="T0" fmla="*/ 1 w 1"/>
                  <a:gd name="T1" fmla="*/ 0 h 2"/>
                  <a:gd name="T2" fmla="*/ 0 w 1"/>
                  <a:gd name="T3" fmla="*/ 0 h 2"/>
                  <a:gd name="T4" fmla="*/ 0 w 1"/>
                  <a:gd name="T5" fmla="*/ 2 h 2"/>
                  <a:gd name="T6" fmla="*/ 1 w 1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43" name="Freeform 1336">
                <a:extLst>
                  <a:ext uri="{FF2B5EF4-FFF2-40B4-BE49-F238E27FC236}">
                    <a16:creationId xmlns:a16="http://schemas.microsoft.com/office/drawing/2014/main" xmlns="" id="{9684157B-0438-D84C-B168-E997D381C9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724"/>
                <a:ext cx="0" cy="3"/>
              </a:xfrm>
              <a:custGeom>
                <a:avLst/>
                <a:gdLst>
                  <a:gd name="T0" fmla="*/ 0 h 3"/>
                  <a:gd name="T1" fmla="*/ 3 h 3"/>
                  <a:gd name="T2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44" name="Freeform 1337">
                <a:extLst>
                  <a:ext uri="{FF2B5EF4-FFF2-40B4-BE49-F238E27FC236}">
                    <a16:creationId xmlns:a16="http://schemas.microsoft.com/office/drawing/2014/main" xmlns="" id="{1754BFF3-1AD2-EE4F-AAD8-05668C7FE4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05" y="2725"/>
                <a:ext cx="1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45" name="Freeform 1338">
                <a:extLst>
                  <a:ext uri="{FF2B5EF4-FFF2-40B4-BE49-F238E27FC236}">
                    <a16:creationId xmlns:a16="http://schemas.microsoft.com/office/drawing/2014/main" xmlns="" id="{282332CC-9773-444A-94B8-E01B74F98E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91" y="2721"/>
                <a:ext cx="167" cy="32"/>
              </a:xfrm>
              <a:custGeom>
                <a:avLst/>
                <a:gdLst>
                  <a:gd name="T0" fmla="*/ 7 w 194"/>
                  <a:gd name="T1" fmla="*/ 21 h 37"/>
                  <a:gd name="T2" fmla="*/ 3 w 194"/>
                  <a:gd name="T3" fmla="*/ 28 h 37"/>
                  <a:gd name="T4" fmla="*/ 10 w 194"/>
                  <a:gd name="T5" fmla="*/ 31 h 37"/>
                  <a:gd name="T6" fmla="*/ 20 w 194"/>
                  <a:gd name="T7" fmla="*/ 26 h 37"/>
                  <a:gd name="T8" fmla="*/ 42 w 194"/>
                  <a:gd name="T9" fmla="*/ 25 h 37"/>
                  <a:gd name="T10" fmla="*/ 57 w 194"/>
                  <a:gd name="T11" fmla="*/ 27 h 37"/>
                  <a:gd name="T12" fmla="*/ 75 w 194"/>
                  <a:gd name="T13" fmla="*/ 20 h 37"/>
                  <a:gd name="T14" fmla="*/ 80 w 194"/>
                  <a:gd name="T15" fmla="*/ 22 h 37"/>
                  <a:gd name="T16" fmla="*/ 90 w 194"/>
                  <a:gd name="T17" fmla="*/ 23 h 37"/>
                  <a:gd name="T18" fmla="*/ 94 w 194"/>
                  <a:gd name="T19" fmla="*/ 13 h 37"/>
                  <a:gd name="T20" fmla="*/ 104 w 194"/>
                  <a:gd name="T21" fmla="*/ 13 h 37"/>
                  <a:gd name="T22" fmla="*/ 112 w 194"/>
                  <a:gd name="T23" fmla="*/ 16 h 37"/>
                  <a:gd name="T24" fmla="*/ 125 w 194"/>
                  <a:gd name="T25" fmla="*/ 16 h 37"/>
                  <a:gd name="T26" fmla="*/ 138 w 194"/>
                  <a:gd name="T27" fmla="*/ 17 h 37"/>
                  <a:gd name="T28" fmla="*/ 149 w 194"/>
                  <a:gd name="T29" fmla="*/ 14 h 37"/>
                  <a:gd name="T30" fmla="*/ 157 w 194"/>
                  <a:gd name="T31" fmla="*/ 10 h 37"/>
                  <a:gd name="T32" fmla="*/ 159 w 194"/>
                  <a:gd name="T33" fmla="*/ 14 h 37"/>
                  <a:gd name="T34" fmla="*/ 167 w 194"/>
                  <a:gd name="T35" fmla="*/ 13 h 37"/>
                  <a:gd name="T36" fmla="*/ 194 w 194"/>
                  <a:gd name="T37" fmla="*/ 12 h 37"/>
                  <a:gd name="T38" fmla="*/ 180 w 194"/>
                  <a:gd name="T39" fmla="*/ 12 h 37"/>
                  <a:gd name="T40" fmla="*/ 178 w 194"/>
                  <a:gd name="T41" fmla="*/ 15 h 37"/>
                  <a:gd name="T42" fmla="*/ 174 w 194"/>
                  <a:gd name="T43" fmla="*/ 3 h 37"/>
                  <a:gd name="T44" fmla="*/ 170 w 194"/>
                  <a:gd name="T45" fmla="*/ 2 h 37"/>
                  <a:gd name="T46" fmla="*/ 161 w 194"/>
                  <a:gd name="T47" fmla="*/ 4 h 37"/>
                  <a:gd name="T48" fmla="*/ 153 w 194"/>
                  <a:gd name="T49" fmla="*/ 2 h 37"/>
                  <a:gd name="T50" fmla="*/ 141 w 194"/>
                  <a:gd name="T51" fmla="*/ 3 h 37"/>
                  <a:gd name="T52" fmla="*/ 130 w 194"/>
                  <a:gd name="T53" fmla="*/ 6 h 37"/>
                  <a:gd name="T54" fmla="*/ 130 w 194"/>
                  <a:gd name="T55" fmla="*/ 5 h 37"/>
                  <a:gd name="T56" fmla="*/ 127 w 194"/>
                  <a:gd name="T57" fmla="*/ 5 h 37"/>
                  <a:gd name="T58" fmla="*/ 118 w 194"/>
                  <a:gd name="T59" fmla="*/ 7 h 37"/>
                  <a:gd name="T60" fmla="*/ 110 w 194"/>
                  <a:gd name="T61" fmla="*/ 10 h 37"/>
                  <a:gd name="T62" fmla="*/ 107 w 194"/>
                  <a:gd name="T63" fmla="*/ 5 h 37"/>
                  <a:gd name="T64" fmla="*/ 96 w 194"/>
                  <a:gd name="T65" fmla="*/ 5 h 37"/>
                  <a:gd name="T66" fmla="*/ 92 w 194"/>
                  <a:gd name="T67" fmla="*/ 11 h 37"/>
                  <a:gd name="T68" fmla="*/ 79 w 194"/>
                  <a:gd name="T69" fmla="*/ 13 h 37"/>
                  <a:gd name="T70" fmla="*/ 61 w 194"/>
                  <a:gd name="T71" fmla="*/ 16 h 37"/>
                  <a:gd name="T72" fmla="*/ 56 w 194"/>
                  <a:gd name="T73" fmla="*/ 15 h 37"/>
                  <a:gd name="T74" fmla="*/ 36 w 194"/>
                  <a:gd name="T75" fmla="*/ 17 h 37"/>
                  <a:gd name="T76" fmla="*/ 44 w 194"/>
                  <a:gd name="T77" fmla="*/ 23 h 37"/>
                  <a:gd name="T78" fmla="*/ 34 w 194"/>
                  <a:gd name="T79" fmla="*/ 14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94" h="37">
                    <a:moveTo>
                      <a:pt x="16" y="14"/>
                    </a:moveTo>
                    <a:cubicBezTo>
                      <a:pt x="13" y="15"/>
                      <a:pt x="9" y="17"/>
                      <a:pt x="7" y="21"/>
                    </a:cubicBezTo>
                    <a:cubicBezTo>
                      <a:pt x="7" y="18"/>
                      <a:pt x="7" y="18"/>
                      <a:pt x="7" y="18"/>
                    </a:cubicBezTo>
                    <a:cubicBezTo>
                      <a:pt x="5" y="20"/>
                      <a:pt x="0" y="24"/>
                      <a:pt x="3" y="28"/>
                    </a:cubicBezTo>
                    <a:cubicBezTo>
                      <a:pt x="4" y="25"/>
                      <a:pt x="4" y="25"/>
                      <a:pt x="4" y="25"/>
                    </a:cubicBezTo>
                    <a:cubicBezTo>
                      <a:pt x="8" y="22"/>
                      <a:pt x="7" y="29"/>
                      <a:pt x="10" y="31"/>
                    </a:cubicBezTo>
                    <a:cubicBezTo>
                      <a:pt x="14" y="29"/>
                      <a:pt x="16" y="21"/>
                      <a:pt x="19" y="23"/>
                    </a:cubicBezTo>
                    <a:cubicBezTo>
                      <a:pt x="21" y="22"/>
                      <a:pt x="21" y="25"/>
                      <a:pt x="20" y="26"/>
                    </a:cubicBezTo>
                    <a:cubicBezTo>
                      <a:pt x="24" y="27"/>
                      <a:pt x="25" y="20"/>
                      <a:pt x="27" y="19"/>
                    </a:cubicBezTo>
                    <a:cubicBezTo>
                      <a:pt x="28" y="37"/>
                      <a:pt x="37" y="14"/>
                      <a:pt x="42" y="25"/>
                    </a:cubicBezTo>
                    <a:cubicBezTo>
                      <a:pt x="45" y="24"/>
                      <a:pt x="50" y="25"/>
                      <a:pt x="54" y="21"/>
                    </a:cubicBezTo>
                    <a:cubicBezTo>
                      <a:pt x="52" y="26"/>
                      <a:pt x="57" y="22"/>
                      <a:pt x="57" y="27"/>
                    </a:cubicBezTo>
                    <a:cubicBezTo>
                      <a:pt x="57" y="16"/>
                      <a:pt x="68" y="31"/>
                      <a:pt x="69" y="18"/>
                    </a:cubicBezTo>
                    <a:cubicBezTo>
                      <a:pt x="74" y="21"/>
                      <a:pt x="69" y="17"/>
                      <a:pt x="75" y="20"/>
                    </a:cubicBezTo>
                    <a:cubicBezTo>
                      <a:pt x="75" y="21"/>
                      <a:pt x="74" y="21"/>
                      <a:pt x="74" y="22"/>
                    </a:cubicBezTo>
                    <a:cubicBezTo>
                      <a:pt x="76" y="24"/>
                      <a:pt x="77" y="16"/>
                      <a:pt x="80" y="22"/>
                    </a:cubicBezTo>
                    <a:cubicBezTo>
                      <a:pt x="85" y="23"/>
                      <a:pt x="80" y="18"/>
                      <a:pt x="83" y="15"/>
                    </a:cubicBezTo>
                    <a:cubicBezTo>
                      <a:pt x="88" y="16"/>
                      <a:pt x="87" y="18"/>
                      <a:pt x="90" y="23"/>
                    </a:cubicBezTo>
                    <a:cubicBezTo>
                      <a:pt x="90" y="17"/>
                      <a:pt x="94" y="20"/>
                      <a:pt x="96" y="17"/>
                    </a:cubicBezTo>
                    <a:cubicBezTo>
                      <a:pt x="95" y="16"/>
                      <a:pt x="92" y="15"/>
                      <a:pt x="94" y="13"/>
                    </a:cubicBezTo>
                    <a:cubicBezTo>
                      <a:pt x="100" y="14"/>
                      <a:pt x="99" y="9"/>
                      <a:pt x="104" y="7"/>
                    </a:cubicBezTo>
                    <a:cubicBezTo>
                      <a:pt x="107" y="14"/>
                      <a:pt x="99" y="7"/>
                      <a:pt x="104" y="13"/>
                    </a:cubicBezTo>
                    <a:cubicBezTo>
                      <a:pt x="100" y="16"/>
                      <a:pt x="98" y="16"/>
                      <a:pt x="96" y="21"/>
                    </a:cubicBezTo>
                    <a:cubicBezTo>
                      <a:pt x="101" y="21"/>
                      <a:pt x="106" y="20"/>
                      <a:pt x="112" y="16"/>
                    </a:cubicBezTo>
                    <a:cubicBezTo>
                      <a:pt x="115" y="17"/>
                      <a:pt x="110" y="20"/>
                      <a:pt x="113" y="20"/>
                    </a:cubicBezTo>
                    <a:cubicBezTo>
                      <a:pt x="118" y="23"/>
                      <a:pt x="120" y="13"/>
                      <a:pt x="125" y="16"/>
                    </a:cubicBezTo>
                    <a:cubicBezTo>
                      <a:pt x="124" y="19"/>
                      <a:pt x="124" y="19"/>
                      <a:pt x="124" y="19"/>
                    </a:cubicBezTo>
                    <a:cubicBezTo>
                      <a:pt x="126" y="14"/>
                      <a:pt x="133" y="20"/>
                      <a:pt x="138" y="17"/>
                    </a:cubicBezTo>
                    <a:cubicBezTo>
                      <a:pt x="137" y="15"/>
                      <a:pt x="137" y="14"/>
                      <a:pt x="137" y="13"/>
                    </a:cubicBezTo>
                    <a:cubicBezTo>
                      <a:pt x="138" y="22"/>
                      <a:pt x="144" y="8"/>
                      <a:pt x="149" y="14"/>
                    </a:cubicBezTo>
                    <a:cubicBezTo>
                      <a:pt x="148" y="8"/>
                      <a:pt x="153" y="5"/>
                      <a:pt x="155" y="4"/>
                    </a:cubicBezTo>
                    <a:cubicBezTo>
                      <a:pt x="157" y="6"/>
                      <a:pt x="156" y="8"/>
                      <a:pt x="157" y="10"/>
                    </a:cubicBezTo>
                    <a:cubicBezTo>
                      <a:pt x="152" y="7"/>
                      <a:pt x="152" y="16"/>
                      <a:pt x="149" y="19"/>
                    </a:cubicBezTo>
                    <a:cubicBezTo>
                      <a:pt x="152" y="16"/>
                      <a:pt x="157" y="18"/>
                      <a:pt x="159" y="14"/>
                    </a:cubicBezTo>
                    <a:cubicBezTo>
                      <a:pt x="159" y="19"/>
                      <a:pt x="159" y="19"/>
                      <a:pt x="159" y="19"/>
                    </a:cubicBezTo>
                    <a:cubicBezTo>
                      <a:pt x="163" y="19"/>
                      <a:pt x="162" y="9"/>
                      <a:pt x="167" y="13"/>
                    </a:cubicBezTo>
                    <a:cubicBezTo>
                      <a:pt x="166" y="16"/>
                      <a:pt x="166" y="16"/>
                      <a:pt x="166" y="16"/>
                    </a:cubicBezTo>
                    <a:cubicBezTo>
                      <a:pt x="176" y="15"/>
                      <a:pt x="187" y="20"/>
                      <a:pt x="194" y="12"/>
                    </a:cubicBezTo>
                    <a:cubicBezTo>
                      <a:pt x="194" y="10"/>
                      <a:pt x="190" y="4"/>
                      <a:pt x="190" y="2"/>
                    </a:cubicBezTo>
                    <a:cubicBezTo>
                      <a:pt x="185" y="4"/>
                      <a:pt x="183" y="9"/>
                      <a:pt x="180" y="12"/>
                    </a:cubicBezTo>
                    <a:cubicBezTo>
                      <a:pt x="180" y="7"/>
                      <a:pt x="180" y="7"/>
                      <a:pt x="180" y="7"/>
                    </a:cubicBezTo>
                    <a:cubicBezTo>
                      <a:pt x="179" y="10"/>
                      <a:pt x="175" y="12"/>
                      <a:pt x="178" y="15"/>
                    </a:cubicBezTo>
                    <a:cubicBezTo>
                      <a:pt x="175" y="18"/>
                      <a:pt x="175" y="11"/>
                      <a:pt x="172" y="14"/>
                    </a:cubicBezTo>
                    <a:cubicBezTo>
                      <a:pt x="172" y="8"/>
                      <a:pt x="174" y="8"/>
                      <a:pt x="174" y="3"/>
                    </a:cubicBezTo>
                    <a:cubicBezTo>
                      <a:pt x="171" y="6"/>
                      <a:pt x="171" y="6"/>
                      <a:pt x="171" y="6"/>
                    </a:cubicBezTo>
                    <a:cubicBezTo>
                      <a:pt x="172" y="4"/>
                      <a:pt x="170" y="4"/>
                      <a:pt x="170" y="2"/>
                    </a:cubicBezTo>
                    <a:cubicBezTo>
                      <a:pt x="166" y="9"/>
                      <a:pt x="163" y="0"/>
                      <a:pt x="158" y="3"/>
                    </a:cubicBezTo>
                    <a:cubicBezTo>
                      <a:pt x="161" y="4"/>
                      <a:pt x="161" y="4"/>
                      <a:pt x="161" y="4"/>
                    </a:cubicBezTo>
                    <a:cubicBezTo>
                      <a:pt x="161" y="7"/>
                      <a:pt x="160" y="7"/>
                      <a:pt x="158" y="8"/>
                    </a:cubicBezTo>
                    <a:cubicBezTo>
                      <a:pt x="157" y="4"/>
                      <a:pt x="156" y="4"/>
                      <a:pt x="153" y="2"/>
                    </a:cubicBezTo>
                    <a:cubicBezTo>
                      <a:pt x="151" y="5"/>
                      <a:pt x="150" y="10"/>
                      <a:pt x="147" y="10"/>
                    </a:cubicBezTo>
                    <a:cubicBezTo>
                      <a:pt x="147" y="5"/>
                      <a:pt x="141" y="7"/>
                      <a:pt x="141" y="3"/>
                    </a:cubicBezTo>
                    <a:cubicBezTo>
                      <a:pt x="140" y="8"/>
                      <a:pt x="135" y="5"/>
                      <a:pt x="134" y="8"/>
                    </a:cubicBezTo>
                    <a:cubicBezTo>
                      <a:pt x="133" y="10"/>
                      <a:pt x="130" y="9"/>
                      <a:pt x="130" y="6"/>
                    </a:cubicBezTo>
                    <a:cubicBezTo>
                      <a:pt x="132" y="5"/>
                      <a:pt x="132" y="5"/>
                      <a:pt x="132" y="5"/>
                    </a:cubicBezTo>
                    <a:cubicBezTo>
                      <a:pt x="130" y="5"/>
                      <a:pt x="130" y="5"/>
                      <a:pt x="130" y="5"/>
                    </a:cubicBezTo>
                    <a:cubicBezTo>
                      <a:pt x="130" y="4"/>
                      <a:pt x="130" y="4"/>
                      <a:pt x="130" y="4"/>
                    </a:cubicBezTo>
                    <a:cubicBezTo>
                      <a:pt x="129" y="4"/>
                      <a:pt x="129" y="8"/>
                      <a:pt x="127" y="5"/>
                    </a:cubicBezTo>
                    <a:cubicBezTo>
                      <a:pt x="127" y="4"/>
                      <a:pt x="128" y="4"/>
                      <a:pt x="129" y="3"/>
                    </a:cubicBezTo>
                    <a:cubicBezTo>
                      <a:pt x="125" y="2"/>
                      <a:pt x="122" y="12"/>
                      <a:pt x="118" y="7"/>
                    </a:cubicBezTo>
                    <a:cubicBezTo>
                      <a:pt x="118" y="9"/>
                      <a:pt x="113" y="10"/>
                      <a:pt x="115" y="16"/>
                    </a:cubicBezTo>
                    <a:cubicBezTo>
                      <a:pt x="113" y="14"/>
                      <a:pt x="114" y="9"/>
                      <a:pt x="110" y="10"/>
                    </a:cubicBezTo>
                    <a:cubicBezTo>
                      <a:pt x="108" y="15"/>
                      <a:pt x="106" y="8"/>
                      <a:pt x="104" y="12"/>
                    </a:cubicBezTo>
                    <a:cubicBezTo>
                      <a:pt x="107" y="6"/>
                      <a:pt x="104" y="10"/>
                      <a:pt x="107" y="5"/>
                    </a:cubicBezTo>
                    <a:cubicBezTo>
                      <a:pt x="104" y="3"/>
                      <a:pt x="101" y="10"/>
                      <a:pt x="97" y="9"/>
                    </a:cubicBezTo>
                    <a:cubicBezTo>
                      <a:pt x="96" y="5"/>
                      <a:pt x="96" y="5"/>
                      <a:pt x="96" y="5"/>
                    </a:cubicBezTo>
                    <a:cubicBezTo>
                      <a:pt x="95" y="7"/>
                      <a:pt x="93" y="11"/>
                      <a:pt x="92" y="7"/>
                    </a:cubicBezTo>
                    <a:cubicBezTo>
                      <a:pt x="92" y="11"/>
                      <a:pt x="92" y="11"/>
                      <a:pt x="92" y="11"/>
                    </a:cubicBezTo>
                    <a:cubicBezTo>
                      <a:pt x="89" y="9"/>
                      <a:pt x="86" y="10"/>
                      <a:pt x="83" y="6"/>
                    </a:cubicBezTo>
                    <a:cubicBezTo>
                      <a:pt x="79" y="13"/>
                      <a:pt x="79" y="13"/>
                      <a:pt x="79" y="13"/>
                    </a:cubicBezTo>
                    <a:cubicBezTo>
                      <a:pt x="75" y="6"/>
                      <a:pt x="69" y="13"/>
                      <a:pt x="65" y="19"/>
                    </a:cubicBezTo>
                    <a:cubicBezTo>
                      <a:pt x="64" y="19"/>
                      <a:pt x="61" y="18"/>
                      <a:pt x="61" y="16"/>
                    </a:cubicBezTo>
                    <a:cubicBezTo>
                      <a:pt x="63" y="14"/>
                      <a:pt x="63" y="14"/>
                      <a:pt x="63" y="14"/>
                    </a:cubicBezTo>
                    <a:cubicBezTo>
                      <a:pt x="60" y="13"/>
                      <a:pt x="57" y="10"/>
                      <a:pt x="56" y="15"/>
                    </a:cubicBezTo>
                    <a:cubicBezTo>
                      <a:pt x="54" y="17"/>
                      <a:pt x="54" y="12"/>
                      <a:pt x="52" y="11"/>
                    </a:cubicBezTo>
                    <a:cubicBezTo>
                      <a:pt x="47" y="19"/>
                      <a:pt x="37" y="5"/>
                      <a:pt x="36" y="17"/>
                    </a:cubicBezTo>
                    <a:cubicBezTo>
                      <a:pt x="38" y="17"/>
                      <a:pt x="42" y="20"/>
                      <a:pt x="46" y="19"/>
                    </a:cubicBezTo>
                    <a:cubicBezTo>
                      <a:pt x="45" y="20"/>
                      <a:pt x="46" y="23"/>
                      <a:pt x="44" y="23"/>
                    </a:cubicBezTo>
                    <a:cubicBezTo>
                      <a:pt x="40" y="24"/>
                      <a:pt x="38" y="19"/>
                      <a:pt x="34" y="22"/>
                    </a:cubicBezTo>
                    <a:cubicBezTo>
                      <a:pt x="34" y="14"/>
                      <a:pt x="34" y="14"/>
                      <a:pt x="34" y="14"/>
                    </a:cubicBezTo>
                    <a:cubicBezTo>
                      <a:pt x="27" y="6"/>
                      <a:pt x="22" y="25"/>
                      <a:pt x="16" y="14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46" name="Freeform 1339">
                <a:extLst>
                  <a:ext uri="{FF2B5EF4-FFF2-40B4-BE49-F238E27FC236}">
                    <a16:creationId xmlns:a16="http://schemas.microsoft.com/office/drawing/2014/main" xmlns="" id="{D011318D-8A99-F94C-8065-D58DE4CB3B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46" y="2728"/>
                <a:ext cx="3" cy="4"/>
              </a:xfrm>
              <a:custGeom>
                <a:avLst/>
                <a:gdLst>
                  <a:gd name="T0" fmla="*/ 3 w 3"/>
                  <a:gd name="T1" fmla="*/ 4 h 4"/>
                  <a:gd name="T2" fmla="*/ 0 w 3"/>
                  <a:gd name="T3" fmla="*/ 0 h 4"/>
                  <a:gd name="T4" fmla="*/ 0 w 3"/>
                  <a:gd name="T5" fmla="*/ 3 h 4"/>
                  <a:gd name="T6" fmla="*/ 3 w 3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4">
                    <a:moveTo>
                      <a:pt x="3" y="4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1" y="2"/>
                      <a:pt x="2" y="2"/>
                      <a:pt x="3" y="4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47" name="Freeform 1340">
                <a:extLst>
                  <a:ext uri="{FF2B5EF4-FFF2-40B4-BE49-F238E27FC236}">
                    <a16:creationId xmlns:a16="http://schemas.microsoft.com/office/drawing/2014/main" xmlns="" id="{E73CBFE7-23AA-B948-B1C3-85CFB0E5CF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45" y="2731"/>
                <a:ext cx="1" cy="2"/>
              </a:xfrm>
              <a:custGeom>
                <a:avLst/>
                <a:gdLst>
                  <a:gd name="T0" fmla="*/ 1 w 1"/>
                  <a:gd name="T1" fmla="*/ 0 h 2"/>
                  <a:gd name="T2" fmla="*/ 0 w 1"/>
                  <a:gd name="T3" fmla="*/ 2 h 2"/>
                  <a:gd name="T4" fmla="*/ 1 w 1"/>
                  <a:gd name="T5" fmla="*/ 1 h 2"/>
                  <a:gd name="T6" fmla="*/ 1 w 1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1" y="1"/>
                      <a:pt x="1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48" name="Freeform 1341">
                <a:extLst>
                  <a:ext uri="{FF2B5EF4-FFF2-40B4-BE49-F238E27FC236}">
                    <a16:creationId xmlns:a16="http://schemas.microsoft.com/office/drawing/2014/main" xmlns="" id="{7943A6D4-6FCD-0540-9295-4F862B9FBA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92" y="2734"/>
                <a:ext cx="3" cy="1"/>
              </a:xfrm>
              <a:custGeom>
                <a:avLst/>
                <a:gdLst>
                  <a:gd name="T0" fmla="*/ 4 w 4"/>
                  <a:gd name="T1" fmla="*/ 1 h 2"/>
                  <a:gd name="T2" fmla="*/ 0 w 4"/>
                  <a:gd name="T3" fmla="*/ 1 h 2"/>
                  <a:gd name="T4" fmla="*/ 4 w 4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2">
                    <a:moveTo>
                      <a:pt x="4" y="1"/>
                    </a:move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3" y="2"/>
                      <a:pt x="4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49" name="Freeform 1342">
                <a:extLst>
                  <a:ext uri="{FF2B5EF4-FFF2-40B4-BE49-F238E27FC236}">
                    <a16:creationId xmlns:a16="http://schemas.microsoft.com/office/drawing/2014/main" xmlns="" id="{758475D2-10D8-134B-BC79-C5AD04103C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92" y="2736"/>
                <a:ext cx="2" cy="1"/>
              </a:xfrm>
              <a:custGeom>
                <a:avLst/>
                <a:gdLst>
                  <a:gd name="T0" fmla="*/ 0 w 2"/>
                  <a:gd name="T1" fmla="*/ 0 h 1"/>
                  <a:gd name="T2" fmla="*/ 2 w 2"/>
                  <a:gd name="T3" fmla="*/ 1 h 1"/>
                  <a:gd name="T4" fmla="*/ 2 w 2"/>
                  <a:gd name="T5" fmla="*/ 0 h 1"/>
                  <a:gd name="T6" fmla="*/ 0 w 2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50" name="Freeform 1343">
                <a:extLst>
                  <a:ext uri="{FF2B5EF4-FFF2-40B4-BE49-F238E27FC236}">
                    <a16:creationId xmlns:a16="http://schemas.microsoft.com/office/drawing/2014/main" xmlns="" id="{EE907AA8-3017-C947-8195-BE2163F85F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04" y="2732"/>
                <a:ext cx="88" cy="22"/>
              </a:xfrm>
              <a:custGeom>
                <a:avLst/>
                <a:gdLst>
                  <a:gd name="T0" fmla="*/ 18 w 102"/>
                  <a:gd name="T1" fmla="*/ 13 h 26"/>
                  <a:gd name="T2" fmla="*/ 13 w 102"/>
                  <a:gd name="T3" fmla="*/ 18 h 26"/>
                  <a:gd name="T4" fmla="*/ 9 w 102"/>
                  <a:gd name="T5" fmla="*/ 14 h 26"/>
                  <a:gd name="T6" fmla="*/ 2 w 102"/>
                  <a:gd name="T7" fmla="*/ 22 h 26"/>
                  <a:gd name="T8" fmla="*/ 51 w 102"/>
                  <a:gd name="T9" fmla="*/ 16 h 26"/>
                  <a:gd name="T10" fmla="*/ 48 w 102"/>
                  <a:gd name="T11" fmla="*/ 20 h 26"/>
                  <a:gd name="T12" fmla="*/ 66 w 102"/>
                  <a:gd name="T13" fmla="*/ 14 h 26"/>
                  <a:gd name="T14" fmla="*/ 65 w 102"/>
                  <a:gd name="T15" fmla="*/ 20 h 26"/>
                  <a:gd name="T16" fmla="*/ 76 w 102"/>
                  <a:gd name="T17" fmla="*/ 18 h 26"/>
                  <a:gd name="T18" fmla="*/ 76 w 102"/>
                  <a:gd name="T19" fmla="*/ 15 h 26"/>
                  <a:gd name="T20" fmla="*/ 78 w 102"/>
                  <a:gd name="T21" fmla="*/ 16 h 26"/>
                  <a:gd name="T22" fmla="*/ 78 w 102"/>
                  <a:gd name="T23" fmla="*/ 15 h 26"/>
                  <a:gd name="T24" fmla="*/ 85 w 102"/>
                  <a:gd name="T25" fmla="*/ 14 h 26"/>
                  <a:gd name="T26" fmla="*/ 83 w 102"/>
                  <a:gd name="T27" fmla="*/ 16 h 26"/>
                  <a:gd name="T28" fmla="*/ 88 w 102"/>
                  <a:gd name="T29" fmla="*/ 13 h 26"/>
                  <a:gd name="T30" fmla="*/ 88 w 102"/>
                  <a:gd name="T31" fmla="*/ 17 h 26"/>
                  <a:gd name="T32" fmla="*/ 102 w 102"/>
                  <a:gd name="T33" fmla="*/ 11 h 26"/>
                  <a:gd name="T34" fmla="*/ 102 w 102"/>
                  <a:gd name="T35" fmla="*/ 7 h 26"/>
                  <a:gd name="T36" fmla="*/ 91 w 102"/>
                  <a:gd name="T37" fmla="*/ 11 h 26"/>
                  <a:gd name="T38" fmla="*/ 92 w 102"/>
                  <a:gd name="T39" fmla="*/ 11 h 26"/>
                  <a:gd name="T40" fmla="*/ 85 w 102"/>
                  <a:gd name="T41" fmla="*/ 13 h 26"/>
                  <a:gd name="T42" fmla="*/ 89 w 102"/>
                  <a:gd name="T43" fmla="*/ 7 h 26"/>
                  <a:gd name="T44" fmla="*/ 77 w 102"/>
                  <a:gd name="T45" fmla="*/ 4 h 26"/>
                  <a:gd name="T46" fmla="*/ 78 w 102"/>
                  <a:gd name="T47" fmla="*/ 3 h 26"/>
                  <a:gd name="T48" fmla="*/ 74 w 102"/>
                  <a:gd name="T49" fmla="*/ 5 h 26"/>
                  <a:gd name="T50" fmla="*/ 77 w 102"/>
                  <a:gd name="T51" fmla="*/ 8 h 26"/>
                  <a:gd name="T52" fmla="*/ 74 w 102"/>
                  <a:gd name="T53" fmla="*/ 14 h 26"/>
                  <a:gd name="T54" fmla="*/ 70 w 102"/>
                  <a:gd name="T55" fmla="*/ 14 h 26"/>
                  <a:gd name="T56" fmla="*/ 73 w 102"/>
                  <a:gd name="T57" fmla="*/ 9 h 26"/>
                  <a:gd name="T58" fmla="*/ 70 w 102"/>
                  <a:gd name="T59" fmla="*/ 11 h 26"/>
                  <a:gd name="T60" fmla="*/ 66 w 102"/>
                  <a:gd name="T61" fmla="*/ 5 h 26"/>
                  <a:gd name="T62" fmla="*/ 66 w 102"/>
                  <a:gd name="T63" fmla="*/ 11 h 26"/>
                  <a:gd name="T64" fmla="*/ 46 w 102"/>
                  <a:gd name="T65" fmla="*/ 12 h 26"/>
                  <a:gd name="T66" fmla="*/ 49 w 102"/>
                  <a:gd name="T67" fmla="*/ 9 h 26"/>
                  <a:gd name="T68" fmla="*/ 45 w 102"/>
                  <a:gd name="T69" fmla="*/ 13 h 26"/>
                  <a:gd name="T70" fmla="*/ 33 w 102"/>
                  <a:gd name="T71" fmla="*/ 11 h 26"/>
                  <a:gd name="T72" fmla="*/ 34 w 102"/>
                  <a:gd name="T73" fmla="*/ 14 h 26"/>
                  <a:gd name="T74" fmla="*/ 22 w 102"/>
                  <a:gd name="T75" fmla="*/ 13 h 26"/>
                  <a:gd name="T76" fmla="*/ 22 w 102"/>
                  <a:gd name="T77" fmla="*/ 13 h 26"/>
                  <a:gd name="T78" fmla="*/ 16 w 102"/>
                  <a:gd name="T79" fmla="*/ 20 h 26"/>
                  <a:gd name="T80" fmla="*/ 18 w 102"/>
                  <a:gd name="T81" fmla="*/ 13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02" h="26">
                    <a:moveTo>
                      <a:pt x="18" y="13"/>
                    </a:moveTo>
                    <a:cubicBezTo>
                      <a:pt x="13" y="18"/>
                      <a:pt x="13" y="18"/>
                      <a:pt x="13" y="18"/>
                    </a:cubicBezTo>
                    <a:cubicBezTo>
                      <a:pt x="12" y="15"/>
                      <a:pt x="7" y="18"/>
                      <a:pt x="9" y="14"/>
                    </a:cubicBezTo>
                    <a:cubicBezTo>
                      <a:pt x="6" y="20"/>
                      <a:pt x="0" y="14"/>
                      <a:pt x="2" y="22"/>
                    </a:cubicBezTo>
                    <a:cubicBezTo>
                      <a:pt x="16" y="19"/>
                      <a:pt x="35" y="24"/>
                      <a:pt x="51" y="16"/>
                    </a:cubicBezTo>
                    <a:cubicBezTo>
                      <a:pt x="48" y="20"/>
                      <a:pt x="48" y="20"/>
                      <a:pt x="48" y="20"/>
                    </a:cubicBezTo>
                    <a:cubicBezTo>
                      <a:pt x="56" y="13"/>
                      <a:pt x="59" y="26"/>
                      <a:pt x="66" y="14"/>
                    </a:cubicBezTo>
                    <a:cubicBezTo>
                      <a:pt x="65" y="20"/>
                      <a:pt x="65" y="20"/>
                      <a:pt x="65" y="20"/>
                    </a:cubicBezTo>
                    <a:cubicBezTo>
                      <a:pt x="69" y="22"/>
                      <a:pt x="72" y="11"/>
                      <a:pt x="76" y="18"/>
                    </a:cubicBezTo>
                    <a:cubicBezTo>
                      <a:pt x="76" y="15"/>
                      <a:pt x="76" y="15"/>
                      <a:pt x="76" y="15"/>
                    </a:cubicBezTo>
                    <a:cubicBezTo>
                      <a:pt x="77" y="15"/>
                      <a:pt x="77" y="16"/>
                      <a:pt x="78" y="16"/>
                    </a:cubicBezTo>
                    <a:cubicBezTo>
                      <a:pt x="78" y="15"/>
                      <a:pt x="78" y="15"/>
                      <a:pt x="78" y="15"/>
                    </a:cubicBezTo>
                    <a:cubicBezTo>
                      <a:pt x="80" y="12"/>
                      <a:pt x="82" y="13"/>
                      <a:pt x="85" y="14"/>
                    </a:cubicBezTo>
                    <a:cubicBezTo>
                      <a:pt x="85" y="16"/>
                      <a:pt x="84" y="15"/>
                      <a:pt x="83" y="16"/>
                    </a:cubicBezTo>
                    <a:cubicBezTo>
                      <a:pt x="84" y="18"/>
                      <a:pt x="86" y="13"/>
                      <a:pt x="88" y="13"/>
                    </a:cubicBezTo>
                    <a:cubicBezTo>
                      <a:pt x="90" y="15"/>
                      <a:pt x="88" y="16"/>
                      <a:pt x="88" y="17"/>
                    </a:cubicBezTo>
                    <a:cubicBezTo>
                      <a:pt x="94" y="14"/>
                      <a:pt x="97" y="21"/>
                      <a:pt x="102" y="11"/>
                    </a:cubicBezTo>
                    <a:cubicBezTo>
                      <a:pt x="102" y="10"/>
                      <a:pt x="100" y="8"/>
                      <a:pt x="102" y="7"/>
                    </a:cubicBezTo>
                    <a:cubicBezTo>
                      <a:pt x="98" y="4"/>
                      <a:pt x="95" y="8"/>
                      <a:pt x="91" y="11"/>
                    </a:cubicBezTo>
                    <a:cubicBezTo>
                      <a:pt x="92" y="11"/>
                      <a:pt x="92" y="11"/>
                      <a:pt x="92" y="11"/>
                    </a:cubicBezTo>
                    <a:cubicBezTo>
                      <a:pt x="89" y="20"/>
                      <a:pt x="90" y="9"/>
                      <a:pt x="85" y="13"/>
                    </a:cubicBezTo>
                    <a:cubicBezTo>
                      <a:pt x="86" y="9"/>
                      <a:pt x="88" y="9"/>
                      <a:pt x="89" y="7"/>
                    </a:cubicBezTo>
                    <a:cubicBezTo>
                      <a:pt x="83" y="0"/>
                      <a:pt x="81" y="13"/>
                      <a:pt x="77" y="4"/>
                    </a:cubicBezTo>
                    <a:cubicBezTo>
                      <a:pt x="78" y="3"/>
                      <a:pt x="78" y="3"/>
                      <a:pt x="78" y="3"/>
                    </a:cubicBezTo>
                    <a:cubicBezTo>
                      <a:pt x="77" y="2"/>
                      <a:pt x="75" y="4"/>
                      <a:pt x="74" y="5"/>
                    </a:cubicBezTo>
                    <a:cubicBezTo>
                      <a:pt x="74" y="6"/>
                      <a:pt x="76" y="7"/>
                      <a:pt x="77" y="8"/>
                    </a:cubicBezTo>
                    <a:cubicBezTo>
                      <a:pt x="75" y="9"/>
                      <a:pt x="75" y="13"/>
                      <a:pt x="74" y="14"/>
                    </a:cubicBezTo>
                    <a:cubicBezTo>
                      <a:pt x="73" y="10"/>
                      <a:pt x="73" y="16"/>
                      <a:pt x="70" y="14"/>
                    </a:cubicBezTo>
                    <a:cubicBezTo>
                      <a:pt x="69" y="11"/>
                      <a:pt x="72" y="11"/>
                      <a:pt x="73" y="9"/>
                    </a:cubicBezTo>
                    <a:cubicBezTo>
                      <a:pt x="70" y="11"/>
                      <a:pt x="70" y="11"/>
                      <a:pt x="70" y="11"/>
                    </a:cubicBezTo>
                    <a:cubicBezTo>
                      <a:pt x="68" y="12"/>
                      <a:pt x="68" y="7"/>
                      <a:pt x="66" y="5"/>
                    </a:cubicBezTo>
                    <a:cubicBezTo>
                      <a:pt x="64" y="8"/>
                      <a:pt x="68" y="7"/>
                      <a:pt x="66" y="11"/>
                    </a:cubicBezTo>
                    <a:cubicBezTo>
                      <a:pt x="63" y="7"/>
                      <a:pt x="52" y="8"/>
                      <a:pt x="46" y="12"/>
                    </a:cubicBezTo>
                    <a:cubicBezTo>
                      <a:pt x="48" y="11"/>
                      <a:pt x="47" y="8"/>
                      <a:pt x="49" y="9"/>
                    </a:cubicBezTo>
                    <a:cubicBezTo>
                      <a:pt x="48" y="8"/>
                      <a:pt x="45" y="10"/>
                      <a:pt x="45" y="13"/>
                    </a:cubicBezTo>
                    <a:cubicBezTo>
                      <a:pt x="42" y="15"/>
                      <a:pt x="37" y="14"/>
                      <a:pt x="33" y="11"/>
                    </a:cubicBezTo>
                    <a:cubicBezTo>
                      <a:pt x="34" y="14"/>
                      <a:pt x="34" y="14"/>
                      <a:pt x="34" y="14"/>
                    </a:cubicBezTo>
                    <a:cubicBezTo>
                      <a:pt x="31" y="19"/>
                      <a:pt x="27" y="10"/>
                      <a:pt x="22" y="13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20" y="14"/>
                      <a:pt x="19" y="21"/>
                      <a:pt x="16" y="20"/>
                    </a:cubicBezTo>
                    <a:cubicBezTo>
                      <a:pt x="16" y="16"/>
                      <a:pt x="18" y="16"/>
                      <a:pt x="18" y="13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51" name="Freeform 1344">
                <a:extLst>
                  <a:ext uri="{FF2B5EF4-FFF2-40B4-BE49-F238E27FC236}">
                    <a16:creationId xmlns:a16="http://schemas.microsoft.com/office/drawing/2014/main" xmlns="" id="{9035FF0C-10A7-A242-A7D0-0D789D1951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01" y="2745"/>
                <a:ext cx="4" cy="8"/>
              </a:xfrm>
              <a:custGeom>
                <a:avLst/>
                <a:gdLst>
                  <a:gd name="T0" fmla="*/ 2 w 4"/>
                  <a:gd name="T1" fmla="*/ 5 h 9"/>
                  <a:gd name="T2" fmla="*/ 4 w 4"/>
                  <a:gd name="T3" fmla="*/ 1 h 9"/>
                  <a:gd name="T4" fmla="*/ 0 w 4"/>
                  <a:gd name="T5" fmla="*/ 8 h 9"/>
                  <a:gd name="T6" fmla="*/ 3 w 4"/>
                  <a:gd name="T7" fmla="*/ 6 h 9"/>
                  <a:gd name="T8" fmla="*/ 2 w 4"/>
                  <a:gd name="T9" fmla="*/ 5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9">
                    <a:moveTo>
                      <a:pt x="2" y="5"/>
                    </a:moveTo>
                    <a:cubicBezTo>
                      <a:pt x="4" y="1"/>
                      <a:pt x="4" y="1"/>
                      <a:pt x="4" y="1"/>
                    </a:cubicBezTo>
                    <a:cubicBezTo>
                      <a:pt x="2" y="0"/>
                      <a:pt x="0" y="5"/>
                      <a:pt x="0" y="8"/>
                    </a:cubicBezTo>
                    <a:cubicBezTo>
                      <a:pt x="2" y="7"/>
                      <a:pt x="3" y="9"/>
                      <a:pt x="3" y="6"/>
                    </a:cubicBezTo>
                    <a:cubicBezTo>
                      <a:pt x="3" y="6"/>
                      <a:pt x="3" y="4"/>
                      <a:pt x="2" y="5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52" name="Freeform 1345">
                <a:extLst>
                  <a:ext uri="{FF2B5EF4-FFF2-40B4-BE49-F238E27FC236}">
                    <a16:creationId xmlns:a16="http://schemas.microsoft.com/office/drawing/2014/main" xmlns="" id="{9D2C6C22-BFBB-ED48-BB65-3DD8049FDF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65" y="2741"/>
                <a:ext cx="37" cy="18"/>
              </a:xfrm>
              <a:custGeom>
                <a:avLst/>
                <a:gdLst>
                  <a:gd name="T0" fmla="*/ 11 w 43"/>
                  <a:gd name="T1" fmla="*/ 9 h 21"/>
                  <a:gd name="T2" fmla="*/ 11 w 43"/>
                  <a:gd name="T3" fmla="*/ 13 h 21"/>
                  <a:gd name="T4" fmla="*/ 27 w 43"/>
                  <a:gd name="T5" fmla="*/ 14 h 21"/>
                  <a:gd name="T6" fmla="*/ 34 w 43"/>
                  <a:gd name="T7" fmla="*/ 8 h 21"/>
                  <a:gd name="T8" fmla="*/ 35 w 43"/>
                  <a:gd name="T9" fmla="*/ 12 h 21"/>
                  <a:gd name="T10" fmla="*/ 41 w 43"/>
                  <a:gd name="T11" fmla="*/ 7 h 21"/>
                  <a:gd name="T12" fmla="*/ 38 w 43"/>
                  <a:gd name="T13" fmla="*/ 9 h 21"/>
                  <a:gd name="T14" fmla="*/ 38 w 43"/>
                  <a:gd name="T15" fmla="*/ 7 h 21"/>
                  <a:gd name="T16" fmla="*/ 34 w 43"/>
                  <a:gd name="T17" fmla="*/ 8 h 21"/>
                  <a:gd name="T18" fmla="*/ 35 w 43"/>
                  <a:gd name="T19" fmla="*/ 5 h 21"/>
                  <a:gd name="T20" fmla="*/ 26 w 43"/>
                  <a:gd name="T21" fmla="*/ 10 h 21"/>
                  <a:gd name="T22" fmla="*/ 26 w 43"/>
                  <a:gd name="T23" fmla="*/ 4 h 21"/>
                  <a:gd name="T24" fmla="*/ 18 w 43"/>
                  <a:gd name="T25" fmla="*/ 2 h 21"/>
                  <a:gd name="T26" fmla="*/ 18 w 43"/>
                  <a:gd name="T27" fmla="*/ 4 h 21"/>
                  <a:gd name="T28" fmla="*/ 19 w 43"/>
                  <a:gd name="T29" fmla="*/ 8 h 21"/>
                  <a:gd name="T30" fmla="*/ 16 w 43"/>
                  <a:gd name="T31" fmla="*/ 2 h 21"/>
                  <a:gd name="T32" fmla="*/ 3 w 43"/>
                  <a:gd name="T33" fmla="*/ 7 h 21"/>
                  <a:gd name="T34" fmla="*/ 5 w 43"/>
                  <a:gd name="T35" fmla="*/ 14 h 21"/>
                  <a:gd name="T36" fmla="*/ 3 w 43"/>
                  <a:gd name="T37" fmla="*/ 9 h 21"/>
                  <a:gd name="T38" fmla="*/ 0 w 43"/>
                  <a:gd name="T39" fmla="*/ 9 h 21"/>
                  <a:gd name="T40" fmla="*/ 6 w 43"/>
                  <a:gd name="T41" fmla="*/ 16 h 21"/>
                  <a:gd name="T42" fmla="*/ 11 w 43"/>
                  <a:gd name="T43" fmla="*/ 9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3" h="21">
                    <a:moveTo>
                      <a:pt x="11" y="9"/>
                    </a:moveTo>
                    <a:cubicBezTo>
                      <a:pt x="11" y="13"/>
                      <a:pt x="11" y="13"/>
                      <a:pt x="11" y="13"/>
                    </a:cubicBezTo>
                    <a:cubicBezTo>
                      <a:pt x="15" y="11"/>
                      <a:pt x="25" y="11"/>
                      <a:pt x="27" y="14"/>
                    </a:cubicBezTo>
                    <a:cubicBezTo>
                      <a:pt x="30" y="15"/>
                      <a:pt x="30" y="9"/>
                      <a:pt x="34" y="8"/>
                    </a:cubicBezTo>
                    <a:cubicBezTo>
                      <a:pt x="35" y="12"/>
                      <a:pt x="35" y="12"/>
                      <a:pt x="35" y="12"/>
                    </a:cubicBezTo>
                    <a:cubicBezTo>
                      <a:pt x="37" y="10"/>
                      <a:pt x="43" y="14"/>
                      <a:pt x="41" y="7"/>
                    </a:cubicBezTo>
                    <a:cubicBezTo>
                      <a:pt x="40" y="7"/>
                      <a:pt x="39" y="10"/>
                      <a:pt x="38" y="9"/>
                    </a:cubicBezTo>
                    <a:cubicBezTo>
                      <a:pt x="38" y="7"/>
                      <a:pt x="38" y="7"/>
                      <a:pt x="38" y="7"/>
                    </a:cubicBezTo>
                    <a:cubicBezTo>
                      <a:pt x="34" y="8"/>
                      <a:pt x="34" y="8"/>
                      <a:pt x="34" y="8"/>
                    </a:cubicBezTo>
                    <a:cubicBezTo>
                      <a:pt x="35" y="5"/>
                      <a:pt x="35" y="5"/>
                      <a:pt x="35" y="5"/>
                    </a:cubicBezTo>
                    <a:cubicBezTo>
                      <a:pt x="31" y="0"/>
                      <a:pt x="32" y="13"/>
                      <a:pt x="26" y="10"/>
                    </a:cubicBezTo>
                    <a:cubicBezTo>
                      <a:pt x="26" y="4"/>
                      <a:pt x="26" y="4"/>
                      <a:pt x="26" y="4"/>
                    </a:cubicBezTo>
                    <a:cubicBezTo>
                      <a:pt x="23" y="4"/>
                      <a:pt x="21" y="6"/>
                      <a:pt x="18" y="2"/>
                    </a:cubicBezTo>
                    <a:cubicBezTo>
                      <a:pt x="18" y="2"/>
                      <a:pt x="18" y="5"/>
                      <a:pt x="18" y="4"/>
                    </a:cubicBezTo>
                    <a:cubicBezTo>
                      <a:pt x="19" y="4"/>
                      <a:pt x="20" y="7"/>
                      <a:pt x="19" y="8"/>
                    </a:cubicBezTo>
                    <a:cubicBezTo>
                      <a:pt x="14" y="13"/>
                      <a:pt x="20" y="5"/>
                      <a:pt x="16" y="2"/>
                    </a:cubicBezTo>
                    <a:cubicBezTo>
                      <a:pt x="12" y="7"/>
                      <a:pt x="5" y="10"/>
                      <a:pt x="3" y="7"/>
                    </a:cubicBezTo>
                    <a:cubicBezTo>
                      <a:pt x="5" y="10"/>
                      <a:pt x="5" y="14"/>
                      <a:pt x="5" y="14"/>
                    </a:cubicBezTo>
                    <a:cubicBezTo>
                      <a:pt x="3" y="12"/>
                      <a:pt x="3" y="11"/>
                      <a:pt x="3" y="9"/>
                    </a:cubicBezTo>
                    <a:cubicBezTo>
                      <a:pt x="2" y="9"/>
                      <a:pt x="1" y="8"/>
                      <a:pt x="0" y="9"/>
                    </a:cubicBezTo>
                    <a:cubicBezTo>
                      <a:pt x="3" y="11"/>
                      <a:pt x="5" y="15"/>
                      <a:pt x="6" y="16"/>
                    </a:cubicBezTo>
                    <a:cubicBezTo>
                      <a:pt x="8" y="21"/>
                      <a:pt x="4" y="9"/>
                      <a:pt x="11" y="9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53" name="Freeform 1346">
                <a:extLst>
                  <a:ext uri="{FF2B5EF4-FFF2-40B4-BE49-F238E27FC236}">
                    <a16:creationId xmlns:a16="http://schemas.microsoft.com/office/drawing/2014/main" xmlns="" id="{FA45AB39-A1DD-FE4F-AAAC-FBFF8C2FF0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73" y="2753"/>
                <a:ext cx="2" cy="0"/>
              </a:xfrm>
              <a:custGeom>
                <a:avLst/>
                <a:gdLst>
                  <a:gd name="T0" fmla="*/ 1 w 2"/>
                  <a:gd name="T1" fmla="*/ 2 w 2"/>
                  <a:gd name="T2" fmla="*/ 0 w 2"/>
                  <a:gd name="T3" fmla="*/ 1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1" y="0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54" name="Freeform 1347">
                <a:extLst>
                  <a:ext uri="{FF2B5EF4-FFF2-40B4-BE49-F238E27FC236}">
                    <a16:creationId xmlns:a16="http://schemas.microsoft.com/office/drawing/2014/main" xmlns="" id="{719C0432-E236-FF46-B33F-718000A845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37" y="2806"/>
                <a:ext cx="2" cy="3"/>
              </a:xfrm>
              <a:custGeom>
                <a:avLst/>
                <a:gdLst>
                  <a:gd name="T0" fmla="*/ 2 w 2"/>
                  <a:gd name="T1" fmla="*/ 2 h 3"/>
                  <a:gd name="T2" fmla="*/ 1 w 2"/>
                  <a:gd name="T3" fmla="*/ 0 h 3"/>
                  <a:gd name="T4" fmla="*/ 0 w 2"/>
                  <a:gd name="T5" fmla="*/ 3 h 3"/>
                  <a:gd name="T6" fmla="*/ 2 w 2"/>
                  <a:gd name="T7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3">
                    <a:moveTo>
                      <a:pt x="2" y="2"/>
                    </a:moveTo>
                    <a:lnTo>
                      <a:pt x="1" y="0"/>
                    </a:lnTo>
                    <a:lnTo>
                      <a:pt x="0" y="3"/>
                    </a:ln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55" name="Freeform 1348">
                <a:extLst>
                  <a:ext uri="{FF2B5EF4-FFF2-40B4-BE49-F238E27FC236}">
                    <a16:creationId xmlns:a16="http://schemas.microsoft.com/office/drawing/2014/main" xmlns="" id="{724CDBDF-AFAF-0445-8DB0-D23A3D59FE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26" y="2797"/>
                <a:ext cx="12" cy="13"/>
              </a:xfrm>
              <a:custGeom>
                <a:avLst/>
                <a:gdLst>
                  <a:gd name="T0" fmla="*/ 5 w 13"/>
                  <a:gd name="T1" fmla="*/ 0 h 16"/>
                  <a:gd name="T2" fmla="*/ 1 w 13"/>
                  <a:gd name="T3" fmla="*/ 1 h 16"/>
                  <a:gd name="T4" fmla="*/ 6 w 13"/>
                  <a:gd name="T5" fmla="*/ 16 h 16"/>
                  <a:gd name="T6" fmla="*/ 12 w 13"/>
                  <a:gd name="T7" fmla="*/ 7 h 16"/>
                  <a:gd name="T8" fmla="*/ 6 w 13"/>
                  <a:gd name="T9" fmla="*/ 10 h 16"/>
                  <a:gd name="T10" fmla="*/ 11 w 13"/>
                  <a:gd name="T11" fmla="*/ 3 h 16"/>
                  <a:gd name="T12" fmla="*/ 5 w 13"/>
                  <a:gd name="T13" fmla="*/ 4 h 16"/>
                  <a:gd name="T14" fmla="*/ 5 w 13"/>
                  <a:gd name="T15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" h="16">
                    <a:moveTo>
                      <a:pt x="5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3" y="12"/>
                      <a:pt x="0" y="9"/>
                      <a:pt x="6" y="16"/>
                    </a:cubicBezTo>
                    <a:cubicBezTo>
                      <a:pt x="8" y="14"/>
                      <a:pt x="13" y="11"/>
                      <a:pt x="12" y="7"/>
                    </a:cubicBezTo>
                    <a:cubicBezTo>
                      <a:pt x="11" y="7"/>
                      <a:pt x="9" y="11"/>
                      <a:pt x="6" y="10"/>
                    </a:cubicBezTo>
                    <a:cubicBezTo>
                      <a:pt x="7" y="7"/>
                      <a:pt x="10" y="7"/>
                      <a:pt x="11" y="3"/>
                    </a:cubicBezTo>
                    <a:cubicBezTo>
                      <a:pt x="7" y="0"/>
                      <a:pt x="8" y="6"/>
                      <a:pt x="5" y="4"/>
                    </a:cubicBez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56" name="Freeform 1349">
                <a:extLst>
                  <a:ext uri="{FF2B5EF4-FFF2-40B4-BE49-F238E27FC236}">
                    <a16:creationId xmlns:a16="http://schemas.microsoft.com/office/drawing/2014/main" xmlns="" id="{924A85F1-B267-584C-A8BD-870EE74EB6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25" y="2801"/>
                <a:ext cx="2" cy="4"/>
              </a:xfrm>
              <a:custGeom>
                <a:avLst/>
                <a:gdLst>
                  <a:gd name="T0" fmla="*/ 1 w 2"/>
                  <a:gd name="T1" fmla="*/ 5 h 5"/>
                  <a:gd name="T2" fmla="*/ 2 w 2"/>
                  <a:gd name="T3" fmla="*/ 0 h 5"/>
                  <a:gd name="T4" fmla="*/ 1 w 2"/>
                  <a:gd name="T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5">
                    <a:moveTo>
                      <a:pt x="1" y="5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2" y="2"/>
                      <a:pt x="0" y="4"/>
                      <a:pt x="1" y="5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57" name="Freeform 1350">
                <a:extLst>
                  <a:ext uri="{FF2B5EF4-FFF2-40B4-BE49-F238E27FC236}">
                    <a16:creationId xmlns:a16="http://schemas.microsoft.com/office/drawing/2014/main" xmlns="" id="{AEFF4C4D-45C0-4445-8F68-FC85EAA1B6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22" y="2803"/>
                <a:ext cx="3" cy="6"/>
              </a:xfrm>
              <a:custGeom>
                <a:avLst/>
                <a:gdLst>
                  <a:gd name="T0" fmla="*/ 3 w 3"/>
                  <a:gd name="T1" fmla="*/ 4 h 7"/>
                  <a:gd name="T2" fmla="*/ 3 w 3"/>
                  <a:gd name="T3" fmla="*/ 0 h 7"/>
                  <a:gd name="T4" fmla="*/ 0 w 3"/>
                  <a:gd name="T5" fmla="*/ 7 h 7"/>
                  <a:gd name="T6" fmla="*/ 3 w 3"/>
                  <a:gd name="T7" fmla="*/ 4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7">
                    <a:moveTo>
                      <a:pt x="3" y="4"/>
                    </a:moveTo>
                    <a:cubicBezTo>
                      <a:pt x="1" y="4"/>
                      <a:pt x="3" y="0"/>
                      <a:pt x="3" y="0"/>
                    </a:cubicBezTo>
                    <a:cubicBezTo>
                      <a:pt x="0" y="7"/>
                      <a:pt x="0" y="7"/>
                      <a:pt x="0" y="7"/>
                    </a:cubicBezTo>
                    <a:lnTo>
                      <a:pt x="3" y="4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58" name="Freeform 1351">
                <a:extLst>
                  <a:ext uri="{FF2B5EF4-FFF2-40B4-BE49-F238E27FC236}">
                    <a16:creationId xmlns:a16="http://schemas.microsoft.com/office/drawing/2014/main" xmlns="" id="{7BC16898-9122-A049-B898-9D7D0F39B5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15" y="2806"/>
                <a:ext cx="1" cy="2"/>
              </a:xfrm>
              <a:custGeom>
                <a:avLst/>
                <a:gdLst>
                  <a:gd name="T0" fmla="*/ 1 w 1"/>
                  <a:gd name="T1" fmla="*/ 0 h 2"/>
                  <a:gd name="T2" fmla="*/ 0 w 1"/>
                  <a:gd name="T3" fmla="*/ 1 h 2"/>
                  <a:gd name="T4" fmla="*/ 1 w 1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2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59" name="Freeform 1352">
                <a:extLst>
                  <a:ext uri="{FF2B5EF4-FFF2-40B4-BE49-F238E27FC236}">
                    <a16:creationId xmlns:a16="http://schemas.microsoft.com/office/drawing/2014/main" xmlns="" id="{381C5E2A-8061-FE48-8322-D329279C58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12" y="2798"/>
                <a:ext cx="8" cy="11"/>
              </a:xfrm>
              <a:custGeom>
                <a:avLst/>
                <a:gdLst>
                  <a:gd name="T0" fmla="*/ 0 w 10"/>
                  <a:gd name="T1" fmla="*/ 10 h 12"/>
                  <a:gd name="T2" fmla="*/ 4 w 10"/>
                  <a:gd name="T3" fmla="*/ 10 h 12"/>
                  <a:gd name="T4" fmla="*/ 4 w 10"/>
                  <a:gd name="T5" fmla="*/ 9 h 12"/>
                  <a:gd name="T6" fmla="*/ 6 w 10"/>
                  <a:gd name="T7" fmla="*/ 4 h 12"/>
                  <a:gd name="T8" fmla="*/ 10 w 10"/>
                  <a:gd name="T9" fmla="*/ 4 h 12"/>
                  <a:gd name="T10" fmla="*/ 7 w 10"/>
                  <a:gd name="T11" fmla="*/ 0 h 12"/>
                  <a:gd name="T12" fmla="*/ 0 w 10"/>
                  <a:gd name="T13" fmla="*/ 1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" h="12">
                    <a:moveTo>
                      <a:pt x="0" y="10"/>
                    </a:moveTo>
                    <a:cubicBezTo>
                      <a:pt x="1" y="12"/>
                      <a:pt x="2" y="11"/>
                      <a:pt x="4" y="10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2" y="7"/>
                      <a:pt x="4" y="2"/>
                      <a:pt x="6" y="4"/>
                    </a:cubicBezTo>
                    <a:cubicBezTo>
                      <a:pt x="8" y="3"/>
                      <a:pt x="8" y="7"/>
                      <a:pt x="10" y="4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4" y="1"/>
                      <a:pt x="2" y="8"/>
                      <a:pt x="0" y="1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60" name="Freeform 1353">
                <a:extLst>
                  <a:ext uri="{FF2B5EF4-FFF2-40B4-BE49-F238E27FC236}">
                    <a16:creationId xmlns:a16="http://schemas.microsoft.com/office/drawing/2014/main" xmlns="" id="{1F8666B5-56F0-734C-A122-B8C5728EB4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16" y="2805"/>
                <a:ext cx="1" cy="1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1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61" name="Freeform 1354">
                <a:extLst>
                  <a:ext uri="{FF2B5EF4-FFF2-40B4-BE49-F238E27FC236}">
                    <a16:creationId xmlns:a16="http://schemas.microsoft.com/office/drawing/2014/main" xmlns="" id="{BBB49BEA-91DF-DD4C-B1F5-2A9AD0F7E6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20" y="2803"/>
                <a:ext cx="1" cy="3"/>
              </a:xfrm>
              <a:custGeom>
                <a:avLst/>
                <a:gdLst>
                  <a:gd name="T0" fmla="*/ 0 w 1"/>
                  <a:gd name="T1" fmla="*/ 3 h 3"/>
                  <a:gd name="T2" fmla="*/ 1 w 1"/>
                  <a:gd name="T3" fmla="*/ 2 h 3"/>
                  <a:gd name="T4" fmla="*/ 1 w 1"/>
                  <a:gd name="T5" fmla="*/ 0 h 3"/>
                  <a:gd name="T6" fmla="*/ 0 w 1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3">
                    <a:moveTo>
                      <a:pt x="0" y="3"/>
                    </a:moveTo>
                    <a:lnTo>
                      <a:pt x="1" y="2"/>
                    </a:lnTo>
                    <a:lnTo>
                      <a:pt x="1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62" name="Freeform 1355">
                <a:extLst>
                  <a:ext uri="{FF2B5EF4-FFF2-40B4-BE49-F238E27FC236}">
                    <a16:creationId xmlns:a16="http://schemas.microsoft.com/office/drawing/2014/main" xmlns="" id="{5696D107-0CA5-2F4B-B9F8-5FB9989326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02" y="2797"/>
                <a:ext cx="9" cy="11"/>
              </a:xfrm>
              <a:custGeom>
                <a:avLst/>
                <a:gdLst>
                  <a:gd name="T0" fmla="*/ 3 w 10"/>
                  <a:gd name="T1" fmla="*/ 12 h 13"/>
                  <a:gd name="T2" fmla="*/ 10 w 10"/>
                  <a:gd name="T3" fmla="*/ 8 h 13"/>
                  <a:gd name="T4" fmla="*/ 4 w 10"/>
                  <a:gd name="T5" fmla="*/ 0 h 13"/>
                  <a:gd name="T6" fmla="*/ 1 w 10"/>
                  <a:gd name="T7" fmla="*/ 2 h 13"/>
                  <a:gd name="T8" fmla="*/ 3 w 10"/>
                  <a:gd name="T9" fmla="*/ 12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13">
                    <a:moveTo>
                      <a:pt x="3" y="12"/>
                    </a:moveTo>
                    <a:cubicBezTo>
                      <a:pt x="4" y="6"/>
                      <a:pt x="9" y="13"/>
                      <a:pt x="10" y="8"/>
                    </a:cubicBezTo>
                    <a:cubicBezTo>
                      <a:pt x="6" y="8"/>
                      <a:pt x="4" y="3"/>
                      <a:pt x="4" y="0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0" y="4"/>
                      <a:pt x="1" y="9"/>
                      <a:pt x="3" y="12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63" name="Freeform 1356">
                <a:extLst>
                  <a:ext uri="{FF2B5EF4-FFF2-40B4-BE49-F238E27FC236}">
                    <a16:creationId xmlns:a16="http://schemas.microsoft.com/office/drawing/2014/main" xmlns="" id="{200C8C19-87D6-4E4D-9D71-8237D03650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98" y="2793"/>
                <a:ext cx="1" cy="1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1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64" name="Freeform 1357">
                <a:extLst>
                  <a:ext uri="{FF2B5EF4-FFF2-40B4-BE49-F238E27FC236}">
                    <a16:creationId xmlns:a16="http://schemas.microsoft.com/office/drawing/2014/main" xmlns="" id="{D4266C79-845A-834A-8B11-A415A9FFCE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83" y="2790"/>
                <a:ext cx="17" cy="14"/>
              </a:xfrm>
              <a:custGeom>
                <a:avLst/>
                <a:gdLst>
                  <a:gd name="T0" fmla="*/ 0 w 20"/>
                  <a:gd name="T1" fmla="*/ 15 h 17"/>
                  <a:gd name="T2" fmla="*/ 8 w 20"/>
                  <a:gd name="T3" fmla="*/ 9 h 17"/>
                  <a:gd name="T4" fmla="*/ 6 w 20"/>
                  <a:gd name="T5" fmla="*/ 14 h 17"/>
                  <a:gd name="T6" fmla="*/ 13 w 20"/>
                  <a:gd name="T7" fmla="*/ 11 h 17"/>
                  <a:gd name="T8" fmla="*/ 10 w 20"/>
                  <a:gd name="T9" fmla="*/ 17 h 17"/>
                  <a:gd name="T10" fmla="*/ 17 w 20"/>
                  <a:gd name="T11" fmla="*/ 11 h 17"/>
                  <a:gd name="T12" fmla="*/ 20 w 20"/>
                  <a:gd name="T13" fmla="*/ 15 h 17"/>
                  <a:gd name="T14" fmla="*/ 19 w 20"/>
                  <a:gd name="T15" fmla="*/ 9 h 17"/>
                  <a:gd name="T16" fmla="*/ 15 w 20"/>
                  <a:gd name="T17" fmla="*/ 9 h 17"/>
                  <a:gd name="T18" fmla="*/ 17 w 20"/>
                  <a:gd name="T19" fmla="*/ 5 h 17"/>
                  <a:gd name="T20" fmla="*/ 7 w 20"/>
                  <a:gd name="T21" fmla="*/ 1 h 17"/>
                  <a:gd name="T22" fmla="*/ 0 w 20"/>
                  <a:gd name="T23" fmla="*/ 15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0" h="17">
                    <a:moveTo>
                      <a:pt x="0" y="15"/>
                    </a:moveTo>
                    <a:cubicBezTo>
                      <a:pt x="8" y="9"/>
                      <a:pt x="8" y="9"/>
                      <a:pt x="8" y="9"/>
                    </a:cubicBezTo>
                    <a:cubicBezTo>
                      <a:pt x="8" y="11"/>
                      <a:pt x="8" y="13"/>
                      <a:pt x="6" y="14"/>
                    </a:cubicBezTo>
                    <a:cubicBezTo>
                      <a:pt x="10" y="14"/>
                      <a:pt x="10" y="10"/>
                      <a:pt x="13" y="11"/>
                    </a:cubicBezTo>
                    <a:cubicBezTo>
                      <a:pt x="14" y="17"/>
                      <a:pt x="8" y="11"/>
                      <a:pt x="10" y="17"/>
                    </a:cubicBezTo>
                    <a:cubicBezTo>
                      <a:pt x="12" y="17"/>
                      <a:pt x="15" y="16"/>
                      <a:pt x="17" y="11"/>
                    </a:cubicBezTo>
                    <a:cubicBezTo>
                      <a:pt x="20" y="15"/>
                      <a:pt x="20" y="15"/>
                      <a:pt x="20" y="15"/>
                    </a:cubicBezTo>
                    <a:cubicBezTo>
                      <a:pt x="19" y="9"/>
                      <a:pt x="19" y="9"/>
                      <a:pt x="19" y="9"/>
                    </a:cubicBezTo>
                    <a:cubicBezTo>
                      <a:pt x="18" y="7"/>
                      <a:pt x="16" y="14"/>
                      <a:pt x="15" y="9"/>
                    </a:cubicBezTo>
                    <a:cubicBezTo>
                      <a:pt x="15" y="6"/>
                      <a:pt x="16" y="6"/>
                      <a:pt x="17" y="5"/>
                    </a:cubicBezTo>
                    <a:cubicBezTo>
                      <a:pt x="15" y="6"/>
                      <a:pt x="11" y="0"/>
                      <a:pt x="7" y="1"/>
                    </a:cubicBezTo>
                    <a:cubicBezTo>
                      <a:pt x="2" y="2"/>
                      <a:pt x="3" y="12"/>
                      <a:pt x="0" y="15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65" name="Freeform 1358">
                <a:extLst>
                  <a:ext uri="{FF2B5EF4-FFF2-40B4-BE49-F238E27FC236}">
                    <a16:creationId xmlns:a16="http://schemas.microsoft.com/office/drawing/2014/main" xmlns="" id="{B2D8B884-C3F7-2F4F-923C-A10A5320F0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82" y="2794"/>
                <a:ext cx="1" cy="3"/>
              </a:xfrm>
              <a:custGeom>
                <a:avLst/>
                <a:gdLst>
                  <a:gd name="T0" fmla="*/ 1 w 1"/>
                  <a:gd name="T1" fmla="*/ 3 h 3"/>
                  <a:gd name="T2" fmla="*/ 0 w 1"/>
                  <a:gd name="T3" fmla="*/ 0 h 3"/>
                  <a:gd name="T4" fmla="*/ 1 w 1"/>
                  <a:gd name="T5" fmla="*/ 3 h 3"/>
                  <a:gd name="T6" fmla="*/ 1 w 1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3">
                    <a:moveTo>
                      <a:pt x="1" y="3"/>
                    </a:moveTo>
                    <a:lnTo>
                      <a:pt x="0" y="0"/>
                    </a:lnTo>
                    <a:lnTo>
                      <a:pt x="1" y="3"/>
                    </a:lnTo>
                    <a:lnTo>
                      <a:pt x="1" y="3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66" name="Freeform 1359">
                <a:extLst>
                  <a:ext uri="{FF2B5EF4-FFF2-40B4-BE49-F238E27FC236}">
                    <a16:creationId xmlns:a16="http://schemas.microsoft.com/office/drawing/2014/main" xmlns="" id="{C97B5622-2DDC-A34B-9FE6-5BE3CF5A50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66" y="2790"/>
                <a:ext cx="15" cy="15"/>
              </a:xfrm>
              <a:custGeom>
                <a:avLst/>
                <a:gdLst>
                  <a:gd name="T0" fmla="*/ 11 w 17"/>
                  <a:gd name="T1" fmla="*/ 17 h 18"/>
                  <a:gd name="T2" fmla="*/ 15 w 17"/>
                  <a:gd name="T3" fmla="*/ 13 h 18"/>
                  <a:gd name="T4" fmla="*/ 16 w 17"/>
                  <a:gd name="T5" fmla="*/ 16 h 18"/>
                  <a:gd name="T6" fmla="*/ 17 w 17"/>
                  <a:gd name="T7" fmla="*/ 10 h 18"/>
                  <a:gd name="T8" fmla="*/ 9 w 17"/>
                  <a:gd name="T9" fmla="*/ 13 h 18"/>
                  <a:gd name="T10" fmla="*/ 7 w 17"/>
                  <a:gd name="T11" fmla="*/ 4 h 18"/>
                  <a:gd name="T12" fmla="*/ 11 w 17"/>
                  <a:gd name="T13" fmla="*/ 6 h 18"/>
                  <a:gd name="T14" fmla="*/ 0 w 17"/>
                  <a:gd name="T15" fmla="*/ 8 h 18"/>
                  <a:gd name="T16" fmla="*/ 3 w 17"/>
                  <a:gd name="T17" fmla="*/ 10 h 18"/>
                  <a:gd name="T18" fmla="*/ 0 w 17"/>
                  <a:gd name="T19" fmla="*/ 12 h 18"/>
                  <a:gd name="T20" fmla="*/ 11 w 17"/>
                  <a:gd name="T21" fmla="*/ 17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7" h="18">
                    <a:moveTo>
                      <a:pt x="11" y="17"/>
                    </a:moveTo>
                    <a:cubicBezTo>
                      <a:pt x="15" y="13"/>
                      <a:pt x="15" y="13"/>
                      <a:pt x="15" y="13"/>
                    </a:cubicBezTo>
                    <a:cubicBezTo>
                      <a:pt x="16" y="13"/>
                      <a:pt x="16" y="14"/>
                      <a:pt x="16" y="16"/>
                    </a:cubicBezTo>
                    <a:cubicBezTo>
                      <a:pt x="16" y="14"/>
                      <a:pt x="17" y="12"/>
                      <a:pt x="17" y="10"/>
                    </a:cubicBezTo>
                    <a:cubicBezTo>
                      <a:pt x="15" y="4"/>
                      <a:pt x="12" y="12"/>
                      <a:pt x="9" y="13"/>
                    </a:cubicBezTo>
                    <a:cubicBezTo>
                      <a:pt x="3" y="11"/>
                      <a:pt x="10" y="10"/>
                      <a:pt x="7" y="4"/>
                    </a:cubicBezTo>
                    <a:cubicBezTo>
                      <a:pt x="9" y="5"/>
                      <a:pt x="9" y="6"/>
                      <a:pt x="11" y="6"/>
                    </a:cubicBezTo>
                    <a:cubicBezTo>
                      <a:pt x="7" y="0"/>
                      <a:pt x="3" y="6"/>
                      <a:pt x="0" y="8"/>
                    </a:cubicBezTo>
                    <a:cubicBezTo>
                      <a:pt x="1" y="8"/>
                      <a:pt x="1" y="10"/>
                      <a:pt x="3" y="10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3" y="16"/>
                      <a:pt x="5" y="18"/>
                      <a:pt x="11" y="17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67" name="Freeform 1360">
                <a:extLst>
                  <a:ext uri="{FF2B5EF4-FFF2-40B4-BE49-F238E27FC236}">
                    <a16:creationId xmlns:a16="http://schemas.microsoft.com/office/drawing/2014/main" xmlns="" id="{4BE24D0F-41DF-D040-A1CF-79DCC89B58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80" y="2803"/>
                <a:ext cx="2" cy="3"/>
              </a:xfrm>
              <a:custGeom>
                <a:avLst/>
                <a:gdLst>
                  <a:gd name="T0" fmla="*/ 2 w 2"/>
                  <a:gd name="T1" fmla="*/ 1 h 3"/>
                  <a:gd name="T2" fmla="*/ 0 w 2"/>
                  <a:gd name="T3" fmla="*/ 0 h 3"/>
                  <a:gd name="T4" fmla="*/ 2 w 2"/>
                  <a:gd name="T5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3">
                    <a:moveTo>
                      <a:pt x="2" y="1"/>
                    </a:moveTo>
                    <a:cubicBezTo>
                      <a:pt x="1" y="1"/>
                      <a:pt x="0" y="1"/>
                      <a:pt x="0" y="0"/>
                    </a:cubicBezTo>
                    <a:cubicBezTo>
                      <a:pt x="1" y="1"/>
                      <a:pt x="1" y="3"/>
                      <a:pt x="2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68" name="Freeform 1361">
                <a:extLst>
                  <a:ext uri="{FF2B5EF4-FFF2-40B4-BE49-F238E27FC236}">
                    <a16:creationId xmlns:a16="http://schemas.microsoft.com/office/drawing/2014/main" xmlns="" id="{EE8C0BCA-B8A0-8548-A558-B97C047ED2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65" y="2796"/>
                <a:ext cx="1" cy="1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1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1" y="1"/>
                      <a:pt x="1" y="1"/>
                    </a:cubicBezTo>
                    <a:cubicBezTo>
                      <a:pt x="1" y="0"/>
                      <a:pt x="1" y="0"/>
                      <a:pt x="0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69" name="Freeform 1362">
                <a:extLst>
                  <a:ext uri="{FF2B5EF4-FFF2-40B4-BE49-F238E27FC236}">
                    <a16:creationId xmlns:a16="http://schemas.microsoft.com/office/drawing/2014/main" xmlns="" id="{8E13C5D5-7A4F-AF4E-BD91-3EDB7D30AA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65" y="2802"/>
                <a:ext cx="3" cy="2"/>
              </a:xfrm>
              <a:custGeom>
                <a:avLst/>
                <a:gdLst>
                  <a:gd name="T0" fmla="*/ 3 w 3"/>
                  <a:gd name="T1" fmla="*/ 1 h 3"/>
                  <a:gd name="T2" fmla="*/ 0 w 3"/>
                  <a:gd name="T3" fmla="*/ 0 h 3"/>
                  <a:gd name="T4" fmla="*/ 1 w 3"/>
                  <a:gd name="T5" fmla="*/ 3 h 3"/>
                  <a:gd name="T6" fmla="*/ 3 w 3"/>
                  <a:gd name="T7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3">
                    <a:moveTo>
                      <a:pt x="3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70" name="Freeform 1363">
                <a:extLst>
                  <a:ext uri="{FF2B5EF4-FFF2-40B4-BE49-F238E27FC236}">
                    <a16:creationId xmlns:a16="http://schemas.microsoft.com/office/drawing/2014/main" xmlns="" id="{651D6F88-7E26-6C49-99F8-35E7129C6F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67" y="2791"/>
                <a:ext cx="96" cy="17"/>
              </a:xfrm>
              <a:custGeom>
                <a:avLst/>
                <a:gdLst>
                  <a:gd name="T0" fmla="*/ 1 w 112"/>
                  <a:gd name="T1" fmla="*/ 3 h 19"/>
                  <a:gd name="T2" fmla="*/ 5 w 112"/>
                  <a:gd name="T3" fmla="*/ 6 h 19"/>
                  <a:gd name="T4" fmla="*/ 0 w 112"/>
                  <a:gd name="T5" fmla="*/ 10 h 19"/>
                  <a:gd name="T6" fmla="*/ 1 w 112"/>
                  <a:gd name="T7" fmla="*/ 17 h 19"/>
                  <a:gd name="T8" fmla="*/ 9 w 112"/>
                  <a:gd name="T9" fmla="*/ 14 h 19"/>
                  <a:gd name="T10" fmla="*/ 10 w 112"/>
                  <a:gd name="T11" fmla="*/ 18 h 19"/>
                  <a:gd name="T12" fmla="*/ 26 w 112"/>
                  <a:gd name="T13" fmla="*/ 16 h 19"/>
                  <a:gd name="T14" fmla="*/ 38 w 112"/>
                  <a:gd name="T15" fmla="*/ 14 h 19"/>
                  <a:gd name="T16" fmla="*/ 85 w 112"/>
                  <a:gd name="T17" fmla="*/ 16 h 19"/>
                  <a:gd name="T18" fmla="*/ 87 w 112"/>
                  <a:gd name="T19" fmla="*/ 10 h 19"/>
                  <a:gd name="T20" fmla="*/ 91 w 112"/>
                  <a:gd name="T21" fmla="*/ 14 h 19"/>
                  <a:gd name="T22" fmla="*/ 88 w 112"/>
                  <a:gd name="T23" fmla="*/ 14 h 19"/>
                  <a:gd name="T24" fmla="*/ 101 w 112"/>
                  <a:gd name="T25" fmla="*/ 15 h 19"/>
                  <a:gd name="T26" fmla="*/ 101 w 112"/>
                  <a:gd name="T27" fmla="*/ 8 h 19"/>
                  <a:gd name="T28" fmla="*/ 107 w 112"/>
                  <a:gd name="T29" fmla="*/ 16 h 19"/>
                  <a:gd name="T30" fmla="*/ 112 w 112"/>
                  <a:gd name="T31" fmla="*/ 11 h 19"/>
                  <a:gd name="T32" fmla="*/ 107 w 112"/>
                  <a:gd name="T33" fmla="*/ 6 h 19"/>
                  <a:gd name="T34" fmla="*/ 111 w 112"/>
                  <a:gd name="T35" fmla="*/ 3 h 19"/>
                  <a:gd name="T36" fmla="*/ 80 w 112"/>
                  <a:gd name="T37" fmla="*/ 11 h 19"/>
                  <a:gd name="T38" fmla="*/ 81 w 112"/>
                  <a:gd name="T39" fmla="*/ 7 h 19"/>
                  <a:gd name="T40" fmla="*/ 63 w 112"/>
                  <a:gd name="T41" fmla="*/ 4 h 19"/>
                  <a:gd name="T42" fmla="*/ 56 w 112"/>
                  <a:gd name="T43" fmla="*/ 10 h 19"/>
                  <a:gd name="T44" fmla="*/ 52 w 112"/>
                  <a:gd name="T45" fmla="*/ 8 h 19"/>
                  <a:gd name="T46" fmla="*/ 51 w 112"/>
                  <a:gd name="T47" fmla="*/ 10 h 19"/>
                  <a:gd name="T48" fmla="*/ 46 w 112"/>
                  <a:gd name="T49" fmla="*/ 6 h 19"/>
                  <a:gd name="T50" fmla="*/ 45 w 112"/>
                  <a:gd name="T51" fmla="*/ 14 h 19"/>
                  <a:gd name="T52" fmla="*/ 34 w 112"/>
                  <a:gd name="T53" fmla="*/ 3 h 19"/>
                  <a:gd name="T54" fmla="*/ 35 w 112"/>
                  <a:gd name="T55" fmla="*/ 7 h 19"/>
                  <a:gd name="T56" fmla="*/ 33 w 112"/>
                  <a:gd name="T57" fmla="*/ 11 h 19"/>
                  <a:gd name="T58" fmla="*/ 31 w 112"/>
                  <a:gd name="T59" fmla="*/ 4 h 19"/>
                  <a:gd name="T60" fmla="*/ 23 w 112"/>
                  <a:gd name="T61" fmla="*/ 8 h 19"/>
                  <a:gd name="T62" fmla="*/ 23 w 112"/>
                  <a:gd name="T63" fmla="*/ 12 h 19"/>
                  <a:gd name="T64" fmla="*/ 11 w 112"/>
                  <a:gd name="T65" fmla="*/ 10 h 19"/>
                  <a:gd name="T66" fmla="*/ 17 w 112"/>
                  <a:gd name="T67" fmla="*/ 3 h 19"/>
                  <a:gd name="T68" fmla="*/ 14 w 112"/>
                  <a:gd name="T69" fmla="*/ 0 h 19"/>
                  <a:gd name="T70" fmla="*/ 6 w 112"/>
                  <a:gd name="T71" fmla="*/ 9 h 19"/>
                  <a:gd name="T72" fmla="*/ 1 w 112"/>
                  <a:gd name="T73" fmla="*/ 3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12" h="19">
                    <a:moveTo>
                      <a:pt x="1" y="3"/>
                    </a:moveTo>
                    <a:cubicBezTo>
                      <a:pt x="1" y="5"/>
                      <a:pt x="2" y="6"/>
                      <a:pt x="5" y="6"/>
                    </a:cubicBezTo>
                    <a:cubicBezTo>
                      <a:pt x="5" y="9"/>
                      <a:pt x="1" y="9"/>
                      <a:pt x="0" y="10"/>
                    </a:cubicBezTo>
                    <a:cubicBezTo>
                      <a:pt x="3" y="13"/>
                      <a:pt x="0" y="14"/>
                      <a:pt x="1" y="17"/>
                    </a:cubicBezTo>
                    <a:cubicBezTo>
                      <a:pt x="4" y="18"/>
                      <a:pt x="6" y="14"/>
                      <a:pt x="9" y="14"/>
                    </a:cubicBezTo>
                    <a:cubicBezTo>
                      <a:pt x="10" y="18"/>
                      <a:pt x="10" y="18"/>
                      <a:pt x="10" y="18"/>
                    </a:cubicBezTo>
                    <a:cubicBezTo>
                      <a:pt x="14" y="16"/>
                      <a:pt x="22" y="13"/>
                      <a:pt x="26" y="16"/>
                    </a:cubicBezTo>
                    <a:cubicBezTo>
                      <a:pt x="30" y="17"/>
                      <a:pt x="33" y="15"/>
                      <a:pt x="38" y="14"/>
                    </a:cubicBezTo>
                    <a:cubicBezTo>
                      <a:pt x="53" y="16"/>
                      <a:pt x="69" y="13"/>
                      <a:pt x="85" y="16"/>
                    </a:cubicBezTo>
                    <a:cubicBezTo>
                      <a:pt x="87" y="10"/>
                      <a:pt x="87" y="10"/>
                      <a:pt x="87" y="10"/>
                    </a:cubicBezTo>
                    <a:cubicBezTo>
                      <a:pt x="88" y="13"/>
                      <a:pt x="91" y="10"/>
                      <a:pt x="91" y="14"/>
                    </a:cubicBezTo>
                    <a:cubicBezTo>
                      <a:pt x="90" y="13"/>
                      <a:pt x="89" y="14"/>
                      <a:pt x="88" y="14"/>
                    </a:cubicBezTo>
                    <a:cubicBezTo>
                      <a:pt x="91" y="19"/>
                      <a:pt x="97" y="13"/>
                      <a:pt x="101" y="15"/>
                    </a:cubicBezTo>
                    <a:cubicBezTo>
                      <a:pt x="101" y="14"/>
                      <a:pt x="100" y="9"/>
                      <a:pt x="101" y="8"/>
                    </a:cubicBezTo>
                    <a:cubicBezTo>
                      <a:pt x="101" y="15"/>
                      <a:pt x="106" y="8"/>
                      <a:pt x="107" y="16"/>
                    </a:cubicBezTo>
                    <a:cubicBezTo>
                      <a:pt x="112" y="18"/>
                      <a:pt x="107" y="10"/>
                      <a:pt x="112" y="11"/>
                    </a:cubicBezTo>
                    <a:cubicBezTo>
                      <a:pt x="112" y="7"/>
                      <a:pt x="108" y="9"/>
                      <a:pt x="107" y="6"/>
                    </a:cubicBezTo>
                    <a:cubicBezTo>
                      <a:pt x="108" y="2"/>
                      <a:pt x="111" y="7"/>
                      <a:pt x="111" y="3"/>
                    </a:cubicBezTo>
                    <a:cubicBezTo>
                      <a:pt x="104" y="0"/>
                      <a:pt x="91" y="9"/>
                      <a:pt x="80" y="11"/>
                    </a:cubicBezTo>
                    <a:cubicBezTo>
                      <a:pt x="81" y="7"/>
                      <a:pt x="81" y="7"/>
                      <a:pt x="81" y="7"/>
                    </a:cubicBezTo>
                    <a:cubicBezTo>
                      <a:pt x="76" y="10"/>
                      <a:pt x="67" y="10"/>
                      <a:pt x="63" y="4"/>
                    </a:cubicBezTo>
                    <a:cubicBezTo>
                      <a:pt x="64" y="7"/>
                      <a:pt x="55" y="2"/>
                      <a:pt x="56" y="10"/>
                    </a:cubicBezTo>
                    <a:cubicBezTo>
                      <a:pt x="54" y="8"/>
                      <a:pt x="54" y="8"/>
                      <a:pt x="52" y="8"/>
                    </a:cubicBezTo>
                    <a:cubicBezTo>
                      <a:pt x="51" y="10"/>
                      <a:pt x="51" y="10"/>
                      <a:pt x="51" y="10"/>
                    </a:cubicBezTo>
                    <a:cubicBezTo>
                      <a:pt x="49" y="10"/>
                      <a:pt x="49" y="6"/>
                      <a:pt x="46" y="6"/>
                    </a:cubicBezTo>
                    <a:cubicBezTo>
                      <a:pt x="48" y="10"/>
                      <a:pt x="46" y="11"/>
                      <a:pt x="45" y="14"/>
                    </a:cubicBezTo>
                    <a:cubicBezTo>
                      <a:pt x="41" y="10"/>
                      <a:pt x="37" y="6"/>
                      <a:pt x="34" y="3"/>
                    </a:cubicBezTo>
                    <a:cubicBezTo>
                      <a:pt x="34" y="4"/>
                      <a:pt x="34" y="6"/>
                      <a:pt x="35" y="7"/>
                    </a:cubicBezTo>
                    <a:cubicBezTo>
                      <a:pt x="33" y="6"/>
                      <a:pt x="33" y="9"/>
                      <a:pt x="33" y="11"/>
                    </a:cubicBezTo>
                    <a:cubicBezTo>
                      <a:pt x="31" y="11"/>
                      <a:pt x="31" y="6"/>
                      <a:pt x="31" y="4"/>
                    </a:cubicBezTo>
                    <a:cubicBezTo>
                      <a:pt x="27" y="2"/>
                      <a:pt x="25" y="11"/>
                      <a:pt x="23" y="8"/>
                    </a:cubicBezTo>
                    <a:cubicBezTo>
                      <a:pt x="23" y="12"/>
                      <a:pt x="23" y="12"/>
                      <a:pt x="23" y="12"/>
                    </a:cubicBezTo>
                    <a:cubicBezTo>
                      <a:pt x="19" y="13"/>
                      <a:pt x="16" y="9"/>
                      <a:pt x="11" y="10"/>
                    </a:cubicBezTo>
                    <a:cubicBezTo>
                      <a:pt x="9" y="5"/>
                      <a:pt x="15" y="5"/>
                      <a:pt x="17" y="3"/>
                    </a:cubicBezTo>
                    <a:cubicBezTo>
                      <a:pt x="16" y="2"/>
                      <a:pt x="14" y="2"/>
                      <a:pt x="14" y="0"/>
                    </a:cubicBezTo>
                    <a:cubicBezTo>
                      <a:pt x="12" y="3"/>
                      <a:pt x="8" y="6"/>
                      <a:pt x="6" y="9"/>
                    </a:cubicBezTo>
                    <a:cubicBezTo>
                      <a:pt x="8" y="3"/>
                      <a:pt x="3" y="3"/>
                      <a:pt x="1" y="3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71" name="Freeform 1364">
                <a:extLst>
                  <a:ext uri="{FF2B5EF4-FFF2-40B4-BE49-F238E27FC236}">
                    <a16:creationId xmlns:a16="http://schemas.microsoft.com/office/drawing/2014/main" xmlns="" id="{A6FDAB0A-6917-9E48-A917-CC0E77D7C6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79" y="2790"/>
                <a:ext cx="1" cy="1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0 h 1"/>
                  <a:gd name="T4" fmla="*/ 0 w 1"/>
                  <a:gd name="T5" fmla="*/ 1 h 1"/>
                  <a:gd name="T6" fmla="*/ 0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lnTo>
                      <a:pt x="1" y="0"/>
                    </a:ln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72" name="Freeform 1365">
                <a:extLst>
                  <a:ext uri="{FF2B5EF4-FFF2-40B4-BE49-F238E27FC236}">
                    <a16:creationId xmlns:a16="http://schemas.microsoft.com/office/drawing/2014/main" xmlns="" id="{EE48B6FA-59C1-E147-859E-9499AF0205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68" y="2793"/>
                <a:ext cx="0" cy="1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73" name="Freeform 1366">
                <a:extLst>
                  <a:ext uri="{FF2B5EF4-FFF2-40B4-BE49-F238E27FC236}">
                    <a16:creationId xmlns:a16="http://schemas.microsoft.com/office/drawing/2014/main" xmlns="" id="{B35EB4DA-348E-7D44-89AD-05425E2143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88" y="2804"/>
                <a:ext cx="2" cy="1"/>
              </a:xfrm>
              <a:custGeom>
                <a:avLst/>
                <a:gdLst>
                  <a:gd name="T0" fmla="*/ 2 w 2"/>
                  <a:gd name="T1" fmla="*/ 1 h 1"/>
                  <a:gd name="T2" fmla="*/ 1 w 2"/>
                  <a:gd name="T3" fmla="*/ 1 h 1"/>
                  <a:gd name="T4" fmla="*/ 0 w 2"/>
                  <a:gd name="T5" fmla="*/ 0 h 1"/>
                  <a:gd name="T6" fmla="*/ 2 w 2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lnTo>
                      <a:pt x="1" y="1"/>
                    </a:lnTo>
                    <a:lnTo>
                      <a:pt x="0" y="0"/>
                    </a:lnTo>
                    <a:lnTo>
                      <a:pt x="2" y="1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74" name="Freeform 1367">
                <a:extLst>
                  <a:ext uri="{FF2B5EF4-FFF2-40B4-BE49-F238E27FC236}">
                    <a16:creationId xmlns:a16="http://schemas.microsoft.com/office/drawing/2014/main" xmlns="" id="{863358D6-B3E3-3245-B0AF-30AEA2770E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94" y="2791"/>
                <a:ext cx="2" cy="3"/>
              </a:xfrm>
              <a:custGeom>
                <a:avLst/>
                <a:gdLst>
                  <a:gd name="T0" fmla="*/ 0 w 3"/>
                  <a:gd name="T1" fmla="*/ 0 h 4"/>
                  <a:gd name="T2" fmla="*/ 3 w 3"/>
                  <a:gd name="T3" fmla="*/ 4 h 4"/>
                  <a:gd name="T4" fmla="*/ 0 w 3"/>
                  <a:gd name="T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4">
                    <a:moveTo>
                      <a:pt x="0" y="0"/>
                    </a:moveTo>
                    <a:cubicBezTo>
                      <a:pt x="3" y="4"/>
                      <a:pt x="3" y="4"/>
                      <a:pt x="3" y="4"/>
                    </a:cubicBezTo>
                    <a:cubicBezTo>
                      <a:pt x="3" y="2"/>
                      <a:pt x="2" y="1"/>
                      <a:pt x="0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75" name="Freeform 1368">
                <a:extLst>
                  <a:ext uri="{FF2B5EF4-FFF2-40B4-BE49-F238E27FC236}">
                    <a16:creationId xmlns:a16="http://schemas.microsoft.com/office/drawing/2014/main" xmlns="" id="{B4DB7314-4244-0B40-B7F0-0D4801653B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15" y="2791"/>
                <a:ext cx="2" cy="4"/>
              </a:xfrm>
              <a:custGeom>
                <a:avLst/>
                <a:gdLst>
                  <a:gd name="T0" fmla="*/ 1 w 2"/>
                  <a:gd name="T1" fmla="*/ 4 h 4"/>
                  <a:gd name="T2" fmla="*/ 2 w 2"/>
                  <a:gd name="T3" fmla="*/ 1 h 4"/>
                  <a:gd name="T4" fmla="*/ 1 w 2"/>
                  <a:gd name="T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4">
                    <a:moveTo>
                      <a:pt x="1" y="4"/>
                    </a:moveTo>
                    <a:cubicBezTo>
                      <a:pt x="2" y="3"/>
                      <a:pt x="2" y="2"/>
                      <a:pt x="2" y="1"/>
                    </a:cubicBezTo>
                    <a:cubicBezTo>
                      <a:pt x="1" y="0"/>
                      <a:pt x="0" y="2"/>
                      <a:pt x="1" y="4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76" name="Freeform 1369">
                <a:extLst>
                  <a:ext uri="{FF2B5EF4-FFF2-40B4-BE49-F238E27FC236}">
                    <a16:creationId xmlns:a16="http://schemas.microsoft.com/office/drawing/2014/main" xmlns="" id="{F5F6D45D-DB26-494C-B563-3CAD58CC2E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70" y="2791"/>
                <a:ext cx="5" cy="1"/>
              </a:xfrm>
              <a:custGeom>
                <a:avLst/>
                <a:gdLst>
                  <a:gd name="T0" fmla="*/ 5 w 5"/>
                  <a:gd name="T1" fmla="*/ 0 h 1"/>
                  <a:gd name="T2" fmla="*/ 1 w 5"/>
                  <a:gd name="T3" fmla="*/ 0 h 1"/>
                  <a:gd name="T4" fmla="*/ 0 w 5"/>
                  <a:gd name="T5" fmla="*/ 1 h 1"/>
                  <a:gd name="T6" fmla="*/ 5 w 5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1">
                    <a:moveTo>
                      <a:pt x="5" y="0"/>
                    </a:moveTo>
                    <a:lnTo>
                      <a:pt x="1" y="0"/>
                    </a:lnTo>
                    <a:lnTo>
                      <a:pt x="0" y="1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77" name="Freeform 1370">
                <a:extLst>
                  <a:ext uri="{FF2B5EF4-FFF2-40B4-BE49-F238E27FC236}">
                    <a16:creationId xmlns:a16="http://schemas.microsoft.com/office/drawing/2014/main" xmlns="" id="{97522F26-E7D2-B04D-A47A-2751E4E4A2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2" y="2791"/>
                <a:ext cx="52" cy="22"/>
              </a:xfrm>
              <a:custGeom>
                <a:avLst/>
                <a:gdLst>
                  <a:gd name="T0" fmla="*/ 4 w 61"/>
                  <a:gd name="T1" fmla="*/ 21 h 26"/>
                  <a:gd name="T2" fmla="*/ 15 w 61"/>
                  <a:gd name="T3" fmla="*/ 23 h 26"/>
                  <a:gd name="T4" fmla="*/ 22 w 61"/>
                  <a:gd name="T5" fmla="*/ 13 h 26"/>
                  <a:gd name="T6" fmla="*/ 21 w 61"/>
                  <a:gd name="T7" fmla="*/ 22 h 26"/>
                  <a:gd name="T8" fmla="*/ 42 w 61"/>
                  <a:gd name="T9" fmla="*/ 14 h 26"/>
                  <a:gd name="T10" fmla="*/ 42 w 61"/>
                  <a:gd name="T11" fmla="*/ 18 h 26"/>
                  <a:gd name="T12" fmla="*/ 50 w 61"/>
                  <a:gd name="T13" fmla="*/ 8 h 26"/>
                  <a:gd name="T14" fmla="*/ 50 w 61"/>
                  <a:gd name="T15" fmla="*/ 19 h 26"/>
                  <a:gd name="T16" fmla="*/ 49 w 61"/>
                  <a:gd name="T17" fmla="*/ 20 h 26"/>
                  <a:gd name="T18" fmla="*/ 60 w 61"/>
                  <a:gd name="T19" fmla="*/ 17 h 26"/>
                  <a:gd name="T20" fmla="*/ 61 w 61"/>
                  <a:gd name="T21" fmla="*/ 10 h 26"/>
                  <a:gd name="T22" fmla="*/ 61 w 61"/>
                  <a:gd name="T23" fmla="*/ 5 h 26"/>
                  <a:gd name="T24" fmla="*/ 53 w 61"/>
                  <a:gd name="T25" fmla="*/ 9 h 26"/>
                  <a:gd name="T26" fmla="*/ 53 w 61"/>
                  <a:gd name="T27" fmla="*/ 5 h 26"/>
                  <a:gd name="T28" fmla="*/ 50 w 61"/>
                  <a:gd name="T29" fmla="*/ 8 h 26"/>
                  <a:gd name="T30" fmla="*/ 49 w 61"/>
                  <a:gd name="T31" fmla="*/ 4 h 26"/>
                  <a:gd name="T32" fmla="*/ 44 w 61"/>
                  <a:gd name="T33" fmla="*/ 7 h 26"/>
                  <a:gd name="T34" fmla="*/ 45 w 61"/>
                  <a:gd name="T35" fmla="*/ 6 h 26"/>
                  <a:gd name="T36" fmla="*/ 41 w 61"/>
                  <a:gd name="T37" fmla="*/ 11 h 26"/>
                  <a:gd name="T38" fmla="*/ 39 w 61"/>
                  <a:gd name="T39" fmla="*/ 6 h 26"/>
                  <a:gd name="T40" fmla="*/ 39 w 61"/>
                  <a:gd name="T41" fmla="*/ 10 h 26"/>
                  <a:gd name="T42" fmla="*/ 26 w 61"/>
                  <a:gd name="T43" fmla="*/ 5 h 26"/>
                  <a:gd name="T44" fmla="*/ 25 w 61"/>
                  <a:gd name="T45" fmla="*/ 8 h 26"/>
                  <a:gd name="T46" fmla="*/ 31 w 61"/>
                  <a:gd name="T47" fmla="*/ 5 h 26"/>
                  <a:gd name="T48" fmla="*/ 30 w 61"/>
                  <a:gd name="T49" fmla="*/ 15 h 26"/>
                  <a:gd name="T50" fmla="*/ 22 w 61"/>
                  <a:gd name="T51" fmla="*/ 7 h 26"/>
                  <a:gd name="T52" fmla="*/ 12 w 61"/>
                  <a:gd name="T53" fmla="*/ 9 h 26"/>
                  <a:gd name="T54" fmla="*/ 12 w 61"/>
                  <a:gd name="T55" fmla="*/ 8 h 26"/>
                  <a:gd name="T56" fmla="*/ 6 w 61"/>
                  <a:gd name="T57" fmla="*/ 12 h 26"/>
                  <a:gd name="T58" fmla="*/ 8 w 61"/>
                  <a:gd name="T59" fmla="*/ 13 h 26"/>
                  <a:gd name="T60" fmla="*/ 6 w 61"/>
                  <a:gd name="T61" fmla="*/ 16 h 26"/>
                  <a:gd name="T62" fmla="*/ 5 w 61"/>
                  <a:gd name="T63" fmla="*/ 14 h 26"/>
                  <a:gd name="T64" fmla="*/ 0 w 61"/>
                  <a:gd name="T65" fmla="*/ 20 h 26"/>
                  <a:gd name="T66" fmla="*/ 6 w 61"/>
                  <a:gd name="T67" fmla="*/ 16 h 26"/>
                  <a:gd name="T68" fmla="*/ 4 w 61"/>
                  <a:gd name="T69" fmla="*/ 21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61" h="26">
                    <a:moveTo>
                      <a:pt x="4" y="21"/>
                    </a:moveTo>
                    <a:cubicBezTo>
                      <a:pt x="7" y="26"/>
                      <a:pt x="11" y="23"/>
                      <a:pt x="15" y="23"/>
                    </a:cubicBezTo>
                    <a:cubicBezTo>
                      <a:pt x="22" y="21"/>
                      <a:pt x="15" y="14"/>
                      <a:pt x="22" y="13"/>
                    </a:cubicBezTo>
                    <a:cubicBezTo>
                      <a:pt x="21" y="22"/>
                      <a:pt x="21" y="22"/>
                      <a:pt x="21" y="22"/>
                    </a:cubicBezTo>
                    <a:cubicBezTo>
                      <a:pt x="28" y="21"/>
                      <a:pt x="37" y="22"/>
                      <a:pt x="42" y="14"/>
                    </a:cubicBezTo>
                    <a:cubicBezTo>
                      <a:pt x="42" y="16"/>
                      <a:pt x="44" y="17"/>
                      <a:pt x="42" y="18"/>
                    </a:cubicBezTo>
                    <a:cubicBezTo>
                      <a:pt x="46" y="18"/>
                      <a:pt x="44" y="5"/>
                      <a:pt x="50" y="8"/>
                    </a:cubicBezTo>
                    <a:cubicBezTo>
                      <a:pt x="44" y="14"/>
                      <a:pt x="52" y="14"/>
                      <a:pt x="50" y="19"/>
                    </a:cubicBezTo>
                    <a:cubicBezTo>
                      <a:pt x="49" y="20"/>
                      <a:pt x="49" y="20"/>
                      <a:pt x="49" y="20"/>
                    </a:cubicBezTo>
                    <a:cubicBezTo>
                      <a:pt x="53" y="19"/>
                      <a:pt x="58" y="16"/>
                      <a:pt x="60" y="17"/>
                    </a:cubicBezTo>
                    <a:cubicBezTo>
                      <a:pt x="60" y="14"/>
                      <a:pt x="58" y="11"/>
                      <a:pt x="61" y="10"/>
                    </a:cubicBezTo>
                    <a:cubicBezTo>
                      <a:pt x="60" y="10"/>
                      <a:pt x="61" y="7"/>
                      <a:pt x="61" y="5"/>
                    </a:cubicBezTo>
                    <a:cubicBezTo>
                      <a:pt x="57" y="8"/>
                      <a:pt x="56" y="6"/>
                      <a:pt x="53" y="9"/>
                    </a:cubicBezTo>
                    <a:cubicBezTo>
                      <a:pt x="52" y="6"/>
                      <a:pt x="55" y="8"/>
                      <a:pt x="53" y="5"/>
                    </a:cubicBezTo>
                    <a:cubicBezTo>
                      <a:pt x="50" y="8"/>
                      <a:pt x="50" y="8"/>
                      <a:pt x="50" y="8"/>
                    </a:cubicBezTo>
                    <a:cubicBezTo>
                      <a:pt x="48" y="7"/>
                      <a:pt x="52" y="5"/>
                      <a:pt x="49" y="4"/>
                    </a:cubicBezTo>
                    <a:cubicBezTo>
                      <a:pt x="49" y="6"/>
                      <a:pt x="46" y="8"/>
                      <a:pt x="44" y="7"/>
                    </a:cubicBezTo>
                    <a:cubicBezTo>
                      <a:pt x="45" y="6"/>
                      <a:pt x="45" y="6"/>
                      <a:pt x="45" y="6"/>
                    </a:cubicBezTo>
                    <a:cubicBezTo>
                      <a:pt x="43" y="8"/>
                      <a:pt x="40" y="6"/>
                      <a:pt x="41" y="11"/>
                    </a:cubicBezTo>
                    <a:cubicBezTo>
                      <a:pt x="39" y="6"/>
                      <a:pt x="39" y="6"/>
                      <a:pt x="39" y="6"/>
                    </a:cubicBezTo>
                    <a:cubicBezTo>
                      <a:pt x="39" y="10"/>
                      <a:pt x="39" y="10"/>
                      <a:pt x="39" y="10"/>
                    </a:cubicBezTo>
                    <a:cubicBezTo>
                      <a:pt x="34" y="8"/>
                      <a:pt x="32" y="0"/>
                      <a:pt x="26" y="5"/>
                    </a:cubicBezTo>
                    <a:cubicBezTo>
                      <a:pt x="27" y="6"/>
                      <a:pt x="26" y="8"/>
                      <a:pt x="25" y="8"/>
                    </a:cubicBezTo>
                    <a:cubicBezTo>
                      <a:pt x="28" y="11"/>
                      <a:pt x="28" y="6"/>
                      <a:pt x="31" y="5"/>
                    </a:cubicBezTo>
                    <a:cubicBezTo>
                      <a:pt x="31" y="8"/>
                      <a:pt x="27" y="13"/>
                      <a:pt x="30" y="15"/>
                    </a:cubicBezTo>
                    <a:cubicBezTo>
                      <a:pt x="27" y="11"/>
                      <a:pt x="24" y="16"/>
                      <a:pt x="22" y="7"/>
                    </a:cubicBezTo>
                    <a:cubicBezTo>
                      <a:pt x="18" y="7"/>
                      <a:pt x="17" y="11"/>
                      <a:pt x="12" y="9"/>
                    </a:cubicBezTo>
                    <a:cubicBezTo>
                      <a:pt x="12" y="8"/>
                      <a:pt x="12" y="8"/>
                      <a:pt x="12" y="8"/>
                    </a:cubicBezTo>
                    <a:cubicBezTo>
                      <a:pt x="12" y="14"/>
                      <a:pt x="9" y="6"/>
                      <a:pt x="6" y="12"/>
                    </a:cubicBezTo>
                    <a:cubicBezTo>
                      <a:pt x="8" y="13"/>
                      <a:pt x="8" y="13"/>
                      <a:pt x="8" y="13"/>
                    </a:cubicBezTo>
                    <a:cubicBezTo>
                      <a:pt x="8" y="15"/>
                      <a:pt x="7" y="15"/>
                      <a:pt x="6" y="16"/>
                    </a:cubicBezTo>
                    <a:cubicBezTo>
                      <a:pt x="6" y="15"/>
                      <a:pt x="6" y="15"/>
                      <a:pt x="5" y="14"/>
                    </a:cubicBezTo>
                    <a:cubicBezTo>
                      <a:pt x="5" y="18"/>
                      <a:pt x="0" y="19"/>
                      <a:pt x="0" y="20"/>
                    </a:cubicBezTo>
                    <a:cubicBezTo>
                      <a:pt x="2" y="21"/>
                      <a:pt x="4" y="17"/>
                      <a:pt x="6" y="16"/>
                    </a:cubicBezTo>
                    <a:cubicBezTo>
                      <a:pt x="5" y="19"/>
                      <a:pt x="6" y="22"/>
                      <a:pt x="4" y="2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78" name="Freeform 1371">
                <a:extLst>
                  <a:ext uri="{FF2B5EF4-FFF2-40B4-BE49-F238E27FC236}">
                    <a16:creationId xmlns:a16="http://schemas.microsoft.com/office/drawing/2014/main" xmlns="" id="{812A4F0B-BC07-4247-8EF2-A8A1727C14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0" y="2794"/>
                <a:ext cx="1" cy="2"/>
              </a:xfrm>
              <a:custGeom>
                <a:avLst/>
                <a:gdLst>
                  <a:gd name="T0" fmla="*/ 1 w 1"/>
                  <a:gd name="T1" fmla="*/ 0 h 2"/>
                  <a:gd name="T2" fmla="*/ 0 w 1"/>
                  <a:gd name="T3" fmla="*/ 2 h 2"/>
                  <a:gd name="T4" fmla="*/ 1 w 1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79" name="Freeform 1372">
                <a:extLst>
                  <a:ext uri="{FF2B5EF4-FFF2-40B4-BE49-F238E27FC236}">
                    <a16:creationId xmlns:a16="http://schemas.microsoft.com/office/drawing/2014/main" xmlns="" id="{73EF6A66-2307-1441-A821-780E87D41E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69" y="2791"/>
                <a:ext cx="40" cy="27"/>
              </a:xfrm>
              <a:custGeom>
                <a:avLst/>
                <a:gdLst>
                  <a:gd name="T0" fmla="*/ 35 w 47"/>
                  <a:gd name="T1" fmla="*/ 14 h 31"/>
                  <a:gd name="T2" fmla="*/ 33 w 47"/>
                  <a:gd name="T3" fmla="*/ 9 h 31"/>
                  <a:gd name="T4" fmla="*/ 34 w 47"/>
                  <a:gd name="T5" fmla="*/ 19 h 31"/>
                  <a:gd name="T6" fmla="*/ 29 w 47"/>
                  <a:gd name="T7" fmla="*/ 21 h 31"/>
                  <a:gd name="T8" fmla="*/ 28 w 47"/>
                  <a:gd name="T9" fmla="*/ 12 h 31"/>
                  <a:gd name="T10" fmla="*/ 23 w 47"/>
                  <a:gd name="T11" fmla="*/ 11 h 31"/>
                  <a:gd name="T12" fmla="*/ 24 w 47"/>
                  <a:gd name="T13" fmla="*/ 17 h 31"/>
                  <a:gd name="T14" fmla="*/ 18 w 47"/>
                  <a:gd name="T15" fmla="*/ 21 h 31"/>
                  <a:gd name="T16" fmla="*/ 21 w 47"/>
                  <a:gd name="T17" fmla="*/ 19 h 31"/>
                  <a:gd name="T18" fmla="*/ 17 w 47"/>
                  <a:gd name="T19" fmla="*/ 13 h 31"/>
                  <a:gd name="T20" fmla="*/ 5 w 47"/>
                  <a:gd name="T21" fmla="*/ 29 h 31"/>
                  <a:gd name="T22" fmla="*/ 9 w 47"/>
                  <a:gd name="T23" fmla="*/ 28 h 31"/>
                  <a:gd name="T24" fmla="*/ 9 w 47"/>
                  <a:gd name="T25" fmla="*/ 21 h 31"/>
                  <a:gd name="T26" fmla="*/ 13 w 47"/>
                  <a:gd name="T27" fmla="*/ 23 h 31"/>
                  <a:gd name="T28" fmla="*/ 10 w 47"/>
                  <a:gd name="T29" fmla="*/ 27 h 31"/>
                  <a:gd name="T30" fmla="*/ 42 w 47"/>
                  <a:gd name="T31" fmla="*/ 24 h 31"/>
                  <a:gd name="T32" fmla="*/ 38 w 47"/>
                  <a:gd name="T33" fmla="*/ 24 h 31"/>
                  <a:gd name="T34" fmla="*/ 42 w 47"/>
                  <a:gd name="T35" fmla="*/ 20 h 31"/>
                  <a:gd name="T36" fmla="*/ 39 w 47"/>
                  <a:gd name="T37" fmla="*/ 13 h 31"/>
                  <a:gd name="T38" fmla="*/ 42 w 47"/>
                  <a:gd name="T39" fmla="*/ 15 h 31"/>
                  <a:gd name="T40" fmla="*/ 41 w 47"/>
                  <a:gd name="T41" fmla="*/ 8 h 31"/>
                  <a:gd name="T42" fmla="*/ 47 w 47"/>
                  <a:gd name="T43" fmla="*/ 5 h 31"/>
                  <a:gd name="T44" fmla="*/ 36 w 47"/>
                  <a:gd name="T45" fmla="*/ 5 h 31"/>
                  <a:gd name="T46" fmla="*/ 35 w 47"/>
                  <a:gd name="T47" fmla="*/ 14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47" h="31">
                    <a:moveTo>
                      <a:pt x="35" y="14"/>
                    </a:moveTo>
                    <a:cubicBezTo>
                      <a:pt x="32" y="14"/>
                      <a:pt x="35" y="11"/>
                      <a:pt x="33" y="9"/>
                    </a:cubicBezTo>
                    <a:cubicBezTo>
                      <a:pt x="30" y="12"/>
                      <a:pt x="36" y="15"/>
                      <a:pt x="34" y="19"/>
                    </a:cubicBezTo>
                    <a:cubicBezTo>
                      <a:pt x="32" y="17"/>
                      <a:pt x="30" y="21"/>
                      <a:pt x="29" y="21"/>
                    </a:cubicBezTo>
                    <a:cubicBezTo>
                      <a:pt x="30" y="19"/>
                      <a:pt x="29" y="13"/>
                      <a:pt x="28" y="12"/>
                    </a:cubicBezTo>
                    <a:cubicBezTo>
                      <a:pt x="27" y="14"/>
                      <a:pt x="25" y="11"/>
                      <a:pt x="23" y="11"/>
                    </a:cubicBezTo>
                    <a:cubicBezTo>
                      <a:pt x="28" y="15"/>
                      <a:pt x="20" y="14"/>
                      <a:pt x="24" y="17"/>
                    </a:cubicBezTo>
                    <a:cubicBezTo>
                      <a:pt x="24" y="21"/>
                      <a:pt x="20" y="23"/>
                      <a:pt x="18" y="21"/>
                    </a:cubicBezTo>
                    <a:cubicBezTo>
                      <a:pt x="18" y="19"/>
                      <a:pt x="20" y="19"/>
                      <a:pt x="21" y="19"/>
                    </a:cubicBezTo>
                    <a:cubicBezTo>
                      <a:pt x="21" y="14"/>
                      <a:pt x="18" y="17"/>
                      <a:pt x="17" y="13"/>
                    </a:cubicBezTo>
                    <a:cubicBezTo>
                      <a:pt x="13" y="19"/>
                      <a:pt x="0" y="20"/>
                      <a:pt x="5" y="29"/>
                    </a:cubicBezTo>
                    <a:cubicBezTo>
                      <a:pt x="6" y="31"/>
                      <a:pt x="7" y="29"/>
                      <a:pt x="9" y="28"/>
                    </a:cubicBezTo>
                    <a:cubicBezTo>
                      <a:pt x="4" y="26"/>
                      <a:pt x="8" y="23"/>
                      <a:pt x="9" y="21"/>
                    </a:cubicBezTo>
                    <a:cubicBezTo>
                      <a:pt x="10" y="23"/>
                      <a:pt x="13" y="19"/>
                      <a:pt x="13" y="23"/>
                    </a:cubicBezTo>
                    <a:cubicBezTo>
                      <a:pt x="10" y="27"/>
                      <a:pt x="10" y="27"/>
                      <a:pt x="10" y="27"/>
                    </a:cubicBezTo>
                    <a:cubicBezTo>
                      <a:pt x="20" y="28"/>
                      <a:pt x="32" y="26"/>
                      <a:pt x="42" y="24"/>
                    </a:cubicBezTo>
                    <a:cubicBezTo>
                      <a:pt x="38" y="24"/>
                      <a:pt x="38" y="24"/>
                      <a:pt x="38" y="24"/>
                    </a:cubicBezTo>
                    <a:cubicBezTo>
                      <a:pt x="38" y="21"/>
                      <a:pt x="40" y="21"/>
                      <a:pt x="42" y="20"/>
                    </a:cubicBezTo>
                    <a:cubicBezTo>
                      <a:pt x="39" y="13"/>
                      <a:pt x="39" y="13"/>
                      <a:pt x="39" y="13"/>
                    </a:cubicBezTo>
                    <a:cubicBezTo>
                      <a:pt x="40" y="14"/>
                      <a:pt x="41" y="13"/>
                      <a:pt x="42" y="15"/>
                    </a:cubicBezTo>
                    <a:cubicBezTo>
                      <a:pt x="43" y="12"/>
                      <a:pt x="42" y="10"/>
                      <a:pt x="41" y="8"/>
                    </a:cubicBezTo>
                    <a:cubicBezTo>
                      <a:pt x="44" y="7"/>
                      <a:pt x="45" y="9"/>
                      <a:pt x="47" y="5"/>
                    </a:cubicBezTo>
                    <a:cubicBezTo>
                      <a:pt x="41" y="0"/>
                      <a:pt x="43" y="10"/>
                      <a:pt x="36" y="5"/>
                    </a:cubicBezTo>
                    <a:lnTo>
                      <a:pt x="35" y="14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80" name="Freeform 1373">
                <a:extLst>
                  <a:ext uri="{FF2B5EF4-FFF2-40B4-BE49-F238E27FC236}">
                    <a16:creationId xmlns:a16="http://schemas.microsoft.com/office/drawing/2014/main" xmlns="" id="{3254E57E-4CF0-9B49-964A-852DA337D6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08" y="2800"/>
                <a:ext cx="2" cy="3"/>
              </a:xfrm>
              <a:custGeom>
                <a:avLst/>
                <a:gdLst>
                  <a:gd name="T0" fmla="*/ 1 w 2"/>
                  <a:gd name="T1" fmla="*/ 0 h 3"/>
                  <a:gd name="T2" fmla="*/ 0 w 2"/>
                  <a:gd name="T3" fmla="*/ 3 h 3"/>
                  <a:gd name="T4" fmla="*/ 2 w 2"/>
                  <a:gd name="T5" fmla="*/ 2 h 3"/>
                  <a:gd name="T6" fmla="*/ 1 w 2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3">
                    <a:moveTo>
                      <a:pt x="1" y="0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81" name="Freeform 1374">
                <a:extLst>
                  <a:ext uri="{FF2B5EF4-FFF2-40B4-BE49-F238E27FC236}">
                    <a16:creationId xmlns:a16="http://schemas.microsoft.com/office/drawing/2014/main" xmlns="" id="{690D9787-7EAD-254D-99CD-6E09A1505F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06" y="2809"/>
                <a:ext cx="2" cy="4"/>
              </a:xfrm>
              <a:custGeom>
                <a:avLst/>
                <a:gdLst>
                  <a:gd name="T0" fmla="*/ 2 w 2"/>
                  <a:gd name="T1" fmla="*/ 5 h 5"/>
                  <a:gd name="T2" fmla="*/ 2 w 2"/>
                  <a:gd name="T3" fmla="*/ 1 h 5"/>
                  <a:gd name="T4" fmla="*/ 2 w 2"/>
                  <a:gd name="T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5">
                    <a:moveTo>
                      <a:pt x="2" y="5"/>
                    </a:moveTo>
                    <a:cubicBezTo>
                      <a:pt x="2" y="1"/>
                      <a:pt x="2" y="1"/>
                      <a:pt x="2" y="1"/>
                    </a:cubicBezTo>
                    <a:cubicBezTo>
                      <a:pt x="0" y="0"/>
                      <a:pt x="0" y="2"/>
                      <a:pt x="2" y="5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82" name="Freeform 1375">
                <a:extLst>
                  <a:ext uri="{FF2B5EF4-FFF2-40B4-BE49-F238E27FC236}">
                    <a16:creationId xmlns:a16="http://schemas.microsoft.com/office/drawing/2014/main" xmlns="" id="{FB1370AC-90E0-FD4A-A92C-E59F3489BD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77" y="2803"/>
                <a:ext cx="3" cy="1"/>
              </a:xfrm>
              <a:custGeom>
                <a:avLst/>
                <a:gdLst>
                  <a:gd name="T0" fmla="*/ 3 w 3"/>
                  <a:gd name="T1" fmla="*/ 0 h 2"/>
                  <a:gd name="T2" fmla="*/ 0 w 3"/>
                  <a:gd name="T3" fmla="*/ 1 h 2"/>
                  <a:gd name="T4" fmla="*/ 2 w 3"/>
                  <a:gd name="T5" fmla="*/ 2 h 2"/>
                  <a:gd name="T6" fmla="*/ 3 w 3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2">
                    <a:moveTo>
                      <a:pt x="3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1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83" name="Freeform 1376">
                <a:extLst>
                  <a:ext uri="{FF2B5EF4-FFF2-40B4-BE49-F238E27FC236}">
                    <a16:creationId xmlns:a16="http://schemas.microsoft.com/office/drawing/2014/main" xmlns="" id="{4922070A-0038-524E-B270-9D458D13A9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61" y="2807"/>
                <a:ext cx="12" cy="12"/>
              </a:xfrm>
              <a:custGeom>
                <a:avLst/>
                <a:gdLst>
                  <a:gd name="T0" fmla="*/ 0 w 14"/>
                  <a:gd name="T1" fmla="*/ 14 h 14"/>
                  <a:gd name="T2" fmla="*/ 12 w 14"/>
                  <a:gd name="T3" fmla="*/ 12 h 14"/>
                  <a:gd name="T4" fmla="*/ 11 w 14"/>
                  <a:gd name="T5" fmla="*/ 0 h 14"/>
                  <a:gd name="T6" fmla="*/ 7 w 14"/>
                  <a:gd name="T7" fmla="*/ 8 h 14"/>
                  <a:gd name="T8" fmla="*/ 0 w 14"/>
                  <a:gd name="T9" fmla="*/ 9 h 14"/>
                  <a:gd name="T10" fmla="*/ 0 w 14"/>
                  <a:gd name="T11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" h="14">
                    <a:moveTo>
                      <a:pt x="0" y="14"/>
                    </a:moveTo>
                    <a:cubicBezTo>
                      <a:pt x="5" y="13"/>
                      <a:pt x="6" y="9"/>
                      <a:pt x="12" y="12"/>
                    </a:cubicBezTo>
                    <a:cubicBezTo>
                      <a:pt x="14" y="8"/>
                      <a:pt x="10" y="4"/>
                      <a:pt x="11" y="0"/>
                    </a:cubicBezTo>
                    <a:cubicBezTo>
                      <a:pt x="8" y="0"/>
                      <a:pt x="9" y="7"/>
                      <a:pt x="7" y="8"/>
                    </a:cubicBezTo>
                    <a:cubicBezTo>
                      <a:pt x="5" y="5"/>
                      <a:pt x="3" y="10"/>
                      <a:pt x="0" y="9"/>
                    </a:cubicBezTo>
                    <a:cubicBezTo>
                      <a:pt x="0" y="11"/>
                      <a:pt x="1" y="12"/>
                      <a:pt x="0" y="14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84" name="Freeform 1377">
                <a:extLst>
                  <a:ext uri="{FF2B5EF4-FFF2-40B4-BE49-F238E27FC236}">
                    <a16:creationId xmlns:a16="http://schemas.microsoft.com/office/drawing/2014/main" xmlns="" id="{7E2993C5-7F77-4347-A254-137C82E710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63" y="2799"/>
                <a:ext cx="101" cy="23"/>
              </a:xfrm>
              <a:custGeom>
                <a:avLst/>
                <a:gdLst>
                  <a:gd name="T0" fmla="*/ 96 w 117"/>
                  <a:gd name="T1" fmla="*/ 10 h 27"/>
                  <a:gd name="T2" fmla="*/ 90 w 117"/>
                  <a:gd name="T3" fmla="*/ 11 h 27"/>
                  <a:gd name="T4" fmla="*/ 93 w 117"/>
                  <a:gd name="T5" fmla="*/ 9 h 27"/>
                  <a:gd name="T6" fmla="*/ 88 w 117"/>
                  <a:gd name="T7" fmla="*/ 6 h 27"/>
                  <a:gd name="T8" fmla="*/ 88 w 117"/>
                  <a:gd name="T9" fmla="*/ 9 h 27"/>
                  <a:gd name="T10" fmla="*/ 78 w 117"/>
                  <a:gd name="T11" fmla="*/ 11 h 27"/>
                  <a:gd name="T12" fmla="*/ 76 w 117"/>
                  <a:gd name="T13" fmla="*/ 16 h 27"/>
                  <a:gd name="T14" fmla="*/ 68 w 117"/>
                  <a:gd name="T15" fmla="*/ 8 h 27"/>
                  <a:gd name="T16" fmla="*/ 71 w 117"/>
                  <a:gd name="T17" fmla="*/ 19 h 27"/>
                  <a:gd name="T18" fmla="*/ 59 w 117"/>
                  <a:gd name="T19" fmla="*/ 16 h 27"/>
                  <a:gd name="T20" fmla="*/ 61 w 117"/>
                  <a:gd name="T21" fmla="*/ 15 h 27"/>
                  <a:gd name="T22" fmla="*/ 55 w 117"/>
                  <a:gd name="T23" fmla="*/ 16 h 27"/>
                  <a:gd name="T24" fmla="*/ 55 w 117"/>
                  <a:gd name="T25" fmla="*/ 10 h 27"/>
                  <a:gd name="T26" fmla="*/ 45 w 117"/>
                  <a:gd name="T27" fmla="*/ 12 h 27"/>
                  <a:gd name="T28" fmla="*/ 46 w 117"/>
                  <a:gd name="T29" fmla="*/ 9 h 27"/>
                  <a:gd name="T30" fmla="*/ 28 w 117"/>
                  <a:gd name="T31" fmla="*/ 14 h 27"/>
                  <a:gd name="T32" fmla="*/ 25 w 117"/>
                  <a:gd name="T33" fmla="*/ 10 h 27"/>
                  <a:gd name="T34" fmla="*/ 27 w 117"/>
                  <a:gd name="T35" fmla="*/ 20 h 27"/>
                  <a:gd name="T36" fmla="*/ 20 w 117"/>
                  <a:gd name="T37" fmla="*/ 19 h 27"/>
                  <a:gd name="T38" fmla="*/ 21 w 117"/>
                  <a:gd name="T39" fmla="*/ 13 h 27"/>
                  <a:gd name="T40" fmla="*/ 17 w 117"/>
                  <a:gd name="T41" fmla="*/ 16 h 27"/>
                  <a:gd name="T42" fmla="*/ 14 w 117"/>
                  <a:gd name="T43" fmla="*/ 10 h 27"/>
                  <a:gd name="T44" fmla="*/ 6 w 117"/>
                  <a:gd name="T45" fmla="*/ 19 h 27"/>
                  <a:gd name="T46" fmla="*/ 1 w 117"/>
                  <a:gd name="T47" fmla="*/ 18 h 27"/>
                  <a:gd name="T48" fmla="*/ 5 w 117"/>
                  <a:gd name="T49" fmla="*/ 27 h 27"/>
                  <a:gd name="T50" fmla="*/ 31 w 117"/>
                  <a:gd name="T51" fmla="*/ 25 h 27"/>
                  <a:gd name="T52" fmla="*/ 38 w 117"/>
                  <a:gd name="T53" fmla="*/ 19 h 27"/>
                  <a:gd name="T54" fmla="*/ 39 w 117"/>
                  <a:gd name="T55" fmla="*/ 25 h 27"/>
                  <a:gd name="T56" fmla="*/ 39 w 117"/>
                  <a:gd name="T57" fmla="*/ 19 h 27"/>
                  <a:gd name="T58" fmla="*/ 43 w 117"/>
                  <a:gd name="T59" fmla="*/ 25 h 27"/>
                  <a:gd name="T60" fmla="*/ 45 w 117"/>
                  <a:gd name="T61" fmla="*/ 19 h 27"/>
                  <a:gd name="T62" fmla="*/ 48 w 117"/>
                  <a:gd name="T63" fmla="*/ 26 h 27"/>
                  <a:gd name="T64" fmla="*/ 90 w 117"/>
                  <a:gd name="T65" fmla="*/ 20 h 27"/>
                  <a:gd name="T66" fmla="*/ 88 w 117"/>
                  <a:gd name="T67" fmla="*/ 16 h 27"/>
                  <a:gd name="T68" fmla="*/ 104 w 117"/>
                  <a:gd name="T69" fmla="*/ 14 h 27"/>
                  <a:gd name="T70" fmla="*/ 105 w 117"/>
                  <a:gd name="T71" fmla="*/ 10 h 27"/>
                  <a:gd name="T72" fmla="*/ 106 w 117"/>
                  <a:gd name="T73" fmla="*/ 20 h 27"/>
                  <a:gd name="T74" fmla="*/ 111 w 117"/>
                  <a:gd name="T75" fmla="*/ 18 h 27"/>
                  <a:gd name="T76" fmla="*/ 108 w 117"/>
                  <a:gd name="T77" fmla="*/ 17 h 27"/>
                  <a:gd name="T78" fmla="*/ 113 w 117"/>
                  <a:gd name="T79" fmla="*/ 18 h 27"/>
                  <a:gd name="T80" fmla="*/ 108 w 117"/>
                  <a:gd name="T81" fmla="*/ 7 h 27"/>
                  <a:gd name="T82" fmla="*/ 95 w 117"/>
                  <a:gd name="T83" fmla="*/ 3 h 27"/>
                  <a:gd name="T84" fmla="*/ 96 w 117"/>
                  <a:gd name="T85" fmla="*/ 1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17" h="27">
                    <a:moveTo>
                      <a:pt x="96" y="10"/>
                    </a:moveTo>
                    <a:cubicBezTo>
                      <a:pt x="94" y="10"/>
                      <a:pt x="92" y="13"/>
                      <a:pt x="90" y="11"/>
                    </a:cubicBezTo>
                    <a:cubicBezTo>
                      <a:pt x="90" y="9"/>
                      <a:pt x="91" y="8"/>
                      <a:pt x="93" y="9"/>
                    </a:cubicBezTo>
                    <a:cubicBezTo>
                      <a:pt x="91" y="3"/>
                      <a:pt x="90" y="10"/>
                      <a:pt x="88" y="6"/>
                    </a:cubicBezTo>
                    <a:cubicBezTo>
                      <a:pt x="88" y="7"/>
                      <a:pt x="89" y="8"/>
                      <a:pt x="88" y="9"/>
                    </a:cubicBezTo>
                    <a:cubicBezTo>
                      <a:pt x="82" y="8"/>
                      <a:pt x="85" y="13"/>
                      <a:pt x="78" y="11"/>
                    </a:cubicBezTo>
                    <a:cubicBezTo>
                      <a:pt x="77" y="12"/>
                      <a:pt x="76" y="12"/>
                      <a:pt x="76" y="16"/>
                    </a:cubicBezTo>
                    <a:cubicBezTo>
                      <a:pt x="72" y="12"/>
                      <a:pt x="74" y="12"/>
                      <a:pt x="68" y="8"/>
                    </a:cubicBezTo>
                    <a:cubicBezTo>
                      <a:pt x="69" y="10"/>
                      <a:pt x="71" y="15"/>
                      <a:pt x="71" y="19"/>
                    </a:cubicBezTo>
                    <a:cubicBezTo>
                      <a:pt x="63" y="14"/>
                      <a:pt x="64" y="21"/>
                      <a:pt x="59" y="16"/>
                    </a:cubicBezTo>
                    <a:cubicBezTo>
                      <a:pt x="59" y="16"/>
                      <a:pt x="60" y="15"/>
                      <a:pt x="61" y="15"/>
                    </a:cubicBezTo>
                    <a:cubicBezTo>
                      <a:pt x="60" y="9"/>
                      <a:pt x="57" y="17"/>
                      <a:pt x="55" y="16"/>
                    </a:cubicBezTo>
                    <a:cubicBezTo>
                      <a:pt x="55" y="10"/>
                      <a:pt x="55" y="10"/>
                      <a:pt x="55" y="10"/>
                    </a:cubicBezTo>
                    <a:cubicBezTo>
                      <a:pt x="52" y="12"/>
                      <a:pt x="48" y="15"/>
                      <a:pt x="45" y="12"/>
                    </a:cubicBezTo>
                    <a:cubicBezTo>
                      <a:pt x="46" y="9"/>
                      <a:pt x="46" y="9"/>
                      <a:pt x="46" y="9"/>
                    </a:cubicBezTo>
                    <a:cubicBezTo>
                      <a:pt x="40" y="13"/>
                      <a:pt x="33" y="11"/>
                      <a:pt x="28" y="14"/>
                    </a:cubicBezTo>
                    <a:cubicBezTo>
                      <a:pt x="25" y="10"/>
                      <a:pt x="25" y="10"/>
                      <a:pt x="25" y="10"/>
                    </a:cubicBezTo>
                    <a:cubicBezTo>
                      <a:pt x="18" y="15"/>
                      <a:pt x="32" y="12"/>
                      <a:pt x="27" y="20"/>
                    </a:cubicBezTo>
                    <a:cubicBezTo>
                      <a:pt x="26" y="10"/>
                      <a:pt x="24" y="23"/>
                      <a:pt x="20" y="19"/>
                    </a:cubicBezTo>
                    <a:cubicBezTo>
                      <a:pt x="18" y="16"/>
                      <a:pt x="24" y="17"/>
                      <a:pt x="21" y="13"/>
                    </a:cubicBezTo>
                    <a:cubicBezTo>
                      <a:pt x="21" y="18"/>
                      <a:pt x="19" y="15"/>
                      <a:pt x="17" y="16"/>
                    </a:cubicBezTo>
                    <a:cubicBezTo>
                      <a:pt x="17" y="11"/>
                      <a:pt x="13" y="15"/>
                      <a:pt x="14" y="10"/>
                    </a:cubicBezTo>
                    <a:cubicBezTo>
                      <a:pt x="6" y="19"/>
                      <a:pt x="6" y="19"/>
                      <a:pt x="6" y="19"/>
                    </a:cubicBezTo>
                    <a:cubicBezTo>
                      <a:pt x="5" y="16"/>
                      <a:pt x="3" y="17"/>
                      <a:pt x="1" y="18"/>
                    </a:cubicBezTo>
                    <a:cubicBezTo>
                      <a:pt x="6" y="18"/>
                      <a:pt x="0" y="25"/>
                      <a:pt x="5" y="27"/>
                    </a:cubicBezTo>
                    <a:cubicBezTo>
                      <a:pt x="12" y="24"/>
                      <a:pt x="23" y="22"/>
                      <a:pt x="31" y="25"/>
                    </a:cubicBezTo>
                    <a:cubicBezTo>
                      <a:pt x="32" y="18"/>
                      <a:pt x="37" y="25"/>
                      <a:pt x="38" y="19"/>
                    </a:cubicBezTo>
                    <a:cubicBezTo>
                      <a:pt x="39" y="25"/>
                      <a:pt x="39" y="25"/>
                      <a:pt x="39" y="25"/>
                    </a:cubicBezTo>
                    <a:cubicBezTo>
                      <a:pt x="44" y="24"/>
                      <a:pt x="38" y="22"/>
                      <a:pt x="39" y="19"/>
                    </a:cubicBezTo>
                    <a:cubicBezTo>
                      <a:pt x="41" y="18"/>
                      <a:pt x="43" y="22"/>
                      <a:pt x="43" y="25"/>
                    </a:cubicBezTo>
                    <a:cubicBezTo>
                      <a:pt x="47" y="25"/>
                      <a:pt x="43" y="23"/>
                      <a:pt x="45" y="19"/>
                    </a:cubicBezTo>
                    <a:cubicBezTo>
                      <a:pt x="48" y="26"/>
                      <a:pt x="48" y="26"/>
                      <a:pt x="48" y="26"/>
                    </a:cubicBezTo>
                    <a:cubicBezTo>
                      <a:pt x="60" y="23"/>
                      <a:pt x="76" y="17"/>
                      <a:pt x="90" y="20"/>
                    </a:cubicBezTo>
                    <a:cubicBezTo>
                      <a:pt x="88" y="16"/>
                      <a:pt x="88" y="16"/>
                      <a:pt x="88" y="16"/>
                    </a:cubicBezTo>
                    <a:cubicBezTo>
                      <a:pt x="95" y="18"/>
                      <a:pt x="98" y="5"/>
                      <a:pt x="104" y="14"/>
                    </a:cubicBezTo>
                    <a:cubicBezTo>
                      <a:pt x="105" y="10"/>
                      <a:pt x="105" y="10"/>
                      <a:pt x="105" y="10"/>
                    </a:cubicBezTo>
                    <a:cubicBezTo>
                      <a:pt x="105" y="13"/>
                      <a:pt x="107" y="17"/>
                      <a:pt x="106" y="20"/>
                    </a:cubicBezTo>
                    <a:cubicBezTo>
                      <a:pt x="107" y="18"/>
                      <a:pt x="109" y="20"/>
                      <a:pt x="111" y="18"/>
                    </a:cubicBezTo>
                    <a:cubicBezTo>
                      <a:pt x="108" y="17"/>
                      <a:pt x="108" y="17"/>
                      <a:pt x="108" y="17"/>
                    </a:cubicBezTo>
                    <a:cubicBezTo>
                      <a:pt x="109" y="13"/>
                      <a:pt x="112" y="15"/>
                      <a:pt x="113" y="18"/>
                    </a:cubicBezTo>
                    <a:cubicBezTo>
                      <a:pt x="117" y="13"/>
                      <a:pt x="110" y="11"/>
                      <a:pt x="108" y="7"/>
                    </a:cubicBezTo>
                    <a:cubicBezTo>
                      <a:pt x="102" y="16"/>
                      <a:pt x="101" y="0"/>
                      <a:pt x="95" y="3"/>
                    </a:cubicBezTo>
                    <a:cubicBezTo>
                      <a:pt x="92" y="6"/>
                      <a:pt x="96" y="7"/>
                      <a:pt x="96" y="1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85" name="Freeform 1378">
                <a:extLst>
                  <a:ext uri="{FF2B5EF4-FFF2-40B4-BE49-F238E27FC236}">
                    <a16:creationId xmlns:a16="http://schemas.microsoft.com/office/drawing/2014/main" xmlns="" id="{6158DE1C-8DEC-9942-9F8F-7D51BF2416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4" y="2816"/>
                <a:ext cx="1" cy="1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0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lnTo>
                      <a:pt x="1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86" name="Freeform 1379">
                <a:extLst>
                  <a:ext uri="{FF2B5EF4-FFF2-40B4-BE49-F238E27FC236}">
                    <a16:creationId xmlns:a16="http://schemas.microsoft.com/office/drawing/2014/main" xmlns="" id="{F7F039AB-4628-6844-AA02-1FDF5FCE94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63" y="2815"/>
                <a:ext cx="1" cy="1"/>
              </a:xfrm>
              <a:custGeom>
                <a:avLst/>
                <a:gdLst>
                  <a:gd name="T0" fmla="*/ 2 w 2"/>
                  <a:gd name="T1" fmla="*/ 0 h 1"/>
                  <a:gd name="T2" fmla="*/ 1 w 2"/>
                  <a:gd name="T3" fmla="*/ 0 h 1"/>
                  <a:gd name="T4" fmla="*/ 2 w 2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87" name="Rectangle 1380">
                <a:extLst>
                  <a:ext uri="{FF2B5EF4-FFF2-40B4-BE49-F238E27FC236}">
                    <a16:creationId xmlns:a16="http://schemas.microsoft.com/office/drawing/2014/main" xmlns="" id="{56CEE65C-56DB-774D-9F5F-E298C569C9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61" y="2815"/>
                <a:ext cx="1" cy="1"/>
              </a:xfrm>
              <a:prstGeom prst="rect">
                <a:avLst/>
              </a:pr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88" name="Freeform 1381">
                <a:extLst>
                  <a:ext uri="{FF2B5EF4-FFF2-40B4-BE49-F238E27FC236}">
                    <a16:creationId xmlns:a16="http://schemas.microsoft.com/office/drawing/2014/main" xmlns="" id="{AB5BCAFB-E6EE-8D4B-9064-84EAFC193F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61" y="2805"/>
                <a:ext cx="2" cy="2"/>
              </a:xfrm>
              <a:custGeom>
                <a:avLst/>
                <a:gdLst>
                  <a:gd name="T0" fmla="*/ 2 w 2"/>
                  <a:gd name="T1" fmla="*/ 0 h 2"/>
                  <a:gd name="T2" fmla="*/ 0 w 2"/>
                  <a:gd name="T3" fmla="*/ 0 h 2"/>
                  <a:gd name="T4" fmla="*/ 1 w 2"/>
                  <a:gd name="T5" fmla="*/ 2 h 2"/>
                  <a:gd name="T6" fmla="*/ 2 w 2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2" y="0"/>
                    </a:moveTo>
                    <a:lnTo>
                      <a:pt x="0" y="0"/>
                    </a:lnTo>
                    <a:lnTo>
                      <a:pt x="1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89" name="Freeform 1382">
                <a:extLst>
                  <a:ext uri="{FF2B5EF4-FFF2-40B4-BE49-F238E27FC236}">
                    <a16:creationId xmlns:a16="http://schemas.microsoft.com/office/drawing/2014/main" xmlns="" id="{359F1404-5CFC-914F-B724-C3C3436F9E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9" y="2810"/>
                <a:ext cx="0" cy="2"/>
              </a:xfrm>
              <a:custGeom>
                <a:avLst/>
                <a:gdLst>
                  <a:gd name="T0" fmla="*/ 0 h 2"/>
                  <a:gd name="T1" fmla="*/ 2 h 2"/>
                  <a:gd name="T2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90" name="Freeform 1383">
                <a:extLst>
                  <a:ext uri="{FF2B5EF4-FFF2-40B4-BE49-F238E27FC236}">
                    <a16:creationId xmlns:a16="http://schemas.microsoft.com/office/drawing/2014/main" xmlns="" id="{858C1166-B654-6E44-BBC6-8B725B13DF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06" y="2809"/>
                <a:ext cx="1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91" name="Freeform 1384">
                <a:extLst>
                  <a:ext uri="{FF2B5EF4-FFF2-40B4-BE49-F238E27FC236}">
                    <a16:creationId xmlns:a16="http://schemas.microsoft.com/office/drawing/2014/main" xmlns="" id="{D21A0791-788B-554C-B1D3-AA27C3ED6C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89" y="2805"/>
                <a:ext cx="173" cy="28"/>
              </a:xfrm>
              <a:custGeom>
                <a:avLst/>
                <a:gdLst>
                  <a:gd name="T0" fmla="*/ 7 w 200"/>
                  <a:gd name="T1" fmla="*/ 16 h 32"/>
                  <a:gd name="T2" fmla="*/ 4 w 200"/>
                  <a:gd name="T3" fmla="*/ 23 h 32"/>
                  <a:gd name="T4" fmla="*/ 11 w 200"/>
                  <a:gd name="T5" fmla="*/ 26 h 32"/>
                  <a:gd name="T6" fmla="*/ 21 w 200"/>
                  <a:gd name="T7" fmla="*/ 22 h 32"/>
                  <a:gd name="T8" fmla="*/ 44 w 200"/>
                  <a:gd name="T9" fmla="*/ 20 h 32"/>
                  <a:gd name="T10" fmla="*/ 58 w 200"/>
                  <a:gd name="T11" fmla="*/ 22 h 32"/>
                  <a:gd name="T12" fmla="*/ 77 w 200"/>
                  <a:gd name="T13" fmla="*/ 16 h 32"/>
                  <a:gd name="T14" fmla="*/ 82 w 200"/>
                  <a:gd name="T15" fmla="*/ 18 h 32"/>
                  <a:gd name="T16" fmla="*/ 93 w 200"/>
                  <a:gd name="T17" fmla="*/ 20 h 32"/>
                  <a:gd name="T18" fmla="*/ 97 w 200"/>
                  <a:gd name="T19" fmla="*/ 10 h 32"/>
                  <a:gd name="T20" fmla="*/ 107 w 200"/>
                  <a:gd name="T21" fmla="*/ 10 h 32"/>
                  <a:gd name="T22" fmla="*/ 115 w 200"/>
                  <a:gd name="T23" fmla="*/ 14 h 32"/>
                  <a:gd name="T24" fmla="*/ 128 w 200"/>
                  <a:gd name="T25" fmla="*/ 14 h 32"/>
                  <a:gd name="T26" fmla="*/ 142 w 200"/>
                  <a:gd name="T27" fmla="*/ 16 h 32"/>
                  <a:gd name="T28" fmla="*/ 153 w 200"/>
                  <a:gd name="T29" fmla="*/ 14 h 32"/>
                  <a:gd name="T30" fmla="*/ 161 w 200"/>
                  <a:gd name="T31" fmla="*/ 10 h 32"/>
                  <a:gd name="T32" fmla="*/ 164 w 200"/>
                  <a:gd name="T33" fmla="*/ 14 h 32"/>
                  <a:gd name="T34" fmla="*/ 171 w 200"/>
                  <a:gd name="T35" fmla="*/ 13 h 32"/>
                  <a:gd name="T36" fmla="*/ 199 w 200"/>
                  <a:gd name="T37" fmla="*/ 14 h 32"/>
                  <a:gd name="T38" fmla="*/ 185 w 200"/>
                  <a:gd name="T39" fmla="*/ 13 h 32"/>
                  <a:gd name="T40" fmla="*/ 183 w 200"/>
                  <a:gd name="T41" fmla="*/ 16 h 32"/>
                  <a:gd name="T42" fmla="*/ 179 w 200"/>
                  <a:gd name="T43" fmla="*/ 4 h 32"/>
                  <a:gd name="T44" fmla="*/ 176 w 200"/>
                  <a:gd name="T45" fmla="*/ 3 h 32"/>
                  <a:gd name="T46" fmla="*/ 166 w 200"/>
                  <a:gd name="T47" fmla="*/ 4 h 32"/>
                  <a:gd name="T48" fmla="*/ 158 w 200"/>
                  <a:gd name="T49" fmla="*/ 2 h 32"/>
                  <a:gd name="T50" fmla="*/ 145 w 200"/>
                  <a:gd name="T51" fmla="*/ 2 h 32"/>
                  <a:gd name="T52" fmla="*/ 135 w 200"/>
                  <a:gd name="T53" fmla="*/ 5 h 32"/>
                  <a:gd name="T54" fmla="*/ 134 w 200"/>
                  <a:gd name="T55" fmla="*/ 3 h 32"/>
                  <a:gd name="T56" fmla="*/ 131 w 200"/>
                  <a:gd name="T57" fmla="*/ 3 h 32"/>
                  <a:gd name="T58" fmla="*/ 122 w 200"/>
                  <a:gd name="T59" fmla="*/ 5 h 32"/>
                  <a:gd name="T60" fmla="*/ 114 w 200"/>
                  <a:gd name="T61" fmla="*/ 7 h 32"/>
                  <a:gd name="T62" fmla="*/ 110 w 200"/>
                  <a:gd name="T63" fmla="*/ 2 h 32"/>
                  <a:gd name="T64" fmla="*/ 100 w 200"/>
                  <a:gd name="T65" fmla="*/ 2 h 32"/>
                  <a:gd name="T66" fmla="*/ 95 w 200"/>
                  <a:gd name="T67" fmla="*/ 7 h 32"/>
                  <a:gd name="T68" fmla="*/ 82 w 200"/>
                  <a:gd name="T69" fmla="*/ 9 h 32"/>
                  <a:gd name="T70" fmla="*/ 63 w 200"/>
                  <a:gd name="T71" fmla="*/ 12 h 32"/>
                  <a:gd name="T72" fmla="*/ 58 w 200"/>
                  <a:gd name="T73" fmla="*/ 11 h 32"/>
                  <a:gd name="T74" fmla="*/ 37 w 200"/>
                  <a:gd name="T75" fmla="*/ 13 h 32"/>
                  <a:gd name="T76" fmla="*/ 46 w 200"/>
                  <a:gd name="T77" fmla="*/ 18 h 32"/>
                  <a:gd name="T78" fmla="*/ 36 w 200"/>
                  <a:gd name="T79" fmla="*/ 9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00" h="32">
                    <a:moveTo>
                      <a:pt x="17" y="9"/>
                    </a:moveTo>
                    <a:cubicBezTo>
                      <a:pt x="14" y="11"/>
                      <a:pt x="10" y="12"/>
                      <a:pt x="7" y="16"/>
                    </a:cubicBezTo>
                    <a:cubicBezTo>
                      <a:pt x="7" y="14"/>
                      <a:pt x="7" y="14"/>
                      <a:pt x="7" y="14"/>
                    </a:cubicBezTo>
                    <a:cubicBezTo>
                      <a:pt x="6" y="15"/>
                      <a:pt x="0" y="19"/>
                      <a:pt x="4" y="23"/>
                    </a:cubicBezTo>
                    <a:cubicBezTo>
                      <a:pt x="5" y="21"/>
                      <a:pt x="5" y="21"/>
                      <a:pt x="5" y="21"/>
                    </a:cubicBezTo>
                    <a:cubicBezTo>
                      <a:pt x="9" y="17"/>
                      <a:pt x="8" y="24"/>
                      <a:pt x="11" y="26"/>
                    </a:cubicBezTo>
                    <a:cubicBezTo>
                      <a:pt x="15" y="25"/>
                      <a:pt x="17" y="16"/>
                      <a:pt x="20" y="18"/>
                    </a:cubicBezTo>
                    <a:cubicBezTo>
                      <a:pt x="22" y="17"/>
                      <a:pt x="22" y="20"/>
                      <a:pt x="21" y="22"/>
                    </a:cubicBezTo>
                    <a:cubicBezTo>
                      <a:pt x="25" y="22"/>
                      <a:pt x="26" y="15"/>
                      <a:pt x="28" y="14"/>
                    </a:cubicBezTo>
                    <a:cubicBezTo>
                      <a:pt x="30" y="32"/>
                      <a:pt x="39" y="9"/>
                      <a:pt x="44" y="20"/>
                    </a:cubicBezTo>
                    <a:cubicBezTo>
                      <a:pt x="47" y="19"/>
                      <a:pt x="51" y="20"/>
                      <a:pt x="55" y="17"/>
                    </a:cubicBezTo>
                    <a:cubicBezTo>
                      <a:pt x="53" y="21"/>
                      <a:pt x="59" y="17"/>
                      <a:pt x="58" y="22"/>
                    </a:cubicBezTo>
                    <a:cubicBezTo>
                      <a:pt x="59" y="12"/>
                      <a:pt x="70" y="27"/>
                      <a:pt x="71" y="14"/>
                    </a:cubicBezTo>
                    <a:cubicBezTo>
                      <a:pt x="76" y="17"/>
                      <a:pt x="71" y="13"/>
                      <a:pt x="77" y="16"/>
                    </a:cubicBezTo>
                    <a:cubicBezTo>
                      <a:pt x="77" y="17"/>
                      <a:pt x="76" y="17"/>
                      <a:pt x="76" y="18"/>
                    </a:cubicBezTo>
                    <a:cubicBezTo>
                      <a:pt x="78" y="20"/>
                      <a:pt x="80" y="12"/>
                      <a:pt x="82" y="18"/>
                    </a:cubicBezTo>
                    <a:cubicBezTo>
                      <a:pt x="87" y="19"/>
                      <a:pt x="83" y="15"/>
                      <a:pt x="86" y="11"/>
                    </a:cubicBezTo>
                    <a:cubicBezTo>
                      <a:pt x="91" y="13"/>
                      <a:pt x="90" y="14"/>
                      <a:pt x="93" y="20"/>
                    </a:cubicBezTo>
                    <a:cubicBezTo>
                      <a:pt x="93" y="14"/>
                      <a:pt x="96" y="17"/>
                      <a:pt x="99" y="14"/>
                    </a:cubicBezTo>
                    <a:cubicBezTo>
                      <a:pt x="98" y="13"/>
                      <a:pt x="95" y="12"/>
                      <a:pt x="97" y="10"/>
                    </a:cubicBezTo>
                    <a:cubicBezTo>
                      <a:pt x="103" y="11"/>
                      <a:pt x="102" y="6"/>
                      <a:pt x="108" y="4"/>
                    </a:cubicBezTo>
                    <a:cubicBezTo>
                      <a:pt x="111" y="11"/>
                      <a:pt x="102" y="4"/>
                      <a:pt x="107" y="10"/>
                    </a:cubicBezTo>
                    <a:cubicBezTo>
                      <a:pt x="103" y="13"/>
                      <a:pt x="101" y="12"/>
                      <a:pt x="99" y="17"/>
                    </a:cubicBezTo>
                    <a:cubicBezTo>
                      <a:pt x="104" y="18"/>
                      <a:pt x="110" y="17"/>
                      <a:pt x="115" y="14"/>
                    </a:cubicBezTo>
                    <a:cubicBezTo>
                      <a:pt x="118" y="15"/>
                      <a:pt x="113" y="17"/>
                      <a:pt x="116" y="18"/>
                    </a:cubicBezTo>
                    <a:cubicBezTo>
                      <a:pt x="121" y="21"/>
                      <a:pt x="124" y="11"/>
                      <a:pt x="128" y="14"/>
                    </a:cubicBezTo>
                    <a:cubicBezTo>
                      <a:pt x="127" y="17"/>
                      <a:pt x="127" y="17"/>
                      <a:pt x="127" y="17"/>
                    </a:cubicBezTo>
                    <a:cubicBezTo>
                      <a:pt x="130" y="13"/>
                      <a:pt x="137" y="18"/>
                      <a:pt x="142" y="16"/>
                    </a:cubicBezTo>
                    <a:cubicBezTo>
                      <a:pt x="141" y="14"/>
                      <a:pt x="141" y="13"/>
                      <a:pt x="141" y="12"/>
                    </a:cubicBezTo>
                    <a:cubicBezTo>
                      <a:pt x="141" y="21"/>
                      <a:pt x="148" y="7"/>
                      <a:pt x="153" y="14"/>
                    </a:cubicBezTo>
                    <a:cubicBezTo>
                      <a:pt x="153" y="8"/>
                      <a:pt x="157" y="5"/>
                      <a:pt x="160" y="4"/>
                    </a:cubicBezTo>
                    <a:cubicBezTo>
                      <a:pt x="161" y="6"/>
                      <a:pt x="161" y="8"/>
                      <a:pt x="161" y="10"/>
                    </a:cubicBezTo>
                    <a:cubicBezTo>
                      <a:pt x="156" y="6"/>
                      <a:pt x="156" y="16"/>
                      <a:pt x="153" y="18"/>
                    </a:cubicBezTo>
                    <a:cubicBezTo>
                      <a:pt x="156" y="15"/>
                      <a:pt x="161" y="18"/>
                      <a:pt x="164" y="14"/>
                    </a:cubicBezTo>
                    <a:cubicBezTo>
                      <a:pt x="163" y="19"/>
                      <a:pt x="163" y="19"/>
                      <a:pt x="163" y="19"/>
                    </a:cubicBezTo>
                    <a:cubicBezTo>
                      <a:pt x="167" y="20"/>
                      <a:pt x="167" y="9"/>
                      <a:pt x="171" y="13"/>
                    </a:cubicBezTo>
                    <a:cubicBezTo>
                      <a:pt x="171" y="16"/>
                      <a:pt x="171" y="16"/>
                      <a:pt x="171" y="16"/>
                    </a:cubicBezTo>
                    <a:cubicBezTo>
                      <a:pt x="180" y="16"/>
                      <a:pt x="192" y="22"/>
                      <a:pt x="199" y="14"/>
                    </a:cubicBezTo>
                    <a:cubicBezTo>
                      <a:pt x="200" y="12"/>
                      <a:pt x="196" y="5"/>
                      <a:pt x="196" y="3"/>
                    </a:cubicBezTo>
                    <a:cubicBezTo>
                      <a:pt x="191" y="6"/>
                      <a:pt x="189" y="10"/>
                      <a:pt x="185" y="13"/>
                    </a:cubicBezTo>
                    <a:cubicBezTo>
                      <a:pt x="185" y="8"/>
                      <a:pt x="185" y="8"/>
                      <a:pt x="185" y="8"/>
                    </a:cubicBezTo>
                    <a:cubicBezTo>
                      <a:pt x="184" y="11"/>
                      <a:pt x="180" y="13"/>
                      <a:pt x="183" y="16"/>
                    </a:cubicBezTo>
                    <a:cubicBezTo>
                      <a:pt x="180" y="19"/>
                      <a:pt x="180" y="12"/>
                      <a:pt x="177" y="14"/>
                    </a:cubicBezTo>
                    <a:cubicBezTo>
                      <a:pt x="178" y="9"/>
                      <a:pt x="179" y="9"/>
                      <a:pt x="179" y="4"/>
                    </a:cubicBezTo>
                    <a:cubicBezTo>
                      <a:pt x="177" y="7"/>
                      <a:pt x="177" y="7"/>
                      <a:pt x="177" y="7"/>
                    </a:cubicBezTo>
                    <a:cubicBezTo>
                      <a:pt x="178" y="5"/>
                      <a:pt x="175" y="5"/>
                      <a:pt x="176" y="3"/>
                    </a:cubicBezTo>
                    <a:cubicBezTo>
                      <a:pt x="171" y="9"/>
                      <a:pt x="169" y="0"/>
                      <a:pt x="163" y="3"/>
                    </a:cubicBezTo>
                    <a:cubicBezTo>
                      <a:pt x="166" y="4"/>
                      <a:pt x="166" y="4"/>
                      <a:pt x="166" y="4"/>
                    </a:cubicBezTo>
                    <a:cubicBezTo>
                      <a:pt x="166" y="7"/>
                      <a:pt x="164" y="7"/>
                      <a:pt x="163" y="8"/>
                    </a:cubicBezTo>
                    <a:cubicBezTo>
                      <a:pt x="162" y="4"/>
                      <a:pt x="161" y="4"/>
                      <a:pt x="158" y="2"/>
                    </a:cubicBezTo>
                    <a:cubicBezTo>
                      <a:pt x="156" y="5"/>
                      <a:pt x="154" y="10"/>
                      <a:pt x="151" y="10"/>
                    </a:cubicBezTo>
                    <a:cubicBezTo>
                      <a:pt x="152" y="4"/>
                      <a:pt x="146" y="7"/>
                      <a:pt x="145" y="2"/>
                    </a:cubicBezTo>
                    <a:cubicBezTo>
                      <a:pt x="145" y="8"/>
                      <a:pt x="139" y="4"/>
                      <a:pt x="139" y="7"/>
                    </a:cubicBezTo>
                    <a:cubicBezTo>
                      <a:pt x="137" y="8"/>
                      <a:pt x="135" y="8"/>
                      <a:pt x="135" y="5"/>
                    </a:cubicBezTo>
                    <a:cubicBezTo>
                      <a:pt x="136" y="4"/>
                      <a:pt x="136" y="4"/>
                      <a:pt x="136" y="4"/>
                    </a:cubicBezTo>
                    <a:cubicBezTo>
                      <a:pt x="134" y="3"/>
                      <a:pt x="134" y="3"/>
                      <a:pt x="134" y="3"/>
                    </a:cubicBezTo>
                    <a:cubicBezTo>
                      <a:pt x="135" y="2"/>
                      <a:pt x="135" y="2"/>
                      <a:pt x="135" y="2"/>
                    </a:cubicBezTo>
                    <a:cubicBezTo>
                      <a:pt x="133" y="2"/>
                      <a:pt x="133" y="6"/>
                      <a:pt x="131" y="3"/>
                    </a:cubicBezTo>
                    <a:cubicBezTo>
                      <a:pt x="131" y="2"/>
                      <a:pt x="132" y="2"/>
                      <a:pt x="133" y="1"/>
                    </a:cubicBezTo>
                    <a:cubicBezTo>
                      <a:pt x="129" y="0"/>
                      <a:pt x="126" y="10"/>
                      <a:pt x="122" y="5"/>
                    </a:cubicBezTo>
                    <a:cubicBezTo>
                      <a:pt x="122" y="7"/>
                      <a:pt x="117" y="7"/>
                      <a:pt x="118" y="13"/>
                    </a:cubicBezTo>
                    <a:cubicBezTo>
                      <a:pt x="117" y="11"/>
                      <a:pt x="117" y="7"/>
                      <a:pt x="114" y="7"/>
                    </a:cubicBezTo>
                    <a:cubicBezTo>
                      <a:pt x="112" y="12"/>
                      <a:pt x="110" y="6"/>
                      <a:pt x="107" y="9"/>
                    </a:cubicBezTo>
                    <a:cubicBezTo>
                      <a:pt x="111" y="4"/>
                      <a:pt x="107" y="7"/>
                      <a:pt x="110" y="2"/>
                    </a:cubicBezTo>
                    <a:cubicBezTo>
                      <a:pt x="108" y="0"/>
                      <a:pt x="105" y="7"/>
                      <a:pt x="100" y="6"/>
                    </a:cubicBezTo>
                    <a:cubicBezTo>
                      <a:pt x="100" y="2"/>
                      <a:pt x="100" y="2"/>
                      <a:pt x="100" y="2"/>
                    </a:cubicBezTo>
                    <a:cubicBezTo>
                      <a:pt x="98" y="4"/>
                      <a:pt x="96" y="8"/>
                      <a:pt x="95" y="4"/>
                    </a:cubicBezTo>
                    <a:cubicBezTo>
                      <a:pt x="95" y="7"/>
                      <a:pt x="95" y="7"/>
                      <a:pt x="95" y="7"/>
                    </a:cubicBezTo>
                    <a:cubicBezTo>
                      <a:pt x="92" y="5"/>
                      <a:pt x="88" y="7"/>
                      <a:pt x="86" y="3"/>
                    </a:cubicBezTo>
                    <a:cubicBezTo>
                      <a:pt x="82" y="9"/>
                      <a:pt x="82" y="9"/>
                      <a:pt x="82" y="9"/>
                    </a:cubicBezTo>
                    <a:cubicBezTo>
                      <a:pt x="77" y="2"/>
                      <a:pt x="71" y="9"/>
                      <a:pt x="67" y="15"/>
                    </a:cubicBezTo>
                    <a:cubicBezTo>
                      <a:pt x="66" y="14"/>
                      <a:pt x="63" y="13"/>
                      <a:pt x="63" y="12"/>
                    </a:cubicBezTo>
                    <a:cubicBezTo>
                      <a:pt x="65" y="9"/>
                      <a:pt x="65" y="9"/>
                      <a:pt x="65" y="9"/>
                    </a:cubicBezTo>
                    <a:cubicBezTo>
                      <a:pt x="62" y="9"/>
                      <a:pt x="59" y="5"/>
                      <a:pt x="58" y="11"/>
                    </a:cubicBezTo>
                    <a:cubicBezTo>
                      <a:pt x="55" y="12"/>
                      <a:pt x="56" y="7"/>
                      <a:pt x="54" y="6"/>
                    </a:cubicBezTo>
                    <a:cubicBezTo>
                      <a:pt x="49" y="14"/>
                      <a:pt x="39" y="1"/>
                      <a:pt x="37" y="13"/>
                    </a:cubicBezTo>
                    <a:cubicBezTo>
                      <a:pt x="39" y="13"/>
                      <a:pt x="43" y="15"/>
                      <a:pt x="47" y="14"/>
                    </a:cubicBezTo>
                    <a:cubicBezTo>
                      <a:pt x="46" y="16"/>
                      <a:pt x="47" y="18"/>
                      <a:pt x="46" y="18"/>
                    </a:cubicBezTo>
                    <a:cubicBezTo>
                      <a:pt x="42" y="19"/>
                      <a:pt x="40" y="15"/>
                      <a:pt x="36" y="17"/>
                    </a:cubicBezTo>
                    <a:cubicBezTo>
                      <a:pt x="36" y="9"/>
                      <a:pt x="36" y="9"/>
                      <a:pt x="36" y="9"/>
                    </a:cubicBezTo>
                    <a:cubicBezTo>
                      <a:pt x="29" y="2"/>
                      <a:pt x="23" y="20"/>
                      <a:pt x="17" y="9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92" name="Freeform 1385">
                <a:extLst>
                  <a:ext uri="{FF2B5EF4-FFF2-40B4-BE49-F238E27FC236}">
                    <a16:creationId xmlns:a16="http://schemas.microsoft.com/office/drawing/2014/main" xmlns="" id="{E4388571-61D1-A64C-9E12-A69B7E5A3A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46" y="2809"/>
                <a:ext cx="3" cy="3"/>
              </a:xfrm>
              <a:custGeom>
                <a:avLst/>
                <a:gdLst>
                  <a:gd name="T0" fmla="*/ 3 w 3"/>
                  <a:gd name="T1" fmla="*/ 4 h 4"/>
                  <a:gd name="T2" fmla="*/ 0 w 3"/>
                  <a:gd name="T3" fmla="*/ 0 h 4"/>
                  <a:gd name="T4" fmla="*/ 1 w 3"/>
                  <a:gd name="T5" fmla="*/ 4 h 4"/>
                  <a:gd name="T6" fmla="*/ 3 w 3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4">
                    <a:moveTo>
                      <a:pt x="3" y="4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2" y="3"/>
                      <a:pt x="3" y="3"/>
                      <a:pt x="3" y="4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93" name="Freeform 1386">
                <a:extLst>
                  <a:ext uri="{FF2B5EF4-FFF2-40B4-BE49-F238E27FC236}">
                    <a16:creationId xmlns:a16="http://schemas.microsoft.com/office/drawing/2014/main" xmlns="" id="{0BB93E80-0FE6-B643-B8EF-1D41799EB6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45" y="2812"/>
                <a:ext cx="2" cy="1"/>
              </a:xfrm>
              <a:custGeom>
                <a:avLst/>
                <a:gdLst>
                  <a:gd name="T0" fmla="*/ 2 w 2"/>
                  <a:gd name="T1" fmla="*/ 0 h 1"/>
                  <a:gd name="T2" fmla="*/ 0 w 2"/>
                  <a:gd name="T3" fmla="*/ 1 h 1"/>
                  <a:gd name="T4" fmla="*/ 2 w 2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1"/>
                      <a:pt x="1" y="1"/>
                      <a:pt x="2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94" name="Freeform 1387">
                <a:extLst>
                  <a:ext uri="{FF2B5EF4-FFF2-40B4-BE49-F238E27FC236}">
                    <a16:creationId xmlns:a16="http://schemas.microsoft.com/office/drawing/2014/main" xmlns="" id="{C67DFE93-FE68-DF45-B50C-531A42645A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91" y="2814"/>
                <a:ext cx="3" cy="2"/>
              </a:xfrm>
              <a:custGeom>
                <a:avLst/>
                <a:gdLst>
                  <a:gd name="T0" fmla="*/ 3 w 3"/>
                  <a:gd name="T1" fmla="*/ 1 h 2"/>
                  <a:gd name="T2" fmla="*/ 0 w 3"/>
                  <a:gd name="T3" fmla="*/ 1 h 2"/>
                  <a:gd name="T4" fmla="*/ 3 w 3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2">
                    <a:moveTo>
                      <a:pt x="3" y="1"/>
                    </a:moveTo>
                    <a:cubicBezTo>
                      <a:pt x="3" y="0"/>
                      <a:pt x="1" y="0"/>
                      <a:pt x="0" y="1"/>
                    </a:cubicBezTo>
                    <a:cubicBezTo>
                      <a:pt x="1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95" name="Freeform 1388">
                <a:extLst>
                  <a:ext uri="{FF2B5EF4-FFF2-40B4-BE49-F238E27FC236}">
                    <a16:creationId xmlns:a16="http://schemas.microsoft.com/office/drawing/2014/main" xmlns="" id="{736C259A-3885-7942-85CC-17B09F8DD2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91" y="2816"/>
                <a:ext cx="2" cy="1"/>
              </a:xfrm>
              <a:custGeom>
                <a:avLst/>
                <a:gdLst>
                  <a:gd name="T0" fmla="*/ 0 w 2"/>
                  <a:gd name="T1" fmla="*/ 0 h 1"/>
                  <a:gd name="T2" fmla="*/ 1 w 2"/>
                  <a:gd name="T3" fmla="*/ 1 h 1"/>
                  <a:gd name="T4" fmla="*/ 2 w 2"/>
                  <a:gd name="T5" fmla="*/ 0 h 1"/>
                  <a:gd name="T6" fmla="*/ 0 w 2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0" y="0"/>
                    </a:moveTo>
                    <a:lnTo>
                      <a:pt x="1" y="1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96" name="Freeform 1389">
                <a:extLst>
                  <a:ext uri="{FF2B5EF4-FFF2-40B4-BE49-F238E27FC236}">
                    <a16:creationId xmlns:a16="http://schemas.microsoft.com/office/drawing/2014/main" xmlns="" id="{A760074E-CFA9-4641-925B-8781A45951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01" y="2813"/>
                <a:ext cx="90" cy="26"/>
              </a:xfrm>
              <a:custGeom>
                <a:avLst/>
                <a:gdLst>
                  <a:gd name="T0" fmla="*/ 18 w 104"/>
                  <a:gd name="T1" fmla="*/ 20 h 30"/>
                  <a:gd name="T2" fmla="*/ 14 w 104"/>
                  <a:gd name="T3" fmla="*/ 25 h 30"/>
                  <a:gd name="T4" fmla="*/ 9 w 104"/>
                  <a:gd name="T5" fmla="*/ 22 h 30"/>
                  <a:gd name="T6" fmla="*/ 3 w 104"/>
                  <a:gd name="T7" fmla="*/ 30 h 30"/>
                  <a:gd name="T8" fmla="*/ 52 w 104"/>
                  <a:gd name="T9" fmla="*/ 20 h 30"/>
                  <a:gd name="T10" fmla="*/ 50 w 104"/>
                  <a:gd name="T11" fmla="*/ 23 h 30"/>
                  <a:gd name="T12" fmla="*/ 67 w 104"/>
                  <a:gd name="T13" fmla="*/ 15 h 30"/>
                  <a:gd name="T14" fmla="*/ 67 w 104"/>
                  <a:gd name="T15" fmla="*/ 22 h 30"/>
                  <a:gd name="T16" fmla="*/ 78 w 104"/>
                  <a:gd name="T17" fmla="*/ 18 h 30"/>
                  <a:gd name="T18" fmla="*/ 77 w 104"/>
                  <a:gd name="T19" fmla="*/ 15 h 30"/>
                  <a:gd name="T20" fmla="*/ 80 w 104"/>
                  <a:gd name="T21" fmla="*/ 16 h 30"/>
                  <a:gd name="T22" fmla="*/ 79 w 104"/>
                  <a:gd name="T23" fmla="*/ 15 h 30"/>
                  <a:gd name="T24" fmla="*/ 86 w 104"/>
                  <a:gd name="T25" fmla="*/ 14 h 30"/>
                  <a:gd name="T26" fmla="*/ 85 w 104"/>
                  <a:gd name="T27" fmla="*/ 16 h 30"/>
                  <a:gd name="T28" fmla="*/ 90 w 104"/>
                  <a:gd name="T29" fmla="*/ 13 h 30"/>
                  <a:gd name="T30" fmla="*/ 90 w 104"/>
                  <a:gd name="T31" fmla="*/ 17 h 30"/>
                  <a:gd name="T32" fmla="*/ 103 w 104"/>
                  <a:gd name="T33" fmla="*/ 11 h 30"/>
                  <a:gd name="T34" fmla="*/ 104 w 104"/>
                  <a:gd name="T35" fmla="*/ 7 h 30"/>
                  <a:gd name="T36" fmla="*/ 92 w 104"/>
                  <a:gd name="T37" fmla="*/ 10 h 30"/>
                  <a:gd name="T38" fmla="*/ 93 w 104"/>
                  <a:gd name="T39" fmla="*/ 10 h 30"/>
                  <a:gd name="T40" fmla="*/ 86 w 104"/>
                  <a:gd name="T41" fmla="*/ 13 h 30"/>
                  <a:gd name="T42" fmla="*/ 90 w 104"/>
                  <a:gd name="T43" fmla="*/ 7 h 30"/>
                  <a:gd name="T44" fmla="*/ 78 w 104"/>
                  <a:gd name="T45" fmla="*/ 4 h 30"/>
                  <a:gd name="T46" fmla="*/ 78 w 104"/>
                  <a:gd name="T47" fmla="*/ 4 h 30"/>
                  <a:gd name="T48" fmla="*/ 75 w 104"/>
                  <a:gd name="T49" fmla="*/ 6 h 30"/>
                  <a:gd name="T50" fmla="*/ 78 w 104"/>
                  <a:gd name="T51" fmla="*/ 8 h 30"/>
                  <a:gd name="T52" fmla="*/ 76 w 104"/>
                  <a:gd name="T53" fmla="*/ 15 h 30"/>
                  <a:gd name="T54" fmla="*/ 72 w 104"/>
                  <a:gd name="T55" fmla="*/ 15 h 30"/>
                  <a:gd name="T56" fmla="*/ 74 w 104"/>
                  <a:gd name="T57" fmla="*/ 10 h 30"/>
                  <a:gd name="T58" fmla="*/ 72 w 104"/>
                  <a:gd name="T59" fmla="*/ 13 h 30"/>
                  <a:gd name="T60" fmla="*/ 67 w 104"/>
                  <a:gd name="T61" fmla="*/ 7 h 30"/>
                  <a:gd name="T62" fmla="*/ 67 w 104"/>
                  <a:gd name="T63" fmla="*/ 13 h 30"/>
                  <a:gd name="T64" fmla="*/ 47 w 104"/>
                  <a:gd name="T65" fmla="*/ 16 h 30"/>
                  <a:gd name="T66" fmla="*/ 50 w 104"/>
                  <a:gd name="T67" fmla="*/ 12 h 30"/>
                  <a:gd name="T68" fmla="*/ 47 w 104"/>
                  <a:gd name="T69" fmla="*/ 17 h 30"/>
                  <a:gd name="T70" fmla="*/ 34 w 104"/>
                  <a:gd name="T71" fmla="*/ 16 h 30"/>
                  <a:gd name="T72" fmla="*/ 35 w 104"/>
                  <a:gd name="T73" fmla="*/ 19 h 30"/>
                  <a:gd name="T74" fmla="*/ 22 w 104"/>
                  <a:gd name="T75" fmla="*/ 20 h 30"/>
                  <a:gd name="T76" fmla="*/ 22 w 104"/>
                  <a:gd name="T77" fmla="*/ 20 h 30"/>
                  <a:gd name="T78" fmla="*/ 17 w 104"/>
                  <a:gd name="T79" fmla="*/ 27 h 30"/>
                  <a:gd name="T80" fmla="*/ 18 w 104"/>
                  <a:gd name="T81" fmla="*/ 2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04" h="30">
                    <a:moveTo>
                      <a:pt x="18" y="20"/>
                    </a:moveTo>
                    <a:cubicBezTo>
                      <a:pt x="14" y="25"/>
                      <a:pt x="14" y="25"/>
                      <a:pt x="14" y="25"/>
                    </a:cubicBezTo>
                    <a:cubicBezTo>
                      <a:pt x="13" y="23"/>
                      <a:pt x="8" y="26"/>
                      <a:pt x="9" y="22"/>
                    </a:cubicBezTo>
                    <a:cubicBezTo>
                      <a:pt x="7" y="27"/>
                      <a:pt x="0" y="23"/>
                      <a:pt x="3" y="30"/>
                    </a:cubicBezTo>
                    <a:cubicBezTo>
                      <a:pt x="17" y="27"/>
                      <a:pt x="37" y="29"/>
                      <a:pt x="52" y="20"/>
                    </a:cubicBezTo>
                    <a:cubicBezTo>
                      <a:pt x="50" y="23"/>
                      <a:pt x="50" y="23"/>
                      <a:pt x="50" y="23"/>
                    </a:cubicBezTo>
                    <a:cubicBezTo>
                      <a:pt x="58" y="16"/>
                      <a:pt x="62" y="29"/>
                      <a:pt x="67" y="15"/>
                    </a:cubicBezTo>
                    <a:cubicBezTo>
                      <a:pt x="67" y="22"/>
                      <a:pt x="67" y="22"/>
                      <a:pt x="67" y="22"/>
                    </a:cubicBezTo>
                    <a:cubicBezTo>
                      <a:pt x="71" y="23"/>
                      <a:pt x="73" y="12"/>
                      <a:pt x="78" y="18"/>
                    </a:cubicBezTo>
                    <a:cubicBezTo>
                      <a:pt x="77" y="15"/>
                      <a:pt x="77" y="15"/>
                      <a:pt x="77" y="15"/>
                    </a:cubicBezTo>
                    <a:cubicBezTo>
                      <a:pt x="78" y="15"/>
                      <a:pt x="79" y="17"/>
                      <a:pt x="80" y="16"/>
                    </a:cubicBezTo>
                    <a:cubicBezTo>
                      <a:pt x="79" y="15"/>
                      <a:pt x="79" y="15"/>
                      <a:pt x="79" y="15"/>
                    </a:cubicBezTo>
                    <a:cubicBezTo>
                      <a:pt x="82" y="13"/>
                      <a:pt x="84" y="13"/>
                      <a:pt x="86" y="14"/>
                    </a:cubicBezTo>
                    <a:cubicBezTo>
                      <a:pt x="87" y="16"/>
                      <a:pt x="85" y="15"/>
                      <a:pt x="85" y="16"/>
                    </a:cubicBezTo>
                    <a:cubicBezTo>
                      <a:pt x="86" y="18"/>
                      <a:pt x="88" y="13"/>
                      <a:pt x="90" y="13"/>
                    </a:cubicBezTo>
                    <a:cubicBezTo>
                      <a:pt x="92" y="15"/>
                      <a:pt x="90" y="16"/>
                      <a:pt x="90" y="17"/>
                    </a:cubicBezTo>
                    <a:cubicBezTo>
                      <a:pt x="96" y="13"/>
                      <a:pt x="99" y="20"/>
                      <a:pt x="103" y="11"/>
                    </a:cubicBezTo>
                    <a:cubicBezTo>
                      <a:pt x="104" y="9"/>
                      <a:pt x="101" y="7"/>
                      <a:pt x="104" y="7"/>
                    </a:cubicBezTo>
                    <a:cubicBezTo>
                      <a:pt x="99" y="4"/>
                      <a:pt x="96" y="8"/>
                      <a:pt x="92" y="10"/>
                    </a:cubicBezTo>
                    <a:cubicBezTo>
                      <a:pt x="93" y="10"/>
                      <a:pt x="93" y="10"/>
                      <a:pt x="93" y="10"/>
                    </a:cubicBezTo>
                    <a:cubicBezTo>
                      <a:pt x="91" y="20"/>
                      <a:pt x="91" y="8"/>
                      <a:pt x="86" y="13"/>
                    </a:cubicBezTo>
                    <a:cubicBezTo>
                      <a:pt x="87" y="9"/>
                      <a:pt x="90" y="9"/>
                      <a:pt x="90" y="7"/>
                    </a:cubicBezTo>
                    <a:cubicBezTo>
                      <a:pt x="84" y="0"/>
                      <a:pt x="83" y="13"/>
                      <a:pt x="78" y="4"/>
                    </a:cubicBezTo>
                    <a:cubicBezTo>
                      <a:pt x="78" y="4"/>
                      <a:pt x="78" y="4"/>
                      <a:pt x="78" y="4"/>
                    </a:cubicBezTo>
                    <a:cubicBezTo>
                      <a:pt x="77" y="3"/>
                      <a:pt x="76" y="5"/>
                      <a:pt x="75" y="6"/>
                    </a:cubicBezTo>
                    <a:cubicBezTo>
                      <a:pt x="75" y="7"/>
                      <a:pt x="77" y="7"/>
                      <a:pt x="78" y="8"/>
                    </a:cubicBezTo>
                    <a:cubicBezTo>
                      <a:pt x="76" y="9"/>
                      <a:pt x="76" y="13"/>
                      <a:pt x="76" y="15"/>
                    </a:cubicBezTo>
                    <a:cubicBezTo>
                      <a:pt x="74" y="11"/>
                      <a:pt x="74" y="17"/>
                      <a:pt x="72" y="15"/>
                    </a:cubicBezTo>
                    <a:cubicBezTo>
                      <a:pt x="71" y="12"/>
                      <a:pt x="73" y="12"/>
                      <a:pt x="74" y="10"/>
                    </a:cubicBezTo>
                    <a:cubicBezTo>
                      <a:pt x="72" y="13"/>
                      <a:pt x="72" y="13"/>
                      <a:pt x="72" y="13"/>
                    </a:cubicBezTo>
                    <a:cubicBezTo>
                      <a:pt x="69" y="13"/>
                      <a:pt x="69" y="9"/>
                      <a:pt x="67" y="7"/>
                    </a:cubicBezTo>
                    <a:cubicBezTo>
                      <a:pt x="65" y="10"/>
                      <a:pt x="69" y="9"/>
                      <a:pt x="67" y="13"/>
                    </a:cubicBezTo>
                    <a:cubicBezTo>
                      <a:pt x="64" y="9"/>
                      <a:pt x="52" y="11"/>
                      <a:pt x="47" y="16"/>
                    </a:cubicBezTo>
                    <a:cubicBezTo>
                      <a:pt x="49" y="15"/>
                      <a:pt x="48" y="12"/>
                      <a:pt x="50" y="12"/>
                    </a:cubicBezTo>
                    <a:cubicBezTo>
                      <a:pt x="49" y="11"/>
                      <a:pt x="46" y="14"/>
                      <a:pt x="47" y="17"/>
                    </a:cubicBezTo>
                    <a:cubicBezTo>
                      <a:pt x="43" y="20"/>
                      <a:pt x="38" y="19"/>
                      <a:pt x="34" y="16"/>
                    </a:cubicBezTo>
                    <a:cubicBezTo>
                      <a:pt x="35" y="19"/>
                      <a:pt x="35" y="19"/>
                      <a:pt x="35" y="19"/>
                    </a:cubicBezTo>
                    <a:cubicBezTo>
                      <a:pt x="33" y="24"/>
                      <a:pt x="27" y="16"/>
                      <a:pt x="22" y="20"/>
                    </a:cubicBezTo>
                    <a:cubicBezTo>
                      <a:pt x="22" y="20"/>
                      <a:pt x="22" y="20"/>
                      <a:pt x="22" y="20"/>
                    </a:cubicBezTo>
                    <a:cubicBezTo>
                      <a:pt x="21" y="21"/>
                      <a:pt x="20" y="28"/>
                      <a:pt x="17" y="27"/>
                    </a:cubicBezTo>
                    <a:cubicBezTo>
                      <a:pt x="17" y="23"/>
                      <a:pt x="19" y="23"/>
                      <a:pt x="18" y="2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97" name="Freeform 1390">
                <a:extLst>
                  <a:ext uri="{FF2B5EF4-FFF2-40B4-BE49-F238E27FC236}">
                    <a16:creationId xmlns:a16="http://schemas.microsoft.com/office/drawing/2014/main" xmlns="" id="{5A954C5F-1DE9-B342-B4D7-63587AA7B8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9" y="2833"/>
                <a:ext cx="3" cy="8"/>
              </a:xfrm>
              <a:custGeom>
                <a:avLst/>
                <a:gdLst>
                  <a:gd name="T0" fmla="*/ 3 w 4"/>
                  <a:gd name="T1" fmla="*/ 5 h 9"/>
                  <a:gd name="T2" fmla="*/ 4 w 4"/>
                  <a:gd name="T3" fmla="*/ 1 h 9"/>
                  <a:gd name="T4" fmla="*/ 0 w 4"/>
                  <a:gd name="T5" fmla="*/ 8 h 9"/>
                  <a:gd name="T6" fmla="*/ 4 w 4"/>
                  <a:gd name="T7" fmla="*/ 7 h 9"/>
                  <a:gd name="T8" fmla="*/ 3 w 4"/>
                  <a:gd name="T9" fmla="*/ 5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9">
                    <a:moveTo>
                      <a:pt x="3" y="5"/>
                    </a:moveTo>
                    <a:cubicBezTo>
                      <a:pt x="4" y="1"/>
                      <a:pt x="4" y="1"/>
                      <a:pt x="4" y="1"/>
                    </a:cubicBezTo>
                    <a:cubicBezTo>
                      <a:pt x="2" y="0"/>
                      <a:pt x="0" y="5"/>
                      <a:pt x="0" y="8"/>
                    </a:cubicBezTo>
                    <a:cubicBezTo>
                      <a:pt x="2" y="7"/>
                      <a:pt x="4" y="9"/>
                      <a:pt x="4" y="7"/>
                    </a:cubicBezTo>
                    <a:cubicBezTo>
                      <a:pt x="4" y="6"/>
                      <a:pt x="3" y="5"/>
                      <a:pt x="3" y="5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98" name="Freeform 1391">
                <a:extLst>
                  <a:ext uri="{FF2B5EF4-FFF2-40B4-BE49-F238E27FC236}">
                    <a16:creationId xmlns:a16="http://schemas.microsoft.com/office/drawing/2014/main" xmlns="" id="{DD7E1DBC-AD28-7E41-B65C-5C557C107E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50" y="2830"/>
                <a:ext cx="50" cy="13"/>
              </a:xfrm>
              <a:custGeom>
                <a:avLst/>
                <a:gdLst>
                  <a:gd name="T0" fmla="*/ 21 w 58"/>
                  <a:gd name="T1" fmla="*/ 7 h 15"/>
                  <a:gd name="T2" fmla="*/ 20 w 58"/>
                  <a:gd name="T3" fmla="*/ 11 h 15"/>
                  <a:gd name="T4" fmla="*/ 42 w 58"/>
                  <a:gd name="T5" fmla="*/ 14 h 15"/>
                  <a:gd name="T6" fmla="*/ 49 w 58"/>
                  <a:gd name="T7" fmla="*/ 7 h 15"/>
                  <a:gd name="T8" fmla="*/ 50 w 58"/>
                  <a:gd name="T9" fmla="*/ 11 h 15"/>
                  <a:gd name="T10" fmla="*/ 55 w 58"/>
                  <a:gd name="T11" fmla="*/ 6 h 15"/>
                  <a:gd name="T12" fmla="*/ 52 w 58"/>
                  <a:gd name="T13" fmla="*/ 8 h 15"/>
                  <a:gd name="T14" fmla="*/ 53 w 58"/>
                  <a:gd name="T15" fmla="*/ 6 h 15"/>
                  <a:gd name="T16" fmla="*/ 49 w 58"/>
                  <a:gd name="T17" fmla="*/ 7 h 15"/>
                  <a:gd name="T18" fmla="*/ 50 w 58"/>
                  <a:gd name="T19" fmla="*/ 4 h 15"/>
                  <a:gd name="T20" fmla="*/ 41 w 58"/>
                  <a:gd name="T21" fmla="*/ 10 h 15"/>
                  <a:gd name="T22" fmla="*/ 41 w 58"/>
                  <a:gd name="T23" fmla="*/ 4 h 15"/>
                  <a:gd name="T24" fmla="*/ 31 w 58"/>
                  <a:gd name="T25" fmla="*/ 2 h 15"/>
                  <a:gd name="T26" fmla="*/ 32 w 58"/>
                  <a:gd name="T27" fmla="*/ 3 h 15"/>
                  <a:gd name="T28" fmla="*/ 33 w 58"/>
                  <a:gd name="T29" fmla="*/ 8 h 15"/>
                  <a:gd name="T30" fmla="*/ 30 w 58"/>
                  <a:gd name="T31" fmla="*/ 2 h 15"/>
                  <a:gd name="T32" fmla="*/ 12 w 58"/>
                  <a:gd name="T33" fmla="*/ 2 h 15"/>
                  <a:gd name="T34" fmla="*/ 6 w 58"/>
                  <a:gd name="T35" fmla="*/ 8 h 15"/>
                  <a:gd name="T36" fmla="*/ 9 w 58"/>
                  <a:gd name="T37" fmla="*/ 3 h 15"/>
                  <a:gd name="T38" fmla="*/ 5 w 58"/>
                  <a:gd name="T39" fmla="*/ 1 h 15"/>
                  <a:gd name="T40" fmla="*/ 0 w 58"/>
                  <a:gd name="T41" fmla="*/ 9 h 15"/>
                  <a:gd name="T42" fmla="*/ 21 w 58"/>
                  <a:gd name="T43" fmla="*/ 7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58" h="15">
                    <a:moveTo>
                      <a:pt x="21" y="7"/>
                    </a:moveTo>
                    <a:cubicBezTo>
                      <a:pt x="21" y="8"/>
                      <a:pt x="20" y="10"/>
                      <a:pt x="20" y="11"/>
                    </a:cubicBezTo>
                    <a:cubicBezTo>
                      <a:pt x="28" y="11"/>
                      <a:pt x="39" y="10"/>
                      <a:pt x="42" y="14"/>
                    </a:cubicBezTo>
                    <a:cubicBezTo>
                      <a:pt x="45" y="15"/>
                      <a:pt x="45" y="9"/>
                      <a:pt x="49" y="7"/>
                    </a:cubicBezTo>
                    <a:cubicBezTo>
                      <a:pt x="50" y="11"/>
                      <a:pt x="50" y="11"/>
                      <a:pt x="50" y="11"/>
                    </a:cubicBezTo>
                    <a:cubicBezTo>
                      <a:pt x="52" y="9"/>
                      <a:pt x="58" y="13"/>
                      <a:pt x="55" y="6"/>
                    </a:cubicBezTo>
                    <a:cubicBezTo>
                      <a:pt x="55" y="6"/>
                      <a:pt x="54" y="10"/>
                      <a:pt x="52" y="8"/>
                    </a:cubicBezTo>
                    <a:cubicBezTo>
                      <a:pt x="53" y="6"/>
                      <a:pt x="53" y="6"/>
                      <a:pt x="53" y="6"/>
                    </a:cubicBezTo>
                    <a:cubicBezTo>
                      <a:pt x="49" y="7"/>
                      <a:pt x="49" y="7"/>
                      <a:pt x="49" y="7"/>
                    </a:cubicBezTo>
                    <a:cubicBezTo>
                      <a:pt x="50" y="4"/>
                      <a:pt x="50" y="4"/>
                      <a:pt x="50" y="4"/>
                    </a:cubicBezTo>
                    <a:cubicBezTo>
                      <a:pt x="45" y="0"/>
                      <a:pt x="47" y="13"/>
                      <a:pt x="41" y="10"/>
                    </a:cubicBezTo>
                    <a:cubicBezTo>
                      <a:pt x="41" y="4"/>
                      <a:pt x="41" y="4"/>
                      <a:pt x="41" y="4"/>
                    </a:cubicBezTo>
                    <a:cubicBezTo>
                      <a:pt x="37" y="4"/>
                      <a:pt x="35" y="5"/>
                      <a:pt x="31" y="2"/>
                    </a:cubicBezTo>
                    <a:cubicBezTo>
                      <a:pt x="31" y="2"/>
                      <a:pt x="31" y="5"/>
                      <a:pt x="32" y="3"/>
                    </a:cubicBezTo>
                    <a:cubicBezTo>
                      <a:pt x="33" y="4"/>
                      <a:pt x="33" y="6"/>
                      <a:pt x="33" y="8"/>
                    </a:cubicBezTo>
                    <a:cubicBezTo>
                      <a:pt x="26" y="12"/>
                      <a:pt x="34" y="4"/>
                      <a:pt x="30" y="2"/>
                    </a:cubicBezTo>
                    <a:cubicBezTo>
                      <a:pt x="24" y="6"/>
                      <a:pt x="14" y="7"/>
                      <a:pt x="12" y="2"/>
                    </a:cubicBezTo>
                    <a:cubicBezTo>
                      <a:pt x="13" y="6"/>
                      <a:pt x="9" y="9"/>
                      <a:pt x="6" y="8"/>
                    </a:cubicBezTo>
                    <a:cubicBezTo>
                      <a:pt x="5" y="5"/>
                      <a:pt x="8" y="4"/>
                      <a:pt x="9" y="3"/>
                    </a:cubicBezTo>
                    <a:cubicBezTo>
                      <a:pt x="7" y="2"/>
                      <a:pt x="7" y="0"/>
                      <a:pt x="5" y="1"/>
                    </a:cubicBezTo>
                    <a:cubicBezTo>
                      <a:pt x="6" y="4"/>
                      <a:pt x="4" y="8"/>
                      <a:pt x="0" y="9"/>
                    </a:cubicBezTo>
                    <a:cubicBezTo>
                      <a:pt x="7" y="15"/>
                      <a:pt x="15" y="5"/>
                      <a:pt x="21" y="7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099" name="Freeform 1392">
                <a:extLst>
                  <a:ext uri="{FF2B5EF4-FFF2-40B4-BE49-F238E27FC236}">
                    <a16:creationId xmlns:a16="http://schemas.microsoft.com/office/drawing/2014/main" xmlns="" id="{E008C9B4-6C69-D245-BF12-2DE11D4347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64" y="2839"/>
                <a:ext cx="3" cy="2"/>
              </a:xfrm>
              <a:custGeom>
                <a:avLst/>
                <a:gdLst>
                  <a:gd name="T0" fmla="*/ 2 w 3"/>
                  <a:gd name="T1" fmla="*/ 2 h 2"/>
                  <a:gd name="T2" fmla="*/ 3 w 3"/>
                  <a:gd name="T3" fmla="*/ 1 h 2"/>
                  <a:gd name="T4" fmla="*/ 0 w 3"/>
                  <a:gd name="T5" fmla="*/ 0 h 2"/>
                  <a:gd name="T6" fmla="*/ 2 w 3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2">
                    <a:moveTo>
                      <a:pt x="2" y="2"/>
                    </a:moveTo>
                    <a:lnTo>
                      <a:pt x="3" y="1"/>
                    </a:lnTo>
                    <a:lnTo>
                      <a:pt x="0" y="0"/>
                    </a:ln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00" name="Freeform 1393">
                <a:extLst>
                  <a:ext uri="{FF2B5EF4-FFF2-40B4-BE49-F238E27FC236}">
                    <a16:creationId xmlns:a16="http://schemas.microsoft.com/office/drawing/2014/main" xmlns="" id="{89950968-7765-654B-B28B-64DE573700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92" y="2964"/>
                <a:ext cx="2" cy="3"/>
              </a:xfrm>
              <a:custGeom>
                <a:avLst/>
                <a:gdLst>
                  <a:gd name="T0" fmla="*/ 2 w 2"/>
                  <a:gd name="T1" fmla="*/ 2 h 3"/>
                  <a:gd name="T2" fmla="*/ 1 w 2"/>
                  <a:gd name="T3" fmla="*/ 0 h 3"/>
                  <a:gd name="T4" fmla="*/ 0 w 2"/>
                  <a:gd name="T5" fmla="*/ 3 h 3"/>
                  <a:gd name="T6" fmla="*/ 2 w 2"/>
                  <a:gd name="T7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3">
                    <a:moveTo>
                      <a:pt x="2" y="2"/>
                    </a:moveTo>
                    <a:lnTo>
                      <a:pt x="1" y="0"/>
                    </a:lnTo>
                    <a:lnTo>
                      <a:pt x="0" y="3"/>
                    </a:ln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01" name="Freeform 1394">
                <a:extLst>
                  <a:ext uri="{FF2B5EF4-FFF2-40B4-BE49-F238E27FC236}">
                    <a16:creationId xmlns:a16="http://schemas.microsoft.com/office/drawing/2014/main" xmlns="" id="{D5221C50-4B70-F648-B7AE-32B6B8210B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82" y="2954"/>
                <a:ext cx="11" cy="14"/>
              </a:xfrm>
              <a:custGeom>
                <a:avLst/>
                <a:gdLst>
                  <a:gd name="T0" fmla="*/ 4 w 12"/>
                  <a:gd name="T1" fmla="*/ 0 h 16"/>
                  <a:gd name="T2" fmla="*/ 1 w 12"/>
                  <a:gd name="T3" fmla="*/ 1 h 16"/>
                  <a:gd name="T4" fmla="*/ 6 w 12"/>
                  <a:gd name="T5" fmla="*/ 16 h 16"/>
                  <a:gd name="T6" fmla="*/ 11 w 12"/>
                  <a:gd name="T7" fmla="*/ 7 h 16"/>
                  <a:gd name="T8" fmla="*/ 6 w 12"/>
                  <a:gd name="T9" fmla="*/ 10 h 16"/>
                  <a:gd name="T10" fmla="*/ 10 w 12"/>
                  <a:gd name="T11" fmla="*/ 3 h 16"/>
                  <a:gd name="T12" fmla="*/ 4 w 12"/>
                  <a:gd name="T13" fmla="*/ 4 h 16"/>
                  <a:gd name="T14" fmla="*/ 4 w 12"/>
                  <a:gd name="T15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" h="16">
                    <a:moveTo>
                      <a:pt x="4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3" y="11"/>
                      <a:pt x="0" y="8"/>
                      <a:pt x="6" y="16"/>
                    </a:cubicBezTo>
                    <a:cubicBezTo>
                      <a:pt x="8" y="14"/>
                      <a:pt x="12" y="11"/>
                      <a:pt x="11" y="7"/>
                    </a:cubicBezTo>
                    <a:cubicBezTo>
                      <a:pt x="10" y="7"/>
                      <a:pt x="8" y="11"/>
                      <a:pt x="6" y="10"/>
                    </a:cubicBezTo>
                    <a:cubicBezTo>
                      <a:pt x="7" y="7"/>
                      <a:pt x="9" y="7"/>
                      <a:pt x="10" y="3"/>
                    </a:cubicBezTo>
                    <a:cubicBezTo>
                      <a:pt x="7" y="0"/>
                      <a:pt x="8" y="6"/>
                      <a:pt x="4" y="4"/>
                    </a:cubicBez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02" name="Freeform 1395">
                <a:extLst>
                  <a:ext uri="{FF2B5EF4-FFF2-40B4-BE49-F238E27FC236}">
                    <a16:creationId xmlns:a16="http://schemas.microsoft.com/office/drawing/2014/main" xmlns="" id="{07007B82-26AD-4049-991F-668F4DC021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82" y="2959"/>
                <a:ext cx="1" cy="4"/>
              </a:xfrm>
              <a:custGeom>
                <a:avLst/>
                <a:gdLst>
                  <a:gd name="T0" fmla="*/ 1 w 2"/>
                  <a:gd name="T1" fmla="*/ 5 h 5"/>
                  <a:gd name="T2" fmla="*/ 2 w 2"/>
                  <a:gd name="T3" fmla="*/ 0 h 5"/>
                  <a:gd name="T4" fmla="*/ 1 w 2"/>
                  <a:gd name="T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5">
                    <a:moveTo>
                      <a:pt x="1" y="5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2"/>
                      <a:pt x="0" y="4"/>
                      <a:pt x="1" y="5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03" name="Freeform 1396">
                <a:extLst>
                  <a:ext uri="{FF2B5EF4-FFF2-40B4-BE49-F238E27FC236}">
                    <a16:creationId xmlns:a16="http://schemas.microsoft.com/office/drawing/2014/main" xmlns="" id="{DD7422AA-A4D8-C449-877E-CFFE4C2D75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78" y="2960"/>
                <a:ext cx="3" cy="6"/>
              </a:xfrm>
              <a:custGeom>
                <a:avLst/>
                <a:gdLst>
                  <a:gd name="T0" fmla="*/ 3 w 3"/>
                  <a:gd name="T1" fmla="*/ 4 h 6"/>
                  <a:gd name="T2" fmla="*/ 3 w 3"/>
                  <a:gd name="T3" fmla="*/ 0 h 6"/>
                  <a:gd name="T4" fmla="*/ 0 w 3"/>
                  <a:gd name="T5" fmla="*/ 6 h 6"/>
                  <a:gd name="T6" fmla="*/ 3 w 3"/>
                  <a:gd name="T7" fmla="*/ 4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6">
                    <a:moveTo>
                      <a:pt x="3" y="4"/>
                    </a:moveTo>
                    <a:cubicBezTo>
                      <a:pt x="1" y="4"/>
                      <a:pt x="3" y="0"/>
                      <a:pt x="3" y="0"/>
                    </a:cubicBezTo>
                    <a:cubicBezTo>
                      <a:pt x="0" y="6"/>
                      <a:pt x="0" y="6"/>
                      <a:pt x="0" y="6"/>
                    </a:cubicBezTo>
                    <a:lnTo>
                      <a:pt x="3" y="4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04" name="Freeform 1397">
                <a:extLst>
                  <a:ext uri="{FF2B5EF4-FFF2-40B4-BE49-F238E27FC236}">
                    <a16:creationId xmlns:a16="http://schemas.microsoft.com/office/drawing/2014/main" xmlns="" id="{3CFAF49E-B1EF-E342-9A04-A42AA06DA9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71" y="2963"/>
                <a:ext cx="1" cy="2"/>
              </a:xfrm>
              <a:custGeom>
                <a:avLst/>
                <a:gdLst>
                  <a:gd name="T0" fmla="*/ 1 w 1"/>
                  <a:gd name="T1" fmla="*/ 0 h 2"/>
                  <a:gd name="T2" fmla="*/ 0 w 1"/>
                  <a:gd name="T3" fmla="*/ 1 h 2"/>
                  <a:gd name="T4" fmla="*/ 1 w 1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2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05" name="Freeform 1398">
                <a:extLst>
                  <a:ext uri="{FF2B5EF4-FFF2-40B4-BE49-F238E27FC236}">
                    <a16:creationId xmlns:a16="http://schemas.microsoft.com/office/drawing/2014/main" xmlns="" id="{D0332A38-FEE2-FD47-9F76-78FC502535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69" y="2956"/>
                <a:ext cx="7" cy="10"/>
              </a:xfrm>
              <a:custGeom>
                <a:avLst/>
                <a:gdLst>
                  <a:gd name="T0" fmla="*/ 0 w 9"/>
                  <a:gd name="T1" fmla="*/ 9 h 11"/>
                  <a:gd name="T2" fmla="*/ 3 w 9"/>
                  <a:gd name="T3" fmla="*/ 9 h 11"/>
                  <a:gd name="T4" fmla="*/ 3 w 9"/>
                  <a:gd name="T5" fmla="*/ 9 h 11"/>
                  <a:gd name="T6" fmla="*/ 5 w 9"/>
                  <a:gd name="T7" fmla="*/ 3 h 11"/>
                  <a:gd name="T8" fmla="*/ 9 w 9"/>
                  <a:gd name="T9" fmla="*/ 4 h 11"/>
                  <a:gd name="T10" fmla="*/ 7 w 9"/>
                  <a:gd name="T11" fmla="*/ 0 h 11"/>
                  <a:gd name="T12" fmla="*/ 0 w 9"/>
                  <a:gd name="T13" fmla="*/ 9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" h="11">
                    <a:moveTo>
                      <a:pt x="0" y="9"/>
                    </a:moveTo>
                    <a:cubicBezTo>
                      <a:pt x="1" y="11"/>
                      <a:pt x="2" y="10"/>
                      <a:pt x="3" y="9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2" y="7"/>
                      <a:pt x="3" y="2"/>
                      <a:pt x="5" y="3"/>
                    </a:cubicBezTo>
                    <a:cubicBezTo>
                      <a:pt x="8" y="2"/>
                      <a:pt x="7" y="7"/>
                      <a:pt x="9" y="4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3" y="0"/>
                      <a:pt x="1" y="7"/>
                      <a:pt x="0" y="9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06" name="Freeform 1399">
                <a:extLst>
                  <a:ext uri="{FF2B5EF4-FFF2-40B4-BE49-F238E27FC236}">
                    <a16:creationId xmlns:a16="http://schemas.microsoft.com/office/drawing/2014/main" xmlns="" id="{8CF4254E-186D-024B-AA39-B778C451E2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72" y="2962"/>
                <a:ext cx="2" cy="1"/>
              </a:xfrm>
              <a:custGeom>
                <a:avLst/>
                <a:gdLst>
                  <a:gd name="T0" fmla="*/ 0 w 2"/>
                  <a:gd name="T1" fmla="*/ 1 h 1"/>
                  <a:gd name="T2" fmla="*/ 2 w 2"/>
                  <a:gd name="T3" fmla="*/ 1 h 1"/>
                  <a:gd name="T4" fmla="*/ 0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0" y="1"/>
                    </a:moveTo>
                    <a:cubicBezTo>
                      <a:pt x="2" y="1"/>
                      <a:pt x="2" y="1"/>
                      <a:pt x="2" y="1"/>
                    </a:cubicBezTo>
                    <a:cubicBezTo>
                      <a:pt x="1" y="0"/>
                      <a:pt x="1" y="1"/>
                      <a:pt x="0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07" name="Freeform 1400">
                <a:extLst>
                  <a:ext uri="{FF2B5EF4-FFF2-40B4-BE49-F238E27FC236}">
                    <a16:creationId xmlns:a16="http://schemas.microsoft.com/office/drawing/2014/main" xmlns="" id="{83119EB8-53D5-C94B-ACE0-2F001213A8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76" y="2961"/>
                <a:ext cx="1" cy="3"/>
              </a:xfrm>
              <a:custGeom>
                <a:avLst/>
                <a:gdLst>
                  <a:gd name="T0" fmla="*/ 0 w 1"/>
                  <a:gd name="T1" fmla="*/ 3 h 3"/>
                  <a:gd name="T2" fmla="*/ 1 w 1"/>
                  <a:gd name="T3" fmla="*/ 2 h 3"/>
                  <a:gd name="T4" fmla="*/ 1 w 1"/>
                  <a:gd name="T5" fmla="*/ 0 h 3"/>
                  <a:gd name="T6" fmla="*/ 0 w 1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3">
                    <a:moveTo>
                      <a:pt x="0" y="3"/>
                    </a:moveTo>
                    <a:lnTo>
                      <a:pt x="1" y="2"/>
                    </a:lnTo>
                    <a:lnTo>
                      <a:pt x="1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08" name="Freeform 1401">
                <a:extLst>
                  <a:ext uri="{FF2B5EF4-FFF2-40B4-BE49-F238E27FC236}">
                    <a16:creationId xmlns:a16="http://schemas.microsoft.com/office/drawing/2014/main" xmlns="" id="{C294B3F5-6E88-5E41-9C09-0C4E8DF380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59" y="2953"/>
                <a:ext cx="8" cy="12"/>
              </a:xfrm>
              <a:custGeom>
                <a:avLst/>
                <a:gdLst>
                  <a:gd name="T0" fmla="*/ 3 w 9"/>
                  <a:gd name="T1" fmla="*/ 12 h 13"/>
                  <a:gd name="T2" fmla="*/ 9 w 9"/>
                  <a:gd name="T3" fmla="*/ 8 h 13"/>
                  <a:gd name="T4" fmla="*/ 5 w 9"/>
                  <a:gd name="T5" fmla="*/ 0 h 13"/>
                  <a:gd name="T6" fmla="*/ 1 w 9"/>
                  <a:gd name="T7" fmla="*/ 2 h 13"/>
                  <a:gd name="T8" fmla="*/ 3 w 9"/>
                  <a:gd name="T9" fmla="*/ 12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13">
                    <a:moveTo>
                      <a:pt x="3" y="12"/>
                    </a:moveTo>
                    <a:cubicBezTo>
                      <a:pt x="4" y="6"/>
                      <a:pt x="9" y="13"/>
                      <a:pt x="9" y="8"/>
                    </a:cubicBezTo>
                    <a:cubicBezTo>
                      <a:pt x="6" y="8"/>
                      <a:pt x="4" y="4"/>
                      <a:pt x="5" y="0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0" y="4"/>
                      <a:pt x="1" y="9"/>
                      <a:pt x="3" y="12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09" name="Freeform 1402">
                <a:extLst>
                  <a:ext uri="{FF2B5EF4-FFF2-40B4-BE49-F238E27FC236}">
                    <a16:creationId xmlns:a16="http://schemas.microsoft.com/office/drawing/2014/main" xmlns="" id="{382285FB-EA2A-D741-95CD-351B940916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56" y="2950"/>
                <a:ext cx="1" cy="1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1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10" name="Freeform 1403">
                <a:extLst>
                  <a:ext uri="{FF2B5EF4-FFF2-40B4-BE49-F238E27FC236}">
                    <a16:creationId xmlns:a16="http://schemas.microsoft.com/office/drawing/2014/main" xmlns="" id="{ACEB7B1A-3304-8240-AC01-C8923B452F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42" y="2947"/>
                <a:ext cx="15" cy="14"/>
              </a:xfrm>
              <a:custGeom>
                <a:avLst/>
                <a:gdLst>
                  <a:gd name="T0" fmla="*/ 0 w 18"/>
                  <a:gd name="T1" fmla="*/ 15 h 17"/>
                  <a:gd name="T2" fmla="*/ 8 w 18"/>
                  <a:gd name="T3" fmla="*/ 8 h 17"/>
                  <a:gd name="T4" fmla="*/ 5 w 18"/>
                  <a:gd name="T5" fmla="*/ 13 h 17"/>
                  <a:gd name="T6" fmla="*/ 12 w 18"/>
                  <a:gd name="T7" fmla="*/ 11 h 17"/>
                  <a:gd name="T8" fmla="*/ 9 w 18"/>
                  <a:gd name="T9" fmla="*/ 16 h 17"/>
                  <a:gd name="T10" fmla="*/ 15 w 18"/>
                  <a:gd name="T11" fmla="*/ 11 h 17"/>
                  <a:gd name="T12" fmla="*/ 18 w 18"/>
                  <a:gd name="T13" fmla="*/ 15 h 17"/>
                  <a:gd name="T14" fmla="*/ 18 w 18"/>
                  <a:gd name="T15" fmla="*/ 8 h 17"/>
                  <a:gd name="T16" fmla="*/ 14 w 18"/>
                  <a:gd name="T17" fmla="*/ 9 h 17"/>
                  <a:gd name="T18" fmla="*/ 16 w 18"/>
                  <a:gd name="T19" fmla="*/ 5 h 17"/>
                  <a:gd name="T20" fmla="*/ 6 w 18"/>
                  <a:gd name="T21" fmla="*/ 0 h 17"/>
                  <a:gd name="T22" fmla="*/ 0 w 18"/>
                  <a:gd name="T23" fmla="*/ 15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8" h="17">
                    <a:moveTo>
                      <a:pt x="0" y="15"/>
                    </a:moveTo>
                    <a:cubicBezTo>
                      <a:pt x="8" y="8"/>
                      <a:pt x="8" y="8"/>
                      <a:pt x="8" y="8"/>
                    </a:cubicBezTo>
                    <a:cubicBezTo>
                      <a:pt x="7" y="10"/>
                      <a:pt x="7" y="12"/>
                      <a:pt x="5" y="13"/>
                    </a:cubicBezTo>
                    <a:cubicBezTo>
                      <a:pt x="9" y="14"/>
                      <a:pt x="9" y="10"/>
                      <a:pt x="12" y="11"/>
                    </a:cubicBezTo>
                    <a:cubicBezTo>
                      <a:pt x="13" y="17"/>
                      <a:pt x="7" y="11"/>
                      <a:pt x="9" y="16"/>
                    </a:cubicBezTo>
                    <a:cubicBezTo>
                      <a:pt x="11" y="16"/>
                      <a:pt x="14" y="16"/>
                      <a:pt x="15" y="11"/>
                    </a:cubicBezTo>
                    <a:cubicBezTo>
                      <a:pt x="18" y="15"/>
                      <a:pt x="18" y="15"/>
                      <a:pt x="18" y="15"/>
                    </a:cubicBezTo>
                    <a:cubicBezTo>
                      <a:pt x="18" y="8"/>
                      <a:pt x="18" y="8"/>
                      <a:pt x="18" y="8"/>
                    </a:cubicBezTo>
                    <a:cubicBezTo>
                      <a:pt x="16" y="7"/>
                      <a:pt x="15" y="14"/>
                      <a:pt x="14" y="9"/>
                    </a:cubicBezTo>
                    <a:cubicBezTo>
                      <a:pt x="14" y="6"/>
                      <a:pt x="15" y="6"/>
                      <a:pt x="16" y="5"/>
                    </a:cubicBezTo>
                    <a:cubicBezTo>
                      <a:pt x="14" y="6"/>
                      <a:pt x="10" y="0"/>
                      <a:pt x="6" y="0"/>
                    </a:cubicBezTo>
                    <a:cubicBezTo>
                      <a:pt x="2" y="1"/>
                      <a:pt x="3" y="12"/>
                      <a:pt x="0" y="15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11" name="Freeform 1404">
                <a:extLst>
                  <a:ext uri="{FF2B5EF4-FFF2-40B4-BE49-F238E27FC236}">
                    <a16:creationId xmlns:a16="http://schemas.microsoft.com/office/drawing/2014/main" xmlns="" id="{9AC08C2D-B3B9-EE47-826E-1F11510620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41" y="2951"/>
                <a:ext cx="0" cy="2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  <a:gd name="T3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12" name="Freeform 1405">
                <a:extLst>
                  <a:ext uri="{FF2B5EF4-FFF2-40B4-BE49-F238E27FC236}">
                    <a16:creationId xmlns:a16="http://schemas.microsoft.com/office/drawing/2014/main" xmlns="" id="{63F1F390-D9A1-BE43-8515-A1C5A20578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25" y="2946"/>
                <a:ext cx="14" cy="15"/>
              </a:xfrm>
              <a:custGeom>
                <a:avLst/>
                <a:gdLst>
                  <a:gd name="T0" fmla="*/ 10 w 16"/>
                  <a:gd name="T1" fmla="*/ 17 h 18"/>
                  <a:gd name="T2" fmla="*/ 14 w 16"/>
                  <a:gd name="T3" fmla="*/ 13 h 18"/>
                  <a:gd name="T4" fmla="*/ 15 w 16"/>
                  <a:gd name="T5" fmla="*/ 16 h 18"/>
                  <a:gd name="T6" fmla="*/ 16 w 16"/>
                  <a:gd name="T7" fmla="*/ 11 h 18"/>
                  <a:gd name="T8" fmla="*/ 8 w 16"/>
                  <a:gd name="T9" fmla="*/ 13 h 18"/>
                  <a:gd name="T10" fmla="*/ 6 w 16"/>
                  <a:gd name="T11" fmla="*/ 5 h 18"/>
                  <a:gd name="T12" fmla="*/ 10 w 16"/>
                  <a:gd name="T13" fmla="*/ 7 h 18"/>
                  <a:gd name="T14" fmla="*/ 0 w 16"/>
                  <a:gd name="T15" fmla="*/ 8 h 18"/>
                  <a:gd name="T16" fmla="*/ 2 w 16"/>
                  <a:gd name="T17" fmla="*/ 10 h 18"/>
                  <a:gd name="T18" fmla="*/ 0 w 16"/>
                  <a:gd name="T19" fmla="*/ 11 h 18"/>
                  <a:gd name="T20" fmla="*/ 10 w 16"/>
                  <a:gd name="T21" fmla="*/ 17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" h="18">
                    <a:moveTo>
                      <a:pt x="10" y="17"/>
                    </a:moveTo>
                    <a:cubicBezTo>
                      <a:pt x="14" y="13"/>
                      <a:pt x="14" y="13"/>
                      <a:pt x="14" y="13"/>
                    </a:cubicBezTo>
                    <a:cubicBezTo>
                      <a:pt x="14" y="13"/>
                      <a:pt x="14" y="15"/>
                      <a:pt x="15" y="16"/>
                    </a:cubicBezTo>
                    <a:cubicBezTo>
                      <a:pt x="15" y="14"/>
                      <a:pt x="16" y="12"/>
                      <a:pt x="16" y="11"/>
                    </a:cubicBezTo>
                    <a:cubicBezTo>
                      <a:pt x="14" y="5"/>
                      <a:pt x="11" y="12"/>
                      <a:pt x="8" y="13"/>
                    </a:cubicBezTo>
                    <a:cubicBezTo>
                      <a:pt x="3" y="11"/>
                      <a:pt x="9" y="10"/>
                      <a:pt x="6" y="5"/>
                    </a:cubicBezTo>
                    <a:cubicBezTo>
                      <a:pt x="8" y="5"/>
                      <a:pt x="8" y="6"/>
                      <a:pt x="10" y="7"/>
                    </a:cubicBezTo>
                    <a:cubicBezTo>
                      <a:pt x="7" y="0"/>
                      <a:pt x="2" y="6"/>
                      <a:pt x="0" y="8"/>
                    </a:cubicBezTo>
                    <a:cubicBezTo>
                      <a:pt x="1" y="8"/>
                      <a:pt x="1" y="10"/>
                      <a:pt x="2" y="10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2" y="16"/>
                      <a:pt x="4" y="18"/>
                      <a:pt x="10" y="17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13" name="Freeform 1406">
                <a:extLst>
                  <a:ext uri="{FF2B5EF4-FFF2-40B4-BE49-F238E27FC236}">
                    <a16:creationId xmlns:a16="http://schemas.microsoft.com/office/drawing/2014/main" xmlns="" id="{E67DB3D3-B7E1-C54E-8FCD-9C73B43A72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38" y="2959"/>
                <a:ext cx="2" cy="3"/>
              </a:xfrm>
              <a:custGeom>
                <a:avLst/>
                <a:gdLst>
                  <a:gd name="T0" fmla="*/ 2 w 2"/>
                  <a:gd name="T1" fmla="*/ 1 h 3"/>
                  <a:gd name="T2" fmla="*/ 0 w 2"/>
                  <a:gd name="T3" fmla="*/ 0 h 3"/>
                  <a:gd name="T4" fmla="*/ 2 w 2"/>
                  <a:gd name="T5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3">
                    <a:moveTo>
                      <a:pt x="2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2"/>
                      <a:pt x="1" y="3"/>
                      <a:pt x="2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114" name="Freeform 1407">
                <a:extLst>
                  <a:ext uri="{FF2B5EF4-FFF2-40B4-BE49-F238E27FC236}">
                    <a16:creationId xmlns:a16="http://schemas.microsoft.com/office/drawing/2014/main" xmlns="" id="{F10B0B9E-F647-E74B-845B-BD1584B3C5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25" y="2952"/>
                <a:ext cx="0" cy="1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1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0" y="1"/>
                      <a:pt x="1" y="1"/>
                    </a:cubicBezTo>
                    <a:cubicBezTo>
                      <a:pt x="1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</p:grpSp>
        <p:grpSp>
          <p:nvGrpSpPr>
            <p:cNvPr id="662" name="Group 1609">
              <a:extLst>
                <a:ext uri="{FF2B5EF4-FFF2-40B4-BE49-F238E27FC236}">
                  <a16:creationId xmlns:a16="http://schemas.microsoft.com/office/drawing/2014/main" xmlns="" id="{593BD68D-E83A-4241-85B2-80AB0F80799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23" y="1923"/>
              <a:ext cx="931" cy="1334"/>
              <a:chOff x="3323" y="1923"/>
              <a:chExt cx="931" cy="1334"/>
            </a:xfrm>
          </p:grpSpPr>
          <p:sp>
            <p:nvSpPr>
              <p:cNvPr id="715" name="Freeform 1409">
                <a:extLst>
                  <a:ext uri="{FF2B5EF4-FFF2-40B4-BE49-F238E27FC236}">
                    <a16:creationId xmlns:a16="http://schemas.microsoft.com/office/drawing/2014/main" xmlns="" id="{27F8727A-8DF9-AB41-A29D-D7CD3BE202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24" y="2958"/>
                <a:ext cx="2" cy="2"/>
              </a:xfrm>
              <a:custGeom>
                <a:avLst/>
                <a:gdLst>
                  <a:gd name="T0" fmla="*/ 3 w 3"/>
                  <a:gd name="T1" fmla="*/ 1 h 3"/>
                  <a:gd name="T2" fmla="*/ 0 w 3"/>
                  <a:gd name="T3" fmla="*/ 0 h 3"/>
                  <a:gd name="T4" fmla="*/ 1 w 3"/>
                  <a:gd name="T5" fmla="*/ 3 h 3"/>
                  <a:gd name="T6" fmla="*/ 3 w 3"/>
                  <a:gd name="T7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3">
                    <a:moveTo>
                      <a:pt x="3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2" y="3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716" name="Freeform 1410">
                <a:extLst>
                  <a:ext uri="{FF2B5EF4-FFF2-40B4-BE49-F238E27FC236}">
                    <a16:creationId xmlns:a16="http://schemas.microsoft.com/office/drawing/2014/main" xmlns="" id="{8A6FDF2D-B192-B94A-AF30-01A1288E32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31" y="2947"/>
                <a:ext cx="92" cy="19"/>
              </a:xfrm>
              <a:custGeom>
                <a:avLst/>
                <a:gdLst>
                  <a:gd name="T0" fmla="*/ 0 w 107"/>
                  <a:gd name="T1" fmla="*/ 7 h 22"/>
                  <a:gd name="T2" fmla="*/ 4 w 107"/>
                  <a:gd name="T3" fmla="*/ 10 h 22"/>
                  <a:gd name="T4" fmla="*/ 0 w 107"/>
                  <a:gd name="T5" fmla="*/ 15 h 22"/>
                  <a:gd name="T6" fmla="*/ 1 w 107"/>
                  <a:gd name="T7" fmla="*/ 22 h 22"/>
                  <a:gd name="T8" fmla="*/ 9 w 107"/>
                  <a:gd name="T9" fmla="*/ 18 h 22"/>
                  <a:gd name="T10" fmla="*/ 9 w 107"/>
                  <a:gd name="T11" fmla="*/ 22 h 22"/>
                  <a:gd name="T12" fmla="*/ 25 w 107"/>
                  <a:gd name="T13" fmla="*/ 18 h 22"/>
                  <a:gd name="T14" fmla="*/ 36 w 107"/>
                  <a:gd name="T15" fmla="*/ 16 h 22"/>
                  <a:gd name="T16" fmla="*/ 81 w 107"/>
                  <a:gd name="T17" fmla="*/ 16 h 22"/>
                  <a:gd name="T18" fmla="*/ 83 w 107"/>
                  <a:gd name="T19" fmla="*/ 10 h 22"/>
                  <a:gd name="T20" fmla="*/ 86 w 107"/>
                  <a:gd name="T21" fmla="*/ 14 h 22"/>
                  <a:gd name="T22" fmla="*/ 83 w 107"/>
                  <a:gd name="T23" fmla="*/ 14 h 22"/>
                  <a:gd name="T24" fmla="*/ 96 w 107"/>
                  <a:gd name="T25" fmla="*/ 15 h 22"/>
                  <a:gd name="T26" fmla="*/ 96 w 107"/>
                  <a:gd name="T27" fmla="*/ 8 h 22"/>
                  <a:gd name="T28" fmla="*/ 102 w 107"/>
                  <a:gd name="T29" fmla="*/ 16 h 22"/>
                  <a:gd name="T30" fmla="*/ 106 w 107"/>
                  <a:gd name="T31" fmla="*/ 11 h 22"/>
                  <a:gd name="T32" fmla="*/ 102 w 107"/>
                  <a:gd name="T33" fmla="*/ 5 h 22"/>
                  <a:gd name="T34" fmla="*/ 105 w 107"/>
                  <a:gd name="T35" fmla="*/ 2 h 22"/>
                  <a:gd name="T36" fmla="*/ 76 w 107"/>
                  <a:gd name="T37" fmla="*/ 12 h 22"/>
                  <a:gd name="T38" fmla="*/ 77 w 107"/>
                  <a:gd name="T39" fmla="*/ 8 h 22"/>
                  <a:gd name="T40" fmla="*/ 59 w 107"/>
                  <a:gd name="T41" fmla="*/ 5 h 22"/>
                  <a:gd name="T42" fmla="*/ 53 w 107"/>
                  <a:gd name="T43" fmla="*/ 11 h 22"/>
                  <a:gd name="T44" fmla="*/ 49 w 107"/>
                  <a:gd name="T45" fmla="*/ 9 h 22"/>
                  <a:gd name="T46" fmla="*/ 49 w 107"/>
                  <a:gd name="T47" fmla="*/ 12 h 22"/>
                  <a:gd name="T48" fmla="*/ 43 w 107"/>
                  <a:gd name="T49" fmla="*/ 8 h 22"/>
                  <a:gd name="T50" fmla="*/ 42 w 107"/>
                  <a:gd name="T51" fmla="*/ 16 h 22"/>
                  <a:gd name="T52" fmla="*/ 31 w 107"/>
                  <a:gd name="T53" fmla="*/ 5 h 22"/>
                  <a:gd name="T54" fmla="*/ 33 w 107"/>
                  <a:gd name="T55" fmla="*/ 9 h 22"/>
                  <a:gd name="T56" fmla="*/ 31 w 107"/>
                  <a:gd name="T57" fmla="*/ 13 h 22"/>
                  <a:gd name="T58" fmla="*/ 29 w 107"/>
                  <a:gd name="T59" fmla="*/ 6 h 22"/>
                  <a:gd name="T60" fmla="*/ 21 w 107"/>
                  <a:gd name="T61" fmla="*/ 11 h 22"/>
                  <a:gd name="T62" fmla="*/ 22 w 107"/>
                  <a:gd name="T63" fmla="*/ 15 h 22"/>
                  <a:gd name="T64" fmla="*/ 11 w 107"/>
                  <a:gd name="T65" fmla="*/ 13 h 22"/>
                  <a:gd name="T66" fmla="*/ 16 w 107"/>
                  <a:gd name="T67" fmla="*/ 7 h 22"/>
                  <a:gd name="T68" fmla="*/ 12 w 107"/>
                  <a:gd name="T69" fmla="*/ 4 h 22"/>
                  <a:gd name="T70" fmla="*/ 5 w 107"/>
                  <a:gd name="T71" fmla="*/ 13 h 22"/>
                  <a:gd name="T72" fmla="*/ 0 w 107"/>
                  <a:gd name="T73" fmla="*/ 7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07" h="22">
                    <a:moveTo>
                      <a:pt x="0" y="7"/>
                    </a:moveTo>
                    <a:cubicBezTo>
                      <a:pt x="1" y="9"/>
                      <a:pt x="2" y="10"/>
                      <a:pt x="4" y="10"/>
                    </a:cubicBezTo>
                    <a:cubicBezTo>
                      <a:pt x="4" y="13"/>
                      <a:pt x="1" y="13"/>
                      <a:pt x="0" y="15"/>
                    </a:cubicBezTo>
                    <a:cubicBezTo>
                      <a:pt x="3" y="17"/>
                      <a:pt x="0" y="18"/>
                      <a:pt x="1" y="22"/>
                    </a:cubicBezTo>
                    <a:cubicBezTo>
                      <a:pt x="4" y="22"/>
                      <a:pt x="5" y="17"/>
                      <a:pt x="9" y="18"/>
                    </a:cubicBezTo>
                    <a:cubicBezTo>
                      <a:pt x="9" y="22"/>
                      <a:pt x="9" y="22"/>
                      <a:pt x="9" y="22"/>
                    </a:cubicBezTo>
                    <a:cubicBezTo>
                      <a:pt x="14" y="19"/>
                      <a:pt x="21" y="16"/>
                      <a:pt x="25" y="18"/>
                    </a:cubicBezTo>
                    <a:cubicBezTo>
                      <a:pt x="29" y="20"/>
                      <a:pt x="32" y="18"/>
                      <a:pt x="36" y="16"/>
                    </a:cubicBezTo>
                    <a:cubicBezTo>
                      <a:pt x="50" y="17"/>
                      <a:pt x="65" y="13"/>
                      <a:pt x="81" y="16"/>
                    </a:cubicBezTo>
                    <a:cubicBezTo>
                      <a:pt x="83" y="10"/>
                      <a:pt x="83" y="10"/>
                      <a:pt x="83" y="10"/>
                    </a:cubicBezTo>
                    <a:cubicBezTo>
                      <a:pt x="84" y="13"/>
                      <a:pt x="87" y="10"/>
                      <a:pt x="86" y="14"/>
                    </a:cubicBezTo>
                    <a:cubicBezTo>
                      <a:pt x="85" y="13"/>
                      <a:pt x="84" y="14"/>
                      <a:pt x="83" y="14"/>
                    </a:cubicBezTo>
                    <a:cubicBezTo>
                      <a:pt x="87" y="19"/>
                      <a:pt x="92" y="13"/>
                      <a:pt x="96" y="15"/>
                    </a:cubicBezTo>
                    <a:cubicBezTo>
                      <a:pt x="96" y="14"/>
                      <a:pt x="95" y="9"/>
                      <a:pt x="96" y="8"/>
                    </a:cubicBezTo>
                    <a:cubicBezTo>
                      <a:pt x="96" y="15"/>
                      <a:pt x="101" y="7"/>
                      <a:pt x="102" y="16"/>
                    </a:cubicBezTo>
                    <a:cubicBezTo>
                      <a:pt x="106" y="18"/>
                      <a:pt x="102" y="9"/>
                      <a:pt x="106" y="11"/>
                    </a:cubicBezTo>
                    <a:cubicBezTo>
                      <a:pt x="107" y="6"/>
                      <a:pt x="102" y="9"/>
                      <a:pt x="102" y="5"/>
                    </a:cubicBezTo>
                    <a:cubicBezTo>
                      <a:pt x="103" y="2"/>
                      <a:pt x="106" y="7"/>
                      <a:pt x="105" y="2"/>
                    </a:cubicBezTo>
                    <a:cubicBezTo>
                      <a:pt x="99" y="0"/>
                      <a:pt x="86" y="9"/>
                      <a:pt x="76" y="12"/>
                    </a:cubicBezTo>
                    <a:cubicBezTo>
                      <a:pt x="77" y="8"/>
                      <a:pt x="77" y="8"/>
                      <a:pt x="77" y="8"/>
                    </a:cubicBezTo>
                    <a:cubicBezTo>
                      <a:pt x="72" y="11"/>
                      <a:pt x="64" y="11"/>
                      <a:pt x="59" y="5"/>
                    </a:cubicBezTo>
                    <a:cubicBezTo>
                      <a:pt x="60" y="8"/>
                      <a:pt x="52" y="3"/>
                      <a:pt x="53" y="11"/>
                    </a:cubicBezTo>
                    <a:cubicBezTo>
                      <a:pt x="51" y="9"/>
                      <a:pt x="51" y="10"/>
                      <a:pt x="49" y="9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6" y="12"/>
                      <a:pt x="46" y="8"/>
                      <a:pt x="43" y="8"/>
                    </a:cubicBezTo>
                    <a:cubicBezTo>
                      <a:pt x="45" y="12"/>
                      <a:pt x="43" y="13"/>
                      <a:pt x="42" y="16"/>
                    </a:cubicBezTo>
                    <a:cubicBezTo>
                      <a:pt x="39" y="12"/>
                      <a:pt x="34" y="9"/>
                      <a:pt x="31" y="5"/>
                    </a:cubicBezTo>
                    <a:cubicBezTo>
                      <a:pt x="32" y="7"/>
                      <a:pt x="32" y="8"/>
                      <a:pt x="33" y="9"/>
                    </a:cubicBezTo>
                    <a:cubicBezTo>
                      <a:pt x="31" y="8"/>
                      <a:pt x="31" y="12"/>
                      <a:pt x="31" y="13"/>
                    </a:cubicBezTo>
                    <a:cubicBezTo>
                      <a:pt x="29" y="13"/>
                      <a:pt x="29" y="9"/>
                      <a:pt x="29" y="6"/>
                    </a:cubicBezTo>
                    <a:cubicBezTo>
                      <a:pt x="25" y="5"/>
                      <a:pt x="24" y="14"/>
                      <a:pt x="21" y="11"/>
                    </a:cubicBezTo>
                    <a:cubicBezTo>
                      <a:pt x="22" y="15"/>
                      <a:pt x="22" y="15"/>
                      <a:pt x="22" y="15"/>
                    </a:cubicBezTo>
                    <a:cubicBezTo>
                      <a:pt x="18" y="16"/>
                      <a:pt x="15" y="12"/>
                      <a:pt x="11" y="13"/>
                    </a:cubicBezTo>
                    <a:cubicBezTo>
                      <a:pt x="8" y="8"/>
                      <a:pt x="14" y="9"/>
                      <a:pt x="16" y="7"/>
                    </a:cubicBezTo>
                    <a:cubicBezTo>
                      <a:pt x="15" y="6"/>
                      <a:pt x="13" y="5"/>
                      <a:pt x="12" y="4"/>
                    </a:cubicBezTo>
                    <a:cubicBezTo>
                      <a:pt x="10" y="6"/>
                      <a:pt x="8" y="10"/>
                      <a:pt x="5" y="13"/>
                    </a:cubicBezTo>
                    <a:cubicBezTo>
                      <a:pt x="7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717" name="Freeform 1411">
                <a:extLst>
                  <a:ext uri="{FF2B5EF4-FFF2-40B4-BE49-F238E27FC236}">
                    <a16:creationId xmlns:a16="http://schemas.microsoft.com/office/drawing/2014/main" xmlns="" id="{5896114F-B231-444E-B58E-5A6C4AFA9C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1" y="2949"/>
                <a:ext cx="1" cy="2"/>
              </a:xfrm>
              <a:custGeom>
                <a:avLst/>
                <a:gdLst>
                  <a:gd name="T0" fmla="*/ 0 w 1"/>
                  <a:gd name="T1" fmla="*/ 2 h 2"/>
                  <a:gd name="T2" fmla="*/ 1 w 1"/>
                  <a:gd name="T3" fmla="*/ 0 h 2"/>
                  <a:gd name="T4" fmla="*/ 0 w 1"/>
                  <a:gd name="T5" fmla="*/ 0 h 2"/>
                  <a:gd name="T6" fmla="*/ 0 w 1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718" name="Freeform 1412">
                <a:extLst>
                  <a:ext uri="{FF2B5EF4-FFF2-40B4-BE49-F238E27FC236}">
                    <a16:creationId xmlns:a16="http://schemas.microsoft.com/office/drawing/2014/main" xmlns="" id="{5459C614-5853-0F40-AC64-8C8249E68A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31" y="2953"/>
                <a:ext cx="0" cy="0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719" name="Freeform 1413">
                <a:extLst>
                  <a:ext uri="{FF2B5EF4-FFF2-40B4-BE49-F238E27FC236}">
                    <a16:creationId xmlns:a16="http://schemas.microsoft.com/office/drawing/2014/main" xmlns="" id="{D6C66801-D04A-A04B-97AC-4F3FB46B0E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1" y="2963"/>
                <a:ext cx="1" cy="1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0 h 1"/>
                  <a:gd name="T4" fmla="*/ 0 w 1"/>
                  <a:gd name="T5" fmla="*/ 0 h 1"/>
                  <a:gd name="T6" fmla="*/ 1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720" name="Freeform 1414">
                <a:extLst>
                  <a:ext uri="{FF2B5EF4-FFF2-40B4-BE49-F238E27FC236}">
                    <a16:creationId xmlns:a16="http://schemas.microsoft.com/office/drawing/2014/main" xmlns="" id="{4C833172-D953-B440-A231-1FB043B058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5" y="2949"/>
                <a:ext cx="2" cy="3"/>
              </a:xfrm>
              <a:custGeom>
                <a:avLst/>
                <a:gdLst>
                  <a:gd name="T0" fmla="*/ 0 w 3"/>
                  <a:gd name="T1" fmla="*/ 0 h 3"/>
                  <a:gd name="T2" fmla="*/ 3 w 3"/>
                  <a:gd name="T3" fmla="*/ 3 h 3"/>
                  <a:gd name="T4" fmla="*/ 0 w 3"/>
                  <a:gd name="T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3">
                    <a:moveTo>
                      <a:pt x="0" y="0"/>
                    </a:moveTo>
                    <a:cubicBezTo>
                      <a:pt x="3" y="3"/>
                      <a:pt x="3" y="3"/>
                      <a:pt x="3" y="3"/>
                    </a:cubicBezTo>
                    <a:cubicBezTo>
                      <a:pt x="3" y="2"/>
                      <a:pt x="2" y="0"/>
                      <a:pt x="0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721" name="Freeform 1415">
                <a:extLst>
                  <a:ext uri="{FF2B5EF4-FFF2-40B4-BE49-F238E27FC236}">
                    <a16:creationId xmlns:a16="http://schemas.microsoft.com/office/drawing/2014/main" xmlns="" id="{ABE74069-0AD9-064F-870F-C587319232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76" y="2949"/>
                <a:ext cx="2" cy="3"/>
              </a:xfrm>
              <a:custGeom>
                <a:avLst/>
                <a:gdLst>
                  <a:gd name="T0" fmla="*/ 1 w 2"/>
                  <a:gd name="T1" fmla="*/ 3 h 3"/>
                  <a:gd name="T2" fmla="*/ 2 w 2"/>
                  <a:gd name="T3" fmla="*/ 0 h 3"/>
                  <a:gd name="T4" fmla="*/ 1 w 2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3">
                    <a:moveTo>
                      <a:pt x="1" y="3"/>
                    </a:moveTo>
                    <a:cubicBezTo>
                      <a:pt x="2" y="2"/>
                      <a:pt x="1" y="1"/>
                      <a:pt x="2" y="0"/>
                    </a:cubicBezTo>
                    <a:cubicBezTo>
                      <a:pt x="0" y="0"/>
                      <a:pt x="0" y="1"/>
                      <a:pt x="1" y="3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722" name="Freeform 1416">
                <a:extLst>
                  <a:ext uri="{FF2B5EF4-FFF2-40B4-BE49-F238E27FC236}">
                    <a16:creationId xmlns:a16="http://schemas.microsoft.com/office/drawing/2014/main" xmlns="" id="{9F8E52F8-3DD9-964A-8D40-5361F6154F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33" y="2950"/>
                <a:ext cx="4" cy="2"/>
              </a:xfrm>
              <a:custGeom>
                <a:avLst/>
                <a:gdLst>
                  <a:gd name="T0" fmla="*/ 4 w 4"/>
                  <a:gd name="T1" fmla="*/ 0 h 2"/>
                  <a:gd name="T2" fmla="*/ 1 w 4"/>
                  <a:gd name="T3" fmla="*/ 1 h 2"/>
                  <a:gd name="T4" fmla="*/ 0 w 4"/>
                  <a:gd name="T5" fmla="*/ 2 h 2"/>
                  <a:gd name="T6" fmla="*/ 4 w 4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2">
                    <a:moveTo>
                      <a:pt x="4" y="0"/>
                    </a:moveTo>
                    <a:lnTo>
                      <a:pt x="1" y="1"/>
                    </a:lnTo>
                    <a:lnTo>
                      <a:pt x="0" y="2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723" name="Freeform 1417">
                <a:extLst>
                  <a:ext uri="{FF2B5EF4-FFF2-40B4-BE49-F238E27FC236}">
                    <a16:creationId xmlns:a16="http://schemas.microsoft.com/office/drawing/2014/main" xmlns="" id="{D75F63EE-05D0-E743-B35B-9FD2A1BCDE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78" y="2952"/>
                <a:ext cx="50" cy="21"/>
              </a:xfrm>
              <a:custGeom>
                <a:avLst/>
                <a:gdLst>
                  <a:gd name="T0" fmla="*/ 4 w 58"/>
                  <a:gd name="T1" fmla="*/ 21 h 25"/>
                  <a:gd name="T2" fmla="*/ 15 w 58"/>
                  <a:gd name="T3" fmla="*/ 23 h 25"/>
                  <a:gd name="T4" fmla="*/ 21 w 58"/>
                  <a:gd name="T5" fmla="*/ 12 h 25"/>
                  <a:gd name="T6" fmla="*/ 21 w 58"/>
                  <a:gd name="T7" fmla="*/ 21 h 25"/>
                  <a:gd name="T8" fmla="*/ 40 w 58"/>
                  <a:gd name="T9" fmla="*/ 14 h 25"/>
                  <a:gd name="T10" fmla="*/ 40 w 58"/>
                  <a:gd name="T11" fmla="*/ 17 h 25"/>
                  <a:gd name="T12" fmla="*/ 47 w 58"/>
                  <a:gd name="T13" fmla="*/ 7 h 25"/>
                  <a:gd name="T14" fmla="*/ 48 w 58"/>
                  <a:gd name="T15" fmla="*/ 18 h 25"/>
                  <a:gd name="T16" fmla="*/ 47 w 58"/>
                  <a:gd name="T17" fmla="*/ 19 h 25"/>
                  <a:gd name="T18" fmla="*/ 58 w 58"/>
                  <a:gd name="T19" fmla="*/ 15 h 25"/>
                  <a:gd name="T20" fmla="*/ 58 w 58"/>
                  <a:gd name="T21" fmla="*/ 9 h 25"/>
                  <a:gd name="T22" fmla="*/ 57 w 58"/>
                  <a:gd name="T23" fmla="*/ 3 h 25"/>
                  <a:gd name="T24" fmla="*/ 51 w 58"/>
                  <a:gd name="T25" fmla="*/ 8 h 25"/>
                  <a:gd name="T26" fmla="*/ 50 w 58"/>
                  <a:gd name="T27" fmla="*/ 4 h 25"/>
                  <a:gd name="T28" fmla="*/ 48 w 58"/>
                  <a:gd name="T29" fmla="*/ 7 h 25"/>
                  <a:gd name="T30" fmla="*/ 47 w 58"/>
                  <a:gd name="T31" fmla="*/ 3 h 25"/>
                  <a:gd name="T32" fmla="*/ 42 w 58"/>
                  <a:gd name="T33" fmla="*/ 7 h 25"/>
                  <a:gd name="T34" fmla="*/ 42 w 58"/>
                  <a:gd name="T35" fmla="*/ 5 h 25"/>
                  <a:gd name="T36" fmla="*/ 39 w 58"/>
                  <a:gd name="T37" fmla="*/ 10 h 25"/>
                  <a:gd name="T38" fmla="*/ 37 w 58"/>
                  <a:gd name="T39" fmla="*/ 5 h 25"/>
                  <a:gd name="T40" fmla="*/ 38 w 58"/>
                  <a:gd name="T41" fmla="*/ 9 h 25"/>
                  <a:gd name="T42" fmla="*/ 25 w 58"/>
                  <a:gd name="T43" fmla="*/ 4 h 25"/>
                  <a:gd name="T44" fmla="*/ 24 w 58"/>
                  <a:gd name="T45" fmla="*/ 8 h 25"/>
                  <a:gd name="T46" fmla="*/ 30 w 58"/>
                  <a:gd name="T47" fmla="*/ 4 h 25"/>
                  <a:gd name="T48" fmla="*/ 29 w 58"/>
                  <a:gd name="T49" fmla="*/ 14 h 25"/>
                  <a:gd name="T50" fmla="*/ 21 w 58"/>
                  <a:gd name="T51" fmla="*/ 6 h 25"/>
                  <a:gd name="T52" fmla="*/ 12 w 58"/>
                  <a:gd name="T53" fmla="*/ 9 h 25"/>
                  <a:gd name="T54" fmla="*/ 12 w 58"/>
                  <a:gd name="T55" fmla="*/ 7 h 25"/>
                  <a:gd name="T56" fmla="*/ 6 w 58"/>
                  <a:gd name="T57" fmla="*/ 11 h 25"/>
                  <a:gd name="T58" fmla="*/ 8 w 58"/>
                  <a:gd name="T59" fmla="*/ 12 h 25"/>
                  <a:gd name="T60" fmla="*/ 6 w 58"/>
                  <a:gd name="T61" fmla="*/ 15 h 25"/>
                  <a:gd name="T62" fmla="*/ 6 w 58"/>
                  <a:gd name="T63" fmla="*/ 13 h 25"/>
                  <a:gd name="T64" fmla="*/ 0 w 58"/>
                  <a:gd name="T65" fmla="*/ 19 h 25"/>
                  <a:gd name="T66" fmla="*/ 7 w 58"/>
                  <a:gd name="T67" fmla="*/ 15 h 25"/>
                  <a:gd name="T68" fmla="*/ 4 w 58"/>
                  <a:gd name="T69" fmla="*/ 21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58" h="25">
                    <a:moveTo>
                      <a:pt x="4" y="21"/>
                    </a:moveTo>
                    <a:cubicBezTo>
                      <a:pt x="7" y="25"/>
                      <a:pt x="11" y="22"/>
                      <a:pt x="15" y="23"/>
                    </a:cubicBezTo>
                    <a:cubicBezTo>
                      <a:pt x="21" y="20"/>
                      <a:pt x="15" y="13"/>
                      <a:pt x="21" y="12"/>
                    </a:cubicBezTo>
                    <a:cubicBezTo>
                      <a:pt x="21" y="21"/>
                      <a:pt x="21" y="21"/>
                      <a:pt x="21" y="21"/>
                    </a:cubicBezTo>
                    <a:cubicBezTo>
                      <a:pt x="27" y="20"/>
                      <a:pt x="35" y="22"/>
                      <a:pt x="40" y="14"/>
                    </a:cubicBezTo>
                    <a:cubicBezTo>
                      <a:pt x="41" y="15"/>
                      <a:pt x="42" y="16"/>
                      <a:pt x="40" y="17"/>
                    </a:cubicBezTo>
                    <a:cubicBezTo>
                      <a:pt x="44" y="17"/>
                      <a:pt x="42" y="4"/>
                      <a:pt x="47" y="7"/>
                    </a:cubicBezTo>
                    <a:cubicBezTo>
                      <a:pt x="43" y="13"/>
                      <a:pt x="49" y="12"/>
                      <a:pt x="48" y="18"/>
                    </a:cubicBezTo>
                    <a:cubicBezTo>
                      <a:pt x="47" y="19"/>
                      <a:pt x="47" y="19"/>
                      <a:pt x="47" y="19"/>
                    </a:cubicBezTo>
                    <a:cubicBezTo>
                      <a:pt x="51" y="18"/>
                      <a:pt x="55" y="15"/>
                      <a:pt x="58" y="15"/>
                    </a:cubicBezTo>
                    <a:cubicBezTo>
                      <a:pt x="57" y="13"/>
                      <a:pt x="55" y="9"/>
                      <a:pt x="58" y="9"/>
                    </a:cubicBezTo>
                    <a:cubicBezTo>
                      <a:pt x="57" y="8"/>
                      <a:pt x="57" y="6"/>
                      <a:pt x="57" y="3"/>
                    </a:cubicBezTo>
                    <a:cubicBezTo>
                      <a:pt x="54" y="6"/>
                      <a:pt x="53" y="5"/>
                      <a:pt x="51" y="8"/>
                    </a:cubicBezTo>
                    <a:cubicBezTo>
                      <a:pt x="49" y="5"/>
                      <a:pt x="52" y="7"/>
                      <a:pt x="50" y="4"/>
                    </a:cubicBezTo>
                    <a:cubicBezTo>
                      <a:pt x="48" y="7"/>
                      <a:pt x="48" y="7"/>
                      <a:pt x="48" y="7"/>
                    </a:cubicBezTo>
                    <a:cubicBezTo>
                      <a:pt x="46" y="6"/>
                      <a:pt x="50" y="3"/>
                      <a:pt x="47" y="3"/>
                    </a:cubicBezTo>
                    <a:cubicBezTo>
                      <a:pt x="46" y="5"/>
                      <a:pt x="44" y="7"/>
                      <a:pt x="42" y="7"/>
                    </a:cubicBezTo>
                    <a:cubicBezTo>
                      <a:pt x="42" y="5"/>
                      <a:pt x="42" y="5"/>
                      <a:pt x="42" y="5"/>
                    </a:cubicBezTo>
                    <a:cubicBezTo>
                      <a:pt x="41" y="7"/>
                      <a:pt x="38" y="5"/>
                      <a:pt x="39" y="10"/>
                    </a:cubicBezTo>
                    <a:cubicBezTo>
                      <a:pt x="37" y="5"/>
                      <a:pt x="37" y="5"/>
                      <a:pt x="37" y="5"/>
                    </a:cubicBezTo>
                    <a:cubicBezTo>
                      <a:pt x="38" y="9"/>
                      <a:pt x="38" y="9"/>
                      <a:pt x="38" y="9"/>
                    </a:cubicBezTo>
                    <a:cubicBezTo>
                      <a:pt x="33" y="8"/>
                      <a:pt x="31" y="0"/>
                      <a:pt x="25" y="4"/>
                    </a:cubicBezTo>
                    <a:cubicBezTo>
                      <a:pt x="26" y="5"/>
                      <a:pt x="25" y="7"/>
                      <a:pt x="24" y="8"/>
                    </a:cubicBezTo>
                    <a:cubicBezTo>
                      <a:pt x="27" y="10"/>
                      <a:pt x="27" y="5"/>
                      <a:pt x="30" y="4"/>
                    </a:cubicBezTo>
                    <a:cubicBezTo>
                      <a:pt x="30" y="8"/>
                      <a:pt x="26" y="12"/>
                      <a:pt x="29" y="14"/>
                    </a:cubicBezTo>
                    <a:cubicBezTo>
                      <a:pt x="26" y="10"/>
                      <a:pt x="23" y="15"/>
                      <a:pt x="21" y="6"/>
                    </a:cubicBezTo>
                    <a:cubicBezTo>
                      <a:pt x="17" y="6"/>
                      <a:pt x="16" y="10"/>
                      <a:pt x="12" y="9"/>
                    </a:cubicBezTo>
                    <a:cubicBezTo>
                      <a:pt x="12" y="7"/>
                      <a:pt x="12" y="7"/>
                      <a:pt x="12" y="7"/>
                    </a:cubicBezTo>
                    <a:cubicBezTo>
                      <a:pt x="12" y="13"/>
                      <a:pt x="9" y="5"/>
                      <a:pt x="6" y="11"/>
                    </a:cubicBezTo>
                    <a:cubicBezTo>
                      <a:pt x="8" y="12"/>
                      <a:pt x="8" y="12"/>
                      <a:pt x="8" y="12"/>
                    </a:cubicBezTo>
                    <a:cubicBezTo>
                      <a:pt x="8" y="14"/>
                      <a:pt x="7" y="15"/>
                      <a:pt x="6" y="15"/>
                    </a:cubicBezTo>
                    <a:cubicBezTo>
                      <a:pt x="6" y="14"/>
                      <a:pt x="6" y="14"/>
                      <a:pt x="6" y="13"/>
                    </a:cubicBezTo>
                    <a:cubicBezTo>
                      <a:pt x="5" y="17"/>
                      <a:pt x="1" y="18"/>
                      <a:pt x="0" y="19"/>
                    </a:cubicBezTo>
                    <a:cubicBezTo>
                      <a:pt x="2" y="20"/>
                      <a:pt x="5" y="16"/>
                      <a:pt x="7" y="15"/>
                    </a:cubicBezTo>
                    <a:cubicBezTo>
                      <a:pt x="6" y="18"/>
                      <a:pt x="6" y="21"/>
                      <a:pt x="4" y="2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724" name="Freeform 1418">
                <a:extLst>
                  <a:ext uri="{FF2B5EF4-FFF2-40B4-BE49-F238E27FC236}">
                    <a16:creationId xmlns:a16="http://schemas.microsoft.com/office/drawing/2014/main" xmlns="" id="{65583B0E-F789-C045-BED4-14A64F7B9E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4" y="2954"/>
                <a:ext cx="2" cy="2"/>
              </a:xfrm>
              <a:custGeom>
                <a:avLst/>
                <a:gdLst>
                  <a:gd name="T0" fmla="*/ 2 w 2"/>
                  <a:gd name="T1" fmla="*/ 0 h 2"/>
                  <a:gd name="T2" fmla="*/ 0 w 2"/>
                  <a:gd name="T3" fmla="*/ 2 h 2"/>
                  <a:gd name="T4" fmla="*/ 2 w 2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2" y="0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1" y="2"/>
                      <a:pt x="1" y="2"/>
                      <a:pt x="2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725" name="Freeform 1419">
                <a:extLst>
                  <a:ext uri="{FF2B5EF4-FFF2-40B4-BE49-F238E27FC236}">
                    <a16:creationId xmlns:a16="http://schemas.microsoft.com/office/drawing/2014/main" xmlns="" id="{03678AFD-91FF-DF42-AB7F-19617AA86D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8" y="2952"/>
                <a:ext cx="38" cy="26"/>
              </a:xfrm>
              <a:custGeom>
                <a:avLst/>
                <a:gdLst>
                  <a:gd name="T0" fmla="*/ 33 w 45"/>
                  <a:gd name="T1" fmla="*/ 14 h 30"/>
                  <a:gd name="T2" fmla="*/ 31 w 45"/>
                  <a:gd name="T3" fmla="*/ 9 h 30"/>
                  <a:gd name="T4" fmla="*/ 32 w 45"/>
                  <a:gd name="T5" fmla="*/ 19 h 30"/>
                  <a:gd name="T6" fmla="*/ 27 w 45"/>
                  <a:gd name="T7" fmla="*/ 21 h 30"/>
                  <a:gd name="T8" fmla="*/ 27 w 45"/>
                  <a:gd name="T9" fmla="*/ 12 h 30"/>
                  <a:gd name="T10" fmla="*/ 22 w 45"/>
                  <a:gd name="T11" fmla="*/ 11 h 30"/>
                  <a:gd name="T12" fmla="*/ 23 w 45"/>
                  <a:gd name="T13" fmla="*/ 17 h 30"/>
                  <a:gd name="T14" fmla="*/ 17 w 45"/>
                  <a:gd name="T15" fmla="*/ 20 h 30"/>
                  <a:gd name="T16" fmla="*/ 20 w 45"/>
                  <a:gd name="T17" fmla="*/ 18 h 30"/>
                  <a:gd name="T18" fmla="*/ 16 w 45"/>
                  <a:gd name="T19" fmla="*/ 12 h 30"/>
                  <a:gd name="T20" fmla="*/ 4 w 45"/>
                  <a:gd name="T21" fmla="*/ 29 h 30"/>
                  <a:gd name="T22" fmla="*/ 8 w 45"/>
                  <a:gd name="T23" fmla="*/ 27 h 30"/>
                  <a:gd name="T24" fmla="*/ 8 w 45"/>
                  <a:gd name="T25" fmla="*/ 20 h 30"/>
                  <a:gd name="T26" fmla="*/ 12 w 45"/>
                  <a:gd name="T27" fmla="*/ 22 h 30"/>
                  <a:gd name="T28" fmla="*/ 10 w 45"/>
                  <a:gd name="T29" fmla="*/ 26 h 30"/>
                  <a:gd name="T30" fmla="*/ 40 w 45"/>
                  <a:gd name="T31" fmla="*/ 24 h 30"/>
                  <a:gd name="T32" fmla="*/ 36 w 45"/>
                  <a:gd name="T33" fmla="*/ 24 h 30"/>
                  <a:gd name="T34" fmla="*/ 40 w 45"/>
                  <a:gd name="T35" fmla="*/ 20 h 30"/>
                  <a:gd name="T36" fmla="*/ 37 w 45"/>
                  <a:gd name="T37" fmla="*/ 13 h 30"/>
                  <a:gd name="T38" fmla="*/ 39 w 45"/>
                  <a:gd name="T39" fmla="*/ 15 h 30"/>
                  <a:gd name="T40" fmla="*/ 39 w 45"/>
                  <a:gd name="T41" fmla="*/ 8 h 30"/>
                  <a:gd name="T42" fmla="*/ 45 w 45"/>
                  <a:gd name="T43" fmla="*/ 5 h 30"/>
                  <a:gd name="T44" fmla="*/ 34 w 45"/>
                  <a:gd name="T45" fmla="*/ 5 h 30"/>
                  <a:gd name="T46" fmla="*/ 33 w 45"/>
                  <a:gd name="T47" fmla="*/ 14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45" h="30">
                    <a:moveTo>
                      <a:pt x="33" y="14"/>
                    </a:moveTo>
                    <a:cubicBezTo>
                      <a:pt x="31" y="13"/>
                      <a:pt x="34" y="11"/>
                      <a:pt x="31" y="9"/>
                    </a:cubicBezTo>
                    <a:cubicBezTo>
                      <a:pt x="29" y="12"/>
                      <a:pt x="35" y="15"/>
                      <a:pt x="32" y="19"/>
                    </a:cubicBezTo>
                    <a:cubicBezTo>
                      <a:pt x="31" y="17"/>
                      <a:pt x="28" y="21"/>
                      <a:pt x="27" y="21"/>
                    </a:cubicBezTo>
                    <a:cubicBezTo>
                      <a:pt x="28" y="19"/>
                      <a:pt x="27" y="13"/>
                      <a:pt x="27" y="12"/>
                    </a:cubicBezTo>
                    <a:cubicBezTo>
                      <a:pt x="26" y="14"/>
                      <a:pt x="24" y="11"/>
                      <a:pt x="22" y="11"/>
                    </a:cubicBezTo>
                    <a:cubicBezTo>
                      <a:pt x="26" y="14"/>
                      <a:pt x="19" y="13"/>
                      <a:pt x="23" y="17"/>
                    </a:cubicBezTo>
                    <a:cubicBezTo>
                      <a:pt x="23" y="20"/>
                      <a:pt x="19" y="23"/>
                      <a:pt x="17" y="20"/>
                    </a:cubicBezTo>
                    <a:cubicBezTo>
                      <a:pt x="17" y="18"/>
                      <a:pt x="19" y="18"/>
                      <a:pt x="20" y="18"/>
                    </a:cubicBezTo>
                    <a:cubicBezTo>
                      <a:pt x="20" y="14"/>
                      <a:pt x="17" y="16"/>
                      <a:pt x="16" y="12"/>
                    </a:cubicBezTo>
                    <a:cubicBezTo>
                      <a:pt x="13" y="18"/>
                      <a:pt x="0" y="19"/>
                      <a:pt x="4" y="29"/>
                    </a:cubicBezTo>
                    <a:cubicBezTo>
                      <a:pt x="6" y="30"/>
                      <a:pt x="7" y="28"/>
                      <a:pt x="8" y="27"/>
                    </a:cubicBezTo>
                    <a:cubicBezTo>
                      <a:pt x="4" y="26"/>
                      <a:pt x="8" y="22"/>
                      <a:pt x="8" y="20"/>
                    </a:cubicBezTo>
                    <a:cubicBezTo>
                      <a:pt x="10" y="22"/>
                      <a:pt x="13" y="18"/>
                      <a:pt x="12" y="22"/>
                    </a:cubicBezTo>
                    <a:cubicBezTo>
                      <a:pt x="10" y="26"/>
                      <a:pt x="10" y="26"/>
                      <a:pt x="10" y="26"/>
                    </a:cubicBezTo>
                    <a:cubicBezTo>
                      <a:pt x="18" y="27"/>
                      <a:pt x="30" y="26"/>
                      <a:pt x="40" y="24"/>
                    </a:cubicBezTo>
                    <a:cubicBezTo>
                      <a:pt x="36" y="24"/>
                      <a:pt x="36" y="24"/>
                      <a:pt x="36" y="24"/>
                    </a:cubicBezTo>
                    <a:cubicBezTo>
                      <a:pt x="36" y="21"/>
                      <a:pt x="38" y="21"/>
                      <a:pt x="40" y="20"/>
                    </a:cubicBezTo>
                    <a:cubicBezTo>
                      <a:pt x="37" y="13"/>
                      <a:pt x="37" y="13"/>
                      <a:pt x="37" y="13"/>
                    </a:cubicBezTo>
                    <a:cubicBezTo>
                      <a:pt x="38" y="13"/>
                      <a:pt x="39" y="12"/>
                      <a:pt x="39" y="15"/>
                    </a:cubicBezTo>
                    <a:cubicBezTo>
                      <a:pt x="41" y="12"/>
                      <a:pt x="40" y="10"/>
                      <a:pt x="39" y="8"/>
                    </a:cubicBezTo>
                    <a:cubicBezTo>
                      <a:pt x="42" y="7"/>
                      <a:pt x="43" y="9"/>
                      <a:pt x="45" y="5"/>
                    </a:cubicBezTo>
                    <a:cubicBezTo>
                      <a:pt x="39" y="0"/>
                      <a:pt x="41" y="10"/>
                      <a:pt x="34" y="5"/>
                    </a:cubicBezTo>
                    <a:lnTo>
                      <a:pt x="33" y="14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726" name="Freeform 1420">
                <a:extLst>
                  <a:ext uri="{FF2B5EF4-FFF2-40B4-BE49-F238E27FC236}">
                    <a16:creationId xmlns:a16="http://schemas.microsoft.com/office/drawing/2014/main" xmlns="" id="{779DC55B-E003-034E-8F50-EEBE516780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75" y="2960"/>
                <a:ext cx="2" cy="3"/>
              </a:xfrm>
              <a:custGeom>
                <a:avLst/>
                <a:gdLst>
                  <a:gd name="T0" fmla="*/ 1 w 2"/>
                  <a:gd name="T1" fmla="*/ 0 h 3"/>
                  <a:gd name="T2" fmla="*/ 0 w 2"/>
                  <a:gd name="T3" fmla="*/ 3 h 3"/>
                  <a:gd name="T4" fmla="*/ 2 w 2"/>
                  <a:gd name="T5" fmla="*/ 2 h 3"/>
                  <a:gd name="T6" fmla="*/ 1 w 2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3">
                    <a:moveTo>
                      <a:pt x="1" y="0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727" name="Freeform 1421">
                <a:extLst>
                  <a:ext uri="{FF2B5EF4-FFF2-40B4-BE49-F238E27FC236}">
                    <a16:creationId xmlns:a16="http://schemas.microsoft.com/office/drawing/2014/main" xmlns="" id="{D2EFCC10-088C-454A-AABC-AEE9D3BAC2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73" y="2969"/>
                <a:ext cx="2" cy="4"/>
              </a:xfrm>
              <a:custGeom>
                <a:avLst/>
                <a:gdLst>
                  <a:gd name="T0" fmla="*/ 3 w 3"/>
                  <a:gd name="T1" fmla="*/ 5 h 5"/>
                  <a:gd name="T2" fmla="*/ 3 w 3"/>
                  <a:gd name="T3" fmla="*/ 1 h 5"/>
                  <a:gd name="T4" fmla="*/ 3 w 3"/>
                  <a:gd name="T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5">
                    <a:moveTo>
                      <a:pt x="3" y="5"/>
                    </a:moveTo>
                    <a:cubicBezTo>
                      <a:pt x="3" y="1"/>
                      <a:pt x="3" y="1"/>
                      <a:pt x="3" y="1"/>
                    </a:cubicBezTo>
                    <a:cubicBezTo>
                      <a:pt x="0" y="0"/>
                      <a:pt x="1" y="2"/>
                      <a:pt x="3" y="5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728" name="Freeform 1422">
                <a:extLst>
                  <a:ext uri="{FF2B5EF4-FFF2-40B4-BE49-F238E27FC236}">
                    <a16:creationId xmlns:a16="http://schemas.microsoft.com/office/drawing/2014/main" xmlns="" id="{8611F600-A8FE-B345-B66A-41A3C43CCF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6" y="2962"/>
                <a:ext cx="3" cy="2"/>
              </a:xfrm>
              <a:custGeom>
                <a:avLst/>
                <a:gdLst>
                  <a:gd name="T0" fmla="*/ 3 w 3"/>
                  <a:gd name="T1" fmla="*/ 0 h 2"/>
                  <a:gd name="T2" fmla="*/ 0 w 3"/>
                  <a:gd name="T3" fmla="*/ 1 h 2"/>
                  <a:gd name="T4" fmla="*/ 2 w 3"/>
                  <a:gd name="T5" fmla="*/ 2 h 2"/>
                  <a:gd name="T6" fmla="*/ 3 w 3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2">
                    <a:moveTo>
                      <a:pt x="3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1"/>
                      <a:pt x="2" y="0"/>
                      <a:pt x="3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729" name="Freeform 1423">
                <a:extLst>
                  <a:ext uri="{FF2B5EF4-FFF2-40B4-BE49-F238E27FC236}">
                    <a16:creationId xmlns:a16="http://schemas.microsoft.com/office/drawing/2014/main" xmlns="" id="{D906BDC5-BF95-2649-AA2A-E97664A35E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0" y="2966"/>
                <a:ext cx="12" cy="12"/>
              </a:xfrm>
              <a:custGeom>
                <a:avLst/>
                <a:gdLst>
                  <a:gd name="T0" fmla="*/ 0 w 14"/>
                  <a:gd name="T1" fmla="*/ 14 h 14"/>
                  <a:gd name="T2" fmla="*/ 12 w 14"/>
                  <a:gd name="T3" fmla="*/ 12 h 14"/>
                  <a:gd name="T4" fmla="*/ 11 w 14"/>
                  <a:gd name="T5" fmla="*/ 0 h 14"/>
                  <a:gd name="T6" fmla="*/ 7 w 14"/>
                  <a:gd name="T7" fmla="*/ 8 h 14"/>
                  <a:gd name="T8" fmla="*/ 0 w 14"/>
                  <a:gd name="T9" fmla="*/ 9 h 14"/>
                  <a:gd name="T10" fmla="*/ 0 w 14"/>
                  <a:gd name="T11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" h="14">
                    <a:moveTo>
                      <a:pt x="0" y="14"/>
                    </a:moveTo>
                    <a:cubicBezTo>
                      <a:pt x="5" y="13"/>
                      <a:pt x="7" y="9"/>
                      <a:pt x="12" y="12"/>
                    </a:cubicBezTo>
                    <a:cubicBezTo>
                      <a:pt x="14" y="8"/>
                      <a:pt x="10" y="4"/>
                      <a:pt x="11" y="0"/>
                    </a:cubicBezTo>
                    <a:cubicBezTo>
                      <a:pt x="8" y="0"/>
                      <a:pt x="9" y="7"/>
                      <a:pt x="7" y="8"/>
                    </a:cubicBezTo>
                    <a:cubicBezTo>
                      <a:pt x="5" y="5"/>
                      <a:pt x="3" y="10"/>
                      <a:pt x="0" y="9"/>
                    </a:cubicBezTo>
                    <a:cubicBezTo>
                      <a:pt x="1" y="10"/>
                      <a:pt x="1" y="12"/>
                      <a:pt x="0" y="14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730" name="Freeform 1424">
                <a:extLst>
                  <a:ext uri="{FF2B5EF4-FFF2-40B4-BE49-F238E27FC236}">
                    <a16:creationId xmlns:a16="http://schemas.microsoft.com/office/drawing/2014/main" xmlns="" id="{6BFC0C4D-577D-7244-BB10-3685379A0F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38" y="2958"/>
                <a:ext cx="95" cy="25"/>
              </a:xfrm>
              <a:custGeom>
                <a:avLst/>
                <a:gdLst>
                  <a:gd name="T0" fmla="*/ 90 w 110"/>
                  <a:gd name="T1" fmla="*/ 10 h 29"/>
                  <a:gd name="T2" fmla="*/ 85 w 110"/>
                  <a:gd name="T3" fmla="*/ 12 h 29"/>
                  <a:gd name="T4" fmla="*/ 87 w 110"/>
                  <a:gd name="T5" fmla="*/ 9 h 29"/>
                  <a:gd name="T6" fmla="*/ 82 w 110"/>
                  <a:gd name="T7" fmla="*/ 7 h 29"/>
                  <a:gd name="T8" fmla="*/ 83 w 110"/>
                  <a:gd name="T9" fmla="*/ 9 h 29"/>
                  <a:gd name="T10" fmla="*/ 73 w 110"/>
                  <a:gd name="T11" fmla="*/ 11 h 29"/>
                  <a:gd name="T12" fmla="*/ 71 w 110"/>
                  <a:gd name="T13" fmla="*/ 16 h 29"/>
                  <a:gd name="T14" fmla="*/ 64 w 110"/>
                  <a:gd name="T15" fmla="*/ 9 h 29"/>
                  <a:gd name="T16" fmla="*/ 67 w 110"/>
                  <a:gd name="T17" fmla="*/ 20 h 29"/>
                  <a:gd name="T18" fmla="*/ 55 w 110"/>
                  <a:gd name="T19" fmla="*/ 17 h 29"/>
                  <a:gd name="T20" fmla="*/ 57 w 110"/>
                  <a:gd name="T21" fmla="*/ 16 h 29"/>
                  <a:gd name="T22" fmla="*/ 51 w 110"/>
                  <a:gd name="T23" fmla="*/ 16 h 29"/>
                  <a:gd name="T24" fmla="*/ 51 w 110"/>
                  <a:gd name="T25" fmla="*/ 11 h 29"/>
                  <a:gd name="T26" fmla="*/ 42 w 110"/>
                  <a:gd name="T27" fmla="*/ 12 h 29"/>
                  <a:gd name="T28" fmla="*/ 42 w 110"/>
                  <a:gd name="T29" fmla="*/ 9 h 29"/>
                  <a:gd name="T30" fmla="*/ 25 w 110"/>
                  <a:gd name="T31" fmla="*/ 15 h 29"/>
                  <a:gd name="T32" fmla="*/ 23 w 110"/>
                  <a:gd name="T33" fmla="*/ 12 h 29"/>
                  <a:gd name="T34" fmla="*/ 25 w 110"/>
                  <a:gd name="T35" fmla="*/ 21 h 29"/>
                  <a:gd name="T36" fmla="*/ 18 w 110"/>
                  <a:gd name="T37" fmla="*/ 21 h 29"/>
                  <a:gd name="T38" fmla="*/ 19 w 110"/>
                  <a:gd name="T39" fmla="*/ 14 h 29"/>
                  <a:gd name="T40" fmla="*/ 15 w 110"/>
                  <a:gd name="T41" fmla="*/ 17 h 29"/>
                  <a:gd name="T42" fmla="*/ 12 w 110"/>
                  <a:gd name="T43" fmla="*/ 12 h 29"/>
                  <a:gd name="T44" fmla="*/ 5 w 110"/>
                  <a:gd name="T45" fmla="*/ 21 h 29"/>
                  <a:gd name="T46" fmla="*/ 0 w 110"/>
                  <a:gd name="T47" fmla="*/ 20 h 29"/>
                  <a:gd name="T48" fmla="*/ 4 w 110"/>
                  <a:gd name="T49" fmla="*/ 29 h 29"/>
                  <a:gd name="T50" fmla="*/ 29 w 110"/>
                  <a:gd name="T51" fmla="*/ 26 h 29"/>
                  <a:gd name="T52" fmla="*/ 35 w 110"/>
                  <a:gd name="T53" fmla="*/ 20 h 29"/>
                  <a:gd name="T54" fmla="*/ 36 w 110"/>
                  <a:gd name="T55" fmla="*/ 26 h 29"/>
                  <a:gd name="T56" fmla="*/ 36 w 110"/>
                  <a:gd name="T57" fmla="*/ 20 h 29"/>
                  <a:gd name="T58" fmla="*/ 40 w 110"/>
                  <a:gd name="T59" fmla="*/ 25 h 29"/>
                  <a:gd name="T60" fmla="*/ 42 w 110"/>
                  <a:gd name="T61" fmla="*/ 20 h 29"/>
                  <a:gd name="T62" fmla="*/ 45 w 110"/>
                  <a:gd name="T63" fmla="*/ 26 h 29"/>
                  <a:gd name="T64" fmla="*/ 84 w 110"/>
                  <a:gd name="T65" fmla="*/ 21 h 29"/>
                  <a:gd name="T66" fmla="*/ 83 w 110"/>
                  <a:gd name="T67" fmla="*/ 16 h 29"/>
                  <a:gd name="T68" fmla="*/ 98 w 110"/>
                  <a:gd name="T69" fmla="*/ 15 h 29"/>
                  <a:gd name="T70" fmla="*/ 99 w 110"/>
                  <a:gd name="T71" fmla="*/ 11 h 29"/>
                  <a:gd name="T72" fmla="*/ 99 w 110"/>
                  <a:gd name="T73" fmla="*/ 21 h 29"/>
                  <a:gd name="T74" fmla="*/ 104 w 110"/>
                  <a:gd name="T75" fmla="*/ 19 h 29"/>
                  <a:gd name="T76" fmla="*/ 101 w 110"/>
                  <a:gd name="T77" fmla="*/ 17 h 29"/>
                  <a:gd name="T78" fmla="*/ 106 w 110"/>
                  <a:gd name="T79" fmla="*/ 19 h 29"/>
                  <a:gd name="T80" fmla="*/ 102 w 110"/>
                  <a:gd name="T81" fmla="*/ 8 h 29"/>
                  <a:gd name="T82" fmla="*/ 90 w 110"/>
                  <a:gd name="T83" fmla="*/ 4 h 29"/>
                  <a:gd name="T84" fmla="*/ 90 w 110"/>
                  <a:gd name="T85" fmla="*/ 1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10" h="29">
                    <a:moveTo>
                      <a:pt x="90" y="10"/>
                    </a:moveTo>
                    <a:cubicBezTo>
                      <a:pt x="88" y="11"/>
                      <a:pt x="86" y="14"/>
                      <a:pt x="85" y="12"/>
                    </a:cubicBezTo>
                    <a:cubicBezTo>
                      <a:pt x="85" y="10"/>
                      <a:pt x="86" y="9"/>
                      <a:pt x="87" y="9"/>
                    </a:cubicBezTo>
                    <a:cubicBezTo>
                      <a:pt x="86" y="4"/>
                      <a:pt x="85" y="10"/>
                      <a:pt x="82" y="7"/>
                    </a:cubicBezTo>
                    <a:cubicBezTo>
                      <a:pt x="83" y="7"/>
                      <a:pt x="84" y="8"/>
                      <a:pt x="83" y="9"/>
                    </a:cubicBezTo>
                    <a:cubicBezTo>
                      <a:pt x="77" y="8"/>
                      <a:pt x="80" y="14"/>
                      <a:pt x="73" y="11"/>
                    </a:cubicBezTo>
                    <a:cubicBezTo>
                      <a:pt x="72" y="13"/>
                      <a:pt x="71" y="13"/>
                      <a:pt x="71" y="16"/>
                    </a:cubicBezTo>
                    <a:cubicBezTo>
                      <a:pt x="67" y="12"/>
                      <a:pt x="69" y="12"/>
                      <a:pt x="64" y="9"/>
                    </a:cubicBezTo>
                    <a:cubicBezTo>
                      <a:pt x="64" y="11"/>
                      <a:pt x="66" y="15"/>
                      <a:pt x="67" y="20"/>
                    </a:cubicBezTo>
                    <a:cubicBezTo>
                      <a:pt x="59" y="14"/>
                      <a:pt x="60" y="21"/>
                      <a:pt x="55" y="17"/>
                    </a:cubicBezTo>
                    <a:cubicBezTo>
                      <a:pt x="55" y="16"/>
                      <a:pt x="56" y="15"/>
                      <a:pt x="57" y="16"/>
                    </a:cubicBezTo>
                    <a:cubicBezTo>
                      <a:pt x="56" y="10"/>
                      <a:pt x="54" y="17"/>
                      <a:pt x="51" y="16"/>
                    </a:cubicBezTo>
                    <a:cubicBezTo>
                      <a:pt x="51" y="11"/>
                      <a:pt x="51" y="11"/>
                      <a:pt x="51" y="11"/>
                    </a:cubicBezTo>
                    <a:cubicBezTo>
                      <a:pt x="49" y="12"/>
                      <a:pt x="45" y="16"/>
                      <a:pt x="42" y="12"/>
                    </a:cubicBezTo>
                    <a:cubicBezTo>
                      <a:pt x="42" y="9"/>
                      <a:pt x="42" y="9"/>
                      <a:pt x="42" y="9"/>
                    </a:cubicBezTo>
                    <a:cubicBezTo>
                      <a:pt x="37" y="14"/>
                      <a:pt x="30" y="12"/>
                      <a:pt x="25" y="15"/>
                    </a:cubicBezTo>
                    <a:cubicBezTo>
                      <a:pt x="23" y="12"/>
                      <a:pt x="23" y="12"/>
                      <a:pt x="23" y="12"/>
                    </a:cubicBezTo>
                    <a:cubicBezTo>
                      <a:pt x="16" y="16"/>
                      <a:pt x="29" y="13"/>
                      <a:pt x="25" y="21"/>
                    </a:cubicBezTo>
                    <a:cubicBezTo>
                      <a:pt x="24" y="11"/>
                      <a:pt x="22" y="24"/>
                      <a:pt x="18" y="21"/>
                    </a:cubicBezTo>
                    <a:cubicBezTo>
                      <a:pt x="16" y="17"/>
                      <a:pt x="21" y="19"/>
                      <a:pt x="19" y="14"/>
                    </a:cubicBezTo>
                    <a:cubicBezTo>
                      <a:pt x="19" y="19"/>
                      <a:pt x="17" y="16"/>
                      <a:pt x="15" y="17"/>
                    </a:cubicBezTo>
                    <a:cubicBezTo>
                      <a:pt x="15" y="13"/>
                      <a:pt x="11" y="17"/>
                      <a:pt x="12" y="12"/>
                    </a:cubicBezTo>
                    <a:cubicBezTo>
                      <a:pt x="5" y="21"/>
                      <a:pt x="5" y="21"/>
                      <a:pt x="5" y="21"/>
                    </a:cubicBezTo>
                    <a:cubicBezTo>
                      <a:pt x="4" y="18"/>
                      <a:pt x="2" y="19"/>
                      <a:pt x="0" y="20"/>
                    </a:cubicBezTo>
                    <a:cubicBezTo>
                      <a:pt x="4" y="20"/>
                      <a:pt x="0" y="27"/>
                      <a:pt x="4" y="29"/>
                    </a:cubicBezTo>
                    <a:cubicBezTo>
                      <a:pt x="11" y="26"/>
                      <a:pt x="21" y="24"/>
                      <a:pt x="29" y="26"/>
                    </a:cubicBezTo>
                    <a:cubicBezTo>
                      <a:pt x="29" y="19"/>
                      <a:pt x="34" y="25"/>
                      <a:pt x="35" y="20"/>
                    </a:cubicBezTo>
                    <a:cubicBezTo>
                      <a:pt x="36" y="26"/>
                      <a:pt x="36" y="26"/>
                      <a:pt x="36" y="26"/>
                    </a:cubicBezTo>
                    <a:cubicBezTo>
                      <a:pt x="41" y="24"/>
                      <a:pt x="35" y="22"/>
                      <a:pt x="36" y="20"/>
                    </a:cubicBezTo>
                    <a:cubicBezTo>
                      <a:pt x="38" y="19"/>
                      <a:pt x="40" y="23"/>
                      <a:pt x="40" y="25"/>
                    </a:cubicBezTo>
                    <a:cubicBezTo>
                      <a:pt x="44" y="25"/>
                      <a:pt x="40" y="23"/>
                      <a:pt x="42" y="20"/>
                    </a:cubicBezTo>
                    <a:cubicBezTo>
                      <a:pt x="45" y="26"/>
                      <a:pt x="45" y="26"/>
                      <a:pt x="45" y="26"/>
                    </a:cubicBezTo>
                    <a:cubicBezTo>
                      <a:pt x="56" y="23"/>
                      <a:pt x="71" y="18"/>
                      <a:pt x="84" y="21"/>
                    </a:cubicBezTo>
                    <a:cubicBezTo>
                      <a:pt x="83" y="16"/>
                      <a:pt x="83" y="16"/>
                      <a:pt x="83" y="16"/>
                    </a:cubicBezTo>
                    <a:cubicBezTo>
                      <a:pt x="89" y="18"/>
                      <a:pt x="92" y="6"/>
                      <a:pt x="98" y="15"/>
                    </a:cubicBezTo>
                    <a:cubicBezTo>
                      <a:pt x="99" y="11"/>
                      <a:pt x="99" y="11"/>
                      <a:pt x="99" y="11"/>
                    </a:cubicBezTo>
                    <a:cubicBezTo>
                      <a:pt x="99" y="13"/>
                      <a:pt x="101" y="18"/>
                      <a:pt x="99" y="21"/>
                    </a:cubicBezTo>
                    <a:cubicBezTo>
                      <a:pt x="101" y="19"/>
                      <a:pt x="103" y="21"/>
                      <a:pt x="104" y="19"/>
                    </a:cubicBezTo>
                    <a:cubicBezTo>
                      <a:pt x="101" y="17"/>
                      <a:pt x="101" y="17"/>
                      <a:pt x="101" y="17"/>
                    </a:cubicBezTo>
                    <a:cubicBezTo>
                      <a:pt x="103" y="13"/>
                      <a:pt x="105" y="16"/>
                      <a:pt x="106" y="19"/>
                    </a:cubicBezTo>
                    <a:cubicBezTo>
                      <a:pt x="110" y="14"/>
                      <a:pt x="103" y="11"/>
                      <a:pt x="102" y="8"/>
                    </a:cubicBezTo>
                    <a:cubicBezTo>
                      <a:pt x="96" y="16"/>
                      <a:pt x="95" y="0"/>
                      <a:pt x="90" y="4"/>
                    </a:cubicBezTo>
                    <a:cubicBezTo>
                      <a:pt x="86" y="7"/>
                      <a:pt x="90" y="8"/>
                      <a:pt x="90" y="1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731" name="Freeform 1425">
                <a:extLst>
                  <a:ext uri="{FF2B5EF4-FFF2-40B4-BE49-F238E27FC236}">
                    <a16:creationId xmlns:a16="http://schemas.microsoft.com/office/drawing/2014/main" xmlns="" id="{4D72C042-8C59-C240-9FFF-F6B80062A5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24" y="2976"/>
                <a:ext cx="0" cy="1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lnTo>
                      <a:pt x="0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732" name="Freeform 1426">
                <a:extLst>
                  <a:ext uri="{FF2B5EF4-FFF2-40B4-BE49-F238E27FC236}">
                    <a16:creationId xmlns:a16="http://schemas.microsoft.com/office/drawing/2014/main" xmlns="" id="{2E02C1ED-B387-194B-95BE-B2D0590107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37" y="2975"/>
                <a:ext cx="1" cy="1"/>
              </a:xfrm>
              <a:custGeom>
                <a:avLst/>
                <a:gdLst>
                  <a:gd name="T0" fmla="*/ 2 w 2"/>
                  <a:gd name="T1" fmla="*/ 0 h 1"/>
                  <a:gd name="T2" fmla="*/ 1 w 2"/>
                  <a:gd name="T3" fmla="*/ 0 h 1"/>
                  <a:gd name="T4" fmla="*/ 2 w 2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733" name="Rectangle 1427">
                <a:extLst>
                  <a:ext uri="{FF2B5EF4-FFF2-40B4-BE49-F238E27FC236}">
                    <a16:creationId xmlns:a16="http://schemas.microsoft.com/office/drawing/2014/main" xmlns="" id="{9151C0E8-B6A0-E643-81A3-B393D626F55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30" y="2974"/>
                <a:ext cx="1" cy="1"/>
              </a:xfrm>
              <a:prstGeom prst="rect">
                <a:avLst/>
              </a:pr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734" name="Freeform 1428">
                <a:extLst>
                  <a:ext uri="{FF2B5EF4-FFF2-40B4-BE49-F238E27FC236}">
                    <a16:creationId xmlns:a16="http://schemas.microsoft.com/office/drawing/2014/main" xmlns="" id="{0B720A6D-06A8-CE40-8122-8C26CE7EDA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1" y="2965"/>
                <a:ext cx="1" cy="1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0 h 1"/>
                  <a:gd name="T4" fmla="*/ 0 w 1"/>
                  <a:gd name="T5" fmla="*/ 1 h 1"/>
                  <a:gd name="T6" fmla="*/ 1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735" name="Freeform 1429">
                <a:extLst>
                  <a:ext uri="{FF2B5EF4-FFF2-40B4-BE49-F238E27FC236}">
                    <a16:creationId xmlns:a16="http://schemas.microsoft.com/office/drawing/2014/main" xmlns="" id="{46AF4847-5D0A-A740-BD6E-A1FCD578CD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4" y="2971"/>
                <a:ext cx="0" cy="2"/>
              </a:xfrm>
              <a:custGeom>
                <a:avLst/>
                <a:gdLst>
                  <a:gd name="T0" fmla="*/ 0 h 2"/>
                  <a:gd name="T1" fmla="*/ 2 h 2"/>
                  <a:gd name="T2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736" name="Freeform 1430">
                <a:extLst>
                  <a:ext uri="{FF2B5EF4-FFF2-40B4-BE49-F238E27FC236}">
                    <a16:creationId xmlns:a16="http://schemas.microsoft.com/office/drawing/2014/main" xmlns="" id="{E580F2B7-4CBE-A346-8DF4-24B9AA1249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83" y="2972"/>
                <a:ext cx="1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737" name="Freeform 1431">
                <a:extLst>
                  <a:ext uri="{FF2B5EF4-FFF2-40B4-BE49-F238E27FC236}">
                    <a16:creationId xmlns:a16="http://schemas.microsoft.com/office/drawing/2014/main" xmlns="" id="{67C64503-A38C-D940-AF10-5C4CAF0C2C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73" y="2967"/>
                <a:ext cx="163" cy="31"/>
              </a:xfrm>
              <a:custGeom>
                <a:avLst/>
                <a:gdLst>
                  <a:gd name="T0" fmla="*/ 7 w 189"/>
                  <a:gd name="T1" fmla="*/ 20 h 36"/>
                  <a:gd name="T2" fmla="*/ 4 w 189"/>
                  <a:gd name="T3" fmla="*/ 27 h 36"/>
                  <a:gd name="T4" fmla="*/ 11 w 189"/>
                  <a:gd name="T5" fmla="*/ 30 h 36"/>
                  <a:gd name="T6" fmla="*/ 20 w 189"/>
                  <a:gd name="T7" fmla="*/ 26 h 36"/>
                  <a:gd name="T8" fmla="*/ 41 w 189"/>
                  <a:gd name="T9" fmla="*/ 24 h 36"/>
                  <a:gd name="T10" fmla="*/ 55 w 189"/>
                  <a:gd name="T11" fmla="*/ 26 h 36"/>
                  <a:gd name="T12" fmla="*/ 73 w 189"/>
                  <a:gd name="T13" fmla="*/ 19 h 36"/>
                  <a:gd name="T14" fmla="*/ 78 w 189"/>
                  <a:gd name="T15" fmla="*/ 21 h 36"/>
                  <a:gd name="T16" fmla="*/ 88 w 189"/>
                  <a:gd name="T17" fmla="*/ 23 h 36"/>
                  <a:gd name="T18" fmla="*/ 92 w 189"/>
                  <a:gd name="T19" fmla="*/ 12 h 36"/>
                  <a:gd name="T20" fmla="*/ 101 w 189"/>
                  <a:gd name="T21" fmla="*/ 12 h 36"/>
                  <a:gd name="T22" fmla="*/ 109 w 189"/>
                  <a:gd name="T23" fmla="*/ 16 h 36"/>
                  <a:gd name="T24" fmla="*/ 121 w 189"/>
                  <a:gd name="T25" fmla="*/ 15 h 36"/>
                  <a:gd name="T26" fmla="*/ 134 w 189"/>
                  <a:gd name="T27" fmla="*/ 17 h 36"/>
                  <a:gd name="T28" fmla="*/ 145 w 189"/>
                  <a:gd name="T29" fmla="*/ 14 h 36"/>
                  <a:gd name="T30" fmla="*/ 152 w 189"/>
                  <a:gd name="T31" fmla="*/ 10 h 36"/>
                  <a:gd name="T32" fmla="*/ 155 w 189"/>
                  <a:gd name="T33" fmla="*/ 15 h 36"/>
                  <a:gd name="T34" fmla="*/ 162 w 189"/>
                  <a:gd name="T35" fmla="*/ 13 h 36"/>
                  <a:gd name="T36" fmla="*/ 189 w 189"/>
                  <a:gd name="T37" fmla="*/ 12 h 36"/>
                  <a:gd name="T38" fmla="*/ 175 w 189"/>
                  <a:gd name="T39" fmla="*/ 12 h 36"/>
                  <a:gd name="T40" fmla="*/ 173 w 189"/>
                  <a:gd name="T41" fmla="*/ 15 h 36"/>
                  <a:gd name="T42" fmla="*/ 169 w 189"/>
                  <a:gd name="T43" fmla="*/ 3 h 36"/>
                  <a:gd name="T44" fmla="*/ 166 w 189"/>
                  <a:gd name="T45" fmla="*/ 2 h 36"/>
                  <a:gd name="T46" fmla="*/ 157 w 189"/>
                  <a:gd name="T47" fmla="*/ 4 h 36"/>
                  <a:gd name="T48" fmla="*/ 149 w 189"/>
                  <a:gd name="T49" fmla="*/ 3 h 36"/>
                  <a:gd name="T50" fmla="*/ 137 w 189"/>
                  <a:gd name="T51" fmla="*/ 3 h 36"/>
                  <a:gd name="T52" fmla="*/ 127 w 189"/>
                  <a:gd name="T53" fmla="*/ 6 h 36"/>
                  <a:gd name="T54" fmla="*/ 127 w 189"/>
                  <a:gd name="T55" fmla="*/ 5 h 36"/>
                  <a:gd name="T56" fmla="*/ 124 w 189"/>
                  <a:gd name="T57" fmla="*/ 5 h 36"/>
                  <a:gd name="T58" fmla="*/ 115 w 189"/>
                  <a:gd name="T59" fmla="*/ 6 h 36"/>
                  <a:gd name="T60" fmla="*/ 107 w 189"/>
                  <a:gd name="T61" fmla="*/ 9 h 36"/>
                  <a:gd name="T62" fmla="*/ 104 w 189"/>
                  <a:gd name="T63" fmla="*/ 5 h 36"/>
                  <a:gd name="T64" fmla="*/ 94 w 189"/>
                  <a:gd name="T65" fmla="*/ 5 h 36"/>
                  <a:gd name="T66" fmla="*/ 90 w 189"/>
                  <a:gd name="T67" fmla="*/ 10 h 36"/>
                  <a:gd name="T68" fmla="*/ 77 w 189"/>
                  <a:gd name="T69" fmla="*/ 12 h 36"/>
                  <a:gd name="T70" fmla="*/ 60 w 189"/>
                  <a:gd name="T71" fmla="*/ 15 h 36"/>
                  <a:gd name="T72" fmla="*/ 55 w 189"/>
                  <a:gd name="T73" fmla="*/ 14 h 36"/>
                  <a:gd name="T74" fmla="*/ 35 w 189"/>
                  <a:gd name="T75" fmla="*/ 16 h 36"/>
                  <a:gd name="T76" fmla="*/ 43 w 189"/>
                  <a:gd name="T77" fmla="*/ 22 h 36"/>
                  <a:gd name="T78" fmla="*/ 34 w 189"/>
                  <a:gd name="T79" fmla="*/ 13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89" h="36">
                    <a:moveTo>
                      <a:pt x="16" y="13"/>
                    </a:moveTo>
                    <a:cubicBezTo>
                      <a:pt x="13" y="15"/>
                      <a:pt x="9" y="16"/>
                      <a:pt x="7" y="20"/>
                    </a:cubicBezTo>
                    <a:cubicBezTo>
                      <a:pt x="7" y="18"/>
                      <a:pt x="7" y="18"/>
                      <a:pt x="7" y="18"/>
                    </a:cubicBezTo>
                    <a:cubicBezTo>
                      <a:pt x="5" y="19"/>
                      <a:pt x="0" y="23"/>
                      <a:pt x="4" y="27"/>
                    </a:cubicBezTo>
                    <a:cubicBezTo>
                      <a:pt x="4" y="25"/>
                      <a:pt x="4" y="25"/>
                      <a:pt x="4" y="25"/>
                    </a:cubicBezTo>
                    <a:cubicBezTo>
                      <a:pt x="8" y="21"/>
                      <a:pt x="7" y="29"/>
                      <a:pt x="11" y="30"/>
                    </a:cubicBezTo>
                    <a:cubicBezTo>
                      <a:pt x="14" y="29"/>
                      <a:pt x="16" y="20"/>
                      <a:pt x="19" y="22"/>
                    </a:cubicBezTo>
                    <a:cubicBezTo>
                      <a:pt x="20" y="22"/>
                      <a:pt x="20" y="24"/>
                      <a:pt x="20" y="26"/>
                    </a:cubicBezTo>
                    <a:cubicBezTo>
                      <a:pt x="23" y="26"/>
                      <a:pt x="24" y="19"/>
                      <a:pt x="26" y="18"/>
                    </a:cubicBezTo>
                    <a:cubicBezTo>
                      <a:pt x="28" y="36"/>
                      <a:pt x="36" y="13"/>
                      <a:pt x="41" y="24"/>
                    </a:cubicBezTo>
                    <a:cubicBezTo>
                      <a:pt x="44" y="23"/>
                      <a:pt x="49" y="24"/>
                      <a:pt x="52" y="21"/>
                    </a:cubicBezTo>
                    <a:cubicBezTo>
                      <a:pt x="50" y="25"/>
                      <a:pt x="56" y="21"/>
                      <a:pt x="55" y="26"/>
                    </a:cubicBezTo>
                    <a:cubicBezTo>
                      <a:pt x="56" y="16"/>
                      <a:pt x="66" y="30"/>
                      <a:pt x="67" y="17"/>
                    </a:cubicBezTo>
                    <a:cubicBezTo>
                      <a:pt x="72" y="21"/>
                      <a:pt x="67" y="16"/>
                      <a:pt x="73" y="19"/>
                    </a:cubicBezTo>
                    <a:cubicBezTo>
                      <a:pt x="73" y="21"/>
                      <a:pt x="72" y="21"/>
                      <a:pt x="72" y="21"/>
                    </a:cubicBezTo>
                    <a:cubicBezTo>
                      <a:pt x="74" y="23"/>
                      <a:pt x="75" y="15"/>
                      <a:pt x="78" y="21"/>
                    </a:cubicBezTo>
                    <a:cubicBezTo>
                      <a:pt x="82" y="22"/>
                      <a:pt x="78" y="18"/>
                      <a:pt x="81" y="14"/>
                    </a:cubicBezTo>
                    <a:cubicBezTo>
                      <a:pt x="86" y="15"/>
                      <a:pt x="85" y="17"/>
                      <a:pt x="88" y="23"/>
                    </a:cubicBezTo>
                    <a:cubicBezTo>
                      <a:pt x="88" y="16"/>
                      <a:pt x="91" y="19"/>
                      <a:pt x="93" y="16"/>
                    </a:cubicBezTo>
                    <a:cubicBezTo>
                      <a:pt x="93" y="16"/>
                      <a:pt x="89" y="15"/>
                      <a:pt x="92" y="12"/>
                    </a:cubicBezTo>
                    <a:cubicBezTo>
                      <a:pt x="97" y="13"/>
                      <a:pt x="96" y="8"/>
                      <a:pt x="102" y="6"/>
                    </a:cubicBezTo>
                    <a:cubicBezTo>
                      <a:pt x="105" y="13"/>
                      <a:pt x="96" y="7"/>
                      <a:pt x="101" y="12"/>
                    </a:cubicBezTo>
                    <a:cubicBezTo>
                      <a:pt x="98" y="15"/>
                      <a:pt x="95" y="15"/>
                      <a:pt x="93" y="20"/>
                    </a:cubicBezTo>
                    <a:cubicBezTo>
                      <a:pt x="98" y="20"/>
                      <a:pt x="104" y="19"/>
                      <a:pt x="109" y="16"/>
                    </a:cubicBezTo>
                    <a:cubicBezTo>
                      <a:pt x="112" y="17"/>
                      <a:pt x="107" y="19"/>
                      <a:pt x="110" y="20"/>
                    </a:cubicBezTo>
                    <a:cubicBezTo>
                      <a:pt x="115" y="23"/>
                      <a:pt x="117" y="13"/>
                      <a:pt x="121" y="15"/>
                    </a:cubicBezTo>
                    <a:cubicBezTo>
                      <a:pt x="121" y="19"/>
                      <a:pt x="121" y="19"/>
                      <a:pt x="121" y="19"/>
                    </a:cubicBezTo>
                    <a:cubicBezTo>
                      <a:pt x="123" y="14"/>
                      <a:pt x="130" y="20"/>
                      <a:pt x="134" y="17"/>
                    </a:cubicBezTo>
                    <a:cubicBezTo>
                      <a:pt x="134" y="15"/>
                      <a:pt x="133" y="14"/>
                      <a:pt x="134" y="13"/>
                    </a:cubicBezTo>
                    <a:cubicBezTo>
                      <a:pt x="134" y="22"/>
                      <a:pt x="140" y="8"/>
                      <a:pt x="145" y="14"/>
                    </a:cubicBezTo>
                    <a:cubicBezTo>
                      <a:pt x="144" y="9"/>
                      <a:pt x="149" y="5"/>
                      <a:pt x="151" y="5"/>
                    </a:cubicBezTo>
                    <a:cubicBezTo>
                      <a:pt x="153" y="6"/>
                      <a:pt x="152" y="8"/>
                      <a:pt x="152" y="10"/>
                    </a:cubicBezTo>
                    <a:cubicBezTo>
                      <a:pt x="148" y="7"/>
                      <a:pt x="148" y="16"/>
                      <a:pt x="145" y="19"/>
                    </a:cubicBezTo>
                    <a:cubicBezTo>
                      <a:pt x="148" y="16"/>
                      <a:pt x="153" y="19"/>
                      <a:pt x="155" y="15"/>
                    </a:cubicBezTo>
                    <a:cubicBezTo>
                      <a:pt x="154" y="19"/>
                      <a:pt x="154" y="19"/>
                      <a:pt x="154" y="19"/>
                    </a:cubicBezTo>
                    <a:cubicBezTo>
                      <a:pt x="159" y="19"/>
                      <a:pt x="158" y="9"/>
                      <a:pt x="162" y="13"/>
                    </a:cubicBezTo>
                    <a:cubicBezTo>
                      <a:pt x="162" y="16"/>
                      <a:pt x="162" y="16"/>
                      <a:pt x="162" y="16"/>
                    </a:cubicBezTo>
                    <a:cubicBezTo>
                      <a:pt x="171" y="15"/>
                      <a:pt x="182" y="20"/>
                      <a:pt x="189" y="12"/>
                    </a:cubicBezTo>
                    <a:cubicBezTo>
                      <a:pt x="189" y="10"/>
                      <a:pt x="185" y="4"/>
                      <a:pt x="185" y="2"/>
                    </a:cubicBezTo>
                    <a:cubicBezTo>
                      <a:pt x="180" y="4"/>
                      <a:pt x="178" y="9"/>
                      <a:pt x="175" y="12"/>
                    </a:cubicBezTo>
                    <a:cubicBezTo>
                      <a:pt x="175" y="7"/>
                      <a:pt x="175" y="7"/>
                      <a:pt x="175" y="7"/>
                    </a:cubicBezTo>
                    <a:cubicBezTo>
                      <a:pt x="174" y="10"/>
                      <a:pt x="171" y="12"/>
                      <a:pt x="173" y="15"/>
                    </a:cubicBezTo>
                    <a:cubicBezTo>
                      <a:pt x="170" y="18"/>
                      <a:pt x="171" y="11"/>
                      <a:pt x="168" y="14"/>
                    </a:cubicBezTo>
                    <a:cubicBezTo>
                      <a:pt x="168" y="8"/>
                      <a:pt x="170" y="8"/>
                      <a:pt x="169" y="3"/>
                    </a:cubicBezTo>
                    <a:cubicBezTo>
                      <a:pt x="167" y="6"/>
                      <a:pt x="167" y="6"/>
                      <a:pt x="167" y="6"/>
                    </a:cubicBezTo>
                    <a:cubicBezTo>
                      <a:pt x="168" y="4"/>
                      <a:pt x="165" y="4"/>
                      <a:pt x="166" y="2"/>
                    </a:cubicBezTo>
                    <a:cubicBezTo>
                      <a:pt x="161" y="9"/>
                      <a:pt x="159" y="0"/>
                      <a:pt x="154" y="3"/>
                    </a:cubicBezTo>
                    <a:cubicBezTo>
                      <a:pt x="157" y="4"/>
                      <a:pt x="157" y="4"/>
                      <a:pt x="157" y="4"/>
                    </a:cubicBezTo>
                    <a:cubicBezTo>
                      <a:pt x="157" y="7"/>
                      <a:pt x="155" y="7"/>
                      <a:pt x="154" y="8"/>
                    </a:cubicBezTo>
                    <a:cubicBezTo>
                      <a:pt x="153" y="4"/>
                      <a:pt x="152" y="4"/>
                      <a:pt x="149" y="3"/>
                    </a:cubicBezTo>
                    <a:cubicBezTo>
                      <a:pt x="147" y="5"/>
                      <a:pt x="146" y="10"/>
                      <a:pt x="143" y="10"/>
                    </a:cubicBezTo>
                    <a:cubicBezTo>
                      <a:pt x="143" y="5"/>
                      <a:pt x="138" y="8"/>
                      <a:pt x="137" y="3"/>
                    </a:cubicBezTo>
                    <a:cubicBezTo>
                      <a:pt x="137" y="8"/>
                      <a:pt x="131" y="5"/>
                      <a:pt x="131" y="8"/>
                    </a:cubicBezTo>
                    <a:cubicBezTo>
                      <a:pt x="129" y="9"/>
                      <a:pt x="127" y="9"/>
                      <a:pt x="127" y="6"/>
                    </a:cubicBezTo>
                    <a:cubicBezTo>
                      <a:pt x="128" y="5"/>
                      <a:pt x="128" y="5"/>
                      <a:pt x="128" y="5"/>
                    </a:cubicBezTo>
                    <a:cubicBezTo>
                      <a:pt x="127" y="5"/>
                      <a:pt x="127" y="5"/>
                      <a:pt x="127" y="5"/>
                    </a:cubicBezTo>
                    <a:cubicBezTo>
                      <a:pt x="127" y="4"/>
                      <a:pt x="127" y="4"/>
                      <a:pt x="127" y="4"/>
                    </a:cubicBezTo>
                    <a:cubicBezTo>
                      <a:pt x="125" y="4"/>
                      <a:pt x="125" y="8"/>
                      <a:pt x="124" y="5"/>
                    </a:cubicBezTo>
                    <a:cubicBezTo>
                      <a:pt x="123" y="3"/>
                      <a:pt x="125" y="3"/>
                      <a:pt x="125" y="3"/>
                    </a:cubicBezTo>
                    <a:cubicBezTo>
                      <a:pt x="121" y="2"/>
                      <a:pt x="119" y="11"/>
                      <a:pt x="115" y="6"/>
                    </a:cubicBezTo>
                    <a:cubicBezTo>
                      <a:pt x="115" y="9"/>
                      <a:pt x="110" y="9"/>
                      <a:pt x="112" y="15"/>
                    </a:cubicBezTo>
                    <a:cubicBezTo>
                      <a:pt x="110" y="13"/>
                      <a:pt x="111" y="9"/>
                      <a:pt x="107" y="9"/>
                    </a:cubicBezTo>
                    <a:cubicBezTo>
                      <a:pt x="106" y="14"/>
                      <a:pt x="104" y="8"/>
                      <a:pt x="101" y="11"/>
                    </a:cubicBezTo>
                    <a:cubicBezTo>
                      <a:pt x="104" y="6"/>
                      <a:pt x="101" y="10"/>
                      <a:pt x="104" y="5"/>
                    </a:cubicBezTo>
                    <a:cubicBezTo>
                      <a:pt x="102" y="2"/>
                      <a:pt x="99" y="9"/>
                      <a:pt x="95" y="8"/>
                    </a:cubicBezTo>
                    <a:cubicBezTo>
                      <a:pt x="94" y="5"/>
                      <a:pt x="94" y="5"/>
                      <a:pt x="94" y="5"/>
                    </a:cubicBezTo>
                    <a:cubicBezTo>
                      <a:pt x="92" y="6"/>
                      <a:pt x="91" y="10"/>
                      <a:pt x="89" y="6"/>
                    </a:cubicBezTo>
                    <a:cubicBezTo>
                      <a:pt x="90" y="10"/>
                      <a:pt x="90" y="10"/>
                      <a:pt x="90" y="10"/>
                    </a:cubicBezTo>
                    <a:cubicBezTo>
                      <a:pt x="87" y="8"/>
                      <a:pt x="83" y="9"/>
                      <a:pt x="80" y="6"/>
                    </a:cubicBezTo>
                    <a:cubicBezTo>
                      <a:pt x="77" y="12"/>
                      <a:pt x="77" y="12"/>
                      <a:pt x="77" y="12"/>
                    </a:cubicBezTo>
                    <a:cubicBezTo>
                      <a:pt x="73" y="5"/>
                      <a:pt x="67" y="12"/>
                      <a:pt x="64" y="18"/>
                    </a:cubicBezTo>
                    <a:cubicBezTo>
                      <a:pt x="62" y="18"/>
                      <a:pt x="60" y="17"/>
                      <a:pt x="60" y="15"/>
                    </a:cubicBezTo>
                    <a:cubicBezTo>
                      <a:pt x="61" y="13"/>
                      <a:pt x="61" y="13"/>
                      <a:pt x="61" y="13"/>
                    </a:cubicBezTo>
                    <a:cubicBezTo>
                      <a:pt x="59" y="13"/>
                      <a:pt x="56" y="9"/>
                      <a:pt x="55" y="14"/>
                    </a:cubicBezTo>
                    <a:cubicBezTo>
                      <a:pt x="52" y="16"/>
                      <a:pt x="53" y="11"/>
                      <a:pt x="51" y="10"/>
                    </a:cubicBezTo>
                    <a:cubicBezTo>
                      <a:pt x="46" y="18"/>
                      <a:pt x="36" y="4"/>
                      <a:pt x="35" y="16"/>
                    </a:cubicBezTo>
                    <a:cubicBezTo>
                      <a:pt x="37" y="16"/>
                      <a:pt x="41" y="19"/>
                      <a:pt x="45" y="18"/>
                    </a:cubicBezTo>
                    <a:cubicBezTo>
                      <a:pt x="44" y="20"/>
                      <a:pt x="45" y="22"/>
                      <a:pt x="43" y="22"/>
                    </a:cubicBezTo>
                    <a:cubicBezTo>
                      <a:pt x="39" y="23"/>
                      <a:pt x="37" y="18"/>
                      <a:pt x="33" y="21"/>
                    </a:cubicBezTo>
                    <a:cubicBezTo>
                      <a:pt x="34" y="13"/>
                      <a:pt x="34" y="13"/>
                      <a:pt x="34" y="13"/>
                    </a:cubicBezTo>
                    <a:cubicBezTo>
                      <a:pt x="27" y="5"/>
                      <a:pt x="21" y="24"/>
                      <a:pt x="16" y="13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738" name="Freeform 1432">
                <a:extLst>
                  <a:ext uri="{FF2B5EF4-FFF2-40B4-BE49-F238E27FC236}">
                    <a16:creationId xmlns:a16="http://schemas.microsoft.com/office/drawing/2014/main" xmlns="" id="{6862675D-D707-E645-909F-448E40A263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26" y="2974"/>
                <a:ext cx="3" cy="4"/>
              </a:xfrm>
              <a:custGeom>
                <a:avLst/>
                <a:gdLst>
                  <a:gd name="T0" fmla="*/ 3 w 3"/>
                  <a:gd name="T1" fmla="*/ 4 h 4"/>
                  <a:gd name="T2" fmla="*/ 0 w 3"/>
                  <a:gd name="T3" fmla="*/ 0 h 4"/>
                  <a:gd name="T4" fmla="*/ 1 w 3"/>
                  <a:gd name="T5" fmla="*/ 3 h 4"/>
                  <a:gd name="T6" fmla="*/ 3 w 3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4">
                    <a:moveTo>
                      <a:pt x="3" y="4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2" y="3"/>
                      <a:pt x="3" y="2"/>
                      <a:pt x="3" y="4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739" name="Freeform 1433">
                <a:extLst>
                  <a:ext uri="{FF2B5EF4-FFF2-40B4-BE49-F238E27FC236}">
                    <a16:creationId xmlns:a16="http://schemas.microsoft.com/office/drawing/2014/main" xmlns="" id="{66A36046-93FC-254A-B99E-EB1AC94E2A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25" y="2977"/>
                <a:ext cx="2" cy="1"/>
              </a:xfrm>
              <a:custGeom>
                <a:avLst/>
                <a:gdLst>
                  <a:gd name="T0" fmla="*/ 2 w 2"/>
                  <a:gd name="T1" fmla="*/ 0 h 2"/>
                  <a:gd name="T2" fmla="*/ 0 w 2"/>
                  <a:gd name="T3" fmla="*/ 2 h 2"/>
                  <a:gd name="T4" fmla="*/ 2 w 2"/>
                  <a:gd name="T5" fmla="*/ 1 h 2"/>
                  <a:gd name="T6" fmla="*/ 2 w 2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2" y="0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1" y="2"/>
                      <a:pt x="1" y="2"/>
                      <a:pt x="2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740" name="Freeform 1434">
                <a:extLst>
                  <a:ext uri="{FF2B5EF4-FFF2-40B4-BE49-F238E27FC236}">
                    <a16:creationId xmlns:a16="http://schemas.microsoft.com/office/drawing/2014/main" xmlns="" id="{3A140C5C-EA6A-C243-A56C-3812D1B71E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74" y="2979"/>
                <a:ext cx="3" cy="2"/>
              </a:xfrm>
              <a:custGeom>
                <a:avLst/>
                <a:gdLst>
                  <a:gd name="T0" fmla="*/ 4 w 4"/>
                  <a:gd name="T1" fmla="*/ 1 h 2"/>
                  <a:gd name="T2" fmla="*/ 0 w 4"/>
                  <a:gd name="T3" fmla="*/ 1 h 2"/>
                  <a:gd name="T4" fmla="*/ 4 w 4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2">
                    <a:moveTo>
                      <a:pt x="4" y="1"/>
                    </a:moveTo>
                    <a:cubicBezTo>
                      <a:pt x="3" y="1"/>
                      <a:pt x="2" y="0"/>
                      <a:pt x="0" y="1"/>
                    </a:cubicBezTo>
                    <a:cubicBezTo>
                      <a:pt x="1" y="2"/>
                      <a:pt x="3" y="2"/>
                      <a:pt x="4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741" name="Freeform 1435">
                <a:extLst>
                  <a:ext uri="{FF2B5EF4-FFF2-40B4-BE49-F238E27FC236}">
                    <a16:creationId xmlns:a16="http://schemas.microsoft.com/office/drawing/2014/main" xmlns="" id="{9EEEA044-96AA-9944-90AA-649AF94BB4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74" y="2983"/>
                <a:ext cx="1" cy="1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1 h 1"/>
                  <a:gd name="T4" fmla="*/ 1 w 1"/>
                  <a:gd name="T5" fmla="*/ 0 h 1"/>
                  <a:gd name="T6" fmla="*/ 0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lnTo>
                      <a:pt x="1" y="1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742" name="Freeform 1436">
                <a:extLst>
                  <a:ext uri="{FF2B5EF4-FFF2-40B4-BE49-F238E27FC236}">
                    <a16:creationId xmlns:a16="http://schemas.microsoft.com/office/drawing/2014/main" xmlns="" id="{32AB6C5D-DCF8-E141-B9ED-15064F330E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0" y="2978"/>
                <a:ext cx="84" cy="28"/>
              </a:xfrm>
              <a:custGeom>
                <a:avLst/>
                <a:gdLst>
                  <a:gd name="T0" fmla="*/ 17 w 97"/>
                  <a:gd name="T1" fmla="*/ 20 h 32"/>
                  <a:gd name="T2" fmla="*/ 13 w 97"/>
                  <a:gd name="T3" fmla="*/ 25 h 32"/>
                  <a:gd name="T4" fmla="*/ 8 w 97"/>
                  <a:gd name="T5" fmla="*/ 23 h 32"/>
                  <a:gd name="T6" fmla="*/ 4 w 97"/>
                  <a:gd name="T7" fmla="*/ 32 h 32"/>
                  <a:gd name="T8" fmla="*/ 48 w 97"/>
                  <a:gd name="T9" fmla="*/ 20 h 32"/>
                  <a:gd name="T10" fmla="*/ 46 w 97"/>
                  <a:gd name="T11" fmla="*/ 23 h 32"/>
                  <a:gd name="T12" fmla="*/ 63 w 97"/>
                  <a:gd name="T13" fmla="*/ 16 h 32"/>
                  <a:gd name="T14" fmla="*/ 62 w 97"/>
                  <a:gd name="T15" fmla="*/ 22 h 32"/>
                  <a:gd name="T16" fmla="*/ 73 w 97"/>
                  <a:gd name="T17" fmla="*/ 19 h 32"/>
                  <a:gd name="T18" fmla="*/ 72 w 97"/>
                  <a:gd name="T19" fmla="*/ 16 h 32"/>
                  <a:gd name="T20" fmla="*/ 75 w 97"/>
                  <a:gd name="T21" fmla="*/ 17 h 32"/>
                  <a:gd name="T22" fmla="*/ 74 w 97"/>
                  <a:gd name="T23" fmla="*/ 16 h 32"/>
                  <a:gd name="T24" fmla="*/ 81 w 97"/>
                  <a:gd name="T25" fmla="*/ 15 h 32"/>
                  <a:gd name="T26" fmla="*/ 79 w 97"/>
                  <a:gd name="T27" fmla="*/ 16 h 32"/>
                  <a:gd name="T28" fmla="*/ 84 w 97"/>
                  <a:gd name="T29" fmla="*/ 14 h 32"/>
                  <a:gd name="T30" fmla="*/ 84 w 97"/>
                  <a:gd name="T31" fmla="*/ 18 h 32"/>
                  <a:gd name="T32" fmla="*/ 97 w 97"/>
                  <a:gd name="T33" fmla="*/ 11 h 32"/>
                  <a:gd name="T34" fmla="*/ 97 w 97"/>
                  <a:gd name="T35" fmla="*/ 7 h 32"/>
                  <a:gd name="T36" fmla="*/ 87 w 97"/>
                  <a:gd name="T37" fmla="*/ 11 h 32"/>
                  <a:gd name="T38" fmla="*/ 88 w 97"/>
                  <a:gd name="T39" fmla="*/ 11 h 32"/>
                  <a:gd name="T40" fmla="*/ 81 w 97"/>
                  <a:gd name="T41" fmla="*/ 13 h 32"/>
                  <a:gd name="T42" fmla="*/ 85 w 97"/>
                  <a:gd name="T43" fmla="*/ 7 h 32"/>
                  <a:gd name="T44" fmla="*/ 73 w 97"/>
                  <a:gd name="T45" fmla="*/ 4 h 32"/>
                  <a:gd name="T46" fmla="*/ 73 w 97"/>
                  <a:gd name="T47" fmla="*/ 4 h 32"/>
                  <a:gd name="T48" fmla="*/ 70 w 97"/>
                  <a:gd name="T49" fmla="*/ 6 h 32"/>
                  <a:gd name="T50" fmla="*/ 73 w 97"/>
                  <a:gd name="T51" fmla="*/ 9 h 32"/>
                  <a:gd name="T52" fmla="*/ 71 w 97"/>
                  <a:gd name="T53" fmla="*/ 16 h 32"/>
                  <a:gd name="T54" fmla="*/ 67 w 97"/>
                  <a:gd name="T55" fmla="*/ 16 h 32"/>
                  <a:gd name="T56" fmla="*/ 69 w 97"/>
                  <a:gd name="T57" fmla="*/ 10 h 32"/>
                  <a:gd name="T58" fmla="*/ 67 w 97"/>
                  <a:gd name="T59" fmla="*/ 13 h 32"/>
                  <a:gd name="T60" fmla="*/ 62 w 97"/>
                  <a:gd name="T61" fmla="*/ 7 h 32"/>
                  <a:gd name="T62" fmla="*/ 63 w 97"/>
                  <a:gd name="T63" fmla="*/ 13 h 32"/>
                  <a:gd name="T64" fmla="*/ 44 w 97"/>
                  <a:gd name="T65" fmla="*/ 16 h 32"/>
                  <a:gd name="T66" fmla="*/ 46 w 97"/>
                  <a:gd name="T67" fmla="*/ 12 h 32"/>
                  <a:gd name="T68" fmla="*/ 43 w 97"/>
                  <a:gd name="T69" fmla="*/ 16 h 32"/>
                  <a:gd name="T70" fmla="*/ 31 w 97"/>
                  <a:gd name="T71" fmla="*/ 16 h 32"/>
                  <a:gd name="T72" fmla="*/ 33 w 97"/>
                  <a:gd name="T73" fmla="*/ 19 h 32"/>
                  <a:gd name="T74" fmla="*/ 20 w 97"/>
                  <a:gd name="T75" fmla="*/ 20 h 32"/>
                  <a:gd name="T76" fmla="*/ 20 w 97"/>
                  <a:gd name="T77" fmla="*/ 20 h 32"/>
                  <a:gd name="T78" fmla="*/ 16 w 97"/>
                  <a:gd name="T79" fmla="*/ 27 h 32"/>
                  <a:gd name="T80" fmla="*/ 17 w 97"/>
                  <a:gd name="T81" fmla="*/ 2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97" h="32">
                    <a:moveTo>
                      <a:pt x="17" y="20"/>
                    </a:moveTo>
                    <a:cubicBezTo>
                      <a:pt x="13" y="25"/>
                      <a:pt x="13" y="25"/>
                      <a:pt x="13" y="25"/>
                    </a:cubicBezTo>
                    <a:cubicBezTo>
                      <a:pt x="12" y="23"/>
                      <a:pt x="8" y="27"/>
                      <a:pt x="8" y="23"/>
                    </a:cubicBezTo>
                    <a:cubicBezTo>
                      <a:pt x="7" y="29"/>
                      <a:pt x="0" y="24"/>
                      <a:pt x="4" y="32"/>
                    </a:cubicBezTo>
                    <a:cubicBezTo>
                      <a:pt x="16" y="27"/>
                      <a:pt x="34" y="28"/>
                      <a:pt x="48" y="20"/>
                    </a:cubicBezTo>
                    <a:cubicBezTo>
                      <a:pt x="46" y="23"/>
                      <a:pt x="46" y="23"/>
                      <a:pt x="46" y="23"/>
                    </a:cubicBezTo>
                    <a:cubicBezTo>
                      <a:pt x="53" y="16"/>
                      <a:pt x="58" y="29"/>
                      <a:pt x="63" y="16"/>
                    </a:cubicBezTo>
                    <a:cubicBezTo>
                      <a:pt x="62" y="22"/>
                      <a:pt x="62" y="22"/>
                      <a:pt x="62" y="22"/>
                    </a:cubicBezTo>
                    <a:cubicBezTo>
                      <a:pt x="66" y="24"/>
                      <a:pt x="68" y="12"/>
                      <a:pt x="73" y="19"/>
                    </a:cubicBezTo>
                    <a:cubicBezTo>
                      <a:pt x="72" y="16"/>
                      <a:pt x="72" y="16"/>
                      <a:pt x="72" y="16"/>
                    </a:cubicBezTo>
                    <a:cubicBezTo>
                      <a:pt x="73" y="16"/>
                      <a:pt x="74" y="17"/>
                      <a:pt x="75" y="17"/>
                    </a:cubicBezTo>
                    <a:cubicBezTo>
                      <a:pt x="74" y="16"/>
                      <a:pt x="74" y="16"/>
                      <a:pt x="74" y="16"/>
                    </a:cubicBezTo>
                    <a:cubicBezTo>
                      <a:pt x="77" y="13"/>
                      <a:pt x="78" y="13"/>
                      <a:pt x="81" y="15"/>
                    </a:cubicBezTo>
                    <a:cubicBezTo>
                      <a:pt x="81" y="17"/>
                      <a:pt x="80" y="16"/>
                      <a:pt x="79" y="16"/>
                    </a:cubicBezTo>
                    <a:cubicBezTo>
                      <a:pt x="80" y="18"/>
                      <a:pt x="82" y="14"/>
                      <a:pt x="84" y="14"/>
                    </a:cubicBezTo>
                    <a:cubicBezTo>
                      <a:pt x="86" y="15"/>
                      <a:pt x="84" y="17"/>
                      <a:pt x="84" y="18"/>
                    </a:cubicBezTo>
                    <a:cubicBezTo>
                      <a:pt x="90" y="14"/>
                      <a:pt x="93" y="21"/>
                      <a:pt x="97" y="11"/>
                    </a:cubicBezTo>
                    <a:cubicBezTo>
                      <a:pt x="97" y="9"/>
                      <a:pt x="95" y="8"/>
                      <a:pt x="97" y="7"/>
                    </a:cubicBezTo>
                    <a:cubicBezTo>
                      <a:pt x="93" y="4"/>
                      <a:pt x="90" y="8"/>
                      <a:pt x="87" y="11"/>
                    </a:cubicBezTo>
                    <a:cubicBezTo>
                      <a:pt x="88" y="11"/>
                      <a:pt x="88" y="11"/>
                      <a:pt x="88" y="11"/>
                    </a:cubicBezTo>
                    <a:cubicBezTo>
                      <a:pt x="85" y="20"/>
                      <a:pt x="85" y="9"/>
                      <a:pt x="81" y="13"/>
                    </a:cubicBezTo>
                    <a:cubicBezTo>
                      <a:pt x="82" y="9"/>
                      <a:pt x="84" y="9"/>
                      <a:pt x="85" y="7"/>
                    </a:cubicBezTo>
                    <a:cubicBezTo>
                      <a:pt x="79" y="0"/>
                      <a:pt x="77" y="13"/>
                      <a:pt x="73" y="4"/>
                    </a:cubicBezTo>
                    <a:cubicBezTo>
                      <a:pt x="73" y="4"/>
                      <a:pt x="73" y="4"/>
                      <a:pt x="73" y="4"/>
                    </a:cubicBezTo>
                    <a:cubicBezTo>
                      <a:pt x="72" y="3"/>
                      <a:pt x="71" y="5"/>
                      <a:pt x="70" y="6"/>
                    </a:cubicBezTo>
                    <a:cubicBezTo>
                      <a:pt x="73" y="9"/>
                      <a:pt x="73" y="9"/>
                      <a:pt x="73" y="9"/>
                    </a:cubicBezTo>
                    <a:cubicBezTo>
                      <a:pt x="71" y="10"/>
                      <a:pt x="71" y="14"/>
                      <a:pt x="71" y="16"/>
                    </a:cubicBezTo>
                    <a:cubicBezTo>
                      <a:pt x="69" y="12"/>
                      <a:pt x="69" y="18"/>
                      <a:pt x="67" y="16"/>
                    </a:cubicBezTo>
                    <a:cubicBezTo>
                      <a:pt x="66" y="12"/>
                      <a:pt x="68" y="12"/>
                      <a:pt x="69" y="10"/>
                    </a:cubicBezTo>
                    <a:cubicBezTo>
                      <a:pt x="67" y="13"/>
                      <a:pt x="67" y="13"/>
                      <a:pt x="67" y="13"/>
                    </a:cubicBezTo>
                    <a:cubicBezTo>
                      <a:pt x="64" y="13"/>
                      <a:pt x="64" y="9"/>
                      <a:pt x="62" y="7"/>
                    </a:cubicBezTo>
                    <a:cubicBezTo>
                      <a:pt x="61" y="10"/>
                      <a:pt x="64" y="9"/>
                      <a:pt x="63" y="13"/>
                    </a:cubicBezTo>
                    <a:cubicBezTo>
                      <a:pt x="60" y="9"/>
                      <a:pt x="49" y="11"/>
                      <a:pt x="44" y="16"/>
                    </a:cubicBezTo>
                    <a:cubicBezTo>
                      <a:pt x="45" y="15"/>
                      <a:pt x="44" y="11"/>
                      <a:pt x="46" y="12"/>
                    </a:cubicBezTo>
                    <a:cubicBezTo>
                      <a:pt x="45" y="11"/>
                      <a:pt x="43" y="13"/>
                      <a:pt x="43" y="16"/>
                    </a:cubicBezTo>
                    <a:cubicBezTo>
                      <a:pt x="40" y="19"/>
                      <a:pt x="35" y="18"/>
                      <a:pt x="31" y="16"/>
                    </a:cubicBezTo>
                    <a:cubicBezTo>
                      <a:pt x="33" y="19"/>
                      <a:pt x="33" y="19"/>
                      <a:pt x="33" y="19"/>
                    </a:cubicBezTo>
                    <a:cubicBezTo>
                      <a:pt x="30" y="24"/>
                      <a:pt x="25" y="16"/>
                      <a:pt x="20" y="20"/>
                    </a:cubicBezTo>
                    <a:cubicBezTo>
                      <a:pt x="20" y="20"/>
                      <a:pt x="20" y="20"/>
                      <a:pt x="20" y="20"/>
                    </a:cubicBezTo>
                    <a:cubicBezTo>
                      <a:pt x="19" y="21"/>
                      <a:pt x="19" y="28"/>
                      <a:pt x="16" y="27"/>
                    </a:cubicBezTo>
                    <a:cubicBezTo>
                      <a:pt x="16" y="24"/>
                      <a:pt x="17" y="24"/>
                      <a:pt x="17" y="2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743" name="Freeform 1437">
                <a:extLst>
                  <a:ext uri="{FF2B5EF4-FFF2-40B4-BE49-F238E27FC236}">
                    <a16:creationId xmlns:a16="http://schemas.microsoft.com/office/drawing/2014/main" xmlns="" id="{C9422DB6-35A7-4C45-B223-E3C38997AA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8" y="3000"/>
                <a:ext cx="4" cy="7"/>
              </a:xfrm>
              <a:custGeom>
                <a:avLst/>
                <a:gdLst>
                  <a:gd name="T0" fmla="*/ 3 w 4"/>
                  <a:gd name="T1" fmla="*/ 5 h 8"/>
                  <a:gd name="T2" fmla="*/ 3 w 4"/>
                  <a:gd name="T3" fmla="*/ 1 h 8"/>
                  <a:gd name="T4" fmla="*/ 1 w 4"/>
                  <a:gd name="T5" fmla="*/ 8 h 8"/>
                  <a:gd name="T6" fmla="*/ 4 w 4"/>
                  <a:gd name="T7" fmla="*/ 6 h 8"/>
                  <a:gd name="T8" fmla="*/ 3 w 4"/>
                  <a:gd name="T9" fmla="*/ 5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8">
                    <a:moveTo>
                      <a:pt x="3" y="5"/>
                    </a:moveTo>
                    <a:cubicBezTo>
                      <a:pt x="3" y="1"/>
                      <a:pt x="3" y="1"/>
                      <a:pt x="3" y="1"/>
                    </a:cubicBezTo>
                    <a:cubicBezTo>
                      <a:pt x="1" y="0"/>
                      <a:pt x="0" y="5"/>
                      <a:pt x="1" y="8"/>
                    </a:cubicBezTo>
                    <a:cubicBezTo>
                      <a:pt x="2" y="7"/>
                      <a:pt x="4" y="8"/>
                      <a:pt x="4" y="6"/>
                    </a:cubicBezTo>
                    <a:cubicBezTo>
                      <a:pt x="4" y="6"/>
                      <a:pt x="3" y="4"/>
                      <a:pt x="3" y="5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744" name="Freeform 1438">
                <a:extLst>
                  <a:ext uri="{FF2B5EF4-FFF2-40B4-BE49-F238E27FC236}">
                    <a16:creationId xmlns:a16="http://schemas.microsoft.com/office/drawing/2014/main" xmlns="" id="{A88C8A75-1D00-7348-B454-B072344928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51" y="2960"/>
                <a:ext cx="39" cy="60"/>
              </a:xfrm>
              <a:custGeom>
                <a:avLst/>
                <a:gdLst>
                  <a:gd name="T0" fmla="*/ 14 w 45"/>
                  <a:gd name="T1" fmla="*/ 60 h 69"/>
                  <a:gd name="T2" fmla="*/ 14 w 45"/>
                  <a:gd name="T3" fmla="*/ 63 h 69"/>
                  <a:gd name="T4" fmla="*/ 32 w 45"/>
                  <a:gd name="T5" fmla="*/ 60 h 69"/>
                  <a:gd name="T6" fmla="*/ 36 w 45"/>
                  <a:gd name="T7" fmla="*/ 52 h 69"/>
                  <a:gd name="T8" fmla="*/ 38 w 45"/>
                  <a:gd name="T9" fmla="*/ 56 h 69"/>
                  <a:gd name="T10" fmla="*/ 42 w 45"/>
                  <a:gd name="T11" fmla="*/ 50 h 69"/>
                  <a:gd name="T12" fmla="*/ 39 w 45"/>
                  <a:gd name="T13" fmla="*/ 52 h 69"/>
                  <a:gd name="T14" fmla="*/ 39 w 45"/>
                  <a:gd name="T15" fmla="*/ 50 h 69"/>
                  <a:gd name="T16" fmla="*/ 36 w 45"/>
                  <a:gd name="T17" fmla="*/ 52 h 69"/>
                  <a:gd name="T18" fmla="*/ 37 w 45"/>
                  <a:gd name="T19" fmla="*/ 49 h 69"/>
                  <a:gd name="T20" fmla="*/ 30 w 45"/>
                  <a:gd name="T21" fmla="*/ 57 h 69"/>
                  <a:gd name="T22" fmla="*/ 29 w 45"/>
                  <a:gd name="T23" fmla="*/ 51 h 69"/>
                  <a:gd name="T24" fmla="*/ 20 w 45"/>
                  <a:gd name="T25" fmla="*/ 51 h 69"/>
                  <a:gd name="T26" fmla="*/ 21 w 45"/>
                  <a:gd name="T27" fmla="*/ 53 h 69"/>
                  <a:gd name="T28" fmla="*/ 23 w 45"/>
                  <a:gd name="T29" fmla="*/ 57 h 69"/>
                  <a:gd name="T30" fmla="*/ 18 w 45"/>
                  <a:gd name="T31" fmla="*/ 52 h 69"/>
                  <a:gd name="T32" fmla="*/ 4 w 45"/>
                  <a:gd name="T33" fmla="*/ 59 h 69"/>
                  <a:gd name="T34" fmla="*/ 5 w 45"/>
                  <a:gd name="T35" fmla="*/ 61 h 69"/>
                  <a:gd name="T36" fmla="*/ 5 w 45"/>
                  <a:gd name="T37" fmla="*/ 62 h 69"/>
                  <a:gd name="T38" fmla="*/ 5 w 45"/>
                  <a:gd name="T39" fmla="*/ 63 h 69"/>
                  <a:gd name="T40" fmla="*/ 5 w 45"/>
                  <a:gd name="T41" fmla="*/ 63 h 69"/>
                  <a:gd name="T42" fmla="*/ 5 w 45"/>
                  <a:gd name="T43" fmla="*/ 63 h 69"/>
                  <a:gd name="T44" fmla="*/ 5 w 45"/>
                  <a:gd name="T45" fmla="*/ 63 h 69"/>
                  <a:gd name="T46" fmla="*/ 5 w 45"/>
                  <a:gd name="T47" fmla="*/ 63 h 69"/>
                  <a:gd name="T48" fmla="*/ 5 w 45"/>
                  <a:gd name="T49" fmla="*/ 63 h 69"/>
                  <a:gd name="T50" fmla="*/ 5 w 45"/>
                  <a:gd name="T51" fmla="*/ 63 h 69"/>
                  <a:gd name="T52" fmla="*/ 5 w 45"/>
                  <a:gd name="T53" fmla="*/ 63 h 69"/>
                  <a:gd name="T54" fmla="*/ 3 w 45"/>
                  <a:gd name="T55" fmla="*/ 37 h 69"/>
                  <a:gd name="T56" fmla="*/ 3 w 45"/>
                  <a:gd name="T57" fmla="*/ 37 h 69"/>
                  <a:gd name="T58" fmla="*/ 9 w 45"/>
                  <a:gd name="T59" fmla="*/ 37 h 69"/>
                  <a:gd name="T60" fmla="*/ 6 w 45"/>
                  <a:gd name="T61" fmla="*/ 41 h 69"/>
                  <a:gd name="T62" fmla="*/ 10 w 45"/>
                  <a:gd name="T63" fmla="*/ 44 h 69"/>
                  <a:gd name="T64" fmla="*/ 18 w 45"/>
                  <a:gd name="T65" fmla="*/ 37 h 69"/>
                  <a:gd name="T66" fmla="*/ 10 w 45"/>
                  <a:gd name="T67" fmla="*/ 33 h 69"/>
                  <a:gd name="T68" fmla="*/ 6 w 45"/>
                  <a:gd name="T69" fmla="*/ 33 h 69"/>
                  <a:gd name="T70" fmla="*/ 4 w 45"/>
                  <a:gd name="T71" fmla="*/ 33 h 69"/>
                  <a:gd name="T72" fmla="*/ 4 w 45"/>
                  <a:gd name="T73" fmla="*/ 33 h 69"/>
                  <a:gd name="T74" fmla="*/ 4 w 45"/>
                  <a:gd name="T75" fmla="*/ 33 h 69"/>
                  <a:gd name="T76" fmla="*/ 4 w 45"/>
                  <a:gd name="T77" fmla="*/ 33 h 69"/>
                  <a:gd name="T78" fmla="*/ 3 w 45"/>
                  <a:gd name="T79" fmla="*/ 33 h 69"/>
                  <a:gd name="T80" fmla="*/ 3 w 45"/>
                  <a:gd name="T81" fmla="*/ 33 h 69"/>
                  <a:gd name="T82" fmla="*/ 6 w 45"/>
                  <a:gd name="T83" fmla="*/ 67 h 69"/>
                  <a:gd name="T84" fmla="*/ 6 w 45"/>
                  <a:gd name="T85" fmla="*/ 67 h 69"/>
                  <a:gd name="T86" fmla="*/ 6 w 45"/>
                  <a:gd name="T87" fmla="*/ 67 h 69"/>
                  <a:gd name="T88" fmla="*/ 7 w 45"/>
                  <a:gd name="T89" fmla="*/ 66 h 69"/>
                  <a:gd name="T90" fmla="*/ 14 w 45"/>
                  <a:gd name="T91" fmla="*/ 6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45" h="69">
                    <a:moveTo>
                      <a:pt x="14" y="60"/>
                    </a:moveTo>
                    <a:cubicBezTo>
                      <a:pt x="13" y="61"/>
                      <a:pt x="14" y="62"/>
                      <a:pt x="14" y="63"/>
                    </a:cubicBezTo>
                    <a:cubicBezTo>
                      <a:pt x="21" y="61"/>
                      <a:pt x="28" y="57"/>
                      <a:pt x="32" y="60"/>
                    </a:cubicBezTo>
                    <a:cubicBezTo>
                      <a:pt x="34" y="60"/>
                      <a:pt x="33" y="54"/>
                      <a:pt x="36" y="52"/>
                    </a:cubicBezTo>
                    <a:cubicBezTo>
                      <a:pt x="38" y="56"/>
                      <a:pt x="38" y="56"/>
                      <a:pt x="38" y="56"/>
                    </a:cubicBezTo>
                    <a:cubicBezTo>
                      <a:pt x="39" y="53"/>
                      <a:pt x="45" y="56"/>
                      <a:pt x="42" y="50"/>
                    </a:cubicBezTo>
                    <a:cubicBezTo>
                      <a:pt x="41" y="49"/>
                      <a:pt x="41" y="53"/>
                      <a:pt x="39" y="52"/>
                    </a:cubicBezTo>
                    <a:cubicBezTo>
                      <a:pt x="39" y="50"/>
                      <a:pt x="39" y="50"/>
                      <a:pt x="39" y="50"/>
                    </a:cubicBezTo>
                    <a:cubicBezTo>
                      <a:pt x="36" y="52"/>
                      <a:pt x="36" y="52"/>
                      <a:pt x="36" y="52"/>
                    </a:cubicBezTo>
                    <a:cubicBezTo>
                      <a:pt x="37" y="49"/>
                      <a:pt x="37" y="49"/>
                      <a:pt x="37" y="49"/>
                    </a:cubicBezTo>
                    <a:cubicBezTo>
                      <a:pt x="31" y="46"/>
                      <a:pt x="36" y="58"/>
                      <a:pt x="30" y="57"/>
                    </a:cubicBezTo>
                    <a:cubicBezTo>
                      <a:pt x="29" y="51"/>
                      <a:pt x="29" y="51"/>
                      <a:pt x="29" y="51"/>
                    </a:cubicBezTo>
                    <a:cubicBezTo>
                      <a:pt x="25" y="51"/>
                      <a:pt x="24" y="54"/>
                      <a:pt x="20" y="51"/>
                    </a:cubicBezTo>
                    <a:cubicBezTo>
                      <a:pt x="20" y="51"/>
                      <a:pt x="21" y="54"/>
                      <a:pt x="21" y="53"/>
                    </a:cubicBezTo>
                    <a:cubicBezTo>
                      <a:pt x="21" y="53"/>
                      <a:pt x="23" y="55"/>
                      <a:pt x="23" y="57"/>
                    </a:cubicBezTo>
                    <a:cubicBezTo>
                      <a:pt x="19" y="63"/>
                      <a:pt x="23" y="53"/>
                      <a:pt x="18" y="52"/>
                    </a:cubicBezTo>
                    <a:cubicBezTo>
                      <a:pt x="15" y="57"/>
                      <a:pt x="8" y="62"/>
                      <a:pt x="4" y="59"/>
                    </a:cubicBezTo>
                    <a:cubicBezTo>
                      <a:pt x="5" y="61"/>
                      <a:pt x="5" y="61"/>
                      <a:pt x="5" y="61"/>
                    </a:cubicBezTo>
                    <a:cubicBezTo>
                      <a:pt x="5" y="62"/>
                      <a:pt x="5" y="62"/>
                      <a:pt x="5" y="62"/>
                    </a:cubicBezTo>
                    <a:cubicBezTo>
                      <a:pt x="5" y="63"/>
                      <a:pt x="5" y="63"/>
                      <a:pt x="5" y="63"/>
                    </a:cubicBezTo>
                    <a:cubicBezTo>
                      <a:pt x="5" y="63"/>
                      <a:pt x="5" y="63"/>
                      <a:pt x="5" y="63"/>
                    </a:cubicBezTo>
                    <a:cubicBezTo>
                      <a:pt x="5" y="63"/>
                      <a:pt x="5" y="63"/>
                      <a:pt x="5" y="63"/>
                    </a:cubicBezTo>
                    <a:cubicBezTo>
                      <a:pt x="5" y="63"/>
                      <a:pt x="5" y="63"/>
                      <a:pt x="5" y="63"/>
                    </a:cubicBezTo>
                    <a:cubicBezTo>
                      <a:pt x="5" y="63"/>
                      <a:pt x="5" y="63"/>
                      <a:pt x="5" y="63"/>
                    </a:cubicBezTo>
                    <a:cubicBezTo>
                      <a:pt x="5" y="63"/>
                      <a:pt x="5" y="63"/>
                      <a:pt x="5" y="63"/>
                    </a:cubicBezTo>
                    <a:cubicBezTo>
                      <a:pt x="5" y="63"/>
                      <a:pt x="5" y="63"/>
                      <a:pt x="5" y="63"/>
                    </a:cubicBezTo>
                    <a:cubicBezTo>
                      <a:pt x="5" y="63"/>
                      <a:pt x="5" y="63"/>
                      <a:pt x="5" y="63"/>
                    </a:cubicBezTo>
                    <a:cubicBezTo>
                      <a:pt x="6" y="69"/>
                      <a:pt x="1" y="13"/>
                      <a:pt x="3" y="37"/>
                    </a:cubicBezTo>
                    <a:cubicBezTo>
                      <a:pt x="3" y="37"/>
                      <a:pt x="3" y="37"/>
                      <a:pt x="3" y="37"/>
                    </a:cubicBezTo>
                    <a:cubicBezTo>
                      <a:pt x="5" y="36"/>
                      <a:pt x="7" y="36"/>
                      <a:pt x="9" y="37"/>
                    </a:cubicBezTo>
                    <a:cubicBezTo>
                      <a:pt x="10" y="40"/>
                      <a:pt x="7" y="40"/>
                      <a:pt x="6" y="41"/>
                    </a:cubicBezTo>
                    <a:cubicBezTo>
                      <a:pt x="7" y="42"/>
                      <a:pt x="8" y="44"/>
                      <a:pt x="10" y="44"/>
                    </a:cubicBezTo>
                    <a:cubicBezTo>
                      <a:pt x="9" y="40"/>
                      <a:pt x="12" y="37"/>
                      <a:pt x="18" y="37"/>
                    </a:cubicBezTo>
                    <a:cubicBezTo>
                      <a:pt x="16" y="35"/>
                      <a:pt x="13" y="34"/>
                      <a:pt x="10" y="33"/>
                    </a:cubicBezTo>
                    <a:cubicBezTo>
                      <a:pt x="6" y="33"/>
                      <a:pt x="6" y="33"/>
                      <a:pt x="6" y="33"/>
                    </a:cubicBezTo>
                    <a:cubicBezTo>
                      <a:pt x="4" y="33"/>
                      <a:pt x="4" y="33"/>
                      <a:pt x="4" y="33"/>
                    </a:cubicBezTo>
                    <a:cubicBezTo>
                      <a:pt x="4" y="33"/>
                      <a:pt x="4" y="33"/>
                      <a:pt x="4" y="33"/>
                    </a:cubicBezTo>
                    <a:cubicBezTo>
                      <a:pt x="4" y="33"/>
                      <a:pt x="4" y="33"/>
                      <a:pt x="4" y="33"/>
                    </a:cubicBezTo>
                    <a:cubicBezTo>
                      <a:pt x="4" y="33"/>
                      <a:pt x="4" y="33"/>
                      <a:pt x="4" y="33"/>
                    </a:cubicBezTo>
                    <a:cubicBezTo>
                      <a:pt x="3" y="33"/>
                      <a:pt x="3" y="33"/>
                      <a:pt x="3" y="33"/>
                    </a:cubicBezTo>
                    <a:cubicBezTo>
                      <a:pt x="3" y="33"/>
                      <a:pt x="3" y="33"/>
                      <a:pt x="3" y="33"/>
                    </a:cubicBezTo>
                    <a:cubicBezTo>
                      <a:pt x="5" y="48"/>
                      <a:pt x="0" y="0"/>
                      <a:pt x="6" y="67"/>
                    </a:cubicBezTo>
                    <a:cubicBezTo>
                      <a:pt x="6" y="67"/>
                      <a:pt x="6" y="67"/>
                      <a:pt x="6" y="67"/>
                    </a:cubicBezTo>
                    <a:cubicBezTo>
                      <a:pt x="6" y="67"/>
                      <a:pt x="6" y="67"/>
                      <a:pt x="6" y="67"/>
                    </a:cubicBezTo>
                    <a:cubicBezTo>
                      <a:pt x="7" y="66"/>
                      <a:pt x="7" y="66"/>
                      <a:pt x="7" y="66"/>
                    </a:cubicBezTo>
                    <a:cubicBezTo>
                      <a:pt x="9" y="63"/>
                      <a:pt x="11" y="60"/>
                      <a:pt x="14" y="6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745" name="Freeform 1439">
                <a:extLst>
                  <a:ext uri="{FF2B5EF4-FFF2-40B4-BE49-F238E27FC236}">
                    <a16:creationId xmlns:a16="http://schemas.microsoft.com/office/drawing/2014/main" xmlns="" id="{3881EB3E-05D3-1946-BF43-F1C5D6146D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62" y="3015"/>
                <a:ext cx="1" cy="1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0 h 1"/>
                  <a:gd name="T4" fmla="*/ 0 w 1"/>
                  <a:gd name="T5" fmla="*/ 1 h 1"/>
                  <a:gd name="T6" fmla="*/ 0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lnTo>
                      <a:pt x="1" y="0"/>
                    </a:ln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746" name="Freeform 1440">
                <a:extLst>
                  <a:ext uri="{FF2B5EF4-FFF2-40B4-BE49-F238E27FC236}">
                    <a16:creationId xmlns:a16="http://schemas.microsoft.com/office/drawing/2014/main" xmlns="" id="{F262083C-650D-8041-8F79-23B08DB85C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18" y="3034"/>
                <a:ext cx="2" cy="2"/>
              </a:xfrm>
              <a:custGeom>
                <a:avLst/>
                <a:gdLst>
                  <a:gd name="T0" fmla="*/ 2 w 2"/>
                  <a:gd name="T1" fmla="*/ 0 h 2"/>
                  <a:gd name="T2" fmla="*/ 1 w 2"/>
                  <a:gd name="T3" fmla="*/ 0 h 2"/>
                  <a:gd name="T4" fmla="*/ 0 w 2"/>
                  <a:gd name="T5" fmla="*/ 2 h 2"/>
                  <a:gd name="T6" fmla="*/ 2 w 2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2" y="0"/>
                    </a:moveTo>
                    <a:lnTo>
                      <a:pt x="1" y="0"/>
                    </a:lnTo>
                    <a:lnTo>
                      <a:pt x="0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747" name="Freeform 1441">
                <a:extLst>
                  <a:ext uri="{FF2B5EF4-FFF2-40B4-BE49-F238E27FC236}">
                    <a16:creationId xmlns:a16="http://schemas.microsoft.com/office/drawing/2014/main" xmlns="" id="{2AE168C1-369B-574D-A4F2-631028CAE9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07" y="3023"/>
                <a:ext cx="12" cy="14"/>
              </a:xfrm>
              <a:custGeom>
                <a:avLst/>
                <a:gdLst>
                  <a:gd name="T0" fmla="*/ 5 w 13"/>
                  <a:gd name="T1" fmla="*/ 0 h 16"/>
                  <a:gd name="T2" fmla="*/ 1 w 13"/>
                  <a:gd name="T3" fmla="*/ 1 h 16"/>
                  <a:gd name="T4" fmla="*/ 6 w 13"/>
                  <a:gd name="T5" fmla="*/ 16 h 16"/>
                  <a:gd name="T6" fmla="*/ 12 w 13"/>
                  <a:gd name="T7" fmla="*/ 7 h 16"/>
                  <a:gd name="T8" fmla="*/ 6 w 13"/>
                  <a:gd name="T9" fmla="*/ 10 h 16"/>
                  <a:gd name="T10" fmla="*/ 11 w 13"/>
                  <a:gd name="T11" fmla="*/ 3 h 16"/>
                  <a:gd name="T12" fmla="*/ 5 w 13"/>
                  <a:gd name="T13" fmla="*/ 4 h 16"/>
                  <a:gd name="T14" fmla="*/ 5 w 13"/>
                  <a:gd name="T15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" h="16">
                    <a:moveTo>
                      <a:pt x="5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3" y="12"/>
                      <a:pt x="0" y="9"/>
                      <a:pt x="6" y="16"/>
                    </a:cubicBezTo>
                    <a:cubicBezTo>
                      <a:pt x="8" y="14"/>
                      <a:pt x="13" y="11"/>
                      <a:pt x="12" y="7"/>
                    </a:cubicBezTo>
                    <a:cubicBezTo>
                      <a:pt x="11" y="7"/>
                      <a:pt x="8" y="11"/>
                      <a:pt x="6" y="10"/>
                    </a:cubicBezTo>
                    <a:cubicBezTo>
                      <a:pt x="7" y="7"/>
                      <a:pt x="10" y="7"/>
                      <a:pt x="11" y="3"/>
                    </a:cubicBezTo>
                    <a:cubicBezTo>
                      <a:pt x="8" y="0"/>
                      <a:pt x="9" y="6"/>
                      <a:pt x="5" y="4"/>
                    </a:cubicBez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748" name="Freeform 1442">
                <a:extLst>
                  <a:ext uri="{FF2B5EF4-FFF2-40B4-BE49-F238E27FC236}">
                    <a16:creationId xmlns:a16="http://schemas.microsoft.com/office/drawing/2014/main" xmlns="" id="{889B9EE5-296F-1940-A6B3-6A40C7FC83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07" y="3028"/>
                <a:ext cx="1" cy="4"/>
              </a:xfrm>
              <a:custGeom>
                <a:avLst/>
                <a:gdLst>
                  <a:gd name="T0" fmla="*/ 1 w 2"/>
                  <a:gd name="T1" fmla="*/ 5 h 5"/>
                  <a:gd name="T2" fmla="*/ 2 w 2"/>
                  <a:gd name="T3" fmla="*/ 0 h 5"/>
                  <a:gd name="T4" fmla="*/ 1 w 2"/>
                  <a:gd name="T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5">
                    <a:moveTo>
                      <a:pt x="1" y="5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2" y="2"/>
                      <a:pt x="0" y="4"/>
                      <a:pt x="1" y="5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749" name="Freeform 1443">
                <a:extLst>
                  <a:ext uri="{FF2B5EF4-FFF2-40B4-BE49-F238E27FC236}">
                    <a16:creationId xmlns:a16="http://schemas.microsoft.com/office/drawing/2014/main" xmlns="" id="{7F18D2EB-D487-5946-81CE-1D92BF7EFD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03" y="3029"/>
                <a:ext cx="3" cy="5"/>
              </a:xfrm>
              <a:custGeom>
                <a:avLst/>
                <a:gdLst>
                  <a:gd name="T0" fmla="*/ 3 w 3"/>
                  <a:gd name="T1" fmla="*/ 4 h 6"/>
                  <a:gd name="T2" fmla="*/ 3 w 3"/>
                  <a:gd name="T3" fmla="*/ 0 h 6"/>
                  <a:gd name="T4" fmla="*/ 0 w 3"/>
                  <a:gd name="T5" fmla="*/ 6 h 6"/>
                  <a:gd name="T6" fmla="*/ 3 w 3"/>
                  <a:gd name="T7" fmla="*/ 4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6">
                    <a:moveTo>
                      <a:pt x="3" y="4"/>
                    </a:moveTo>
                    <a:cubicBezTo>
                      <a:pt x="1" y="4"/>
                      <a:pt x="3" y="0"/>
                      <a:pt x="3" y="0"/>
                    </a:cubicBezTo>
                    <a:cubicBezTo>
                      <a:pt x="0" y="6"/>
                      <a:pt x="0" y="6"/>
                      <a:pt x="0" y="6"/>
                    </a:cubicBezTo>
                    <a:lnTo>
                      <a:pt x="3" y="4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750" name="Freeform 1444">
                <a:extLst>
                  <a:ext uri="{FF2B5EF4-FFF2-40B4-BE49-F238E27FC236}">
                    <a16:creationId xmlns:a16="http://schemas.microsoft.com/office/drawing/2014/main" xmlns="" id="{939ED642-E516-474E-92C8-EE9E70E62F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96" y="3033"/>
                <a:ext cx="1" cy="1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0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1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751" name="Freeform 1445">
                <a:extLst>
                  <a:ext uri="{FF2B5EF4-FFF2-40B4-BE49-F238E27FC236}">
                    <a16:creationId xmlns:a16="http://schemas.microsoft.com/office/drawing/2014/main" xmlns="" id="{3C3B7092-D432-C74A-B54F-ADED3F83EE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93" y="3025"/>
                <a:ext cx="8" cy="10"/>
              </a:xfrm>
              <a:custGeom>
                <a:avLst/>
                <a:gdLst>
                  <a:gd name="T0" fmla="*/ 0 w 10"/>
                  <a:gd name="T1" fmla="*/ 9 h 12"/>
                  <a:gd name="T2" fmla="*/ 4 w 10"/>
                  <a:gd name="T3" fmla="*/ 9 h 12"/>
                  <a:gd name="T4" fmla="*/ 4 w 10"/>
                  <a:gd name="T5" fmla="*/ 9 h 12"/>
                  <a:gd name="T6" fmla="*/ 6 w 10"/>
                  <a:gd name="T7" fmla="*/ 3 h 12"/>
                  <a:gd name="T8" fmla="*/ 10 w 10"/>
                  <a:gd name="T9" fmla="*/ 4 h 12"/>
                  <a:gd name="T10" fmla="*/ 8 w 10"/>
                  <a:gd name="T11" fmla="*/ 0 h 12"/>
                  <a:gd name="T12" fmla="*/ 0 w 10"/>
                  <a:gd name="T13" fmla="*/ 9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" h="12">
                    <a:moveTo>
                      <a:pt x="0" y="9"/>
                    </a:moveTo>
                    <a:cubicBezTo>
                      <a:pt x="1" y="12"/>
                      <a:pt x="3" y="10"/>
                      <a:pt x="4" y="9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3" y="7"/>
                      <a:pt x="4" y="2"/>
                      <a:pt x="6" y="3"/>
                    </a:cubicBezTo>
                    <a:cubicBezTo>
                      <a:pt x="9" y="2"/>
                      <a:pt x="8" y="7"/>
                      <a:pt x="10" y="4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4" y="1"/>
                      <a:pt x="2" y="7"/>
                      <a:pt x="0" y="9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752" name="Freeform 1446">
                <a:extLst>
                  <a:ext uri="{FF2B5EF4-FFF2-40B4-BE49-F238E27FC236}">
                    <a16:creationId xmlns:a16="http://schemas.microsoft.com/office/drawing/2014/main" xmlns="" id="{80757FA4-4A4F-DB4A-A1C7-B81B14D384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97" y="3032"/>
                <a:ext cx="2" cy="1"/>
              </a:xfrm>
              <a:custGeom>
                <a:avLst/>
                <a:gdLst>
                  <a:gd name="T0" fmla="*/ 0 w 2"/>
                  <a:gd name="T1" fmla="*/ 1 h 1"/>
                  <a:gd name="T2" fmla="*/ 2 w 2"/>
                  <a:gd name="T3" fmla="*/ 0 h 1"/>
                  <a:gd name="T4" fmla="*/ 0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0" y="1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1" y="0"/>
                      <a:pt x="0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753" name="Freeform 1447">
                <a:extLst>
                  <a:ext uri="{FF2B5EF4-FFF2-40B4-BE49-F238E27FC236}">
                    <a16:creationId xmlns:a16="http://schemas.microsoft.com/office/drawing/2014/main" xmlns="" id="{DC2EDD24-24AA-0A4C-9A3D-7F098F8A0B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01" y="3030"/>
                <a:ext cx="1" cy="3"/>
              </a:xfrm>
              <a:custGeom>
                <a:avLst/>
                <a:gdLst>
                  <a:gd name="T0" fmla="*/ 0 w 1"/>
                  <a:gd name="T1" fmla="*/ 3 h 3"/>
                  <a:gd name="T2" fmla="*/ 1 w 1"/>
                  <a:gd name="T3" fmla="*/ 2 h 3"/>
                  <a:gd name="T4" fmla="*/ 1 w 1"/>
                  <a:gd name="T5" fmla="*/ 0 h 3"/>
                  <a:gd name="T6" fmla="*/ 0 w 1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3">
                    <a:moveTo>
                      <a:pt x="0" y="3"/>
                    </a:moveTo>
                    <a:lnTo>
                      <a:pt x="1" y="2"/>
                    </a:lnTo>
                    <a:lnTo>
                      <a:pt x="1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754" name="Freeform 1448">
                <a:extLst>
                  <a:ext uri="{FF2B5EF4-FFF2-40B4-BE49-F238E27FC236}">
                    <a16:creationId xmlns:a16="http://schemas.microsoft.com/office/drawing/2014/main" xmlns="" id="{E2514F7A-EDCB-3E40-8BAA-270D7B33E9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83" y="3022"/>
                <a:ext cx="9" cy="12"/>
              </a:xfrm>
              <a:custGeom>
                <a:avLst/>
                <a:gdLst>
                  <a:gd name="T0" fmla="*/ 3 w 10"/>
                  <a:gd name="T1" fmla="*/ 13 h 13"/>
                  <a:gd name="T2" fmla="*/ 10 w 10"/>
                  <a:gd name="T3" fmla="*/ 8 h 13"/>
                  <a:gd name="T4" fmla="*/ 5 w 10"/>
                  <a:gd name="T5" fmla="*/ 0 h 13"/>
                  <a:gd name="T6" fmla="*/ 1 w 10"/>
                  <a:gd name="T7" fmla="*/ 2 h 13"/>
                  <a:gd name="T8" fmla="*/ 3 w 10"/>
                  <a:gd name="T9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13">
                    <a:moveTo>
                      <a:pt x="3" y="13"/>
                    </a:moveTo>
                    <a:cubicBezTo>
                      <a:pt x="4" y="6"/>
                      <a:pt x="9" y="13"/>
                      <a:pt x="10" y="8"/>
                    </a:cubicBezTo>
                    <a:cubicBezTo>
                      <a:pt x="7" y="9"/>
                      <a:pt x="4" y="4"/>
                      <a:pt x="5" y="0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0" y="5"/>
                      <a:pt x="2" y="10"/>
                      <a:pt x="3" y="13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755" name="Freeform 1449">
                <a:extLst>
                  <a:ext uri="{FF2B5EF4-FFF2-40B4-BE49-F238E27FC236}">
                    <a16:creationId xmlns:a16="http://schemas.microsoft.com/office/drawing/2014/main" xmlns="" id="{21924A2D-B7BB-3A49-9656-BD9A87B6BC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80" y="3019"/>
                <a:ext cx="0" cy="1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756" name="Freeform 1450">
                <a:extLst>
                  <a:ext uri="{FF2B5EF4-FFF2-40B4-BE49-F238E27FC236}">
                    <a16:creationId xmlns:a16="http://schemas.microsoft.com/office/drawing/2014/main" xmlns="" id="{386424C3-4ACB-274B-9E8B-7FF05F2AC5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65" y="3016"/>
                <a:ext cx="17" cy="14"/>
              </a:xfrm>
              <a:custGeom>
                <a:avLst/>
                <a:gdLst>
                  <a:gd name="T0" fmla="*/ 0 w 20"/>
                  <a:gd name="T1" fmla="*/ 15 h 17"/>
                  <a:gd name="T2" fmla="*/ 8 w 20"/>
                  <a:gd name="T3" fmla="*/ 9 h 17"/>
                  <a:gd name="T4" fmla="*/ 6 w 20"/>
                  <a:gd name="T5" fmla="*/ 14 h 17"/>
                  <a:gd name="T6" fmla="*/ 13 w 20"/>
                  <a:gd name="T7" fmla="*/ 11 h 17"/>
                  <a:gd name="T8" fmla="*/ 9 w 20"/>
                  <a:gd name="T9" fmla="*/ 17 h 17"/>
                  <a:gd name="T10" fmla="*/ 16 w 20"/>
                  <a:gd name="T11" fmla="*/ 11 h 17"/>
                  <a:gd name="T12" fmla="*/ 20 w 20"/>
                  <a:gd name="T13" fmla="*/ 15 h 17"/>
                  <a:gd name="T14" fmla="*/ 18 w 20"/>
                  <a:gd name="T15" fmla="*/ 9 h 17"/>
                  <a:gd name="T16" fmla="*/ 15 w 20"/>
                  <a:gd name="T17" fmla="*/ 9 h 17"/>
                  <a:gd name="T18" fmla="*/ 17 w 20"/>
                  <a:gd name="T19" fmla="*/ 5 h 17"/>
                  <a:gd name="T20" fmla="*/ 6 w 20"/>
                  <a:gd name="T21" fmla="*/ 1 h 17"/>
                  <a:gd name="T22" fmla="*/ 0 w 20"/>
                  <a:gd name="T23" fmla="*/ 15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0" h="17">
                    <a:moveTo>
                      <a:pt x="0" y="15"/>
                    </a:moveTo>
                    <a:cubicBezTo>
                      <a:pt x="8" y="9"/>
                      <a:pt x="8" y="9"/>
                      <a:pt x="8" y="9"/>
                    </a:cubicBezTo>
                    <a:cubicBezTo>
                      <a:pt x="7" y="11"/>
                      <a:pt x="7" y="13"/>
                      <a:pt x="6" y="14"/>
                    </a:cubicBezTo>
                    <a:cubicBezTo>
                      <a:pt x="9" y="14"/>
                      <a:pt x="10" y="10"/>
                      <a:pt x="13" y="11"/>
                    </a:cubicBezTo>
                    <a:cubicBezTo>
                      <a:pt x="14" y="17"/>
                      <a:pt x="7" y="11"/>
                      <a:pt x="9" y="17"/>
                    </a:cubicBezTo>
                    <a:cubicBezTo>
                      <a:pt x="11" y="17"/>
                      <a:pt x="14" y="16"/>
                      <a:pt x="16" y="11"/>
                    </a:cubicBezTo>
                    <a:cubicBezTo>
                      <a:pt x="20" y="15"/>
                      <a:pt x="20" y="15"/>
                      <a:pt x="20" y="15"/>
                    </a:cubicBezTo>
                    <a:cubicBezTo>
                      <a:pt x="18" y="9"/>
                      <a:pt x="18" y="9"/>
                      <a:pt x="18" y="9"/>
                    </a:cubicBezTo>
                    <a:cubicBezTo>
                      <a:pt x="17" y="7"/>
                      <a:pt x="16" y="14"/>
                      <a:pt x="15" y="9"/>
                    </a:cubicBezTo>
                    <a:cubicBezTo>
                      <a:pt x="14" y="6"/>
                      <a:pt x="16" y="6"/>
                      <a:pt x="17" y="5"/>
                    </a:cubicBezTo>
                    <a:cubicBezTo>
                      <a:pt x="14" y="7"/>
                      <a:pt x="10" y="0"/>
                      <a:pt x="6" y="1"/>
                    </a:cubicBezTo>
                    <a:cubicBezTo>
                      <a:pt x="1" y="1"/>
                      <a:pt x="3" y="12"/>
                      <a:pt x="0" y="15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757" name="Freeform 1451">
                <a:extLst>
                  <a:ext uri="{FF2B5EF4-FFF2-40B4-BE49-F238E27FC236}">
                    <a16:creationId xmlns:a16="http://schemas.microsoft.com/office/drawing/2014/main" xmlns="" id="{48550909-4807-EB4B-B0B5-076827DAFD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63" y="3020"/>
                <a:ext cx="1" cy="3"/>
              </a:xfrm>
              <a:custGeom>
                <a:avLst/>
                <a:gdLst>
                  <a:gd name="T0" fmla="*/ 1 w 1"/>
                  <a:gd name="T1" fmla="*/ 2 h 3"/>
                  <a:gd name="T2" fmla="*/ 0 w 1"/>
                  <a:gd name="T3" fmla="*/ 0 h 3"/>
                  <a:gd name="T4" fmla="*/ 1 w 1"/>
                  <a:gd name="T5" fmla="*/ 3 h 3"/>
                  <a:gd name="T6" fmla="*/ 1 w 1"/>
                  <a:gd name="T7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3">
                    <a:moveTo>
                      <a:pt x="1" y="2"/>
                    </a:moveTo>
                    <a:lnTo>
                      <a:pt x="0" y="0"/>
                    </a:lnTo>
                    <a:lnTo>
                      <a:pt x="1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758" name="Freeform 1452">
                <a:extLst>
                  <a:ext uri="{FF2B5EF4-FFF2-40B4-BE49-F238E27FC236}">
                    <a16:creationId xmlns:a16="http://schemas.microsoft.com/office/drawing/2014/main" xmlns="" id="{E95322A6-3310-014B-835D-7C06A7489D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48" y="3016"/>
                <a:ext cx="15" cy="15"/>
              </a:xfrm>
              <a:custGeom>
                <a:avLst/>
                <a:gdLst>
                  <a:gd name="T0" fmla="*/ 10 w 17"/>
                  <a:gd name="T1" fmla="*/ 17 h 18"/>
                  <a:gd name="T2" fmla="*/ 15 w 17"/>
                  <a:gd name="T3" fmla="*/ 13 h 18"/>
                  <a:gd name="T4" fmla="*/ 16 w 17"/>
                  <a:gd name="T5" fmla="*/ 16 h 18"/>
                  <a:gd name="T6" fmla="*/ 16 w 17"/>
                  <a:gd name="T7" fmla="*/ 10 h 18"/>
                  <a:gd name="T8" fmla="*/ 9 w 17"/>
                  <a:gd name="T9" fmla="*/ 14 h 18"/>
                  <a:gd name="T10" fmla="*/ 6 w 17"/>
                  <a:gd name="T11" fmla="*/ 5 h 18"/>
                  <a:gd name="T12" fmla="*/ 11 w 17"/>
                  <a:gd name="T13" fmla="*/ 7 h 18"/>
                  <a:gd name="T14" fmla="*/ 0 w 17"/>
                  <a:gd name="T15" fmla="*/ 9 h 18"/>
                  <a:gd name="T16" fmla="*/ 2 w 17"/>
                  <a:gd name="T17" fmla="*/ 10 h 18"/>
                  <a:gd name="T18" fmla="*/ 0 w 17"/>
                  <a:gd name="T19" fmla="*/ 13 h 18"/>
                  <a:gd name="T20" fmla="*/ 10 w 17"/>
                  <a:gd name="T21" fmla="*/ 17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7" h="18">
                    <a:moveTo>
                      <a:pt x="10" y="17"/>
                    </a:moveTo>
                    <a:cubicBezTo>
                      <a:pt x="15" y="13"/>
                      <a:pt x="15" y="13"/>
                      <a:pt x="15" y="13"/>
                    </a:cubicBezTo>
                    <a:cubicBezTo>
                      <a:pt x="15" y="13"/>
                      <a:pt x="15" y="15"/>
                      <a:pt x="16" y="16"/>
                    </a:cubicBezTo>
                    <a:cubicBezTo>
                      <a:pt x="16" y="14"/>
                      <a:pt x="17" y="12"/>
                      <a:pt x="16" y="10"/>
                    </a:cubicBezTo>
                    <a:cubicBezTo>
                      <a:pt x="14" y="5"/>
                      <a:pt x="11" y="13"/>
                      <a:pt x="9" y="14"/>
                    </a:cubicBezTo>
                    <a:cubicBezTo>
                      <a:pt x="3" y="12"/>
                      <a:pt x="9" y="11"/>
                      <a:pt x="6" y="5"/>
                    </a:cubicBezTo>
                    <a:cubicBezTo>
                      <a:pt x="8" y="5"/>
                      <a:pt x="8" y="7"/>
                      <a:pt x="11" y="7"/>
                    </a:cubicBezTo>
                    <a:cubicBezTo>
                      <a:pt x="7" y="0"/>
                      <a:pt x="2" y="7"/>
                      <a:pt x="0" y="9"/>
                    </a:cubicBezTo>
                    <a:cubicBezTo>
                      <a:pt x="1" y="9"/>
                      <a:pt x="1" y="11"/>
                      <a:pt x="2" y="10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3" y="17"/>
                      <a:pt x="5" y="18"/>
                      <a:pt x="10" y="17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759" name="Freeform 1453">
                <a:extLst>
                  <a:ext uri="{FF2B5EF4-FFF2-40B4-BE49-F238E27FC236}">
                    <a16:creationId xmlns:a16="http://schemas.microsoft.com/office/drawing/2014/main" xmlns="" id="{1BAAF554-2F0A-BD49-8834-7374E2F148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62" y="3029"/>
                <a:ext cx="1" cy="3"/>
              </a:xfrm>
              <a:custGeom>
                <a:avLst/>
                <a:gdLst>
                  <a:gd name="T0" fmla="*/ 2 w 2"/>
                  <a:gd name="T1" fmla="*/ 1 h 3"/>
                  <a:gd name="T2" fmla="*/ 0 w 2"/>
                  <a:gd name="T3" fmla="*/ 0 h 3"/>
                  <a:gd name="T4" fmla="*/ 2 w 2"/>
                  <a:gd name="T5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3">
                    <a:moveTo>
                      <a:pt x="2" y="1"/>
                    </a:moveTo>
                    <a:cubicBezTo>
                      <a:pt x="1" y="1"/>
                      <a:pt x="0" y="1"/>
                      <a:pt x="0" y="0"/>
                    </a:cubicBezTo>
                    <a:cubicBezTo>
                      <a:pt x="0" y="2"/>
                      <a:pt x="1" y="3"/>
                      <a:pt x="2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760" name="Freeform 1454">
                <a:extLst>
                  <a:ext uri="{FF2B5EF4-FFF2-40B4-BE49-F238E27FC236}">
                    <a16:creationId xmlns:a16="http://schemas.microsoft.com/office/drawing/2014/main" xmlns="" id="{F0FEF6B4-9A44-3F4D-B1DF-4C1D07D4E0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47" y="3022"/>
                <a:ext cx="1" cy="1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1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0" y="1"/>
                      <a:pt x="1" y="1"/>
                    </a:cubicBezTo>
                    <a:cubicBezTo>
                      <a:pt x="1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761" name="Freeform 1455">
                <a:extLst>
                  <a:ext uri="{FF2B5EF4-FFF2-40B4-BE49-F238E27FC236}">
                    <a16:creationId xmlns:a16="http://schemas.microsoft.com/office/drawing/2014/main" xmlns="" id="{421F57DF-5A63-DE46-80E9-DA50587FDB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46" y="3028"/>
                <a:ext cx="4" cy="3"/>
              </a:xfrm>
              <a:custGeom>
                <a:avLst/>
                <a:gdLst>
                  <a:gd name="T0" fmla="*/ 3 w 4"/>
                  <a:gd name="T1" fmla="*/ 1 h 3"/>
                  <a:gd name="T2" fmla="*/ 0 w 4"/>
                  <a:gd name="T3" fmla="*/ 0 h 3"/>
                  <a:gd name="T4" fmla="*/ 2 w 4"/>
                  <a:gd name="T5" fmla="*/ 3 h 3"/>
                  <a:gd name="T6" fmla="*/ 3 w 4"/>
                  <a:gd name="T7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3">
                    <a:moveTo>
                      <a:pt x="3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4" y="2"/>
                      <a:pt x="3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762" name="Freeform 1456">
                <a:extLst>
                  <a:ext uri="{FF2B5EF4-FFF2-40B4-BE49-F238E27FC236}">
                    <a16:creationId xmlns:a16="http://schemas.microsoft.com/office/drawing/2014/main" xmlns="" id="{3AC958B1-E3FA-2E48-8B2F-67D99AD9C2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0" y="3019"/>
                <a:ext cx="95" cy="21"/>
              </a:xfrm>
              <a:custGeom>
                <a:avLst/>
                <a:gdLst>
                  <a:gd name="T0" fmla="*/ 1 w 111"/>
                  <a:gd name="T1" fmla="*/ 11 h 25"/>
                  <a:gd name="T2" fmla="*/ 4 w 111"/>
                  <a:gd name="T3" fmla="*/ 14 h 25"/>
                  <a:gd name="T4" fmla="*/ 0 w 111"/>
                  <a:gd name="T5" fmla="*/ 18 h 25"/>
                  <a:gd name="T6" fmla="*/ 1 w 111"/>
                  <a:gd name="T7" fmla="*/ 25 h 25"/>
                  <a:gd name="T8" fmla="*/ 10 w 111"/>
                  <a:gd name="T9" fmla="*/ 22 h 25"/>
                  <a:gd name="T10" fmla="*/ 10 w 111"/>
                  <a:gd name="T11" fmla="*/ 25 h 25"/>
                  <a:gd name="T12" fmla="*/ 26 w 111"/>
                  <a:gd name="T13" fmla="*/ 22 h 25"/>
                  <a:gd name="T14" fmla="*/ 38 w 111"/>
                  <a:gd name="T15" fmla="*/ 19 h 25"/>
                  <a:gd name="T16" fmla="*/ 84 w 111"/>
                  <a:gd name="T17" fmla="*/ 17 h 25"/>
                  <a:gd name="T18" fmla="*/ 86 w 111"/>
                  <a:gd name="T19" fmla="*/ 10 h 25"/>
                  <a:gd name="T20" fmla="*/ 90 w 111"/>
                  <a:gd name="T21" fmla="*/ 14 h 25"/>
                  <a:gd name="T22" fmla="*/ 87 w 111"/>
                  <a:gd name="T23" fmla="*/ 14 h 25"/>
                  <a:gd name="T24" fmla="*/ 100 w 111"/>
                  <a:gd name="T25" fmla="*/ 15 h 25"/>
                  <a:gd name="T26" fmla="*/ 100 w 111"/>
                  <a:gd name="T27" fmla="*/ 8 h 25"/>
                  <a:gd name="T28" fmla="*/ 106 w 111"/>
                  <a:gd name="T29" fmla="*/ 15 h 25"/>
                  <a:gd name="T30" fmla="*/ 111 w 111"/>
                  <a:gd name="T31" fmla="*/ 10 h 25"/>
                  <a:gd name="T32" fmla="*/ 105 w 111"/>
                  <a:gd name="T33" fmla="*/ 5 h 25"/>
                  <a:gd name="T34" fmla="*/ 109 w 111"/>
                  <a:gd name="T35" fmla="*/ 2 h 25"/>
                  <a:gd name="T36" fmla="*/ 79 w 111"/>
                  <a:gd name="T37" fmla="*/ 13 h 25"/>
                  <a:gd name="T38" fmla="*/ 80 w 111"/>
                  <a:gd name="T39" fmla="*/ 9 h 25"/>
                  <a:gd name="T40" fmla="*/ 61 w 111"/>
                  <a:gd name="T41" fmla="*/ 6 h 25"/>
                  <a:gd name="T42" fmla="*/ 55 w 111"/>
                  <a:gd name="T43" fmla="*/ 14 h 25"/>
                  <a:gd name="T44" fmla="*/ 51 w 111"/>
                  <a:gd name="T45" fmla="*/ 11 h 25"/>
                  <a:gd name="T46" fmla="*/ 51 w 111"/>
                  <a:gd name="T47" fmla="*/ 14 h 25"/>
                  <a:gd name="T48" fmla="*/ 45 w 111"/>
                  <a:gd name="T49" fmla="*/ 11 h 25"/>
                  <a:gd name="T50" fmla="*/ 44 w 111"/>
                  <a:gd name="T51" fmla="*/ 19 h 25"/>
                  <a:gd name="T52" fmla="*/ 32 w 111"/>
                  <a:gd name="T53" fmla="*/ 8 h 25"/>
                  <a:gd name="T54" fmla="*/ 34 w 111"/>
                  <a:gd name="T55" fmla="*/ 12 h 25"/>
                  <a:gd name="T56" fmla="*/ 32 w 111"/>
                  <a:gd name="T57" fmla="*/ 16 h 25"/>
                  <a:gd name="T58" fmla="*/ 30 w 111"/>
                  <a:gd name="T59" fmla="*/ 9 h 25"/>
                  <a:gd name="T60" fmla="*/ 22 w 111"/>
                  <a:gd name="T61" fmla="*/ 14 h 25"/>
                  <a:gd name="T62" fmla="*/ 23 w 111"/>
                  <a:gd name="T63" fmla="*/ 18 h 25"/>
                  <a:gd name="T64" fmla="*/ 11 w 111"/>
                  <a:gd name="T65" fmla="*/ 17 h 25"/>
                  <a:gd name="T66" fmla="*/ 16 w 111"/>
                  <a:gd name="T67" fmla="*/ 10 h 25"/>
                  <a:gd name="T68" fmla="*/ 13 w 111"/>
                  <a:gd name="T69" fmla="*/ 7 h 25"/>
                  <a:gd name="T70" fmla="*/ 6 w 111"/>
                  <a:gd name="T71" fmla="*/ 16 h 25"/>
                  <a:gd name="T72" fmla="*/ 1 w 111"/>
                  <a:gd name="T73" fmla="*/ 11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11" h="25">
                    <a:moveTo>
                      <a:pt x="1" y="11"/>
                    </a:moveTo>
                    <a:cubicBezTo>
                      <a:pt x="1" y="13"/>
                      <a:pt x="2" y="14"/>
                      <a:pt x="4" y="14"/>
                    </a:cubicBezTo>
                    <a:cubicBezTo>
                      <a:pt x="4" y="17"/>
                      <a:pt x="1" y="16"/>
                      <a:pt x="0" y="18"/>
                    </a:cubicBezTo>
                    <a:cubicBezTo>
                      <a:pt x="3" y="20"/>
                      <a:pt x="0" y="22"/>
                      <a:pt x="1" y="25"/>
                    </a:cubicBezTo>
                    <a:cubicBezTo>
                      <a:pt x="5" y="25"/>
                      <a:pt x="6" y="21"/>
                      <a:pt x="10" y="22"/>
                    </a:cubicBezTo>
                    <a:cubicBezTo>
                      <a:pt x="10" y="25"/>
                      <a:pt x="10" y="25"/>
                      <a:pt x="10" y="25"/>
                    </a:cubicBezTo>
                    <a:cubicBezTo>
                      <a:pt x="15" y="23"/>
                      <a:pt x="22" y="19"/>
                      <a:pt x="26" y="22"/>
                    </a:cubicBezTo>
                    <a:cubicBezTo>
                      <a:pt x="30" y="23"/>
                      <a:pt x="33" y="21"/>
                      <a:pt x="38" y="19"/>
                    </a:cubicBezTo>
                    <a:cubicBezTo>
                      <a:pt x="53" y="20"/>
                      <a:pt x="68" y="15"/>
                      <a:pt x="84" y="17"/>
                    </a:cubicBezTo>
                    <a:cubicBezTo>
                      <a:pt x="86" y="10"/>
                      <a:pt x="86" y="10"/>
                      <a:pt x="86" y="10"/>
                    </a:cubicBezTo>
                    <a:cubicBezTo>
                      <a:pt x="87" y="14"/>
                      <a:pt x="90" y="10"/>
                      <a:pt x="90" y="14"/>
                    </a:cubicBezTo>
                    <a:cubicBezTo>
                      <a:pt x="89" y="14"/>
                      <a:pt x="88" y="14"/>
                      <a:pt x="87" y="14"/>
                    </a:cubicBezTo>
                    <a:cubicBezTo>
                      <a:pt x="91" y="20"/>
                      <a:pt x="96" y="13"/>
                      <a:pt x="100" y="15"/>
                    </a:cubicBezTo>
                    <a:cubicBezTo>
                      <a:pt x="100" y="14"/>
                      <a:pt x="99" y="9"/>
                      <a:pt x="100" y="8"/>
                    </a:cubicBezTo>
                    <a:cubicBezTo>
                      <a:pt x="100" y="15"/>
                      <a:pt x="105" y="7"/>
                      <a:pt x="106" y="15"/>
                    </a:cubicBezTo>
                    <a:cubicBezTo>
                      <a:pt x="111" y="17"/>
                      <a:pt x="106" y="9"/>
                      <a:pt x="111" y="10"/>
                    </a:cubicBezTo>
                    <a:cubicBezTo>
                      <a:pt x="111" y="6"/>
                      <a:pt x="106" y="8"/>
                      <a:pt x="105" y="5"/>
                    </a:cubicBezTo>
                    <a:cubicBezTo>
                      <a:pt x="107" y="2"/>
                      <a:pt x="109" y="6"/>
                      <a:pt x="109" y="2"/>
                    </a:cubicBezTo>
                    <a:cubicBezTo>
                      <a:pt x="102" y="0"/>
                      <a:pt x="89" y="10"/>
                      <a:pt x="79" y="13"/>
                    </a:cubicBezTo>
                    <a:cubicBezTo>
                      <a:pt x="80" y="9"/>
                      <a:pt x="80" y="9"/>
                      <a:pt x="80" y="9"/>
                    </a:cubicBezTo>
                    <a:cubicBezTo>
                      <a:pt x="75" y="12"/>
                      <a:pt x="66" y="13"/>
                      <a:pt x="61" y="6"/>
                    </a:cubicBezTo>
                    <a:cubicBezTo>
                      <a:pt x="63" y="10"/>
                      <a:pt x="53" y="5"/>
                      <a:pt x="55" y="14"/>
                    </a:cubicBezTo>
                    <a:cubicBezTo>
                      <a:pt x="53" y="12"/>
                      <a:pt x="53" y="12"/>
                      <a:pt x="51" y="11"/>
                    </a:cubicBezTo>
                    <a:cubicBezTo>
                      <a:pt x="51" y="14"/>
                      <a:pt x="51" y="14"/>
                      <a:pt x="51" y="14"/>
                    </a:cubicBezTo>
                    <a:cubicBezTo>
                      <a:pt x="48" y="14"/>
                      <a:pt x="48" y="10"/>
                      <a:pt x="45" y="11"/>
                    </a:cubicBezTo>
                    <a:cubicBezTo>
                      <a:pt x="47" y="14"/>
                      <a:pt x="45" y="15"/>
                      <a:pt x="44" y="19"/>
                    </a:cubicBezTo>
                    <a:cubicBezTo>
                      <a:pt x="40" y="15"/>
                      <a:pt x="36" y="12"/>
                      <a:pt x="32" y="8"/>
                    </a:cubicBezTo>
                    <a:cubicBezTo>
                      <a:pt x="33" y="10"/>
                      <a:pt x="33" y="11"/>
                      <a:pt x="34" y="12"/>
                    </a:cubicBezTo>
                    <a:cubicBezTo>
                      <a:pt x="32" y="11"/>
                      <a:pt x="33" y="15"/>
                      <a:pt x="32" y="16"/>
                    </a:cubicBezTo>
                    <a:cubicBezTo>
                      <a:pt x="30" y="16"/>
                      <a:pt x="30" y="12"/>
                      <a:pt x="30" y="9"/>
                    </a:cubicBezTo>
                    <a:cubicBezTo>
                      <a:pt x="26" y="8"/>
                      <a:pt x="25" y="17"/>
                      <a:pt x="22" y="14"/>
                    </a:cubicBezTo>
                    <a:cubicBezTo>
                      <a:pt x="23" y="18"/>
                      <a:pt x="23" y="18"/>
                      <a:pt x="23" y="18"/>
                    </a:cubicBezTo>
                    <a:cubicBezTo>
                      <a:pt x="19" y="19"/>
                      <a:pt x="16" y="16"/>
                      <a:pt x="11" y="17"/>
                    </a:cubicBezTo>
                    <a:cubicBezTo>
                      <a:pt x="9" y="12"/>
                      <a:pt x="14" y="12"/>
                      <a:pt x="16" y="10"/>
                    </a:cubicBezTo>
                    <a:cubicBezTo>
                      <a:pt x="15" y="9"/>
                      <a:pt x="13" y="9"/>
                      <a:pt x="13" y="7"/>
                    </a:cubicBezTo>
                    <a:cubicBezTo>
                      <a:pt x="11" y="10"/>
                      <a:pt x="8" y="14"/>
                      <a:pt x="6" y="16"/>
                    </a:cubicBezTo>
                    <a:cubicBezTo>
                      <a:pt x="8" y="10"/>
                      <a:pt x="2" y="11"/>
                      <a:pt x="1" y="1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763" name="Freeform 1457">
                <a:extLst>
                  <a:ext uri="{FF2B5EF4-FFF2-40B4-BE49-F238E27FC236}">
                    <a16:creationId xmlns:a16="http://schemas.microsoft.com/office/drawing/2014/main" xmlns="" id="{C6816E94-9870-0D4D-B75B-0E82440FAE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60" y="3023"/>
                <a:ext cx="2" cy="2"/>
              </a:xfrm>
              <a:custGeom>
                <a:avLst/>
                <a:gdLst>
                  <a:gd name="T0" fmla="*/ 1 w 2"/>
                  <a:gd name="T1" fmla="*/ 2 h 2"/>
                  <a:gd name="T2" fmla="*/ 2 w 2"/>
                  <a:gd name="T3" fmla="*/ 0 h 2"/>
                  <a:gd name="T4" fmla="*/ 0 w 2"/>
                  <a:gd name="T5" fmla="*/ 1 h 2"/>
                  <a:gd name="T6" fmla="*/ 1 w 2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lnTo>
                      <a:pt x="2" y="0"/>
                    </a:lnTo>
                    <a:lnTo>
                      <a:pt x="0" y="1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764" name="Freeform 1458">
                <a:extLst>
                  <a:ext uri="{FF2B5EF4-FFF2-40B4-BE49-F238E27FC236}">
                    <a16:creationId xmlns:a16="http://schemas.microsoft.com/office/drawing/2014/main" xmlns="" id="{3DD1693B-3F52-3F4D-829D-73DF67A3DA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0" y="3028"/>
                <a:ext cx="0" cy="0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765" name="Freeform 1459">
                <a:extLst>
                  <a:ext uri="{FF2B5EF4-FFF2-40B4-BE49-F238E27FC236}">
                    <a16:creationId xmlns:a16="http://schemas.microsoft.com/office/drawing/2014/main" xmlns="" id="{896467A5-3B47-914E-A95C-A248DC91FF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71" y="3038"/>
                <a:ext cx="2" cy="0"/>
              </a:xfrm>
              <a:custGeom>
                <a:avLst/>
                <a:gdLst>
                  <a:gd name="T0" fmla="*/ 2 w 2"/>
                  <a:gd name="T1" fmla="*/ 1 w 2"/>
                  <a:gd name="T2" fmla="*/ 0 w 2"/>
                  <a:gd name="T3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766" name="Freeform 1460">
                <a:extLst>
                  <a:ext uri="{FF2B5EF4-FFF2-40B4-BE49-F238E27FC236}">
                    <a16:creationId xmlns:a16="http://schemas.microsoft.com/office/drawing/2014/main" xmlns="" id="{4C818991-4B30-694A-BBBC-6FA00F86C5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75" y="3023"/>
                <a:ext cx="2" cy="3"/>
              </a:xfrm>
              <a:custGeom>
                <a:avLst/>
                <a:gdLst>
                  <a:gd name="T0" fmla="*/ 0 w 3"/>
                  <a:gd name="T1" fmla="*/ 0 h 3"/>
                  <a:gd name="T2" fmla="*/ 3 w 3"/>
                  <a:gd name="T3" fmla="*/ 3 h 3"/>
                  <a:gd name="T4" fmla="*/ 0 w 3"/>
                  <a:gd name="T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3">
                    <a:moveTo>
                      <a:pt x="0" y="0"/>
                    </a:moveTo>
                    <a:cubicBezTo>
                      <a:pt x="3" y="3"/>
                      <a:pt x="3" y="3"/>
                      <a:pt x="3" y="3"/>
                    </a:cubicBezTo>
                    <a:cubicBezTo>
                      <a:pt x="3" y="2"/>
                      <a:pt x="2" y="1"/>
                      <a:pt x="0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767" name="Freeform 1461">
                <a:extLst>
                  <a:ext uri="{FF2B5EF4-FFF2-40B4-BE49-F238E27FC236}">
                    <a16:creationId xmlns:a16="http://schemas.microsoft.com/office/drawing/2014/main" xmlns="" id="{86A54B2D-9A5E-834C-8D12-4CDE9CB04D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96" y="3022"/>
                <a:ext cx="3" cy="3"/>
              </a:xfrm>
              <a:custGeom>
                <a:avLst/>
                <a:gdLst>
                  <a:gd name="T0" fmla="*/ 2 w 3"/>
                  <a:gd name="T1" fmla="*/ 3 h 3"/>
                  <a:gd name="T2" fmla="*/ 3 w 3"/>
                  <a:gd name="T3" fmla="*/ 0 h 3"/>
                  <a:gd name="T4" fmla="*/ 2 w 3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3">
                    <a:moveTo>
                      <a:pt x="2" y="3"/>
                    </a:moveTo>
                    <a:cubicBezTo>
                      <a:pt x="3" y="2"/>
                      <a:pt x="2" y="1"/>
                      <a:pt x="3" y="0"/>
                    </a:cubicBezTo>
                    <a:cubicBezTo>
                      <a:pt x="1" y="0"/>
                      <a:pt x="0" y="1"/>
                      <a:pt x="2" y="3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768" name="Freeform 1462">
                <a:extLst>
                  <a:ext uri="{FF2B5EF4-FFF2-40B4-BE49-F238E27FC236}">
                    <a16:creationId xmlns:a16="http://schemas.microsoft.com/office/drawing/2014/main" xmlns="" id="{09EFE66C-4C7D-234C-A183-8BDD473AE9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2" y="3025"/>
                <a:ext cx="4" cy="2"/>
              </a:xfrm>
              <a:custGeom>
                <a:avLst/>
                <a:gdLst>
                  <a:gd name="T0" fmla="*/ 4 w 4"/>
                  <a:gd name="T1" fmla="*/ 0 h 2"/>
                  <a:gd name="T2" fmla="*/ 1 w 4"/>
                  <a:gd name="T3" fmla="*/ 1 h 2"/>
                  <a:gd name="T4" fmla="*/ 0 w 4"/>
                  <a:gd name="T5" fmla="*/ 2 h 2"/>
                  <a:gd name="T6" fmla="*/ 4 w 4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2">
                    <a:moveTo>
                      <a:pt x="4" y="0"/>
                    </a:moveTo>
                    <a:lnTo>
                      <a:pt x="1" y="1"/>
                    </a:lnTo>
                    <a:lnTo>
                      <a:pt x="0" y="2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769" name="Freeform 1463">
                <a:extLst>
                  <a:ext uri="{FF2B5EF4-FFF2-40B4-BE49-F238E27FC236}">
                    <a16:creationId xmlns:a16="http://schemas.microsoft.com/office/drawing/2014/main" xmlns="" id="{6D31C4AB-F801-D84B-9B2F-68C34ACBF8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95" y="3027"/>
                <a:ext cx="53" cy="21"/>
              </a:xfrm>
              <a:custGeom>
                <a:avLst/>
                <a:gdLst>
                  <a:gd name="T0" fmla="*/ 4 w 61"/>
                  <a:gd name="T1" fmla="*/ 21 h 25"/>
                  <a:gd name="T2" fmla="*/ 15 w 61"/>
                  <a:gd name="T3" fmla="*/ 23 h 25"/>
                  <a:gd name="T4" fmla="*/ 22 w 61"/>
                  <a:gd name="T5" fmla="*/ 12 h 25"/>
                  <a:gd name="T6" fmla="*/ 21 w 61"/>
                  <a:gd name="T7" fmla="*/ 22 h 25"/>
                  <a:gd name="T8" fmla="*/ 42 w 61"/>
                  <a:gd name="T9" fmla="*/ 14 h 25"/>
                  <a:gd name="T10" fmla="*/ 42 w 61"/>
                  <a:gd name="T11" fmla="*/ 17 h 25"/>
                  <a:gd name="T12" fmla="*/ 49 w 61"/>
                  <a:gd name="T13" fmla="*/ 7 h 25"/>
                  <a:gd name="T14" fmla="*/ 50 w 61"/>
                  <a:gd name="T15" fmla="*/ 18 h 25"/>
                  <a:gd name="T16" fmla="*/ 49 w 61"/>
                  <a:gd name="T17" fmla="*/ 19 h 25"/>
                  <a:gd name="T18" fmla="*/ 60 w 61"/>
                  <a:gd name="T19" fmla="*/ 15 h 25"/>
                  <a:gd name="T20" fmla="*/ 61 w 61"/>
                  <a:gd name="T21" fmla="*/ 9 h 25"/>
                  <a:gd name="T22" fmla="*/ 59 w 61"/>
                  <a:gd name="T23" fmla="*/ 3 h 25"/>
                  <a:gd name="T24" fmla="*/ 53 w 61"/>
                  <a:gd name="T25" fmla="*/ 8 h 25"/>
                  <a:gd name="T26" fmla="*/ 52 w 61"/>
                  <a:gd name="T27" fmla="*/ 4 h 25"/>
                  <a:gd name="T28" fmla="*/ 50 w 61"/>
                  <a:gd name="T29" fmla="*/ 7 h 25"/>
                  <a:gd name="T30" fmla="*/ 48 w 61"/>
                  <a:gd name="T31" fmla="*/ 3 h 25"/>
                  <a:gd name="T32" fmla="*/ 43 w 61"/>
                  <a:gd name="T33" fmla="*/ 7 h 25"/>
                  <a:gd name="T34" fmla="*/ 44 w 61"/>
                  <a:gd name="T35" fmla="*/ 6 h 25"/>
                  <a:gd name="T36" fmla="*/ 41 w 61"/>
                  <a:gd name="T37" fmla="*/ 11 h 25"/>
                  <a:gd name="T38" fmla="*/ 38 w 61"/>
                  <a:gd name="T39" fmla="*/ 6 h 25"/>
                  <a:gd name="T40" fmla="*/ 39 w 61"/>
                  <a:gd name="T41" fmla="*/ 9 h 25"/>
                  <a:gd name="T42" fmla="*/ 26 w 61"/>
                  <a:gd name="T43" fmla="*/ 4 h 25"/>
                  <a:gd name="T44" fmla="*/ 25 w 61"/>
                  <a:gd name="T45" fmla="*/ 8 h 25"/>
                  <a:gd name="T46" fmla="*/ 31 w 61"/>
                  <a:gd name="T47" fmla="*/ 5 h 25"/>
                  <a:gd name="T48" fmla="*/ 30 w 61"/>
                  <a:gd name="T49" fmla="*/ 14 h 25"/>
                  <a:gd name="T50" fmla="*/ 22 w 61"/>
                  <a:gd name="T51" fmla="*/ 7 h 25"/>
                  <a:gd name="T52" fmla="*/ 13 w 61"/>
                  <a:gd name="T53" fmla="*/ 9 h 25"/>
                  <a:gd name="T54" fmla="*/ 13 w 61"/>
                  <a:gd name="T55" fmla="*/ 8 h 25"/>
                  <a:gd name="T56" fmla="*/ 7 w 61"/>
                  <a:gd name="T57" fmla="*/ 11 h 25"/>
                  <a:gd name="T58" fmla="*/ 9 w 61"/>
                  <a:gd name="T59" fmla="*/ 12 h 25"/>
                  <a:gd name="T60" fmla="*/ 6 w 61"/>
                  <a:gd name="T61" fmla="*/ 15 h 25"/>
                  <a:gd name="T62" fmla="*/ 6 w 61"/>
                  <a:gd name="T63" fmla="*/ 13 h 25"/>
                  <a:gd name="T64" fmla="*/ 0 w 61"/>
                  <a:gd name="T65" fmla="*/ 20 h 25"/>
                  <a:gd name="T66" fmla="*/ 7 w 61"/>
                  <a:gd name="T67" fmla="*/ 16 h 25"/>
                  <a:gd name="T68" fmla="*/ 4 w 61"/>
                  <a:gd name="T69" fmla="*/ 21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61" h="25">
                    <a:moveTo>
                      <a:pt x="4" y="21"/>
                    </a:moveTo>
                    <a:cubicBezTo>
                      <a:pt x="7" y="25"/>
                      <a:pt x="12" y="22"/>
                      <a:pt x="15" y="23"/>
                    </a:cubicBezTo>
                    <a:cubicBezTo>
                      <a:pt x="22" y="20"/>
                      <a:pt x="16" y="13"/>
                      <a:pt x="22" y="12"/>
                    </a:cubicBezTo>
                    <a:cubicBezTo>
                      <a:pt x="21" y="22"/>
                      <a:pt x="21" y="22"/>
                      <a:pt x="21" y="22"/>
                    </a:cubicBezTo>
                    <a:cubicBezTo>
                      <a:pt x="28" y="21"/>
                      <a:pt x="37" y="22"/>
                      <a:pt x="42" y="14"/>
                    </a:cubicBezTo>
                    <a:cubicBezTo>
                      <a:pt x="42" y="15"/>
                      <a:pt x="43" y="16"/>
                      <a:pt x="42" y="17"/>
                    </a:cubicBezTo>
                    <a:cubicBezTo>
                      <a:pt x="46" y="17"/>
                      <a:pt x="43" y="4"/>
                      <a:pt x="49" y="7"/>
                    </a:cubicBezTo>
                    <a:cubicBezTo>
                      <a:pt x="44" y="13"/>
                      <a:pt x="51" y="12"/>
                      <a:pt x="50" y="18"/>
                    </a:cubicBezTo>
                    <a:cubicBezTo>
                      <a:pt x="49" y="19"/>
                      <a:pt x="49" y="19"/>
                      <a:pt x="49" y="19"/>
                    </a:cubicBezTo>
                    <a:cubicBezTo>
                      <a:pt x="53" y="18"/>
                      <a:pt x="57" y="15"/>
                      <a:pt x="60" y="15"/>
                    </a:cubicBezTo>
                    <a:cubicBezTo>
                      <a:pt x="60" y="13"/>
                      <a:pt x="57" y="9"/>
                      <a:pt x="61" y="9"/>
                    </a:cubicBezTo>
                    <a:cubicBezTo>
                      <a:pt x="59" y="8"/>
                      <a:pt x="60" y="6"/>
                      <a:pt x="59" y="3"/>
                    </a:cubicBezTo>
                    <a:cubicBezTo>
                      <a:pt x="56" y="6"/>
                      <a:pt x="55" y="4"/>
                      <a:pt x="53" y="8"/>
                    </a:cubicBezTo>
                    <a:cubicBezTo>
                      <a:pt x="51" y="5"/>
                      <a:pt x="54" y="7"/>
                      <a:pt x="52" y="4"/>
                    </a:cubicBezTo>
                    <a:cubicBezTo>
                      <a:pt x="50" y="7"/>
                      <a:pt x="50" y="7"/>
                      <a:pt x="50" y="7"/>
                    </a:cubicBezTo>
                    <a:cubicBezTo>
                      <a:pt x="48" y="6"/>
                      <a:pt x="51" y="3"/>
                      <a:pt x="48" y="3"/>
                    </a:cubicBezTo>
                    <a:cubicBezTo>
                      <a:pt x="48" y="5"/>
                      <a:pt x="46" y="7"/>
                      <a:pt x="43" y="7"/>
                    </a:cubicBezTo>
                    <a:cubicBezTo>
                      <a:pt x="44" y="6"/>
                      <a:pt x="44" y="6"/>
                      <a:pt x="44" y="6"/>
                    </a:cubicBezTo>
                    <a:cubicBezTo>
                      <a:pt x="42" y="7"/>
                      <a:pt x="40" y="5"/>
                      <a:pt x="41" y="11"/>
                    </a:cubicBezTo>
                    <a:cubicBezTo>
                      <a:pt x="38" y="6"/>
                      <a:pt x="38" y="6"/>
                      <a:pt x="38" y="6"/>
                    </a:cubicBezTo>
                    <a:cubicBezTo>
                      <a:pt x="39" y="9"/>
                      <a:pt x="39" y="9"/>
                      <a:pt x="39" y="9"/>
                    </a:cubicBezTo>
                    <a:cubicBezTo>
                      <a:pt x="34" y="8"/>
                      <a:pt x="32" y="0"/>
                      <a:pt x="26" y="4"/>
                    </a:cubicBezTo>
                    <a:cubicBezTo>
                      <a:pt x="27" y="5"/>
                      <a:pt x="26" y="7"/>
                      <a:pt x="25" y="8"/>
                    </a:cubicBezTo>
                    <a:cubicBezTo>
                      <a:pt x="28" y="10"/>
                      <a:pt x="28" y="5"/>
                      <a:pt x="31" y="5"/>
                    </a:cubicBezTo>
                    <a:cubicBezTo>
                      <a:pt x="31" y="8"/>
                      <a:pt x="27" y="12"/>
                      <a:pt x="30" y="14"/>
                    </a:cubicBezTo>
                    <a:cubicBezTo>
                      <a:pt x="27" y="10"/>
                      <a:pt x="24" y="15"/>
                      <a:pt x="22" y="7"/>
                    </a:cubicBezTo>
                    <a:cubicBezTo>
                      <a:pt x="18" y="6"/>
                      <a:pt x="17" y="11"/>
                      <a:pt x="13" y="9"/>
                    </a:cubicBezTo>
                    <a:cubicBezTo>
                      <a:pt x="13" y="8"/>
                      <a:pt x="13" y="8"/>
                      <a:pt x="13" y="8"/>
                    </a:cubicBezTo>
                    <a:cubicBezTo>
                      <a:pt x="12" y="13"/>
                      <a:pt x="9" y="5"/>
                      <a:pt x="7" y="11"/>
                    </a:cubicBezTo>
                    <a:cubicBezTo>
                      <a:pt x="9" y="12"/>
                      <a:pt x="9" y="12"/>
                      <a:pt x="9" y="12"/>
                    </a:cubicBezTo>
                    <a:cubicBezTo>
                      <a:pt x="9" y="15"/>
                      <a:pt x="8" y="15"/>
                      <a:pt x="6" y="15"/>
                    </a:cubicBezTo>
                    <a:cubicBezTo>
                      <a:pt x="6" y="14"/>
                      <a:pt x="6" y="14"/>
                      <a:pt x="6" y="13"/>
                    </a:cubicBezTo>
                    <a:cubicBezTo>
                      <a:pt x="6" y="18"/>
                      <a:pt x="1" y="18"/>
                      <a:pt x="0" y="20"/>
                    </a:cubicBezTo>
                    <a:cubicBezTo>
                      <a:pt x="2" y="20"/>
                      <a:pt x="5" y="17"/>
                      <a:pt x="7" y="16"/>
                    </a:cubicBezTo>
                    <a:cubicBezTo>
                      <a:pt x="6" y="18"/>
                      <a:pt x="6" y="22"/>
                      <a:pt x="4" y="2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770" name="Freeform 1464">
                <a:extLst>
                  <a:ext uri="{FF2B5EF4-FFF2-40B4-BE49-F238E27FC236}">
                    <a16:creationId xmlns:a16="http://schemas.microsoft.com/office/drawing/2014/main" xmlns="" id="{AFAF0862-2189-0846-ACBA-092DDBE299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33" y="3029"/>
                <a:ext cx="1" cy="3"/>
              </a:xfrm>
              <a:custGeom>
                <a:avLst/>
                <a:gdLst>
                  <a:gd name="T0" fmla="*/ 1 w 1"/>
                  <a:gd name="T1" fmla="*/ 0 h 3"/>
                  <a:gd name="T2" fmla="*/ 0 w 1"/>
                  <a:gd name="T3" fmla="*/ 3 h 3"/>
                  <a:gd name="T4" fmla="*/ 1 w 1"/>
                  <a:gd name="T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1" y="0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1" y="2"/>
                      <a:pt x="1" y="2"/>
                      <a:pt x="1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771" name="Freeform 1465">
                <a:extLst>
                  <a:ext uri="{FF2B5EF4-FFF2-40B4-BE49-F238E27FC236}">
                    <a16:creationId xmlns:a16="http://schemas.microsoft.com/office/drawing/2014/main" xmlns="" id="{64926A9B-CD70-7548-B32E-FDAEF85AC0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3" y="3027"/>
                <a:ext cx="41" cy="26"/>
              </a:xfrm>
              <a:custGeom>
                <a:avLst/>
                <a:gdLst>
                  <a:gd name="T0" fmla="*/ 35 w 47"/>
                  <a:gd name="T1" fmla="*/ 15 h 31"/>
                  <a:gd name="T2" fmla="*/ 33 w 47"/>
                  <a:gd name="T3" fmla="*/ 9 h 31"/>
                  <a:gd name="T4" fmla="*/ 34 w 47"/>
                  <a:gd name="T5" fmla="*/ 19 h 31"/>
                  <a:gd name="T6" fmla="*/ 29 w 47"/>
                  <a:gd name="T7" fmla="*/ 22 h 31"/>
                  <a:gd name="T8" fmla="*/ 28 w 47"/>
                  <a:gd name="T9" fmla="*/ 13 h 31"/>
                  <a:gd name="T10" fmla="*/ 23 w 47"/>
                  <a:gd name="T11" fmla="*/ 11 h 31"/>
                  <a:gd name="T12" fmla="*/ 24 w 47"/>
                  <a:gd name="T13" fmla="*/ 17 h 31"/>
                  <a:gd name="T14" fmla="*/ 18 w 47"/>
                  <a:gd name="T15" fmla="*/ 21 h 31"/>
                  <a:gd name="T16" fmla="*/ 20 w 47"/>
                  <a:gd name="T17" fmla="*/ 19 h 31"/>
                  <a:gd name="T18" fmla="*/ 17 w 47"/>
                  <a:gd name="T19" fmla="*/ 12 h 31"/>
                  <a:gd name="T20" fmla="*/ 5 w 47"/>
                  <a:gd name="T21" fmla="*/ 29 h 31"/>
                  <a:gd name="T22" fmla="*/ 9 w 47"/>
                  <a:gd name="T23" fmla="*/ 28 h 31"/>
                  <a:gd name="T24" fmla="*/ 8 w 47"/>
                  <a:gd name="T25" fmla="*/ 20 h 31"/>
                  <a:gd name="T26" fmla="*/ 13 w 47"/>
                  <a:gd name="T27" fmla="*/ 22 h 31"/>
                  <a:gd name="T28" fmla="*/ 10 w 47"/>
                  <a:gd name="T29" fmla="*/ 26 h 31"/>
                  <a:gd name="T30" fmla="*/ 42 w 47"/>
                  <a:gd name="T31" fmla="*/ 24 h 31"/>
                  <a:gd name="T32" fmla="*/ 37 w 47"/>
                  <a:gd name="T33" fmla="*/ 24 h 31"/>
                  <a:gd name="T34" fmla="*/ 41 w 47"/>
                  <a:gd name="T35" fmla="*/ 20 h 31"/>
                  <a:gd name="T36" fmla="*/ 39 w 47"/>
                  <a:gd name="T37" fmla="*/ 13 h 31"/>
                  <a:gd name="T38" fmla="*/ 41 w 47"/>
                  <a:gd name="T39" fmla="*/ 15 h 31"/>
                  <a:gd name="T40" fmla="*/ 41 w 47"/>
                  <a:gd name="T41" fmla="*/ 8 h 31"/>
                  <a:gd name="T42" fmla="*/ 47 w 47"/>
                  <a:gd name="T43" fmla="*/ 5 h 31"/>
                  <a:gd name="T44" fmla="*/ 36 w 47"/>
                  <a:gd name="T45" fmla="*/ 6 h 31"/>
                  <a:gd name="T46" fmla="*/ 35 w 47"/>
                  <a:gd name="T47" fmla="*/ 1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47" h="31">
                    <a:moveTo>
                      <a:pt x="35" y="15"/>
                    </a:moveTo>
                    <a:cubicBezTo>
                      <a:pt x="32" y="14"/>
                      <a:pt x="35" y="11"/>
                      <a:pt x="33" y="9"/>
                    </a:cubicBezTo>
                    <a:cubicBezTo>
                      <a:pt x="30" y="12"/>
                      <a:pt x="36" y="15"/>
                      <a:pt x="34" y="19"/>
                    </a:cubicBezTo>
                    <a:cubicBezTo>
                      <a:pt x="32" y="17"/>
                      <a:pt x="30" y="21"/>
                      <a:pt x="29" y="22"/>
                    </a:cubicBezTo>
                    <a:cubicBezTo>
                      <a:pt x="30" y="19"/>
                      <a:pt x="29" y="14"/>
                      <a:pt x="28" y="13"/>
                    </a:cubicBezTo>
                    <a:cubicBezTo>
                      <a:pt x="27" y="14"/>
                      <a:pt x="25" y="11"/>
                      <a:pt x="23" y="11"/>
                    </a:cubicBezTo>
                    <a:cubicBezTo>
                      <a:pt x="28" y="15"/>
                      <a:pt x="20" y="14"/>
                      <a:pt x="24" y="17"/>
                    </a:cubicBezTo>
                    <a:cubicBezTo>
                      <a:pt x="24" y="20"/>
                      <a:pt x="20" y="23"/>
                      <a:pt x="18" y="21"/>
                    </a:cubicBezTo>
                    <a:cubicBezTo>
                      <a:pt x="18" y="18"/>
                      <a:pt x="19" y="19"/>
                      <a:pt x="20" y="19"/>
                    </a:cubicBezTo>
                    <a:cubicBezTo>
                      <a:pt x="21" y="14"/>
                      <a:pt x="18" y="16"/>
                      <a:pt x="17" y="12"/>
                    </a:cubicBezTo>
                    <a:cubicBezTo>
                      <a:pt x="13" y="19"/>
                      <a:pt x="0" y="19"/>
                      <a:pt x="5" y="29"/>
                    </a:cubicBezTo>
                    <a:cubicBezTo>
                      <a:pt x="6" y="31"/>
                      <a:pt x="7" y="28"/>
                      <a:pt x="9" y="28"/>
                    </a:cubicBezTo>
                    <a:cubicBezTo>
                      <a:pt x="4" y="26"/>
                      <a:pt x="8" y="22"/>
                      <a:pt x="8" y="20"/>
                    </a:cubicBezTo>
                    <a:cubicBezTo>
                      <a:pt x="10" y="22"/>
                      <a:pt x="13" y="19"/>
                      <a:pt x="13" y="22"/>
                    </a:cubicBezTo>
                    <a:cubicBezTo>
                      <a:pt x="10" y="26"/>
                      <a:pt x="10" y="26"/>
                      <a:pt x="10" y="26"/>
                    </a:cubicBezTo>
                    <a:cubicBezTo>
                      <a:pt x="19" y="28"/>
                      <a:pt x="31" y="26"/>
                      <a:pt x="42" y="24"/>
                    </a:cubicBezTo>
                    <a:cubicBezTo>
                      <a:pt x="37" y="24"/>
                      <a:pt x="37" y="24"/>
                      <a:pt x="37" y="24"/>
                    </a:cubicBezTo>
                    <a:cubicBezTo>
                      <a:pt x="37" y="22"/>
                      <a:pt x="40" y="21"/>
                      <a:pt x="41" y="20"/>
                    </a:cubicBezTo>
                    <a:cubicBezTo>
                      <a:pt x="39" y="13"/>
                      <a:pt x="39" y="13"/>
                      <a:pt x="39" y="13"/>
                    </a:cubicBezTo>
                    <a:cubicBezTo>
                      <a:pt x="40" y="14"/>
                      <a:pt x="41" y="13"/>
                      <a:pt x="41" y="15"/>
                    </a:cubicBezTo>
                    <a:cubicBezTo>
                      <a:pt x="43" y="12"/>
                      <a:pt x="42" y="11"/>
                      <a:pt x="41" y="8"/>
                    </a:cubicBezTo>
                    <a:cubicBezTo>
                      <a:pt x="44" y="7"/>
                      <a:pt x="45" y="10"/>
                      <a:pt x="47" y="5"/>
                    </a:cubicBezTo>
                    <a:cubicBezTo>
                      <a:pt x="41" y="0"/>
                      <a:pt x="43" y="10"/>
                      <a:pt x="36" y="6"/>
                    </a:cubicBezTo>
                    <a:lnTo>
                      <a:pt x="35" y="15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772" name="Freeform 1466">
                <a:extLst>
                  <a:ext uri="{FF2B5EF4-FFF2-40B4-BE49-F238E27FC236}">
                    <a16:creationId xmlns:a16="http://schemas.microsoft.com/office/drawing/2014/main" xmlns="" id="{0BE2F61F-6887-124D-BE87-0BE9FCA420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93" y="3035"/>
                <a:ext cx="1" cy="4"/>
              </a:xfrm>
              <a:custGeom>
                <a:avLst/>
                <a:gdLst>
                  <a:gd name="T0" fmla="*/ 1 w 1"/>
                  <a:gd name="T1" fmla="*/ 0 h 4"/>
                  <a:gd name="T2" fmla="*/ 0 w 1"/>
                  <a:gd name="T3" fmla="*/ 4 h 4"/>
                  <a:gd name="T4" fmla="*/ 1 w 1"/>
                  <a:gd name="T5" fmla="*/ 2 h 4"/>
                  <a:gd name="T6" fmla="*/ 1 w 1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4">
                    <a:moveTo>
                      <a:pt x="1" y="0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773" name="Freeform 1467">
                <a:extLst>
                  <a:ext uri="{FF2B5EF4-FFF2-40B4-BE49-F238E27FC236}">
                    <a16:creationId xmlns:a16="http://schemas.microsoft.com/office/drawing/2014/main" xmlns="" id="{32B2DD50-A456-2841-86A8-7EF28C4A54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90" y="3045"/>
                <a:ext cx="3" cy="3"/>
              </a:xfrm>
              <a:custGeom>
                <a:avLst/>
                <a:gdLst>
                  <a:gd name="T0" fmla="*/ 2 w 3"/>
                  <a:gd name="T1" fmla="*/ 4 h 4"/>
                  <a:gd name="T2" fmla="*/ 3 w 3"/>
                  <a:gd name="T3" fmla="*/ 0 h 4"/>
                  <a:gd name="T4" fmla="*/ 2 w 3"/>
                  <a:gd name="T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4">
                    <a:moveTo>
                      <a:pt x="2" y="4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0" y="0"/>
                      <a:pt x="1" y="2"/>
                      <a:pt x="2" y="4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774" name="Freeform 1468">
                <a:extLst>
                  <a:ext uri="{FF2B5EF4-FFF2-40B4-BE49-F238E27FC236}">
                    <a16:creationId xmlns:a16="http://schemas.microsoft.com/office/drawing/2014/main" xmlns="" id="{43EDB0DA-33DE-EC42-8270-EE99474187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62" y="3037"/>
                <a:ext cx="2" cy="3"/>
              </a:xfrm>
              <a:custGeom>
                <a:avLst/>
                <a:gdLst>
                  <a:gd name="T0" fmla="*/ 3 w 3"/>
                  <a:gd name="T1" fmla="*/ 0 h 3"/>
                  <a:gd name="T2" fmla="*/ 0 w 3"/>
                  <a:gd name="T3" fmla="*/ 1 h 3"/>
                  <a:gd name="T4" fmla="*/ 2 w 3"/>
                  <a:gd name="T5" fmla="*/ 3 h 3"/>
                  <a:gd name="T6" fmla="*/ 3 w 3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3">
                    <a:moveTo>
                      <a:pt x="3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1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775" name="Freeform 1469">
                <a:extLst>
                  <a:ext uri="{FF2B5EF4-FFF2-40B4-BE49-F238E27FC236}">
                    <a16:creationId xmlns:a16="http://schemas.microsoft.com/office/drawing/2014/main" xmlns="" id="{8C867206-2024-9A4E-BB68-FEAC5B652E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5" y="3041"/>
                <a:ext cx="12" cy="12"/>
              </a:xfrm>
              <a:custGeom>
                <a:avLst/>
                <a:gdLst>
                  <a:gd name="T0" fmla="*/ 0 w 14"/>
                  <a:gd name="T1" fmla="*/ 13 h 13"/>
                  <a:gd name="T2" fmla="*/ 12 w 14"/>
                  <a:gd name="T3" fmla="*/ 12 h 13"/>
                  <a:gd name="T4" fmla="*/ 11 w 14"/>
                  <a:gd name="T5" fmla="*/ 0 h 13"/>
                  <a:gd name="T6" fmla="*/ 7 w 14"/>
                  <a:gd name="T7" fmla="*/ 8 h 13"/>
                  <a:gd name="T8" fmla="*/ 0 w 14"/>
                  <a:gd name="T9" fmla="*/ 9 h 13"/>
                  <a:gd name="T10" fmla="*/ 0 w 14"/>
                  <a:gd name="T11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" h="13">
                    <a:moveTo>
                      <a:pt x="0" y="13"/>
                    </a:moveTo>
                    <a:cubicBezTo>
                      <a:pt x="5" y="13"/>
                      <a:pt x="6" y="9"/>
                      <a:pt x="12" y="12"/>
                    </a:cubicBezTo>
                    <a:cubicBezTo>
                      <a:pt x="14" y="8"/>
                      <a:pt x="10" y="4"/>
                      <a:pt x="11" y="0"/>
                    </a:cubicBezTo>
                    <a:cubicBezTo>
                      <a:pt x="8" y="0"/>
                      <a:pt x="9" y="7"/>
                      <a:pt x="7" y="8"/>
                    </a:cubicBezTo>
                    <a:cubicBezTo>
                      <a:pt x="5" y="5"/>
                      <a:pt x="3" y="9"/>
                      <a:pt x="0" y="9"/>
                    </a:cubicBezTo>
                    <a:cubicBezTo>
                      <a:pt x="0" y="10"/>
                      <a:pt x="1" y="12"/>
                      <a:pt x="0" y="13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776" name="Freeform 1470">
                <a:extLst>
                  <a:ext uri="{FF2B5EF4-FFF2-40B4-BE49-F238E27FC236}">
                    <a16:creationId xmlns:a16="http://schemas.microsoft.com/office/drawing/2014/main" xmlns="" id="{418AE9A3-F255-7D4E-B220-60FDCFA9F4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0" y="3033"/>
                <a:ext cx="99" cy="25"/>
              </a:xfrm>
              <a:custGeom>
                <a:avLst/>
                <a:gdLst>
                  <a:gd name="T0" fmla="*/ 94 w 115"/>
                  <a:gd name="T1" fmla="*/ 10 h 29"/>
                  <a:gd name="T2" fmla="*/ 88 w 115"/>
                  <a:gd name="T3" fmla="*/ 12 h 29"/>
                  <a:gd name="T4" fmla="*/ 91 w 115"/>
                  <a:gd name="T5" fmla="*/ 9 h 29"/>
                  <a:gd name="T6" fmla="*/ 86 w 115"/>
                  <a:gd name="T7" fmla="*/ 7 h 29"/>
                  <a:gd name="T8" fmla="*/ 87 w 115"/>
                  <a:gd name="T9" fmla="*/ 9 h 29"/>
                  <a:gd name="T10" fmla="*/ 76 w 115"/>
                  <a:gd name="T11" fmla="*/ 11 h 29"/>
                  <a:gd name="T12" fmla="*/ 75 w 115"/>
                  <a:gd name="T13" fmla="*/ 16 h 29"/>
                  <a:gd name="T14" fmla="*/ 67 w 115"/>
                  <a:gd name="T15" fmla="*/ 9 h 29"/>
                  <a:gd name="T16" fmla="*/ 70 w 115"/>
                  <a:gd name="T17" fmla="*/ 20 h 29"/>
                  <a:gd name="T18" fmla="*/ 58 w 115"/>
                  <a:gd name="T19" fmla="*/ 17 h 29"/>
                  <a:gd name="T20" fmla="*/ 60 w 115"/>
                  <a:gd name="T21" fmla="*/ 16 h 29"/>
                  <a:gd name="T22" fmla="*/ 53 w 115"/>
                  <a:gd name="T23" fmla="*/ 16 h 29"/>
                  <a:gd name="T24" fmla="*/ 53 w 115"/>
                  <a:gd name="T25" fmla="*/ 11 h 29"/>
                  <a:gd name="T26" fmla="*/ 44 w 115"/>
                  <a:gd name="T27" fmla="*/ 12 h 29"/>
                  <a:gd name="T28" fmla="*/ 45 w 115"/>
                  <a:gd name="T29" fmla="*/ 9 h 29"/>
                  <a:gd name="T30" fmla="*/ 27 w 115"/>
                  <a:gd name="T31" fmla="*/ 15 h 29"/>
                  <a:gd name="T32" fmla="*/ 24 w 115"/>
                  <a:gd name="T33" fmla="*/ 12 h 29"/>
                  <a:gd name="T34" fmla="*/ 26 w 115"/>
                  <a:gd name="T35" fmla="*/ 21 h 29"/>
                  <a:gd name="T36" fmla="*/ 19 w 115"/>
                  <a:gd name="T37" fmla="*/ 21 h 29"/>
                  <a:gd name="T38" fmla="*/ 20 w 115"/>
                  <a:gd name="T39" fmla="*/ 15 h 29"/>
                  <a:gd name="T40" fmla="*/ 16 w 115"/>
                  <a:gd name="T41" fmla="*/ 18 h 29"/>
                  <a:gd name="T42" fmla="*/ 13 w 115"/>
                  <a:gd name="T43" fmla="*/ 12 h 29"/>
                  <a:gd name="T44" fmla="*/ 6 w 115"/>
                  <a:gd name="T45" fmla="*/ 22 h 29"/>
                  <a:gd name="T46" fmla="*/ 1 w 115"/>
                  <a:gd name="T47" fmla="*/ 20 h 29"/>
                  <a:gd name="T48" fmla="*/ 5 w 115"/>
                  <a:gd name="T49" fmla="*/ 29 h 29"/>
                  <a:gd name="T50" fmla="*/ 31 w 115"/>
                  <a:gd name="T51" fmla="*/ 26 h 29"/>
                  <a:gd name="T52" fmla="*/ 37 w 115"/>
                  <a:gd name="T53" fmla="*/ 20 h 29"/>
                  <a:gd name="T54" fmla="*/ 38 w 115"/>
                  <a:gd name="T55" fmla="*/ 26 h 29"/>
                  <a:gd name="T56" fmla="*/ 38 w 115"/>
                  <a:gd name="T57" fmla="*/ 20 h 29"/>
                  <a:gd name="T58" fmla="*/ 42 w 115"/>
                  <a:gd name="T59" fmla="*/ 25 h 29"/>
                  <a:gd name="T60" fmla="*/ 44 w 115"/>
                  <a:gd name="T61" fmla="*/ 20 h 29"/>
                  <a:gd name="T62" fmla="*/ 47 w 115"/>
                  <a:gd name="T63" fmla="*/ 26 h 29"/>
                  <a:gd name="T64" fmla="*/ 88 w 115"/>
                  <a:gd name="T65" fmla="*/ 21 h 29"/>
                  <a:gd name="T66" fmla="*/ 87 w 115"/>
                  <a:gd name="T67" fmla="*/ 16 h 29"/>
                  <a:gd name="T68" fmla="*/ 102 w 115"/>
                  <a:gd name="T69" fmla="*/ 15 h 29"/>
                  <a:gd name="T70" fmla="*/ 104 w 115"/>
                  <a:gd name="T71" fmla="*/ 11 h 29"/>
                  <a:gd name="T72" fmla="*/ 104 w 115"/>
                  <a:gd name="T73" fmla="*/ 20 h 29"/>
                  <a:gd name="T74" fmla="*/ 109 w 115"/>
                  <a:gd name="T75" fmla="*/ 19 h 29"/>
                  <a:gd name="T76" fmla="*/ 106 w 115"/>
                  <a:gd name="T77" fmla="*/ 17 h 29"/>
                  <a:gd name="T78" fmla="*/ 111 w 115"/>
                  <a:gd name="T79" fmla="*/ 19 h 29"/>
                  <a:gd name="T80" fmla="*/ 107 w 115"/>
                  <a:gd name="T81" fmla="*/ 8 h 29"/>
                  <a:gd name="T82" fmla="*/ 94 w 115"/>
                  <a:gd name="T83" fmla="*/ 4 h 29"/>
                  <a:gd name="T84" fmla="*/ 94 w 115"/>
                  <a:gd name="T85" fmla="*/ 1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15" h="29">
                    <a:moveTo>
                      <a:pt x="94" y="10"/>
                    </a:moveTo>
                    <a:cubicBezTo>
                      <a:pt x="92" y="10"/>
                      <a:pt x="90" y="13"/>
                      <a:pt x="88" y="12"/>
                    </a:cubicBezTo>
                    <a:cubicBezTo>
                      <a:pt x="88" y="9"/>
                      <a:pt x="90" y="8"/>
                      <a:pt x="91" y="9"/>
                    </a:cubicBezTo>
                    <a:cubicBezTo>
                      <a:pt x="90" y="4"/>
                      <a:pt x="89" y="10"/>
                      <a:pt x="86" y="7"/>
                    </a:cubicBezTo>
                    <a:cubicBezTo>
                      <a:pt x="86" y="7"/>
                      <a:pt x="87" y="8"/>
                      <a:pt x="87" y="9"/>
                    </a:cubicBezTo>
                    <a:cubicBezTo>
                      <a:pt x="81" y="8"/>
                      <a:pt x="84" y="14"/>
                      <a:pt x="76" y="11"/>
                    </a:cubicBezTo>
                    <a:cubicBezTo>
                      <a:pt x="75" y="13"/>
                      <a:pt x="74" y="13"/>
                      <a:pt x="75" y="16"/>
                    </a:cubicBezTo>
                    <a:cubicBezTo>
                      <a:pt x="70" y="12"/>
                      <a:pt x="72" y="12"/>
                      <a:pt x="67" y="9"/>
                    </a:cubicBezTo>
                    <a:cubicBezTo>
                      <a:pt x="67" y="11"/>
                      <a:pt x="69" y="15"/>
                      <a:pt x="70" y="20"/>
                    </a:cubicBezTo>
                    <a:cubicBezTo>
                      <a:pt x="62" y="14"/>
                      <a:pt x="62" y="21"/>
                      <a:pt x="58" y="17"/>
                    </a:cubicBezTo>
                    <a:cubicBezTo>
                      <a:pt x="58" y="16"/>
                      <a:pt x="59" y="15"/>
                      <a:pt x="60" y="16"/>
                    </a:cubicBezTo>
                    <a:cubicBezTo>
                      <a:pt x="59" y="10"/>
                      <a:pt x="56" y="17"/>
                      <a:pt x="53" y="16"/>
                    </a:cubicBezTo>
                    <a:cubicBezTo>
                      <a:pt x="53" y="11"/>
                      <a:pt x="53" y="11"/>
                      <a:pt x="53" y="11"/>
                    </a:cubicBezTo>
                    <a:cubicBezTo>
                      <a:pt x="51" y="12"/>
                      <a:pt x="47" y="16"/>
                      <a:pt x="44" y="12"/>
                    </a:cubicBezTo>
                    <a:cubicBezTo>
                      <a:pt x="45" y="9"/>
                      <a:pt x="45" y="9"/>
                      <a:pt x="45" y="9"/>
                    </a:cubicBezTo>
                    <a:cubicBezTo>
                      <a:pt x="39" y="14"/>
                      <a:pt x="32" y="12"/>
                      <a:pt x="27" y="15"/>
                    </a:cubicBezTo>
                    <a:cubicBezTo>
                      <a:pt x="24" y="12"/>
                      <a:pt x="24" y="12"/>
                      <a:pt x="24" y="12"/>
                    </a:cubicBezTo>
                    <a:cubicBezTo>
                      <a:pt x="17" y="16"/>
                      <a:pt x="31" y="13"/>
                      <a:pt x="26" y="21"/>
                    </a:cubicBezTo>
                    <a:cubicBezTo>
                      <a:pt x="25" y="12"/>
                      <a:pt x="23" y="25"/>
                      <a:pt x="19" y="21"/>
                    </a:cubicBezTo>
                    <a:cubicBezTo>
                      <a:pt x="17" y="18"/>
                      <a:pt x="23" y="19"/>
                      <a:pt x="20" y="15"/>
                    </a:cubicBezTo>
                    <a:cubicBezTo>
                      <a:pt x="20" y="20"/>
                      <a:pt x="18" y="16"/>
                      <a:pt x="16" y="18"/>
                    </a:cubicBezTo>
                    <a:cubicBezTo>
                      <a:pt x="16" y="13"/>
                      <a:pt x="12" y="18"/>
                      <a:pt x="13" y="12"/>
                    </a:cubicBezTo>
                    <a:cubicBezTo>
                      <a:pt x="6" y="22"/>
                      <a:pt x="6" y="22"/>
                      <a:pt x="6" y="22"/>
                    </a:cubicBezTo>
                    <a:cubicBezTo>
                      <a:pt x="4" y="19"/>
                      <a:pt x="2" y="20"/>
                      <a:pt x="1" y="20"/>
                    </a:cubicBezTo>
                    <a:cubicBezTo>
                      <a:pt x="5" y="20"/>
                      <a:pt x="0" y="27"/>
                      <a:pt x="5" y="29"/>
                    </a:cubicBezTo>
                    <a:cubicBezTo>
                      <a:pt x="11" y="26"/>
                      <a:pt x="22" y="24"/>
                      <a:pt x="31" y="26"/>
                    </a:cubicBezTo>
                    <a:cubicBezTo>
                      <a:pt x="31" y="19"/>
                      <a:pt x="36" y="25"/>
                      <a:pt x="37" y="20"/>
                    </a:cubicBezTo>
                    <a:cubicBezTo>
                      <a:pt x="38" y="26"/>
                      <a:pt x="38" y="26"/>
                      <a:pt x="38" y="26"/>
                    </a:cubicBezTo>
                    <a:cubicBezTo>
                      <a:pt x="43" y="24"/>
                      <a:pt x="37" y="22"/>
                      <a:pt x="38" y="20"/>
                    </a:cubicBezTo>
                    <a:cubicBezTo>
                      <a:pt x="40" y="19"/>
                      <a:pt x="42" y="23"/>
                      <a:pt x="42" y="25"/>
                    </a:cubicBezTo>
                    <a:cubicBezTo>
                      <a:pt x="46" y="25"/>
                      <a:pt x="42" y="23"/>
                      <a:pt x="44" y="20"/>
                    </a:cubicBezTo>
                    <a:cubicBezTo>
                      <a:pt x="47" y="26"/>
                      <a:pt x="47" y="26"/>
                      <a:pt x="47" y="26"/>
                    </a:cubicBezTo>
                    <a:cubicBezTo>
                      <a:pt x="59" y="23"/>
                      <a:pt x="74" y="18"/>
                      <a:pt x="88" y="21"/>
                    </a:cubicBezTo>
                    <a:cubicBezTo>
                      <a:pt x="87" y="16"/>
                      <a:pt x="87" y="16"/>
                      <a:pt x="87" y="16"/>
                    </a:cubicBezTo>
                    <a:cubicBezTo>
                      <a:pt x="93" y="18"/>
                      <a:pt x="96" y="6"/>
                      <a:pt x="102" y="15"/>
                    </a:cubicBezTo>
                    <a:cubicBezTo>
                      <a:pt x="104" y="11"/>
                      <a:pt x="104" y="11"/>
                      <a:pt x="104" y="11"/>
                    </a:cubicBezTo>
                    <a:cubicBezTo>
                      <a:pt x="103" y="13"/>
                      <a:pt x="105" y="17"/>
                      <a:pt x="104" y="20"/>
                    </a:cubicBezTo>
                    <a:cubicBezTo>
                      <a:pt x="105" y="19"/>
                      <a:pt x="107" y="20"/>
                      <a:pt x="109" y="19"/>
                    </a:cubicBezTo>
                    <a:cubicBezTo>
                      <a:pt x="106" y="17"/>
                      <a:pt x="106" y="17"/>
                      <a:pt x="106" y="17"/>
                    </a:cubicBezTo>
                    <a:cubicBezTo>
                      <a:pt x="108" y="13"/>
                      <a:pt x="110" y="15"/>
                      <a:pt x="111" y="19"/>
                    </a:cubicBezTo>
                    <a:cubicBezTo>
                      <a:pt x="115" y="14"/>
                      <a:pt x="108" y="11"/>
                      <a:pt x="107" y="8"/>
                    </a:cubicBezTo>
                    <a:cubicBezTo>
                      <a:pt x="101" y="16"/>
                      <a:pt x="100" y="0"/>
                      <a:pt x="94" y="4"/>
                    </a:cubicBezTo>
                    <a:cubicBezTo>
                      <a:pt x="90" y="7"/>
                      <a:pt x="94" y="8"/>
                      <a:pt x="94" y="1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777" name="Freeform 1471">
                <a:extLst>
                  <a:ext uri="{FF2B5EF4-FFF2-40B4-BE49-F238E27FC236}">
                    <a16:creationId xmlns:a16="http://schemas.microsoft.com/office/drawing/2014/main" xmlns="" id="{5D91841E-CAFF-E54B-A2E5-A262949AB1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8" y="3050"/>
                <a:ext cx="1" cy="2"/>
              </a:xfrm>
              <a:custGeom>
                <a:avLst/>
                <a:gdLst>
                  <a:gd name="T0" fmla="*/ 0 w 1"/>
                  <a:gd name="T1" fmla="*/ 2 h 2"/>
                  <a:gd name="T2" fmla="*/ 1 w 1"/>
                  <a:gd name="T3" fmla="*/ 0 h 2"/>
                  <a:gd name="T4" fmla="*/ 0 w 1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lnTo>
                      <a:pt x="1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778" name="Freeform 1472">
                <a:extLst>
                  <a:ext uri="{FF2B5EF4-FFF2-40B4-BE49-F238E27FC236}">
                    <a16:creationId xmlns:a16="http://schemas.microsoft.com/office/drawing/2014/main" xmlns="" id="{8DDB7CA6-3476-C446-BA26-4FEE4554FC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9" y="3050"/>
                <a:ext cx="1" cy="2"/>
              </a:xfrm>
              <a:custGeom>
                <a:avLst/>
                <a:gdLst>
                  <a:gd name="T0" fmla="*/ 2 w 2"/>
                  <a:gd name="T1" fmla="*/ 0 h 2"/>
                  <a:gd name="T2" fmla="*/ 0 w 2"/>
                  <a:gd name="T3" fmla="*/ 1 h 2"/>
                  <a:gd name="T4" fmla="*/ 2 w 2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2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2"/>
                      <a:pt x="0" y="1"/>
                      <a:pt x="2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779" name="Rectangle 1473">
                <a:extLst>
                  <a:ext uri="{FF2B5EF4-FFF2-40B4-BE49-F238E27FC236}">
                    <a16:creationId xmlns:a16="http://schemas.microsoft.com/office/drawing/2014/main" xmlns="" id="{EA5EEEBB-3CC9-EA49-8BC7-987DCC709F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45" y="3049"/>
                <a:ext cx="1" cy="1"/>
              </a:xfrm>
              <a:prstGeom prst="rect">
                <a:avLst/>
              </a:pr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780" name="Freeform 1474">
                <a:extLst>
                  <a:ext uri="{FF2B5EF4-FFF2-40B4-BE49-F238E27FC236}">
                    <a16:creationId xmlns:a16="http://schemas.microsoft.com/office/drawing/2014/main" xmlns="" id="{58B74CBB-4DAE-7B41-8A3B-81AFEBD213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6" y="3040"/>
                <a:ext cx="1" cy="1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0 h 1"/>
                  <a:gd name="T4" fmla="*/ 0 w 1"/>
                  <a:gd name="T5" fmla="*/ 1 h 1"/>
                  <a:gd name="T6" fmla="*/ 1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781" name="Freeform 1475">
                <a:extLst>
                  <a:ext uri="{FF2B5EF4-FFF2-40B4-BE49-F238E27FC236}">
                    <a16:creationId xmlns:a16="http://schemas.microsoft.com/office/drawing/2014/main" xmlns="" id="{D12CD2B9-4D21-E744-9C2A-8F3720F2B7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34" y="3047"/>
                <a:ext cx="1" cy="2"/>
              </a:xfrm>
              <a:custGeom>
                <a:avLst/>
                <a:gdLst>
                  <a:gd name="T0" fmla="*/ 0 w 1"/>
                  <a:gd name="T1" fmla="*/ 0 h 2"/>
                  <a:gd name="T2" fmla="*/ 1 w 1"/>
                  <a:gd name="T3" fmla="*/ 2 h 2"/>
                  <a:gd name="T4" fmla="*/ 0 w 1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lnTo>
                      <a:pt x="1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782" name="Freeform 1476">
                <a:extLst>
                  <a:ext uri="{FF2B5EF4-FFF2-40B4-BE49-F238E27FC236}">
                    <a16:creationId xmlns:a16="http://schemas.microsoft.com/office/drawing/2014/main" xmlns="" id="{4F33AFD7-A353-FC4F-98C8-F29BE41428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93" y="3049"/>
                <a:ext cx="1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783" name="Freeform 1477">
                <a:extLst>
                  <a:ext uri="{FF2B5EF4-FFF2-40B4-BE49-F238E27FC236}">
                    <a16:creationId xmlns:a16="http://schemas.microsoft.com/office/drawing/2014/main" xmlns="" id="{57D5824A-CD19-134E-BE9B-4607B803E4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78" y="3044"/>
                <a:ext cx="169" cy="38"/>
              </a:xfrm>
              <a:custGeom>
                <a:avLst/>
                <a:gdLst>
                  <a:gd name="T0" fmla="*/ 7 w 196"/>
                  <a:gd name="T1" fmla="*/ 29 h 44"/>
                  <a:gd name="T2" fmla="*/ 4 w 196"/>
                  <a:gd name="T3" fmla="*/ 36 h 44"/>
                  <a:gd name="T4" fmla="*/ 11 w 196"/>
                  <a:gd name="T5" fmla="*/ 39 h 44"/>
                  <a:gd name="T6" fmla="*/ 21 w 196"/>
                  <a:gd name="T7" fmla="*/ 34 h 44"/>
                  <a:gd name="T8" fmla="*/ 44 w 196"/>
                  <a:gd name="T9" fmla="*/ 31 h 44"/>
                  <a:gd name="T10" fmla="*/ 58 w 196"/>
                  <a:gd name="T11" fmla="*/ 32 h 44"/>
                  <a:gd name="T12" fmla="*/ 76 w 196"/>
                  <a:gd name="T13" fmla="*/ 24 h 44"/>
                  <a:gd name="T14" fmla="*/ 81 w 196"/>
                  <a:gd name="T15" fmla="*/ 26 h 44"/>
                  <a:gd name="T16" fmla="*/ 92 w 196"/>
                  <a:gd name="T17" fmla="*/ 27 h 44"/>
                  <a:gd name="T18" fmla="*/ 95 w 196"/>
                  <a:gd name="T19" fmla="*/ 16 h 44"/>
                  <a:gd name="T20" fmla="*/ 105 w 196"/>
                  <a:gd name="T21" fmla="*/ 15 h 44"/>
                  <a:gd name="T22" fmla="*/ 113 w 196"/>
                  <a:gd name="T23" fmla="*/ 19 h 44"/>
                  <a:gd name="T24" fmla="*/ 126 w 196"/>
                  <a:gd name="T25" fmla="*/ 17 h 44"/>
                  <a:gd name="T26" fmla="*/ 139 w 196"/>
                  <a:gd name="T27" fmla="*/ 18 h 44"/>
                  <a:gd name="T28" fmla="*/ 150 w 196"/>
                  <a:gd name="T29" fmla="*/ 15 h 44"/>
                  <a:gd name="T30" fmla="*/ 158 w 196"/>
                  <a:gd name="T31" fmla="*/ 10 h 44"/>
                  <a:gd name="T32" fmla="*/ 161 w 196"/>
                  <a:gd name="T33" fmla="*/ 14 h 44"/>
                  <a:gd name="T34" fmla="*/ 169 w 196"/>
                  <a:gd name="T35" fmla="*/ 12 h 44"/>
                  <a:gd name="T36" fmla="*/ 196 w 196"/>
                  <a:gd name="T37" fmla="*/ 11 h 44"/>
                  <a:gd name="T38" fmla="*/ 182 w 196"/>
                  <a:gd name="T39" fmla="*/ 11 h 44"/>
                  <a:gd name="T40" fmla="*/ 180 w 196"/>
                  <a:gd name="T41" fmla="*/ 14 h 44"/>
                  <a:gd name="T42" fmla="*/ 176 w 196"/>
                  <a:gd name="T43" fmla="*/ 3 h 44"/>
                  <a:gd name="T44" fmla="*/ 172 w 196"/>
                  <a:gd name="T45" fmla="*/ 2 h 44"/>
                  <a:gd name="T46" fmla="*/ 163 w 196"/>
                  <a:gd name="T47" fmla="*/ 4 h 44"/>
                  <a:gd name="T48" fmla="*/ 154 w 196"/>
                  <a:gd name="T49" fmla="*/ 3 h 44"/>
                  <a:gd name="T50" fmla="*/ 142 w 196"/>
                  <a:gd name="T51" fmla="*/ 4 h 44"/>
                  <a:gd name="T52" fmla="*/ 131 w 196"/>
                  <a:gd name="T53" fmla="*/ 7 h 44"/>
                  <a:gd name="T54" fmla="*/ 131 w 196"/>
                  <a:gd name="T55" fmla="*/ 6 h 44"/>
                  <a:gd name="T56" fmla="*/ 128 w 196"/>
                  <a:gd name="T57" fmla="*/ 7 h 44"/>
                  <a:gd name="T58" fmla="*/ 119 w 196"/>
                  <a:gd name="T59" fmla="*/ 9 h 44"/>
                  <a:gd name="T60" fmla="*/ 111 w 196"/>
                  <a:gd name="T61" fmla="*/ 12 h 44"/>
                  <a:gd name="T62" fmla="*/ 107 w 196"/>
                  <a:gd name="T63" fmla="*/ 8 h 44"/>
                  <a:gd name="T64" fmla="*/ 97 w 196"/>
                  <a:gd name="T65" fmla="*/ 8 h 44"/>
                  <a:gd name="T66" fmla="*/ 93 w 196"/>
                  <a:gd name="T67" fmla="*/ 14 h 44"/>
                  <a:gd name="T68" fmla="*/ 80 w 196"/>
                  <a:gd name="T69" fmla="*/ 17 h 44"/>
                  <a:gd name="T70" fmla="*/ 62 w 196"/>
                  <a:gd name="T71" fmla="*/ 21 h 44"/>
                  <a:gd name="T72" fmla="*/ 57 w 196"/>
                  <a:gd name="T73" fmla="*/ 21 h 44"/>
                  <a:gd name="T74" fmla="*/ 36 w 196"/>
                  <a:gd name="T75" fmla="*/ 24 h 44"/>
                  <a:gd name="T76" fmla="*/ 45 w 196"/>
                  <a:gd name="T77" fmla="*/ 29 h 44"/>
                  <a:gd name="T78" fmla="*/ 35 w 196"/>
                  <a:gd name="T79" fmla="*/ 21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96" h="44">
                    <a:moveTo>
                      <a:pt x="16" y="22"/>
                    </a:moveTo>
                    <a:cubicBezTo>
                      <a:pt x="13" y="23"/>
                      <a:pt x="9" y="25"/>
                      <a:pt x="7" y="29"/>
                    </a:cubicBezTo>
                    <a:cubicBezTo>
                      <a:pt x="7" y="27"/>
                      <a:pt x="7" y="27"/>
                      <a:pt x="7" y="27"/>
                    </a:cubicBezTo>
                    <a:cubicBezTo>
                      <a:pt x="6" y="28"/>
                      <a:pt x="0" y="32"/>
                      <a:pt x="4" y="36"/>
                    </a:cubicBezTo>
                    <a:cubicBezTo>
                      <a:pt x="5" y="34"/>
                      <a:pt x="5" y="34"/>
                      <a:pt x="5" y="34"/>
                    </a:cubicBezTo>
                    <a:cubicBezTo>
                      <a:pt x="9" y="30"/>
                      <a:pt x="8" y="37"/>
                      <a:pt x="11" y="39"/>
                    </a:cubicBezTo>
                    <a:cubicBezTo>
                      <a:pt x="15" y="37"/>
                      <a:pt x="17" y="28"/>
                      <a:pt x="20" y="30"/>
                    </a:cubicBezTo>
                    <a:cubicBezTo>
                      <a:pt x="22" y="30"/>
                      <a:pt x="22" y="32"/>
                      <a:pt x="21" y="34"/>
                    </a:cubicBezTo>
                    <a:cubicBezTo>
                      <a:pt x="25" y="34"/>
                      <a:pt x="25" y="27"/>
                      <a:pt x="28" y="26"/>
                    </a:cubicBezTo>
                    <a:cubicBezTo>
                      <a:pt x="30" y="44"/>
                      <a:pt x="38" y="21"/>
                      <a:pt x="44" y="31"/>
                    </a:cubicBezTo>
                    <a:cubicBezTo>
                      <a:pt x="47" y="30"/>
                      <a:pt x="51" y="31"/>
                      <a:pt x="55" y="27"/>
                    </a:cubicBezTo>
                    <a:cubicBezTo>
                      <a:pt x="53" y="32"/>
                      <a:pt x="59" y="27"/>
                      <a:pt x="58" y="32"/>
                    </a:cubicBezTo>
                    <a:cubicBezTo>
                      <a:pt x="58" y="22"/>
                      <a:pt x="70" y="36"/>
                      <a:pt x="70" y="23"/>
                    </a:cubicBezTo>
                    <a:cubicBezTo>
                      <a:pt x="75" y="26"/>
                      <a:pt x="70" y="22"/>
                      <a:pt x="76" y="24"/>
                    </a:cubicBezTo>
                    <a:cubicBezTo>
                      <a:pt x="76" y="26"/>
                      <a:pt x="75" y="26"/>
                      <a:pt x="75" y="26"/>
                    </a:cubicBezTo>
                    <a:cubicBezTo>
                      <a:pt x="78" y="29"/>
                      <a:pt x="78" y="20"/>
                      <a:pt x="81" y="26"/>
                    </a:cubicBezTo>
                    <a:cubicBezTo>
                      <a:pt x="86" y="26"/>
                      <a:pt x="81" y="22"/>
                      <a:pt x="84" y="19"/>
                    </a:cubicBezTo>
                    <a:cubicBezTo>
                      <a:pt x="90" y="20"/>
                      <a:pt x="88" y="22"/>
                      <a:pt x="92" y="27"/>
                    </a:cubicBezTo>
                    <a:cubicBezTo>
                      <a:pt x="92" y="20"/>
                      <a:pt x="95" y="23"/>
                      <a:pt x="97" y="20"/>
                    </a:cubicBezTo>
                    <a:cubicBezTo>
                      <a:pt x="97" y="20"/>
                      <a:pt x="93" y="19"/>
                      <a:pt x="95" y="16"/>
                    </a:cubicBezTo>
                    <a:cubicBezTo>
                      <a:pt x="101" y="17"/>
                      <a:pt x="99" y="12"/>
                      <a:pt x="105" y="9"/>
                    </a:cubicBezTo>
                    <a:cubicBezTo>
                      <a:pt x="109" y="16"/>
                      <a:pt x="99" y="10"/>
                      <a:pt x="105" y="15"/>
                    </a:cubicBezTo>
                    <a:cubicBezTo>
                      <a:pt x="102" y="19"/>
                      <a:pt x="99" y="18"/>
                      <a:pt x="97" y="24"/>
                    </a:cubicBezTo>
                    <a:cubicBezTo>
                      <a:pt x="102" y="24"/>
                      <a:pt x="108" y="22"/>
                      <a:pt x="113" y="19"/>
                    </a:cubicBezTo>
                    <a:cubicBezTo>
                      <a:pt x="116" y="19"/>
                      <a:pt x="112" y="22"/>
                      <a:pt x="114" y="22"/>
                    </a:cubicBezTo>
                    <a:cubicBezTo>
                      <a:pt x="120" y="25"/>
                      <a:pt x="122" y="15"/>
                      <a:pt x="126" y="17"/>
                    </a:cubicBezTo>
                    <a:cubicBezTo>
                      <a:pt x="126" y="21"/>
                      <a:pt x="126" y="21"/>
                      <a:pt x="126" y="21"/>
                    </a:cubicBezTo>
                    <a:cubicBezTo>
                      <a:pt x="128" y="16"/>
                      <a:pt x="135" y="21"/>
                      <a:pt x="139" y="18"/>
                    </a:cubicBezTo>
                    <a:cubicBezTo>
                      <a:pt x="139" y="16"/>
                      <a:pt x="138" y="15"/>
                      <a:pt x="139" y="14"/>
                    </a:cubicBezTo>
                    <a:cubicBezTo>
                      <a:pt x="139" y="23"/>
                      <a:pt x="145" y="9"/>
                      <a:pt x="150" y="15"/>
                    </a:cubicBezTo>
                    <a:cubicBezTo>
                      <a:pt x="150" y="9"/>
                      <a:pt x="154" y="6"/>
                      <a:pt x="157" y="5"/>
                    </a:cubicBezTo>
                    <a:cubicBezTo>
                      <a:pt x="158" y="6"/>
                      <a:pt x="158" y="8"/>
                      <a:pt x="158" y="10"/>
                    </a:cubicBezTo>
                    <a:cubicBezTo>
                      <a:pt x="153" y="7"/>
                      <a:pt x="154" y="16"/>
                      <a:pt x="150" y="19"/>
                    </a:cubicBezTo>
                    <a:cubicBezTo>
                      <a:pt x="153" y="16"/>
                      <a:pt x="159" y="19"/>
                      <a:pt x="161" y="14"/>
                    </a:cubicBezTo>
                    <a:cubicBezTo>
                      <a:pt x="161" y="19"/>
                      <a:pt x="161" y="19"/>
                      <a:pt x="161" y="19"/>
                    </a:cubicBezTo>
                    <a:cubicBezTo>
                      <a:pt x="165" y="19"/>
                      <a:pt x="164" y="9"/>
                      <a:pt x="169" y="12"/>
                    </a:cubicBezTo>
                    <a:cubicBezTo>
                      <a:pt x="168" y="16"/>
                      <a:pt x="168" y="16"/>
                      <a:pt x="168" y="16"/>
                    </a:cubicBezTo>
                    <a:cubicBezTo>
                      <a:pt x="178" y="14"/>
                      <a:pt x="189" y="19"/>
                      <a:pt x="196" y="11"/>
                    </a:cubicBezTo>
                    <a:cubicBezTo>
                      <a:pt x="196" y="9"/>
                      <a:pt x="192" y="3"/>
                      <a:pt x="192" y="1"/>
                    </a:cubicBezTo>
                    <a:cubicBezTo>
                      <a:pt x="187" y="3"/>
                      <a:pt x="185" y="8"/>
                      <a:pt x="182" y="11"/>
                    </a:cubicBezTo>
                    <a:cubicBezTo>
                      <a:pt x="182" y="6"/>
                      <a:pt x="182" y="6"/>
                      <a:pt x="182" y="6"/>
                    </a:cubicBezTo>
                    <a:cubicBezTo>
                      <a:pt x="181" y="9"/>
                      <a:pt x="177" y="12"/>
                      <a:pt x="180" y="14"/>
                    </a:cubicBezTo>
                    <a:cubicBezTo>
                      <a:pt x="177" y="17"/>
                      <a:pt x="177" y="10"/>
                      <a:pt x="174" y="13"/>
                    </a:cubicBezTo>
                    <a:cubicBezTo>
                      <a:pt x="174" y="8"/>
                      <a:pt x="176" y="7"/>
                      <a:pt x="176" y="3"/>
                    </a:cubicBezTo>
                    <a:cubicBezTo>
                      <a:pt x="173" y="6"/>
                      <a:pt x="173" y="6"/>
                      <a:pt x="173" y="6"/>
                    </a:cubicBezTo>
                    <a:cubicBezTo>
                      <a:pt x="174" y="3"/>
                      <a:pt x="171" y="4"/>
                      <a:pt x="172" y="2"/>
                    </a:cubicBezTo>
                    <a:cubicBezTo>
                      <a:pt x="167" y="9"/>
                      <a:pt x="165" y="0"/>
                      <a:pt x="159" y="3"/>
                    </a:cubicBezTo>
                    <a:cubicBezTo>
                      <a:pt x="163" y="4"/>
                      <a:pt x="163" y="4"/>
                      <a:pt x="163" y="4"/>
                    </a:cubicBezTo>
                    <a:cubicBezTo>
                      <a:pt x="163" y="7"/>
                      <a:pt x="161" y="7"/>
                      <a:pt x="160" y="8"/>
                    </a:cubicBezTo>
                    <a:cubicBezTo>
                      <a:pt x="158" y="4"/>
                      <a:pt x="157" y="4"/>
                      <a:pt x="154" y="3"/>
                    </a:cubicBezTo>
                    <a:cubicBezTo>
                      <a:pt x="152" y="5"/>
                      <a:pt x="151" y="11"/>
                      <a:pt x="148" y="11"/>
                    </a:cubicBezTo>
                    <a:cubicBezTo>
                      <a:pt x="148" y="5"/>
                      <a:pt x="143" y="8"/>
                      <a:pt x="142" y="4"/>
                    </a:cubicBezTo>
                    <a:cubicBezTo>
                      <a:pt x="142" y="9"/>
                      <a:pt x="136" y="6"/>
                      <a:pt x="136" y="10"/>
                    </a:cubicBezTo>
                    <a:cubicBezTo>
                      <a:pt x="134" y="11"/>
                      <a:pt x="132" y="10"/>
                      <a:pt x="131" y="7"/>
                    </a:cubicBezTo>
                    <a:cubicBezTo>
                      <a:pt x="133" y="6"/>
                      <a:pt x="133" y="6"/>
                      <a:pt x="133" y="6"/>
                    </a:cubicBezTo>
                    <a:cubicBezTo>
                      <a:pt x="131" y="6"/>
                      <a:pt x="131" y="6"/>
                      <a:pt x="131" y="6"/>
                    </a:cubicBezTo>
                    <a:cubicBezTo>
                      <a:pt x="131" y="5"/>
                      <a:pt x="131" y="5"/>
                      <a:pt x="131" y="5"/>
                    </a:cubicBezTo>
                    <a:cubicBezTo>
                      <a:pt x="130" y="5"/>
                      <a:pt x="130" y="9"/>
                      <a:pt x="128" y="7"/>
                    </a:cubicBezTo>
                    <a:cubicBezTo>
                      <a:pt x="128" y="5"/>
                      <a:pt x="129" y="5"/>
                      <a:pt x="129" y="4"/>
                    </a:cubicBezTo>
                    <a:cubicBezTo>
                      <a:pt x="125" y="4"/>
                      <a:pt x="123" y="13"/>
                      <a:pt x="119" y="9"/>
                    </a:cubicBezTo>
                    <a:cubicBezTo>
                      <a:pt x="119" y="11"/>
                      <a:pt x="114" y="12"/>
                      <a:pt x="116" y="18"/>
                    </a:cubicBezTo>
                    <a:cubicBezTo>
                      <a:pt x="114" y="16"/>
                      <a:pt x="115" y="11"/>
                      <a:pt x="111" y="12"/>
                    </a:cubicBezTo>
                    <a:cubicBezTo>
                      <a:pt x="110" y="17"/>
                      <a:pt x="107" y="11"/>
                      <a:pt x="105" y="14"/>
                    </a:cubicBezTo>
                    <a:cubicBezTo>
                      <a:pt x="108" y="9"/>
                      <a:pt x="105" y="13"/>
                      <a:pt x="107" y="8"/>
                    </a:cubicBezTo>
                    <a:cubicBezTo>
                      <a:pt x="105" y="6"/>
                      <a:pt x="102" y="13"/>
                      <a:pt x="98" y="12"/>
                    </a:cubicBezTo>
                    <a:cubicBezTo>
                      <a:pt x="97" y="8"/>
                      <a:pt x="97" y="8"/>
                      <a:pt x="97" y="8"/>
                    </a:cubicBezTo>
                    <a:cubicBezTo>
                      <a:pt x="96" y="10"/>
                      <a:pt x="94" y="14"/>
                      <a:pt x="92" y="10"/>
                    </a:cubicBezTo>
                    <a:cubicBezTo>
                      <a:pt x="93" y="14"/>
                      <a:pt x="93" y="14"/>
                      <a:pt x="93" y="14"/>
                    </a:cubicBezTo>
                    <a:cubicBezTo>
                      <a:pt x="90" y="12"/>
                      <a:pt x="86" y="14"/>
                      <a:pt x="83" y="10"/>
                    </a:cubicBezTo>
                    <a:cubicBezTo>
                      <a:pt x="80" y="17"/>
                      <a:pt x="80" y="17"/>
                      <a:pt x="80" y="17"/>
                    </a:cubicBezTo>
                    <a:cubicBezTo>
                      <a:pt x="75" y="11"/>
                      <a:pt x="69" y="17"/>
                      <a:pt x="66" y="24"/>
                    </a:cubicBezTo>
                    <a:cubicBezTo>
                      <a:pt x="65" y="24"/>
                      <a:pt x="62" y="23"/>
                      <a:pt x="62" y="21"/>
                    </a:cubicBezTo>
                    <a:cubicBezTo>
                      <a:pt x="63" y="19"/>
                      <a:pt x="63" y="19"/>
                      <a:pt x="63" y="19"/>
                    </a:cubicBezTo>
                    <a:cubicBezTo>
                      <a:pt x="61" y="19"/>
                      <a:pt x="58" y="15"/>
                      <a:pt x="57" y="21"/>
                    </a:cubicBezTo>
                    <a:cubicBezTo>
                      <a:pt x="54" y="23"/>
                      <a:pt x="55" y="17"/>
                      <a:pt x="53" y="16"/>
                    </a:cubicBezTo>
                    <a:cubicBezTo>
                      <a:pt x="48" y="25"/>
                      <a:pt x="37" y="12"/>
                      <a:pt x="36" y="24"/>
                    </a:cubicBezTo>
                    <a:cubicBezTo>
                      <a:pt x="39" y="24"/>
                      <a:pt x="43" y="26"/>
                      <a:pt x="47" y="25"/>
                    </a:cubicBezTo>
                    <a:cubicBezTo>
                      <a:pt x="46" y="27"/>
                      <a:pt x="47" y="29"/>
                      <a:pt x="45" y="29"/>
                    </a:cubicBezTo>
                    <a:cubicBezTo>
                      <a:pt x="41" y="30"/>
                      <a:pt x="39" y="26"/>
                      <a:pt x="35" y="28"/>
                    </a:cubicBezTo>
                    <a:cubicBezTo>
                      <a:pt x="35" y="21"/>
                      <a:pt x="35" y="21"/>
                      <a:pt x="35" y="21"/>
                    </a:cubicBezTo>
                    <a:cubicBezTo>
                      <a:pt x="27" y="13"/>
                      <a:pt x="23" y="32"/>
                      <a:pt x="16" y="22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784" name="Freeform 1478">
                <a:extLst>
                  <a:ext uri="{FF2B5EF4-FFF2-40B4-BE49-F238E27FC236}">
                    <a16:creationId xmlns:a16="http://schemas.microsoft.com/office/drawing/2014/main" xmlns="" id="{3CCDE73A-2760-C641-B930-D286DDD86B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33" y="3056"/>
                <a:ext cx="4" cy="3"/>
              </a:xfrm>
              <a:custGeom>
                <a:avLst/>
                <a:gdLst>
                  <a:gd name="T0" fmla="*/ 4 w 4"/>
                  <a:gd name="T1" fmla="*/ 3 h 3"/>
                  <a:gd name="T2" fmla="*/ 0 w 4"/>
                  <a:gd name="T3" fmla="*/ 0 h 3"/>
                  <a:gd name="T4" fmla="*/ 1 w 4"/>
                  <a:gd name="T5" fmla="*/ 3 h 3"/>
                  <a:gd name="T6" fmla="*/ 4 w 4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3">
                    <a:moveTo>
                      <a:pt x="4" y="3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2" y="2"/>
                      <a:pt x="3" y="2"/>
                      <a:pt x="4" y="3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785" name="Freeform 1479">
                <a:extLst>
                  <a:ext uri="{FF2B5EF4-FFF2-40B4-BE49-F238E27FC236}">
                    <a16:creationId xmlns:a16="http://schemas.microsoft.com/office/drawing/2014/main" xmlns="" id="{69A77CE0-3640-3045-9DC6-83CAE055AF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32" y="3059"/>
                <a:ext cx="2" cy="1"/>
              </a:xfrm>
              <a:custGeom>
                <a:avLst/>
                <a:gdLst>
                  <a:gd name="T0" fmla="*/ 2 w 2"/>
                  <a:gd name="T1" fmla="*/ 0 h 2"/>
                  <a:gd name="T2" fmla="*/ 0 w 2"/>
                  <a:gd name="T3" fmla="*/ 2 h 2"/>
                  <a:gd name="T4" fmla="*/ 2 w 2"/>
                  <a:gd name="T5" fmla="*/ 1 h 2"/>
                  <a:gd name="T6" fmla="*/ 2 w 2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2" y="0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1" y="2"/>
                      <a:pt x="2" y="1"/>
                      <a:pt x="2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786" name="Freeform 1480">
                <a:extLst>
                  <a:ext uri="{FF2B5EF4-FFF2-40B4-BE49-F238E27FC236}">
                    <a16:creationId xmlns:a16="http://schemas.microsoft.com/office/drawing/2014/main" xmlns="" id="{39DC1F67-2160-7E4A-978E-C9BE30E192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80" y="3064"/>
                <a:ext cx="2" cy="1"/>
              </a:xfrm>
              <a:custGeom>
                <a:avLst/>
                <a:gdLst>
                  <a:gd name="T0" fmla="*/ 3 w 3"/>
                  <a:gd name="T1" fmla="*/ 1 h 2"/>
                  <a:gd name="T2" fmla="*/ 0 w 3"/>
                  <a:gd name="T3" fmla="*/ 1 h 2"/>
                  <a:gd name="T4" fmla="*/ 3 w 3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2" y="2"/>
                      <a:pt x="3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787" name="Freeform 1481">
                <a:extLst>
                  <a:ext uri="{FF2B5EF4-FFF2-40B4-BE49-F238E27FC236}">
                    <a16:creationId xmlns:a16="http://schemas.microsoft.com/office/drawing/2014/main" xmlns="" id="{0B896F31-4665-6545-8D2B-F80A17450E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80" y="3066"/>
                <a:ext cx="1" cy="1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1 h 1"/>
                  <a:gd name="T4" fmla="*/ 1 w 1"/>
                  <a:gd name="T5" fmla="*/ 1 h 1"/>
                  <a:gd name="T6" fmla="*/ 0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788" name="Freeform 1482">
                <a:extLst>
                  <a:ext uri="{FF2B5EF4-FFF2-40B4-BE49-F238E27FC236}">
                    <a16:creationId xmlns:a16="http://schemas.microsoft.com/office/drawing/2014/main" xmlns="" id="{62CA5759-94CB-C647-82BE-5BE592C207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1" y="3064"/>
                <a:ext cx="89" cy="23"/>
              </a:xfrm>
              <a:custGeom>
                <a:avLst/>
                <a:gdLst>
                  <a:gd name="T0" fmla="*/ 18 w 103"/>
                  <a:gd name="T1" fmla="*/ 16 h 27"/>
                  <a:gd name="T2" fmla="*/ 13 w 103"/>
                  <a:gd name="T3" fmla="*/ 21 h 27"/>
                  <a:gd name="T4" fmla="*/ 9 w 103"/>
                  <a:gd name="T5" fmla="*/ 17 h 27"/>
                  <a:gd name="T6" fmla="*/ 2 w 103"/>
                  <a:gd name="T7" fmla="*/ 26 h 27"/>
                  <a:gd name="T8" fmla="*/ 51 w 103"/>
                  <a:gd name="T9" fmla="*/ 18 h 27"/>
                  <a:gd name="T10" fmla="*/ 49 w 103"/>
                  <a:gd name="T11" fmla="*/ 21 h 27"/>
                  <a:gd name="T12" fmla="*/ 66 w 103"/>
                  <a:gd name="T13" fmla="*/ 14 h 27"/>
                  <a:gd name="T14" fmla="*/ 66 w 103"/>
                  <a:gd name="T15" fmla="*/ 21 h 27"/>
                  <a:gd name="T16" fmla="*/ 77 w 103"/>
                  <a:gd name="T17" fmla="*/ 18 h 27"/>
                  <a:gd name="T18" fmla="*/ 76 w 103"/>
                  <a:gd name="T19" fmla="*/ 15 h 27"/>
                  <a:gd name="T20" fmla="*/ 79 w 103"/>
                  <a:gd name="T21" fmla="*/ 16 h 27"/>
                  <a:gd name="T22" fmla="*/ 78 w 103"/>
                  <a:gd name="T23" fmla="*/ 15 h 27"/>
                  <a:gd name="T24" fmla="*/ 86 w 103"/>
                  <a:gd name="T25" fmla="*/ 14 h 27"/>
                  <a:gd name="T26" fmla="*/ 84 w 103"/>
                  <a:gd name="T27" fmla="*/ 15 h 27"/>
                  <a:gd name="T28" fmla="*/ 89 w 103"/>
                  <a:gd name="T29" fmla="*/ 13 h 27"/>
                  <a:gd name="T30" fmla="*/ 89 w 103"/>
                  <a:gd name="T31" fmla="*/ 17 h 27"/>
                  <a:gd name="T32" fmla="*/ 102 w 103"/>
                  <a:gd name="T33" fmla="*/ 10 h 27"/>
                  <a:gd name="T34" fmla="*/ 103 w 103"/>
                  <a:gd name="T35" fmla="*/ 6 h 27"/>
                  <a:gd name="T36" fmla="*/ 91 w 103"/>
                  <a:gd name="T37" fmla="*/ 10 h 27"/>
                  <a:gd name="T38" fmla="*/ 92 w 103"/>
                  <a:gd name="T39" fmla="*/ 10 h 27"/>
                  <a:gd name="T40" fmla="*/ 85 w 103"/>
                  <a:gd name="T41" fmla="*/ 12 h 27"/>
                  <a:gd name="T42" fmla="*/ 89 w 103"/>
                  <a:gd name="T43" fmla="*/ 6 h 27"/>
                  <a:gd name="T44" fmla="*/ 77 w 103"/>
                  <a:gd name="T45" fmla="*/ 3 h 27"/>
                  <a:gd name="T46" fmla="*/ 78 w 103"/>
                  <a:gd name="T47" fmla="*/ 3 h 27"/>
                  <a:gd name="T48" fmla="*/ 74 w 103"/>
                  <a:gd name="T49" fmla="*/ 5 h 27"/>
                  <a:gd name="T50" fmla="*/ 77 w 103"/>
                  <a:gd name="T51" fmla="*/ 8 h 27"/>
                  <a:gd name="T52" fmla="*/ 75 w 103"/>
                  <a:gd name="T53" fmla="*/ 14 h 27"/>
                  <a:gd name="T54" fmla="*/ 71 w 103"/>
                  <a:gd name="T55" fmla="*/ 15 h 27"/>
                  <a:gd name="T56" fmla="*/ 73 w 103"/>
                  <a:gd name="T57" fmla="*/ 9 h 27"/>
                  <a:gd name="T58" fmla="*/ 71 w 103"/>
                  <a:gd name="T59" fmla="*/ 12 h 27"/>
                  <a:gd name="T60" fmla="*/ 66 w 103"/>
                  <a:gd name="T61" fmla="*/ 6 h 27"/>
                  <a:gd name="T62" fmla="*/ 66 w 103"/>
                  <a:gd name="T63" fmla="*/ 12 h 27"/>
                  <a:gd name="T64" fmla="*/ 46 w 103"/>
                  <a:gd name="T65" fmla="*/ 14 h 27"/>
                  <a:gd name="T66" fmla="*/ 49 w 103"/>
                  <a:gd name="T67" fmla="*/ 10 h 27"/>
                  <a:gd name="T68" fmla="*/ 46 w 103"/>
                  <a:gd name="T69" fmla="*/ 14 h 27"/>
                  <a:gd name="T70" fmla="*/ 33 w 103"/>
                  <a:gd name="T71" fmla="*/ 13 h 27"/>
                  <a:gd name="T72" fmla="*/ 35 w 103"/>
                  <a:gd name="T73" fmla="*/ 16 h 27"/>
                  <a:gd name="T74" fmla="*/ 22 w 103"/>
                  <a:gd name="T75" fmla="*/ 16 h 27"/>
                  <a:gd name="T76" fmla="*/ 22 w 103"/>
                  <a:gd name="T77" fmla="*/ 16 h 27"/>
                  <a:gd name="T78" fmla="*/ 16 w 103"/>
                  <a:gd name="T79" fmla="*/ 23 h 27"/>
                  <a:gd name="T80" fmla="*/ 18 w 103"/>
                  <a:gd name="T81" fmla="*/ 16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03" h="27">
                    <a:moveTo>
                      <a:pt x="18" y="16"/>
                    </a:moveTo>
                    <a:cubicBezTo>
                      <a:pt x="13" y="21"/>
                      <a:pt x="13" y="21"/>
                      <a:pt x="13" y="21"/>
                    </a:cubicBezTo>
                    <a:cubicBezTo>
                      <a:pt x="12" y="18"/>
                      <a:pt x="7" y="21"/>
                      <a:pt x="9" y="17"/>
                    </a:cubicBezTo>
                    <a:cubicBezTo>
                      <a:pt x="6" y="23"/>
                      <a:pt x="0" y="18"/>
                      <a:pt x="2" y="26"/>
                    </a:cubicBezTo>
                    <a:cubicBezTo>
                      <a:pt x="16" y="22"/>
                      <a:pt x="35" y="26"/>
                      <a:pt x="51" y="18"/>
                    </a:cubicBezTo>
                    <a:cubicBezTo>
                      <a:pt x="49" y="21"/>
                      <a:pt x="49" y="21"/>
                      <a:pt x="49" y="21"/>
                    </a:cubicBezTo>
                    <a:cubicBezTo>
                      <a:pt x="56" y="14"/>
                      <a:pt x="60" y="27"/>
                      <a:pt x="66" y="14"/>
                    </a:cubicBezTo>
                    <a:cubicBezTo>
                      <a:pt x="66" y="21"/>
                      <a:pt x="66" y="21"/>
                      <a:pt x="66" y="21"/>
                    </a:cubicBezTo>
                    <a:cubicBezTo>
                      <a:pt x="70" y="22"/>
                      <a:pt x="72" y="11"/>
                      <a:pt x="77" y="18"/>
                    </a:cubicBezTo>
                    <a:cubicBezTo>
                      <a:pt x="76" y="15"/>
                      <a:pt x="76" y="15"/>
                      <a:pt x="76" y="15"/>
                    </a:cubicBezTo>
                    <a:cubicBezTo>
                      <a:pt x="77" y="15"/>
                      <a:pt x="78" y="16"/>
                      <a:pt x="79" y="16"/>
                    </a:cubicBezTo>
                    <a:cubicBezTo>
                      <a:pt x="78" y="15"/>
                      <a:pt x="78" y="15"/>
                      <a:pt x="78" y="15"/>
                    </a:cubicBezTo>
                    <a:cubicBezTo>
                      <a:pt x="81" y="12"/>
                      <a:pt x="83" y="12"/>
                      <a:pt x="86" y="14"/>
                    </a:cubicBezTo>
                    <a:cubicBezTo>
                      <a:pt x="86" y="16"/>
                      <a:pt x="84" y="15"/>
                      <a:pt x="84" y="15"/>
                    </a:cubicBezTo>
                    <a:cubicBezTo>
                      <a:pt x="85" y="17"/>
                      <a:pt x="87" y="13"/>
                      <a:pt x="89" y="13"/>
                    </a:cubicBezTo>
                    <a:cubicBezTo>
                      <a:pt x="91" y="14"/>
                      <a:pt x="89" y="16"/>
                      <a:pt x="89" y="17"/>
                    </a:cubicBezTo>
                    <a:cubicBezTo>
                      <a:pt x="95" y="13"/>
                      <a:pt x="98" y="20"/>
                      <a:pt x="102" y="10"/>
                    </a:cubicBezTo>
                    <a:cubicBezTo>
                      <a:pt x="103" y="8"/>
                      <a:pt x="100" y="7"/>
                      <a:pt x="103" y="6"/>
                    </a:cubicBezTo>
                    <a:cubicBezTo>
                      <a:pt x="98" y="3"/>
                      <a:pt x="95" y="7"/>
                      <a:pt x="91" y="10"/>
                    </a:cubicBezTo>
                    <a:cubicBezTo>
                      <a:pt x="92" y="10"/>
                      <a:pt x="92" y="10"/>
                      <a:pt x="92" y="10"/>
                    </a:cubicBezTo>
                    <a:cubicBezTo>
                      <a:pt x="90" y="19"/>
                      <a:pt x="90" y="8"/>
                      <a:pt x="85" y="12"/>
                    </a:cubicBezTo>
                    <a:cubicBezTo>
                      <a:pt x="86" y="9"/>
                      <a:pt x="89" y="8"/>
                      <a:pt x="89" y="6"/>
                    </a:cubicBezTo>
                    <a:cubicBezTo>
                      <a:pt x="83" y="0"/>
                      <a:pt x="82" y="12"/>
                      <a:pt x="77" y="3"/>
                    </a:cubicBezTo>
                    <a:cubicBezTo>
                      <a:pt x="78" y="3"/>
                      <a:pt x="78" y="3"/>
                      <a:pt x="78" y="3"/>
                    </a:cubicBezTo>
                    <a:cubicBezTo>
                      <a:pt x="77" y="2"/>
                      <a:pt x="75" y="4"/>
                      <a:pt x="74" y="5"/>
                    </a:cubicBezTo>
                    <a:cubicBezTo>
                      <a:pt x="75" y="6"/>
                      <a:pt x="76" y="7"/>
                      <a:pt x="77" y="8"/>
                    </a:cubicBezTo>
                    <a:cubicBezTo>
                      <a:pt x="76" y="9"/>
                      <a:pt x="75" y="13"/>
                      <a:pt x="75" y="14"/>
                    </a:cubicBezTo>
                    <a:cubicBezTo>
                      <a:pt x="73" y="10"/>
                      <a:pt x="73" y="17"/>
                      <a:pt x="71" y="15"/>
                    </a:cubicBezTo>
                    <a:cubicBezTo>
                      <a:pt x="70" y="11"/>
                      <a:pt x="72" y="11"/>
                      <a:pt x="73" y="9"/>
                    </a:cubicBezTo>
                    <a:cubicBezTo>
                      <a:pt x="71" y="12"/>
                      <a:pt x="71" y="12"/>
                      <a:pt x="71" y="12"/>
                    </a:cubicBezTo>
                    <a:cubicBezTo>
                      <a:pt x="68" y="12"/>
                      <a:pt x="68" y="8"/>
                      <a:pt x="66" y="6"/>
                    </a:cubicBezTo>
                    <a:cubicBezTo>
                      <a:pt x="64" y="9"/>
                      <a:pt x="68" y="8"/>
                      <a:pt x="66" y="12"/>
                    </a:cubicBezTo>
                    <a:cubicBezTo>
                      <a:pt x="63" y="7"/>
                      <a:pt x="52" y="10"/>
                      <a:pt x="46" y="14"/>
                    </a:cubicBezTo>
                    <a:cubicBezTo>
                      <a:pt x="48" y="13"/>
                      <a:pt x="47" y="10"/>
                      <a:pt x="49" y="10"/>
                    </a:cubicBezTo>
                    <a:cubicBezTo>
                      <a:pt x="48" y="9"/>
                      <a:pt x="46" y="11"/>
                      <a:pt x="46" y="14"/>
                    </a:cubicBezTo>
                    <a:cubicBezTo>
                      <a:pt x="42" y="17"/>
                      <a:pt x="37" y="16"/>
                      <a:pt x="33" y="13"/>
                    </a:cubicBezTo>
                    <a:cubicBezTo>
                      <a:pt x="35" y="16"/>
                      <a:pt x="35" y="16"/>
                      <a:pt x="35" y="16"/>
                    </a:cubicBezTo>
                    <a:cubicBezTo>
                      <a:pt x="32" y="21"/>
                      <a:pt x="27" y="13"/>
                      <a:pt x="22" y="16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0" y="17"/>
                      <a:pt x="19" y="24"/>
                      <a:pt x="16" y="23"/>
                    </a:cubicBezTo>
                    <a:cubicBezTo>
                      <a:pt x="16" y="19"/>
                      <a:pt x="18" y="19"/>
                      <a:pt x="18" y="16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789" name="Freeform 1483">
                <a:extLst>
                  <a:ext uri="{FF2B5EF4-FFF2-40B4-BE49-F238E27FC236}">
                    <a16:creationId xmlns:a16="http://schemas.microsoft.com/office/drawing/2014/main" xmlns="" id="{9BEDA0C0-45CB-EB40-AA80-843AEBA7EF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8" y="3079"/>
                <a:ext cx="4" cy="8"/>
              </a:xfrm>
              <a:custGeom>
                <a:avLst/>
                <a:gdLst>
                  <a:gd name="T0" fmla="*/ 2 w 4"/>
                  <a:gd name="T1" fmla="*/ 5 h 9"/>
                  <a:gd name="T2" fmla="*/ 4 w 4"/>
                  <a:gd name="T3" fmla="*/ 1 h 9"/>
                  <a:gd name="T4" fmla="*/ 0 w 4"/>
                  <a:gd name="T5" fmla="*/ 8 h 9"/>
                  <a:gd name="T6" fmla="*/ 3 w 4"/>
                  <a:gd name="T7" fmla="*/ 7 h 9"/>
                  <a:gd name="T8" fmla="*/ 2 w 4"/>
                  <a:gd name="T9" fmla="*/ 5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9">
                    <a:moveTo>
                      <a:pt x="2" y="5"/>
                    </a:moveTo>
                    <a:cubicBezTo>
                      <a:pt x="4" y="1"/>
                      <a:pt x="4" y="1"/>
                      <a:pt x="4" y="1"/>
                    </a:cubicBezTo>
                    <a:cubicBezTo>
                      <a:pt x="2" y="0"/>
                      <a:pt x="0" y="6"/>
                      <a:pt x="0" y="8"/>
                    </a:cubicBezTo>
                    <a:cubicBezTo>
                      <a:pt x="1" y="7"/>
                      <a:pt x="3" y="9"/>
                      <a:pt x="3" y="7"/>
                    </a:cubicBezTo>
                    <a:cubicBezTo>
                      <a:pt x="3" y="6"/>
                      <a:pt x="3" y="5"/>
                      <a:pt x="2" y="5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790" name="Freeform 1484">
                <a:extLst>
                  <a:ext uri="{FF2B5EF4-FFF2-40B4-BE49-F238E27FC236}">
                    <a16:creationId xmlns:a16="http://schemas.microsoft.com/office/drawing/2014/main" xmlns="" id="{1AF5FC7A-8EBE-9F47-A2FD-758F607DF2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26" y="3067"/>
                <a:ext cx="62" cy="33"/>
              </a:xfrm>
              <a:custGeom>
                <a:avLst/>
                <a:gdLst>
                  <a:gd name="T0" fmla="*/ 38 w 72"/>
                  <a:gd name="T1" fmla="*/ 20 h 38"/>
                  <a:gd name="T2" fmla="*/ 37 w 72"/>
                  <a:gd name="T3" fmla="*/ 24 h 38"/>
                  <a:gd name="T4" fmla="*/ 58 w 72"/>
                  <a:gd name="T5" fmla="*/ 25 h 38"/>
                  <a:gd name="T6" fmla="*/ 64 w 72"/>
                  <a:gd name="T7" fmla="*/ 19 h 38"/>
                  <a:gd name="T8" fmla="*/ 65 w 72"/>
                  <a:gd name="T9" fmla="*/ 23 h 38"/>
                  <a:gd name="T10" fmla="*/ 70 w 72"/>
                  <a:gd name="T11" fmla="*/ 18 h 38"/>
                  <a:gd name="T12" fmla="*/ 67 w 72"/>
                  <a:gd name="T13" fmla="*/ 20 h 38"/>
                  <a:gd name="T14" fmla="*/ 68 w 72"/>
                  <a:gd name="T15" fmla="*/ 18 h 38"/>
                  <a:gd name="T16" fmla="*/ 64 w 72"/>
                  <a:gd name="T17" fmla="*/ 18 h 38"/>
                  <a:gd name="T18" fmla="*/ 65 w 72"/>
                  <a:gd name="T19" fmla="*/ 15 h 38"/>
                  <a:gd name="T20" fmla="*/ 56 w 72"/>
                  <a:gd name="T21" fmla="*/ 22 h 38"/>
                  <a:gd name="T22" fmla="*/ 56 w 72"/>
                  <a:gd name="T23" fmla="*/ 16 h 38"/>
                  <a:gd name="T24" fmla="*/ 47 w 72"/>
                  <a:gd name="T25" fmla="*/ 14 h 38"/>
                  <a:gd name="T26" fmla="*/ 48 w 72"/>
                  <a:gd name="T27" fmla="*/ 16 h 38"/>
                  <a:gd name="T28" fmla="*/ 49 w 72"/>
                  <a:gd name="T29" fmla="*/ 20 h 38"/>
                  <a:gd name="T30" fmla="*/ 45 w 72"/>
                  <a:gd name="T31" fmla="*/ 14 h 38"/>
                  <a:gd name="T32" fmla="*/ 28 w 72"/>
                  <a:gd name="T33" fmla="*/ 16 h 38"/>
                  <a:gd name="T34" fmla="*/ 21 w 72"/>
                  <a:gd name="T35" fmla="*/ 22 h 38"/>
                  <a:gd name="T36" fmla="*/ 24 w 72"/>
                  <a:gd name="T37" fmla="*/ 17 h 38"/>
                  <a:gd name="T38" fmla="*/ 19 w 72"/>
                  <a:gd name="T39" fmla="*/ 15 h 38"/>
                  <a:gd name="T40" fmla="*/ 3 w 72"/>
                  <a:gd name="T41" fmla="*/ 0 h 38"/>
                  <a:gd name="T42" fmla="*/ 14 w 72"/>
                  <a:gd name="T43" fmla="*/ 24 h 38"/>
                  <a:gd name="T44" fmla="*/ 20 w 72"/>
                  <a:gd name="T45" fmla="*/ 25 h 38"/>
                  <a:gd name="T46" fmla="*/ 27 w 72"/>
                  <a:gd name="T47" fmla="*/ 24 h 38"/>
                  <a:gd name="T48" fmla="*/ 38 w 72"/>
                  <a:gd name="T49" fmla="*/ 2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72" h="38">
                    <a:moveTo>
                      <a:pt x="38" y="20"/>
                    </a:moveTo>
                    <a:cubicBezTo>
                      <a:pt x="37" y="21"/>
                      <a:pt x="37" y="23"/>
                      <a:pt x="37" y="24"/>
                    </a:cubicBezTo>
                    <a:cubicBezTo>
                      <a:pt x="45" y="24"/>
                      <a:pt x="54" y="22"/>
                      <a:pt x="58" y="25"/>
                    </a:cubicBezTo>
                    <a:cubicBezTo>
                      <a:pt x="60" y="26"/>
                      <a:pt x="61" y="20"/>
                      <a:pt x="64" y="19"/>
                    </a:cubicBezTo>
                    <a:cubicBezTo>
                      <a:pt x="65" y="23"/>
                      <a:pt x="65" y="23"/>
                      <a:pt x="65" y="23"/>
                    </a:cubicBezTo>
                    <a:cubicBezTo>
                      <a:pt x="67" y="20"/>
                      <a:pt x="72" y="24"/>
                      <a:pt x="70" y="18"/>
                    </a:cubicBezTo>
                    <a:cubicBezTo>
                      <a:pt x="70" y="17"/>
                      <a:pt x="69" y="21"/>
                      <a:pt x="67" y="20"/>
                    </a:cubicBezTo>
                    <a:cubicBezTo>
                      <a:pt x="68" y="18"/>
                      <a:pt x="68" y="18"/>
                      <a:pt x="68" y="18"/>
                    </a:cubicBezTo>
                    <a:cubicBezTo>
                      <a:pt x="64" y="18"/>
                      <a:pt x="64" y="18"/>
                      <a:pt x="64" y="18"/>
                    </a:cubicBezTo>
                    <a:cubicBezTo>
                      <a:pt x="65" y="15"/>
                      <a:pt x="65" y="15"/>
                      <a:pt x="65" y="15"/>
                    </a:cubicBezTo>
                    <a:cubicBezTo>
                      <a:pt x="60" y="11"/>
                      <a:pt x="62" y="24"/>
                      <a:pt x="56" y="22"/>
                    </a:cubicBezTo>
                    <a:cubicBezTo>
                      <a:pt x="56" y="16"/>
                      <a:pt x="56" y="16"/>
                      <a:pt x="56" y="16"/>
                    </a:cubicBezTo>
                    <a:cubicBezTo>
                      <a:pt x="52" y="16"/>
                      <a:pt x="50" y="18"/>
                      <a:pt x="47" y="14"/>
                    </a:cubicBezTo>
                    <a:cubicBezTo>
                      <a:pt x="47" y="14"/>
                      <a:pt x="47" y="17"/>
                      <a:pt x="48" y="16"/>
                    </a:cubicBezTo>
                    <a:cubicBezTo>
                      <a:pt x="48" y="16"/>
                      <a:pt x="49" y="18"/>
                      <a:pt x="49" y="20"/>
                    </a:cubicBezTo>
                    <a:cubicBezTo>
                      <a:pt x="43" y="25"/>
                      <a:pt x="50" y="17"/>
                      <a:pt x="45" y="14"/>
                    </a:cubicBezTo>
                    <a:cubicBezTo>
                      <a:pt x="41" y="18"/>
                      <a:pt x="30" y="21"/>
                      <a:pt x="28" y="16"/>
                    </a:cubicBezTo>
                    <a:cubicBezTo>
                      <a:pt x="30" y="20"/>
                      <a:pt x="25" y="23"/>
                      <a:pt x="21" y="22"/>
                    </a:cubicBezTo>
                    <a:cubicBezTo>
                      <a:pt x="19" y="19"/>
                      <a:pt x="23" y="19"/>
                      <a:pt x="24" y="17"/>
                    </a:cubicBezTo>
                    <a:cubicBezTo>
                      <a:pt x="22" y="16"/>
                      <a:pt x="22" y="15"/>
                      <a:pt x="19" y="15"/>
                    </a:cubicBezTo>
                    <a:cubicBezTo>
                      <a:pt x="23" y="13"/>
                      <a:pt x="17" y="38"/>
                      <a:pt x="3" y="0"/>
                    </a:cubicBezTo>
                    <a:cubicBezTo>
                      <a:pt x="0" y="6"/>
                      <a:pt x="7" y="22"/>
                      <a:pt x="14" y="24"/>
                    </a:cubicBezTo>
                    <a:cubicBezTo>
                      <a:pt x="18" y="26"/>
                      <a:pt x="18" y="25"/>
                      <a:pt x="20" y="25"/>
                    </a:cubicBezTo>
                    <a:cubicBezTo>
                      <a:pt x="22" y="25"/>
                      <a:pt x="25" y="25"/>
                      <a:pt x="27" y="24"/>
                    </a:cubicBezTo>
                    <a:cubicBezTo>
                      <a:pt x="31" y="22"/>
                      <a:pt x="34" y="20"/>
                      <a:pt x="38" y="2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791" name="Freeform 1485">
                <a:extLst>
                  <a:ext uri="{FF2B5EF4-FFF2-40B4-BE49-F238E27FC236}">
                    <a16:creationId xmlns:a16="http://schemas.microsoft.com/office/drawing/2014/main" xmlns="" id="{D5D86C4F-248F-E74A-9C5D-B2E637074E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56" y="3088"/>
                <a:ext cx="2" cy="1"/>
              </a:xfrm>
              <a:custGeom>
                <a:avLst/>
                <a:gdLst>
                  <a:gd name="T0" fmla="*/ 1 w 2"/>
                  <a:gd name="T1" fmla="*/ 1 h 1"/>
                  <a:gd name="T2" fmla="*/ 2 w 2"/>
                  <a:gd name="T3" fmla="*/ 0 h 1"/>
                  <a:gd name="T4" fmla="*/ 0 w 2"/>
                  <a:gd name="T5" fmla="*/ 0 h 1"/>
                  <a:gd name="T6" fmla="*/ 1 w 2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1" y="1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792" name="Freeform 1486">
                <a:extLst>
                  <a:ext uri="{FF2B5EF4-FFF2-40B4-BE49-F238E27FC236}">
                    <a16:creationId xmlns:a16="http://schemas.microsoft.com/office/drawing/2014/main" xmlns="" id="{6F6FF6EF-4426-6243-ABBE-8FEB6CEF07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11" y="3112"/>
                <a:ext cx="2" cy="3"/>
              </a:xfrm>
              <a:custGeom>
                <a:avLst/>
                <a:gdLst>
                  <a:gd name="T0" fmla="*/ 2 w 2"/>
                  <a:gd name="T1" fmla="*/ 1 h 3"/>
                  <a:gd name="T2" fmla="*/ 1 w 2"/>
                  <a:gd name="T3" fmla="*/ 0 h 3"/>
                  <a:gd name="T4" fmla="*/ 0 w 2"/>
                  <a:gd name="T5" fmla="*/ 3 h 3"/>
                  <a:gd name="T6" fmla="*/ 2 w 2"/>
                  <a:gd name="T7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3">
                    <a:moveTo>
                      <a:pt x="2" y="1"/>
                    </a:moveTo>
                    <a:lnTo>
                      <a:pt x="1" y="0"/>
                    </a:lnTo>
                    <a:lnTo>
                      <a:pt x="0" y="3"/>
                    </a:lnTo>
                    <a:lnTo>
                      <a:pt x="2" y="1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793" name="Freeform 1487">
                <a:extLst>
                  <a:ext uri="{FF2B5EF4-FFF2-40B4-BE49-F238E27FC236}">
                    <a16:creationId xmlns:a16="http://schemas.microsoft.com/office/drawing/2014/main" xmlns="" id="{E40BD093-ECD1-AB4B-9867-CE7C09D867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00" y="3102"/>
                <a:ext cx="11" cy="14"/>
              </a:xfrm>
              <a:custGeom>
                <a:avLst/>
                <a:gdLst>
                  <a:gd name="T0" fmla="*/ 5 w 12"/>
                  <a:gd name="T1" fmla="*/ 0 h 17"/>
                  <a:gd name="T2" fmla="*/ 2 w 12"/>
                  <a:gd name="T3" fmla="*/ 2 h 17"/>
                  <a:gd name="T4" fmla="*/ 6 w 12"/>
                  <a:gd name="T5" fmla="*/ 17 h 17"/>
                  <a:gd name="T6" fmla="*/ 12 w 12"/>
                  <a:gd name="T7" fmla="*/ 7 h 17"/>
                  <a:gd name="T8" fmla="*/ 6 w 12"/>
                  <a:gd name="T9" fmla="*/ 10 h 17"/>
                  <a:gd name="T10" fmla="*/ 10 w 12"/>
                  <a:gd name="T11" fmla="*/ 4 h 17"/>
                  <a:gd name="T12" fmla="*/ 5 w 12"/>
                  <a:gd name="T13" fmla="*/ 5 h 17"/>
                  <a:gd name="T14" fmla="*/ 5 w 12"/>
                  <a:gd name="T15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" h="17">
                    <a:moveTo>
                      <a:pt x="5" y="0"/>
                    </a:moveTo>
                    <a:cubicBezTo>
                      <a:pt x="2" y="2"/>
                      <a:pt x="2" y="2"/>
                      <a:pt x="2" y="2"/>
                    </a:cubicBezTo>
                    <a:cubicBezTo>
                      <a:pt x="3" y="12"/>
                      <a:pt x="0" y="9"/>
                      <a:pt x="6" y="17"/>
                    </a:cubicBezTo>
                    <a:cubicBezTo>
                      <a:pt x="8" y="15"/>
                      <a:pt x="12" y="11"/>
                      <a:pt x="12" y="7"/>
                    </a:cubicBezTo>
                    <a:cubicBezTo>
                      <a:pt x="10" y="8"/>
                      <a:pt x="8" y="12"/>
                      <a:pt x="6" y="10"/>
                    </a:cubicBezTo>
                    <a:cubicBezTo>
                      <a:pt x="7" y="7"/>
                      <a:pt x="9" y="8"/>
                      <a:pt x="10" y="4"/>
                    </a:cubicBezTo>
                    <a:cubicBezTo>
                      <a:pt x="7" y="1"/>
                      <a:pt x="8" y="6"/>
                      <a:pt x="5" y="5"/>
                    </a:cubicBez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794" name="Freeform 1488">
                <a:extLst>
                  <a:ext uri="{FF2B5EF4-FFF2-40B4-BE49-F238E27FC236}">
                    <a16:creationId xmlns:a16="http://schemas.microsoft.com/office/drawing/2014/main" xmlns="" id="{98BCD82E-F9F7-0041-9841-3BE6815B67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00" y="3107"/>
                <a:ext cx="1" cy="4"/>
              </a:xfrm>
              <a:custGeom>
                <a:avLst/>
                <a:gdLst>
                  <a:gd name="T0" fmla="*/ 2 w 2"/>
                  <a:gd name="T1" fmla="*/ 5 h 5"/>
                  <a:gd name="T2" fmla="*/ 2 w 2"/>
                  <a:gd name="T3" fmla="*/ 0 h 5"/>
                  <a:gd name="T4" fmla="*/ 2 w 2"/>
                  <a:gd name="T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5">
                    <a:moveTo>
                      <a:pt x="2" y="5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2" y="1"/>
                      <a:pt x="0" y="4"/>
                      <a:pt x="2" y="5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795" name="Freeform 1489">
                <a:extLst>
                  <a:ext uri="{FF2B5EF4-FFF2-40B4-BE49-F238E27FC236}">
                    <a16:creationId xmlns:a16="http://schemas.microsoft.com/office/drawing/2014/main" xmlns="" id="{77AE69F6-48BB-D144-A81D-2C1FDC051B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96" y="3108"/>
                <a:ext cx="4" cy="6"/>
              </a:xfrm>
              <a:custGeom>
                <a:avLst/>
                <a:gdLst>
                  <a:gd name="T0" fmla="*/ 3 w 4"/>
                  <a:gd name="T1" fmla="*/ 5 h 7"/>
                  <a:gd name="T2" fmla="*/ 3 w 4"/>
                  <a:gd name="T3" fmla="*/ 0 h 7"/>
                  <a:gd name="T4" fmla="*/ 0 w 4"/>
                  <a:gd name="T5" fmla="*/ 7 h 7"/>
                  <a:gd name="T6" fmla="*/ 3 w 4"/>
                  <a:gd name="T7" fmla="*/ 5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7">
                    <a:moveTo>
                      <a:pt x="3" y="5"/>
                    </a:moveTo>
                    <a:cubicBezTo>
                      <a:pt x="1" y="4"/>
                      <a:pt x="4" y="1"/>
                      <a:pt x="3" y="0"/>
                    </a:cubicBezTo>
                    <a:cubicBezTo>
                      <a:pt x="0" y="7"/>
                      <a:pt x="0" y="7"/>
                      <a:pt x="0" y="7"/>
                    </a:cubicBezTo>
                    <a:lnTo>
                      <a:pt x="3" y="5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796" name="Freeform 1490">
                <a:extLst>
                  <a:ext uri="{FF2B5EF4-FFF2-40B4-BE49-F238E27FC236}">
                    <a16:creationId xmlns:a16="http://schemas.microsoft.com/office/drawing/2014/main" xmlns="" id="{8BDA93D2-9BF2-1243-80FD-BBE11DCEEA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90" y="3110"/>
                <a:ext cx="1" cy="2"/>
              </a:xfrm>
              <a:custGeom>
                <a:avLst/>
                <a:gdLst>
                  <a:gd name="T0" fmla="*/ 1 w 1"/>
                  <a:gd name="T1" fmla="*/ 0 h 2"/>
                  <a:gd name="T2" fmla="*/ 0 w 1"/>
                  <a:gd name="T3" fmla="*/ 1 h 2"/>
                  <a:gd name="T4" fmla="*/ 1 w 1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2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797" name="Freeform 1491">
                <a:extLst>
                  <a:ext uri="{FF2B5EF4-FFF2-40B4-BE49-F238E27FC236}">
                    <a16:creationId xmlns:a16="http://schemas.microsoft.com/office/drawing/2014/main" xmlns="" id="{C774B498-4C1C-0B49-8E5D-39D198AADB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87" y="3103"/>
                <a:ext cx="8" cy="10"/>
              </a:xfrm>
              <a:custGeom>
                <a:avLst/>
                <a:gdLst>
                  <a:gd name="T0" fmla="*/ 0 w 10"/>
                  <a:gd name="T1" fmla="*/ 9 h 11"/>
                  <a:gd name="T2" fmla="*/ 4 w 10"/>
                  <a:gd name="T3" fmla="*/ 9 h 11"/>
                  <a:gd name="T4" fmla="*/ 4 w 10"/>
                  <a:gd name="T5" fmla="*/ 9 h 11"/>
                  <a:gd name="T6" fmla="*/ 6 w 10"/>
                  <a:gd name="T7" fmla="*/ 3 h 11"/>
                  <a:gd name="T8" fmla="*/ 10 w 10"/>
                  <a:gd name="T9" fmla="*/ 4 h 11"/>
                  <a:gd name="T10" fmla="*/ 8 w 10"/>
                  <a:gd name="T11" fmla="*/ 0 h 11"/>
                  <a:gd name="T12" fmla="*/ 0 w 10"/>
                  <a:gd name="T13" fmla="*/ 9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" h="11">
                    <a:moveTo>
                      <a:pt x="0" y="9"/>
                    </a:moveTo>
                    <a:cubicBezTo>
                      <a:pt x="1" y="11"/>
                      <a:pt x="2" y="10"/>
                      <a:pt x="4" y="9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3" y="6"/>
                      <a:pt x="4" y="2"/>
                      <a:pt x="6" y="3"/>
                    </a:cubicBezTo>
                    <a:cubicBezTo>
                      <a:pt x="8" y="2"/>
                      <a:pt x="8" y="7"/>
                      <a:pt x="10" y="4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4" y="0"/>
                      <a:pt x="2" y="7"/>
                      <a:pt x="0" y="9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798" name="Freeform 1492">
                <a:extLst>
                  <a:ext uri="{FF2B5EF4-FFF2-40B4-BE49-F238E27FC236}">
                    <a16:creationId xmlns:a16="http://schemas.microsoft.com/office/drawing/2014/main" xmlns="" id="{086C0826-1F74-D94A-BA7C-99B5DF7F77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91" y="3109"/>
                <a:ext cx="1" cy="1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1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799" name="Freeform 1493">
                <a:extLst>
                  <a:ext uri="{FF2B5EF4-FFF2-40B4-BE49-F238E27FC236}">
                    <a16:creationId xmlns:a16="http://schemas.microsoft.com/office/drawing/2014/main" xmlns="" id="{ECF6B90C-E0D6-1E46-A243-58EA1168CD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95" y="3109"/>
                <a:ext cx="1" cy="2"/>
              </a:xfrm>
              <a:custGeom>
                <a:avLst/>
                <a:gdLst>
                  <a:gd name="T0" fmla="*/ 0 w 1"/>
                  <a:gd name="T1" fmla="*/ 2 h 2"/>
                  <a:gd name="T2" fmla="*/ 1 w 1"/>
                  <a:gd name="T3" fmla="*/ 2 h 2"/>
                  <a:gd name="T4" fmla="*/ 1 w 1"/>
                  <a:gd name="T5" fmla="*/ 0 h 2"/>
                  <a:gd name="T6" fmla="*/ 0 w 1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lnTo>
                      <a:pt x="1" y="2"/>
                    </a:lnTo>
                    <a:lnTo>
                      <a:pt x="1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00" name="Freeform 1494">
                <a:extLst>
                  <a:ext uri="{FF2B5EF4-FFF2-40B4-BE49-F238E27FC236}">
                    <a16:creationId xmlns:a16="http://schemas.microsoft.com/office/drawing/2014/main" xmlns="" id="{27BFE21D-246C-F242-AFCF-E9AA07E652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78" y="3100"/>
                <a:ext cx="8" cy="12"/>
              </a:xfrm>
              <a:custGeom>
                <a:avLst/>
                <a:gdLst>
                  <a:gd name="T0" fmla="*/ 3 w 9"/>
                  <a:gd name="T1" fmla="*/ 12 h 14"/>
                  <a:gd name="T2" fmla="*/ 9 w 9"/>
                  <a:gd name="T3" fmla="*/ 9 h 14"/>
                  <a:gd name="T4" fmla="*/ 5 w 9"/>
                  <a:gd name="T5" fmla="*/ 0 h 14"/>
                  <a:gd name="T6" fmla="*/ 1 w 9"/>
                  <a:gd name="T7" fmla="*/ 2 h 14"/>
                  <a:gd name="T8" fmla="*/ 3 w 9"/>
                  <a:gd name="T9" fmla="*/ 12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14">
                    <a:moveTo>
                      <a:pt x="3" y="12"/>
                    </a:moveTo>
                    <a:cubicBezTo>
                      <a:pt x="4" y="6"/>
                      <a:pt x="8" y="14"/>
                      <a:pt x="9" y="9"/>
                    </a:cubicBezTo>
                    <a:cubicBezTo>
                      <a:pt x="6" y="9"/>
                      <a:pt x="4" y="4"/>
                      <a:pt x="5" y="0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0" y="4"/>
                      <a:pt x="1" y="9"/>
                      <a:pt x="3" y="12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01" name="Freeform 1495">
                <a:extLst>
                  <a:ext uri="{FF2B5EF4-FFF2-40B4-BE49-F238E27FC236}">
                    <a16:creationId xmlns:a16="http://schemas.microsoft.com/office/drawing/2014/main" xmlns="" id="{D83BF067-8802-3F4B-915F-9EE092FE13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75" y="3096"/>
                <a:ext cx="0" cy="1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02" name="Freeform 1496">
                <a:extLst>
                  <a:ext uri="{FF2B5EF4-FFF2-40B4-BE49-F238E27FC236}">
                    <a16:creationId xmlns:a16="http://schemas.microsoft.com/office/drawing/2014/main" xmlns="" id="{E89E6EBA-FC15-8C42-96D2-6D1F430C31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60" y="3092"/>
                <a:ext cx="16" cy="15"/>
              </a:xfrm>
              <a:custGeom>
                <a:avLst/>
                <a:gdLst>
                  <a:gd name="T0" fmla="*/ 0 w 19"/>
                  <a:gd name="T1" fmla="*/ 15 h 17"/>
                  <a:gd name="T2" fmla="*/ 8 w 19"/>
                  <a:gd name="T3" fmla="*/ 9 h 17"/>
                  <a:gd name="T4" fmla="*/ 6 w 19"/>
                  <a:gd name="T5" fmla="*/ 14 h 17"/>
                  <a:gd name="T6" fmla="*/ 13 w 19"/>
                  <a:gd name="T7" fmla="*/ 11 h 17"/>
                  <a:gd name="T8" fmla="*/ 9 w 19"/>
                  <a:gd name="T9" fmla="*/ 17 h 17"/>
                  <a:gd name="T10" fmla="*/ 16 w 19"/>
                  <a:gd name="T11" fmla="*/ 11 h 17"/>
                  <a:gd name="T12" fmla="*/ 19 w 19"/>
                  <a:gd name="T13" fmla="*/ 16 h 17"/>
                  <a:gd name="T14" fmla="*/ 19 w 19"/>
                  <a:gd name="T15" fmla="*/ 9 h 17"/>
                  <a:gd name="T16" fmla="*/ 15 w 19"/>
                  <a:gd name="T17" fmla="*/ 9 h 17"/>
                  <a:gd name="T18" fmla="*/ 17 w 19"/>
                  <a:gd name="T19" fmla="*/ 6 h 17"/>
                  <a:gd name="T20" fmla="*/ 6 w 19"/>
                  <a:gd name="T21" fmla="*/ 1 h 17"/>
                  <a:gd name="T22" fmla="*/ 0 w 19"/>
                  <a:gd name="T23" fmla="*/ 15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9" h="17">
                    <a:moveTo>
                      <a:pt x="0" y="15"/>
                    </a:moveTo>
                    <a:cubicBezTo>
                      <a:pt x="8" y="9"/>
                      <a:pt x="8" y="9"/>
                      <a:pt x="8" y="9"/>
                    </a:cubicBezTo>
                    <a:cubicBezTo>
                      <a:pt x="7" y="11"/>
                      <a:pt x="7" y="13"/>
                      <a:pt x="6" y="14"/>
                    </a:cubicBezTo>
                    <a:cubicBezTo>
                      <a:pt x="9" y="15"/>
                      <a:pt x="10" y="10"/>
                      <a:pt x="13" y="11"/>
                    </a:cubicBezTo>
                    <a:cubicBezTo>
                      <a:pt x="13" y="17"/>
                      <a:pt x="7" y="11"/>
                      <a:pt x="9" y="17"/>
                    </a:cubicBezTo>
                    <a:cubicBezTo>
                      <a:pt x="11" y="17"/>
                      <a:pt x="14" y="16"/>
                      <a:pt x="16" y="11"/>
                    </a:cubicBezTo>
                    <a:cubicBezTo>
                      <a:pt x="19" y="16"/>
                      <a:pt x="19" y="16"/>
                      <a:pt x="19" y="16"/>
                    </a:cubicBezTo>
                    <a:cubicBezTo>
                      <a:pt x="19" y="9"/>
                      <a:pt x="19" y="9"/>
                      <a:pt x="19" y="9"/>
                    </a:cubicBezTo>
                    <a:cubicBezTo>
                      <a:pt x="17" y="7"/>
                      <a:pt x="16" y="14"/>
                      <a:pt x="15" y="9"/>
                    </a:cubicBezTo>
                    <a:cubicBezTo>
                      <a:pt x="15" y="7"/>
                      <a:pt x="16" y="6"/>
                      <a:pt x="17" y="6"/>
                    </a:cubicBezTo>
                    <a:cubicBezTo>
                      <a:pt x="15" y="7"/>
                      <a:pt x="11" y="0"/>
                      <a:pt x="6" y="1"/>
                    </a:cubicBezTo>
                    <a:cubicBezTo>
                      <a:pt x="1" y="2"/>
                      <a:pt x="3" y="12"/>
                      <a:pt x="0" y="15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03" name="Freeform 1497">
                <a:extLst>
                  <a:ext uri="{FF2B5EF4-FFF2-40B4-BE49-F238E27FC236}">
                    <a16:creationId xmlns:a16="http://schemas.microsoft.com/office/drawing/2014/main" xmlns="" id="{37D46598-AEFD-8247-B7B3-2D2EC22387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58" y="3097"/>
                <a:ext cx="1" cy="3"/>
              </a:xfrm>
              <a:custGeom>
                <a:avLst/>
                <a:gdLst>
                  <a:gd name="T0" fmla="*/ 1 w 1"/>
                  <a:gd name="T1" fmla="*/ 2 h 3"/>
                  <a:gd name="T2" fmla="*/ 0 w 1"/>
                  <a:gd name="T3" fmla="*/ 0 h 3"/>
                  <a:gd name="T4" fmla="*/ 1 w 1"/>
                  <a:gd name="T5" fmla="*/ 3 h 3"/>
                  <a:gd name="T6" fmla="*/ 1 w 1"/>
                  <a:gd name="T7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3">
                    <a:moveTo>
                      <a:pt x="1" y="2"/>
                    </a:moveTo>
                    <a:lnTo>
                      <a:pt x="0" y="0"/>
                    </a:lnTo>
                    <a:lnTo>
                      <a:pt x="1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04" name="Freeform 1498">
                <a:extLst>
                  <a:ext uri="{FF2B5EF4-FFF2-40B4-BE49-F238E27FC236}">
                    <a16:creationId xmlns:a16="http://schemas.microsoft.com/office/drawing/2014/main" xmlns="" id="{1E1EA3A6-FCD9-6148-8C52-FFB0993413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43" y="3093"/>
                <a:ext cx="14" cy="16"/>
              </a:xfrm>
              <a:custGeom>
                <a:avLst/>
                <a:gdLst>
                  <a:gd name="T0" fmla="*/ 11 w 17"/>
                  <a:gd name="T1" fmla="*/ 16 h 18"/>
                  <a:gd name="T2" fmla="*/ 15 w 17"/>
                  <a:gd name="T3" fmla="*/ 12 h 18"/>
                  <a:gd name="T4" fmla="*/ 16 w 17"/>
                  <a:gd name="T5" fmla="*/ 15 h 18"/>
                  <a:gd name="T6" fmla="*/ 16 w 17"/>
                  <a:gd name="T7" fmla="*/ 9 h 18"/>
                  <a:gd name="T8" fmla="*/ 9 w 17"/>
                  <a:gd name="T9" fmla="*/ 13 h 18"/>
                  <a:gd name="T10" fmla="*/ 6 w 17"/>
                  <a:gd name="T11" fmla="*/ 4 h 18"/>
                  <a:gd name="T12" fmla="*/ 11 w 17"/>
                  <a:gd name="T13" fmla="*/ 6 h 18"/>
                  <a:gd name="T14" fmla="*/ 0 w 17"/>
                  <a:gd name="T15" fmla="*/ 8 h 18"/>
                  <a:gd name="T16" fmla="*/ 2 w 17"/>
                  <a:gd name="T17" fmla="*/ 10 h 18"/>
                  <a:gd name="T18" fmla="*/ 0 w 17"/>
                  <a:gd name="T19" fmla="*/ 12 h 18"/>
                  <a:gd name="T20" fmla="*/ 11 w 17"/>
                  <a:gd name="T21" fmla="*/ 1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7" h="18">
                    <a:moveTo>
                      <a:pt x="11" y="16"/>
                    </a:moveTo>
                    <a:cubicBezTo>
                      <a:pt x="15" y="12"/>
                      <a:pt x="15" y="12"/>
                      <a:pt x="15" y="12"/>
                    </a:cubicBezTo>
                    <a:cubicBezTo>
                      <a:pt x="15" y="12"/>
                      <a:pt x="16" y="14"/>
                      <a:pt x="16" y="15"/>
                    </a:cubicBezTo>
                    <a:cubicBezTo>
                      <a:pt x="16" y="13"/>
                      <a:pt x="17" y="11"/>
                      <a:pt x="16" y="9"/>
                    </a:cubicBezTo>
                    <a:cubicBezTo>
                      <a:pt x="14" y="4"/>
                      <a:pt x="11" y="12"/>
                      <a:pt x="9" y="13"/>
                    </a:cubicBezTo>
                    <a:cubicBezTo>
                      <a:pt x="3" y="11"/>
                      <a:pt x="9" y="10"/>
                      <a:pt x="6" y="4"/>
                    </a:cubicBezTo>
                    <a:cubicBezTo>
                      <a:pt x="8" y="4"/>
                      <a:pt x="8" y="6"/>
                      <a:pt x="11" y="6"/>
                    </a:cubicBezTo>
                    <a:cubicBezTo>
                      <a:pt x="6" y="0"/>
                      <a:pt x="2" y="6"/>
                      <a:pt x="0" y="8"/>
                    </a:cubicBezTo>
                    <a:cubicBezTo>
                      <a:pt x="1" y="9"/>
                      <a:pt x="1" y="11"/>
                      <a:pt x="2" y="10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3" y="17"/>
                      <a:pt x="5" y="18"/>
                      <a:pt x="11" y="16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05" name="Freeform 1499">
                <a:extLst>
                  <a:ext uri="{FF2B5EF4-FFF2-40B4-BE49-F238E27FC236}">
                    <a16:creationId xmlns:a16="http://schemas.microsoft.com/office/drawing/2014/main" xmlns="" id="{5E8C17D1-AB14-954B-A722-D5CAA5C7F4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57" y="3106"/>
                <a:ext cx="1" cy="3"/>
              </a:xfrm>
              <a:custGeom>
                <a:avLst/>
                <a:gdLst>
                  <a:gd name="T0" fmla="*/ 2 w 2"/>
                  <a:gd name="T1" fmla="*/ 1 h 3"/>
                  <a:gd name="T2" fmla="*/ 0 w 2"/>
                  <a:gd name="T3" fmla="*/ 0 h 3"/>
                  <a:gd name="T4" fmla="*/ 2 w 2"/>
                  <a:gd name="T5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3">
                    <a:moveTo>
                      <a:pt x="2" y="1"/>
                    </a:moveTo>
                    <a:cubicBezTo>
                      <a:pt x="1" y="1"/>
                      <a:pt x="0" y="1"/>
                      <a:pt x="0" y="0"/>
                    </a:cubicBezTo>
                    <a:cubicBezTo>
                      <a:pt x="0" y="2"/>
                      <a:pt x="1" y="3"/>
                      <a:pt x="2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06" name="Freeform 1500">
                <a:extLst>
                  <a:ext uri="{FF2B5EF4-FFF2-40B4-BE49-F238E27FC236}">
                    <a16:creationId xmlns:a16="http://schemas.microsoft.com/office/drawing/2014/main" xmlns="" id="{30CDEB05-354A-CA46-B199-504F45E146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42" y="3100"/>
                <a:ext cx="1" cy="1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0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1" y="1"/>
                      <a:pt x="1" y="0"/>
                    </a:cubicBezTo>
                    <a:cubicBezTo>
                      <a:pt x="1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07" name="Freeform 1501">
                <a:extLst>
                  <a:ext uri="{FF2B5EF4-FFF2-40B4-BE49-F238E27FC236}">
                    <a16:creationId xmlns:a16="http://schemas.microsoft.com/office/drawing/2014/main" xmlns="" id="{3D9F1BAB-D613-ED46-9A22-1732EA3914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42" y="3106"/>
                <a:ext cx="2" cy="3"/>
              </a:xfrm>
              <a:custGeom>
                <a:avLst/>
                <a:gdLst>
                  <a:gd name="T0" fmla="*/ 3 w 3"/>
                  <a:gd name="T1" fmla="*/ 0 h 3"/>
                  <a:gd name="T2" fmla="*/ 0 w 3"/>
                  <a:gd name="T3" fmla="*/ 0 h 3"/>
                  <a:gd name="T4" fmla="*/ 1 w 3"/>
                  <a:gd name="T5" fmla="*/ 3 h 3"/>
                  <a:gd name="T6" fmla="*/ 3 w 3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3">
                    <a:moveTo>
                      <a:pt x="3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2" y="2"/>
                      <a:pt x="3" y="2"/>
                      <a:pt x="3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08" name="Freeform 1502">
                <a:extLst>
                  <a:ext uri="{FF2B5EF4-FFF2-40B4-BE49-F238E27FC236}">
                    <a16:creationId xmlns:a16="http://schemas.microsoft.com/office/drawing/2014/main" xmlns="" id="{49548DB9-30CB-0D47-918A-612CF452A7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0" y="3097"/>
                <a:ext cx="91" cy="25"/>
              </a:xfrm>
              <a:custGeom>
                <a:avLst/>
                <a:gdLst>
                  <a:gd name="T0" fmla="*/ 1 w 106"/>
                  <a:gd name="T1" fmla="*/ 14 h 29"/>
                  <a:gd name="T2" fmla="*/ 4 w 106"/>
                  <a:gd name="T3" fmla="*/ 17 h 29"/>
                  <a:gd name="T4" fmla="*/ 0 w 106"/>
                  <a:gd name="T5" fmla="*/ 22 h 29"/>
                  <a:gd name="T6" fmla="*/ 1 w 106"/>
                  <a:gd name="T7" fmla="*/ 29 h 29"/>
                  <a:gd name="T8" fmla="*/ 9 w 106"/>
                  <a:gd name="T9" fmla="*/ 26 h 29"/>
                  <a:gd name="T10" fmla="*/ 9 w 106"/>
                  <a:gd name="T11" fmla="*/ 29 h 29"/>
                  <a:gd name="T12" fmla="*/ 25 w 106"/>
                  <a:gd name="T13" fmla="*/ 26 h 29"/>
                  <a:gd name="T14" fmla="*/ 36 w 106"/>
                  <a:gd name="T15" fmla="*/ 23 h 29"/>
                  <a:gd name="T16" fmla="*/ 80 w 106"/>
                  <a:gd name="T17" fmla="*/ 19 h 29"/>
                  <a:gd name="T18" fmla="*/ 81 w 106"/>
                  <a:gd name="T19" fmla="*/ 12 h 29"/>
                  <a:gd name="T20" fmla="*/ 85 w 106"/>
                  <a:gd name="T21" fmla="*/ 15 h 29"/>
                  <a:gd name="T22" fmla="*/ 83 w 106"/>
                  <a:gd name="T23" fmla="*/ 16 h 29"/>
                  <a:gd name="T24" fmla="*/ 95 w 106"/>
                  <a:gd name="T25" fmla="*/ 15 h 29"/>
                  <a:gd name="T26" fmla="*/ 94 w 106"/>
                  <a:gd name="T27" fmla="*/ 8 h 29"/>
                  <a:gd name="T28" fmla="*/ 101 w 106"/>
                  <a:gd name="T29" fmla="*/ 15 h 29"/>
                  <a:gd name="T30" fmla="*/ 105 w 106"/>
                  <a:gd name="T31" fmla="*/ 10 h 29"/>
                  <a:gd name="T32" fmla="*/ 100 w 106"/>
                  <a:gd name="T33" fmla="*/ 5 h 29"/>
                  <a:gd name="T34" fmla="*/ 103 w 106"/>
                  <a:gd name="T35" fmla="*/ 2 h 29"/>
                  <a:gd name="T36" fmla="*/ 75 w 106"/>
                  <a:gd name="T37" fmla="*/ 15 h 29"/>
                  <a:gd name="T38" fmla="*/ 76 w 106"/>
                  <a:gd name="T39" fmla="*/ 11 h 29"/>
                  <a:gd name="T40" fmla="*/ 58 w 106"/>
                  <a:gd name="T41" fmla="*/ 10 h 29"/>
                  <a:gd name="T42" fmla="*/ 52 w 106"/>
                  <a:gd name="T43" fmla="*/ 17 h 29"/>
                  <a:gd name="T44" fmla="*/ 48 w 106"/>
                  <a:gd name="T45" fmla="*/ 15 h 29"/>
                  <a:gd name="T46" fmla="*/ 48 w 106"/>
                  <a:gd name="T47" fmla="*/ 18 h 29"/>
                  <a:gd name="T48" fmla="*/ 42 w 106"/>
                  <a:gd name="T49" fmla="*/ 15 h 29"/>
                  <a:gd name="T50" fmla="*/ 42 w 106"/>
                  <a:gd name="T51" fmla="*/ 23 h 29"/>
                  <a:gd name="T52" fmla="*/ 30 w 106"/>
                  <a:gd name="T53" fmla="*/ 13 h 29"/>
                  <a:gd name="T54" fmla="*/ 32 w 106"/>
                  <a:gd name="T55" fmla="*/ 17 h 29"/>
                  <a:gd name="T56" fmla="*/ 30 w 106"/>
                  <a:gd name="T57" fmla="*/ 21 h 29"/>
                  <a:gd name="T58" fmla="*/ 28 w 106"/>
                  <a:gd name="T59" fmla="*/ 14 h 29"/>
                  <a:gd name="T60" fmla="*/ 21 w 106"/>
                  <a:gd name="T61" fmla="*/ 19 h 29"/>
                  <a:gd name="T62" fmla="*/ 22 w 106"/>
                  <a:gd name="T63" fmla="*/ 22 h 29"/>
                  <a:gd name="T64" fmla="*/ 11 w 106"/>
                  <a:gd name="T65" fmla="*/ 21 h 29"/>
                  <a:gd name="T66" fmla="*/ 15 w 106"/>
                  <a:gd name="T67" fmla="*/ 14 h 29"/>
                  <a:gd name="T68" fmla="*/ 12 w 106"/>
                  <a:gd name="T69" fmla="*/ 11 h 29"/>
                  <a:gd name="T70" fmla="*/ 6 w 106"/>
                  <a:gd name="T71" fmla="*/ 20 h 29"/>
                  <a:gd name="T72" fmla="*/ 1 w 106"/>
                  <a:gd name="T73" fmla="*/ 14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06" h="29">
                    <a:moveTo>
                      <a:pt x="1" y="14"/>
                    </a:moveTo>
                    <a:cubicBezTo>
                      <a:pt x="1" y="17"/>
                      <a:pt x="2" y="18"/>
                      <a:pt x="4" y="17"/>
                    </a:cubicBezTo>
                    <a:cubicBezTo>
                      <a:pt x="4" y="21"/>
                      <a:pt x="2" y="20"/>
                      <a:pt x="0" y="22"/>
                    </a:cubicBezTo>
                    <a:cubicBezTo>
                      <a:pt x="3" y="24"/>
                      <a:pt x="0" y="26"/>
                      <a:pt x="1" y="29"/>
                    </a:cubicBezTo>
                    <a:cubicBezTo>
                      <a:pt x="4" y="29"/>
                      <a:pt x="5" y="25"/>
                      <a:pt x="9" y="26"/>
                    </a:cubicBezTo>
                    <a:cubicBezTo>
                      <a:pt x="9" y="29"/>
                      <a:pt x="9" y="29"/>
                      <a:pt x="9" y="29"/>
                    </a:cubicBezTo>
                    <a:cubicBezTo>
                      <a:pt x="14" y="27"/>
                      <a:pt x="20" y="23"/>
                      <a:pt x="25" y="26"/>
                    </a:cubicBezTo>
                    <a:cubicBezTo>
                      <a:pt x="29" y="27"/>
                      <a:pt x="32" y="26"/>
                      <a:pt x="36" y="23"/>
                    </a:cubicBezTo>
                    <a:cubicBezTo>
                      <a:pt x="50" y="23"/>
                      <a:pt x="64" y="18"/>
                      <a:pt x="80" y="19"/>
                    </a:cubicBezTo>
                    <a:cubicBezTo>
                      <a:pt x="81" y="12"/>
                      <a:pt x="81" y="12"/>
                      <a:pt x="81" y="12"/>
                    </a:cubicBezTo>
                    <a:cubicBezTo>
                      <a:pt x="83" y="15"/>
                      <a:pt x="85" y="11"/>
                      <a:pt x="85" y="15"/>
                    </a:cubicBezTo>
                    <a:cubicBezTo>
                      <a:pt x="84" y="15"/>
                      <a:pt x="84" y="16"/>
                      <a:pt x="83" y="16"/>
                    </a:cubicBezTo>
                    <a:cubicBezTo>
                      <a:pt x="87" y="21"/>
                      <a:pt x="91" y="14"/>
                      <a:pt x="95" y="15"/>
                    </a:cubicBezTo>
                    <a:cubicBezTo>
                      <a:pt x="95" y="14"/>
                      <a:pt x="93" y="9"/>
                      <a:pt x="94" y="8"/>
                    </a:cubicBezTo>
                    <a:cubicBezTo>
                      <a:pt x="95" y="15"/>
                      <a:pt x="99" y="7"/>
                      <a:pt x="101" y="15"/>
                    </a:cubicBezTo>
                    <a:cubicBezTo>
                      <a:pt x="106" y="17"/>
                      <a:pt x="101" y="9"/>
                      <a:pt x="105" y="10"/>
                    </a:cubicBezTo>
                    <a:cubicBezTo>
                      <a:pt x="105" y="6"/>
                      <a:pt x="101" y="8"/>
                      <a:pt x="100" y="5"/>
                    </a:cubicBezTo>
                    <a:cubicBezTo>
                      <a:pt x="101" y="2"/>
                      <a:pt x="104" y="6"/>
                      <a:pt x="103" y="2"/>
                    </a:cubicBezTo>
                    <a:cubicBezTo>
                      <a:pt x="96" y="0"/>
                      <a:pt x="85" y="11"/>
                      <a:pt x="75" y="15"/>
                    </a:cubicBezTo>
                    <a:cubicBezTo>
                      <a:pt x="76" y="11"/>
                      <a:pt x="76" y="11"/>
                      <a:pt x="76" y="11"/>
                    </a:cubicBezTo>
                    <a:cubicBezTo>
                      <a:pt x="71" y="14"/>
                      <a:pt x="62" y="16"/>
                      <a:pt x="58" y="10"/>
                    </a:cubicBezTo>
                    <a:cubicBezTo>
                      <a:pt x="59" y="13"/>
                      <a:pt x="50" y="9"/>
                      <a:pt x="52" y="17"/>
                    </a:cubicBezTo>
                    <a:cubicBezTo>
                      <a:pt x="50" y="15"/>
                      <a:pt x="50" y="16"/>
                      <a:pt x="48" y="15"/>
                    </a:cubicBezTo>
                    <a:cubicBezTo>
                      <a:pt x="48" y="18"/>
                      <a:pt x="48" y="18"/>
                      <a:pt x="48" y="18"/>
                    </a:cubicBezTo>
                    <a:cubicBezTo>
                      <a:pt x="45" y="18"/>
                      <a:pt x="45" y="14"/>
                      <a:pt x="42" y="15"/>
                    </a:cubicBezTo>
                    <a:cubicBezTo>
                      <a:pt x="45" y="18"/>
                      <a:pt x="43" y="19"/>
                      <a:pt x="42" y="23"/>
                    </a:cubicBezTo>
                    <a:cubicBezTo>
                      <a:pt x="38" y="19"/>
                      <a:pt x="34" y="16"/>
                      <a:pt x="30" y="13"/>
                    </a:cubicBezTo>
                    <a:cubicBezTo>
                      <a:pt x="31" y="14"/>
                      <a:pt x="31" y="16"/>
                      <a:pt x="32" y="17"/>
                    </a:cubicBezTo>
                    <a:cubicBezTo>
                      <a:pt x="30" y="16"/>
                      <a:pt x="31" y="19"/>
                      <a:pt x="30" y="21"/>
                    </a:cubicBezTo>
                    <a:cubicBezTo>
                      <a:pt x="28" y="21"/>
                      <a:pt x="28" y="16"/>
                      <a:pt x="28" y="14"/>
                    </a:cubicBezTo>
                    <a:cubicBezTo>
                      <a:pt x="24" y="13"/>
                      <a:pt x="24" y="22"/>
                      <a:pt x="21" y="19"/>
                    </a:cubicBezTo>
                    <a:cubicBezTo>
                      <a:pt x="22" y="22"/>
                      <a:pt x="22" y="22"/>
                      <a:pt x="22" y="22"/>
                    </a:cubicBezTo>
                    <a:cubicBezTo>
                      <a:pt x="18" y="23"/>
                      <a:pt x="15" y="20"/>
                      <a:pt x="11" y="21"/>
                    </a:cubicBezTo>
                    <a:cubicBezTo>
                      <a:pt x="9" y="16"/>
                      <a:pt x="14" y="16"/>
                      <a:pt x="15" y="14"/>
                    </a:cubicBezTo>
                    <a:cubicBezTo>
                      <a:pt x="15" y="13"/>
                      <a:pt x="13" y="13"/>
                      <a:pt x="12" y="11"/>
                    </a:cubicBezTo>
                    <a:cubicBezTo>
                      <a:pt x="11" y="14"/>
                      <a:pt x="8" y="18"/>
                      <a:pt x="6" y="20"/>
                    </a:cubicBezTo>
                    <a:cubicBezTo>
                      <a:pt x="8" y="14"/>
                      <a:pt x="2" y="15"/>
                      <a:pt x="1" y="14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09" name="Freeform 1503">
                <a:extLst>
                  <a:ext uri="{FF2B5EF4-FFF2-40B4-BE49-F238E27FC236}">
                    <a16:creationId xmlns:a16="http://schemas.microsoft.com/office/drawing/2014/main" xmlns="" id="{02DCADA0-75E4-CC47-99FA-8B9B942181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60" y="3104"/>
                <a:ext cx="1" cy="2"/>
              </a:xfrm>
              <a:custGeom>
                <a:avLst/>
                <a:gdLst>
                  <a:gd name="T0" fmla="*/ 0 w 1"/>
                  <a:gd name="T1" fmla="*/ 2 h 2"/>
                  <a:gd name="T2" fmla="*/ 1 w 1"/>
                  <a:gd name="T3" fmla="*/ 0 h 2"/>
                  <a:gd name="T4" fmla="*/ 0 w 1"/>
                  <a:gd name="T5" fmla="*/ 1 h 2"/>
                  <a:gd name="T6" fmla="*/ 0 w 1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lnTo>
                      <a:pt x="1" y="0"/>
                    </a:lnTo>
                    <a:lnTo>
                      <a:pt x="0" y="1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10" name="Freeform 1504">
                <a:extLst>
                  <a:ext uri="{FF2B5EF4-FFF2-40B4-BE49-F238E27FC236}">
                    <a16:creationId xmlns:a16="http://schemas.microsoft.com/office/drawing/2014/main" xmlns="" id="{36C6948B-56A4-3141-82FE-9D53965059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0" y="310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11" name="Freeform 1505">
                <a:extLst>
                  <a:ext uri="{FF2B5EF4-FFF2-40B4-BE49-F238E27FC236}">
                    <a16:creationId xmlns:a16="http://schemas.microsoft.com/office/drawing/2014/main" xmlns="" id="{7E66D7BB-5B95-AC44-B811-322FA412B7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70" y="3119"/>
                <a:ext cx="1" cy="0"/>
              </a:xfrm>
              <a:custGeom>
                <a:avLst/>
                <a:gdLst>
                  <a:gd name="T0" fmla="*/ 1 w 1"/>
                  <a:gd name="T1" fmla="*/ 1 w 1"/>
                  <a:gd name="T2" fmla="*/ 0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12" name="Freeform 1506">
                <a:extLst>
                  <a:ext uri="{FF2B5EF4-FFF2-40B4-BE49-F238E27FC236}">
                    <a16:creationId xmlns:a16="http://schemas.microsoft.com/office/drawing/2014/main" xmlns="" id="{C39BF811-F9BB-7246-A1C3-C633363318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73" y="3104"/>
                <a:ext cx="2" cy="4"/>
              </a:xfrm>
              <a:custGeom>
                <a:avLst/>
                <a:gdLst>
                  <a:gd name="T0" fmla="*/ 0 w 3"/>
                  <a:gd name="T1" fmla="*/ 0 h 4"/>
                  <a:gd name="T2" fmla="*/ 3 w 3"/>
                  <a:gd name="T3" fmla="*/ 4 h 4"/>
                  <a:gd name="T4" fmla="*/ 0 w 3"/>
                  <a:gd name="T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4">
                    <a:moveTo>
                      <a:pt x="0" y="0"/>
                    </a:moveTo>
                    <a:cubicBezTo>
                      <a:pt x="3" y="4"/>
                      <a:pt x="3" y="4"/>
                      <a:pt x="3" y="4"/>
                    </a:cubicBezTo>
                    <a:cubicBezTo>
                      <a:pt x="3" y="2"/>
                      <a:pt x="2" y="1"/>
                      <a:pt x="0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13" name="Freeform 1507">
                <a:extLst>
                  <a:ext uri="{FF2B5EF4-FFF2-40B4-BE49-F238E27FC236}">
                    <a16:creationId xmlns:a16="http://schemas.microsoft.com/office/drawing/2014/main" xmlns="" id="{0B6A6CE5-659E-8649-A87B-5D70D71DE1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94" y="3103"/>
                <a:ext cx="1" cy="2"/>
              </a:xfrm>
              <a:custGeom>
                <a:avLst/>
                <a:gdLst>
                  <a:gd name="T0" fmla="*/ 1 w 2"/>
                  <a:gd name="T1" fmla="*/ 3 h 3"/>
                  <a:gd name="T2" fmla="*/ 2 w 2"/>
                  <a:gd name="T3" fmla="*/ 0 h 3"/>
                  <a:gd name="T4" fmla="*/ 1 w 2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3">
                    <a:moveTo>
                      <a:pt x="1" y="3"/>
                    </a:moveTo>
                    <a:cubicBezTo>
                      <a:pt x="2" y="3"/>
                      <a:pt x="1" y="1"/>
                      <a:pt x="2" y="0"/>
                    </a:cubicBezTo>
                    <a:cubicBezTo>
                      <a:pt x="0" y="0"/>
                      <a:pt x="0" y="2"/>
                      <a:pt x="1" y="3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14" name="Freeform 1508">
                <a:extLst>
                  <a:ext uri="{FF2B5EF4-FFF2-40B4-BE49-F238E27FC236}">
                    <a16:creationId xmlns:a16="http://schemas.microsoft.com/office/drawing/2014/main" xmlns="" id="{744DAD0C-93C7-424F-A38A-181B99C7FE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3" y="3106"/>
                <a:ext cx="3" cy="2"/>
              </a:xfrm>
              <a:custGeom>
                <a:avLst/>
                <a:gdLst>
                  <a:gd name="T0" fmla="*/ 3 w 3"/>
                  <a:gd name="T1" fmla="*/ 0 h 2"/>
                  <a:gd name="T2" fmla="*/ 1 w 3"/>
                  <a:gd name="T3" fmla="*/ 1 h 2"/>
                  <a:gd name="T4" fmla="*/ 0 w 3"/>
                  <a:gd name="T5" fmla="*/ 2 h 2"/>
                  <a:gd name="T6" fmla="*/ 3 w 3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2">
                    <a:moveTo>
                      <a:pt x="3" y="0"/>
                    </a:moveTo>
                    <a:lnTo>
                      <a:pt x="1" y="1"/>
                    </a:lnTo>
                    <a:lnTo>
                      <a:pt x="0" y="2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15" name="Freeform 1509">
                <a:extLst>
                  <a:ext uri="{FF2B5EF4-FFF2-40B4-BE49-F238E27FC236}">
                    <a16:creationId xmlns:a16="http://schemas.microsoft.com/office/drawing/2014/main" xmlns="" id="{77476F71-FD88-6D48-97B8-2A4E6C43A9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97" y="3106"/>
                <a:ext cx="51" cy="22"/>
              </a:xfrm>
              <a:custGeom>
                <a:avLst/>
                <a:gdLst>
                  <a:gd name="T0" fmla="*/ 4 w 59"/>
                  <a:gd name="T1" fmla="*/ 20 h 25"/>
                  <a:gd name="T2" fmla="*/ 14 w 59"/>
                  <a:gd name="T3" fmla="*/ 23 h 25"/>
                  <a:gd name="T4" fmla="*/ 21 w 59"/>
                  <a:gd name="T5" fmla="*/ 12 h 25"/>
                  <a:gd name="T6" fmla="*/ 20 w 59"/>
                  <a:gd name="T7" fmla="*/ 22 h 25"/>
                  <a:gd name="T8" fmla="*/ 40 w 59"/>
                  <a:gd name="T9" fmla="*/ 15 h 25"/>
                  <a:gd name="T10" fmla="*/ 40 w 59"/>
                  <a:gd name="T11" fmla="*/ 18 h 25"/>
                  <a:gd name="T12" fmla="*/ 48 w 59"/>
                  <a:gd name="T13" fmla="*/ 8 h 25"/>
                  <a:gd name="T14" fmla="*/ 48 w 59"/>
                  <a:gd name="T15" fmla="*/ 19 h 25"/>
                  <a:gd name="T16" fmla="*/ 47 w 59"/>
                  <a:gd name="T17" fmla="*/ 20 h 25"/>
                  <a:gd name="T18" fmla="*/ 57 w 59"/>
                  <a:gd name="T19" fmla="*/ 17 h 25"/>
                  <a:gd name="T20" fmla="*/ 59 w 59"/>
                  <a:gd name="T21" fmla="*/ 10 h 25"/>
                  <a:gd name="T22" fmla="*/ 58 w 59"/>
                  <a:gd name="T23" fmla="*/ 5 h 25"/>
                  <a:gd name="T24" fmla="*/ 51 w 59"/>
                  <a:gd name="T25" fmla="*/ 9 h 25"/>
                  <a:gd name="T26" fmla="*/ 51 w 59"/>
                  <a:gd name="T27" fmla="*/ 5 h 25"/>
                  <a:gd name="T28" fmla="*/ 48 w 59"/>
                  <a:gd name="T29" fmla="*/ 8 h 25"/>
                  <a:gd name="T30" fmla="*/ 47 w 59"/>
                  <a:gd name="T31" fmla="*/ 4 h 25"/>
                  <a:gd name="T32" fmla="*/ 42 w 59"/>
                  <a:gd name="T33" fmla="*/ 8 h 25"/>
                  <a:gd name="T34" fmla="*/ 43 w 59"/>
                  <a:gd name="T35" fmla="*/ 6 h 25"/>
                  <a:gd name="T36" fmla="*/ 39 w 59"/>
                  <a:gd name="T37" fmla="*/ 11 h 25"/>
                  <a:gd name="T38" fmla="*/ 37 w 59"/>
                  <a:gd name="T39" fmla="*/ 6 h 25"/>
                  <a:gd name="T40" fmla="*/ 38 w 59"/>
                  <a:gd name="T41" fmla="*/ 10 h 25"/>
                  <a:gd name="T42" fmla="*/ 25 w 59"/>
                  <a:gd name="T43" fmla="*/ 5 h 25"/>
                  <a:gd name="T44" fmla="*/ 24 w 59"/>
                  <a:gd name="T45" fmla="*/ 8 h 25"/>
                  <a:gd name="T46" fmla="*/ 30 w 59"/>
                  <a:gd name="T47" fmla="*/ 5 h 25"/>
                  <a:gd name="T48" fmla="*/ 29 w 59"/>
                  <a:gd name="T49" fmla="*/ 15 h 25"/>
                  <a:gd name="T50" fmla="*/ 21 w 59"/>
                  <a:gd name="T51" fmla="*/ 7 h 25"/>
                  <a:gd name="T52" fmla="*/ 12 w 59"/>
                  <a:gd name="T53" fmla="*/ 9 h 25"/>
                  <a:gd name="T54" fmla="*/ 12 w 59"/>
                  <a:gd name="T55" fmla="*/ 7 h 25"/>
                  <a:gd name="T56" fmla="*/ 6 w 59"/>
                  <a:gd name="T57" fmla="*/ 11 h 25"/>
                  <a:gd name="T58" fmla="*/ 8 w 59"/>
                  <a:gd name="T59" fmla="*/ 12 h 25"/>
                  <a:gd name="T60" fmla="*/ 6 w 59"/>
                  <a:gd name="T61" fmla="*/ 15 h 25"/>
                  <a:gd name="T62" fmla="*/ 5 w 59"/>
                  <a:gd name="T63" fmla="*/ 13 h 25"/>
                  <a:gd name="T64" fmla="*/ 0 w 59"/>
                  <a:gd name="T65" fmla="*/ 19 h 25"/>
                  <a:gd name="T66" fmla="*/ 6 w 59"/>
                  <a:gd name="T67" fmla="*/ 15 h 25"/>
                  <a:gd name="T68" fmla="*/ 4 w 59"/>
                  <a:gd name="T69" fmla="*/ 2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59" h="25">
                    <a:moveTo>
                      <a:pt x="4" y="20"/>
                    </a:moveTo>
                    <a:cubicBezTo>
                      <a:pt x="7" y="25"/>
                      <a:pt x="11" y="22"/>
                      <a:pt x="14" y="23"/>
                    </a:cubicBezTo>
                    <a:cubicBezTo>
                      <a:pt x="21" y="20"/>
                      <a:pt x="15" y="13"/>
                      <a:pt x="21" y="12"/>
                    </a:cubicBezTo>
                    <a:cubicBezTo>
                      <a:pt x="20" y="22"/>
                      <a:pt x="20" y="22"/>
                      <a:pt x="20" y="22"/>
                    </a:cubicBezTo>
                    <a:cubicBezTo>
                      <a:pt x="26" y="21"/>
                      <a:pt x="35" y="23"/>
                      <a:pt x="40" y="15"/>
                    </a:cubicBezTo>
                    <a:cubicBezTo>
                      <a:pt x="41" y="16"/>
                      <a:pt x="42" y="17"/>
                      <a:pt x="40" y="18"/>
                    </a:cubicBezTo>
                    <a:cubicBezTo>
                      <a:pt x="44" y="18"/>
                      <a:pt x="42" y="5"/>
                      <a:pt x="48" y="8"/>
                    </a:cubicBezTo>
                    <a:cubicBezTo>
                      <a:pt x="43" y="14"/>
                      <a:pt x="49" y="14"/>
                      <a:pt x="48" y="19"/>
                    </a:cubicBezTo>
                    <a:cubicBezTo>
                      <a:pt x="47" y="20"/>
                      <a:pt x="47" y="20"/>
                      <a:pt x="47" y="20"/>
                    </a:cubicBezTo>
                    <a:cubicBezTo>
                      <a:pt x="51" y="19"/>
                      <a:pt x="55" y="16"/>
                      <a:pt x="57" y="17"/>
                    </a:cubicBezTo>
                    <a:cubicBezTo>
                      <a:pt x="58" y="14"/>
                      <a:pt x="56" y="11"/>
                      <a:pt x="59" y="10"/>
                    </a:cubicBezTo>
                    <a:cubicBezTo>
                      <a:pt x="57" y="10"/>
                      <a:pt x="58" y="7"/>
                      <a:pt x="58" y="5"/>
                    </a:cubicBezTo>
                    <a:cubicBezTo>
                      <a:pt x="55" y="7"/>
                      <a:pt x="53" y="6"/>
                      <a:pt x="51" y="9"/>
                    </a:cubicBezTo>
                    <a:cubicBezTo>
                      <a:pt x="49" y="6"/>
                      <a:pt x="52" y="8"/>
                      <a:pt x="51" y="5"/>
                    </a:cubicBezTo>
                    <a:cubicBezTo>
                      <a:pt x="48" y="8"/>
                      <a:pt x="48" y="8"/>
                      <a:pt x="48" y="8"/>
                    </a:cubicBezTo>
                    <a:cubicBezTo>
                      <a:pt x="46" y="7"/>
                      <a:pt x="50" y="5"/>
                      <a:pt x="47" y="4"/>
                    </a:cubicBezTo>
                    <a:cubicBezTo>
                      <a:pt x="47" y="6"/>
                      <a:pt x="44" y="8"/>
                      <a:pt x="42" y="8"/>
                    </a:cubicBezTo>
                    <a:cubicBezTo>
                      <a:pt x="43" y="6"/>
                      <a:pt x="43" y="6"/>
                      <a:pt x="43" y="6"/>
                    </a:cubicBezTo>
                    <a:cubicBezTo>
                      <a:pt x="41" y="8"/>
                      <a:pt x="39" y="6"/>
                      <a:pt x="39" y="11"/>
                    </a:cubicBezTo>
                    <a:cubicBezTo>
                      <a:pt x="37" y="6"/>
                      <a:pt x="37" y="6"/>
                      <a:pt x="37" y="6"/>
                    </a:cubicBezTo>
                    <a:cubicBezTo>
                      <a:pt x="38" y="10"/>
                      <a:pt x="38" y="10"/>
                      <a:pt x="38" y="10"/>
                    </a:cubicBezTo>
                    <a:cubicBezTo>
                      <a:pt x="33" y="8"/>
                      <a:pt x="31" y="0"/>
                      <a:pt x="25" y="5"/>
                    </a:cubicBezTo>
                    <a:cubicBezTo>
                      <a:pt x="26" y="6"/>
                      <a:pt x="25" y="8"/>
                      <a:pt x="24" y="8"/>
                    </a:cubicBezTo>
                    <a:cubicBezTo>
                      <a:pt x="27" y="11"/>
                      <a:pt x="27" y="6"/>
                      <a:pt x="30" y="5"/>
                    </a:cubicBezTo>
                    <a:cubicBezTo>
                      <a:pt x="30" y="8"/>
                      <a:pt x="26" y="13"/>
                      <a:pt x="29" y="15"/>
                    </a:cubicBezTo>
                    <a:cubicBezTo>
                      <a:pt x="26" y="11"/>
                      <a:pt x="23" y="15"/>
                      <a:pt x="21" y="7"/>
                    </a:cubicBezTo>
                    <a:cubicBezTo>
                      <a:pt x="18" y="6"/>
                      <a:pt x="16" y="11"/>
                      <a:pt x="12" y="9"/>
                    </a:cubicBezTo>
                    <a:cubicBezTo>
                      <a:pt x="12" y="7"/>
                      <a:pt x="12" y="7"/>
                      <a:pt x="12" y="7"/>
                    </a:cubicBezTo>
                    <a:cubicBezTo>
                      <a:pt x="12" y="13"/>
                      <a:pt x="9" y="5"/>
                      <a:pt x="6" y="11"/>
                    </a:cubicBezTo>
                    <a:cubicBezTo>
                      <a:pt x="8" y="12"/>
                      <a:pt x="8" y="12"/>
                      <a:pt x="8" y="12"/>
                    </a:cubicBezTo>
                    <a:cubicBezTo>
                      <a:pt x="8" y="14"/>
                      <a:pt x="7" y="14"/>
                      <a:pt x="6" y="15"/>
                    </a:cubicBezTo>
                    <a:cubicBezTo>
                      <a:pt x="6" y="14"/>
                      <a:pt x="6" y="14"/>
                      <a:pt x="5" y="13"/>
                    </a:cubicBezTo>
                    <a:cubicBezTo>
                      <a:pt x="5" y="17"/>
                      <a:pt x="1" y="18"/>
                      <a:pt x="0" y="19"/>
                    </a:cubicBezTo>
                    <a:cubicBezTo>
                      <a:pt x="2" y="20"/>
                      <a:pt x="4" y="16"/>
                      <a:pt x="6" y="15"/>
                    </a:cubicBezTo>
                    <a:cubicBezTo>
                      <a:pt x="5" y="17"/>
                      <a:pt x="6" y="21"/>
                      <a:pt x="4" y="2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16" name="Freeform 1510">
                <a:extLst>
                  <a:ext uri="{FF2B5EF4-FFF2-40B4-BE49-F238E27FC236}">
                    <a16:creationId xmlns:a16="http://schemas.microsoft.com/office/drawing/2014/main" xmlns="" id="{296007A7-2D29-2843-829F-26778807BA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34" y="3109"/>
                <a:ext cx="1" cy="2"/>
              </a:xfrm>
              <a:custGeom>
                <a:avLst/>
                <a:gdLst>
                  <a:gd name="T0" fmla="*/ 1 w 1"/>
                  <a:gd name="T1" fmla="*/ 0 h 2"/>
                  <a:gd name="T2" fmla="*/ 0 w 1"/>
                  <a:gd name="T3" fmla="*/ 2 h 2"/>
                  <a:gd name="T4" fmla="*/ 1 w 1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1" y="2"/>
                      <a:pt x="1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17" name="Freeform 1511">
                <a:extLst>
                  <a:ext uri="{FF2B5EF4-FFF2-40B4-BE49-F238E27FC236}">
                    <a16:creationId xmlns:a16="http://schemas.microsoft.com/office/drawing/2014/main" xmlns="" id="{A15B2012-6BEE-574E-A870-382FF94382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6" y="3105"/>
                <a:ext cx="39" cy="26"/>
              </a:xfrm>
              <a:custGeom>
                <a:avLst/>
                <a:gdLst>
                  <a:gd name="T0" fmla="*/ 33 w 45"/>
                  <a:gd name="T1" fmla="*/ 14 h 30"/>
                  <a:gd name="T2" fmla="*/ 31 w 45"/>
                  <a:gd name="T3" fmla="*/ 9 h 30"/>
                  <a:gd name="T4" fmla="*/ 32 w 45"/>
                  <a:gd name="T5" fmla="*/ 19 h 30"/>
                  <a:gd name="T6" fmla="*/ 27 w 45"/>
                  <a:gd name="T7" fmla="*/ 21 h 30"/>
                  <a:gd name="T8" fmla="*/ 27 w 45"/>
                  <a:gd name="T9" fmla="*/ 12 h 30"/>
                  <a:gd name="T10" fmla="*/ 22 w 45"/>
                  <a:gd name="T11" fmla="*/ 11 h 30"/>
                  <a:gd name="T12" fmla="*/ 22 w 45"/>
                  <a:gd name="T13" fmla="*/ 17 h 30"/>
                  <a:gd name="T14" fmla="*/ 17 w 45"/>
                  <a:gd name="T15" fmla="*/ 20 h 30"/>
                  <a:gd name="T16" fmla="*/ 19 w 45"/>
                  <a:gd name="T17" fmla="*/ 18 h 30"/>
                  <a:gd name="T18" fmla="*/ 16 w 45"/>
                  <a:gd name="T19" fmla="*/ 12 h 30"/>
                  <a:gd name="T20" fmla="*/ 4 w 45"/>
                  <a:gd name="T21" fmla="*/ 28 h 30"/>
                  <a:gd name="T22" fmla="*/ 8 w 45"/>
                  <a:gd name="T23" fmla="*/ 27 h 30"/>
                  <a:gd name="T24" fmla="*/ 8 w 45"/>
                  <a:gd name="T25" fmla="*/ 20 h 30"/>
                  <a:gd name="T26" fmla="*/ 12 w 45"/>
                  <a:gd name="T27" fmla="*/ 22 h 30"/>
                  <a:gd name="T28" fmla="*/ 9 w 45"/>
                  <a:gd name="T29" fmla="*/ 26 h 30"/>
                  <a:gd name="T30" fmla="*/ 40 w 45"/>
                  <a:gd name="T31" fmla="*/ 24 h 30"/>
                  <a:gd name="T32" fmla="*/ 35 w 45"/>
                  <a:gd name="T33" fmla="*/ 24 h 30"/>
                  <a:gd name="T34" fmla="*/ 39 w 45"/>
                  <a:gd name="T35" fmla="*/ 20 h 30"/>
                  <a:gd name="T36" fmla="*/ 37 w 45"/>
                  <a:gd name="T37" fmla="*/ 13 h 30"/>
                  <a:gd name="T38" fmla="*/ 39 w 45"/>
                  <a:gd name="T39" fmla="*/ 15 h 30"/>
                  <a:gd name="T40" fmla="*/ 39 w 45"/>
                  <a:gd name="T41" fmla="*/ 8 h 30"/>
                  <a:gd name="T42" fmla="*/ 45 w 45"/>
                  <a:gd name="T43" fmla="*/ 5 h 30"/>
                  <a:gd name="T44" fmla="*/ 34 w 45"/>
                  <a:gd name="T45" fmla="*/ 5 h 30"/>
                  <a:gd name="T46" fmla="*/ 33 w 45"/>
                  <a:gd name="T47" fmla="*/ 14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45" h="30">
                    <a:moveTo>
                      <a:pt x="33" y="14"/>
                    </a:moveTo>
                    <a:cubicBezTo>
                      <a:pt x="31" y="14"/>
                      <a:pt x="34" y="11"/>
                      <a:pt x="31" y="9"/>
                    </a:cubicBezTo>
                    <a:cubicBezTo>
                      <a:pt x="29" y="12"/>
                      <a:pt x="34" y="15"/>
                      <a:pt x="32" y="19"/>
                    </a:cubicBezTo>
                    <a:cubicBezTo>
                      <a:pt x="30" y="17"/>
                      <a:pt x="28" y="21"/>
                      <a:pt x="27" y="21"/>
                    </a:cubicBezTo>
                    <a:cubicBezTo>
                      <a:pt x="28" y="19"/>
                      <a:pt x="27" y="13"/>
                      <a:pt x="27" y="12"/>
                    </a:cubicBezTo>
                    <a:cubicBezTo>
                      <a:pt x="26" y="14"/>
                      <a:pt x="24" y="11"/>
                      <a:pt x="22" y="11"/>
                    </a:cubicBezTo>
                    <a:cubicBezTo>
                      <a:pt x="26" y="14"/>
                      <a:pt x="19" y="13"/>
                      <a:pt x="22" y="17"/>
                    </a:cubicBezTo>
                    <a:cubicBezTo>
                      <a:pt x="22" y="20"/>
                      <a:pt x="19" y="23"/>
                      <a:pt x="17" y="20"/>
                    </a:cubicBezTo>
                    <a:cubicBezTo>
                      <a:pt x="17" y="18"/>
                      <a:pt x="18" y="18"/>
                      <a:pt x="19" y="18"/>
                    </a:cubicBezTo>
                    <a:cubicBezTo>
                      <a:pt x="20" y="14"/>
                      <a:pt x="17" y="16"/>
                      <a:pt x="16" y="12"/>
                    </a:cubicBezTo>
                    <a:cubicBezTo>
                      <a:pt x="12" y="18"/>
                      <a:pt x="0" y="19"/>
                      <a:pt x="4" y="28"/>
                    </a:cubicBezTo>
                    <a:cubicBezTo>
                      <a:pt x="5" y="30"/>
                      <a:pt x="6" y="28"/>
                      <a:pt x="8" y="27"/>
                    </a:cubicBezTo>
                    <a:cubicBezTo>
                      <a:pt x="4" y="25"/>
                      <a:pt x="7" y="22"/>
                      <a:pt x="8" y="20"/>
                    </a:cubicBezTo>
                    <a:cubicBezTo>
                      <a:pt x="9" y="22"/>
                      <a:pt x="12" y="18"/>
                      <a:pt x="12" y="22"/>
                    </a:cubicBezTo>
                    <a:cubicBezTo>
                      <a:pt x="9" y="26"/>
                      <a:pt x="9" y="26"/>
                      <a:pt x="9" y="26"/>
                    </a:cubicBezTo>
                    <a:cubicBezTo>
                      <a:pt x="18" y="27"/>
                      <a:pt x="30" y="26"/>
                      <a:pt x="40" y="24"/>
                    </a:cubicBezTo>
                    <a:cubicBezTo>
                      <a:pt x="35" y="24"/>
                      <a:pt x="35" y="24"/>
                      <a:pt x="35" y="24"/>
                    </a:cubicBezTo>
                    <a:cubicBezTo>
                      <a:pt x="36" y="21"/>
                      <a:pt x="38" y="21"/>
                      <a:pt x="39" y="20"/>
                    </a:cubicBezTo>
                    <a:cubicBezTo>
                      <a:pt x="37" y="13"/>
                      <a:pt x="37" y="13"/>
                      <a:pt x="37" y="13"/>
                    </a:cubicBezTo>
                    <a:cubicBezTo>
                      <a:pt x="38" y="14"/>
                      <a:pt x="39" y="13"/>
                      <a:pt x="39" y="15"/>
                    </a:cubicBezTo>
                    <a:cubicBezTo>
                      <a:pt x="41" y="12"/>
                      <a:pt x="40" y="11"/>
                      <a:pt x="39" y="8"/>
                    </a:cubicBezTo>
                    <a:cubicBezTo>
                      <a:pt x="42" y="7"/>
                      <a:pt x="43" y="10"/>
                      <a:pt x="45" y="5"/>
                    </a:cubicBezTo>
                    <a:cubicBezTo>
                      <a:pt x="40" y="0"/>
                      <a:pt x="41" y="10"/>
                      <a:pt x="34" y="5"/>
                    </a:cubicBezTo>
                    <a:lnTo>
                      <a:pt x="33" y="14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18" name="Freeform 1512">
                <a:extLst>
                  <a:ext uri="{FF2B5EF4-FFF2-40B4-BE49-F238E27FC236}">
                    <a16:creationId xmlns:a16="http://schemas.microsoft.com/office/drawing/2014/main" xmlns="" id="{8A2A1323-F3DF-744E-A956-931F526F51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94" y="3114"/>
                <a:ext cx="1" cy="3"/>
              </a:xfrm>
              <a:custGeom>
                <a:avLst/>
                <a:gdLst>
                  <a:gd name="T0" fmla="*/ 1 w 1"/>
                  <a:gd name="T1" fmla="*/ 0 h 3"/>
                  <a:gd name="T2" fmla="*/ 0 w 1"/>
                  <a:gd name="T3" fmla="*/ 3 h 3"/>
                  <a:gd name="T4" fmla="*/ 1 w 1"/>
                  <a:gd name="T5" fmla="*/ 1 h 3"/>
                  <a:gd name="T6" fmla="*/ 1 w 1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3">
                    <a:moveTo>
                      <a:pt x="1" y="0"/>
                    </a:moveTo>
                    <a:lnTo>
                      <a:pt x="0" y="3"/>
                    </a:lnTo>
                    <a:lnTo>
                      <a:pt x="1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19" name="Freeform 1513">
                <a:extLst>
                  <a:ext uri="{FF2B5EF4-FFF2-40B4-BE49-F238E27FC236}">
                    <a16:creationId xmlns:a16="http://schemas.microsoft.com/office/drawing/2014/main" xmlns="" id="{89D4D3D1-BA7B-4D44-9277-6FC1BF7E25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92" y="3123"/>
                <a:ext cx="2" cy="4"/>
              </a:xfrm>
              <a:custGeom>
                <a:avLst/>
                <a:gdLst>
                  <a:gd name="T0" fmla="*/ 2 w 3"/>
                  <a:gd name="T1" fmla="*/ 4 h 4"/>
                  <a:gd name="T2" fmla="*/ 3 w 3"/>
                  <a:gd name="T3" fmla="*/ 0 h 4"/>
                  <a:gd name="T4" fmla="*/ 2 w 3"/>
                  <a:gd name="T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4">
                    <a:moveTo>
                      <a:pt x="2" y="4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0" y="0"/>
                      <a:pt x="0" y="2"/>
                      <a:pt x="2" y="4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20" name="Freeform 1514">
                <a:extLst>
                  <a:ext uri="{FF2B5EF4-FFF2-40B4-BE49-F238E27FC236}">
                    <a16:creationId xmlns:a16="http://schemas.microsoft.com/office/drawing/2014/main" xmlns="" id="{CDF5EDF7-FA11-AF45-863A-A795362A8D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64" y="3115"/>
                <a:ext cx="3" cy="2"/>
              </a:xfrm>
              <a:custGeom>
                <a:avLst/>
                <a:gdLst>
                  <a:gd name="T0" fmla="*/ 3 w 3"/>
                  <a:gd name="T1" fmla="*/ 0 h 2"/>
                  <a:gd name="T2" fmla="*/ 0 w 3"/>
                  <a:gd name="T3" fmla="*/ 1 h 2"/>
                  <a:gd name="T4" fmla="*/ 2 w 3"/>
                  <a:gd name="T5" fmla="*/ 2 h 2"/>
                  <a:gd name="T6" fmla="*/ 3 w 3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2">
                    <a:moveTo>
                      <a:pt x="3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1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21" name="Freeform 1515">
                <a:extLst>
                  <a:ext uri="{FF2B5EF4-FFF2-40B4-BE49-F238E27FC236}">
                    <a16:creationId xmlns:a16="http://schemas.microsoft.com/office/drawing/2014/main" xmlns="" id="{6C788D50-883C-BD4E-B277-4043B8CB67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9" y="3119"/>
                <a:ext cx="11" cy="12"/>
              </a:xfrm>
              <a:custGeom>
                <a:avLst/>
                <a:gdLst>
                  <a:gd name="T0" fmla="*/ 0 w 13"/>
                  <a:gd name="T1" fmla="*/ 14 h 14"/>
                  <a:gd name="T2" fmla="*/ 11 w 13"/>
                  <a:gd name="T3" fmla="*/ 13 h 14"/>
                  <a:gd name="T4" fmla="*/ 10 w 13"/>
                  <a:gd name="T5" fmla="*/ 1 h 14"/>
                  <a:gd name="T6" fmla="*/ 6 w 13"/>
                  <a:gd name="T7" fmla="*/ 9 h 14"/>
                  <a:gd name="T8" fmla="*/ 0 w 13"/>
                  <a:gd name="T9" fmla="*/ 9 h 14"/>
                  <a:gd name="T10" fmla="*/ 0 w 13"/>
                  <a:gd name="T11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" h="14">
                    <a:moveTo>
                      <a:pt x="0" y="14"/>
                    </a:moveTo>
                    <a:cubicBezTo>
                      <a:pt x="4" y="13"/>
                      <a:pt x="6" y="10"/>
                      <a:pt x="11" y="13"/>
                    </a:cubicBezTo>
                    <a:cubicBezTo>
                      <a:pt x="13" y="9"/>
                      <a:pt x="10" y="5"/>
                      <a:pt x="10" y="1"/>
                    </a:cubicBezTo>
                    <a:cubicBezTo>
                      <a:pt x="8" y="0"/>
                      <a:pt x="9" y="8"/>
                      <a:pt x="6" y="9"/>
                    </a:cubicBezTo>
                    <a:cubicBezTo>
                      <a:pt x="5" y="5"/>
                      <a:pt x="2" y="10"/>
                      <a:pt x="0" y="9"/>
                    </a:cubicBezTo>
                    <a:cubicBezTo>
                      <a:pt x="0" y="11"/>
                      <a:pt x="0" y="13"/>
                      <a:pt x="0" y="14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22" name="Freeform 1516">
                <a:extLst>
                  <a:ext uri="{FF2B5EF4-FFF2-40B4-BE49-F238E27FC236}">
                    <a16:creationId xmlns:a16="http://schemas.microsoft.com/office/drawing/2014/main" xmlns="" id="{FA322FB4-3FB2-B141-BA6A-87E170337A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6" y="3110"/>
                <a:ext cx="96" cy="25"/>
              </a:xfrm>
              <a:custGeom>
                <a:avLst/>
                <a:gdLst>
                  <a:gd name="T0" fmla="*/ 91 w 111"/>
                  <a:gd name="T1" fmla="*/ 11 h 29"/>
                  <a:gd name="T2" fmla="*/ 85 w 111"/>
                  <a:gd name="T3" fmla="*/ 12 h 29"/>
                  <a:gd name="T4" fmla="*/ 88 w 111"/>
                  <a:gd name="T5" fmla="*/ 9 h 29"/>
                  <a:gd name="T6" fmla="*/ 83 w 111"/>
                  <a:gd name="T7" fmla="*/ 7 h 29"/>
                  <a:gd name="T8" fmla="*/ 83 w 111"/>
                  <a:gd name="T9" fmla="*/ 9 h 29"/>
                  <a:gd name="T10" fmla="*/ 73 w 111"/>
                  <a:gd name="T11" fmla="*/ 11 h 29"/>
                  <a:gd name="T12" fmla="*/ 72 w 111"/>
                  <a:gd name="T13" fmla="*/ 16 h 29"/>
                  <a:gd name="T14" fmla="*/ 64 w 111"/>
                  <a:gd name="T15" fmla="*/ 9 h 29"/>
                  <a:gd name="T16" fmla="*/ 67 w 111"/>
                  <a:gd name="T17" fmla="*/ 20 h 29"/>
                  <a:gd name="T18" fmla="*/ 55 w 111"/>
                  <a:gd name="T19" fmla="*/ 17 h 29"/>
                  <a:gd name="T20" fmla="*/ 57 w 111"/>
                  <a:gd name="T21" fmla="*/ 16 h 29"/>
                  <a:gd name="T22" fmla="*/ 51 w 111"/>
                  <a:gd name="T23" fmla="*/ 16 h 29"/>
                  <a:gd name="T24" fmla="*/ 51 w 111"/>
                  <a:gd name="T25" fmla="*/ 11 h 29"/>
                  <a:gd name="T26" fmla="*/ 42 w 111"/>
                  <a:gd name="T27" fmla="*/ 12 h 29"/>
                  <a:gd name="T28" fmla="*/ 43 w 111"/>
                  <a:gd name="T29" fmla="*/ 9 h 29"/>
                  <a:gd name="T30" fmla="*/ 26 w 111"/>
                  <a:gd name="T31" fmla="*/ 14 h 29"/>
                  <a:gd name="T32" fmla="*/ 23 w 111"/>
                  <a:gd name="T33" fmla="*/ 11 h 29"/>
                  <a:gd name="T34" fmla="*/ 25 w 111"/>
                  <a:gd name="T35" fmla="*/ 21 h 29"/>
                  <a:gd name="T36" fmla="*/ 18 w 111"/>
                  <a:gd name="T37" fmla="*/ 21 h 29"/>
                  <a:gd name="T38" fmla="*/ 19 w 111"/>
                  <a:gd name="T39" fmla="*/ 14 h 29"/>
                  <a:gd name="T40" fmla="*/ 15 w 111"/>
                  <a:gd name="T41" fmla="*/ 17 h 29"/>
                  <a:gd name="T42" fmla="*/ 12 w 111"/>
                  <a:gd name="T43" fmla="*/ 12 h 29"/>
                  <a:gd name="T44" fmla="*/ 5 w 111"/>
                  <a:gd name="T45" fmla="*/ 21 h 29"/>
                  <a:gd name="T46" fmla="*/ 1 w 111"/>
                  <a:gd name="T47" fmla="*/ 20 h 29"/>
                  <a:gd name="T48" fmla="*/ 5 w 111"/>
                  <a:gd name="T49" fmla="*/ 29 h 29"/>
                  <a:gd name="T50" fmla="*/ 29 w 111"/>
                  <a:gd name="T51" fmla="*/ 25 h 29"/>
                  <a:gd name="T52" fmla="*/ 35 w 111"/>
                  <a:gd name="T53" fmla="*/ 20 h 29"/>
                  <a:gd name="T54" fmla="*/ 37 w 111"/>
                  <a:gd name="T55" fmla="*/ 26 h 29"/>
                  <a:gd name="T56" fmla="*/ 36 w 111"/>
                  <a:gd name="T57" fmla="*/ 20 h 29"/>
                  <a:gd name="T58" fmla="*/ 40 w 111"/>
                  <a:gd name="T59" fmla="*/ 25 h 29"/>
                  <a:gd name="T60" fmla="*/ 42 w 111"/>
                  <a:gd name="T61" fmla="*/ 19 h 29"/>
                  <a:gd name="T62" fmla="*/ 45 w 111"/>
                  <a:gd name="T63" fmla="*/ 26 h 29"/>
                  <a:gd name="T64" fmla="*/ 84 w 111"/>
                  <a:gd name="T65" fmla="*/ 21 h 29"/>
                  <a:gd name="T66" fmla="*/ 83 w 111"/>
                  <a:gd name="T67" fmla="*/ 16 h 29"/>
                  <a:gd name="T68" fmla="*/ 98 w 111"/>
                  <a:gd name="T69" fmla="*/ 15 h 29"/>
                  <a:gd name="T70" fmla="*/ 100 w 111"/>
                  <a:gd name="T71" fmla="*/ 11 h 29"/>
                  <a:gd name="T72" fmla="*/ 100 w 111"/>
                  <a:gd name="T73" fmla="*/ 21 h 29"/>
                  <a:gd name="T74" fmla="*/ 105 w 111"/>
                  <a:gd name="T75" fmla="*/ 20 h 29"/>
                  <a:gd name="T76" fmla="*/ 102 w 111"/>
                  <a:gd name="T77" fmla="*/ 18 h 29"/>
                  <a:gd name="T78" fmla="*/ 107 w 111"/>
                  <a:gd name="T79" fmla="*/ 19 h 29"/>
                  <a:gd name="T80" fmla="*/ 103 w 111"/>
                  <a:gd name="T81" fmla="*/ 8 h 29"/>
                  <a:gd name="T82" fmla="*/ 90 w 111"/>
                  <a:gd name="T83" fmla="*/ 4 h 29"/>
                  <a:gd name="T84" fmla="*/ 91 w 111"/>
                  <a:gd name="T85" fmla="*/ 11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11" h="29">
                    <a:moveTo>
                      <a:pt x="91" y="11"/>
                    </a:moveTo>
                    <a:cubicBezTo>
                      <a:pt x="89" y="11"/>
                      <a:pt x="87" y="14"/>
                      <a:pt x="85" y="12"/>
                    </a:cubicBezTo>
                    <a:cubicBezTo>
                      <a:pt x="85" y="10"/>
                      <a:pt x="86" y="9"/>
                      <a:pt x="88" y="9"/>
                    </a:cubicBezTo>
                    <a:cubicBezTo>
                      <a:pt x="86" y="4"/>
                      <a:pt x="85" y="10"/>
                      <a:pt x="83" y="7"/>
                    </a:cubicBezTo>
                    <a:cubicBezTo>
                      <a:pt x="83" y="7"/>
                      <a:pt x="84" y="8"/>
                      <a:pt x="83" y="9"/>
                    </a:cubicBezTo>
                    <a:cubicBezTo>
                      <a:pt x="78" y="8"/>
                      <a:pt x="81" y="14"/>
                      <a:pt x="73" y="11"/>
                    </a:cubicBezTo>
                    <a:cubicBezTo>
                      <a:pt x="72" y="13"/>
                      <a:pt x="71" y="13"/>
                      <a:pt x="72" y="16"/>
                    </a:cubicBezTo>
                    <a:cubicBezTo>
                      <a:pt x="67" y="12"/>
                      <a:pt x="69" y="12"/>
                      <a:pt x="64" y="9"/>
                    </a:cubicBezTo>
                    <a:cubicBezTo>
                      <a:pt x="65" y="11"/>
                      <a:pt x="67" y="15"/>
                      <a:pt x="67" y="20"/>
                    </a:cubicBezTo>
                    <a:cubicBezTo>
                      <a:pt x="60" y="14"/>
                      <a:pt x="60" y="21"/>
                      <a:pt x="55" y="17"/>
                    </a:cubicBezTo>
                    <a:cubicBezTo>
                      <a:pt x="56" y="16"/>
                      <a:pt x="56" y="15"/>
                      <a:pt x="57" y="16"/>
                    </a:cubicBezTo>
                    <a:cubicBezTo>
                      <a:pt x="56" y="10"/>
                      <a:pt x="54" y="17"/>
                      <a:pt x="51" y="16"/>
                    </a:cubicBezTo>
                    <a:cubicBezTo>
                      <a:pt x="51" y="11"/>
                      <a:pt x="51" y="11"/>
                      <a:pt x="51" y="11"/>
                    </a:cubicBezTo>
                    <a:cubicBezTo>
                      <a:pt x="49" y="12"/>
                      <a:pt x="45" y="15"/>
                      <a:pt x="42" y="12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37" y="13"/>
                      <a:pt x="30" y="12"/>
                      <a:pt x="26" y="14"/>
                    </a:cubicBezTo>
                    <a:cubicBezTo>
                      <a:pt x="23" y="11"/>
                      <a:pt x="23" y="11"/>
                      <a:pt x="23" y="11"/>
                    </a:cubicBezTo>
                    <a:cubicBezTo>
                      <a:pt x="16" y="16"/>
                      <a:pt x="30" y="13"/>
                      <a:pt x="25" y="21"/>
                    </a:cubicBezTo>
                    <a:cubicBezTo>
                      <a:pt x="24" y="11"/>
                      <a:pt x="22" y="24"/>
                      <a:pt x="18" y="21"/>
                    </a:cubicBezTo>
                    <a:cubicBezTo>
                      <a:pt x="16" y="17"/>
                      <a:pt x="22" y="18"/>
                      <a:pt x="19" y="14"/>
                    </a:cubicBezTo>
                    <a:cubicBezTo>
                      <a:pt x="19" y="19"/>
                      <a:pt x="17" y="16"/>
                      <a:pt x="15" y="17"/>
                    </a:cubicBezTo>
                    <a:cubicBezTo>
                      <a:pt x="16" y="13"/>
                      <a:pt x="11" y="17"/>
                      <a:pt x="12" y="12"/>
                    </a:cubicBezTo>
                    <a:cubicBezTo>
                      <a:pt x="5" y="21"/>
                      <a:pt x="5" y="21"/>
                      <a:pt x="5" y="21"/>
                    </a:cubicBezTo>
                    <a:cubicBezTo>
                      <a:pt x="4" y="18"/>
                      <a:pt x="2" y="19"/>
                      <a:pt x="1" y="20"/>
                    </a:cubicBezTo>
                    <a:cubicBezTo>
                      <a:pt x="4" y="19"/>
                      <a:pt x="0" y="27"/>
                      <a:pt x="5" y="29"/>
                    </a:cubicBezTo>
                    <a:cubicBezTo>
                      <a:pt x="11" y="26"/>
                      <a:pt x="21" y="23"/>
                      <a:pt x="29" y="25"/>
                    </a:cubicBezTo>
                    <a:cubicBezTo>
                      <a:pt x="30" y="19"/>
                      <a:pt x="34" y="25"/>
                      <a:pt x="35" y="20"/>
                    </a:cubicBezTo>
                    <a:cubicBezTo>
                      <a:pt x="37" y="26"/>
                      <a:pt x="37" y="26"/>
                      <a:pt x="37" y="26"/>
                    </a:cubicBezTo>
                    <a:cubicBezTo>
                      <a:pt x="42" y="24"/>
                      <a:pt x="35" y="22"/>
                      <a:pt x="36" y="20"/>
                    </a:cubicBezTo>
                    <a:cubicBezTo>
                      <a:pt x="38" y="19"/>
                      <a:pt x="40" y="22"/>
                      <a:pt x="40" y="25"/>
                    </a:cubicBezTo>
                    <a:cubicBezTo>
                      <a:pt x="44" y="25"/>
                      <a:pt x="41" y="23"/>
                      <a:pt x="42" y="19"/>
                    </a:cubicBezTo>
                    <a:cubicBezTo>
                      <a:pt x="45" y="26"/>
                      <a:pt x="45" y="26"/>
                      <a:pt x="45" y="26"/>
                    </a:cubicBezTo>
                    <a:cubicBezTo>
                      <a:pt x="56" y="23"/>
                      <a:pt x="71" y="18"/>
                      <a:pt x="84" y="21"/>
                    </a:cubicBezTo>
                    <a:cubicBezTo>
                      <a:pt x="83" y="16"/>
                      <a:pt x="83" y="16"/>
                      <a:pt x="83" y="16"/>
                    </a:cubicBezTo>
                    <a:cubicBezTo>
                      <a:pt x="89" y="19"/>
                      <a:pt x="93" y="6"/>
                      <a:pt x="98" y="15"/>
                    </a:cubicBezTo>
                    <a:cubicBezTo>
                      <a:pt x="100" y="11"/>
                      <a:pt x="100" y="11"/>
                      <a:pt x="100" y="11"/>
                    </a:cubicBezTo>
                    <a:cubicBezTo>
                      <a:pt x="99" y="14"/>
                      <a:pt x="101" y="18"/>
                      <a:pt x="100" y="21"/>
                    </a:cubicBezTo>
                    <a:cubicBezTo>
                      <a:pt x="101" y="20"/>
                      <a:pt x="103" y="21"/>
                      <a:pt x="105" y="20"/>
                    </a:cubicBezTo>
                    <a:cubicBezTo>
                      <a:pt x="102" y="18"/>
                      <a:pt x="102" y="18"/>
                      <a:pt x="102" y="18"/>
                    </a:cubicBezTo>
                    <a:cubicBezTo>
                      <a:pt x="104" y="14"/>
                      <a:pt x="106" y="16"/>
                      <a:pt x="107" y="19"/>
                    </a:cubicBezTo>
                    <a:cubicBezTo>
                      <a:pt x="111" y="15"/>
                      <a:pt x="104" y="12"/>
                      <a:pt x="103" y="8"/>
                    </a:cubicBezTo>
                    <a:cubicBezTo>
                      <a:pt x="97" y="17"/>
                      <a:pt x="96" y="0"/>
                      <a:pt x="90" y="4"/>
                    </a:cubicBezTo>
                    <a:cubicBezTo>
                      <a:pt x="87" y="7"/>
                      <a:pt x="91" y="8"/>
                      <a:pt x="91" y="1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23" name="Freeform 1517">
                <a:extLst>
                  <a:ext uri="{FF2B5EF4-FFF2-40B4-BE49-F238E27FC236}">
                    <a16:creationId xmlns:a16="http://schemas.microsoft.com/office/drawing/2014/main" xmlns="" id="{1CD83DCE-374F-DC41-A377-7E71B0327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2" y="3128"/>
                <a:ext cx="1" cy="1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0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lnTo>
                      <a:pt x="1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24" name="Freeform 1518">
                <a:extLst>
                  <a:ext uri="{FF2B5EF4-FFF2-40B4-BE49-F238E27FC236}">
                    <a16:creationId xmlns:a16="http://schemas.microsoft.com/office/drawing/2014/main" xmlns="" id="{D2B1A7C0-3C1C-1141-A421-C564492B25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5" y="3128"/>
                <a:ext cx="2" cy="0"/>
              </a:xfrm>
              <a:custGeom>
                <a:avLst/>
                <a:gdLst>
                  <a:gd name="T0" fmla="*/ 3 w 3"/>
                  <a:gd name="T1" fmla="*/ 0 h 1"/>
                  <a:gd name="T2" fmla="*/ 1 w 3"/>
                  <a:gd name="T3" fmla="*/ 0 h 1"/>
                  <a:gd name="T4" fmla="*/ 3 w 3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1">
                    <a:moveTo>
                      <a:pt x="3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1" y="0"/>
                      <a:pt x="3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25" name="Rectangle 1519">
                <a:extLst>
                  <a:ext uri="{FF2B5EF4-FFF2-40B4-BE49-F238E27FC236}">
                    <a16:creationId xmlns:a16="http://schemas.microsoft.com/office/drawing/2014/main" xmlns="" id="{7CB1C509-9D20-8F49-BDF4-4116EBD7E1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49" y="3127"/>
                <a:ext cx="1" cy="1"/>
              </a:xfrm>
              <a:prstGeom prst="rect">
                <a:avLst/>
              </a:pr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26" name="Freeform 1520">
                <a:extLst>
                  <a:ext uri="{FF2B5EF4-FFF2-40B4-BE49-F238E27FC236}">
                    <a16:creationId xmlns:a16="http://schemas.microsoft.com/office/drawing/2014/main" xmlns="" id="{5803BB5A-01AF-C148-A159-F2CB97046D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0" y="3117"/>
                <a:ext cx="0" cy="2"/>
              </a:xfrm>
              <a:custGeom>
                <a:avLst/>
                <a:gdLst>
                  <a:gd name="T0" fmla="*/ 0 h 2"/>
                  <a:gd name="T1" fmla="*/ 0 h 2"/>
                  <a:gd name="T2" fmla="*/ 2 h 2"/>
                  <a:gd name="T3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27" name="Freeform 1521">
                <a:extLst>
                  <a:ext uri="{FF2B5EF4-FFF2-40B4-BE49-F238E27FC236}">
                    <a16:creationId xmlns:a16="http://schemas.microsoft.com/office/drawing/2014/main" xmlns="" id="{13F009B5-63B2-D14C-8563-8A44CE19D6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2" y="3123"/>
                <a:ext cx="0" cy="3"/>
              </a:xfrm>
              <a:custGeom>
                <a:avLst/>
                <a:gdLst>
                  <a:gd name="T0" fmla="*/ 0 h 3"/>
                  <a:gd name="T1" fmla="*/ 3 h 3"/>
                  <a:gd name="T2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28" name="Freeform 1522">
                <a:extLst>
                  <a:ext uri="{FF2B5EF4-FFF2-40B4-BE49-F238E27FC236}">
                    <a16:creationId xmlns:a16="http://schemas.microsoft.com/office/drawing/2014/main" xmlns="" id="{754A9BBE-1F85-DB40-9130-E93DBCCF0D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01" y="3126"/>
                <a:ext cx="1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29" name="Freeform 1523">
                <a:extLst>
                  <a:ext uri="{FF2B5EF4-FFF2-40B4-BE49-F238E27FC236}">
                    <a16:creationId xmlns:a16="http://schemas.microsoft.com/office/drawing/2014/main" xmlns="" id="{8053BC56-693F-9047-8D2A-94E1EB47CB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91" y="3121"/>
                <a:ext cx="163" cy="36"/>
              </a:xfrm>
              <a:custGeom>
                <a:avLst/>
                <a:gdLst>
                  <a:gd name="T0" fmla="*/ 7 w 189"/>
                  <a:gd name="T1" fmla="*/ 26 h 42"/>
                  <a:gd name="T2" fmla="*/ 4 w 189"/>
                  <a:gd name="T3" fmla="*/ 33 h 42"/>
                  <a:gd name="T4" fmla="*/ 11 w 189"/>
                  <a:gd name="T5" fmla="*/ 36 h 42"/>
                  <a:gd name="T6" fmla="*/ 20 w 189"/>
                  <a:gd name="T7" fmla="*/ 31 h 42"/>
                  <a:gd name="T8" fmla="*/ 42 w 189"/>
                  <a:gd name="T9" fmla="*/ 29 h 42"/>
                  <a:gd name="T10" fmla="*/ 56 w 189"/>
                  <a:gd name="T11" fmla="*/ 30 h 42"/>
                  <a:gd name="T12" fmla="*/ 73 w 189"/>
                  <a:gd name="T13" fmla="*/ 23 h 42"/>
                  <a:gd name="T14" fmla="*/ 78 w 189"/>
                  <a:gd name="T15" fmla="*/ 25 h 42"/>
                  <a:gd name="T16" fmla="*/ 88 w 189"/>
                  <a:gd name="T17" fmla="*/ 25 h 42"/>
                  <a:gd name="T18" fmla="*/ 91 w 189"/>
                  <a:gd name="T19" fmla="*/ 15 h 42"/>
                  <a:gd name="T20" fmla="*/ 101 w 189"/>
                  <a:gd name="T21" fmla="*/ 14 h 42"/>
                  <a:gd name="T22" fmla="*/ 109 w 189"/>
                  <a:gd name="T23" fmla="*/ 18 h 42"/>
                  <a:gd name="T24" fmla="*/ 121 w 189"/>
                  <a:gd name="T25" fmla="*/ 17 h 42"/>
                  <a:gd name="T26" fmla="*/ 134 w 189"/>
                  <a:gd name="T27" fmla="*/ 18 h 42"/>
                  <a:gd name="T28" fmla="*/ 145 w 189"/>
                  <a:gd name="T29" fmla="*/ 14 h 42"/>
                  <a:gd name="T30" fmla="*/ 152 w 189"/>
                  <a:gd name="T31" fmla="*/ 10 h 42"/>
                  <a:gd name="T32" fmla="*/ 155 w 189"/>
                  <a:gd name="T33" fmla="*/ 14 h 42"/>
                  <a:gd name="T34" fmla="*/ 162 w 189"/>
                  <a:gd name="T35" fmla="*/ 12 h 42"/>
                  <a:gd name="T36" fmla="*/ 189 w 189"/>
                  <a:gd name="T37" fmla="*/ 11 h 42"/>
                  <a:gd name="T38" fmla="*/ 175 w 189"/>
                  <a:gd name="T39" fmla="*/ 11 h 42"/>
                  <a:gd name="T40" fmla="*/ 173 w 189"/>
                  <a:gd name="T41" fmla="*/ 14 h 42"/>
                  <a:gd name="T42" fmla="*/ 169 w 189"/>
                  <a:gd name="T43" fmla="*/ 3 h 42"/>
                  <a:gd name="T44" fmla="*/ 166 w 189"/>
                  <a:gd name="T45" fmla="*/ 2 h 42"/>
                  <a:gd name="T46" fmla="*/ 157 w 189"/>
                  <a:gd name="T47" fmla="*/ 4 h 42"/>
                  <a:gd name="T48" fmla="*/ 149 w 189"/>
                  <a:gd name="T49" fmla="*/ 3 h 42"/>
                  <a:gd name="T50" fmla="*/ 137 w 189"/>
                  <a:gd name="T51" fmla="*/ 3 h 42"/>
                  <a:gd name="T52" fmla="*/ 127 w 189"/>
                  <a:gd name="T53" fmla="*/ 7 h 42"/>
                  <a:gd name="T54" fmla="*/ 126 w 189"/>
                  <a:gd name="T55" fmla="*/ 6 h 42"/>
                  <a:gd name="T56" fmla="*/ 123 w 189"/>
                  <a:gd name="T57" fmla="*/ 6 h 42"/>
                  <a:gd name="T58" fmla="*/ 115 w 189"/>
                  <a:gd name="T59" fmla="*/ 8 h 42"/>
                  <a:gd name="T60" fmla="*/ 107 w 189"/>
                  <a:gd name="T61" fmla="*/ 11 h 42"/>
                  <a:gd name="T62" fmla="*/ 104 w 189"/>
                  <a:gd name="T63" fmla="*/ 7 h 42"/>
                  <a:gd name="T64" fmla="*/ 93 w 189"/>
                  <a:gd name="T65" fmla="*/ 7 h 42"/>
                  <a:gd name="T66" fmla="*/ 89 w 189"/>
                  <a:gd name="T67" fmla="*/ 13 h 42"/>
                  <a:gd name="T68" fmla="*/ 77 w 189"/>
                  <a:gd name="T69" fmla="*/ 16 h 42"/>
                  <a:gd name="T70" fmla="*/ 59 w 189"/>
                  <a:gd name="T71" fmla="*/ 20 h 42"/>
                  <a:gd name="T72" fmla="*/ 55 w 189"/>
                  <a:gd name="T73" fmla="*/ 19 h 42"/>
                  <a:gd name="T74" fmla="*/ 35 w 189"/>
                  <a:gd name="T75" fmla="*/ 22 h 42"/>
                  <a:gd name="T76" fmla="*/ 43 w 189"/>
                  <a:gd name="T77" fmla="*/ 27 h 42"/>
                  <a:gd name="T78" fmla="*/ 33 w 189"/>
                  <a:gd name="T79" fmla="*/ 18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89" h="42">
                    <a:moveTo>
                      <a:pt x="16" y="19"/>
                    </a:moveTo>
                    <a:cubicBezTo>
                      <a:pt x="13" y="21"/>
                      <a:pt x="9" y="22"/>
                      <a:pt x="7" y="26"/>
                    </a:cubicBezTo>
                    <a:cubicBezTo>
                      <a:pt x="7" y="24"/>
                      <a:pt x="7" y="24"/>
                      <a:pt x="7" y="24"/>
                    </a:cubicBezTo>
                    <a:cubicBezTo>
                      <a:pt x="5" y="25"/>
                      <a:pt x="0" y="29"/>
                      <a:pt x="4" y="33"/>
                    </a:cubicBezTo>
                    <a:cubicBezTo>
                      <a:pt x="4" y="31"/>
                      <a:pt x="4" y="31"/>
                      <a:pt x="4" y="31"/>
                    </a:cubicBezTo>
                    <a:cubicBezTo>
                      <a:pt x="8" y="27"/>
                      <a:pt x="7" y="35"/>
                      <a:pt x="11" y="36"/>
                    </a:cubicBezTo>
                    <a:cubicBezTo>
                      <a:pt x="14" y="35"/>
                      <a:pt x="16" y="26"/>
                      <a:pt x="19" y="28"/>
                    </a:cubicBezTo>
                    <a:cubicBezTo>
                      <a:pt x="21" y="27"/>
                      <a:pt x="20" y="30"/>
                      <a:pt x="20" y="31"/>
                    </a:cubicBezTo>
                    <a:cubicBezTo>
                      <a:pt x="23" y="32"/>
                      <a:pt x="24" y="25"/>
                      <a:pt x="26" y="24"/>
                    </a:cubicBezTo>
                    <a:cubicBezTo>
                      <a:pt x="29" y="42"/>
                      <a:pt x="36" y="19"/>
                      <a:pt x="42" y="29"/>
                    </a:cubicBezTo>
                    <a:cubicBezTo>
                      <a:pt x="45" y="28"/>
                      <a:pt x="49" y="29"/>
                      <a:pt x="52" y="25"/>
                    </a:cubicBezTo>
                    <a:cubicBezTo>
                      <a:pt x="51" y="30"/>
                      <a:pt x="56" y="25"/>
                      <a:pt x="56" y="30"/>
                    </a:cubicBezTo>
                    <a:cubicBezTo>
                      <a:pt x="56" y="20"/>
                      <a:pt x="67" y="34"/>
                      <a:pt x="67" y="21"/>
                    </a:cubicBezTo>
                    <a:cubicBezTo>
                      <a:pt x="72" y="24"/>
                      <a:pt x="67" y="20"/>
                      <a:pt x="73" y="23"/>
                    </a:cubicBezTo>
                    <a:cubicBezTo>
                      <a:pt x="73" y="24"/>
                      <a:pt x="72" y="24"/>
                      <a:pt x="72" y="25"/>
                    </a:cubicBezTo>
                    <a:cubicBezTo>
                      <a:pt x="75" y="27"/>
                      <a:pt x="75" y="19"/>
                      <a:pt x="78" y="25"/>
                    </a:cubicBezTo>
                    <a:cubicBezTo>
                      <a:pt x="83" y="25"/>
                      <a:pt x="78" y="21"/>
                      <a:pt x="81" y="17"/>
                    </a:cubicBezTo>
                    <a:cubicBezTo>
                      <a:pt x="86" y="19"/>
                      <a:pt x="85" y="20"/>
                      <a:pt x="88" y="25"/>
                    </a:cubicBezTo>
                    <a:cubicBezTo>
                      <a:pt x="88" y="19"/>
                      <a:pt x="91" y="22"/>
                      <a:pt x="94" y="19"/>
                    </a:cubicBezTo>
                    <a:cubicBezTo>
                      <a:pt x="93" y="18"/>
                      <a:pt x="89" y="17"/>
                      <a:pt x="91" y="15"/>
                    </a:cubicBezTo>
                    <a:cubicBezTo>
                      <a:pt x="97" y="15"/>
                      <a:pt x="96" y="11"/>
                      <a:pt x="101" y="8"/>
                    </a:cubicBezTo>
                    <a:cubicBezTo>
                      <a:pt x="104" y="15"/>
                      <a:pt x="96" y="9"/>
                      <a:pt x="101" y="14"/>
                    </a:cubicBezTo>
                    <a:cubicBezTo>
                      <a:pt x="98" y="17"/>
                      <a:pt x="95" y="17"/>
                      <a:pt x="94" y="22"/>
                    </a:cubicBezTo>
                    <a:cubicBezTo>
                      <a:pt x="98" y="22"/>
                      <a:pt x="104" y="21"/>
                      <a:pt x="109" y="18"/>
                    </a:cubicBezTo>
                    <a:cubicBezTo>
                      <a:pt x="112" y="18"/>
                      <a:pt x="108" y="21"/>
                      <a:pt x="110" y="21"/>
                    </a:cubicBezTo>
                    <a:cubicBezTo>
                      <a:pt x="115" y="24"/>
                      <a:pt x="117" y="14"/>
                      <a:pt x="121" y="17"/>
                    </a:cubicBezTo>
                    <a:cubicBezTo>
                      <a:pt x="121" y="20"/>
                      <a:pt x="121" y="20"/>
                      <a:pt x="121" y="20"/>
                    </a:cubicBezTo>
                    <a:cubicBezTo>
                      <a:pt x="123" y="15"/>
                      <a:pt x="130" y="20"/>
                      <a:pt x="134" y="18"/>
                    </a:cubicBezTo>
                    <a:cubicBezTo>
                      <a:pt x="134" y="16"/>
                      <a:pt x="133" y="15"/>
                      <a:pt x="134" y="13"/>
                    </a:cubicBezTo>
                    <a:cubicBezTo>
                      <a:pt x="134" y="22"/>
                      <a:pt x="140" y="8"/>
                      <a:pt x="145" y="14"/>
                    </a:cubicBezTo>
                    <a:cubicBezTo>
                      <a:pt x="144" y="9"/>
                      <a:pt x="148" y="5"/>
                      <a:pt x="151" y="4"/>
                    </a:cubicBezTo>
                    <a:cubicBezTo>
                      <a:pt x="152" y="6"/>
                      <a:pt x="152" y="8"/>
                      <a:pt x="152" y="10"/>
                    </a:cubicBezTo>
                    <a:cubicBezTo>
                      <a:pt x="147" y="7"/>
                      <a:pt x="148" y="16"/>
                      <a:pt x="145" y="19"/>
                    </a:cubicBezTo>
                    <a:cubicBezTo>
                      <a:pt x="148" y="16"/>
                      <a:pt x="153" y="18"/>
                      <a:pt x="155" y="14"/>
                    </a:cubicBezTo>
                    <a:cubicBezTo>
                      <a:pt x="155" y="19"/>
                      <a:pt x="155" y="19"/>
                      <a:pt x="155" y="19"/>
                    </a:cubicBezTo>
                    <a:cubicBezTo>
                      <a:pt x="159" y="19"/>
                      <a:pt x="158" y="8"/>
                      <a:pt x="162" y="12"/>
                    </a:cubicBezTo>
                    <a:cubicBezTo>
                      <a:pt x="162" y="15"/>
                      <a:pt x="162" y="15"/>
                      <a:pt x="162" y="15"/>
                    </a:cubicBezTo>
                    <a:cubicBezTo>
                      <a:pt x="171" y="14"/>
                      <a:pt x="182" y="19"/>
                      <a:pt x="189" y="11"/>
                    </a:cubicBezTo>
                    <a:cubicBezTo>
                      <a:pt x="189" y="9"/>
                      <a:pt x="185" y="3"/>
                      <a:pt x="185" y="1"/>
                    </a:cubicBezTo>
                    <a:cubicBezTo>
                      <a:pt x="181" y="3"/>
                      <a:pt x="178" y="8"/>
                      <a:pt x="175" y="11"/>
                    </a:cubicBezTo>
                    <a:cubicBezTo>
                      <a:pt x="175" y="6"/>
                      <a:pt x="175" y="6"/>
                      <a:pt x="175" y="6"/>
                    </a:cubicBezTo>
                    <a:cubicBezTo>
                      <a:pt x="174" y="9"/>
                      <a:pt x="171" y="12"/>
                      <a:pt x="173" y="14"/>
                    </a:cubicBezTo>
                    <a:cubicBezTo>
                      <a:pt x="171" y="17"/>
                      <a:pt x="171" y="10"/>
                      <a:pt x="168" y="13"/>
                    </a:cubicBezTo>
                    <a:cubicBezTo>
                      <a:pt x="168" y="8"/>
                      <a:pt x="170" y="7"/>
                      <a:pt x="169" y="3"/>
                    </a:cubicBezTo>
                    <a:cubicBezTo>
                      <a:pt x="167" y="5"/>
                      <a:pt x="167" y="5"/>
                      <a:pt x="167" y="5"/>
                    </a:cubicBezTo>
                    <a:cubicBezTo>
                      <a:pt x="167" y="3"/>
                      <a:pt x="165" y="4"/>
                      <a:pt x="166" y="2"/>
                    </a:cubicBezTo>
                    <a:cubicBezTo>
                      <a:pt x="161" y="8"/>
                      <a:pt x="159" y="0"/>
                      <a:pt x="154" y="3"/>
                    </a:cubicBezTo>
                    <a:cubicBezTo>
                      <a:pt x="157" y="4"/>
                      <a:pt x="157" y="4"/>
                      <a:pt x="157" y="4"/>
                    </a:cubicBezTo>
                    <a:cubicBezTo>
                      <a:pt x="157" y="7"/>
                      <a:pt x="155" y="7"/>
                      <a:pt x="154" y="7"/>
                    </a:cubicBezTo>
                    <a:cubicBezTo>
                      <a:pt x="152" y="3"/>
                      <a:pt x="152" y="4"/>
                      <a:pt x="149" y="3"/>
                    </a:cubicBezTo>
                    <a:cubicBezTo>
                      <a:pt x="147" y="5"/>
                      <a:pt x="146" y="10"/>
                      <a:pt x="143" y="11"/>
                    </a:cubicBezTo>
                    <a:cubicBezTo>
                      <a:pt x="143" y="5"/>
                      <a:pt x="138" y="8"/>
                      <a:pt x="137" y="3"/>
                    </a:cubicBezTo>
                    <a:cubicBezTo>
                      <a:pt x="136" y="9"/>
                      <a:pt x="131" y="6"/>
                      <a:pt x="131" y="9"/>
                    </a:cubicBezTo>
                    <a:cubicBezTo>
                      <a:pt x="129" y="10"/>
                      <a:pt x="127" y="10"/>
                      <a:pt x="127" y="7"/>
                    </a:cubicBezTo>
                    <a:cubicBezTo>
                      <a:pt x="128" y="6"/>
                      <a:pt x="128" y="6"/>
                      <a:pt x="128" y="6"/>
                    </a:cubicBezTo>
                    <a:cubicBezTo>
                      <a:pt x="126" y="6"/>
                      <a:pt x="126" y="6"/>
                      <a:pt x="126" y="6"/>
                    </a:cubicBezTo>
                    <a:cubicBezTo>
                      <a:pt x="126" y="4"/>
                      <a:pt x="126" y="4"/>
                      <a:pt x="126" y="4"/>
                    </a:cubicBezTo>
                    <a:cubicBezTo>
                      <a:pt x="125" y="4"/>
                      <a:pt x="125" y="8"/>
                      <a:pt x="123" y="6"/>
                    </a:cubicBezTo>
                    <a:cubicBezTo>
                      <a:pt x="123" y="4"/>
                      <a:pt x="124" y="4"/>
                      <a:pt x="125" y="4"/>
                    </a:cubicBezTo>
                    <a:cubicBezTo>
                      <a:pt x="121" y="3"/>
                      <a:pt x="119" y="13"/>
                      <a:pt x="115" y="8"/>
                    </a:cubicBezTo>
                    <a:cubicBezTo>
                      <a:pt x="115" y="11"/>
                      <a:pt x="110" y="11"/>
                      <a:pt x="112" y="17"/>
                    </a:cubicBezTo>
                    <a:cubicBezTo>
                      <a:pt x="110" y="15"/>
                      <a:pt x="110" y="10"/>
                      <a:pt x="107" y="11"/>
                    </a:cubicBezTo>
                    <a:cubicBezTo>
                      <a:pt x="106" y="16"/>
                      <a:pt x="103" y="10"/>
                      <a:pt x="101" y="13"/>
                    </a:cubicBezTo>
                    <a:cubicBezTo>
                      <a:pt x="104" y="8"/>
                      <a:pt x="101" y="12"/>
                      <a:pt x="104" y="7"/>
                    </a:cubicBezTo>
                    <a:cubicBezTo>
                      <a:pt x="101" y="5"/>
                      <a:pt x="98" y="12"/>
                      <a:pt x="94" y="11"/>
                    </a:cubicBezTo>
                    <a:cubicBezTo>
                      <a:pt x="93" y="7"/>
                      <a:pt x="93" y="7"/>
                      <a:pt x="93" y="7"/>
                    </a:cubicBezTo>
                    <a:cubicBezTo>
                      <a:pt x="92" y="9"/>
                      <a:pt x="91" y="13"/>
                      <a:pt x="89" y="9"/>
                    </a:cubicBezTo>
                    <a:cubicBezTo>
                      <a:pt x="89" y="13"/>
                      <a:pt x="89" y="13"/>
                      <a:pt x="89" y="13"/>
                    </a:cubicBezTo>
                    <a:cubicBezTo>
                      <a:pt x="87" y="11"/>
                      <a:pt x="83" y="13"/>
                      <a:pt x="80" y="9"/>
                    </a:cubicBezTo>
                    <a:cubicBezTo>
                      <a:pt x="77" y="16"/>
                      <a:pt x="77" y="16"/>
                      <a:pt x="77" y="16"/>
                    </a:cubicBezTo>
                    <a:cubicBezTo>
                      <a:pt x="72" y="9"/>
                      <a:pt x="67" y="16"/>
                      <a:pt x="64" y="22"/>
                    </a:cubicBezTo>
                    <a:cubicBezTo>
                      <a:pt x="62" y="22"/>
                      <a:pt x="60" y="21"/>
                      <a:pt x="59" y="20"/>
                    </a:cubicBezTo>
                    <a:cubicBezTo>
                      <a:pt x="61" y="17"/>
                      <a:pt x="61" y="17"/>
                      <a:pt x="61" y="17"/>
                    </a:cubicBezTo>
                    <a:cubicBezTo>
                      <a:pt x="59" y="17"/>
                      <a:pt x="55" y="13"/>
                      <a:pt x="55" y="19"/>
                    </a:cubicBezTo>
                    <a:cubicBezTo>
                      <a:pt x="52" y="21"/>
                      <a:pt x="52" y="15"/>
                      <a:pt x="51" y="15"/>
                    </a:cubicBezTo>
                    <a:cubicBezTo>
                      <a:pt x="46" y="23"/>
                      <a:pt x="36" y="10"/>
                      <a:pt x="35" y="22"/>
                    </a:cubicBezTo>
                    <a:cubicBezTo>
                      <a:pt x="37" y="22"/>
                      <a:pt x="41" y="24"/>
                      <a:pt x="45" y="23"/>
                    </a:cubicBezTo>
                    <a:cubicBezTo>
                      <a:pt x="44" y="25"/>
                      <a:pt x="45" y="27"/>
                      <a:pt x="43" y="27"/>
                    </a:cubicBezTo>
                    <a:cubicBezTo>
                      <a:pt x="40" y="28"/>
                      <a:pt x="37" y="24"/>
                      <a:pt x="34" y="26"/>
                    </a:cubicBezTo>
                    <a:cubicBezTo>
                      <a:pt x="33" y="18"/>
                      <a:pt x="33" y="18"/>
                      <a:pt x="33" y="18"/>
                    </a:cubicBezTo>
                    <a:cubicBezTo>
                      <a:pt x="26" y="11"/>
                      <a:pt x="22" y="30"/>
                      <a:pt x="16" y="19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30" name="Freeform 1524">
                <a:extLst>
                  <a:ext uri="{FF2B5EF4-FFF2-40B4-BE49-F238E27FC236}">
                    <a16:creationId xmlns:a16="http://schemas.microsoft.com/office/drawing/2014/main" xmlns="" id="{28E4544C-ACF4-7840-9EAB-DE0135518F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44" y="3131"/>
                <a:ext cx="3" cy="3"/>
              </a:xfrm>
              <a:custGeom>
                <a:avLst/>
                <a:gdLst>
                  <a:gd name="T0" fmla="*/ 3 w 3"/>
                  <a:gd name="T1" fmla="*/ 4 h 4"/>
                  <a:gd name="T2" fmla="*/ 0 w 3"/>
                  <a:gd name="T3" fmla="*/ 0 h 4"/>
                  <a:gd name="T4" fmla="*/ 1 w 3"/>
                  <a:gd name="T5" fmla="*/ 3 h 4"/>
                  <a:gd name="T6" fmla="*/ 3 w 3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4">
                    <a:moveTo>
                      <a:pt x="3" y="4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2" y="3"/>
                      <a:pt x="3" y="4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31" name="Freeform 1525">
                <a:extLst>
                  <a:ext uri="{FF2B5EF4-FFF2-40B4-BE49-F238E27FC236}">
                    <a16:creationId xmlns:a16="http://schemas.microsoft.com/office/drawing/2014/main" xmlns="" id="{8A5E5856-1A36-1B47-9AEA-09017845AB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44" y="3134"/>
                <a:ext cx="1" cy="1"/>
              </a:xfrm>
              <a:custGeom>
                <a:avLst/>
                <a:gdLst>
                  <a:gd name="T0" fmla="*/ 2 w 2"/>
                  <a:gd name="T1" fmla="*/ 0 h 2"/>
                  <a:gd name="T2" fmla="*/ 0 w 2"/>
                  <a:gd name="T3" fmla="*/ 2 h 2"/>
                  <a:gd name="T4" fmla="*/ 2 w 2"/>
                  <a:gd name="T5" fmla="*/ 1 h 2"/>
                  <a:gd name="T6" fmla="*/ 2 w 2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2" y="0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1" y="2"/>
                      <a:pt x="1" y="2"/>
                      <a:pt x="2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32" name="Freeform 1526">
                <a:extLst>
                  <a:ext uri="{FF2B5EF4-FFF2-40B4-BE49-F238E27FC236}">
                    <a16:creationId xmlns:a16="http://schemas.microsoft.com/office/drawing/2014/main" xmlns="" id="{2D79FE39-7FA9-0F4F-AB3E-FDEFF34D7E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92" y="3138"/>
                <a:ext cx="2" cy="2"/>
              </a:xfrm>
              <a:custGeom>
                <a:avLst/>
                <a:gdLst>
                  <a:gd name="T0" fmla="*/ 3 w 3"/>
                  <a:gd name="T1" fmla="*/ 1 h 2"/>
                  <a:gd name="T2" fmla="*/ 0 w 3"/>
                  <a:gd name="T3" fmla="*/ 1 h 2"/>
                  <a:gd name="T4" fmla="*/ 3 w 3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2">
                    <a:moveTo>
                      <a:pt x="3" y="1"/>
                    </a:moveTo>
                    <a:cubicBezTo>
                      <a:pt x="3" y="1"/>
                      <a:pt x="2" y="0"/>
                      <a:pt x="0" y="1"/>
                    </a:cubicBezTo>
                    <a:cubicBezTo>
                      <a:pt x="1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33" name="Freeform 1527">
                <a:extLst>
                  <a:ext uri="{FF2B5EF4-FFF2-40B4-BE49-F238E27FC236}">
                    <a16:creationId xmlns:a16="http://schemas.microsoft.com/office/drawing/2014/main" xmlns="" id="{F684E4C4-301D-B049-B5C0-17024378AA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92" y="3141"/>
                <a:ext cx="2" cy="1"/>
              </a:xfrm>
              <a:custGeom>
                <a:avLst/>
                <a:gdLst>
                  <a:gd name="T0" fmla="*/ 0 w 2"/>
                  <a:gd name="T1" fmla="*/ 0 h 1"/>
                  <a:gd name="T2" fmla="*/ 2 w 2"/>
                  <a:gd name="T3" fmla="*/ 1 h 1"/>
                  <a:gd name="T4" fmla="*/ 2 w 2"/>
                  <a:gd name="T5" fmla="*/ 0 h 1"/>
                  <a:gd name="T6" fmla="*/ 0 w 2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34" name="Freeform 1528">
                <a:extLst>
                  <a:ext uri="{FF2B5EF4-FFF2-40B4-BE49-F238E27FC236}">
                    <a16:creationId xmlns:a16="http://schemas.microsoft.com/office/drawing/2014/main" xmlns="" id="{FA6CC511-AF75-B243-A8F5-0D7A9DB01F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06" y="3138"/>
                <a:ext cx="86" cy="23"/>
              </a:xfrm>
              <a:custGeom>
                <a:avLst/>
                <a:gdLst>
                  <a:gd name="T0" fmla="*/ 17 w 99"/>
                  <a:gd name="T1" fmla="*/ 15 h 27"/>
                  <a:gd name="T2" fmla="*/ 13 w 99"/>
                  <a:gd name="T3" fmla="*/ 19 h 27"/>
                  <a:gd name="T4" fmla="*/ 9 w 99"/>
                  <a:gd name="T5" fmla="*/ 16 h 27"/>
                  <a:gd name="T6" fmla="*/ 2 w 99"/>
                  <a:gd name="T7" fmla="*/ 24 h 27"/>
                  <a:gd name="T8" fmla="*/ 49 w 99"/>
                  <a:gd name="T9" fmla="*/ 17 h 27"/>
                  <a:gd name="T10" fmla="*/ 47 w 99"/>
                  <a:gd name="T11" fmla="*/ 20 h 27"/>
                  <a:gd name="T12" fmla="*/ 64 w 99"/>
                  <a:gd name="T13" fmla="*/ 14 h 27"/>
                  <a:gd name="T14" fmla="*/ 64 w 99"/>
                  <a:gd name="T15" fmla="*/ 20 h 27"/>
                  <a:gd name="T16" fmla="*/ 74 w 99"/>
                  <a:gd name="T17" fmla="*/ 17 h 27"/>
                  <a:gd name="T18" fmla="*/ 74 w 99"/>
                  <a:gd name="T19" fmla="*/ 15 h 27"/>
                  <a:gd name="T20" fmla="*/ 76 w 99"/>
                  <a:gd name="T21" fmla="*/ 16 h 27"/>
                  <a:gd name="T22" fmla="*/ 76 w 99"/>
                  <a:gd name="T23" fmla="*/ 15 h 27"/>
                  <a:gd name="T24" fmla="*/ 83 w 99"/>
                  <a:gd name="T25" fmla="*/ 14 h 27"/>
                  <a:gd name="T26" fmla="*/ 81 w 99"/>
                  <a:gd name="T27" fmla="*/ 15 h 27"/>
                  <a:gd name="T28" fmla="*/ 86 w 99"/>
                  <a:gd name="T29" fmla="*/ 13 h 27"/>
                  <a:gd name="T30" fmla="*/ 86 w 99"/>
                  <a:gd name="T31" fmla="*/ 17 h 27"/>
                  <a:gd name="T32" fmla="*/ 99 w 99"/>
                  <a:gd name="T33" fmla="*/ 10 h 27"/>
                  <a:gd name="T34" fmla="*/ 99 w 99"/>
                  <a:gd name="T35" fmla="*/ 6 h 27"/>
                  <a:gd name="T36" fmla="*/ 88 w 99"/>
                  <a:gd name="T37" fmla="*/ 10 h 27"/>
                  <a:gd name="T38" fmla="*/ 89 w 99"/>
                  <a:gd name="T39" fmla="*/ 10 h 27"/>
                  <a:gd name="T40" fmla="*/ 83 w 99"/>
                  <a:gd name="T41" fmla="*/ 12 h 27"/>
                  <a:gd name="T42" fmla="*/ 86 w 99"/>
                  <a:gd name="T43" fmla="*/ 6 h 27"/>
                  <a:gd name="T44" fmla="*/ 75 w 99"/>
                  <a:gd name="T45" fmla="*/ 3 h 27"/>
                  <a:gd name="T46" fmla="*/ 75 w 99"/>
                  <a:gd name="T47" fmla="*/ 3 h 27"/>
                  <a:gd name="T48" fmla="*/ 72 w 99"/>
                  <a:gd name="T49" fmla="*/ 5 h 27"/>
                  <a:gd name="T50" fmla="*/ 74 w 99"/>
                  <a:gd name="T51" fmla="*/ 7 h 27"/>
                  <a:gd name="T52" fmla="*/ 73 w 99"/>
                  <a:gd name="T53" fmla="*/ 14 h 27"/>
                  <a:gd name="T54" fmla="*/ 68 w 99"/>
                  <a:gd name="T55" fmla="*/ 14 h 27"/>
                  <a:gd name="T56" fmla="*/ 71 w 99"/>
                  <a:gd name="T57" fmla="*/ 9 h 27"/>
                  <a:gd name="T58" fmla="*/ 68 w 99"/>
                  <a:gd name="T59" fmla="*/ 11 h 27"/>
                  <a:gd name="T60" fmla="*/ 64 w 99"/>
                  <a:gd name="T61" fmla="*/ 5 h 27"/>
                  <a:gd name="T62" fmla="*/ 64 w 99"/>
                  <a:gd name="T63" fmla="*/ 12 h 27"/>
                  <a:gd name="T64" fmla="*/ 45 w 99"/>
                  <a:gd name="T65" fmla="*/ 13 h 27"/>
                  <a:gd name="T66" fmla="*/ 48 w 99"/>
                  <a:gd name="T67" fmla="*/ 9 h 27"/>
                  <a:gd name="T68" fmla="*/ 44 w 99"/>
                  <a:gd name="T69" fmla="*/ 13 h 27"/>
                  <a:gd name="T70" fmla="*/ 32 w 99"/>
                  <a:gd name="T71" fmla="*/ 12 h 27"/>
                  <a:gd name="T72" fmla="*/ 34 w 99"/>
                  <a:gd name="T73" fmla="*/ 15 h 27"/>
                  <a:gd name="T74" fmla="*/ 21 w 99"/>
                  <a:gd name="T75" fmla="*/ 15 h 27"/>
                  <a:gd name="T76" fmla="*/ 21 w 99"/>
                  <a:gd name="T77" fmla="*/ 15 h 27"/>
                  <a:gd name="T78" fmla="*/ 15 w 99"/>
                  <a:gd name="T79" fmla="*/ 21 h 27"/>
                  <a:gd name="T80" fmla="*/ 17 w 99"/>
                  <a:gd name="T81" fmla="*/ 15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99" h="27">
                    <a:moveTo>
                      <a:pt x="17" y="15"/>
                    </a:moveTo>
                    <a:cubicBezTo>
                      <a:pt x="13" y="19"/>
                      <a:pt x="13" y="19"/>
                      <a:pt x="13" y="19"/>
                    </a:cubicBezTo>
                    <a:cubicBezTo>
                      <a:pt x="12" y="17"/>
                      <a:pt x="7" y="20"/>
                      <a:pt x="9" y="16"/>
                    </a:cubicBezTo>
                    <a:cubicBezTo>
                      <a:pt x="6" y="21"/>
                      <a:pt x="0" y="16"/>
                      <a:pt x="2" y="24"/>
                    </a:cubicBezTo>
                    <a:cubicBezTo>
                      <a:pt x="16" y="21"/>
                      <a:pt x="34" y="25"/>
                      <a:pt x="49" y="17"/>
                    </a:cubicBezTo>
                    <a:cubicBezTo>
                      <a:pt x="47" y="20"/>
                      <a:pt x="47" y="20"/>
                      <a:pt x="47" y="20"/>
                    </a:cubicBezTo>
                    <a:cubicBezTo>
                      <a:pt x="55" y="14"/>
                      <a:pt x="58" y="27"/>
                      <a:pt x="64" y="14"/>
                    </a:cubicBezTo>
                    <a:cubicBezTo>
                      <a:pt x="64" y="20"/>
                      <a:pt x="64" y="20"/>
                      <a:pt x="64" y="20"/>
                    </a:cubicBezTo>
                    <a:cubicBezTo>
                      <a:pt x="67" y="22"/>
                      <a:pt x="70" y="11"/>
                      <a:pt x="74" y="17"/>
                    </a:cubicBezTo>
                    <a:cubicBezTo>
                      <a:pt x="74" y="15"/>
                      <a:pt x="74" y="15"/>
                      <a:pt x="74" y="15"/>
                    </a:cubicBezTo>
                    <a:cubicBezTo>
                      <a:pt x="75" y="15"/>
                      <a:pt x="75" y="16"/>
                      <a:pt x="76" y="16"/>
                    </a:cubicBezTo>
                    <a:cubicBezTo>
                      <a:pt x="76" y="15"/>
                      <a:pt x="76" y="15"/>
                      <a:pt x="76" y="15"/>
                    </a:cubicBezTo>
                    <a:cubicBezTo>
                      <a:pt x="78" y="12"/>
                      <a:pt x="80" y="12"/>
                      <a:pt x="83" y="14"/>
                    </a:cubicBezTo>
                    <a:cubicBezTo>
                      <a:pt x="83" y="16"/>
                      <a:pt x="82" y="15"/>
                      <a:pt x="81" y="15"/>
                    </a:cubicBezTo>
                    <a:cubicBezTo>
                      <a:pt x="82" y="17"/>
                      <a:pt x="84" y="13"/>
                      <a:pt x="86" y="13"/>
                    </a:cubicBezTo>
                    <a:cubicBezTo>
                      <a:pt x="88" y="15"/>
                      <a:pt x="86" y="16"/>
                      <a:pt x="86" y="17"/>
                    </a:cubicBezTo>
                    <a:cubicBezTo>
                      <a:pt x="92" y="14"/>
                      <a:pt x="95" y="20"/>
                      <a:pt x="99" y="10"/>
                    </a:cubicBezTo>
                    <a:cubicBezTo>
                      <a:pt x="99" y="8"/>
                      <a:pt x="97" y="7"/>
                      <a:pt x="99" y="6"/>
                    </a:cubicBezTo>
                    <a:cubicBezTo>
                      <a:pt x="95" y="3"/>
                      <a:pt x="92" y="7"/>
                      <a:pt x="88" y="10"/>
                    </a:cubicBezTo>
                    <a:cubicBezTo>
                      <a:pt x="89" y="10"/>
                      <a:pt x="89" y="10"/>
                      <a:pt x="89" y="10"/>
                    </a:cubicBezTo>
                    <a:cubicBezTo>
                      <a:pt x="87" y="20"/>
                      <a:pt x="87" y="8"/>
                      <a:pt x="83" y="12"/>
                    </a:cubicBezTo>
                    <a:cubicBezTo>
                      <a:pt x="84" y="9"/>
                      <a:pt x="86" y="8"/>
                      <a:pt x="86" y="6"/>
                    </a:cubicBezTo>
                    <a:cubicBezTo>
                      <a:pt x="81" y="0"/>
                      <a:pt x="79" y="12"/>
                      <a:pt x="75" y="3"/>
                    </a:cubicBezTo>
                    <a:cubicBezTo>
                      <a:pt x="75" y="3"/>
                      <a:pt x="75" y="3"/>
                      <a:pt x="75" y="3"/>
                    </a:cubicBezTo>
                    <a:cubicBezTo>
                      <a:pt x="74" y="2"/>
                      <a:pt x="73" y="4"/>
                      <a:pt x="72" y="5"/>
                    </a:cubicBezTo>
                    <a:cubicBezTo>
                      <a:pt x="72" y="6"/>
                      <a:pt x="74" y="7"/>
                      <a:pt x="74" y="7"/>
                    </a:cubicBezTo>
                    <a:cubicBezTo>
                      <a:pt x="73" y="8"/>
                      <a:pt x="73" y="12"/>
                      <a:pt x="73" y="14"/>
                    </a:cubicBezTo>
                    <a:cubicBezTo>
                      <a:pt x="71" y="10"/>
                      <a:pt x="71" y="16"/>
                      <a:pt x="68" y="14"/>
                    </a:cubicBezTo>
                    <a:cubicBezTo>
                      <a:pt x="67" y="11"/>
                      <a:pt x="70" y="11"/>
                      <a:pt x="71" y="9"/>
                    </a:cubicBezTo>
                    <a:cubicBezTo>
                      <a:pt x="68" y="11"/>
                      <a:pt x="68" y="11"/>
                      <a:pt x="68" y="11"/>
                    </a:cubicBezTo>
                    <a:cubicBezTo>
                      <a:pt x="66" y="12"/>
                      <a:pt x="66" y="7"/>
                      <a:pt x="64" y="5"/>
                    </a:cubicBezTo>
                    <a:cubicBezTo>
                      <a:pt x="62" y="8"/>
                      <a:pt x="66" y="7"/>
                      <a:pt x="64" y="12"/>
                    </a:cubicBezTo>
                    <a:cubicBezTo>
                      <a:pt x="61" y="7"/>
                      <a:pt x="50" y="9"/>
                      <a:pt x="45" y="13"/>
                    </a:cubicBezTo>
                    <a:cubicBezTo>
                      <a:pt x="47" y="12"/>
                      <a:pt x="46" y="9"/>
                      <a:pt x="48" y="9"/>
                    </a:cubicBezTo>
                    <a:cubicBezTo>
                      <a:pt x="47" y="8"/>
                      <a:pt x="44" y="11"/>
                      <a:pt x="44" y="13"/>
                    </a:cubicBezTo>
                    <a:cubicBezTo>
                      <a:pt x="41" y="16"/>
                      <a:pt x="36" y="15"/>
                      <a:pt x="32" y="12"/>
                    </a:cubicBezTo>
                    <a:cubicBezTo>
                      <a:pt x="34" y="15"/>
                      <a:pt x="34" y="15"/>
                      <a:pt x="34" y="15"/>
                    </a:cubicBezTo>
                    <a:cubicBezTo>
                      <a:pt x="31" y="20"/>
                      <a:pt x="26" y="12"/>
                      <a:pt x="21" y="15"/>
                    </a:cubicBezTo>
                    <a:cubicBezTo>
                      <a:pt x="21" y="15"/>
                      <a:pt x="21" y="15"/>
                      <a:pt x="21" y="15"/>
                    </a:cubicBezTo>
                    <a:cubicBezTo>
                      <a:pt x="20" y="16"/>
                      <a:pt x="18" y="23"/>
                      <a:pt x="15" y="21"/>
                    </a:cubicBezTo>
                    <a:cubicBezTo>
                      <a:pt x="16" y="18"/>
                      <a:pt x="18" y="18"/>
                      <a:pt x="17" y="15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35" name="Freeform 1529">
                <a:extLst>
                  <a:ext uri="{FF2B5EF4-FFF2-40B4-BE49-F238E27FC236}">
                    <a16:creationId xmlns:a16="http://schemas.microsoft.com/office/drawing/2014/main" xmlns="" id="{B7AB3F1F-382C-164D-8F48-B524A26785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04" y="3153"/>
                <a:ext cx="3" cy="7"/>
              </a:xfrm>
              <a:custGeom>
                <a:avLst/>
                <a:gdLst>
                  <a:gd name="T0" fmla="*/ 3 w 4"/>
                  <a:gd name="T1" fmla="*/ 5 h 9"/>
                  <a:gd name="T2" fmla="*/ 4 w 4"/>
                  <a:gd name="T3" fmla="*/ 1 h 9"/>
                  <a:gd name="T4" fmla="*/ 1 w 4"/>
                  <a:gd name="T5" fmla="*/ 8 h 9"/>
                  <a:gd name="T6" fmla="*/ 4 w 4"/>
                  <a:gd name="T7" fmla="*/ 6 h 9"/>
                  <a:gd name="T8" fmla="*/ 3 w 4"/>
                  <a:gd name="T9" fmla="*/ 5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9">
                    <a:moveTo>
                      <a:pt x="3" y="5"/>
                    </a:moveTo>
                    <a:cubicBezTo>
                      <a:pt x="4" y="1"/>
                      <a:pt x="4" y="1"/>
                      <a:pt x="4" y="1"/>
                    </a:cubicBezTo>
                    <a:cubicBezTo>
                      <a:pt x="2" y="0"/>
                      <a:pt x="0" y="5"/>
                      <a:pt x="1" y="8"/>
                    </a:cubicBezTo>
                    <a:cubicBezTo>
                      <a:pt x="2" y="7"/>
                      <a:pt x="3" y="9"/>
                      <a:pt x="4" y="6"/>
                    </a:cubicBezTo>
                    <a:cubicBezTo>
                      <a:pt x="3" y="6"/>
                      <a:pt x="3" y="4"/>
                      <a:pt x="3" y="5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36" name="Freeform 1530">
                <a:extLst>
                  <a:ext uri="{FF2B5EF4-FFF2-40B4-BE49-F238E27FC236}">
                    <a16:creationId xmlns:a16="http://schemas.microsoft.com/office/drawing/2014/main" xmlns="" id="{48A83705-706A-BB49-B22D-F8D9BBF893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61" y="3150"/>
                <a:ext cx="44" cy="16"/>
              </a:xfrm>
              <a:custGeom>
                <a:avLst/>
                <a:gdLst>
                  <a:gd name="T0" fmla="*/ 18 w 51"/>
                  <a:gd name="T1" fmla="*/ 9 h 19"/>
                  <a:gd name="T2" fmla="*/ 17 w 51"/>
                  <a:gd name="T3" fmla="*/ 13 h 19"/>
                  <a:gd name="T4" fmla="*/ 37 w 51"/>
                  <a:gd name="T5" fmla="*/ 13 h 19"/>
                  <a:gd name="T6" fmla="*/ 42 w 51"/>
                  <a:gd name="T7" fmla="*/ 7 h 19"/>
                  <a:gd name="T8" fmla="*/ 44 w 51"/>
                  <a:gd name="T9" fmla="*/ 11 h 19"/>
                  <a:gd name="T10" fmla="*/ 49 w 51"/>
                  <a:gd name="T11" fmla="*/ 6 h 19"/>
                  <a:gd name="T12" fmla="*/ 46 w 51"/>
                  <a:gd name="T13" fmla="*/ 8 h 19"/>
                  <a:gd name="T14" fmla="*/ 46 w 51"/>
                  <a:gd name="T15" fmla="*/ 6 h 19"/>
                  <a:gd name="T16" fmla="*/ 43 w 51"/>
                  <a:gd name="T17" fmla="*/ 7 h 19"/>
                  <a:gd name="T18" fmla="*/ 44 w 51"/>
                  <a:gd name="T19" fmla="*/ 4 h 19"/>
                  <a:gd name="T20" fmla="*/ 35 w 51"/>
                  <a:gd name="T21" fmla="*/ 10 h 19"/>
                  <a:gd name="T22" fmla="*/ 35 w 51"/>
                  <a:gd name="T23" fmla="*/ 4 h 19"/>
                  <a:gd name="T24" fmla="*/ 26 w 51"/>
                  <a:gd name="T25" fmla="*/ 2 h 19"/>
                  <a:gd name="T26" fmla="*/ 27 w 51"/>
                  <a:gd name="T27" fmla="*/ 4 h 19"/>
                  <a:gd name="T28" fmla="*/ 28 w 51"/>
                  <a:gd name="T29" fmla="*/ 8 h 19"/>
                  <a:gd name="T30" fmla="*/ 25 w 51"/>
                  <a:gd name="T31" fmla="*/ 3 h 19"/>
                  <a:gd name="T32" fmla="*/ 9 w 51"/>
                  <a:gd name="T33" fmla="*/ 6 h 19"/>
                  <a:gd name="T34" fmla="*/ 5 w 51"/>
                  <a:gd name="T35" fmla="*/ 13 h 19"/>
                  <a:gd name="T36" fmla="*/ 6 w 51"/>
                  <a:gd name="T37" fmla="*/ 7 h 19"/>
                  <a:gd name="T38" fmla="*/ 3 w 51"/>
                  <a:gd name="T39" fmla="*/ 6 h 19"/>
                  <a:gd name="T40" fmla="*/ 0 w 51"/>
                  <a:gd name="T41" fmla="*/ 16 h 19"/>
                  <a:gd name="T42" fmla="*/ 18 w 51"/>
                  <a:gd name="T43" fmla="*/ 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51" h="19">
                    <a:moveTo>
                      <a:pt x="18" y="9"/>
                    </a:moveTo>
                    <a:cubicBezTo>
                      <a:pt x="17" y="10"/>
                      <a:pt x="18" y="12"/>
                      <a:pt x="17" y="13"/>
                    </a:cubicBezTo>
                    <a:cubicBezTo>
                      <a:pt x="25" y="12"/>
                      <a:pt x="34" y="10"/>
                      <a:pt x="37" y="13"/>
                    </a:cubicBezTo>
                    <a:cubicBezTo>
                      <a:pt x="39" y="15"/>
                      <a:pt x="39" y="8"/>
                      <a:pt x="42" y="7"/>
                    </a:cubicBezTo>
                    <a:cubicBezTo>
                      <a:pt x="44" y="11"/>
                      <a:pt x="44" y="11"/>
                      <a:pt x="44" y="11"/>
                    </a:cubicBezTo>
                    <a:cubicBezTo>
                      <a:pt x="46" y="8"/>
                      <a:pt x="51" y="13"/>
                      <a:pt x="49" y="6"/>
                    </a:cubicBezTo>
                    <a:cubicBezTo>
                      <a:pt x="49" y="5"/>
                      <a:pt x="47" y="9"/>
                      <a:pt x="46" y="8"/>
                    </a:cubicBezTo>
                    <a:cubicBezTo>
                      <a:pt x="46" y="6"/>
                      <a:pt x="46" y="6"/>
                      <a:pt x="46" y="6"/>
                    </a:cubicBezTo>
                    <a:cubicBezTo>
                      <a:pt x="43" y="7"/>
                      <a:pt x="43" y="7"/>
                      <a:pt x="43" y="7"/>
                    </a:cubicBezTo>
                    <a:cubicBezTo>
                      <a:pt x="44" y="4"/>
                      <a:pt x="44" y="4"/>
                      <a:pt x="44" y="4"/>
                    </a:cubicBezTo>
                    <a:cubicBezTo>
                      <a:pt x="39" y="0"/>
                      <a:pt x="41" y="13"/>
                      <a:pt x="35" y="10"/>
                    </a:cubicBezTo>
                    <a:cubicBezTo>
                      <a:pt x="35" y="4"/>
                      <a:pt x="35" y="4"/>
                      <a:pt x="35" y="4"/>
                    </a:cubicBezTo>
                    <a:cubicBezTo>
                      <a:pt x="32" y="4"/>
                      <a:pt x="30" y="6"/>
                      <a:pt x="26" y="2"/>
                    </a:cubicBezTo>
                    <a:cubicBezTo>
                      <a:pt x="26" y="2"/>
                      <a:pt x="26" y="5"/>
                      <a:pt x="27" y="4"/>
                    </a:cubicBezTo>
                    <a:cubicBezTo>
                      <a:pt x="28" y="4"/>
                      <a:pt x="29" y="7"/>
                      <a:pt x="28" y="8"/>
                    </a:cubicBezTo>
                    <a:cubicBezTo>
                      <a:pt x="23" y="13"/>
                      <a:pt x="29" y="5"/>
                      <a:pt x="25" y="3"/>
                    </a:cubicBezTo>
                    <a:cubicBezTo>
                      <a:pt x="20" y="7"/>
                      <a:pt x="11" y="10"/>
                      <a:pt x="9" y="6"/>
                    </a:cubicBezTo>
                    <a:cubicBezTo>
                      <a:pt x="11" y="9"/>
                      <a:pt x="8" y="13"/>
                      <a:pt x="5" y="13"/>
                    </a:cubicBezTo>
                    <a:cubicBezTo>
                      <a:pt x="4" y="11"/>
                      <a:pt x="6" y="9"/>
                      <a:pt x="6" y="7"/>
                    </a:cubicBezTo>
                    <a:cubicBezTo>
                      <a:pt x="5" y="7"/>
                      <a:pt x="4" y="5"/>
                      <a:pt x="3" y="6"/>
                    </a:cubicBezTo>
                    <a:cubicBezTo>
                      <a:pt x="4" y="10"/>
                      <a:pt x="3" y="14"/>
                      <a:pt x="0" y="16"/>
                    </a:cubicBezTo>
                    <a:cubicBezTo>
                      <a:pt x="7" y="19"/>
                      <a:pt x="12" y="9"/>
                      <a:pt x="18" y="9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37" name="Freeform 1531">
                <a:extLst>
                  <a:ext uri="{FF2B5EF4-FFF2-40B4-BE49-F238E27FC236}">
                    <a16:creationId xmlns:a16="http://schemas.microsoft.com/office/drawing/2014/main" xmlns="" id="{382CFA84-55EF-0E4F-8D07-731900E33B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74" y="3161"/>
                <a:ext cx="1" cy="1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0 h 1"/>
                  <a:gd name="T4" fmla="*/ 0 w 1"/>
                  <a:gd name="T5" fmla="*/ 0 h 1"/>
                  <a:gd name="T6" fmla="*/ 1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38" name="Freeform 1532">
                <a:extLst>
                  <a:ext uri="{FF2B5EF4-FFF2-40B4-BE49-F238E27FC236}">
                    <a16:creationId xmlns:a16="http://schemas.microsoft.com/office/drawing/2014/main" xmlns="" id="{1DB1A17C-7AF6-8647-8A26-A2CA422203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42" y="3181"/>
                <a:ext cx="2" cy="3"/>
              </a:xfrm>
              <a:custGeom>
                <a:avLst/>
                <a:gdLst>
                  <a:gd name="T0" fmla="*/ 2 w 2"/>
                  <a:gd name="T1" fmla="*/ 2 h 3"/>
                  <a:gd name="T2" fmla="*/ 1 w 2"/>
                  <a:gd name="T3" fmla="*/ 0 h 3"/>
                  <a:gd name="T4" fmla="*/ 0 w 2"/>
                  <a:gd name="T5" fmla="*/ 3 h 3"/>
                  <a:gd name="T6" fmla="*/ 2 w 2"/>
                  <a:gd name="T7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3">
                    <a:moveTo>
                      <a:pt x="2" y="2"/>
                    </a:moveTo>
                    <a:lnTo>
                      <a:pt x="1" y="0"/>
                    </a:lnTo>
                    <a:lnTo>
                      <a:pt x="0" y="3"/>
                    </a:ln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39" name="Freeform 1533">
                <a:extLst>
                  <a:ext uri="{FF2B5EF4-FFF2-40B4-BE49-F238E27FC236}">
                    <a16:creationId xmlns:a16="http://schemas.microsoft.com/office/drawing/2014/main" xmlns="" id="{3C49F4B6-D57F-1848-9B08-BF64588549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32" y="3172"/>
                <a:ext cx="10" cy="13"/>
              </a:xfrm>
              <a:custGeom>
                <a:avLst/>
                <a:gdLst>
                  <a:gd name="T0" fmla="*/ 4 w 12"/>
                  <a:gd name="T1" fmla="*/ 0 h 16"/>
                  <a:gd name="T2" fmla="*/ 0 w 12"/>
                  <a:gd name="T3" fmla="*/ 2 h 16"/>
                  <a:gd name="T4" fmla="*/ 6 w 12"/>
                  <a:gd name="T5" fmla="*/ 16 h 16"/>
                  <a:gd name="T6" fmla="*/ 11 w 12"/>
                  <a:gd name="T7" fmla="*/ 7 h 16"/>
                  <a:gd name="T8" fmla="*/ 6 w 12"/>
                  <a:gd name="T9" fmla="*/ 10 h 16"/>
                  <a:gd name="T10" fmla="*/ 10 w 12"/>
                  <a:gd name="T11" fmla="*/ 3 h 16"/>
                  <a:gd name="T12" fmla="*/ 4 w 12"/>
                  <a:gd name="T13" fmla="*/ 5 h 16"/>
                  <a:gd name="T14" fmla="*/ 4 w 12"/>
                  <a:gd name="T15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" h="16">
                    <a:moveTo>
                      <a:pt x="4" y="0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3" y="12"/>
                      <a:pt x="0" y="9"/>
                      <a:pt x="6" y="16"/>
                    </a:cubicBezTo>
                    <a:cubicBezTo>
                      <a:pt x="8" y="15"/>
                      <a:pt x="12" y="11"/>
                      <a:pt x="11" y="7"/>
                    </a:cubicBezTo>
                    <a:cubicBezTo>
                      <a:pt x="10" y="7"/>
                      <a:pt x="8" y="11"/>
                      <a:pt x="6" y="10"/>
                    </a:cubicBezTo>
                    <a:cubicBezTo>
                      <a:pt x="6" y="7"/>
                      <a:pt x="9" y="7"/>
                      <a:pt x="10" y="3"/>
                    </a:cubicBezTo>
                    <a:cubicBezTo>
                      <a:pt x="6" y="0"/>
                      <a:pt x="8" y="6"/>
                      <a:pt x="4" y="5"/>
                    </a:cubicBez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40" name="Freeform 1534">
                <a:extLst>
                  <a:ext uri="{FF2B5EF4-FFF2-40B4-BE49-F238E27FC236}">
                    <a16:creationId xmlns:a16="http://schemas.microsoft.com/office/drawing/2014/main" xmlns="" id="{C15D92A2-F6DE-F849-8569-D83E5CBCB4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30" y="3176"/>
                <a:ext cx="2" cy="4"/>
              </a:xfrm>
              <a:custGeom>
                <a:avLst/>
                <a:gdLst>
                  <a:gd name="T0" fmla="*/ 2 w 2"/>
                  <a:gd name="T1" fmla="*/ 5 h 5"/>
                  <a:gd name="T2" fmla="*/ 2 w 2"/>
                  <a:gd name="T3" fmla="*/ 0 h 5"/>
                  <a:gd name="T4" fmla="*/ 2 w 2"/>
                  <a:gd name="T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5">
                    <a:moveTo>
                      <a:pt x="2" y="5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2" y="2"/>
                      <a:pt x="0" y="4"/>
                      <a:pt x="2" y="5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41" name="Freeform 1535">
                <a:extLst>
                  <a:ext uri="{FF2B5EF4-FFF2-40B4-BE49-F238E27FC236}">
                    <a16:creationId xmlns:a16="http://schemas.microsoft.com/office/drawing/2014/main" xmlns="" id="{4A2B497F-3D6C-7F40-965D-35ED08186C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27" y="3178"/>
                <a:ext cx="2" cy="6"/>
              </a:xfrm>
              <a:custGeom>
                <a:avLst/>
                <a:gdLst>
                  <a:gd name="T0" fmla="*/ 2 w 2"/>
                  <a:gd name="T1" fmla="*/ 5 h 7"/>
                  <a:gd name="T2" fmla="*/ 2 w 2"/>
                  <a:gd name="T3" fmla="*/ 0 h 7"/>
                  <a:gd name="T4" fmla="*/ 0 w 2"/>
                  <a:gd name="T5" fmla="*/ 7 h 7"/>
                  <a:gd name="T6" fmla="*/ 2 w 2"/>
                  <a:gd name="T7" fmla="*/ 5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7">
                    <a:moveTo>
                      <a:pt x="2" y="5"/>
                    </a:moveTo>
                    <a:cubicBezTo>
                      <a:pt x="0" y="4"/>
                      <a:pt x="2" y="1"/>
                      <a:pt x="2" y="0"/>
                    </a:cubicBezTo>
                    <a:cubicBezTo>
                      <a:pt x="0" y="7"/>
                      <a:pt x="0" y="7"/>
                      <a:pt x="0" y="7"/>
                    </a:cubicBezTo>
                    <a:lnTo>
                      <a:pt x="2" y="5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42" name="Freeform 1536">
                <a:extLst>
                  <a:ext uri="{FF2B5EF4-FFF2-40B4-BE49-F238E27FC236}">
                    <a16:creationId xmlns:a16="http://schemas.microsoft.com/office/drawing/2014/main" xmlns="" id="{EFD4EB19-ACAE-A948-8E82-A70EEEA824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19" y="3181"/>
                <a:ext cx="1" cy="2"/>
              </a:xfrm>
              <a:custGeom>
                <a:avLst/>
                <a:gdLst>
                  <a:gd name="T0" fmla="*/ 1 w 1"/>
                  <a:gd name="T1" fmla="*/ 0 h 2"/>
                  <a:gd name="T2" fmla="*/ 0 w 1"/>
                  <a:gd name="T3" fmla="*/ 1 h 2"/>
                  <a:gd name="T4" fmla="*/ 1 w 1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2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43" name="Freeform 1537">
                <a:extLst>
                  <a:ext uri="{FF2B5EF4-FFF2-40B4-BE49-F238E27FC236}">
                    <a16:creationId xmlns:a16="http://schemas.microsoft.com/office/drawing/2014/main" xmlns="" id="{7337DAE1-6FA1-9C46-86BB-971D773221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16" y="3174"/>
                <a:ext cx="9" cy="10"/>
              </a:xfrm>
              <a:custGeom>
                <a:avLst/>
                <a:gdLst>
                  <a:gd name="T0" fmla="*/ 0 w 10"/>
                  <a:gd name="T1" fmla="*/ 9 h 12"/>
                  <a:gd name="T2" fmla="*/ 4 w 10"/>
                  <a:gd name="T3" fmla="*/ 9 h 12"/>
                  <a:gd name="T4" fmla="*/ 4 w 10"/>
                  <a:gd name="T5" fmla="*/ 9 h 12"/>
                  <a:gd name="T6" fmla="*/ 6 w 10"/>
                  <a:gd name="T7" fmla="*/ 3 h 12"/>
                  <a:gd name="T8" fmla="*/ 10 w 10"/>
                  <a:gd name="T9" fmla="*/ 4 h 12"/>
                  <a:gd name="T10" fmla="*/ 7 w 10"/>
                  <a:gd name="T11" fmla="*/ 0 h 12"/>
                  <a:gd name="T12" fmla="*/ 0 w 10"/>
                  <a:gd name="T13" fmla="*/ 9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" h="12">
                    <a:moveTo>
                      <a:pt x="0" y="9"/>
                    </a:moveTo>
                    <a:cubicBezTo>
                      <a:pt x="2" y="12"/>
                      <a:pt x="3" y="10"/>
                      <a:pt x="4" y="9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3" y="7"/>
                      <a:pt x="4" y="2"/>
                      <a:pt x="6" y="3"/>
                    </a:cubicBezTo>
                    <a:cubicBezTo>
                      <a:pt x="8" y="2"/>
                      <a:pt x="8" y="7"/>
                      <a:pt x="10" y="4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4" y="0"/>
                      <a:pt x="2" y="7"/>
                      <a:pt x="0" y="9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44" name="Freeform 1538">
                <a:extLst>
                  <a:ext uri="{FF2B5EF4-FFF2-40B4-BE49-F238E27FC236}">
                    <a16:creationId xmlns:a16="http://schemas.microsoft.com/office/drawing/2014/main" xmlns="" id="{8E7D13BF-CEBC-E04A-B64F-F90E895687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20" y="3180"/>
                <a:ext cx="2" cy="1"/>
              </a:xfrm>
              <a:custGeom>
                <a:avLst/>
                <a:gdLst>
                  <a:gd name="T0" fmla="*/ 0 w 2"/>
                  <a:gd name="T1" fmla="*/ 1 h 1"/>
                  <a:gd name="T2" fmla="*/ 2 w 2"/>
                  <a:gd name="T3" fmla="*/ 1 h 1"/>
                  <a:gd name="T4" fmla="*/ 0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0" y="1"/>
                    </a:moveTo>
                    <a:cubicBezTo>
                      <a:pt x="2" y="1"/>
                      <a:pt x="2" y="1"/>
                      <a:pt x="2" y="1"/>
                    </a:cubicBezTo>
                    <a:cubicBezTo>
                      <a:pt x="1" y="0"/>
                      <a:pt x="1" y="1"/>
                      <a:pt x="0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45" name="Freeform 1539">
                <a:extLst>
                  <a:ext uri="{FF2B5EF4-FFF2-40B4-BE49-F238E27FC236}">
                    <a16:creationId xmlns:a16="http://schemas.microsoft.com/office/drawing/2014/main" xmlns="" id="{80C66ACB-6E35-594D-A279-D38EA050EA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25" y="3179"/>
                <a:ext cx="1" cy="3"/>
              </a:xfrm>
              <a:custGeom>
                <a:avLst/>
                <a:gdLst>
                  <a:gd name="T0" fmla="*/ 0 w 1"/>
                  <a:gd name="T1" fmla="*/ 3 h 3"/>
                  <a:gd name="T2" fmla="*/ 1 w 1"/>
                  <a:gd name="T3" fmla="*/ 2 h 3"/>
                  <a:gd name="T4" fmla="*/ 0 w 1"/>
                  <a:gd name="T5" fmla="*/ 0 h 3"/>
                  <a:gd name="T6" fmla="*/ 0 w 1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3">
                    <a:moveTo>
                      <a:pt x="0" y="3"/>
                    </a:moveTo>
                    <a:lnTo>
                      <a:pt x="1" y="2"/>
                    </a:lnTo>
                    <a:lnTo>
                      <a:pt x="0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46" name="Freeform 1540">
                <a:extLst>
                  <a:ext uri="{FF2B5EF4-FFF2-40B4-BE49-F238E27FC236}">
                    <a16:creationId xmlns:a16="http://schemas.microsoft.com/office/drawing/2014/main" xmlns="" id="{B66231FF-A2F1-E44A-A990-C1AB6D5EBC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07" y="3172"/>
                <a:ext cx="8" cy="12"/>
              </a:xfrm>
              <a:custGeom>
                <a:avLst/>
                <a:gdLst>
                  <a:gd name="T0" fmla="*/ 3 w 10"/>
                  <a:gd name="T1" fmla="*/ 12 h 13"/>
                  <a:gd name="T2" fmla="*/ 10 w 10"/>
                  <a:gd name="T3" fmla="*/ 7 h 13"/>
                  <a:gd name="T4" fmla="*/ 4 w 10"/>
                  <a:gd name="T5" fmla="*/ 0 h 13"/>
                  <a:gd name="T6" fmla="*/ 1 w 10"/>
                  <a:gd name="T7" fmla="*/ 2 h 13"/>
                  <a:gd name="T8" fmla="*/ 3 w 10"/>
                  <a:gd name="T9" fmla="*/ 12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13">
                    <a:moveTo>
                      <a:pt x="3" y="12"/>
                    </a:moveTo>
                    <a:cubicBezTo>
                      <a:pt x="4" y="6"/>
                      <a:pt x="9" y="13"/>
                      <a:pt x="10" y="7"/>
                    </a:cubicBezTo>
                    <a:cubicBezTo>
                      <a:pt x="6" y="8"/>
                      <a:pt x="4" y="3"/>
                      <a:pt x="4" y="0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0" y="4"/>
                      <a:pt x="1" y="9"/>
                      <a:pt x="3" y="12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47" name="Freeform 1541">
                <a:extLst>
                  <a:ext uri="{FF2B5EF4-FFF2-40B4-BE49-F238E27FC236}">
                    <a16:creationId xmlns:a16="http://schemas.microsoft.com/office/drawing/2014/main" xmlns="" id="{050BB28D-9BD0-2749-B50D-A43F88AB1D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02" y="3169"/>
                <a:ext cx="1" cy="1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1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48" name="Freeform 1542">
                <a:extLst>
                  <a:ext uri="{FF2B5EF4-FFF2-40B4-BE49-F238E27FC236}">
                    <a16:creationId xmlns:a16="http://schemas.microsoft.com/office/drawing/2014/main" xmlns="" id="{C0453CE8-C608-C64E-A521-EBC357FB1D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88" y="3165"/>
                <a:ext cx="17" cy="15"/>
              </a:xfrm>
              <a:custGeom>
                <a:avLst/>
                <a:gdLst>
                  <a:gd name="T0" fmla="*/ 0 w 20"/>
                  <a:gd name="T1" fmla="*/ 15 h 17"/>
                  <a:gd name="T2" fmla="*/ 9 w 20"/>
                  <a:gd name="T3" fmla="*/ 8 h 17"/>
                  <a:gd name="T4" fmla="*/ 6 w 20"/>
                  <a:gd name="T5" fmla="*/ 13 h 17"/>
                  <a:gd name="T6" fmla="*/ 13 w 20"/>
                  <a:gd name="T7" fmla="*/ 11 h 17"/>
                  <a:gd name="T8" fmla="*/ 10 w 20"/>
                  <a:gd name="T9" fmla="*/ 16 h 17"/>
                  <a:gd name="T10" fmla="*/ 17 w 20"/>
                  <a:gd name="T11" fmla="*/ 11 h 17"/>
                  <a:gd name="T12" fmla="*/ 20 w 20"/>
                  <a:gd name="T13" fmla="*/ 15 h 17"/>
                  <a:gd name="T14" fmla="*/ 19 w 20"/>
                  <a:gd name="T15" fmla="*/ 8 h 17"/>
                  <a:gd name="T16" fmla="*/ 15 w 20"/>
                  <a:gd name="T17" fmla="*/ 9 h 17"/>
                  <a:gd name="T18" fmla="*/ 17 w 20"/>
                  <a:gd name="T19" fmla="*/ 5 h 17"/>
                  <a:gd name="T20" fmla="*/ 7 w 20"/>
                  <a:gd name="T21" fmla="*/ 0 h 17"/>
                  <a:gd name="T22" fmla="*/ 0 w 20"/>
                  <a:gd name="T23" fmla="*/ 15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0" h="17">
                    <a:moveTo>
                      <a:pt x="0" y="15"/>
                    </a:moveTo>
                    <a:cubicBezTo>
                      <a:pt x="9" y="8"/>
                      <a:pt x="9" y="8"/>
                      <a:pt x="9" y="8"/>
                    </a:cubicBezTo>
                    <a:cubicBezTo>
                      <a:pt x="8" y="10"/>
                      <a:pt x="8" y="12"/>
                      <a:pt x="6" y="13"/>
                    </a:cubicBezTo>
                    <a:cubicBezTo>
                      <a:pt x="10" y="14"/>
                      <a:pt x="10" y="10"/>
                      <a:pt x="13" y="11"/>
                    </a:cubicBezTo>
                    <a:cubicBezTo>
                      <a:pt x="14" y="17"/>
                      <a:pt x="8" y="11"/>
                      <a:pt x="10" y="16"/>
                    </a:cubicBezTo>
                    <a:cubicBezTo>
                      <a:pt x="12" y="16"/>
                      <a:pt x="15" y="16"/>
                      <a:pt x="17" y="11"/>
                    </a:cubicBezTo>
                    <a:cubicBezTo>
                      <a:pt x="20" y="15"/>
                      <a:pt x="20" y="15"/>
                      <a:pt x="20" y="15"/>
                    </a:cubicBezTo>
                    <a:cubicBezTo>
                      <a:pt x="19" y="8"/>
                      <a:pt x="19" y="8"/>
                      <a:pt x="19" y="8"/>
                    </a:cubicBezTo>
                    <a:cubicBezTo>
                      <a:pt x="18" y="6"/>
                      <a:pt x="16" y="14"/>
                      <a:pt x="15" y="9"/>
                    </a:cubicBezTo>
                    <a:cubicBezTo>
                      <a:pt x="15" y="6"/>
                      <a:pt x="16" y="6"/>
                      <a:pt x="17" y="5"/>
                    </a:cubicBezTo>
                    <a:cubicBezTo>
                      <a:pt x="15" y="6"/>
                      <a:pt x="11" y="0"/>
                      <a:pt x="7" y="0"/>
                    </a:cubicBezTo>
                    <a:cubicBezTo>
                      <a:pt x="2" y="1"/>
                      <a:pt x="3" y="12"/>
                      <a:pt x="0" y="15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49" name="Freeform 1543">
                <a:extLst>
                  <a:ext uri="{FF2B5EF4-FFF2-40B4-BE49-F238E27FC236}">
                    <a16:creationId xmlns:a16="http://schemas.microsoft.com/office/drawing/2014/main" xmlns="" id="{4E98DDA2-FCDF-774E-9615-6E66DCB1A9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87" y="3170"/>
                <a:ext cx="1" cy="2"/>
              </a:xfrm>
              <a:custGeom>
                <a:avLst/>
                <a:gdLst>
                  <a:gd name="T0" fmla="*/ 1 w 1"/>
                  <a:gd name="T1" fmla="*/ 2 h 2"/>
                  <a:gd name="T2" fmla="*/ 0 w 1"/>
                  <a:gd name="T3" fmla="*/ 0 h 2"/>
                  <a:gd name="T4" fmla="*/ 1 w 1"/>
                  <a:gd name="T5" fmla="*/ 2 h 2"/>
                  <a:gd name="T6" fmla="*/ 1 w 1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lnTo>
                      <a:pt x="0" y="0"/>
                    </a:lnTo>
                    <a:lnTo>
                      <a:pt x="1" y="2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50" name="Freeform 1544">
                <a:extLst>
                  <a:ext uri="{FF2B5EF4-FFF2-40B4-BE49-F238E27FC236}">
                    <a16:creationId xmlns:a16="http://schemas.microsoft.com/office/drawing/2014/main" xmlns="" id="{85397A33-A0A6-5348-8D89-F57ACAFEC0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70" y="3165"/>
                <a:ext cx="15" cy="15"/>
              </a:xfrm>
              <a:custGeom>
                <a:avLst/>
                <a:gdLst>
                  <a:gd name="T0" fmla="*/ 11 w 17"/>
                  <a:gd name="T1" fmla="*/ 17 h 18"/>
                  <a:gd name="T2" fmla="*/ 15 w 17"/>
                  <a:gd name="T3" fmla="*/ 13 h 18"/>
                  <a:gd name="T4" fmla="*/ 16 w 17"/>
                  <a:gd name="T5" fmla="*/ 16 h 18"/>
                  <a:gd name="T6" fmla="*/ 17 w 17"/>
                  <a:gd name="T7" fmla="*/ 11 h 18"/>
                  <a:gd name="T8" fmla="*/ 9 w 17"/>
                  <a:gd name="T9" fmla="*/ 13 h 18"/>
                  <a:gd name="T10" fmla="*/ 7 w 17"/>
                  <a:gd name="T11" fmla="*/ 4 h 18"/>
                  <a:gd name="T12" fmla="*/ 11 w 17"/>
                  <a:gd name="T13" fmla="*/ 7 h 18"/>
                  <a:gd name="T14" fmla="*/ 1 w 17"/>
                  <a:gd name="T15" fmla="*/ 7 h 18"/>
                  <a:gd name="T16" fmla="*/ 3 w 17"/>
                  <a:gd name="T17" fmla="*/ 9 h 18"/>
                  <a:gd name="T18" fmla="*/ 0 w 17"/>
                  <a:gd name="T19" fmla="*/ 11 h 18"/>
                  <a:gd name="T20" fmla="*/ 11 w 17"/>
                  <a:gd name="T21" fmla="*/ 17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7" h="18">
                    <a:moveTo>
                      <a:pt x="11" y="17"/>
                    </a:moveTo>
                    <a:cubicBezTo>
                      <a:pt x="15" y="13"/>
                      <a:pt x="15" y="13"/>
                      <a:pt x="15" y="13"/>
                    </a:cubicBezTo>
                    <a:cubicBezTo>
                      <a:pt x="16" y="13"/>
                      <a:pt x="16" y="15"/>
                      <a:pt x="16" y="16"/>
                    </a:cubicBezTo>
                    <a:cubicBezTo>
                      <a:pt x="16" y="14"/>
                      <a:pt x="17" y="12"/>
                      <a:pt x="17" y="11"/>
                    </a:cubicBezTo>
                    <a:cubicBezTo>
                      <a:pt x="15" y="5"/>
                      <a:pt x="12" y="12"/>
                      <a:pt x="9" y="13"/>
                    </a:cubicBezTo>
                    <a:cubicBezTo>
                      <a:pt x="3" y="11"/>
                      <a:pt x="10" y="10"/>
                      <a:pt x="7" y="4"/>
                    </a:cubicBezTo>
                    <a:cubicBezTo>
                      <a:pt x="9" y="5"/>
                      <a:pt x="9" y="6"/>
                      <a:pt x="11" y="7"/>
                    </a:cubicBezTo>
                    <a:cubicBezTo>
                      <a:pt x="8" y="0"/>
                      <a:pt x="3" y="6"/>
                      <a:pt x="1" y="7"/>
                    </a:cubicBezTo>
                    <a:cubicBezTo>
                      <a:pt x="1" y="8"/>
                      <a:pt x="1" y="10"/>
                      <a:pt x="3" y="9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3" y="16"/>
                      <a:pt x="5" y="18"/>
                      <a:pt x="11" y="17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51" name="Freeform 1545">
                <a:extLst>
                  <a:ext uri="{FF2B5EF4-FFF2-40B4-BE49-F238E27FC236}">
                    <a16:creationId xmlns:a16="http://schemas.microsoft.com/office/drawing/2014/main" xmlns="" id="{1EF28253-14C8-9A4F-B55C-487004EA6B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84" y="3178"/>
                <a:ext cx="2" cy="3"/>
              </a:xfrm>
              <a:custGeom>
                <a:avLst/>
                <a:gdLst>
                  <a:gd name="T0" fmla="*/ 2 w 2"/>
                  <a:gd name="T1" fmla="*/ 1 h 3"/>
                  <a:gd name="T2" fmla="*/ 0 w 2"/>
                  <a:gd name="T3" fmla="*/ 0 h 3"/>
                  <a:gd name="T4" fmla="*/ 2 w 2"/>
                  <a:gd name="T5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3">
                    <a:moveTo>
                      <a:pt x="2" y="1"/>
                    </a:moveTo>
                    <a:cubicBezTo>
                      <a:pt x="1" y="1"/>
                      <a:pt x="0" y="1"/>
                      <a:pt x="0" y="0"/>
                    </a:cubicBezTo>
                    <a:cubicBezTo>
                      <a:pt x="1" y="2"/>
                      <a:pt x="1" y="3"/>
                      <a:pt x="2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52" name="Freeform 1546">
                <a:extLst>
                  <a:ext uri="{FF2B5EF4-FFF2-40B4-BE49-F238E27FC236}">
                    <a16:creationId xmlns:a16="http://schemas.microsoft.com/office/drawing/2014/main" xmlns="" id="{FF6218D8-38D5-654D-B4CD-2D3414B31D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69" y="3171"/>
                <a:ext cx="2" cy="1"/>
              </a:xfrm>
              <a:custGeom>
                <a:avLst/>
                <a:gdLst>
                  <a:gd name="T0" fmla="*/ 0 w 2"/>
                  <a:gd name="T1" fmla="*/ 1 h 1"/>
                  <a:gd name="T2" fmla="*/ 2 w 2"/>
                  <a:gd name="T3" fmla="*/ 0 h 1"/>
                  <a:gd name="T4" fmla="*/ 0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0" y="1"/>
                    </a:moveTo>
                    <a:cubicBezTo>
                      <a:pt x="0" y="1"/>
                      <a:pt x="1" y="1"/>
                      <a:pt x="2" y="0"/>
                    </a:cubicBezTo>
                    <a:cubicBezTo>
                      <a:pt x="1" y="0"/>
                      <a:pt x="1" y="0"/>
                      <a:pt x="0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53" name="Freeform 1547">
                <a:extLst>
                  <a:ext uri="{FF2B5EF4-FFF2-40B4-BE49-F238E27FC236}">
                    <a16:creationId xmlns:a16="http://schemas.microsoft.com/office/drawing/2014/main" xmlns="" id="{02F61A6D-357C-E146-B6F9-FF6AACCE7E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69" y="3177"/>
                <a:ext cx="3" cy="2"/>
              </a:xfrm>
              <a:custGeom>
                <a:avLst/>
                <a:gdLst>
                  <a:gd name="T0" fmla="*/ 4 w 4"/>
                  <a:gd name="T1" fmla="*/ 1 h 3"/>
                  <a:gd name="T2" fmla="*/ 0 w 4"/>
                  <a:gd name="T3" fmla="*/ 0 h 3"/>
                  <a:gd name="T4" fmla="*/ 2 w 4"/>
                  <a:gd name="T5" fmla="*/ 3 h 3"/>
                  <a:gd name="T6" fmla="*/ 4 w 4"/>
                  <a:gd name="T7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3">
                    <a:moveTo>
                      <a:pt x="4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4" y="2"/>
                      <a:pt x="4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54" name="Freeform 1548">
                <a:extLst>
                  <a:ext uri="{FF2B5EF4-FFF2-40B4-BE49-F238E27FC236}">
                    <a16:creationId xmlns:a16="http://schemas.microsoft.com/office/drawing/2014/main" xmlns="" id="{AB5CEFD3-2A8C-4249-8B8B-A74E98A2F2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69" y="3166"/>
                <a:ext cx="99" cy="17"/>
              </a:xfrm>
              <a:custGeom>
                <a:avLst/>
                <a:gdLst>
                  <a:gd name="T0" fmla="*/ 1 w 114"/>
                  <a:gd name="T1" fmla="*/ 3 h 19"/>
                  <a:gd name="T2" fmla="*/ 5 w 114"/>
                  <a:gd name="T3" fmla="*/ 6 h 19"/>
                  <a:gd name="T4" fmla="*/ 0 w 114"/>
                  <a:gd name="T5" fmla="*/ 10 h 19"/>
                  <a:gd name="T6" fmla="*/ 1 w 114"/>
                  <a:gd name="T7" fmla="*/ 17 h 19"/>
                  <a:gd name="T8" fmla="*/ 10 w 114"/>
                  <a:gd name="T9" fmla="*/ 14 h 19"/>
                  <a:gd name="T10" fmla="*/ 10 w 114"/>
                  <a:gd name="T11" fmla="*/ 18 h 19"/>
                  <a:gd name="T12" fmla="*/ 27 w 114"/>
                  <a:gd name="T13" fmla="*/ 15 h 19"/>
                  <a:gd name="T14" fmla="*/ 39 w 114"/>
                  <a:gd name="T15" fmla="*/ 13 h 19"/>
                  <a:gd name="T16" fmla="*/ 86 w 114"/>
                  <a:gd name="T17" fmla="*/ 15 h 19"/>
                  <a:gd name="T18" fmla="*/ 89 w 114"/>
                  <a:gd name="T19" fmla="*/ 9 h 19"/>
                  <a:gd name="T20" fmla="*/ 92 w 114"/>
                  <a:gd name="T21" fmla="*/ 13 h 19"/>
                  <a:gd name="T22" fmla="*/ 89 w 114"/>
                  <a:gd name="T23" fmla="*/ 13 h 19"/>
                  <a:gd name="T24" fmla="*/ 103 w 114"/>
                  <a:gd name="T25" fmla="*/ 15 h 19"/>
                  <a:gd name="T26" fmla="*/ 103 w 114"/>
                  <a:gd name="T27" fmla="*/ 7 h 19"/>
                  <a:gd name="T28" fmla="*/ 109 w 114"/>
                  <a:gd name="T29" fmla="*/ 15 h 19"/>
                  <a:gd name="T30" fmla="*/ 114 w 114"/>
                  <a:gd name="T31" fmla="*/ 10 h 19"/>
                  <a:gd name="T32" fmla="*/ 109 w 114"/>
                  <a:gd name="T33" fmla="*/ 5 h 19"/>
                  <a:gd name="T34" fmla="*/ 113 w 114"/>
                  <a:gd name="T35" fmla="*/ 2 h 19"/>
                  <a:gd name="T36" fmla="*/ 82 w 114"/>
                  <a:gd name="T37" fmla="*/ 11 h 19"/>
                  <a:gd name="T38" fmla="*/ 83 w 114"/>
                  <a:gd name="T39" fmla="*/ 7 h 19"/>
                  <a:gd name="T40" fmla="*/ 64 w 114"/>
                  <a:gd name="T41" fmla="*/ 3 h 19"/>
                  <a:gd name="T42" fmla="*/ 57 w 114"/>
                  <a:gd name="T43" fmla="*/ 9 h 19"/>
                  <a:gd name="T44" fmla="*/ 53 w 114"/>
                  <a:gd name="T45" fmla="*/ 7 h 19"/>
                  <a:gd name="T46" fmla="*/ 52 w 114"/>
                  <a:gd name="T47" fmla="*/ 9 h 19"/>
                  <a:gd name="T48" fmla="*/ 47 w 114"/>
                  <a:gd name="T49" fmla="*/ 5 h 19"/>
                  <a:gd name="T50" fmla="*/ 46 w 114"/>
                  <a:gd name="T51" fmla="*/ 13 h 19"/>
                  <a:gd name="T52" fmla="*/ 34 w 114"/>
                  <a:gd name="T53" fmla="*/ 2 h 19"/>
                  <a:gd name="T54" fmla="*/ 36 w 114"/>
                  <a:gd name="T55" fmla="*/ 6 h 19"/>
                  <a:gd name="T56" fmla="*/ 33 w 114"/>
                  <a:gd name="T57" fmla="*/ 10 h 19"/>
                  <a:gd name="T58" fmla="*/ 32 w 114"/>
                  <a:gd name="T59" fmla="*/ 3 h 19"/>
                  <a:gd name="T60" fmla="*/ 23 w 114"/>
                  <a:gd name="T61" fmla="*/ 8 h 19"/>
                  <a:gd name="T62" fmla="*/ 24 w 114"/>
                  <a:gd name="T63" fmla="*/ 11 h 19"/>
                  <a:gd name="T64" fmla="*/ 12 w 114"/>
                  <a:gd name="T65" fmla="*/ 9 h 19"/>
                  <a:gd name="T66" fmla="*/ 17 w 114"/>
                  <a:gd name="T67" fmla="*/ 3 h 19"/>
                  <a:gd name="T68" fmla="*/ 14 w 114"/>
                  <a:gd name="T69" fmla="*/ 0 h 19"/>
                  <a:gd name="T70" fmla="*/ 6 w 114"/>
                  <a:gd name="T71" fmla="*/ 9 h 19"/>
                  <a:gd name="T72" fmla="*/ 1 w 114"/>
                  <a:gd name="T73" fmla="*/ 3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14" h="19">
                    <a:moveTo>
                      <a:pt x="1" y="3"/>
                    </a:moveTo>
                    <a:cubicBezTo>
                      <a:pt x="1" y="5"/>
                      <a:pt x="3" y="6"/>
                      <a:pt x="5" y="6"/>
                    </a:cubicBezTo>
                    <a:cubicBezTo>
                      <a:pt x="5" y="9"/>
                      <a:pt x="2" y="8"/>
                      <a:pt x="0" y="10"/>
                    </a:cubicBezTo>
                    <a:cubicBezTo>
                      <a:pt x="3" y="12"/>
                      <a:pt x="0" y="14"/>
                      <a:pt x="1" y="17"/>
                    </a:cubicBezTo>
                    <a:cubicBezTo>
                      <a:pt x="5" y="17"/>
                      <a:pt x="6" y="13"/>
                      <a:pt x="10" y="14"/>
                    </a:cubicBezTo>
                    <a:cubicBezTo>
                      <a:pt x="10" y="18"/>
                      <a:pt x="10" y="18"/>
                      <a:pt x="10" y="18"/>
                    </a:cubicBezTo>
                    <a:cubicBezTo>
                      <a:pt x="15" y="15"/>
                      <a:pt x="22" y="12"/>
                      <a:pt x="27" y="15"/>
                    </a:cubicBezTo>
                    <a:cubicBezTo>
                      <a:pt x="31" y="16"/>
                      <a:pt x="34" y="15"/>
                      <a:pt x="39" y="13"/>
                    </a:cubicBezTo>
                    <a:cubicBezTo>
                      <a:pt x="54" y="15"/>
                      <a:pt x="70" y="12"/>
                      <a:pt x="86" y="15"/>
                    </a:cubicBezTo>
                    <a:cubicBezTo>
                      <a:pt x="89" y="9"/>
                      <a:pt x="89" y="9"/>
                      <a:pt x="89" y="9"/>
                    </a:cubicBezTo>
                    <a:cubicBezTo>
                      <a:pt x="90" y="12"/>
                      <a:pt x="93" y="9"/>
                      <a:pt x="92" y="13"/>
                    </a:cubicBezTo>
                    <a:cubicBezTo>
                      <a:pt x="91" y="12"/>
                      <a:pt x="90" y="13"/>
                      <a:pt x="89" y="13"/>
                    </a:cubicBezTo>
                    <a:cubicBezTo>
                      <a:pt x="93" y="19"/>
                      <a:pt x="99" y="13"/>
                      <a:pt x="103" y="15"/>
                    </a:cubicBezTo>
                    <a:cubicBezTo>
                      <a:pt x="102" y="14"/>
                      <a:pt x="102" y="8"/>
                      <a:pt x="103" y="7"/>
                    </a:cubicBezTo>
                    <a:cubicBezTo>
                      <a:pt x="103" y="14"/>
                      <a:pt x="108" y="7"/>
                      <a:pt x="109" y="15"/>
                    </a:cubicBezTo>
                    <a:cubicBezTo>
                      <a:pt x="113" y="18"/>
                      <a:pt x="109" y="9"/>
                      <a:pt x="114" y="10"/>
                    </a:cubicBezTo>
                    <a:cubicBezTo>
                      <a:pt x="114" y="6"/>
                      <a:pt x="110" y="8"/>
                      <a:pt x="109" y="5"/>
                    </a:cubicBezTo>
                    <a:cubicBezTo>
                      <a:pt x="110" y="2"/>
                      <a:pt x="113" y="7"/>
                      <a:pt x="113" y="2"/>
                    </a:cubicBezTo>
                    <a:cubicBezTo>
                      <a:pt x="106" y="0"/>
                      <a:pt x="93" y="9"/>
                      <a:pt x="82" y="11"/>
                    </a:cubicBezTo>
                    <a:cubicBezTo>
                      <a:pt x="83" y="7"/>
                      <a:pt x="83" y="7"/>
                      <a:pt x="83" y="7"/>
                    </a:cubicBezTo>
                    <a:cubicBezTo>
                      <a:pt x="77" y="9"/>
                      <a:pt x="68" y="9"/>
                      <a:pt x="64" y="3"/>
                    </a:cubicBezTo>
                    <a:cubicBezTo>
                      <a:pt x="65" y="7"/>
                      <a:pt x="56" y="1"/>
                      <a:pt x="57" y="9"/>
                    </a:cubicBezTo>
                    <a:cubicBezTo>
                      <a:pt x="55" y="7"/>
                      <a:pt x="55" y="7"/>
                      <a:pt x="53" y="7"/>
                    </a:cubicBezTo>
                    <a:cubicBezTo>
                      <a:pt x="52" y="9"/>
                      <a:pt x="52" y="9"/>
                      <a:pt x="52" y="9"/>
                    </a:cubicBezTo>
                    <a:cubicBezTo>
                      <a:pt x="50" y="9"/>
                      <a:pt x="50" y="5"/>
                      <a:pt x="47" y="5"/>
                    </a:cubicBezTo>
                    <a:cubicBezTo>
                      <a:pt x="49" y="9"/>
                      <a:pt x="47" y="10"/>
                      <a:pt x="46" y="13"/>
                    </a:cubicBezTo>
                    <a:cubicBezTo>
                      <a:pt x="42" y="9"/>
                      <a:pt x="38" y="6"/>
                      <a:pt x="34" y="2"/>
                    </a:cubicBezTo>
                    <a:cubicBezTo>
                      <a:pt x="34" y="3"/>
                      <a:pt x="35" y="5"/>
                      <a:pt x="36" y="6"/>
                    </a:cubicBezTo>
                    <a:cubicBezTo>
                      <a:pt x="34" y="5"/>
                      <a:pt x="34" y="9"/>
                      <a:pt x="33" y="10"/>
                    </a:cubicBezTo>
                    <a:cubicBezTo>
                      <a:pt x="31" y="10"/>
                      <a:pt x="31" y="5"/>
                      <a:pt x="32" y="3"/>
                    </a:cubicBezTo>
                    <a:cubicBezTo>
                      <a:pt x="28" y="2"/>
                      <a:pt x="26" y="10"/>
                      <a:pt x="23" y="8"/>
                    </a:cubicBezTo>
                    <a:cubicBezTo>
                      <a:pt x="24" y="11"/>
                      <a:pt x="24" y="11"/>
                      <a:pt x="24" y="11"/>
                    </a:cubicBezTo>
                    <a:cubicBezTo>
                      <a:pt x="20" y="12"/>
                      <a:pt x="16" y="8"/>
                      <a:pt x="12" y="9"/>
                    </a:cubicBezTo>
                    <a:cubicBezTo>
                      <a:pt x="9" y="4"/>
                      <a:pt x="15" y="5"/>
                      <a:pt x="17" y="3"/>
                    </a:cubicBezTo>
                    <a:cubicBezTo>
                      <a:pt x="16" y="2"/>
                      <a:pt x="14" y="1"/>
                      <a:pt x="14" y="0"/>
                    </a:cubicBezTo>
                    <a:cubicBezTo>
                      <a:pt x="12" y="2"/>
                      <a:pt x="9" y="6"/>
                      <a:pt x="6" y="9"/>
                    </a:cubicBezTo>
                    <a:cubicBezTo>
                      <a:pt x="8" y="3"/>
                      <a:pt x="3" y="3"/>
                      <a:pt x="1" y="3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55" name="Freeform 1549">
                <a:extLst>
                  <a:ext uri="{FF2B5EF4-FFF2-40B4-BE49-F238E27FC236}">
                    <a16:creationId xmlns:a16="http://schemas.microsoft.com/office/drawing/2014/main" xmlns="" id="{E39CC176-323F-6A47-A684-815DBCB4C1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81" y="3165"/>
                <a:ext cx="1" cy="1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0 h 1"/>
                  <a:gd name="T4" fmla="*/ 0 w 1"/>
                  <a:gd name="T5" fmla="*/ 0 h 1"/>
                  <a:gd name="T6" fmla="*/ 0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56" name="Freeform 1550">
                <a:extLst>
                  <a:ext uri="{FF2B5EF4-FFF2-40B4-BE49-F238E27FC236}">
                    <a16:creationId xmlns:a16="http://schemas.microsoft.com/office/drawing/2014/main" xmlns="" id="{264404DA-A195-B54D-9578-E2493548EC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69" y="3168"/>
                <a:ext cx="1" cy="1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57" name="Freeform 1551">
                <a:extLst>
                  <a:ext uri="{FF2B5EF4-FFF2-40B4-BE49-F238E27FC236}">
                    <a16:creationId xmlns:a16="http://schemas.microsoft.com/office/drawing/2014/main" xmlns="" id="{184E7DCB-9CA4-C744-BF95-9D1E8CF508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92" y="3179"/>
                <a:ext cx="1" cy="0"/>
              </a:xfrm>
              <a:custGeom>
                <a:avLst/>
                <a:gdLst>
                  <a:gd name="T0" fmla="*/ 1 w 1"/>
                  <a:gd name="T1" fmla="*/ 1 w 1"/>
                  <a:gd name="T2" fmla="*/ 0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58" name="Freeform 1552">
                <a:extLst>
                  <a:ext uri="{FF2B5EF4-FFF2-40B4-BE49-F238E27FC236}">
                    <a16:creationId xmlns:a16="http://schemas.microsoft.com/office/drawing/2014/main" xmlns="" id="{E3410048-8CD3-5A4D-AD4A-D05A224AFA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96" y="3165"/>
                <a:ext cx="3" cy="3"/>
              </a:xfrm>
              <a:custGeom>
                <a:avLst/>
                <a:gdLst>
                  <a:gd name="T0" fmla="*/ 0 w 3"/>
                  <a:gd name="T1" fmla="*/ 0 h 4"/>
                  <a:gd name="T2" fmla="*/ 3 w 3"/>
                  <a:gd name="T3" fmla="*/ 4 h 4"/>
                  <a:gd name="T4" fmla="*/ 0 w 3"/>
                  <a:gd name="T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4">
                    <a:moveTo>
                      <a:pt x="0" y="0"/>
                    </a:moveTo>
                    <a:cubicBezTo>
                      <a:pt x="3" y="4"/>
                      <a:pt x="3" y="4"/>
                      <a:pt x="3" y="4"/>
                    </a:cubicBezTo>
                    <a:cubicBezTo>
                      <a:pt x="3" y="3"/>
                      <a:pt x="2" y="1"/>
                      <a:pt x="0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59" name="Freeform 1553">
                <a:extLst>
                  <a:ext uri="{FF2B5EF4-FFF2-40B4-BE49-F238E27FC236}">
                    <a16:creationId xmlns:a16="http://schemas.microsoft.com/office/drawing/2014/main" xmlns="" id="{CC583652-0859-A04C-84F1-AD15B0CFF2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19" y="3165"/>
                <a:ext cx="2" cy="4"/>
              </a:xfrm>
              <a:custGeom>
                <a:avLst/>
                <a:gdLst>
                  <a:gd name="T0" fmla="*/ 1 w 3"/>
                  <a:gd name="T1" fmla="*/ 4 h 4"/>
                  <a:gd name="T2" fmla="*/ 3 w 3"/>
                  <a:gd name="T3" fmla="*/ 1 h 4"/>
                  <a:gd name="T4" fmla="*/ 1 w 3"/>
                  <a:gd name="T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4">
                    <a:moveTo>
                      <a:pt x="1" y="4"/>
                    </a:moveTo>
                    <a:cubicBezTo>
                      <a:pt x="2" y="3"/>
                      <a:pt x="2" y="2"/>
                      <a:pt x="3" y="1"/>
                    </a:cubicBezTo>
                    <a:cubicBezTo>
                      <a:pt x="1" y="0"/>
                      <a:pt x="0" y="2"/>
                      <a:pt x="1" y="4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60" name="Freeform 1554">
                <a:extLst>
                  <a:ext uri="{FF2B5EF4-FFF2-40B4-BE49-F238E27FC236}">
                    <a16:creationId xmlns:a16="http://schemas.microsoft.com/office/drawing/2014/main" xmlns="" id="{7BB67C33-706C-4F4A-95DA-F149446A45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73" y="3165"/>
                <a:ext cx="4" cy="2"/>
              </a:xfrm>
              <a:custGeom>
                <a:avLst/>
                <a:gdLst>
                  <a:gd name="T0" fmla="*/ 4 w 4"/>
                  <a:gd name="T1" fmla="*/ 0 h 2"/>
                  <a:gd name="T2" fmla="*/ 1 w 4"/>
                  <a:gd name="T3" fmla="*/ 1 h 2"/>
                  <a:gd name="T4" fmla="*/ 0 w 4"/>
                  <a:gd name="T5" fmla="*/ 2 h 2"/>
                  <a:gd name="T6" fmla="*/ 4 w 4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2">
                    <a:moveTo>
                      <a:pt x="4" y="0"/>
                    </a:moveTo>
                    <a:lnTo>
                      <a:pt x="1" y="1"/>
                    </a:lnTo>
                    <a:lnTo>
                      <a:pt x="0" y="2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61" name="Freeform 1555">
                <a:extLst>
                  <a:ext uri="{FF2B5EF4-FFF2-40B4-BE49-F238E27FC236}">
                    <a16:creationId xmlns:a16="http://schemas.microsoft.com/office/drawing/2014/main" xmlns="" id="{E1559EA0-3E1C-BB43-9A03-021AAE7CF1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4" y="3166"/>
                <a:ext cx="54" cy="23"/>
              </a:xfrm>
              <a:custGeom>
                <a:avLst/>
                <a:gdLst>
                  <a:gd name="T0" fmla="*/ 4 w 62"/>
                  <a:gd name="T1" fmla="*/ 22 h 26"/>
                  <a:gd name="T2" fmla="*/ 15 w 62"/>
                  <a:gd name="T3" fmla="*/ 24 h 26"/>
                  <a:gd name="T4" fmla="*/ 22 w 62"/>
                  <a:gd name="T5" fmla="*/ 13 h 26"/>
                  <a:gd name="T6" fmla="*/ 21 w 62"/>
                  <a:gd name="T7" fmla="*/ 22 h 26"/>
                  <a:gd name="T8" fmla="*/ 42 w 62"/>
                  <a:gd name="T9" fmla="*/ 14 h 26"/>
                  <a:gd name="T10" fmla="*/ 42 w 62"/>
                  <a:gd name="T11" fmla="*/ 18 h 26"/>
                  <a:gd name="T12" fmla="*/ 50 w 62"/>
                  <a:gd name="T13" fmla="*/ 8 h 26"/>
                  <a:gd name="T14" fmla="*/ 51 w 62"/>
                  <a:gd name="T15" fmla="*/ 19 h 26"/>
                  <a:gd name="T16" fmla="*/ 50 w 62"/>
                  <a:gd name="T17" fmla="*/ 19 h 26"/>
                  <a:gd name="T18" fmla="*/ 61 w 62"/>
                  <a:gd name="T19" fmla="*/ 16 h 26"/>
                  <a:gd name="T20" fmla="*/ 62 w 62"/>
                  <a:gd name="T21" fmla="*/ 9 h 26"/>
                  <a:gd name="T22" fmla="*/ 61 w 62"/>
                  <a:gd name="T23" fmla="*/ 4 h 26"/>
                  <a:gd name="T24" fmla="*/ 54 w 62"/>
                  <a:gd name="T25" fmla="*/ 8 h 26"/>
                  <a:gd name="T26" fmla="*/ 53 w 62"/>
                  <a:gd name="T27" fmla="*/ 4 h 26"/>
                  <a:gd name="T28" fmla="*/ 50 w 62"/>
                  <a:gd name="T29" fmla="*/ 7 h 26"/>
                  <a:gd name="T30" fmla="*/ 49 w 62"/>
                  <a:gd name="T31" fmla="*/ 4 h 26"/>
                  <a:gd name="T32" fmla="*/ 44 w 62"/>
                  <a:gd name="T33" fmla="*/ 7 h 26"/>
                  <a:gd name="T34" fmla="*/ 45 w 62"/>
                  <a:gd name="T35" fmla="*/ 6 h 26"/>
                  <a:gd name="T36" fmla="*/ 41 w 62"/>
                  <a:gd name="T37" fmla="*/ 11 h 26"/>
                  <a:gd name="T38" fmla="*/ 39 w 62"/>
                  <a:gd name="T39" fmla="*/ 6 h 26"/>
                  <a:gd name="T40" fmla="*/ 39 w 62"/>
                  <a:gd name="T41" fmla="*/ 10 h 26"/>
                  <a:gd name="T42" fmla="*/ 26 w 62"/>
                  <a:gd name="T43" fmla="*/ 5 h 26"/>
                  <a:gd name="T44" fmla="*/ 25 w 62"/>
                  <a:gd name="T45" fmla="*/ 9 h 26"/>
                  <a:gd name="T46" fmla="*/ 31 w 62"/>
                  <a:gd name="T47" fmla="*/ 5 h 26"/>
                  <a:gd name="T48" fmla="*/ 31 w 62"/>
                  <a:gd name="T49" fmla="*/ 15 h 26"/>
                  <a:gd name="T50" fmla="*/ 22 w 62"/>
                  <a:gd name="T51" fmla="*/ 7 h 26"/>
                  <a:gd name="T52" fmla="*/ 12 w 62"/>
                  <a:gd name="T53" fmla="*/ 10 h 26"/>
                  <a:gd name="T54" fmla="*/ 12 w 62"/>
                  <a:gd name="T55" fmla="*/ 8 h 26"/>
                  <a:gd name="T56" fmla="*/ 6 w 62"/>
                  <a:gd name="T57" fmla="*/ 12 h 26"/>
                  <a:gd name="T58" fmla="*/ 8 w 62"/>
                  <a:gd name="T59" fmla="*/ 13 h 26"/>
                  <a:gd name="T60" fmla="*/ 6 w 62"/>
                  <a:gd name="T61" fmla="*/ 16 h 26"/>
                  <a:gd name="T62" fmla="*/ 5 w 62"/>
                  <a:gd name="T63" fmla="*/ 14 h 26"/>
                  <a:gd name="T64" fmla="*/ 0 w 62"/>
                  <a:gd name="T65" fmla="*/ 20 h 26"/>
                  <a:gd name="T66" fmla="*/ 6 w 62"/>
                  <a:gd name="T67" fmla="*/ 16 h 26"/>
                  <a:gd name="T68" fmla="*/ 4 w 62"/>
                  <a:gd name="T69" fmla="*/ 22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62" h="26">
                    <a:moveTo>
                      <a:pt x="4" y="22"/>
                    </a:moveTo>
                    <a:cubicBezTo>
                      <a:pt x="7" y="26"/>
                      <a:pt x="11" y="23"/>
                      <a:pt x="15" y="24"/>
                    </a:cubicBezTo>
                    <a:cubicBezTo>
                      <a:pt x="22" y="21"/>
                      <a:pt x="16" y="14"/>
                      <a:pt x="22" y="13"/>
                    </a:cubicBezTo>
                    <a:cubicBezTo>
                      <a:pt x="21" y="22"/>
                      <a:pt x="21" y="22"/>
                      <a:pt x="21" y="22"/>
                    </a:cubicBezTo>
                    <a:cubicBezTo>
                      <a:pt x="28" y="21"/>
                      <a:pt x="37" y="23"/>
                      <a:pt x="42" y="14"/>
                    </a:cubicBezTo>
                    <a:cubicBezTo>
                      <a:pt x="43" y="15"/>
                      <a:pt x="44" y="17"/>
                      <a:pt x="42" y="18"/>
                    </a:cubicBezTo>
                    <a:cubicBezTo>
                      <a:pt x="47" y="17"/>
                      <a:pt x="44" y="5"/>
                      <a:pt x="50" y="8"/>
                    </a:cubicBezTo>
                    <a:cubicBezTo>
                      <a:pt x="45" y="14"/>
                      <a:pt x="52" y="13"/>
                      <a:pt x="51" y="19"/>
                    </a:cubicBezTo>
                    <a:cubicBezTo>
                      <a:pt x="50" y="19"/>
                      <a:pt x="50" y="19"/>
                      <a:pt x="50" y="19"/>
                    </a:cubicBezTo>
                    <a:cubicBezTo>
                      <a:pt x="53" y="19"/>
                      <a:pt x="58" y="15"/>
                      <a:pt x="61" y="16"/>
                    </a:cubicBezTo>
                    <a:cubicBezTo>
                      <a:pt x="61" y="13"/>
                      <a:pt x="58" y="10"/>
                      <a:pt x="62" y="9"/>
                    </a:cubicBezTo>
                    <a:cubicBezTo>
                      <a:pt x="60" y="9"/>
                      <a:pt x="61" y="6"/>
                      <a:pt x="61" y="4"/>
                    </a:cubicBezTo>
                    <a:cubicBezTo>
                      <a:pt x="57" y="6"/>
                      <a:pt x="55" y="5"/>
                      <a:pt x="54" y="8"/>
                    </a:cubicBezTo>
                    <a:cubicBezTo>
                      <a:pt x="52" y="5"/>
                      <a:pt x="55" y="7"/>
                      <a:pt x="53" y="4"/>
                    </a:cubicBezTo>
                    <a:cubicBezTo>
                      <a:pt x="50" y="7"/>
                      <a:pt x="50" y="7"/>
                      <a:pt x="50" y="7"/>
                    </a:cubicBezTo>
                    <a:cubicBezTo>
                      <a:pt x="48" y="7"/>
                      <a:pt x="52" y="4"/>
                      <a:pt x="49" y="4"/>
                    </a:cubicBezTo>
                    <a:cubicBezTo>
                      <a:pt x="49" y="5"/>
                      <a:pt x="46" y="7"/>
                      <a:pt x="44" y="7"/>
                    </a:cubicBezTo>
                    <a:cubicBezTo>
                      <a:pt x="45" y="6"/>
                      <a:pt x="45" y="6"/>
                      <a:pt x="45" y="6"/>
                    </a:cubicBezTo>
                    <a:cubicBezTo>
                      <a:pt x="43" y="7"/>
                      <a:pt x="40" y="6"/>
                      <a:pt x="41" y="11"/>
                    </a:cubicBezTo>
                    <a:cubicBezTo>
                      <a:pt x="39" y="6"/>
                      <a:pt x="39" y="6"/>
                      <a:pt x="39" y="6"/>
                    </a:cubicBezTo>
                    <a:cubicBezTo>
                      <a:pt x="39" y="10"/>
                      <a:pt x="39" y="10"/>
                      <a:pt x="39" y="10"/>
                    </a:cubicBezTo>
                    <a:cubicBezTo>
                      <a:pt x="34" y="9"/>
                      <a:pt x="32" y="0"/>
                      <a:pt x="26" y="5"/>
                    </a:cubicBezTo>
                    <a:cubicBezTo>
                      <a:pt x="27" y="6"/>
                      <a:pt x="26" y="8"/>
                      <a:pt x="25" y="9"/>
                    </a:cubicBezTo>
                    <a:cubicBezTo>
                      <a:pt x="28" y="11"/>
                      <a:pt x="28" y="6"/>
                      <a:pt x="31" y="5"/>
                    </a:cubicBezTo>
                    <a:cubicBezTo>
                      <a:pt x="31" y="9"/>
                      <a:pt x="27" y="13"/>
                      <a:pt x="31" y="15"/>
                    </a:cubicBezTo>
                    <a:cubicBezTo>
                      <a:pt x="27" y="11"/>
                      <a:pt x="24" y="16"/>
                      <a:pt x="22" y="7"/>
                    </a:cubicBezTo>
                    <a:cubicBezTo>
                      <a:pt x="18" y="7"/>
                      <a:pt x="17" y="11"/>
                      <a:pt x="12" y="10"/>
                    </a:cubicBezTo>
                    <a:cubicBezTo>
                      <a:pt x="12" y="8"/>
                      <a:pt x="12" y="8"/>
                      <a:pt x="12" y="8"/>
                    </a:cubicBezTo>
                    <a:cubicBezTo>
                      <a:pt x="12" y="14"/>
                      <a:pt x="9" y="6"/>
                      <a:pt x="6" y="12"/>
                    </a:cubicBezTo>
                    <a:cubicBezTo>
                      <a:pt x="8" y="13"/>
                      <a:pt x="8" y="13"/>
                      <a:pt x="8" y="13"/>
                    </a:cubicBezTo>
                    <a:cubicBezTo>
                      <a:pt x="8" y="15"/>
                      <a:pt x="7" y="16"/>
                      <a:pt x="6" y="16"/>
                    </a:cubicBezTo>
                    <a:cubicBezTo>
                      <a:pt x="6" y="15"/>
                      <a:pt x="6" y="15"/>
                      <a:pt x="5" y="14"/>
                    </a:cubicBezTo>
                    <a:cubicBezTo>
                      <a:pt x="5" y="18"/>
                      <a:pt x="0" y="19"/>
                      <a:pt x="0" y="20"/>
                    </a:cubicBezTo>
                    <a:cubicBezTo>
                      <a:pt x="2" y="21"/>
                      <a:pt x="4" y="17"/>
                      <a:pt x="6" y="16"/>
                    </a:cubicBezTo>
                    <a:cubicBezTo>
                      <a:pt x="5" y="19"/>
                      <a:pt x="6" y="22"/>
                      <a:pt x="4" y="22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62" name="Freeform 1556">
                <a:extLst>
                  <a:ext uri="{FF2B5EF4-FFF2-40B4-BE49-F238E27FC236}">
                    <a16:creationId xmlns:a16="http://schemas.microsoft.com/office/drawing/2014/main" xmlns="" id="{586187F3-4C28-AA47-BC76-EF1DA5CB89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3" y="3170"/>
                <a:ext cx="1" cy="2"/>
              </a:xfrm>
              <a:custGeom>
                <a:avLst/>
                <a:gdLst>
                  <a:gd name="T0" fmla="*/ 1 w 1"/>
                  <a:gd name="T1" fmla="*/ 0 h 2"/>
                  <a:gd name="T2" fmla="*/ 0 w 1"/>
                  <a:gd name="T3" fmla="*/ 2 h 2"/>
                  <a:gd name="T4" fmla="*/ 1 w 1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63" name="Freeform 1557">
                <a:extLst>
                  <a:ext uri="{FF2B5EF4-FFF2-40B4-BE49-F238E27FC236}">
                    <a16:creationId xmlns:a16="http://schemas.microsoft.com/office/drawing/2014/main" xmlns="" id="{14F3D169-D9CA-8F44-A889-1E2E289F6F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71" y="3167"/>
                <a:ext cx="41" cy="27"/>
              </a:xfrm>
              <a:custGeom>
                <a:avLst/>
                <a:gdLst>
                  <a:gd name="T0" fmla="*/ 35 w 47"/>
                  <a:gd name="T1" fmla="*/ 14 h 31"/>
                  <a:gd name="T2" fmla="*/ 33 w 47"/>
                  <a:gd name="T3" fmla="*/ 9 h 31"/>
                  <a:gd name="T4" fmla="*/ 34 w 47"/>
                  <a:gd name="T5" fmla="*/ 19 h 31"/>
                  <a:gd name="T6" fmla="*/ 29 w 47"/>
                  <a:gd name="T7" fmla="*/ 22 h 31"/>
                  <a:gd name="T8" fmla="*/ 28 w 47"/>
                  <a:gd name="T9" fmla="*/ 12 h 31"/>
                  <a:gd name="T10" fmla="*/ 23 w 47"/>
                  <a:gd name="T11" fmla="*/ 11 h 31"/>
                  <a:gd name="T12" fmla="*/ 24 w 47"/>
                  <a:gd name="T13" fmla="*/ 17 h 31"/>
                  <a:gd name="T14" fmla="*/ 18 w 47"/>
                  <a:gd name="T15" fmla="*/ 21 h 31"/>
                  <a:gd name="T16" fmla="*/ 20 w 47"/>
                  <a:gd name="T17" fmla="*/ 19 h 31"/>
                  <a:gd name="T18" fmla="*/ 17 w 47"/>
                  <a:gd name="T19" fmla="*/ 12 h 31"/>
                  <a:gd name="T20" fmla="*/ 4 w 47"/>
                  <a:gd name="T21" fmla="*/ 29 h 31"/>
                  <a:gd name="T22" fmla="*/ 8 w 47"/>
                  <a:gd name="T23" fmla="*/ 28 h 31"/>
                  <a:gd name="T24" fmla="*/ 8 w 47"/>
                  <a:gd name="T25" fmla="*/ 21 h 31"/>
                  <a:gd name="T26" fmla="*/ 12 w 47"/>
                  <a:gd name="T27" fmla="*/ 22 h 31"/>
                  <a:gd name="T28" fmla="*/ 10 w 47"/>
                  <a:gd name="T29" fmla="*/ 26 h 31"/>
                  <a:gd name="T30" fmla="*/ 42 w 47"/>
                  <a:gd name="T31" fmla="*/ 24 h 31"/>
                  <a:gd name="T32" fmla="*/ 37 w 47"/>
                  <a:gd name="T33" fmla="*/ 24 h 31"/>
                  <a:gd name="T34" fmla="*/ 41 w 47"/>
                  <a:gd name="T35" fmla="*/ 20 h 31"/>
                  <a:gd name="T36" fmla="*/ 39 w 47"/>
                  <a:gd name="T37" fmla="*/ 13 h 31"/>
                  <a:gd name="T38" fmla="*/ 41 w 47"/>
                  <a:gd name="T39" fmla="*/ 15 h 31"/>
                  <a:gd name="T40" fmla="*/ 41 w 47"/>
                  <a:gd name="T41" fmla="*/ 8 h 31"/>
                  <a:gd name="T42" fmla="*/ 47 w 47"/>
                  <a:gd name="T43" fmla="*/ 5 h 31"/>
                  <a:gd name="T44" fmla="*/ 36 w 47"/>
                  <a:gd name="T45" fmla="*/ 5 h 31"/>
                  <a:gd name="T46" fmla="*/ 35 w 47"/>
                  <a:gd name="T47" fmla="*/ 14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47" h="31">
                    <a:moveTo>
                      <a:pt x="35" y="14"/>
                    </a:moveTo>
                    <a:cubicBezTo>
                      <a:pt x="32" y="14"/>
                      <a:pt x="35" y="11"/>
                      <a:pt x="33" y="9"/>
                    </a:cubicBezTo>
                    <a:cubicBezTo>
                      <a:pt x="30" y="12"/>
                      <a:pt x="36" y="15"/>
                      <a:pt x="34" y="19"/>
                    </a:cubicBezTo>
                    <a:cubicBezTo>
                      <a:pt x="32" y="17"/>
                      <a:pt x="30" y="21"/>
                      <a:pt x="29" y="22"/>
                    </a:cubicBezTo>
                    <a:cubicBezTo>
                      <a:pt x="30" y="19"/>
                      <a:pt x="29" y="14"/>
                      <a:pt x="28" y="12"/>
                    </a:cubicBezTo>
                    <a:cubicBezTo>
                      <a:pt x="27" y="14"/>
                      <a:pt x="25" y="11"/>
                      <a:pt x="23" y="11"/>
                    </a:cubicBezTo>
                    <a:cubicBezTo>
                      <a:pt x="27" y="15"/>
                      <a:pt x="20" y="14"/>
                      <a:pt x="24" y="17"/>
                    </a:cubicBezTo>
                    <a:cubicBezTo>
                      <a:pt x="23" y="20"/>
                      <a:pt x="20" y="23"/>
                      <a:pt x="18" y="21"/>
                    </a:cubicBezTo>
                    <a:cubicBezTo>
                      <a:pt x="18" y="18"/>
                      <a:pt x="19" y="19"/>
                      <a:pt x="20" y="19"/>
                    </a:cubicBezTo>
                    <a:cubicBezTo>
                      <a:pt x="21" y="14"/>
                      <a:pt x="17" y="16"/>
                      <a:pt x="17" y="12"/>
                    </a:cubicBezTo>
                    <a:cubicBezTo>
                      <a:pt x="13" y="19"/>
                      <a:pt x="0" y="19"/>
                      <a:pt x="4" y="29"/>
                    </a:cubicBezTo>
                    <a:cubicBezTo>
                      <a:pt x="6" y="31"/>
                      <a:pt x="7" y="28"/>
                      <a:pt x="8" y="28"/>
                    </a:cubicBezTo>
                    <a:cubicBezTo>
                      <a:pt x="4" y="26"/>
                      <a:pt x="8" y="22"/>
                      <a:pt x="8" y="21"/>
                    </a:cubicBezTo>
                    <a:cubicBezTo>
                      <a:pt x="10" y="22"/>
                      <a:pt x="13" y="19"/>
                      <a:pt x="12" y="22"/>
                    </a:cubicBezTo>
                    <a:cubicBezTo>
                      <a:pt x="10" y="26"/>
                      <a:pt x="10" y="26"/>
                      <a:pt x="10" y="26"/>
                    </a:cubicBezTo>
                    <a:cubicBezTo>
                      <a:pt x="19" y="28"/>
                      <a:pt x="31" y="26"/>
                      <a:pt x="42" y="24"/>
                    </a:cubicBezTo>
                    <a:cubicBezTo>
                      <a:pt x="37" y="24"/>
                      <a:pt x="37" y="24"/>
                      <a:pt x="37" y="24"/>
                    </a:cubicBezTo>
                    <a:cubicBezTo>
                      <a:pt x="38" y="21"/>
                      <a:pt x="40" y="21"/>
                      <a:pt x="41" y="20"/>
                    </a:cubicBezTo>
                    <a:cubicBezTo>
                      <a:pt x="39" y="13"/>
                      <a:pt x="39" y="13"/>
                      <a:pt x="39" y="13"/>
                    </a:cubicBezTo>
                    <a:cubicBezTo>
                      <a:pt x="40" y="14"/>
                      <a:pt x="41" y="13"/>
                      <a:pt x="41" y="15"/>
                    </a:cubicBezTo>
                    <a:cubicBezTo>
                      <a:pt x="43" y="12"/>
                      <a:pt x="42" y="10"/>
                      <a:pt x="41" y="8"/>
                    </a:cubicBezTo>
                    <a:cubicBezTo>
                      <a:pt x="44" y="7"/>
                      <a:pt x="45" y="9"/>
                      <a:pt x="47" y="5"/>
                    </a:cubicBezTo>
                    <a:cubicBezTo>
                      <a:pt x="41" y="0"/>
                      <a:pt x="43" y="10"/>
                      <a:pt x="36" y="5"/>
                    </a:cubicBezTo>
                    <a:lnTo>
                      <a:pt x="35" y="14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64" name="Freeform 1558">
                <a:extLst>
                  <a:ext uri="{FF2B5EF4-FFF2-40B4-BE49-F238E27FC236}">
                    <a16:creationId xmlns:a16="http://schemas.microsoft.com/office/drawing/2014/main" xmlns="" id="{CB641A6F-ECF3-7E4F-9780-C17054B729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1" y="3176"/>
                <a:ext cx="2" cy="3"/>
              </a:xfrm>
              <a:custGeom>
                <a:avLst/>
                <a:gdLst>
                  <a:gd name="T0" fmla="*/ 1 w 2"/>
                  <a:gd name="T1" fmla="*/ 0 h 3"/>
                  <a:gd name="T2" fmla="*/ 0 w 2"/>
                  <a:gd name="T3" fmla="*/ 3 h 3"/>
                  <a:gd name="T4" fmla="*/ 2 w 2"/>
                  <a:gd name="T5" fmla="*/ 2 h 3"/>
                  <a:gd name="T6" fmla="*/ 1 w 2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3">
                    <a:moveTo>
                      <a:pt x="1" y="0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65" name="Freeform 1559">
                <a:extLst>
                  <a:ext uri="{FF2B5EF4-FFF2-40B4-BE49-F238E27FC236}">
                    <a16:creationId xmlns:a16="http://schemas.microsoft.com/office/drawing/2014/main" xmlns="" id="{F46145F0-1B43-CE4C-AD7A-E998DFCDC2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08" y="3184"/>
                <a:ext cx="3" cy="5"/>
              </a:xfrm>
              <a:custGeom>
                <a:avLst/>
                <a:gdLst>
                  <a:gd name="T0" fmla="*/ 3 w 3"/>
                  <a:gd name="T1" fmla="*/ 5 h 5"/>
                  <a:gd name="T2" fmla="*/ 3 w 3"/>
                  <a:gd name="T3" fmla="*/ 1 h 5"/>
                  <a:gd name="T4" fmla="*/ 3 w 3"/>
                  <a:gd name="T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5">
                    <a:moveTo>
                      <a:pt x="3" y="5"/>
                    </a:moveTo>
                    <a:cubicBezTo>
                      <a:pt x="3" y="1"/>
                      <a:pt x="3" y="1"/>
                      <a:pt x="3" y="1"/>
                    </a:cubicBezTo>
                    <a:cubicBezTo>
                      <a:pt x="0" y="0"/>
                      <a:pt x="1" y="2"/>
                      <a:pt x="3" y="5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66" name="Freeform 1560">
                <a:extLst>
                  <a:ext uri="{FF2B5EF4-FFF2-40B4-BE49-F238E27FC236}">
                    <a16:creationId xmlns:a16="http://schemas.microsoft.com/office/drawing/2014/main" xmlns="" id="{E7A27C00-0400-0645-B725-310B911A3E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80" y="3178"/>
                <a:ext cx="2" cy="2"/>
              </a:xfrm>
              <a:custGeom>
                <a:avLst/>
                <a:gdLst>
                  <a:gd name="T0" fmla="*/ 3 w 3"/>
                  <a:gd name="T1" fmla="*/ 0 h 3"/>
                  <a:gd name="T2" fmla="*/ 0 w 3"/>
                  <a:gd name="T3" fmla="*/ 2 h 3"/>
                  <a:gd name="T4" fmla="*/ 2 w 3"/>
                  <a:gd name="T5" fmla="*/ 3 h 3"/>
                  <a:gd name="T6" fmla="*/ 3 w 3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3">
                    <a:moveTo>
                      <a:pt x="3" y="0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67" name="Freeform 1561">
                <a:extLst>
                  <a:ext uri="{FF2B5EF4-FFF2-40B4-BE49-F238E27FC236}">
                    <a16:creationId xmlns:a16="http://schemas.microsoft.com/office/drawing/2014/main" xmlns="" id="{205B248C-A545-104B-B9D3-4E02AFACB6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63" y="3182"/>
                <a:ext cx="12" cy="12"/>
              </a:xfrm>
              <a:custGeom>
                <a:avLst/>
                <a:gdLst>
                  <a:gd name="T0" fmla="*/ 0 w 15"/>
                  <a:gd name="T1" fmla="*/ 14 h 14"/>
                  <a:gd name="T2" fmla="*/ 12 w 15"/>
                  <a:gd name="T3" fmla="*/ 13 h 14"/>
                  <a:gd name="T4" fmla="*/ 11 w 15"/>
                  <a:gd name="T5" fmla="*/ 1 h 14"/>
                  <a:gd name="T6" fmla="*/ 7 w 15"/>
                  <a:gd name="T7" fmla="*/ 9 h 14"/>
                  <a:gd name="T8" fmla="*/ 0 w 15"/>
                  <a:gd name="T9" fmla="*/ 9 h 14"/>
                  <a:gd name="T10" fmla="*/ 0 w 15"/>
                  <a:gd name="T11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" h="14">
                    <a:moveTo>
                      <a:pt x="0" y="14"/>
                    </a:moveTo>
                    <a:cubicBezTo>
                      <a:pt x="5" y="13"/>
                      <a:pt x="7" y="10"/>
                      <a:pt x="12" y="13"/>
                    </a:cubicBezTo>
                    <a:cubicBezTo>
                      <a:pt x="15" y="8"/>
                      <a:pt x="11" y="5"/>
                      <a:pt x="11" y="1"/>
                    </a:cubicBezTo>
                    <a:cubicBezTo>
                      <a:pt x="9" y="0"/>
                      <a:pt x="9" y="7"/>
                      <a:pt x="7" y="9"/>
                    </a:cubicBezTo>
                    <a:cubicBezTo>
                      <a:pt x="6" y="5"/>
                      <a:pt x="3" y="10"/>
                      <a:pt x="0" y="9"/>
                    </a:cubicBezTo>
                    <a:cubicBezTo>
                      <a:pt x="1" y="11"/>
                      <a:pt x="1" y="12"/>
                      <a:pt x="0" y="14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68" name="Freeform 1562">
                <a:extLst>
                  <a:ext uri="{FF2B5EF4-FFF2-40B4-BE49-F238E27FC236}">
                    <a16:creationId xmlns:a16="http://schemas.microsoft.com/office/drawing/2014/main" xmlns="" id="{EC96D5DD-1010-874C-94F5-1375568FB2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65" y="3173"/>
                <a:ext cx="102" cy="24"/>
              </a:xfrm>
              <a:custGeom>
                <a:avLst/>
                <a:gdLst>
                  <a:gd name="T0" fmla="*/ 96 w 118"/>
                  <a:gd name="T1" fmla="*/ 10 h 28"/>
                  <a:gd name="T2" fmla="*/ 90 w 118"/>
                  <a:gd name="T3" fmla="*/ 12 h 28"/>
                  <a:gd name="T4" fmla="*/ 93 w 118"/>
                  <a:gd name="T5" fmla="*/ 9 h 28"/>
                  <a:gd name="T6" fmla="*/ 88 w 118"/>
                  <a:gd name="T7" fmla="*/ 7 h 28"/>
                  <a:gd name="T8" fmla="*/ 88 w 118"/>
                  <a:gd name="T9" fmla="*/ 9 h 28"/>
                  <a:gd name="T10" fmla="*/ 78 w 118"/>
                  <a:gd name="T11" fmla="*/ 11 h 28"/>
                  <a:gd name="T12" fmla="*/ 76 w 118"/>
                  <a:gd name="T13" fmla="*/ 16 h 28"/>
                  <a:gd name="T14" fmla="*/ 68 w 118"/>
                  <a:gd name="T15" fmla="*/ 8 h 28"/>
                  <a:gd name="T16" fmla="*/ 71 w 118"/>
                  <a:gd name="T17" fmla="*/ 19 h 28"/>
                  <a:gd name="T18" fmla="*/ 58 w 118"/>
                  <a:gd name="T19" fmla="*/ 16 h 28"/>
                  <a:gd name="T20" fmla="*/ 61 w 118"/>
                  <a:gd name="T21" fmla="*/ 15 h 28"/>
                  <a:gd name="T22" fmla="*/ 54 w 118"/>
                  <a:gd name="T23" fmla="*/ 16 h 28"/>
                  <a:gd name="T24" fmla="*/ 54 w 118"/>
                  <a:gd name="T25" fmla="*/ 10 h 28"/>
                  <a:gd name="T26" fmla="*/ 45 w 118"/>
                  <a:gd name="T27" fmla="*/ 11 h 28"/>
                  <a:gd name="T28" fmla="*/ 45 w 118"/>
                  <a:gd name="T29" fmla="*/ 9 h 28"/>
                  <a:gd name="T30" fmla="*/ 27 w 118"/>
                  <a:gd name="T31" fmla="*/ 14 h 28"/>
                  <a:gd name="T32" fmla="*/ 24 w 118"/>
                  <a:gd name="T33" fmla="*/ 11 h 28"/>
                  <a:gd name="T34" fmla="*/ 27 w 118"/>
                  <a:gd name="T35" fmla="*/ 20 h 28"/>
                  <a:gd name="T36" fmla="*/ 19 w 118"/>
                  <a:gd name="T37" fmla="*/ 20 h 28"/>
                  <a:gd name="T38" fmla="*/ 20 w 118"/>
                  <a:gd name="T39" fmla="*/ 13 h 28"/>
                  <a:gd name="T40" fmla="*/ 16 w 118"/>
                  <a:gd name="T41" fmla="*/ 17 h 28"/>
                  <a:gd name="T42" fmla="*/ 13 w 118"/>
                  <a:gd name="T43" fmla="*/ 11 h 28"/>
                  <a:gd name="T44" fmla="*/ 6 w 118"/>
                  <a:gd name="T45" fmla="*/ 20 h 28"/>
                  <a:gd name="T46" fmla="*/ 0 w 118"/>
                  <a:gd name="T47" fmla="*/ 19 h 28"/>
                  <a:gd name="T48" fmla="*/ 4 w 118"/>
                  <a:gd name="T49" fmla="*/ 28 h 28"/>
                  <a:gd name="T50" fmla="*/ 31 w 118"/>
                  <a:gd name="T51" fmla="*/ 25 h 28"/>
                  <a:gd name="T52" fmla="*/ 37 w 118"/>
                  <a:gd name="T53" fmla="*/ 19 h 28"/>
                  <a:gd name="T54" fmla="*/ 39 w 118"/>
                  <a:gd name="T55" fmla="*/ 25 h 28"/>
                  <a:gd name="T56" fmla="*/ 38 w 118"/>
                  <a:gd name="T57" fmla="*/ 19 h 28"/>
                  <a:gd name="T58" fmla="*/ 43 w 118"/>
                  <a:gd name="T59" fmla="*/ 24 h 28"/>
                  <a:gd name="T60" fmla="*/ 45 w 118"/>
                  <a:gd name="T61" fmla="*/ 19 h 28"/>
                  <a:gd name="T62" fmla="*/ 48 w 118"/>
                  <a:gd name="T63" fmla="*/ 26 h 28"/>
                  <a:gd name="T64" fmla="*/ 89 w 118"/>
                  <a:gd name="T65" fmla="*/ 21 h 28"/>
                  <a:gd name="T66" fmla="*/ 88 w 118"/>
                  <a:gd name="T67" fmla="*/ 16 h 28"/>
                  <a:gd name="T68" fmla="*/ 104 w 118"/>
                  <a:gd name="T69" fmla="*/ 15 h 28"/>
                  <a:gd name="T70" fmla="*/ 106 w 118"/>
                  <a:gd name="T71" fmla="*/ 11 h 28"/>
                  <a:gd name="T72" fmla="*/ 106 w 118"/>
                  <a:gd name="T73" fmla="*/ 21 h 28"/>
                  <a:gd name="T74" fmla="*/ 111 w 118"/>
                  <a:gd name="T75" fmla="*/ 19 h 28"/>
                  <a:gd name="T76" fmla="*/ 108 w 118"/>
                  <a:gd name="T77" fmla="*/ 17 h 28"/>
                  <a:gd name="T78" fmla="*/ 113 w 118"/>
                  <a:gd name="T79" fmla="*/ 19 h 28"/>
                  <a:gd name="T80" fmla="*/ 109 w 118"/>
                  <a:gd name="T81" fmla="*/ 8 h 28"/>
                  <a:gd name="T82" fmla="*/ 96 w 118"/>
                  <a:gd name="T83" fmla="*/ 4 h 28"/>
                  <a:gd name="T84" fmla="*/ 96 w 118"/>
                  <a:gd name="T85" fmla="*/ 1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18" h="28">
                    <a:moveTo>
                      <a:pt x="96" y="10"/>
                    </a:moveTo>
                    <a:cubicBezTo>
                      <a:pt x="94" y="10"/>
                      <a:pt x="92" y="13"/>
                      <a:pt x="90" y="12"/>
                    </a:cubicBezTo>
                    <a:cubicBezTo>
                      <a:pt x="90" y="9"/>
                      <a:pt x="91" y="9"/>
                      <a:pt x="93" y="9"/>
                    </a:cubicBezTo>
                    <a:cubicBezTo>
                      <a:pt x="92" y="4"/>
                      <a:pt x="90" y="10"/>
                      <a:pt x="88" y="7"/>
                    </a:cubicBezTo>
                    <a:cubicBezTo>
                      <a:pt x="88" y="7"/>
                      <a:pt x="89" y="8"/>
                      <a:pt x="88" y="9"/>
                    </a:cubicBezTo>
                    <a:cubicBezTo>
                      <a:pt x="83" y="8"/>
                      <a:pt x="85" y="14"/>
                      <a:pt x="78" y="11"/>
                    </a:cubicBezTo>
                    <a:cubicBezTo>
                      <a:pt x="77" y="13"/>
                      <a:pt x="76" y="13"/>
                      <a:pt x="76" y="16"/>
                    </a:cubicBezTo>
                    <a:cubicBezTo>
                      <a:pt x="71" y="12"/>
                      <a:pt x="74" y="12"/>
                      <a:pt x="68" y="8"/>
                    </a:cubicBezTo>
                    <a:cubicBezTo>
                      <a:pt x="69" y="10"/>
                      <a:pt x="71" y="15"/>
                      <a:pt x="71" y="19"/>
                    </a:cubicBezTo>
                    <a:cubicBezTo>
                      <a:pt x="63" y="14"/>
                      <a:pt x="63" y="21"/>
                      <a:pt x="58" y="16"/>
                    </a:cubicBezTo>
                    <a:cubicBezTo>
                      <a:pt x="59" y="16"/>
                      <a:pt x="60" y="15"/>
                      <a:pt x="61" y="15"/>
                    </a:cubicBezTo>
                    <a:cubicBezTo>
                      <a:pt x="60" y="9"/>
                      <a:pt x="57" y="17"/>
                      <a:pt x="54" y="16"/>
                    </a:cubicBezTo>
                    <a:cubicBezTo>
                      <a:pt x="54" y="10"/>
                      <a:pt x="54" y="10"/>
                      <a:pt x="54" y="10"/>
                    </a:cubicBezTo>
                    <a:cubicBezTo>
                      <a:pt x="52" y="11"/>
                      <a:pt x="48" y="15"/>
                      <a:pt x="45" y="11"/>
                    </a:cubicBezTo>
                    <a:cubicBezTo>
                      <a:pt x="45" y="9"/>
                      <a:pt x="45" y="9"/>
                      <a:pt x="45" y="9"/>
                    </a:cubicBezTo>
                    <a:cubicBezTo>
                      <a:pt x="39" y="13"/>
                      <a:pt x="32" y="12"/>
                      <a:pt x="27" y="14"/>
                    </a:cubicBezTo>
                    <a:cubicBezTo>
                      <a:pt x="24" y="11"/>
                      <a:pt x="24" y="11"/>
                      <a:pt x="24" y="11"/>
                    </a:cubicBezTo>
                    <a:cubicBezTo>
                      <a:pt x="17" y="15"/>
                      <a:pt x="31" y="12"/>
                      <a:pt x="27" y="20"/>
                    </a:cubicBezTo>
                    <a:cubicBezTo>
                      <a:pt x="25" y="11"/>
                      <a:pt x="23" y="24"/>
                      <a:pt x="19" y="20"/>
                    </a:cubicBezTo>
                    <a:cubicBezTo>
                      <a:pt x="17" y="16"/>
                      <a:pt x="23" y="18"/>
                      <a:pt x="20" y="13"/>
                    </a:cubicBezTo>
                    <a:cubicBezTo>
                      <a:pt x="20" y="19"/>
                      <a:pt x="18" y="15"/>
                      <a:pt x="16" y="17"/>
                    </a:cubicBezTo>
                    <a:cubicBezTo>
                      <a:pt x="16" y="12"/>
                      <a:pt x="12" y="16"/>
                      <a:pt x="13" y="11"/>
                    </a:cubicBezTo>
                    <a:cubicBezTo>
                      <a:pt x="6" y="20"/>
                      <a:pt x="6" y="20"/>
                      <a:pt x="6" y="20"/>
                    </a:cubicBezTo>
                    <a:cubicBezTo>
                      <a:pt x="4" y="17"/>
                      <a:pt x="2" y="18"/>
                      <a:pt x="0" y="19"/>
                    </a:cubicBezTo>
                    <a:cubicBezTo>
                      <a:pt x="5" y="19"/>
                      <a:pt x="0" y="26"/>
                      <a:pt x="4" y="28"/>
                    </a:cubicBezTo>
                    <a:cubicBezTo>
                      <a:pt x="11" y="25"/>
                      <a:pt x="22" y="23"/>
                      <a:pt x="31" y="25"/>
                    </a:cubicBezTo>
                    <a:cubicBezTo>
                      <a:pt x="31" y="18"/>
                      <a:pt x="36" y="25"/>
                      <a:pt x="37" y="19"/>
                    </a:cubicBezTo>
                    <a:cubicBezTo>
                      <a:pt x="39" y="25"/>
                      <a:pt x="39" y="25"/>
                      <a:pt x="39" y="25"/>
                    </a:cubicBezTo>
                    <a:cubicBezTo>
                      <a:pt x="44" y="23"/>
                      <a:pt x="37" y="22"/>
                      <a:pt x="38" y="19"/>
                    </a:cubicBezTo>
                    <a:cubicBezTo>
                      <a:pt x="41" y="18"/>
                      <a:pt x="43" y="22"/>
                      <a:pt x="43" y="24"/>
                    </a:cubicBezTo>
                    <a:cubicBezTo>
                      <a:pt x="47" y="24"/>
                      <a:pt x="43" y="23"/>
                      <a:pt x="45" y="19"/>
                    </a:cubicBezTo>
                    <a:cubicBezTo>
                      <a:pt x="48" y="26"/>
                      <a:pt x="48" y="26"/>
                      <a:pt x="48" y="26"/>
                    </a:cubicBezTo>
                    <a:cubicBezTo>
                      <a:pt x="60" y="23"/>
                      <a:pt x="75" y="17"/>
                      <a:pt x="89" y="21"/>
                    </a:cubicBezTo>
                    <a:cubicBezTo>
                      <a:pt x="88" y="16"/>
                      <a:pt x="88" y="16"/>
                      <a:pt x="88" y="16"/>
                    </a:cubicBezTo>
                    <a:cubicBezTo>
                      <a:pt x="95" y="18"/>
                      <a:pt x="98" y="6"/>
                      <a:pt x="104" y="15"/>
                    </a:cubicBezTo>
                    <a:cubicBezTo>
                      <a:pt x="106" y="11"/>
                      <a:pt x="106" y="11"/>
                      <a:pt x="106" y="11"/>
                    </a:cubicBezTo>
                    <a:cubicBezTo>
                      <a:pt x="105" y="13"/>
                      <a:pt x="107" y="18"/>
                      <a:pt x="106" y="21"/>
                    </a:cubicBezTo>
                    <a:cubicBezTo>
                      <a:pt x="107" y="19"/>
                      <a:pt x="109" y="21"/>
                      <a:pt x="111" y="19"/>
                    </a:cubicBezTo>
                    <a:cubicBezTo>
                      <a:pt x="108" y="17"/>
                      <a:pt x="108" y="17"/>
                      <a:pt x="108" y="17"/>
                    </a:cubicBezTo>
                    <a:cubicBezTo>
                      <a:pt x="110" y="13"/>
                      <a:pt x="112" y="16"/>
                      <a:pt x="113" y="19"/>
                    </a:cubicBezTo>
                    <a:cubicBezTo>
                      <a:pt x="118" y="14"/>
                      <a:pt x="110" y="11"/>
                      <a:pt x="109" y="8"/>
                    </a:cubicBezTo>
                    <a:cubicBezTo>
                      <a:pt x="103" y="16"/>
                      <a:pt x="102" y="0"/>
                      <a:pt x="96" y="4"/>
                    </a:cubicBezTo>
                    <a:cubicBezTo>
                      <a:pt x="92" y="7"/>
                      <a:pt x="96" y="8"/>
                      <a:pt x="96" y="1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69" name="Freeform 1563">
                <a:extLst>
                  <a:ext uri="{FF2B5EF4-FFF2-40B4-BE49-F238E27FC236}">
                    <a16:creationId xmlns:a16="http://schemas.microsoft.com/office/drawing/2014/main" xmlns="" id="{A9D0281A-71EE-C845-86A5-41DFE86C19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6" y="3191"/>
                <a:ext cx="0" cy="1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lnTo>
                      <a:pt x="0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70" name="Freeform 1564">
                <a:extLst>
                  <a:ext uri="{FF2B5EF4-FFF2-40B4-BE49-F238E27FC236}">
                    <a16:creationId xmlns:a16="http://schemas.microsoft.com/office/drawing/2014/main" xmlns="" id="{DF0C1B2D-171E-1A40-A53B-E7F9F4D944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63" y="3190"/>
                <a:ext cx="2" cy="0"/>
              </a:xfrm>
              <a:custGeom>
                <a:avLst/>
                <a:gdLst>
                  <a:gd name="T0" fmla="*/ 2 w 2"/>
                  <a:gd name="T1" fmla="*/ 0 h 1"/>
                  <a:gd name="T2" fmla="*/ 1 w 2"/>
                  <a:gd name="T3" fmla="*/ 0 h 1"/>
                  <a:gd name="T4" fmla="*/ 2 w 2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71" name="Rectangle 1565">
                <a:extLst>
                  <a:ext uri="{FF2B5EF4-FFF2-40B4-BE49-F238E27FC236}">
                    <a16:creationId xmlns:a16="http://schemas.microsoft.com/office/drawing/2014/main" xmlns="" id="{6A59A4ED-2DED-704D-A0AC-D27AC9A263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63" y="3190"/>
                <a:ext cx="1" cy="1"/>
              </a:xfrm>
              <a:prstGeom prst="rect">
                <a:avLst/>
              </a:pr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72" name="Freeform 1566">
                <a:extLst>
                  <a:ext uri="{FF2B5EF4-FFF2-40B4-BE49-F238E27FC236}">
                    <a16:creationId xmlns:a16="http://schemas.microsoft.com/office/drawing/2014/main" xmlns="" id="{2FBE6143-4065-E04E-9769-38876293CE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63" y="3180"/>
                <a:ext cx="2" cy="2"/>
              </a:xfrm>
              <a:custGeom>
                <a:avLst/>
                <a:gdLst>
                  <a:gd name="T0" fmla="*/ 2 w 2"/>
                  <a:gd name="T1" fmla="*/ 0 h 2"/>
                  <a:gd name="T2" fmla="*/ 0 w 2"/>
                  <a:gd name="T3" fmla="*/ 0 h 2"/>
                  <a:gd name="T4" fmla="*/ 0 w 2"/>
                  <a:gd name="T5" fmla="*/ 2 h 2"/>
                  <a:gd name="T6" fmla="*/ 2 w 2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2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73" name="Freeform 1567">
                <a:extLst>
                  <a:ext uri="{FF2B5EF4-FFF2-40B4-BE49-F238E27FC236}">
                    <a16:creationId xmlns:a16="http://schemas.microsoft.com/office/drawing/2014/main" xmlns="" id="{E866D66C-B2A9-9C4A-BE36-5C7C39A7BA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0" y="3185"/>
                <a:ext cx="0" cy="3"/>
              </a:xfrm>
              <a:custGeom>
                <a:avLst/>
                <a:gdLst>
                  <a:gd name="T0" fmla="*/ 0 h 3"/>
                  <a:gd name="T1" fmla="*/ 3 h 3"/>
                  <a:gd name="T2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74" name="Freeform 1568">
                <a:extLst>
                  <a:ext uri="{FF2B5EF4-FFF2-40B4-BE49-F238E27FC236}">
                    <a16:creationId xmlns:a16="http://schemas.microsoft.com/office/drawing/2014/main" xmlns="" id="{0EB99392-F189-4346-8AE8-D3E6323855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06" y="3187"/>
                <a:ext cx="1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75" name="Freeform 1569">
                <a:extLst>
                  <a:ext uri="{FF2B5EF4-FFF2-40B4-BE49-F238E27FC236}">
                    <a16:creationId xmlns:a16="http://schemas.microsoft.com/office/drawing/2014/main" xmlns="" id="{971171B2-944B-7F49-A276-F2E21E48C1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89" y="3182"/>
                <a:ext cx="174" cy="36"/>
              </a:xfrm>
              <a:custGeom>
                <a:avLst/>
                <a:gdLst>
                  <a:gd name="T0" fmla="*/ 7 w 201"/>
                  <a:gd name="T1" fmla="*/ 28 h 42"/>
                  <a:gd name="T2" fmla="*/ 4 w 201"/>
                  <a:gd name="T3" fmla="*/ 34 h 42"/>
                  <a:gd name="T4" fmla="*/ 11 w 201"/>
                  <a:gd name="T5" fmla="*/ 37 h 42"/>
                  <a:gd name="T6" fmla="*/ 21 w 201"/>
                  <a:gd name="T7" fmla="*/ 32 h 42"/>
                  <a:gd name="T8" fmla="*/ 44 w 201"/>
                  <a:gd name="T9" fmla="*/ 30 h 42"/>
                  <a:gd name="T10" fmla="*/ 59 w 201"/>
                  <a:gd name="T11" fmla="*/ 30 h 42"/>
                  <a:gd name="T12" fmla="*/ 78 w 201"/>
                  <a:gd name="T13" fmla="*/ 23 h 42"/>
                  <a:gd name="T14" fmla="*/ 82 w 201"/>
                  <a:gd name="T15" fmla="*/ 24 h 42"/>
                  <a:gd name="T16" fmla="*/ 93 w 201"/>
                  <a:gd name="T17" fmla="*/ 25 h 42"/>
                  <a:gd name="T18" fmla="*/ 97 w 201"/>
                  <a:gd name="T19" fmla="*/ 15 h 42"/>
                  <a:gd name="T20" fmla="*/ 107 w 201"/>
                  <a:gd name="T21" fmla="*/ 14 h 42"/>
                  <a:gd name="T22" fmla="*/ 115 w 201"/>
                  <a:gd name="T23" fmla="*/ 17 h 42"/>
                  <a:gd name="T24" fmla="*/ 129 w 201"/>
                  <a:gd name="T25" fmla="*/ 16 h 42"/>
                  <a:gd name="T26" fmla="*/ 142 w 201"/>
                  <a:gd name="T27" fmla="*/ 17 h 42"/>
                  <a:gd name="T28" fmla="*/ 154 w 201"/>
                  <a:gd name="T29" fmla="*/ 14 h 42"/>
                  <a:gd name="T30" fmla="*/ 162 w 201"/>
                  <a:gd name="T31" fmla="*/ 10 h 42"/>
                  <a:gd name="T32" fmla="*/ 165 w 201"/>
                  <a:gd name="T33" fmla="*/ 14 h 42"/>
                  <a:gd name="T34" fmla="*/ 172 w 201"/>
                  <a:gd name="T35" fmla="*/ 13 h 42"/>
                  <a:gd name="T36" fmla="*/ 200 w 201"/>
                  <a:gd name="T37" fmla="*/ 12 h 42"/>
                  <a:gd name="T38" fmla="*/ 186 w 201"/>
                  <a:gd name="T39" fmla="*/ 12 h 42"/>
                  <a:gd name="T40" fmla="*/ 184 w 201"/>
                  <a:gd name="T41" fmla="*/ 15 h 42"/>
                  <a:gd name="T42" fmla="*/ 180 w 201"/>
                  <a:gd name="T43" fmla="*/ 3 h 42"/>
                  <a:gd name="T44" fmla="*/ 176 w 201"/>
                  <a:gd name="T45" fmla="*/ 2 h 42"/>
                  <a:gd name="T46" fmla="*/ 167 w 201"/>
                  <a:gd name="T47" fmla="*/ 4 h 42"/>
                  <a:gd name="T48" fmla="*/ 158 w 201"/>
                  <a:gd name="T49" fmla="*/ 3 h 42"/>
                  <a:gd name="T50" fmla="*/ 145 w 201"/>
                  <a:gd name="T51" fmla="*/ 3 h 42"/>
                  <a:gd name="T52" fmla="*/ 135 w 201"/>
                  <a:gd name="T53" fmla="*/ 7 h 42"/>
                  <a:gd name="T54" fmla="*/ 134 w 201"/>
                  <a:gd name="T55" fmla="*/ 6 h 42"/>
                  <a:gd name="T56" fmla="*/ 131 w 201"/>
                  <a:gd name="T57" fmla="*/ 6 h 42"/>
                  <a:gd name="T58" fmla="*/ 122 w 201"/>
                  <a:gd name="T59" fmla="*/ 8 h 42"/>
                  <a:gd name="T60" fmla="*/ 114 w 201"/>
                  <a:gd name="T61" fmla="*/ 11 h 42"/>
                  <a:gd name="T62" fmla="*/ 110 w 201"/>
                  <a:gd name="T63" fmla="*/ 6 h 42"/>
                  <a:gd name="T64" fmla="*/ 99 w 201"/>
                  <a:gd name="T65" fmla="*/ 7 h 42"/>
                  <a:gd name="T66" fmla="*/ 95 w 201"/>
                  <a:gd name="T67" fmla="*/ 12 h 42"/>
                  <a:gd name="T68" fmla="*/ 82 w 201"/>
                  <a:gd name="T69" fmla="*/ 16 h 42"/>
                  <a:gd name="T70" fmla="*/ 63 w 201"/>
                  <a:gd name="T71" fmla="*/ 20 h 42"/>
                  <a:gd name="T72" fmla="*/ 58 w 201"/>
                  <a:gd name="T73" fmla="*/ 19 h 42"/>
                  <a:gd name="T74" fmla="*/ 37 w 201"/>
                  <a:gd name="T75" fmla="*/ 22 h 42"/>
                  <a:gd name="T76" fmla="*/ 46 w 201"/>
                  <a:gd name="T77" fmla="*/ 28 h 42"/>
                  <a:gd name="T78" fmla="*/ 35 w 201"/>
                  <a:gd name="T79" fmla="*/ 19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01" h="42">
                    <a:moveTo>
                      <a:pt x="16" y="20"/>
                    </a:moveTo>
                    <a:cubicBezTo>
                      <a:pt x="13" y="22"/>
                      <a:pt x="9" y="24"/>
                      <a:pt x="7" y="28"/>
                    </a:cubicBezTo>
                    <a:cubicBezTo>
                      <a:pt x="7" y="25"/>
                      <a:pt x="7" y="25"/>
                      <a:pt x="7" y="25"/>
                    </a:cubicBezTo>
                    <a:cubicBezTo>
                      <a:pt x="5" y="26"/>
                      <a:pt x="0" y="31"/>
                      <a:pt x="4" y="34"/>
                    </a:cubicBezTo>
                    <a:cubicBezTo>
                      <a:pt x="5" y="32"/>
                      <a:pt x="5" y="32"/>
                      <a:pt x="5" y="32"/>
                    </a:cubicBezTo>
                    <a:cubicBezTo>
                      <a:pt x="9" y="29"/>
                      <a:pt x="8" y="36"/>
                      <a:pt x="11" y="37"/>
                    </a:cubicBezTo>
                    <a:cubicBezTo>
                      <a:pt x="15" y="36"/>
                      <a:pt x="17" y="27"/>
                      <a:pt x="20" y="29"/>
                    </a:cubicBezTo>
                    <a:cubicBezTo>
                      <a:pt x="22" y="28"/>
                      <a:pt x="22" y="31"/>
                      <a:pt x="21" y="32"/>
                    </a:cubicBezTo>
                    <a:cubicBezTo>
                      <a:pt x="25" y="33"/>
                      <a:pt x="26" y="26"/>
                      <a:pt x="28" y="25"/>
                    </a:cubicBezTo>
                    <a:cubicBezTo>
                      <a:pt x="31" y="42"/>
                      <a:pt x="38" y="19"/>
                      <a:pt x="44" y="30"/>
                    </a:cubicBezTo>
                    <a:cubicBezTo>
                      <a:pt x="47" y="28"/>
                      <a:pt x="52" y="29"/>
                      <a:pt x="56" y="25"/>
                    </a:cubicBezTo>
                    <a:cubicBezTo>
                      <a:pt x="54" y="30"/>
                      <a:pt x="60" y="25"/>
                      <a:pt x="59" y="30"/>
                    </a:cubicBezTo>
                    <a:cubicBezTo>
                      <a:pt x="59" y="20"/>
                      <a:pt x="71" y="34"/>
                      <a:pt x="71" y="21"/>
                    </a:cubicBezTo>
                    <a:cubicBezTo>
                      <a:pt x="77" y="24"/>
                      <a:pt x="71" y="20"/>
                      <a:pt x="78" y="23"/>
                    </a:cubicBezTo>
                    <a:cubicBezTo>
                      <a:pt x="78" y="24"/>
                      <a:pt x="77" y="24"/>
                      <a:pt x="76" y="25"/>
                    </a:cubicBezTo>
                    <a:cubicBezTo>
                      <a:pt x="79" y="27"/>
                      <a:pt x="80" y="19"/>
                      <a:pt x="82" y="24"/>
                    </a:cubicBezTo>
                    <a:cubicBezTo>
                      <a:pt x="88" y="25"/>
                      <a:pt x="83" y="21"/>
                      <a:pt x="86" y="17"/>
                    </a:cubicBezTo>
                    <a:cubicBezTo>
                      <a:pt x="91" y="18"/>
                      <a:pt x="90" y="20"/>
                      <a:pt x="93" y="25"/>
                    </a:cubicBezTo>
                    <a:cubicBezTo>
                      <a:pt x="93" y="19"/>
                      <a:pt x="97" y="22"/>
                      <a:pt x="99" y="18"/>
                    </a:cubicBezTo>
                    <a:cubicBezTo>
                      <a:pt x="98" y="18"/>
                      <a:pt x="95" y="17"/>
                      <a:pt x="97" y="15"/>
                    </a:cubicBezTo>
                    <a:cubicBezTo>
                      <a:pt x="103" y="15"/>
                      <a:pt x="102" y="10"/>
                      <a:pt x="107" y="8"/>
                    </a:cubicBezTo>
                    <a:cubicBezTo>
                      <a:pt x="111" y="15"/>
                      <a:pt x="102" y="9"/>
                      <a:pt x="107" y="14"/>
                    </a:cubicBezTo>
                    <a:cubicBezTo>
                      <a:pt x="104" y="17"/>
                      <a:pt x="101" y="17"/>
                      <a:pt x="99" y="22"/>
                    </a:cubicBezTo>
                    <a:cubicBezTo>
                      <a:pt x="104" y="22"/>
                      <a:pt x="110" y="20"/>
                      <a:pt x="115" y="17"/>
                    </a:cubicBezTo>
                    <a:cubicBezTo>
                      <a:pt x="118" y="18"/>
                      <a:pt x="114" y="21"/>
                      <a:pt x="116" y="21"/>
                    </a:cubicBezTo>
                    <a:cubicBezTo>
                      <a:pt x="122" y="24"/>
                      <a:pt x="124" y="14"/>
                      <a:pt x="129" y="16"/>
                    </a:cubicBezTo>
                    <a:cubicBezTo>
                      <a:pt x="128" y="20"/>
                      <a:pt x="128" y="20"/>
                      <a:pt x="128" y="20"/>
                    </a:cubicBezTo>
                    <a:cubicBezTo>
                      <a:pt x="130" y="15"/>
                      <a:pt x="138" y="20"/>
                      <a:pt x="142" y="17"/>
                    </a:cubicBezTo>
                    <a:cubicBezTo>
                      <a:pt x="142" y="16"/>
                      <a:pt x="141" y="15"/>
                      <a:pt x="142" y="13"/>
                    </a:cubicBezTo>
                    <a:cubicBezTo>
                      <a:pt x="142" y="22"/>
                      <a:pt x="149" y="8"/>
                      <a:pt x="154" y="14"/>
                    </a:cubicBezTo>
                    <a:cubicBezTo>
                      <a:pt x="153" y="9"/>
                      <a:pt x="158" y="5"/>
                      <a:pt x="161" y="5"/>
                    </a:cubicBezTo>
                    <a:cubicBezTo>
                      <a:pt x="162" y="6"/>
                      <a:pt x="162" y="8"/>
                      <a:pt x="162" y="10"/>
                    </a:cubicBezTo>
                    <a:cubicBezTo>
                      <a:pt x="157" y="7"/>
                      <a:pt x="157" y="16"/>
                      <a:pt x="153" y="19"/>
                    </a:cubicBezTo>
                    <a:cubicBezTo>
                      <a:pt x="157" y="16"/>
                      <a:pt x="162" y="19"/>
                      <a:pt x="165" y="14"/>
                    </a:cubicBezTo>
                    <a:cubicBezTo>
                      <a:pt x="164" y="19"/>
                      <a:pt x="164" y="19"/>
                      <a:pt x="164" y="19"/>
                    </a:cubicBezTo>
                    <a:cubicBezTo>
                      <a:pt x="168" y="19"/>
                      <a:pt x="167" y="9"/>
                      <a:pt x="172" y="13"/>
                    </a:cubicBezTo>
                    <a:cubicBezTo>
                      <a:pt x="172" y="16"/>
                      <a:pt x="172" y="16"/>
                      <a:pt x="172" y="16"/>
                    </a:cubicBezTo>
                    <a:cubicBezTo>
                      <a:pt x="181" y="15"/>
                      <a:pt x="193" y="20"/>
                      <a:pt x="200" y="12"/>
                    </a:cubicBezTo>
                    <a:cubicBezTo>
                      <a:pt x="201" y="10"/>
                      <a:pt x="197" y="4"/>
                      <a:pt x="196" y="2"/>
                    </a:cubicBezTo>
                    <a:cubicBezTo>
                      <a:pt x="192" y="4"/>
                      <a:pt x="189" y="9"/>
                      <a:pt x="186" y="12"/>
                    </a:cubicBezTo>
                    <a:cubicBezTo>
                      <a:pt x="186" y="7"/>
                      <a:pt x="186" y="7"/>
                      <a:pt x="186" y="7"/>
                    </a:cubicBezTo>
                    <a:cubicBezTo>
                      <a:pt x="185" y="10"/>
                      <a:pt x="181" y="12"/>
                      <a:pt x="184" y="15"/>
                    </a:cubicBezTo>
                    <a:cubicBezTo>
                      <a:pt x="181" y="18"/>
                      <a:pt x="181" y="11"/>
                      <a:pt x="178" y="14"/>
                    </a:cubicBezTo>
                    <a:cubicBezTo>
                      <a:pt x="178" y="8"/>
                      <a:pt x="180" y="8"/>
                      <a:pt x="180" y="3"/>
                    </a:cubicBezTo>
                    <a:cubicBezTo>
                      <a:pt x="177" y="6"/>
                      <a:pt x="177" y="6"/>
                      <a:pt x="177" y="6"/>
                    </a:cubicBezTo>
                    <a:cubicBezTo>
                      <a:pt x="178" y="4"/>
                      <a:pt x="175" y="4"/>
                      <a:pt x="176" y="2"/>
                    </a:cubicBezTo>
                    <a:cubicBezTo>
                      <a:pt x="171" y="9"/>
                      <a:pt x="169" y="0"/>
                      <a:pt x="163" y="3"/>
                    </a:cubicBezTo>
                    <a:cubicBezTo>
                      <a:pt x="167" y="4"/>
                      <a:pt x="167" y="4"/>
                      <a:pt x="167" y="4"/>
                    </a:cubicBezTo>
                    <a:cubicBezTo>
                      <a:pt x="167" y="7"/>
                      <a:pt x="165" y="7"/>
                      <a:pt x="164" y="8"/>
                    </a:cubicBezTo>
                    <a:cubicBezTo>
                      <a:pt x="162" y="4"/>
                      <a:pt x="161" y="4"/>
                      <a:pt x="158" y="3"/>
                    </a:cubicBezTo>
                    <a:cubicBezTo>
                      <a:pt x="156" y="5"/>
                      <a:pt x="155" y="10"/>
                      <a:pt x="152" y="11"/>
                    </a:cubicBezTo>
                    <a:cubicBezTo>
                      <a:pt x="152" y="5"/>
                      <a:pt x="146" y="8"/>
                      <a:pt x="145" y="3"/>
                    </a:cubicBezTo>
                    <a:cubicBezTo>
                      <a:pt x="145" y="9"/>
                      <a:pt x="139" y="6"/>
                      <a:pt x="139" y="9"/>
                    </a:cubicBezTo>
                    <a:cubicBezTo>
                      <a:pt x="137" y="10"/>
                      <a:pt x="135" y="10"/>
                      <a:pt x="135" y="7"/>
                    </a:cubicBezTo>
                    <a:cubicBezTo>
                      <a:pt x="136" y="6"/>
                      <a:pt x="136" y="6"/>
                      <a:pt x="136" y="6"/>
                    </a:cubicBezTo>
                    <a:cubicBezTo>
                      <a:pt x="134" y="6"/>
                      <a:pt x="134" y="6"/>
                      <a:pt x="134" y="6"/>
                    </a:cubicBezTo>
                    <a:cubicBezTo>
                      <a:pt x="134" y="4"/>
                      <a:pt x="134" y="4"/>
                      <a:pt x="134" y="4"/>
                    </a:cubicBezTo>
                    <a:cubicBezTo>
                      <a:pt x="133" y="4"/>
                      <a:pt x="133" y="8"/>
                      <a:pt x="131" y="6"/>
                    </a:cubicBezTo>
                    <a:cubicBezTo>
                      <a:pt x="131" y="4"/>
                      <a:pt x="132" y="4"/>
                      <a:pt x="133" y="4"/>
                    </a:cubicBezTo>
                    <a:cubicBezTo>
                      <a:pt x="128" y="3"/>
                      <a:pt x="126" y="12"/>
                      <a:pt x="122" y="8"/>
                    </a:cubicBezTo>
                    <a:cubicBezTo>
                      <a:pt x="122" y="10"/>
                      <a:pt x="117" y="11"/>
                      <a:pt x="118" y="17"/>
                    </a:cubicBezTo>
                    <a:cubicBezTo>
                      <a:pt x="117" y="15"/>
                      <a:pt x="117" y="10"/>
                      <a:pt x="114" y="11"/>
                    </a:cubicBezTo>
                    <a:cubicBezTo>
                      <a:pt x="112" y="16"/>
                      <a:pt x="110" y="9"/>
                      <a:pt x="107" y="13"/>
                    </a:cubicBezTo>
                    <a:cubicBezTo>
                      <a:pt x="110" y="7"/>
                      <a:pt x="107" y="11"/>
                      <a:pt x="110" y="6"/>
                    </a:cubicBezTo>
                    <a:cubicBezTo>
                      <a:pt x="107" y="4"/>
                      <a:pt x="104" y="11"/>
                      <a:pt x="100" y="11"/>
                    </a:cubicBezTo>
                    <a:cubicBezTo>
                      <a:pt x="99" y="7"/>
                      <a:pt x="99" y="7"/>
                      <a:pt x="99" y="7"/>
                    </a:cubicBezTo>
                    <a:cubicBezTo>
                      <a:pt x="98" y="9"/>
                      <a:pt x="96" y="13"/>
                      <a:pt x="94" y="9"/>
                    </a:cubicBezTo>
                    <a:cubicBezTo>
                      <a:pt x="95" y="12"/>
                      <a:pt x="95" y="12"/>
                      <a:pt x="95" y="12"/>
                    </a:cubicBezTo>
                    <a:cubicBezTo>
                      <a:pt x="92" y="11"/>
                      <a:pt x="88" y="12"/>
                      <a:pt x="85" y="9"/>
                    </a:cubicBezTo>
                    <a:cubicBezTo>
                      <a:pt x="82" y="16"/>
                      <a:pt x="82" y="16"/>
                      <a:pt x="82" y="16"/>
                    </a:cubicBezTo>
                    <a:cubicBezTo>
                      <a:pt x="76" y="9"/>
                      <a:pt x="71" y="16"/>
                      <a:pt x="68" y="22"/>
                    </a:cubicBezTo>
                    <a:cubicBezTo>
                      <a:pt x="66" y="22"/>
                      <a:pt x="63" y="21"/>
                      <a:pt x="63" y="20"/>
                    </a:cubicBezTo>
                    <a:cubicBezTo>
                      <a:pt x="65" y="17"/>
                      <a:pt x="65" y="17"/>
                      <a:pt x="65" y="17"/>
                    </a:cubicBezTo>
                    <a:cubicBezTo>
                      <a:pt x="62" y="17"/>
                      <a:pt x="59" y="13"/>
                      <a:pt x="58" y="19"/>
                    </a:cubicBezTo>
                    <a:cubicBezTo>
                      <a:pt x="55" y="21"/>
                      <a:pt x="56" y="16"/>
                      <a:pt x="54" y="15"/>
                    </a:cubicBezTo>
                    <a:cubicBezTo>
                      <a:pt x="49" y="23"/>
                      <a:pt x="38" y="10"/>
                      <a:pt x="37" y="22"/>
                    </a:cubicBezTo>
                    <a:cubicBezTo>
                      <a:pt x="39" y="22"/>
                      <a:pt x="43" y="24"/>
                      <a:pt x="47" y="23"/>
                    </a:cubicBezTo>
                    <a:cubicBezTo>
                      <a:pt x="47" y="25"/>
                      <a:pt x="48" y="27"/>
                      <a:pt x="46" y="28"/>
                    </a:cubicBezTo>
                    <a:cubicBezTo>
                      <a:pt x="42" y="29"/>
                      <a:pt x="40" y="24"/>
                      <a:pt x="36" y="27"/>
                    </a:cubicBezTo>
                    <a:cubicBezTo>
                      <a:pt x="35" y="19"/>
                      <a:pt x="35" y="19"/>
                      <a:pt x="35" y="19"/>
                    </a:cubicBezTo>
                    <a:cubicBezTo>
                      <a:pt x="28" y="12"/>
                      <a:pt x="23" y="31"/>
                      <a:pt x="16" y="2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76" name="Freeform 1570">
                <a:extLst>
                  <a:ext uri="{FF2B5EF4-FFF2-40B4-BE49-F238E27FC236}">
                    <a16:creationId xmlns:a16="http://schemas.microsoft.com/office/drawing/2014/main" xmlns="" id="{26206EA1-3133-FB42-9D44-1FEDB8CF1E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46" y="3192"/>
                <a:ext cx="3" cy="4"/>
              </a:xfrm>
              <a:custGeom>
                <a:avLst/>
                <a:gdLst>
                  <a:gd name="T0" fmla="*/ 3 w 3"/>
                  <a:gd name="T1" fmla="*/ 4 h 4"/>
                  <a:gd name="T2" fmla="*/ 0 w 3"/>
                  <a:gd name="T3" fmla="*/ 0 h 4"/>
                  <a:gd name="T4" fmla="*/ 0 w 3"/>
                  <a:gd name="T5" fmla="*/ 3 h 4"/>
                  <a:gd name="T6" fmla="*/ 3 w 3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4">
                    <a:moveTo>
                      <a:pt x="3" y="4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1" y="3"/>
                      <a:pt x="2" y="3"/>
                      <a:pt x="3" y="4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77" name="Freeform 1571">
                <a:extLst>
                  <a:ext uri="{FF2B5EF4-FFF2-40B4-BE49-F238E27FC236}">
                    <a16:creationId xmlns:a16="http://schemas.microsoft.com/office/drawing/2014/main" xmlns="" id="{22F2D72D-6EF8-C34E-B877-F15EE9C838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45" y="3195"/>
                <a:ext cx="1" cy="2"/>
              </a:xfrm>
              <a:custGeom>
                <a:avLst/>
                <a:gdLst>
                  <a:gd name="T0" fmla="*/ 1 w 1"/>
                  <a:gd name="T1" fmla="*/ 0 h 2"/>
                  <a:gd name="T2" fmla="*/ 0 w 1"/>
                  <a:gd name="T3" fmla="*/ 2 h 2"/>
                  <a:gd name="T4" fmla="*/ 1 w 1"/>
                  <a:gd name="T5" fmla="*/ 1 h 2"/>
                  <a:gd name="T6" fmla="*/ 1 w 1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1" y="2"/>
                      <a:pt x="1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78" name="Freeform 1572">
                <a:extLst>
                  <a:ext uri="{FF2B5EF4-FFF2-40B4-BE49-F238E27FC236}">
                    <a16:creationId xmlns:a16="http://schemas.microsoft.com/office/drawing/2014/main" xmlns="" id="{B2C51A00-AEA9-F14C-811A-08176E9076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90" y="3201"/>
                <a:ext cx="4" cy="2"/>
              </a:xfrm>
              <a:custGeom>
                <a:avLst/>
                <a:gdLst>
                  <a:gd name="T0" fmla="*/ 4 w 4"/>
                  <a:gd name="T1" fmla="*/ 0 h 2"/>
                  <a:gd name="T2" fmla="*/ 0 w 4"/>
                  <a:gd name="T3" fmla="*/ 1 h 2"/>
                  <a:gd name="T4" fmla="*/ 4 w 4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2">
                    <a:moveTo>
                      <a:pt x="4" y="0"/>
                    </a:move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3" y="2"/>
                      <a:pt x="4" y="0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79" name="Freeform 1573">
                <a:extLst>
                  <a:ext uri="{FF2B5EF4-FFF2-40B4-BE49-F238E27FC236}">
                    <a16:creationId xmlns:a16="http://schemas.microsoft.com/office/drawing/2014/main" xmlns="" id="{EDF22F53-E1D2-A442-B83F-1449F416EF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90" y="3203"/>
                <a:ext cx="2" cy="1"/>
              </a:xfrm>
              <a:custGeom>
                <a:avLst/>
                <a:gdLst>
                  <a:gd name="T0" fmla="*/ 0 w 2"/>
                  <a:gd name="T1" fmla="*/ 0 h 1"/>
                  <a:gd name="T2" fmla="*/ 2 w 2"/>
                  <a:gd name="T3" fmla="*/ 1 h 1"/>
                  <a:gd name="T4" fmla="*/ 2 w 2"/>
                  <a:gd name="T5" fmla="*/ 0 h 1"/>
                  <a:gd name="T6" fmla="*/ 0 w 2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80" name="Freeform 1574">
                <a:extLst>
                  <a:ext uri="{FF2B5EF4-FFF2-40B4-BE49-F238E27FC236}">
                    <a16:creationId xmlns:a16="http://schemas.microsoft.com/office/drawing/2014/main" xmlns="" id="{EEEAB23A-5320-5E4C-876F-B7E79DBD87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00" y="3200"/>
                <a:ext cx="90" cy="24"/>
              </a:xfrm>
              <a:custGeom>
                <a:avLst/>
                <a:gdLst>
                  <a:gd name="T0" fmla="*/ 18 w 105"/>
                  <a:gd name="T1" fmla="*/ 15 h 28"/>
                  <a:gd name="T2" fmla="*/ 13 w 105"/>
                  <a:gd name="T3" fmla="*/ 19 h 28"/>
                  <a:gd name="T4" fmla="*/ 9 w 105"/>
                  <a:gd name="T5" fmla="*/ 16 h 28"/>
                  <a:gd name="T6" fmla="*/ 2 w 105"/>
                  <a:gd name="T7" fmla="*/ 24 h 28"/>
                  <a:gd name="T8" fmla="*/ 52 w 105"/>
                  <a:gd name="T9" fmla="*/ 18 h 28"/>
                  <a:gd name="T10" fmla="*/ 50 w 105"/>
                  <a:gd name="T11" fmla="*/ 21 h 28"/>
                  <a:gd name="T12" fmla="*/ 68 w 105"/>
                  <a:gd name="T13" fmla="*/ 15 h 28"/>
                  <a:gd name="T14" fmla="*/ 67 w 105"/>
                  <a:gd name="T15" fmla="*/ 21 h 28"/>
                  <a:gd name="T16" fmla="*/ 79 w 105"/>
                  <a:gd name="T17" fmla="*/ 18 h 28"/>
                  <a:gd name="T18" fmla="*/ 78 w 105"/>
                  <a:gd name="T19" fmla="*/ 15 h 28"/>
                  <a:gd name="T20" fmla="*/ 81 w 105"/>
                  <a:gd name="T21" fmla="*/ 16 h 28"/>
                  <a:gd name="T22" fmla="*/ 81 w 105"/>
                  <a:gd name="T23" fmla="*/ 15 h 28"/>
                  <a:gd name="T24" fmla="*/ 88 w 105"/>
                  <a:gd name="T25" fmla="*/ 14 h 28"/>
                  <a:gd name="T26" fmla="*/ 86 w 105"/>
                  <a:gd name="T27" fmla="*/ 16 h 28"/>
                  <a:gd name="T28" fmla="*/ 91 w 105"/>
                  <a:gd name="T29" fmla="*/ 13 h 28"/>
                  <a:gd name="T30" fmla="*/ 91 w 105"/>
                  <a:gd name="T31" fmla="*/ 17 h 28"/>
                  <a:gd name="T32" fmla="*/ 105 w 105"/>
                  <a:gd name="T33" fmla="*/ 10 h 28"/>
                  <a:gd name="T34" fmla="*/ 105 w 105"/>
                  <a:gd name="T35" fmla="*/ 6 h 28"/>
                  <a:gd name="T36" fmla="*/ 94 w 105"/>
                  <a:gd name="T37" fmla="*/ 11 h 28"/>
                  <a:gd name="T38" fmla="*/ 95 w 105"/>
                  <a:gd name="T39" fmla="*/ 11 h 28"/>
                  <a:gd name="T40" fmla="*/ 88 w 105"/>
                  <a:gd name="T41" fmla="*/ 13 h 28"/>
                  <a:gd name="T42" fmla="*/ 92 w 105"/>
                  <a:gd name="T43" fmla="*/ 7 h 28"/>
                  <a:gd name="T44" fmla="*/ 79 w 105"/>
                  <a:gd name="T45" fmla="*/ 4 h 28"/>
                  <a:gd name="T46" fmla="*/ 80 w 105"/>
                  <a:gd name="T47" fmla="*/ 4 h 28"/>
                  <a:gd name="T48" fmla="*/ 76 w 105"/>
                  <a:gd name="T49" fmla="*/ 6 h 28"/>
                  <a:gd name="T50" fmla="*/ 79 w 105"/>
                  <a:gd name="T51" fmla="*/ 8 h 28"/>
                  <a:gd name="T52" fmla="*/ 77 w 105"/>
                  <a:gd name="T53" fmla="*/ 15 h 28"/>
                  <a:gd name="T54" fmla="*/ 73 w 105"/>
                  <a:gd name="T55" fmla="*/ 15 h 28"/>
                  <a:gd name="T56" fmla="*/ 75 w 105"/>
                  <a:gd name="T57" fmla="*/ 9 h 28"/>
                  <a:gd name="T58" fmla="*/ 73 w 105"/>
                  <a:gd name="T59" fmla="*/ 12 h 28"/>
                  <a:gd name="T60" fmla="*/ 68 w 105"/>
                  <a:gd name="T61" fmla="*/ 6 h 28"/>
                  <a:gd name="T62" fmla="*/ 68 w 105"/>
                  <a:gd name="T63" fmla="*/ 12 h 28"/>
                  <a:gd name="T64" fmla="*/ 48 w 105"/>
                  <a:gd name="T65" fmla="*/ 14 h 28"/>
                  <a:gd name="T66" fmla="*/ 51 w 105"/>
                  <a:gd name="T67" fmla="*/ 10 h 28"/>
                  <a:gd name="T68" fmla="*/ 47 w 105"/>
                  <a:gd name="T69" fmla="*/ 14 h 28"/>
                  <a:gd name="T70" fmla="*/ 34 w 105"/>
                  <a:gd name="T71" fmla="*/ 13 h 28"/>
                  <a:gd name="T72" fmla="*/ 35 w 105"/>
                  <a:gd name="T73" fmla="*/ 15 h 28"/>
                  <a:gd name="T74" fmla="*/ 22 w 105"/>
                  <a:gd name="T75" fmla="*/ 15 h 28"/>
                  <a:gd name="T76" fmla="*/ 22 w 105"/>
                  <a:gd name="T77" fmla="*/ 15 h 28"/>
                  <a:gd name="T78" fmla="*/ 16 w 105"/>
                  <a:gd name="T79" fmla="*/ 21 h 28"/>
                  <a:gd name="T80" fmla="*/ 18 w 105"/>
                  <a:gd name="T81" fmla="*/ 15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05" h="28">
                    <a:moveTo>
                      <a:pt x="18" y="15"/>
                    </a:moveTo>
                    <a:cubicBezTo>
                      <a:pt x="13" y="19"/>
                      <a:pt x="13" y="19"/>
                      <a:pt x="13" y="19"/>
                    </a:cubicBezTo>
                    <a:cubicBezTo>
                      <a:pt x="13" y="17"/>
                      <a:pt x="7" y="20"/>
                      <a:pt x="9" y="16"/>
                    </a:cubicBezTo>
                    <a:cubicBezTo>
                      <a:pt x="6" y="21"/>
                      <a:pt x="0" y="16"/>
                      <a:pt x="2" y="24"/>
                    </a:cubicBezTo>
                    <a:cubicBezTo>
                      <a:pt x="16" y="21"/>
                      <a:pt x="36" y="25"/>
                      <a:pt x="52" y="18"/>
                    </a:cubicBezTo>
                    <a:cubicBezTo>
                      <a:pt x="50" y="21"/>
                      <a:pt x="50" y="21"/>
                      <a:pt x="50" y="21"/>
                    </a:cubicBezTo>
                    <a:cubicBezTo>
                      <a:pt x="58" y="15"/>
                      <a:pt x="62" y="28"/>
                      <a:pt x="68" y="15"/>
                    </a:cubicBezTo>
                    <a:cubicBezTo>
                      <a:pt x="67" y="21"/>
                      <a:pt x="67" y="21"/>
                      <a:pt x="67" y="21"/>
                    </a:cubicBezTo>
                    <a:cubicBezTo>
                      <a:pt x="72" y="23"/>
                      <a:pt x="74" y="12"/>
                      <a:pt x="79" y="18"/>
                    </a:cubicBezTo>
                    <a:cubicBezTo>
                      <a:pt x="78" y="15"/>
                      <a:pt x="78" y="15"/>
                      <a:pt x="78" y="15"/>
                    </a:cubicBezTo>
                    <a:cubicBezTo>
                      <a:pt x="79" y="15"/>
                      <a:pt x="80" y="16"/>
                      <a:pt x="81" y="16"/>
                    </a:cubicBezTo>
                    <a:cubicBezTo>
                      <a:pt x="81" y="15"/>
                      <a:pt x="81" y="15"/>
                      <a:pt x="81" y="15"/>
                    </a:cubicBezTo>
                    <a:cubicBezTo>
                      <a:pt x="83" y="13"/>
                      <a:pt x="85" y="13"/>
                      <a:pt x="88" y="14"/>
                    </a:cubicBezTo>
                    <a:cubicBezTo>
                      <a:pt x="88" y="16"/>
                      <a:pt x="87" y="15"/>
                      <a:pt x="86" y="16"/>
                    </a:cubicBezTo>
                    <a:cubicBezTo>
                      <a:pt x="87" y="18"/>
                      <a:pt x="89" y="13"/>
                      <a:pt x="91" y="13"/>
                    </a:cubicBezTo>
                    <a:cubicBezTo>
                      <a:pt x="93" y="15"/>
                      <a:pt x="91" y="16"/>
                      <a:pt x="91" y="17"/>
                    </a:cubicBezTo>
                    <a:cubicBezTo>
                      <a:pt x="98" y="14"/>
                      <a:pt x="101" y="20"/>
                      <a:pt x="105" y="10"/>
                    </a:cubicBezTo>
                    <a:cubicBezTo>
                      <a:pt x="105" y="9"/>
                      <a:pt x="103" y="7"/>
                      <a:pt x="105" y="6"/>
                    </a:cubicBezTo>
                    <a:cubicBezTo>
                      <a:pt x="101" y="4"/>
                      <a:pt x="98" y="8"/>
                      <a:pt x="94" y="11"/>
                    </a:cubicBezTo>
                    <a:cubicBezTo>
                      <a:pt x="95" y="11"/>
                      <a:pt x="95" y="11"/>
                      <a:pt x="95" y="11"/>
                    </a:cubicBezTo>
                    <a:cubicBezTo>
                      <a:pt x="93" y="20"/>
                      <a:pt x="92" y="9"/>
                      <a:pt x="88" y="13"/>
                    </a:cubicBezTo>
                    <a:cubicBezTo>
                      <a:pt x="89" y="9"/>
                      <a:pt x="91" y="9"/>
                      <a:pt x="92" y="7"/>
                    </a:cubicBezTo>
                    <a:cubicBezTo>
                      <a:pt x="85" y="0"/>
                      <a:pt x="84" y="13"/>
                      <a:pt x="79" y="4"/>
                    </a:cubicBezTo>
                    <a:cubicBezTo>
                      <a:pt x="80" y="4"/>
                      <a:pt x="80" y="4"/>
                      <a:pt x="80" y="4"/>
                    </a:cubicBezTo>
                    <a:cubicBezTo>
                      <a:pt x="79" y="3"/>
                      <a:pt x="78" y="5"/>
                      <a:pt x="76" y="6"/>
                    </a:cubicBezTo>
                    <a:cubicBezTo>
                      <a:pt x="77" y="7"/>
                      <a:pt x="78" y="7"/>
                      <a:pt x="79" y="8"/>
                    </a:cubicBezTo>
                    <a:cubicBezTo>
                      <a:pt x="78" y="9"/>
                      <a:pt x="77" y="13"/>
                      <a:pt x="77" y="15"/>
                    </a:cubicBezTo>
                    <a:cubicBezTo>
                      <a:pt x="75" y="11"/>
                      <a:pt x="75" y="17"/>
                      <a:pt x="73" y="15"/>
                    </a:cubicBezTo>
                    <a:cubicBezTo>
                      <a:pt x="72" y="11"/>
                      <a:pt x="74" y="12"/>
                      <a:pt x="75" y="9"/>
                    </a:cubicBezTo>
                    <a:cubicBezTo>
                      <a:pt x="73" y="12"/>
                      <a:pt x="73" y="12"/>
                      <a:pt x="73" y="12"/>
                    </a:cubicBezTo>
                    <a:cubicBezTo>
                      <a:pt x="70" y="13"/>
                      <a:pt x="70" y="8"/>
                      <a:pt x="68" y="6"/>
                    </a:cubicBezTo>
                    <a:cubicBezTo>
                      <a:pt x="66" y="9"/>
                      <a:pt x="70" y="8"/>
                      <a:pt x="68" y="12"/>
                    </a:cubicBezTo>
                    <a:cubicBezTo>
                      <a:pt x="65" y="8"/>
                      <a:pt x="53" y="10"/>
                      <a:pt x="48" y="14"/>
                    </a:cubicBezTo>
                    <a:cubicBezTo>
                      <a:pt x="50" y="13"/>
                      <a:pt x="48" y="9"/>
                      <a:pt x="51" y="10"/>
                    </a:cubicBezTo>
                    <a:cubicBezTo>
                      <a:pt x="50" y="9"/>
                      <a:pt x="47" y="11"/>
                      <a:pt x="47" y="14"/>
                    </a:cubicBezTo>
                    <a:cubicBezTo>
                      <a:pt x="43" y="17"/>
                      <a:pt x="38" y="15"/>
                      <a:pt x="34" y="13"/>
                    </a:cubicBezTo>
                    <a:cubicBezTo>
                      <a:pt x="35" y="15"/>
                      <a:pt x="35" y="15"/>
                      <a:pt x="35" y="15"/>
                    </a:cubicBezTo>
                    <a:cubicBezTo>
                      <a:pt x="32" y="21"/>
                      <a:pt x="28" y="12"/>
                      <a:pt x="22" y="15"/>
                    </a:cubicBezTo>
                    <a:cubicBezTo>
                      <a:pt x="22" y="15"/>
                      <a:pt x="22" y="15"/>
                      <a:pt x="22" y="15"/>
                    </a:cubicBezTo>
                    <a:cubicBezTo>
                      <a:pt x="21" y="16"/>
                      <a:pt x="19" y="23"/>
                      <a:pt x="16" y="21"/>
                    </a:cubicBezTo>
                    <a:cubicBezTo>
                      <a:pt x="17" y="18"/>
                      <a:pt x="18" y="18"/>
                      <a:pt x="18" y="15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81" name="Freeform 1575">
                <a:extLst>
                  <a:ext uri="{FF2B5EF4-FFF2-40B4-BE49-F238E27FC236}">
                    <a16:creationId xmlns:a16="http://schemas.microsoft.com/office/drawing/2014/main" xmlns="" id="{3DB3BF73-AAAA-024B-99CD-41B455F95D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6" y="3214"/>
                <a:ext cx="4" cy="8"/>
              </a:xfrm>
              <a:custGeom>
                <a:avLst/>
                <a:gdLst>
                  <a:gd name="T0" fmla="*/ 3 w 5"/>
                  <a:gd name="T1" fmla="*/ 5 h 9"/>
                  <a:gd name="T2" fmla="*/ 5 w 5"/>
                  <a:gd name="T3" fmla="*/ 1 h 9"/>
                  <a:gd name="T4" fmla="*/ 1 w 5"/>
                  <a:gd name="T5" fmla="*/ 8 h 9"/>
                  <a:gd name="T6" fmla="*/ 4 w 5"/>
                  <a:gd name="T7" fmla="*/ 7 h 9"/>
                  <a:gd name="T8" fmla="*/ 3 w 5"/>
                  <a:gd name="T9" fmla="*/ 5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9">
                    <a:moveTo>
                      <a:pt x="3" y="5"/>
                    </a:moveTo>
                    <a:cubicBezTo>
                      <a:pt x="5" y="1"/>
                      <a:pt x="5" y="1"/>
                      <a:pt x="5" y="1"/>
                    </a:cubicBezTo>
                    <a:cubicBezTo>
                      <a:pt x="3" y="0"/>
                      <a:pt x="0" y="5"/>
                      <a:pt x="1" y="8"/>
                    </a:cubicBezTo>
                    <a:cubicBezTo>
                      <a:pt x="2" y="7"/>
                      <a:pt x="4" y="9"/>
                      <a:pt x="4" y="7"/>
                    </a:cubicBezTo>
                    <a:cubicBezTo>
                      <a:pt x="4" y="6"/>
                      <a:pt x="4" y="5"/>
                      <a:pt x="3" y="5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82" name="Freeform 1576">
                <a:extLst>
                  <a:ext uri="{FF2B5EF4-FFF2-40B4-BE49-F238E27FC236}">
                    <a16:creationId xmlns:a16="http://schemas.microsoft.com/office/drawing/2014/main" xmlns="" id="{023D5757-ABCB-6746-945B-7A86157BDF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50" y="3210"/>
                <a:ext cx="47" cy="15"/>
              </a:xfrm>
              <a:custGeom>
                <a:avLst/>
                <a:gdLst>
                  <a:gd name="T0" fmla="*/ 20 w 55"/>
                  <a:gd name="T1" fmla="*/ 8 h 17"/>
                  <a:gd name="T2" fmla="*/ 19 w 55"/>
                  <a:gd name="T3" fmla="*/ 11 h 17"/>
                  <a:gd name="T4" fmla="*/ 39 w 55"/>
                  <a:gd name="T5" fmla="*/ 14 h 17"/>
                  <a:gd name="T6" fmla="*/ 46 w 55"/>
                  <a:gd name="T7" fmla="*/ 8 h 17"/>
                  <a:gd name="T8" fmla="*/ 47 w 55"/>
                  <a:gd name="T9" fmla="*/ 12 h 17"/>
                  <a:gd name="T10" fmla="*/ 53 w 55"/>
                  <a:gd name="T11" fmla="*/ 7 h 17"/>
                  <a:gd name="T12" fmla="*/ 50 w 55"/>
                  <a:gd name="T13" fmla="*/ 9 h 17"/>
                  <a:gd name="T14" fmla="*/ 50 w 55"/>
                  <a:gd name="T15" fmla="*/ 7 h 17"/>
                  <a:gd name="T16" fmla="*/ 47 w 55"/>
                  <a:gd name="T17" fmla="*/ 8 h 17"/>
                  <a:gd name="T18" fmla="*/ 48 w 55"/>
                  <a:gd name="T19" fmla="*/ 5 h 17"/>
                  <a:gd name="T20" fmla="*/ 38 w 55"/>
                  <a:gd name="T21" fmla="*/ 10 h 17"/>
                  <a:gd name="T22" fmla="*/ 39 w 55"/>
                  <a:gd name="T23" fmla="*/ 5 h 17"/>
                  <a:gd name="T24" fmla="*/ 29 w 55"/>
                  <a:gd name="T25" fmla="*/ 2 h 17"/>
                  <a:gd name="T26" fmla="*/ 30 w 55"/>
                  <a:gd name="T27" fmla="*/ 4 h 17"/>
                  <a:gd name="T28" fmla="*/ 31 w 55"/>
                  <a:gd name="T29" fmla="*/ 8 h 17"/>
                  <a:gd name="T30" fmla="*/ 28 w 55"/>
                  <a:gd name="T31" fmla="*/ 2 h 17"/>
                  <a:gd name="T32" fmla="*/ 10 w 55"/>
                  <a:gd name="T33" fmla="*/ 3 h 17"/>
                  <a:gd name="T34" fmla="*/ 5 w 55"/>
                  <a:gd name="T35" fmla="*/ 10 h 17"/>
                  <a:gd name="T36" fmla="*/ 7 w 55"/>
                  <a:gd name="T37" fmla="*/ 5 h 17"/>
                  <a:gd name="T38" fmla="*/ 4 w 55"/>
                  <a:gd name="T39" fmla="*/ 3 h 17"/>
                  <a:gd name="T40" fmla="*/ 0 w 55"/>
                  <a:gd name="T41" fmla="*/ 12 h 17"/>
                  <a:gd name="T42" fmla="*/ 20 w 55"/>
                  <a:gd name="T43" fmla="*/ 8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55" h="17">
                    <a:moveTo>
                      <a:pt x="20" y="8"/>
                    </a:moveTo>
                    <a:cubicBezTo>
                      <a:pt x="19" y="8"/>
                      <a:pt x="19" y="10"/>
                      <a:pt x="19" y="11"/>
                    </a:cubicBezTo>
                    <a:cubicBezTo>
                      <a:pt x="27" y="11"/>
                      <a:pt x="36" y="11"/>
                      <a:pt x="39" y="14"/>
                    </a:cubicBezTo>
                    <a:cubicBezTo>
                      <a:pt x="42" y="15"/>
                      <a:pt x="43" y="9"/>
                      <a:pt x="46" y="8"/>
                    </a:cubicBezTo>
                    <a:cubicBezTo>
                      <a:pt x="47" y="12"/>
                      <a:pt x="47" y="12"/>
                      <a:pt x="47" y="12"/>
                    </a:cubicBezTo>
                    <a:cubicBezTo>
                      <a:pt x="49" y="9"/>
                      <a:pt x="55" y="14"/>
                      <a:pt x="53" y="7"/>
                    </a:cubicBezTo>
                    <a:cubicBezTo>
                      <a:pt x="53" y="7"/>
                      <a:pt x="51" y="10"/>
                      <a:pt x="50" y="9"/>
                    </a:cubicBezTo>
                    <a:cubicBezTo>
                      <a:pt x="50" y="7"/>
                      <a:pt x="50" y="7"/>
                      <a:pt x="50" y="7"/>
                    </a:cubicBezTo>
                    <a:cubicBezTo>
                      <a:pt x="47" y="8"/>
                      <a:pt x="47" y="8"/>
                      <a:pt x="47" y="8"/>
                    </a:cubicBezTo>
                    <a:cubicBezTo>
                      <a:pt x="48" y="5"/>
                      <a:pt x="48" y="5"/>
                      <a:pt x="48" y="5"/>
                    </a:cubicBezTo>
                    <a:cubicBezTo>
                      <a:pt x="43" y="0"/>
                      <a:pt x="44" y="13"/>
                      <a:pt x="38" y="10"/>
                    </a:cubicBezTo>
                    <a:cubicBezTo>
                      <a:pt x="39" y="5"/>
                      <a:pt x="39" y="5"/>
                      <a:pt x="39" y="5"/>
                    </a:cubicBezTo>
                    <a:cubicBezTo>
                      <a:pt x="35" y="4"/>
                      <a:pt x="33" y="6"/>
                      <a:pt x="29" y="2"/>
                    </a:cubicBezTo>
                    <a:cubicBezTo>
                      <a:pt x="29" y="2"/>
                      <a:pt x="29" y="5"/>
                      <a:pt x="30" y="4"/>
                    </a:cubicBezTo>
                    <a:cubicBezTo>
                      <a:pt x="30" y="4"/>
                      <a:pt x="31" y="6"/>
                      <a:pt x="31" y="8"/>
                    </a:cubicBezTo>
                    <a:cubicBezTo>
                      <a:pt x="24" y="12"/>
                      <a:pt x="32" y="5"/>
                      <a:pt x="28" y="2"/>
                    </a:cubicBezTo>
                    <a:cubicBezTo>
                      <a:pt x="22" y="6"/>
                      <a:pt x="12" y="8"/>
                      <a:pt x="10" y="3"/>
                    </a:cubicBezTo>
                    <a:cubicBezTo>
                      <a:pt x="12" y="7"/>
                      <a:pt x="8" y="10"/>
                      <a:pt x="5" y="10"/>
                    </a:cubicBezTo>
                    <a:cubicBezTo>
                      <a:pt x="4" y="7"/>
                      <a:pt x="7" y="6"/>
                      <a:pt x="7" y="5"/>
                    </a:cubicBezTo>
                    <a:cubicBezTo>
                      <a:pt x="6" y="4"/>
                      <a:pt x="5" y="2"/>
                      <a:pt x="4" y="3"/>
                    </a:cubicBezTo>
                    <a:cubicBezTo>
                      <a:pt x="5" y="6"/>
                      <a:pt x="3" y="11"/>
                      <a:pt x="0" y="12"/>
                    </a:cubicBezTo>
                    <a:cubicBezTo>
                      <a:pt x="6" y="17"/>
                      <a:pt x="13" y="6"/>
                      <a:pt x="20" y="8"/>
                    </a:cubicBez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83" name="Freeform 1577">
                <a:extLst>
                  <a:ext uri="{FF2B5EF4-FFF2-40B4-BE49-F238E27FC236}">
                    <a16:creationId xmlns:a16="http://schemas.microsoft.com/office/drawing/2014/main" xmlns="" id="{D4097884-1944-2C48-B6C5-77FDE12EEE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63" y="3220"/>
                <a:ext cx="3" cy="1"/>
              </a:xfrm>
              <a:custGeom>
                <a:avLst/>
                <a:gdLst>
                  <a:gd name="T0" fmla="*/ 1 w 3"/>
                  <a:gd name="T1" fmla="*/ 1 h 1"/>
                  <a:gd name="T2" fmla="*/ 3 w 3"/>
                  <a:gd name="T3" fmla="*/ 0 h 1"/>
                  <a:gd name="T4" fmla="*/ 0 w 3"/>
                  <a:gd name="T5" fmla="*/ 0 h 1"/>
                  <a:gd name="T6" fmla="*/ 1 w 3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1">
                    <a:moveTo>
                      <a:pt x="1" y="1"/>
                    </a:moveTo>
                    <a:lnTo>
                      <a:pt x="3" y="0"/>
                    </a:lnTo>
                    <a:lnTo>
                      <a:pt x="0" y="0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A0E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84" name="Freeform 1578">
                <a:extLst>
                  <a:ext uri="{FF2B5EF4-FFF2-40B4-BE49-F238E27FC236}">
                    <a16:creationId xmlns:a16="http://schemas.microsoft.com/office/drawing/2014/main" xmlns="" id="{BD145529-7406-4B46-852B-22DB36BD17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5" y="2662"/>
                <a:ext cx="574" cy="427"/>
              </a:xfrm>
              <a:custGeom>
                <a:avLst/>
                <a:gdLst>
                  <a:gd name="T0" fmla="*/ 14 w 666"/>
                  <a:gd name="T1" fmla="*/ 36 h 495"/>
                  <a:gd name="T2" fmla="*/ 17 w 666"/>
                  <a:gd name="T3" fmla="*/ 5 h 495"/>
                  <a:gd name="T4" fmla="*/ 51 w 666"/>
                  <a:gd name="T5" fmla="*/ 7 h 495"/>
                  <a:gd name="T6" fmla="*/ 232 w 666"/>
                  <a:gd name="T7" fmla="*/ 13 h 495"/>
                  <a:gd name="T8" fmla="*/ 396 w 666"/>
                  <a:gd name="T9" fmla="*/ 25 h 495"/>
                  <a:gd name="T10" fmla="*/ 550 w 666"/>
                  <a:gd name="T11" fmla="*/ 27 h 495"/>
                  <a:gd name="T12" fmla="*/ 603 w 666"/>
                  <a:gd name="T13" fmla="*/ 17 h 495"/>
                  <a:gd name="T14" fmla="*/ 644 w 666"/>
                  <a:gd name="T15" fmla="*/ 12 h 495"/>
                  <a:gd name="T16" fmla="*/ 650 w 666"/>
                  <a:gd name="T17" fmla="*/ 82 h 495"/>
                  <a:gd name="T18" fmla="*/ 653 w 666"/>
                  <a:gd name="T19" fmla="*/ 153 h 495"/>
                  <a:gd name="T20" fmla="*/ 659 w 666"/>
                  <a:gd name="T21" fmla="*/ 339 h 495"/>
                  <a:gd name="T22" fmla="*/ 657 w 666"/>
                  <a:gd name="T23" fmla="*/ 427 h 495"/>
                  <a:gd name="T24" fmla="*/ 645 w 666"/>
                  <a:gd name="T25" fmla="*/ 485 h 495"/>
                  <a:gd name="T26" fmla="*/ 583 w 666"/>
                  <a:gd name="T27" fmla="*/ 493 h 495"/>
                  <a:gd name="T28" fmla="*/ 497 w 666"/>
                  <a:gd name="T29" fmla="*/ 491 h 495"/>
                  <a:gd name="T30" fmla="*/ 421 w 666"/>
                  <a:gd name="T31" fmla="*/ 487 h 495"/>
                  <a:gd name="T32" fmla="*/ 331 w 666"/>
                  <a:gd name="T33" fmla="*/ 487 h 495"/>
                  <a:gd name="T34" fmla="*/ 6 w 666"/>
                  <a:gd name="T35" fmla="*/ 470 h 495"/>
                  <a:gd name="T36" fmla="*/ 11 w 666"/>
                  <a:gd name="T37" fmla="*/ 318 h 495"/>
                  <a:gd name="T38" fmla="*/ 36 w 666"/>
                  <a:gd name="T39" fmla="*/ 249 h 495"/>
                  <a:gd name="T40" fmla="*/ 31 w 666"/>
                  <a:gd name="T41" fmla="*/ 223 h 495"/>
                  <a:gd name="T42" fmla="*/ 17 w 666"/>
                  <a:gd name="T43" fmla="*/ 200 h 495"/>
                  <a:gd name="T44" fmla="*/ 1 w 666"/>
                  <a:gd name="T45" fmla="*/ 178 h 495"/>
                  <a:gd name="T46" fmla="*/ 15 w 666"/>
                  <a:gd name="T47" fmla="*/ 144 h 495"/>
                  <a:gd name="T48" fmla="*/ 14 w 666"/>
                  <a:gd name="T49" fmla="*/ 36 h 4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666" h="495">
                    <a:moveTo>
                      <a:pt x="14" y="36"/>
                    </a:moveTo>
                    <a:cubicBezTo>
                      <a:pt x="14" y="29"/>
                      <a:pt x="11" y="10"/>
                      <a:pt x="17" y="5"/>
                    </a:cubicBezTo>
                    <a:cubicBezTo>
                      <a:pt x="24" y="0"/>
                      <a:pt x="43" y="7"/>
                      <a:pt x="51" y="7"/>
                    </a:cubicBezTo>
                    <a:cubicBezTo>
                      <a:pt x="111" y="6"/>
                      <a:pt x="172" y="8"/>
                      <a:pt x="232" y="13"/>
                    </a:cubicBezTo>
                    <a:cubicBezTo>
                      <a:pt x="286" y="18"/>
                      <a:pt x="341" y="19"/>
                      <a:pt x="396" y="25"/>
                    </a:cubicBezTo>
                    <a:cubicBezTo>
                      <a:pt x="449" y="30"/>
                      <a:pt x="497" y="35"/>
                      <a:pt x="550" y="27"/>
                    </a:cubicBezTo>
                    <a:cubicBezTo>
                      <a:pt x="567" y="25"/>
                      <a:pt x="585" y="23"/>
                      <a:pt x="603" y="17"/>
                    </a:cubicBezTo>
                    <a:cubicBezTo>
                      <a:pt x="616" y="13"/>
                      <a:pt x="631" y="16"/>
                      <a:pt x="644" y="12"/>
                    </a:cubicBezTo>
                    <a:cubicBezTo>
                      <a:pt x="645" y="35"/>
                      <a:pt x="648" y="58"/>
                      <a:pt x="650" y="82"/>
                    </a:cubicBezTo>
                    <a:cubicBezTo>
                      <a:pt x="652" y="105"/>
                      <a:pt x="652" y="129"/>
                      <a:pt x="653" y="153"/>
                    </a:cubicBezTo>
                    <a:cubicBezTo>
                      <a:pt x="656" y="215"/>
                      <a:pt x="659" y="277"/>
                      <a:pt x="659" y="339"/>
                    </a:cubicBezTo>
                    <a:cubicBezTo>
                      <a:pt x="659" y="369"/>
                      <a:pt x="659" y="398"/>
                      <a:pt x="657" y="427"/>
                    </a:cubicBezTo>
                    <a:cubicBezTo>
                      <a:pt x="655" y="445"/>
                      <a:pt x="666" y="475"/>
                      <a:pt x="645" y="485"/>
                    </a:cubicBezTo>
                    <a:cubicBezTo>
                      <a:pt x="627" y="493"/>
                      <a:pt x="604" y="492"/>
                      <a:pt x="583" y="493"/>
                    </a:cubicBezTo>
                    <a:cubicBezTo>
                      <a:pt x="555" y="495"/>
                      <a:pt x="526" y="489"/>
                      <a:pt x="497" y="491"/>
                    </a:cubicBezTo>
                    <a:cubicBezTo>
                      <a:pt x="470" y="492"/>
                      <a:pt x="447" y="491"/>
                      <a:pt x="421" y="487"/>
                    </a:cubicBezTo>
                    <a:cubicBezTo>
                      <a:pt x="391" y="483"/>
                      <a:pt x="361" y="489"/>
                      <a:pt x="331" y="487"/>
                    </a:cubicBezTo>
                    <a:cubicBezTo>
                      <a:pt x="223" y="478"/>
                      <a:pt x="115" y="475"/>
                      <a:pt x="6" y="470"/>
                    </a:cubicBezTo>
                    <a:cubicBezTo>
                      <a:pt x="10" y="420"/>
                      <a:pt x="13" y="369"/>
                      <a:pt x="11" y="318"/>
                    </a:cubicBezTo>
                    <a:cubicBezTo>
                      <a:pt x="11" y="292"/>
                      <a:pt x="27" y="274"/>
                      <a:pt x="36" y="249"/>
                    </a:cubicBezTo>
                    <a:cubicBezTo>
                      <a:pt x="40" y="237"/>
                      <a:pt x="37" y="234"/>
                      <a:pt x="31" y="223"/>
                    </a:cubicBezTo>
                    <a:cubicBezTo>
                      <a:pt x="26" y="215"/>
                      <a:pt x="22" y="207"/>
                      <a:pt x="17" y="200"/>
                    </a:cubicBezTo>
                    <a:cubicBezTo>
                      <a:pt x="14" y="194"/>
                      <a:pt x="2" y="185"/>
                      <a:pt x="1" y="178"/>
                    </a:cubicBezTo>
                    <a:cubicBezTo>
                      <a:pt x="0" y="169"/>
                      <a:pt x="13" y="155"/>
                      <a:pt x="15" y="144"/>
                    </a:cubicBezTo>
                    <a:cubicBezTo>
                      <a:pt x="20" y="108"/>
                      <a:pt x="14" y="72"/>
                      <a:pt x="14" y="36"/>
                    </a:cubicBezTo>
                    <a:close/>
                  </a:path>
                </a:pathLst>
              </a:custGeom>
              <a:solidFill>
                <a:srgbClr val="DEF7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85" name="Freeform 1579">
                <a:extLst>
                  <a:ext uri="{FF2B5EF4-FFF2-40B4-BE49-F238E27FC236}">
                    <a16:creationId xmlns:a16="http://schemas.microsoft.com/office/drawing/2014/main" xmlns="" id="{76EC4C9A-F76B-DA4E-9DF6-08A0FC4F01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07" y="2565"/>
                <a:ext cx="150" cy="86"/>
              </a:xfrm>
              <a:custGeom>
                <a:avLst/>
                <a:gdLst>
                  <a:gd name="T0" fmla="*/ 0 w 174"/>
                  <a:gd name="T1" fmla="*/ 6 h 100"/>
                  <a:gd name="T2" fmla="*/ 43 w 174"/>
                  <a:gd name="T3" fmla="*/ 62 h 100"/>
                  <a:gd name="T4" fmla="*/ 92 w 174"/>
                  <a:gd name="T5" fmla="*/ 100 h 100"/>
                  <a:gd name="T6" fmla="*/ 131 w 174"/>
                  <a:gd name="T7" fmla="*/ 55 h 100"/>
                  <a:gd name="T8" fmla="*/ 174 w 174"/>
                  <a:gd name="T9" fmla="*/ 10 h 100"/>
                  <a:gd name="T10" fmla="*/ 87 w 174"/>
                  <a:gd name="T11" fmla="*/ 12 h 100"/>
                  <a:gd name="T12" fmla="*/ 46 w 174"/>
                  <a:gd name="T13" fmla="*/ 6 h 100"/>
                  <a:gd name="T14" fmla="*/ 5 w 174"/>
                  <a:gd name="T15" fmla="*/ 4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74" h="100">
                    <a:moveTo>
                      <a:pt x="0" y="6"/>
                    </a:moveTo>
                    <a:cubicBezTo>
                      <a:pt x="14" y="20"/>
                      <a:pt x="26" y="45"/>
                      <a:pt x="43" y="62"/>
                    </a:cubicBezTo>
                    <a:cubicBezTo>
                      <a:pt x="57" y="74"/>
                      <a:pt x="75" y="92"/>
                      <a:pt x="92" y="100"/>
                    </a:cubicBezTo>
                    <a:cubicBezTo>
                      <a:pt x="105" y="84"/>
                      <a:pt x="116" y="69"/>
                      <a:pt x="131" y="55"/>
                    </a:cubicBezTo>
                    <a:cubicBezTo>
                      <a:pt x="145" y="42"/>
                      <a:pt x="165" y="26"/>
                      <a:pt x="174" y="10"/>
                    </a:cubicBezTo>
                    <a:cubicBezTo>
                      <a:pt x="146" y="5"/>
                      <a:pt x="116" y="16"/>
                      <a:pt x="87" y="12"/>
                    </a:cubicBezTo>
                    <a:cubicBezTo>
                      <a:pt x="74" y="10"/>
                      <a:pt x="60" y="8"/>
                      <a:pt x="46" y="6"/>
                    </a:cubicBezTo>
                    <a:cubicBezTo>
                      <a:pt x="36" y="5"/>
                      <a:pt x="13" y="0"/>
                      <a:pt x="5" y="4"/>
                    </a:cubicBezTo>
                  </a:path>
                </a:pathLst>
              </a:custGeom>
              <a:solidFill>
                <a:srgbClr val="ADD57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86" name="Freeform 1580">
                <a:extLst>
                  <a:ext uri="{FF2B5EF4-FFF2-40B4-BE49-F238E27FC236}">
                    <a16:creationId xmlns:a16="http://schemas.microsoft.com/office/drawing/2014/main" xmlns="" id="{83EDA339-5E0D-DE40-9C40-FFB7A75AB6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38" y="1936"/>
                <a:ext cx="912" cy="651"/>
              </a:xfrm>
              <a:custGeom>
                <a:avLst/>
                <a:gdLst>
                  <a:gd name="T0" fmla="*/ 1030 w 1058"/>
                  <a:gd name="T1" fmla="*/ 81 h 755"/>
                  <a:gd name="T2" fmla="*/ 966 w 1058"/>
                  <a:gd name="T3" fmla="*/ 38 h 755"/>
                  <a:gd name="T4" fmla="*/ 891 w 1058"/>
                  <a:gd name="T5" fmla="*/ 21 h 755"/>
                  <a:gd name="T6" fmla="*/ 766 w 1058"/>
                  <a:gd name="T7" fmla="*/ 115 h 755"/>
                  <a:gd name="T8" fmla="*/ 645 w 1058"/>
                  <a:gd name="T9" fmla="*/ 58 h 755"/>
                  <a:gd name="T10" fmla="*/ 471 w 1058"/>
                  <a:gd name="T11" fmla="*/ 51 h 755"/>
                  <a:gd name="T12" fmla="*/ 377 w 1058"/>
                  <a:gd name="T13" fmla="*/ 71 h 755"/>
                  <a:gd name="T14" fmla="*/ 330 w 1058"/>
                  <a:gd name="T15" fmla="*/ 92 h 755"/>
                  <a:gd name="T16" fmla="*/ 289 w 1058"/>
                  <a:gd name="T17" fmla="*/ 110 h 755"/>
                  <a:gd name="T18" fmla="*/ 166 w 1058"/>
                  <a:gd name="T19" fmla="*/ 3 h 755"/>
                  <a:gd name="T20" fmla="*/ 32 w 1058"/>
                  <a:gd name="T21" fmla="*/ 72 h 755"/>
                  <a:gd name="T22" fmla="*/ 33 w 1058"/>
                  <a:gd name="T23" fmla="*/ 223 h 755"/>
                  <a:gd name="T24" fmla="*/ 86 w 1058"/>
                  <a:gd name="T25" fmla="*/ 279 h 755"/>
                  <a:gd name="T26" fmla="*/ 159 w 1058"/>
                  <a:gd name="T27" fmla="*/ 310 h 755"/>
                  <a:gd name="T28" fmla="*/ 166 w 1058"/>
                  <a:gd name="T29" fmla="*/ 306 h 755"/>
                  <a:gd name="T30" fmla="*/ 144 w 1058"/>
                  <a:gd name="T31" fmla="*/ 395 h 755"/>
                  <a:gd name="T32" fmla="*/ 142 w 1058"/>
                  <a:gd name="T33" fmla="*/ 405 h 755"/>
                  <a:gd name="T34" fmla="*/ 140 w 1058"/>
                  <a:gd name="T35" fmla="*/ 409 h 755"/>
                  <a:gd name="T36" fmla="*/ 121 w 1058"/>
                  <a:gd name="T37" fmla="*/ 565 h 755"/>
                  <a:gd name="T38" fmla="*/ 112 w 1058"/>
                  <a:gd name="T39" fmla="*/ 605 h 755"/>
                  <a:gd name="T40" fmla="*/ 99 w 1058"/>
                  <a:gd name="T41" fmla="*/ 693 h 755"/>
                  <a:gd name="T42" fmla="*/ 428 w 1058"/>
                  <a:gd name="T43" fmla="*/ 739 h 755"/>
                  <a:gd name="T44" fmla="*/ 749 w 1058"/>
                  <a:gd name="T45" fmla="*/ 741 h 755"/>
                  <a:gd name="T46" fmla="*/ 945 w 1058"/>
                  <a:gd name="T47" fmla="*/ 709 h 755"/>
                  <a:gd name="T48" fmla="*/ 976 w 1058"/>
                  <a:gd name="T49" fmla="*/ 692 h 755"/>
                  <a:gd name="T50" fmla="*/ 960 w 1058"/>
                  <a:gd name="T51" fmla="*/ 635 h 755"/>
                  <a:gd name="T52" fmla="*/ 934 w 1058"/>
                  <a:gd name="T53" fmla="*/ 511 h 755"/>
                  <a:gd name="T54" fmla="*/ 910 w 1058"/>
                  <a:gd name="T55" fmla="*/ 424 h 755"/>
                  <a:gd name="T56" fmla="*/ 909 w 1058"/>
                  <a:gd name="T57" fmla="*/ 411 h 755"/>
                  <a:gd name="T58" fmla="*/ 892 w 1058"/>
                  <a:gd name="T59" fmla="*/ 337 h 755"/>
                  <a:gd name="T60" fmla="*/ 887 w 1058"/>
                  <a:gd name="T61" fmla="*/ 313 h 755"/>
                  <a:gd name="T62" fmla="*/ 889 w 1058"/>
                  <a:gd name="T63" fmla="*/ 307 h 755"/>
                  <a:gd name="T64" fmla="*/ 939 w 1058"/>
                  <a:gd name="T65" fmla="*/ 313 h 755"/>
                  <a:gd name="T66" fmla="*/ 1029 w 1058"/>
                  <a:gd name="T67" fmla="*/ 233 h 755"/>
                  <a:gd name="T68" fmla="*/ 1030 w 1058"/>
                  <a:gd name="T69" fmla="*/ 81 h 7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058" h="755">
                    <a:moveTo>
                      <a:pt x="1030" y="81"/>
                    </a:moveTo>
                    <a:cubicBezTo>
                      <a:pt x="1020" y="62"/>
                      <a:pt x="986" y="46"/>
                      <a:pt x="966" y="38"/>
                    </a:cubicBezTo>
                    <a:cubicBezTo>
                      <a:pt x="944" y="31"/>
                      <a:pt x="915" y="20"/>
                      <a:pt x="891" y="21"/>
                    </a:cubicBezTo>
                    <a:cubicBezTo>
                      <a:pt x="839" y="24"/>
                      <a:pt x="764" y="49"/>
                      <a:pt x="766" y="115"/>
                    </a:cubicBezTo>
                    <a:cubicBezTo>
                      <a:pt x="728" y="95"/>
                      <a:pt x="687" y="69"/>
                      <a:pt x="645" y="58"/>
                    </a:cubicBezTo>
                    <a:cubicBezTo>
                      <a:pt x="588" y="43"/>
                      <a:pt x="529" y="39"/>
                      <a:pt x="471" y="51"/>
                    </a:cubicBezTo>
                    <a:cubicBezTo>
                      <a:pt x="439" y="57"/>
                      <a:pt x="408" y="59"/>
                      <a:pt x="377" y="71"/>
                    </a:cubicBezTo>
                    <a:cubicBezTo>
                      <a:pt x="361" y="78"/>
                      <a:pt x="345" y="84"/>
                      <a:pt x="330" y="92"/>
                    </a:cubicBezTo>
                    <a:cubicBezTo>
                      <a:pt x="318" y="97"/>
                      <a:pt x="301" y="112"/>
                      <a:pt x="289" y="110"/>
                    </a:cubicBezTo>
                    <a:cubicBezTo>
                      <a:pt x="287" y="46"/>
                      <a:pt x="225" y="6"/>
                      <a:pt x="166" y="3"/>
                    </a:cubicBezTo>
                    <a:cubicBezTo>
                      <a:pt x="113" y="0"/>
                      <a:pt x="63" y="30"/>
                      <a:pt x="32" y="72"/>
                    </a:cubicBezTo>
                    <a:cubicBezTo>
                      <a:pt x="0" y="116"/>
                      <a:pt x="1" y="181"/>
                      <a:pt x="33" y="223"/>
                    </a:cubicBezTo>
                    <a:cubicBezTo>
                      <a:pt x="48" y="243"/>
                      <a:pt x="66" y="264"/>
                      <a:pt x="86" y="279"/>
                    </a:cubicBezTo>
                    <a:cubicBezTo>
                      <a:pt x="108" y="295"/>
                      <a:pt x="135" y="299"/>
                      <a:pt x="159" y="310"/>
                    </a:cubicBezTo>
                    <a:cubicBezTo>
                      <a:pt x="166" y="306"/>
                      <a:pt x="166" y="306"/>
                      <a:pt x="166" y="306"/>
                    </a:cubicBezTo>
                    <a:cubicBezTo>
                      <a:pt x="151" y="332"/>
                      <a:pt x="149" y="367"/>
                      <a:pt x="144" y="395"/>
                    </a:cubicBezTo>
                    <a:cubicBezTo>
                      <a:pt x="143" y="398"/>
                      <a:pt x="142" y="402"/>
                      <a:pt x="142" y="405"/>
                    </a:cubicBezTo>
                    <a:cubicBezTo>
                      <a:pt x="140" y="409"/>
                      <a:pt x="140" y="409"/>
                      <a:pt x="140" y="409"/>
                    </a:cubicBezTo>
                    <a:cubicBezTo>
                      <a:pt x="124" y="442"/>
                      <a:pt x="111" y="515"/>
                      <a:pt x="121" y="565"/>
                    </a:cubicBezTo>
                    <a:cubicBezTo>
                      <a:pt x="118" y="578"/>
                      <a:pt x="114" y="592"/>
                      <a:pt x="112" y="605"/>
                    </a:cubicBezTo>
                    <a:cubicBezTo>
                      <a:pt x="109" y="632"/>
                      <a:pt x="113" y="671"/>
                      <a:pt x="99" y="693"/>
                    </a:cubicBezTo>
                    <a:cubicBezTo>
                      <a:pt x="207" y="719"/>
                      <a:pt x="317" y="731"/>
                      <a:pt x="428" y="739"/>
                    </a:cubicBezTo>
                    <a:cubicBezTo>
                      <a:pt x="535" y="747"/>
                      <a:pt x="641" y="755"/>
                      <a:pt x="749" y="741"/>
                    </a:cubicBezTo>
                    <a:cubicBezTo>
                      <a:pt x="815" y="733"/>
                      <a:pt x="881" y="728"/>
                      <a:pt x="945" y="709"/>
                    </a:cubicBezTo>
                    <a:cubicBezTo>
                      <a:pt x="955" y="706"/>
                      <a:pt x="973" y="704"/>
                      <a:pt x="976" y="692"/>
                    </a:cubicBezTo>
                    <a:cubicBezTo>
                      <a:pt x="979" y="682"/>
                      <a:pt x="962" y="647"/>
                      <a:pt x="960" y="635"/>
                    </a:cubicBezTo>
                    <a:cubicBezTo>
                      <a:pt x="950" y="594"/>
                      <a:pt x="944" y="552"/>
                      <a:pt x="934" y="511"/>
                    </a:cubicBezTo>
                    <a:cubicBezTo>
                      <a:pt x="927" y="482"/>
                      <a:pt x="919" y="453"/>
                      <a:pt x="910" y="424"/>
                    </a:cubicBezTo>
                    <a:cubicBezTo>
                      <a:pt x="910" y="419"/>
                      <a:pt x="910" y="414"/>
                      <a:pt x="909" y="411"/>
                    </a:cubicBezTo>
                    <a:cubicBezTo>
                      <a:pt x="905" y="386"/>
                      <a:pt x="899" y="361"/>
                      <a:pt x="892" y="337"/>
                    </a:cubicBezTo>
                    <a:cubicBezTo>
                      <a:pt x="890" y="330"/>
                      <a:pt x="889" y="322"/>
                      <a:pt x="887" y="313"/>
                    </a:cubicBezTo>
                    <a:cubicBezTo>
                      <a:pt x="888" y="311"/>
                      <a:pt x="889" y="309"/>
                      <a:pt x="889" y="307"/>
                    </a:cubicBezTo>
                    <a:cubicBezTo>
                      <a:pt x="906" y="307"/>
                      <a:pt x="920" y="316"/>
                      <a:pt x="939" y="313"/>
                    </a:cubicBezTo>
                    <a:cubicBezTo>
                      <a:pt x="983" y="306"/>
                      <a:pt x="1010" y="270"/>
                      <a:pt x="1029" y="233"/>
                    </a:cubicBezTo>
                    <a:cubicBezTo>
                      <a:pt x="1054" y="185"/>
                      <a:pt x="1058" y="129"/>
                      <a:pt x="1030" y="81"/>
                    </a:cubicBezTo>
                    <a:close/>
                  </a:path>
                </a:pathLst>
              </a:custGeom>
              <a:solidFill>
                <a:srgbClr val="EB95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87" name="Freeform 1581">
                <a:extLst>
                  <a:ext uri="{FF2B5EF4-FFF2-40B4-BE49-F238E27FC236}">
                    <a16:creationId xmlns:a16="http://schemas.microsoft.com/office/drawing/2014/main" xmlns="" id="{2195C441-23BA-B041-94E9-2FCD5789D5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28" y="2009"/>
                <a:ext cx="170" cy="157"/>
              </a:xfrm>
              <a:custGeom>
                <a:avLst/>
                <a:gdLst>
                  <a:gd name="T0" fmla="*/ 6 w 197"/>
                  <a:gd name="T1" fmla="*/ 64 h 183"/>
                  <a:gd name="T2" fmla="*/ 74 w 197"/>
                  <a:gd name="T3" fmla="*/ 4 h 183"/>
                  <a:gd name="T4" fmla="*/ 168 w 197"/>
                  <a:gd name="T5" fmla="*/ 38 h 183"/>
                  <a:gd name="T6" fmla="*/ 64 w 197"/>
                  <a:gd name="T7" fmla="*/ 163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7" h="183">
                    <a:moveTo>
                      <a:pt x="6" y="64"/>
                    </a:moveTo>
                    <a:cubicBezTo>
                      <a:pt x="0" y="30"/>
                      <a:pt x="48" y="7"/>
                      <a:pt x="74" y="4"/>
                    </a:cubicBezTo>
                    <a:cubicBezTo>
                      <a:pt x="106" y="0"/>
                      <a:pt x="152" y="4"/>
                      <a:pt x="168" y="38"/>
                    </a:cubicBezTo>
                    <a:cubicBezTo>
                      <a:pt x="197" y="103"/>
                      <a:pt x="128" y="183"/>
                      <a:pt x="64" y="163"/>
                    </a:cubicBezTo>
                  </a:path>
                </a:pathLst>
              </a:custGeom>
              <a:solidFill>
                <a:srgbClr val="AA71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88" name="Freeform 1582">
                <a:extLst>
                  <a:ext uri="{FF2B5EF4-FFF2-40B4-BE49-F238E27FC236}">
                    <a16:creationId xmlns:a16="http://schemas.microsoft.com/office/drawing/2014/main" xmlns="" id="{27F0269B-3F3B-444F-A8E9-CE1E303D66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04" y="1982"/>
                <a:ext cx="158" cy="169"/>
              </a:xfrm>
              <a:custGeom>
                <a:avLst/>
                <a:gdLst>
                  <a:gd name="T0" fmla="*/ 178 w 183"/>
                  <a:gd name="T1" fmla="*/ 85 h 196"/>
                  <a:gd name="T2" fmla="*/ 42 w 183"/>
                  <a:gd name="T3" fmla="*/ 35 h 196"/>
                  <a:gd name="T4" fmla="*/ 21 w 183"/>
                  <a:gd name="T5" fmla="*/ 153 h 196"/>
                  <a:gd name="T6" fmla="*/ 66 w 183"/>
                  <a:gd name="T7" fmla="*/ 189 h 196"/>
                  <a:gd name="T8" fmla="*/ 102 w 183"/>
                  <a:gd name="T9" fmla="*/ 187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3" h="196">
                    <a:moveTo>
                      <a:pt x="178" y="85"/>
                    </a:moveTo>
                    <a:cubicBezTo>
                      <a:pt x="183" y="20"/>
                      <a:pt x="82" y="0"/>
                      <a:pt x="42" y="35"/>
                    </a:cubicBezTo>
                    <a:cubicBezTo>
                      <a:pt x="11" y="63"/>
                      <a:pt x="0" y="117"/>
                      <a:pt x="21" y="153"/>
                    </a:cubicBezTo>
                    <a:cubicBezTo>
                      <a:pt x="32" y="171"/>
                      <a:pt x="46" y="184"/>
                      <a:pt x="66" y="189"/>
                    </a:cubicBezTo>
                    <a:cubicBezTo>
                      <a:pt x="75" y="191"/>
                      <a:pt x="98" y="196"/>
                      <a:pt x="102" y="187"/>
                    </a:cubicBezTo>
                  </a:path>
                </a:pathLst>
              </a:custGeom>
              <a:solidFill>
                <a:srgbClr val="AA71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89" name="Freeform 1583">
                <a:extLst>
                  <a:ext uri="{FF2B5EF4-FFF2-40B4-BE49-F238E27FC236}">
                    <a16:creationId xmlns:a16="http://schemas.microsoft.com/office/drawing/2014/main" xmlns="" id="{126ACF58-C00F-F64A-B5FC-0AED7CDF37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63" y="2256"/>
                <a:ext cx="425" cy="249"/>
              </a:xfrm>
              <a:custGeom>
                <a:avLst/>
                <a:gdLst>
                  <a:gd name="T0" fmla="*/ 241 w 492"/>
                  <a:gd name="T1" fmla="*/ 10 h 289"/>
                  <a:gd name="T2" fmla="*/ 83 w 492"/>
                  <a:gd name="T3" fmla="*/ 75 h 289"/>
                  <a:gd name="T4" fmla="*/ 41 w 492"/>
                  <a:gd name="T5" fmla="*/ 247 h 289"/>
                  <a:gd name="T6" fmla="*/ 186 w 492"/>
                  <a:gd name="T7" fmla="*/ 261 h 289"/>
                  <a:gd name="T8" fmla="*/ 316 w 492"/>
                  <a:gd name="T9" fmla="*/ 275 h 289"/>
                  <a:gd name="T10" fmla="*/ 460 w 492"/>
                  <a:gd name="T11" fmla="*/ 242 h 289"/>
                  <a:gd name="T12" fmla="*/ 441 w 492"/>
                  <a:gd name="T13" fmla="*/ 95 h 289"/>
                  <a:gd name="T14" fmla="*/ 322 w 492"/>
                  <a:gd name="T15" fmla="*/ 28 h 289"/>
                  <a:gd name="T16" fmla="*/ 231 w 492"/>
                  <a:gd name="T17" fmla="*/ 8 h 2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92" h="289">
                    <a:moveTo>
                      <a:pt x="241" y="10"/>
                    </a:moveTo>
                    <a:cubicBezTo>
                      <a:pt x="188" y="0"/>
                      <a:pt x="122" y="41"/>
                      <a:pt x="83" y="75"/>
                    </a:cubicBezTo>
                    <a:cubicBezTo>
                      <a:pt x="42" y="110"/>
                      <a:pt x="0" y="199"/>
                      <a:pt x="41" y="247"/>
                    </a:cubicBezTo>
                    <a:cubicBezTo>
                      <a:pt x="78" y="289"/>
                      <a:pt x="140" y="267"/>
                      <a:pt x="186" y="261"/>
                    </a:cubicBezTo>
                    <a:cubicBezTo>
                      <a:pt x="232" y="255"/>
                      <a:pt x="271" y="269"/>
                      <a:pt x="316" y="275"/>
                    </a:cubicBezTo>
                    <a:cubicBezTo>
                      <a:pt x="361" y="280"/>
                      <a:pt x="428" y="282"/>
                      <a:pt x="460" y="242"/>
                    </a:cubicBezTo>
                    <a:cubicBezTo>
                      <a:pt x="492" y="203"/>
                      <a:pt x="474" y="129"/>
                      <a:pt x="441" y="95"/>
                    </a:cubicBezTo>
                    <a:cubicBezTo>
                      <a:pt x="410" y="63"/>
                      <a:pt x="363" y="42"/>
                      <a:pt x="322" y="28"/>
                    </a:cubicBezTo>
                    <a:cubicBezTo>
                      <a:pt x="292" y="17"/>
                      <a:pt x="262" y="5"/>
                      <a:pt x="231" y="8"/>
                    </a:cubicBezTo>
                  </a:path>
                </a:pathLst>
              </a:custGeom>
              <a:solidFill>
                <a:srgbClr val="F2BD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90" name="Freeform 1584">
                <a:extLst>
                  <a:ext uri="{FF2B5EF4-FFF2-40B4-BE49-F238E27FC236}">
                    <a16:creationId xmlns:a16="http://schemas.microsoft.com/office/drawing/2014/main" xmlns="" id="{6458EF6F-FD25-C349-8494-A9F46AFFB4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8" y="2666"/>
                <a:ext cx="572" cy="426"/>
              </a:xfrm>
              <a:custGeom>
                <a:avLst/>
                <a:gdLst>
                  <a:gd name="T0" fmla="*/ 6 w 664"/>
                  <a:gd name="T1" fmla="*/ 5 h 495"/>
                  <a:gd name="T2" fmla="*/ 11 w 664"/>
                  <a:gd name="T3" fmla="*/ 10 h 495"/>
                  <a:gd name="T4" fmla="*/ 318 w 664"/>
                  <a:gd name="T5" fmla="*/ 20 h 495"/>
                  <a:gd name="T6" fmla="*/ 339 w 664"/>
                  <a:gd name="T7" fmla="*/ 21 h 495"/>
                  <a:gd name="T8" fmla="*/ 641 w 664"/>
                  <a:gd name="T9" fmla="*/ 11 h 495"/>
                  <a:gd name="T10" fmla="*/ 651 w 664"/>
                  <a:gd name="T11" fmla="*/ 323 h 495"/>
                  <a:gd name="T12" fmla="*/ 647 w 664"/>
                  <a:gd name="T13" fmla="*/ 471 h 495"/>
                  <a:gd name="T14" fmla="*/ 446 w 664"/>
                  <a:gd name="T15" fmla="*/ 479 h 495"/>
                  <a:gd name="T16" fmla="*/ 366 w 664"/>
                  <a:gd name="T17" fmla="*/ 477 h 495"/>
                  <a:gd name="T18" fmla="*/ 82 w 664"/>
                  <a:gd name="T19" fmla="*/ 467 h 495"/>
                  <a:gd name="T20" fmla="*/ 11 w 664"/>
                  <a:gd name="T21" fmla="*/ 463 h 495"/>
                  <a:gd name="T22" fmla="*/ 18 w 664"/>
                  <a:gd name="T23" fmla="*/ 288 h 495"/>
                  <a:gd name="T24" fmla="*/ 18 w 664"/>
                  <a:gd name="T25" fmla="*/ 288 h 495"/>
                  <a:gd name="T26" fmla="*/ 13 w 664"/>
                  <a:gd name="T27" fmla="*/ 283 h 495"/>
                  <a:gd name="T28" fmla="*/ 8 w 664"/>
                  <a:gd name="T29" fmla="*/ 288 h 495"/>
                  <a:gd name="T30" fmla="*/ 0 w 664"/>
                  <a:gd name="T31" fmla="*/ 468 h 495"/>
                  <a:gd name="T32" fmla="*/ 1 w 664"/>
                  <a:gd name="T33" fmla="*/ 472 h 495"/>
                  <a:gd name="T34" fmla="*/ 5 w 664"/>
                  <a:gd name="T35" fmla="*/ 473 h 495"/>
                  <a:gd name="T36" fmla="*/ 81 w 664"/>
                  <a:gd name="T37" fmla="*/ 477 h 495"/>
                  <a:gd name="T38" fmla="*/ 366 w 664"/>
                  <a:gd name="T39" fmla="*/ 488 h 495"/>
                  <a:gd name="T40" fmla="*/ 445 w 664"/>
                  <a:gd name="T41" fmla="*/ 490 h 495"/>
                  <a:gd name="T42" fmla="*/ 654 w 664"/>
                  <a:gd name="T43" fmla="*/ 480 h 495"/>
                  <a:gd name="T44" fmla="*/ 658 w 664"/>
                  <a:gd name="T45" fmla="*/ 475 h 495"/>
                  <a:gd name="T46" fmla="*/ 651 w 664"/>
                  <a:gd name="T47" fmla="*/ 5 h 495"/>
                  <a:gd name="T48" fmla="*/ 649 w 664"/>
                  <a:gd name="T49" fmla="*/ 1 h 495"/>
                  <a:gd name="T50" fmla="*/ 644 w 664"/>
                  <a:gd name="T51" fmla="*/ 0 h 495"/>
                  <a:gd name="T52" fmla="*/ 340 w 664"/>
                  <a:gd name="T53" fmla="*/ 11 h 495"/>
                  <a:gd name="T54" fmla="*/ 319 w 664"/>
                  <a:gd name="T55" fmla="*/ 10 h 495"/>
                  <a:gd name="T56" fmla="*/ 11 w 664"/>
                  <a:gd name="T57" fmla="*/ 0 h 495"/>
                  <a:gd name="T58" fmla="*/ 6 w 664"/>
                  <a:gd name="T59" fmla="*/ 5 h 4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664" h="495">
                    <a:moveTo>
                      <a:pt x="6" y="5"/>
                    </a:moveTo>
                    <a:cubicBezTo>
                      <a:pt x="6" y="8"/>
                      <a:pt x="9" y="10"/>
                      <a:pt x="11" y="10"/>
                    </a:cubicBezTo>
                    <a:cubicBezTo>
                      <a:pt x="109" y="10"/>
                      <a:pt x="210" y="13"/>
                      <a:pt x="318" y="20"/>
                    </a:cubicBezTo>
                    <a:cubicBezTo>
                      <a:pt x="339" y="21"/>
                      <a:pt x="339" y="21"/>
                      <a:pt x="339" y="21"/>
                    </a:cubicBezTo>
                    <a:cubicBezTo>
                      <a:pt x="434" y="28"/>
                      <a:pt x="551" y="35"/>
                      <a:pt x="641" y="11"/>
                    </a:cubicBezTo>
                    <a:cubicBezTo>
                      <a:pt x="648" y="130"/>
                      <a:pt x="651" y="232"/>
                      <a:pt x="651" y="323"/>
                    </a:cubicBezTo>
                    <a:cubicBezTo>
                      <a:pt x="651" y="376"/>
                      <a:pt x="650" y="425"/>
                      <a:pt x="647" y="471"/>
                    </a:cubicBezTo>
                    <a:cubicBezTo>
                      <a:pt x="587" y="485"/>
                      <a:pt x="515" y="482"/>
                      <a:pt x="446" y="479"/>
                    </a:cubicBezTo>
                    <a:cubicBezTo>
                      <a:pt x="366" y="477"/>
                      <a:pt x="366" y="477"/>
                      <a:pt x="366" y="477"/>
                    </a:cubicBezTo>
                    <a:cubicBezTo>
                      <a:pt x="273" y="477"/>
                      <a:pt x="176" y="472"/>
                      <a:pt x="82" y="467"/>
                    </a:cubicBezTo>
                    <a:cubicBezTo>
                      <a:pt x="82" y="467"/>
                      <a:pt x="20" y="464"/>
                      <a:pt x="11" y="463"/>
                    </a:cubicBezTo>
                    <a:cubicBezTo>
                      <a:pt x="15" y="411"/>
                      <a:pt x="18" y="355"/>
                      <a:pt x="18" y="288"/>
                    </a:cubicBezTo>
                    <a:cubicBezTo>
                      <a:pt x="18" y="288"/>
                      <a:pt x="18" y="288"/>
                      <a:pt x="18" y="288"/>
                    </a:cubicBezTo>
                    <a:cubicBezTo>
                      <a:pt x="18" y="285"/>
                      <a:pt x="16" y="283"/>
                      <a:pt x="13" y="283"/>
                    </a:cubicBezTo>
                    <a:cubicBezTo>
                      <a:pt x="10" y="283"/>
                      <a:pt x="8" y="285"/>
                      <a:pt x="8" y="288"/>
                    </a:cubicBezTo>
                    <a:cubicBezTo>
                      <a:pt x="7" y="357"/>
                      <a:pt x="5" y="414"/>
                      <a:pt x="0" y="468"/>
                    </a:cubicBezTo>
                    <a:cubicBezTo>
                      <a:pt x="0" y="469"/>
                      <a:pt x="0" y="471"/>
                      <a:pt x="1" y="472"/>
                    </a:cubicBezTo>
                    <a:cubicBezTo>
                      <a:pt x="2" y="473"/>
                      <a:pt x="4" y="473"/>
                      <a:pt x="5" y="473"/>
                    </a:cubicBezTo>
                    <a:cubicBezTo>
                      <a:pt x="81" y="477"/>
                      <a:pt x="81" y="477"/>
                      <a:pt x="81" y="477"/>
                    </a:cubicBezTo>
                    <a:cubicBezTo>
                      <a:pt x="175" y="482"/>
                      <a:pt x="272" y="488"/>
                      <a:pt x="366" y="488"/>
                    </a:cubicBezTo>
                    <a:cubicBezTo>
                      <a:pt x="445" y="490"/>
                      <a:pt x="445" y="490"/>
                      <a:pt x="445" y="490"/>
                    </a:cubicBezTo>
                    <a:cubicBezTo>
                      <a:pt x="517" y="493"/>
                      <a:pt x="591" y="495"/>
                      <a:pt x="654" y="480"/>
                    </a:cubicBezTo>
                    <a:cubicBezTo>
                      <a:pt x="656" y="479"/>
                      <a:pt x="657" y="478"/>
                      <a:pt x="658" y="475"/>
                    </a:cubicBezTo>
                    <a:cubicBezTo>
                      <a:pt x="664" y="348"/>
                      <a:pt x="662" y="198"/>
                      <a:pt x="651" y="5"/>
                    </a:cubicBezTo>
                    <a:cubicBezTo>
                      <a:pt x="651" y="3"/>
                      <a:pt x="650" y="2"/>
                      <a:pt x="649" y="1"/>
                    </a:cubicBezTo>
                    <a:cubicBezTo>
                      <a:pt x="647" y="0"/>
                      <a:pt x="646" y="0"/>
                      <a:pt x="644" y="0"/>
                    </a:cubicBezTo>
                    <a:cubicBezTo>
                      <a:pt x="555" y="25"/>
                      <a:pt x="436" y="17"/>
                      <a:pt x="340" y="11"/>
                    </a:cubicBezTo>
                    <a:cubicBezTo>
                      <a:pt x="319" y="10"/>
                      <a:pt x="319" y="10"/>
                      <a:pt x="319" y="10"/>
                    </a:cubicBezTo>
                    <a:cubicBezTo>
                      <a:pt x="210" y="3"/>
                      <a:pt x="109" y="0"/>
                      <a:pt x="11" y="0"/>
                    </a:cubicBezTo>
                    <a:cubicBezTo>
                      <a:pt x="9" y="0"/>
                      <a:pt x="6" y="2"/>
                      <a:pt x="6" y="5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91" name="Freeform 1585">
                <a:extLst>
                  <a:ext uri="{FF2B5EF4-FFF2-40B4-BE49-F238E27FC236}">
                    <a16:creationId xmlns:a16="http://schemas.microsoft.com/office/drawing/2014/main" xmlns="" id="{D9E46F67-080F-0A48-836B-975B82D0A8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24" y="1966"/>
                <a:ext cx="771" cy="602"/>
              </a:xfrm>
              <a:custGeom>
                <a:avLst/>
                <a:gdLst>
                  <a:gd name="T0" fmla="*/ 204 w 895"/>
                  <a:gd name="T1" fmla="*/ 65 h 699"/>
                  <a:gd name="T2" fmla="*/ 56 w 895"/>
                  <a:gd name="T3" fmla="*/ 273 h 699"/>
                  <a:gd name="T4" fmla="*/ 17 w 895"/>
                  <a:gd name="T5" fmla="*/ 485 h 699"/>
                  <a:gd name="T6" fmla="*/ 10 w 895"/>
                  <a:gd name="T7" fmla="*/ 541 h 699"/>
                  <a:gd name="T8" fmla="*/ 0 w 895"/>
                  <a:gd name="T9" fmla="*/ 653 h 699"/>
                  <a:gd name="T10" fmla="*/ 5 w 895"/>
                  <a:gd name="T11" fmla="*/ 658 h 699"/>
                  <a:gd name="T12" fmla="*/ 10 w 895"/>
                  <a:gd name="T13" fmla="*/ 653 h 699"/>
                  <a:gd name="T14" fmla="*/ 21 w 895"/>
                  <a:gd name="T15" fmla="*/ 542 h 699"/>
                  <a:gd name="T16" fmla="*/ 27 w 895"/>
                  <a:gd name="T17" fmla="*/ 486 h 699"/>
                  <a:gd name="T18" fmla="*/ 66 w 895"/>
                  <a:gd name="T19" fmla="*/ 277 h 699"/>
                  <a:gd name="T20" fmla="*/ 209 w 895"/>
                  <a:gd name="T21" fmla="*/ 74 h 699"/>
                  <a:gd name="T22" fmla="*/ 450 w 895"/>
                  <a:gd name="T23" fmla="*/ 13 h 699"/>
                  <a:gd name="T24" fmla="*/ 786 w 895"/>
                  <a:gd name="T25" fmla="*/ 283 h 699"/>
                  <a:gd name="T26" fmla="*/ 798 w 895"/>
                  <a:gd name="T27" fmla="*/ 336 h 699"/>
                  <a:gd name="T28" fmla="*/ 870 w 895"/>
                  <a:gd name="T29" fmla="*/ 651 h 699"/>
                  <a:gd name="T30" fmla="*/ 876 w 895"/>
                  <a:gd name="T31" fmla="*/ 668 h 699"/>
                  <a:gd name="T32" fmla="*/ 882 w 895"/>
                  <a:gd name="T33" fmla="*/ 691 h 699"/>
                  <a:gd name="T34" fmla="*/ 882 w 895"/>
                  <a:gd name="T35" fmla="*/ 691 h 699"/>
                  <a:gd name="T36" fmla="*/ 883 w 895"/>
                  <a:gd name="T37" fmla="*/ 698 h 699"/>
                  <a:gd name="T38" fmla="*/ 890 w 895"/>
                  <a:gd name="T39" fmla="*/ 697 h 699"/>
                  <a:gd name="T40" fmla="*/ 886 w 895"/>
                  <a:gd name="T41" fmla="*/ 665 h 699"/>
                  <a:gd name="T42" fmla="*/ 880 w 895"/>
                  <a:gd name="T43" fmla="*/ 648 h 699"/>
                  <a:gd name="T44" fmla="*/ 808 w 895"/>
                  <a:gd name="T45" fmla="*/ 333 h 699"/>
                  <a:gd name="T46" fmla="*/ 796 w 895"/>
                  <a:gd name="T47" fmla="*/ 280 h 699"/>
                  <a:gd name="T48" fmla="*/ 450 w 895"/>
                  <a:gd name="T49" fmla="*/ 3 h 699"/>
                  <a:gd name="T50" fmla="*/ 204 w 895"/>
                  <a:gd name="T51" fmla="*/ 65 h 6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895" h="699">
                    <a:moveTo>
                      <a:pt x="204" y="65"/>
                    </a:moveTo>
                    <a:cubicBezTo>
                      <a:pt x="114" y="117"/>
                      <a:pt x="77" y="209"/>
                      <a:pt x="56" y="273"/>
                    </a:cubicBezTo>
                    <a:cubicBezTo>
                      <a:pt x="33" y="346"/>
                      <a:pt x="24" y="421"/>
                      <a:pt x="17" y="485"/>
                    </a:cubicBezTo>
                    <a:cubicBezTo>
                      <a:pt x="10" y="541"/>
                      <a:pt x="10" y="541"/>
                      <a:pt x="10" y="541"/>
                    </a:cubicBezTo>
                    <a:cubicBezTo>
                      <a:pt x="5" y="578"/>
                      <a:pt x="0" y="616"/>
                      <a:pt x="0" y="653"/>
                    </a:cubicBezTo>
                    <a:cubicBezTo>
                      <a:pt x="0" y="656"/>
                      <a:pt x="3" y="658"/>
                      <a:pt x="5" y="658"/>
                    </a:cubicBezTo>
                    <a:cubicBezTo>
                      <a:pt x="8" y="658"/>
                      <a:pt x="10" y="656"/>
                      <a:pt x="10" y="653"/>
                    </a:cubicBezTo>
                    <a:cubicBezTo>
                      <a:pt x="10" y="617"/>
                      <a:pt x="15" y="579"/>
                      <a:pt x="21" y="542"/>
                    </a:cubicBezTo>
                    <a:cubicBezTo>
                      <a:pt x="27" y="486"/>
                      <a:pt x="27" y="486"/>
                      <a:pt x="27" y="486"/>
                    </a:cubicBezTo>
                    <a:cubicBezTo>
                      <a:pt x="34" y="422"/>
                      <a:pt x="43" y="348"/>
                      <a:pt x="66" y="277"/>
                    </a:cubicBezTo>
                    <a:cubicBezTo>
                      <a:pt x="98" y="175"/>
                      <a:pt x="142" y="113"/>
                      <a:pt x="209" y="74"/>
                    </a:cubicBezTo>
                    <a:cubicBezTo>
                      <a:pt x="281" y="32"/>
                      <a:pt x="367" y="10"/>
                      <a:pt x="450" y="13"/>
                    </a:cubicBezTo>
                    <a:cubicBezTo>
                      <a:pt x="625" y="19"/>
                      <a:pt x="747" y="117"/>
                      <a:pt x="786" y="283"/>
                    </a:cubicBezTo>
                    <a:cubicBezTo>
                      <a:pt x="798" y="336"/>
                      <a:pt x="798" y="336"/>
                      <a:pt x="798" y="336"/>
                    </a:cubicBezTo>
                    <a:cubicBezTo>
                      <a:pt x="823" y="439"/>
                      <a:pt x="848" y="547"/>
                      <a:pt x="870" y="651"/>
                    </a:cubicBezTo>
                    <a:cubicBezTo>
                      <a:pt x="870" y="651"/>
                      <a:pt x="876" y="668"/>
                      <a:pt x="876" y="668"/>
                    </a:cubicBezTo>
                    <a:cubicBezTo>
                      <a:pt x="878" y="675"/>
                      <a:pt x="883" y="688"/>
                      <a:pt x="882" y="691"/>
                    </a:cubicBezTo>
                    <a:cubicBezTo>
                      <a:pt x="882" y="691"/>
                      <a:pt x="882" y="691"/>
                      <a:pt x="882" y="691"/>
                    </a:cubicBezTo>
                    <a:cubicBezTo>
                      <a:pt x="880" y="693"/>
                      <a:pt x="881" y="696"/>
                      <a:pt x="883" y="698"/>
                    </a:cubicBezTo>
                    <a:cubicBezTo>
                      <a:pt x="885" y="699"/>
                      <a:pt x="888" y="699"/>
                      <a:pt x="890" y="697"/>
                    </a:cubicBezTo>
                    <a:cubicBezTo>
                      <a:pt x="895" y="691"/>
                      <a:pt x="891" y="679"/>
                      <a:pt x="886" y="665"/>
                    </a:cubicBezTo>
                    <a:cubicBezTo>
                      <a:pt x="880" y="648"/>
                      <a:pt x="880" y="648"/>
                      <a:pt x="880" y="648"/>
                    </a:cubicBezTo>
                    <a:cubicBezTo>
                      <a:pt x="858" y="544"/>
                      <a:pt x="833" y="437"/>
                      <a:pt x="808" y="333"/>
                    </a:cubicBezTo>
                    <a:cubicBezTo>
                      <a:pt x="796" y="280"/>
                      <a:pt x="796" y="280"/>
                      <a:pt x="796" y="280"/>
                    </a:cubicBezTo>
                    <a:cubicBezTo>
                      <a:pt x="756" y="110"/>
                      <a:pt x="630" y="9"/>
                      <a:pt x="450" y="3"/>
                    </a:cubicBezTo>
                    <a:cubicBezTo>
                      <a:pt x="365" y="0"/>
                      <a:pt x="278" y="22"/>
                      <a:pt x="204" y="65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92" name="Freeform 1586">
                <a:extLst>
                  <a:ext uri="{FF2B5EF4-FFF2-40B4-BE49-F238E27FC236}">
                    <a16:creationId xmlns:a16="http://schemas.microsoft.com/office/drawing/2014/main" xmlns="" id="{0C857E92-FBD8-C243-8B2A-DEE998DCC6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33" y="1923"/>
                <a:ext cx="273" cy="284"/>
              </a:xfrm>
              <a:custGeom>
                <a:avLst/>
                <a:gdLst>
                  <a:gd name="T0" fmla="*/ 69 w 317"/>
                  <a:gd name="T1" fmla="*/ 46 h 329"/>
                  <a:gd name="T2" fmla="*/ 17 w 317"/>
                  <a:gd name="T3" fmla="*/ 208 h 329"/>
                  <a:gd name="T4" fmla="*/ 161 w 317"/>
                  <a:gd name="T5" fmla="*/ 328 h 329"/>
                  <a:gd name="T6" fmla="*/ 163 w 317"/>
                  <a:gd name="T7" fmla="*/ 328 h 329"/>
                  <a:gd name="T8" fmla="*/ 164 w 317"/>
                  <a:gd name="T9" fmla="*/ 328 h 329"/>
                  <a:gd name="T10" fmla="*/ 161 w 317"/>
                  <a:gd name="T11" fmla="*/ 325 h 329"/>
                  <a:gd name="T12" fmla="*/ 165 w 317"/>
                  <a:gd name="T13" fmla="*/ 319 h 329"/>
                  <a:gd name="T14" fmla="*/ 170 w 317"/>
                  <a:gd name="T15" fmla="*/ 321 h 329"/>
                  <a:gd name="T16" fmla="*/ 162 w 317"/>
                  <a:gd name="T17" fmla="*/ 318 h 329"/>
                  <a:gd name="T18" fmla="*/ 26 w 317"/>
                  <a:gd name="T19" fmla="*/ 205 h 329"/>
                  <a:gd name="T20" fmla="*/ 21 w 317"/>
                  <a:gd name="T21" fmla="*/ 167 h 329"/>
                  <a:gd name="T22" fmla="*/ 76 w 317"/>
                  <a:gd name="T23" fmla="*/ 54 h 329"/>
                  <a:gd name="T24" fmla="*/ 227 w 317"/>
                  <a:gd name="T25" fmla="*/ 34 h 329"/>
                  <a:gd name="T26" fmla="*/ 290 w 317"/>
                  <a:gd name="T27" fmla="*/ 127 h 329"/>
                  <a:gd name="T28" fmla="*/ 293 w 317"/>
                  <a:gd name="T29" fmla="*/ 134 h 329"/>
                  <a:gd name="T30" fmla="*/ 299 w 317"/>
                  <a:gd name="T31" fmla="*/ 131 h 329"/>
                  <a:gd name="T32" fmla="*/ 231 w 317"/>
                  <a:gd name="T33" fmla="*/ 25 h 329"/>
                  <a:gd name="T34" fmla="*/ 69 w 317"/>
                  <a:gd name="T35" fmla="*/ 46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17" h="329">
                    <a:moveTo>
                      <a:pt x="69" y="46"/>
                    </a:moveTo>
                    <a:cubicBezTo>
                      <a:pt x="19" y="92"/>
                      <a:pt x="0" y="151"/>
                      <a:pt x="17" y="208"/>
                    </a:cubicBezTo>
                    <a:cubicBezTo>
                      <a:pt x="35" y="269"/>
                      <a:pt x="91" y="316"/>
                      <a:pt x="161" y="328"/>
                    </a:cubicBezTo>
                    <a:cubicBezTo>
                      <a:pt x="162" y="329"/>
                      <a:pt x="163" y="328"/>
                      <a:pt x="163" y="328"/>
                    </a:cubicBezTo>
                    <a:cubicBezTo>
                      <a:pt x="164" y="328"/>
                      <a:pt x="164" y="328"/>
                      <a:pt x="164" y="328"/>
                    </a:cubicBezTo>
                    <a:cubicBezTo>
                      <a:pt x="163" y="328"/>
                      <a:pt x="162" y="327"/>
                      <a:pt x="161" y="325"/>
                    </a:cubicBezTo>
                    <a:cubicBezTo>
                      <a:pt x="161" y="323"/>
                      <a:pt x="162" y="320"/>
                      <a:pt x="165" y="319"/>
                    </a:cubicBezTo>
                    <a:cubicBezTo>
                      <a:pt x="167" y="319"/>
                      <a:pt x="169" y="319"/>
                      <a:pt x="170" y="321"/>
                    </a:cubicBezTo>
                    <a:cubicBezTo>
                      <a:pt x="169" y="319"/>
                      <a:pt x="167" y="317"/>
                      <a:pt x="162" y="318"/>
                    </a:cubicBezTo>
                    <a:cubicBezTo>
                      <a:pt x="96" y="307"/>
                      <a:pt x="43" y="262"/>
                      <a:pt x="26" y="205"/>
                    </a:cubicBezTo>
                    <a:cubicBezTo>
                      <a:pt x="23" y="193"/>
                      <a:pt x="21" y="180"/>
                      <a:pt x="21" y="167"/>
                    </a:cubicBezTo>
                    <a:cubicBezTo>
                      <a:pt x="21" y="127"/>
                      <a:pt x="40" y="87"/>
                      <a:pt x="76" y="54"/>
                    </a:cubicBezTo>
                    <a:cubicBezTo>
                      <a:pt x="121" y="12"/>
                      <a:pt x="184" y="16"/>
                      <a:pt x="227" y="34"/>
                    </a:cubicBezTo>
                    <a:cubicBezTo>
                      <a:pt x="257" y="47"/>
                      <a:pt x="305" y="90"/>
                      <a:pt x="290" y="127"/>
                    </a:cubicBezTo>
                    <a:cubicBezTo>
                      <a:pt x="289" y="130"/>
                      <a:pt x="290" y="133"/>
                      <a:pt x="293" y="134"/>
                    </a:cubicBezTo>
                    <a:cubicBezTo>
                      <a:pt x="295" y="135"/>
                      <a:pt x="298" y="134"/>
                      <a:pt x="299" y="131"/>
                    </a:cubicBezTo>
                    <a:cubicBezTo>
                      <a:pt x="317" y="87"/>
                      <a:pt x="265" y="39"/>
                      <a:pt x="231" y="25"/>
                    </a:cubicBezTo>
                    <a:cubicBezTo>
                      <a:pt x="172" y="0"/>
                      <a:pt x="110" y="9"/>
                      <a:pt x="69" y="46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93" name="Freeform 1587">
                <a:extLst>
                  <a:ext uri="{FF2B5EF4-FFF2-40B4-BE49-F238E27FC236}">
                    <a16:creationId xmlns:a16="http://schemas.microsoft.com/office/drawing/2014/main" xmlns="" id="{44618778-8DA1-F34E-9C94-484D23FC69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90" y="1950"/>
                <a:ext cx="264" cy="265"/>
              </a:xfrm>
              <a:custGeom>
                <a:avLst/>
                <a:gdLst>
                  <a:gd name="T0" fmla="*/ 14 w 306"/>
                  <a:gd name="T1" fmla="*/ 55 h 307"/>
                  <a:gd name="T2" fmla="*/ 5 w 306"/>
                  <a:gd name="T3" fmla="*/ 99 h 307"/>
                  <a:gd name="T4" fmla="*/ 12 w 306"/>
                  <a:gd name="T5" fmla="*/ 102 h 307"/>
                  <a:gd name="T6" fmla="*/ 15 w 306"/>
                  <a:gd name="T7" fmla="*/ 96 h 307"/>
                  <a:gd name="T8" fmla="*/ 22 w 306"/>
                  <a:gd name="T9" fmla="*/ 61 h 307"/>
                  <a:gd name="T10" fmla="*/ 130 w 306"/>
                  <a:gd name="T11" fmla="*/ 11 h 307"/>
                  <a:gd name="T12" fmla="*/ 279 w 306"/>
                  <a:gd name="T13" fmla="*/ 92 h 307"/>
                  <a:gd name="T14" fmla="*/ 252 w 306"/>
                  <a:gd name="T15" fmla="*/ 248 h 307"/>
                  <a:gd name="T16" fmla="*/ 162 w 306"/>
                  <a:gd name="T17" fmla="*/ 296 h 307"/>
                  <a:gd name="T18" fmla="*/ 140 w 306"/>
                  <a:gd name="T19" fmla="*/ 289 h 307"/>
                  <a:gd name="T20" fmla="*/ 133 w 306"/>
                  <a:gd name="T21" fmla="*/ 288 h 307"/>
                  <a:gd name="T22" fmla="*/ 133 w 306"/>
                  <a:gd name="T23" fmla="*/ 295 h 307"/>
                  <a:gd name="T24" fmla="*/ 163 w 306"/>
                  <a:gd name="T25" fmla="*/ 307 h 307"/>
                  <a:gd name="T26" fmla="*/ 260 w 306"/>
                  <a:gd name="T27" fmla="*/ 254 h 307"/>
                  <a:gd name="T28" fmla="*/ 289 w 306"/>
                  <a:gd name="T29" fmla="*/ 89 h 307"/>
                  <a:gd name="T30" fmla="*/ 130 w 306"/>
                  <a:gd name="T31" fmla="*/ 0 h 307"/>
                  <a:gd name="T32" fmla="*/ 14 w 306"/>
                  <a:gd name="T33" fmla="*/ 55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06" h="307">
                    <a:moveTo>
                      <a:pt x="14" y="55"/>
                    </a:moveTo>
                    <a:cubicBezTo>
                      <a:pt x="3" y="69"/>
                      <a:pt x="0" y="85"/>
                      <a:pt x="5" y="99"/>
                    </a:cubicBezTo>
                    <a:cubicBezTo>
                      <a:pt x="6" y="102"/>
                      <a:pt x="9" y="103"/>
                      <a:pt x="12" y="102"/>
                    </a:cubicBezTo>
                    <a:cubicBezTo>
                      <a:pt x="15" y="102"/>
                      <a:pt x="16" y="99"/>
                      <a:pt x="15" y="96"/>
                    </a:cubicBezTo>
                    <a:cubicBezTo>
                      <a:pt x="11" y="84"/>
                      <a:pt x="14" y="73"/>
                      <a:pt x="22" y="61"/>
                    </a:cubicBezTo>
                    <a:cubicBezTo>
                      <a:pt x="45" y="30"/>
                      <a:pt x="102" y="10"/>
                      <a:pt x="130" y="11"/>
                    </a:cubicBezTo>
                    <a:cubicBezTo>
                      <a:pt x="190" y="11"/>
                      <a:pt x="263" y="37"/>
                      <a:pt x="279" y="92"/>
                    </a:cubicBezTo>
                    <a:cubicBezTo>
                      <a:pt x="295" y="145"/>
                      <a:pt x="284" y="204"/>
                      <a:pt x="252" y="248"/>
                    </a:cubicBezTo>
                    <a:cubicBezTo>
                      <a:pt x="238" y="266"/>
                      <a:pt x="193" y="295"/>
                      <a:pt x="162" y="296"/>
                    </a:cubicBezTo>
                    <a:cubicBezTo>
                      <a:pt x="152" y="297"/>
                      <a:pt x="145" y="294"/>
                      <a:pt x="140" y="289"/>
                    </a:cubicBezTo>
                    <a:cubicBezTo>
                      <a:pt x="139" y="287"/>
                      <a:pt x="135" y="286"/>
                      <a:pt x="133" y="288"/>
                    </a:cubicBezTo>
                    <a:cubicBezTo>
                      <a:pt x="131" y="290"/>
                      <a:pt x="131" y="293"/>
                      <a:pt x="133" y="295"/>
                    </a:cubicBezTo>
                    <a:cubicBezTo>
                      <a:pt x="139" y="303"/>
                      <a:pt x="150" y="307"/>
                      <a:pt x="163" y="307"/>
                    </a:cubicBezTo>
                    <a:cubicBezTo>
                      <a:pt x="198" y="305"/>
                      <a:pt x="245" y="274"/>
                      <a:pt x="260" y="254"/>
                    </a:cubicBezTo>
                    <a:cubicBezTo>
                      <a:pt x="294" y="208"/>
                      <a:pt x="306" y="145"/>
                      <a:pt x="289" y="89"/>
                    </a:cubicBezTo>
                    <a:cubicBezTo>
                      <a:pt x="271" y="29"/>
                      <a:pt x="194" y="1"/>
                      <a:pt x="130" y="0"/>
                    </a:cubicBezTo>
                    <a:cubicBezTo>
                      <a:pt x="99" y="0"/>
                      <a:pt x="39" y="21"/>
                      <a:pt x="14" y="55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94" name="Freeform 1588">
                <a:extLst>
                  <a:ext uri="{FF2B5EF4-FFF2-40B4-BE49-F238E27FC236}">
                    <a16:creationId xmlns:a16="http://schemas.microsoft.com/office/drawing/2014/main" xmlns="" id="{C08BD46C-FF86-1748-B4C3-1687B99D68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1" y="2298"/>
                <a:ext cx="88" cy="60"/>
              </a:xfrm>
              <a:custGeom>
                <a:avLst/>
                <a:gdLst>
                  <a:gd name="T0" fmla="*/ 47 w 102"/>
                  <a:gd name="T1" fmla="*/ 62 h 69"/>
                  <a:gd name="T2" fmla="*/ 3 w 102"/>
                  <a:gd name="T3" fmla="*/ 18 h 69"/>
                  <a:gd name="T4" fmla="*/ 91 w 102"/>
                  <a:gd name="T5" fmla="*/ 21 h 69"/>
                  <a:gd name="T6" fmla="*/ 43 w 102"/>
                  <a:gd name="T7" fmla="*/ 69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2" h="69">
                    <a:moveTo>
                      <a:pt x="47" y="62"/>
                    </a:moveTo>
                    <a:cubicBezTo>
                      <a:pt x="25" y="61"/>
                      <a:pt x="0" y="41"/>
                      <a:pt x="3" y="18"/>
                    </a:cubicBezTo>
                    <a:cubicBezTo>
                      <a:pt x="18" y="12"/>
                      <a:pt x="83" y="0"/>
                      <a:pt x="91" y="21"/>
                    </a:cubicBezTo>
                    <a:cubicBezTo>
                      <a:pt x="102" y="47"/>
                      <a:pt x="44" y="69"/>
                      <a:pt x="43" y="69"/>
                    </a:cubicBezTo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95" name="Freeform 1589">
                <a:extLst>
                  <a:ext uri="{FF2B5EF4-FFF2-40B4-BE49-F238E27FC236}">
                    <a16:creationId xmlns:a16="http://schemas.microsoft.com/office/drawing/2014/main" xmlns="" id="{FD305F07-06C7-4048-9515-E0946A8C4B4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39" y="2297"/>
                <a:ext cx="91" cy="65"/>
              </a:xfrm>
              <a:custGeom>
                <a:avLst/>
                <a:gdLst>
                  <a:gd name="T0" fmla="*/ 3 w 105"/>
                  <a:gd name="T1" fmla="*/ 15 h 75"/>
                  <a:gd name="T2" fmla="*/ 0 w 105"/>
                  <a:gd name="T3" fmla="*/ 19 h 75"/>
                  <a:gd name="T4" fmla="*/ 0 w 105"/>
                  <a:gd name="T5" fmla="*/ 23 h 75"/>
                  <a:gd name="T6" fmla="*/ 9 w 105"/>
                  <a:gd name="T7" fmla="*/ 48 h 75"/>
                  <a:gd name="T8" fmla="*/ 43 w 105"/>
                  <a:gd name="T9" fmla="*/ 67 h 75"/>
                  <a:gd name="T10" fmla="*/ 41 w 105"/>
                  <a:gd name="T11" fmla="*/ 70 h 75"/>
                  <a:gd name="T12" fmla="*/ 42 w 105"/>
                  <a:gd name="T13" fmla="*/ 72 h 75"/>
                  <a:gd name="T14" fmla="*/ 48 w 105"/>
                  <a:gd name="T15" fmla="*/ 74 h 75"/>
                  <a:gd name="T16" fmla="*/ 98 w 105"/>
                  <a:gd name="T17" fmla="*/ 20 h 75"/>
                  <a:gd name="T18" fmla="*/ 86 w 105"/>
                  <a:gd name="T19" fmla="*/ 9 h 75"/>
                  <a:gd name="T20" fmla="*/ 3 w 105"/>
                  <a:gd name="T21" fmla="*/ 15 h 75"/>
                  <a:gd name="T22" fmla="*/ 82 w 105"/>
                  <a:gd name="T23" fmla="*/ 19 h 75"/>
                  <a:gd name="T24" fmla="*/ 89 w 105"/>
                  <a:gd name="T25" fmla="*/ 24 h 75"/>
                  <a:gd name="T26" fmla="*/ 89 w 105"/>
                  <a:gd name="T27" fmla="*/ 28 h 75"/>
                  <a:gd name="T28" fmla="*/ 53 w 105"/>
                  <a:gd name="T29" fmla="*/ 61 h 75"/>
                  <a:gd name="T30" fmla="*/ 49 w 105"/>
                  <a:gd name="T31" fmla="*/ 58 h 75"/>
                  <a:gd name="T32" fmla="*/ 17 w 105"/>
                  <a:gd name="T33" fmla="*/ 42 h 75"/>
                  <a:gd name="T34" fmla="*/ 10 w 105"/>
                  <a:gd name="T35" fmla="*/ 23 h 75"/>
                  <a:gd name="T36" fmla="*/ 10 w 105"/>
                  <a:gd name="T37" fmla="*/ 23 h 75"/>
                  <a:gd name="T38" fmla="*/ 82 w 105"/>
                  <a:gd name="T39" fmla="*/ 19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05" h="75">
                    <a:moveTo>
                      <a:pt x="3" y="15"/>
                    </a:moveTo>
                    <a:cubicBezTo>
                      <a:pt x="1" y="15"/>
                      <a:pt x="0" y="17"/>
                      <a:pt x="0" y="19"/>
                    </a:cubicBezTo>
                    <a:cubicBezTo>
                      <a:pt x="0" y="20"/>
                      <a:pt x="0" y="22"/>
                      <a:pt x="0" y="23"/>
                    </a:cubicBezTo>
                    <a:cubicBezTo>
                      <a:pt x="0" y="32"/>
                      <a:pt x="3" y="41"/>
                      <a:pt x="9" y="48"/>
                    </a:cubicBezTo>
                    <a:cubicBezTo>
                      <a:pt x="18" y="58"/>
                      <a:pt x="30" y="65"/>
                      <a:pt x="43" y="67"/>
                    </a:cubicBezTo>
                    <a:cubicBezTo>
                      <a:pt x="42" y="68"/>
                      <a:pt x="41" y="69"/>
                      <a:pt x="41" y="70"/>
                    </a:cubicBezTo>
                    <a:cubicBezTo>
                      <a:pt x="41" y="70"/>
                      <a:pt x="41" y="71"/>
                      <a:pt x="42" y="72"/>
                    </a:cubicBezTo>
                    <a:cubicBezTo>
                      <a:pt x="43" y="74"/>
                      <a:pt x="46" y="75"/>
                      <a:pt x="48" y="74"/>
                    </a:cubicBezTo>
                    <a:cubicBezTo>
                      <a:pt x="87" y="58"/>
                      <a:pt x="105" y="39"/>
                      <a:pt x="98" y="20"/>
                    </a:cubicBezTo>
                    <a:cubicBezTo>
                      <a:pt x="96" y="15"/>
                      <a:pt x="92" y="12"/>
                      <a:pt x="86" y="9"/>
                    </a:cubicBezTo>
                    <a:cubicBezTo>
                      <a:pt x="64" y="0"/>
                      <a:pt x="16" y="10"/>
                      <a:pt x="3" y="15"/>
                    </a:cubicBezTo>
                    <a:close/>
                    <a:moveTo>
                      <a:pt x="82" y="19"/>
                    </a:moveTo>
                    <a:cubicBezTo>
                      <a:pt x="86" y="20"/>
                      <a:pt x="88" y="22"/>
                      <a:pt x="89" y="24"/>
                    </a:cubicBezTo>
                    <a:cubicBezTo>
                      <a:pt x="89" y="25"/>
                      <a:pt x="89" y="27"/>
                      <a:pt x="89" y="28"/>
                    </a:cubicBezTo>
                    <a:cubicBezTo>
                      <a:pt x="89" y="40"/>
                      <a:pt x="72" y="52"/>
                      <a:pt x="53" y="61"/>
                    </a:cubicBezTo>
                    <a:cubicBezTo>
                      <a:pt x="52" y="59"/>
                      <a:pt x="51" y="58"/>
                      <a:pt x="49" y="58"/>
                    </a:cubicBezTo>
                    <a:cubicBezTo>
                      <a:pt x="38" y="58"/>
                      <a:pt x="25" y="51"/>
                      <a:pt x="17" y="42"/>
                    </a:cubicBezTo>
                    <a:cubicBezTo>
                      <a:pt x="14" y="37"/>
                      <a:pt x="10" y="31"/>
                      <a:pt x="10" y="23"/>
                    </a:cubicBezTo>
                    <a:cubicBezTo>
                      <a:pt x="10" y="23"/>
                      <a:pt x="10" y="23"/>
                      <a:pt x="10" y="23"/>
                    </a:cubicBezTo>
                    <a:cubicBezTo>
                      <a:pt x="24" y="18"/>
                      <a:pt x="65" y="11"/>
                      <a:pt x="82" y="19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96" name="Freeform 1590">
                <a:extLst>
                  <a:ext uri="{FF2B5EF4-FFF2-40B4-BE49-F238E27FC236}">
                    <a16:creationId xmlns:a16="http://schemas.microsoft.com/office/drawing/2014/main" xmlns="" id="{496542A4-82DC-B641-8EF2-B87DD76ADA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62" y="2350"/>
                <a:ext cx="121" cy="108"/>
              </a:xfrm>
              <a:custGeom>
                <a:avLst/>
                <a:gdLst>
                  <a:gd name="T0" fmla="*/ 134 w 140"/>
                  <a:gd name="T1" fmla="*/ 0 h 125"/>
                  <a:gd name="T2" fmla="*/ 129 w 140"/>
                  <a:gd name="T3" fmla="*/ 6 h 125"/>
                  <a:gd name="T4" fmla="*/ 129 w 140"/>
                  <a:gd name="T5" fmla="*/ 18 h 125"/>
                  <a:gd name="T6" fmla="*/ 91 w 140"/>
                  <a:gd name="T7" fmla="*/ 106 h 125"/>
                  <a:gd name="T8" fmla="*/ 20 w 140"/>
                  <a:gd name="T9" fmla="*/ 95 h 125"/>
                  <a:gd name="T10" fmla="*/ 16 w 140"/>
                  <a:gd name="T11" fmla="*/ 69 h 125"/>
                  <a:gd name="T12" fmla="*/ 14 w 140"/>
                  <a:gd name="T13" fmla="*/ 62 h 125"/>
                  <a:gd name="T14" fmla="*/ 7 w 140"/>
                  <a:gd name="T15" fmla="*/ 65 h 125"/>
                  <a:gd name="T16" fmla="*/ 13 w 140"/>
                  <a:gd name="T17" fmla="*/ 103 h 125"/>
                  <a:gd name="T18" fmla="*/ 96 w 140"/>
                  <a:gd name="T19" fmla="*/ 115 h 125"/>
                  <a:gd name="T20" fmla="*/ 140 w 140"/>
                  <a:gd name="T21" fmla="*/ 18 h 125"/>
                  <a:gd name="T22" fmla="*/ 140 w 140"/>
                  <a:gd name="T23" fmla="*/ 6 h 125"/>
                  <a:gd name="T24" fmla="*/ 134 w 140"/>
                  <a:gd name="T25" fmla="*/ 0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0" h="125">
                    <a:moveTo>
                      <a:pt x="134" y="0"/>
                    </a:moveTo>
                    <a:cubicBezTo>
                      <a:pt x="132" y="0"/>
                      <a:pt x="129" y="3"/>
                      <a:pt x="129" y="6"/>
                    </a:cubicBezTo>
                    <a:cubicBezTo>
                      <a:pt x="129" y="18"/>
                      <a:pt x="129" y="18"/>
                      <a:pt x="129" y="18"/>
                    </a:cubicBezTo>
                    <a:cubicBezTo>
                      <a:pt x="130" y="57"/>
                      <a:pt x="130" y="87"/>
                      <a:pt x="91" y="106"/>
                    </a:cubicBezTo>
                    <a:cubicBezTo>
                      <a:pt x="74" y="114"/>
                      <a:pt x="36" y="111"/>
                      <a:pt x="20" y="95"/>
                    </a:cubicBezTo>
                    <a:cubicBezTo>
                      <a:pt x="13" y="88"/>
                      <a:pt x="11" y="80"/>
                      <a:pt x="16" y="69"/>
                    </a:cubicBezTo>
                    <a:cubicBezTo>
                      <a:pt x="17" y="67"/>
                      <a:pt x="16" y="63"/>
                      <a:pt x="14" y="62"/>
                    </a:cubicBezTo>
                    <a:cubicBezTo>
                      <a:pt x="11" y="61"/>
                      <a:pt x="8" y="62"/>
                      <a:pt x="7" y="65"/>
                    </a:cubicBezTo>
                    <a:cubicBezTo>
                      <a:pt x="0" y="79"/>
                      <a:pt x="3" y="92"/>
                      <a:pt x="13" y="103"/>
                    </a:cubicBezTo>
                    <a:cubicBezTo>
                      <a:pt x="32" y="121"/>
                      <a:pt x="75" y="125"/>
                      <a:pt x="96" y="115"/>
                    </a:cubicBezTo>
                    <a:cubicBezTo>
                      <a:pt x="140" y="94"/>
                      <a:pt x="140" y="57"/>
                      <a:pt x="140" y="18"/>
                    </a:cubicBezTo>
                    <a:cubicBezTo>
                      <a:pt x="140" y="6"/>
                      <a:pt x="140" y="6"/>
                      <a:pt x="140" y="6"/>
                    </a:cubicBezTo>
                    <a:cubicBezTo>
                      <a:pt x="139" y="3"/>
                      <a:pt x="137" y="0"/>
                      <a:pt x="134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97" name="Freeform 1591">
                <a:extLst>
                  <a:ext uri="{FF2B5EF4-FFF2-40B4-BE49-F238E27FC236}">
                    <a16:creationId xmlns:a16="http://schemas.microsoft.com/office/drawing/2014/main" xmlns="" id="{2E48B329-9829-6449-977A-BDEC6DA6B7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1" y="2391"/>
                <a:ext cx="127" cy="68"/>
              </a:xfrm>
              <a:custGeom>
                <a:avLst/>
                <a:gdLst>
                  <a:gd name="T0" fmla="*/ 136 w 147"/>
                  <a:gd name="T1" fmla="*/ 0 h 78"/>
                  <a:gd name="T2" fmla="*/ 133 w 147"/>
                  <a:gd name="T3" fmla="*/ 7 h 78"/>
                  <a:gd name="T4" fmla="*/ 129 w 147"/>
                  <a:gd name="T5" fmla="*/ 33 h 78"/>
                  <a:gd name="T6" fmla="*/ 80 w 147"/>
                  <a:gd name="T7" fmla="*/ 62 h 78"/>
                  <a:gd name="T8" fmla="*/ 11 w 147"/>
                  <a:gd name="T9" fmla="*/ 12 h 78"/>
                  <a:gd name="T10" fmla="*/ 4 w 147"/>
                  <a:gd name="T11" fmla="*/ 9 h 78"/>
                  <a:gd name="T12" fmla="*/ 1 w 147"/>
                  <a:gd name="T13" fmla="*/ 16 h 78"/>
                  <a:gd name="T14" fmla="*/ 81 w 147"/>
                  <a:gd name="T15" fmla="*/ 72 h 78"/>
                  <a:gd name="T16" fmla="*/ 138 w 147"/>
                  <a:gd name="T17" fmla="*/ 38 h 78"/>
                  <a:gd name="T18" fmla="*/ 143 w 147"/>
                  <a:gd name="T19" fmla="*/ 4 h 78"/>
                  <a:gd name="T20" fmla="*/ 136 w 147"/>
                  <a:gd name="T21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47" h="78">
                    <a:moveTo>
                      <a:pt x="136" y="0"/>
                    </a:moveTo>
                    <a:cubicBezTo>
                      <a:pt x="134" y="1"/>
                      <a:pt x="132" y="4"/>
                      <a:pt x="133" y="7"/>
                    </a:cubicBezTo>
                    <a:cubicBezTo>
                      <a:pt x="136" y="16"/>
                      <a:pt x="135" y="24"/>
                      <a:pt x="129" y="33"/>
                    </a:cubicBezTo>
                    <a:cubicBezTo>
                      <a:pt x="119" y="49"/>
                      <a:pt x="96" y="60"/>
                      <a:pt x="80" y="62"/>
                    </a:cubicBezTo>
                    <a:cubicBezTo>
                      <a:pt x="38" y="67"/>
                      <a:pt x="27" y="45"/>
                      <a:pt x="11" y="12"/>
                    </a:cubicBezTo>
                    <a:cubicBezTo>
                      <a:pt x="9" y="9"/>
                      <a:pt x="6" y="8"/>
                      <a:pt x="4" y="9"/>
                    </a:cubicBezTo>
                    <a:cubicBezTo>
                      <a:pt x="1" y="11"/>
                      <a:pt x="0" y="14"/>
                      <a:pt x="1" y="16"/>
                    </a:cubicBezTo>
                    <a:cubicBezTo>
                      <a:pt x="18" y="49"/>
                      <a:pt x="32" y="78"/>
                      <a:pt x="81" y="72"/>
                    </a:cubicBezTo>
                    <a:cubicBezTo>
                      <a:pt x="104" y="69"/>
                      <a:pt x="127" y="55"/>
                      <a:pt x="138" y="38"/>
                    </a:cubicBezTo>
                    <a:cubicBezTo>
                      <a:pt x="145" y="27"/>
                      <a:pt x="147" y="15"/>
                      <a:pt x="143" y="4"/>
                    </a:cubicBezTo>
                    <a:cubicBezTo>
                      <a:pt x="142" y="1"/>
                      <a:pt x="139" y="0"/>
                      <a:pt x="136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98" name="Freeform 1592">
                <a:extLst>
                  <a:ext uri="{FF2B5EF4-FFF2-40B4-BE49-F238E27FC236}">
                    <a16:creationId xmlns:a16="http://schemas.microsoft.com/office/drawing/2014/main" xmlns="" id="{72241ED1-0AA3-9744-BBA1-1B3FE9CE72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38" y="2217"/>
                <a:ext cx="79" cy="69"/>
              </a:xfrm>
              <a:custGeom>
                <a:avLst/>
                <a:gdLst>
                  <a:gd name="T0" fmla="*/ 0 w 91"/>
                  <a:gd name="T1" fmla="*/ 5 h 80"/>
                  <a:gd name="T2" fmla="*/ 0 w 91"/>
                  <a:gd name="T3" fmla="*/ 6 h 80"/>
                  <a:gd name="T4" fmla="*/ 5 w 91"/>
                  <a:gd name="T5" fmla="*/ 11 h 80"/>
                  <a:gd name="T6" fmla="*/ 61 w 91"/>
                  <a:gd name="T7" fmla="*/ 29 h 80"/>
                  <a:gd name="T8" fmla="*/ 69 w 91"/>
                  <a:gd name="T9" fmla="*/ 32 h 80"/>
                  <a:gd name="T10" fmla="*/ 68 w 91"/>
                  <a:gd name="T11" fmla="*/ 33 h 80"/>
                  <a:gd name="T12" fmla="*/ 68 w 91"/>
                  <a:gd name="T13" fmla="*/ 33 h 80"/>
                  <a:gd name="T14" fmla="*/ 46 w 91"/>
                  <a:gd name="T15" fmla="*/ 45 h 80"/>
                  <a:gd name="T16" fmla="*/ 21 w 91"/>
                  <a:gd name="T17" fmla="*/ 59 h 80"/>
                  <a:gd name="T18" fmla="*/ 18 w 91"/>
                  <a:gd name="T19" fmla="*/ 59 h 80"/>
                  <a:gd name="T20" fmla="*/ 19 w 91"/>
                  <a:gd name="T21" fmla="*/ 59 h 80"/>
                  <a:gd name="T22" fmla="*/ 18 w 91"/>
                  <a:gd name="T23" fmla="*/ 59 h 80"/>
                  <a:gd name="T24" fmla="*/ 18 w 91"/>
                  <a:gd name="T25" fmla="*/ 59 h 80"/>
                  <a:gd name="T26" fmla="*/ 9 w 91"/>
                  <a:gd name="T27" fmla="*/ 66 h 80"/>
                  <a:gd name="T28" fmla="*/ 4 w 91"/>
                  <a:gd name="T29" fmla="*/ 70 h 80"/>
                  <a:gd name="T30" fmla="*/ 2 w 91"/>
                  <a:gd name="T31" fmla="*/ 74 h 80"/>
                  <a:gd name="T32" fmla="*/ 2 w 91"/>
                  <a:gd name="T33" fmla="*/ 77 h 80"/>
                  <a:gd name="T34" fmla="*/ 3 w 91"/>
                  <a:gd name="T35" fmla="*/ 77 h 80"/>
                  <a:gd name="T36" fmla="*/ 3 w 91"/>
                  <a:gd name="T37" fmla="*/ 77 h 80"/>
                  <a:gd name="T38" fmla="*/ 10 w 91"/>
                  <a:gd name="T39" fmla="*/ 78 h 80"/>
                  <a:gd name="T40" fmla="*/ 10 w 91"/>
                  <a:gd name="T41" fmla="*/ 79 h 80"/>
                  <a:gd name="T42" fmla="*/ 19 w 91"/>
                  <a:gd name="T43" fmla="*/ 73 h 80"/>
                  <a:gd name="T44" fmla="*/ 20 w 91"/>
                  <a:gd name="T45" fmla="*/ 72 h 80"/>
                  <a:gd name="T46" fmla="*/ 51 w 91"/>
                  <a:gd name="T47" fmla="*/ 54 h 80"/>
                  <a:gd name="T48" fmla="*/ 75 w 91"/>
                  <a:gd name="T49" fmla="*/ 41 h 80"/>
                  <a:gd name="T50" fmla="*/ 84 w 91"/>
                  <a:gd name="T51" fmla="*/ 39 h 80"/>
                  <a:gd name="T52" fmla="*/ 86 w 91"/>
                  <a:gd name="T53" fmla="*/ 36 h 80"/>
                  <a:gd name="T54" fmla="*/ 90 w 91"/>
                  <a:gd name="T55" fmla="*/ 32 h 80"/>
                  <a:gd name="T56" fmla="*/ 90 w 91"/>
                  <a:gd name="T57" fmla="*/ 32 h 80"/>
                  <a:gd name="T58" fmla="*/ 90 w 91"/>
                  <a:gd name="T59" fmla="*/ 32 h 80"/>
                  <a:gd name="T60" fmla="*/ 91 w 91"/>
                  <a:gd name="T61" fmla="*/ 30 h 80"/>
                  <a:gd name="T62" fmla="*/ 90 w 91"/>
                  <a:gd name="T63" fmla="*/ 27 h 80"/>
                  <a:gd name="T64" fmla="*/ 84 w 91"/>
                  <a:gd name="T65" fmla="*/ 25 h 80"/>
                  <a:gd name="T66" fmla="*/ 84 w 91"/>
                  <a:gd name="T67" fmla="*/ 25 h 80"/>
                  <a:gd name="T68" fmla="*/ 82 w 91"/>
                  <a:gd name="T69" fmla="*/ 26 h 80"/>
                  <a:gd name="T70" fmla="*/ 64 w 91"/>
                  <a:gd name="T71" fmla="*/ 19 h 80"/>
                  <a:gd name="T72" fmla="*/ 6 w 91"/>
                  <a:gd name="T73" fmla="*/ 1 h 80"/>
                  <a:gd name="T74" fmla="*/ 0 w 91"/>
                  <a:gd name="T75" fmla="*/ 5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91" h="80">
                    <a:moveTo>
                      <a:pt x="0" y="5"/>
                    </a:moveTo>
                    <a:cubicBezTo>
                      <a:pt x="0" y="5"/>
                      <a:pt x="0" y="6"/>
                      <a:pt x="0" y="6"/>
                    </a:cubicBezTo>
                    <a:cubicBezTo>
                      <a:pt x="0" y="8"/>
                      <a:pt x="2" y="11"/>
                      <a:pt x="5" y="11"/>
                    </a:cubicBezTo>
                    <a:cubicBezTo>
                      <a:pt x="22" y="14"/>
                      <a:pt x="43" y="22"/>
                      <a:pt x="61" y="29"/>
                    </a:cubicBezTo>
                    <a:cubicBezTo>
                      <a:pt x="61" y="29"/>
                      <a:pt x="65" y="30"/>
                      <a:pt x="69" y="32"/>
                    </a:cubicBezTo>
                    <a:cubicBezTo>
                      <a:pt x="68" y="32"/>
                      <a:pt x="68" y="33"/>
                      <a:pt x="68" y="33"/>
                    </a:cubicBezTo>
                    <a:cubicBezTo>
                      <a:pt x="68" y="33"/>
                      <a:pt x="68" y="33"/>
                      <a:pt x="68" y="33"/>
                    </a:cubicBezTo>
                    <a:cubicBezTo>
                      <a:pt x="59" y="38"/>
                      <a:pt x="46" y="45"/>
                      <a:pt x="46" y="45"/>
                    </a:cubicBezTo>
                    <a:cubicBezTo>
                      <a:pt x="38" y="50"/>
                      <a:pt x="30" y="54"/>
                      <a:pt x="21" y="59"/>
                    </a:cubicBezTo>
                    <a:cubicBezTo>
                      <a:pt x="20" y="59"/>
                      <a:pt x="19" y="59"/>
                      <a:pt x="18" y="59"/>
                    </a:cubicBezTo>
                    <a:cubicBezTo>
                      <a:pt x="19" y="59"/>
                      <a:pt x="18" y="59"/>
                      <a:pt x="19" y="59"/>
                    </a:cubicBezTo>
                    <a:cubicBezTo>
                      <a:pt x="19" y="59"/>
                      <a:pt x="18" y="59"/>
                      <a:pt x="18" y="59"/>
                    </a:cubicBezTo>
                    <a:cubicBezTo>
                      <a:pt x="18" y="59"/>
                      <a:pt x="18" y="59"/>
                      <a:pt x="18" y="59"/>
                    </a:cubicBezTo>
                    <a:cubicBezTo>
                      <a:pt x="9" y="66"/>
                      <a:pt x="9" y="66"/>
                      <a:pt x="9" y="66"/>
                    </a:cubicBezTo>
                    <a:cubicBezTo>
                      <a:pt x="4" y="70"/>
                      <a:pt x="4" y="70"/>
                      <a:pt x="4" y="70"/>
                    </a:cubicBezTo>
                    <a:cubicBezTo>
                      <a:pt x="2" y="71"/>
                      <a:pt x="2" y="72"/>
                      <a:pt x="2" y="74"/>
                    </a:cubicBezTo>
                    <a:cubicBezTo>
                      <a:pt x="2" y="75"/>
                      <a:pt x="2" y="76"/>
                      <a:pt x="2" y="77"/>
                    </a:cubicBezTo>
                    <a:cubicBezTo>
                      <a:pt x="2" y="77"/>
                      <a:pt x="3" y="77"/>
                      <a:pt x="3" y="77"/>
                    </a:cubicBezTo>
                    <a:cubicBezTo>
                      <a:pt x="3" y="77"/>
                      <a:pt x="3" y="77"/>
                      <a:pt x="3" y="77"/>
                    </a:cubicBezTo>
                    <a:cubicBezTo>
                      <a:pt x="4" y="80"/>
                      <a:pt x="8" y="80"/>
                      <a:pt x="10" y="78"/>
                    </a:cubicBezTo>
                    <a:cubicBezTo>
                      <a:pt x="10" y="78"/>
                      <a:pt x="10" y="79"/>
                      <a:pt x="10" y="79"/>
                    </a:cubicBezTo>
                    <a:cubicBezTo>
                      <a:pt x="13" y="76"/>
                      <a:pt x="16" y="75"/>
                      <a:pt x="19" y="73"/>
                    </a:cubicBezTo>
                    <a:cubicBezTo>
                      <a:pt x="19" y="73"/>
                      <a:pt x="20" y="72"/>
                      <a:pt x="20" y="72"/>
                    </a:cubicBezTo>
                    <a:cubicBezTo>
                      <a:pt x="30" y="66"/>
                      <a:pt x="40" y="60"/>
                      <a:pt x="51" y="54"/>
                    </a:cubicBezTo>
                    <a:cubicBezTo>
                      <a:pt x="51" y="54"/>
                      <a:pt x="67" y="46"/>
                      <a:pt x="75" y="41"/>
                    </a:cubicBezTo>
                    <a:cubicBezTo>
                      <a:pt x="78" y="40"/>
                      <a:pt x="84" y="39"/>
                      <a:pt x="84" y="39"/>
                    </a:cubicBezTo>
                    <a:cubicBezTo>
                      <a:pt x="85" y="39"/>
                      <a:pt x="86" y="37"/>
                      <a:pt x="86" y="36"/>
                    </a:cubicBezTo>
                    <a:cubicBezTo>
                      <a:pt x="89" y="36"/>
                      <a:pt x="89" y="35"/>
                      <a:pt x="90" y="32"/>
                    </a:cubicBezTo>
                    <a:cubicBezTo>
                      <a:pt x="90" y="32"/>
                      <a:pt x="90" y="32"/>
                      <a:pt x="90" y="32"/>
                    </a:cubicBezTo>
                    <a:cubicBezTo>
                      <a:pt x="90" y="32"/>
                      <a:pt x="90" y="32"/>
                      <a:pt x="90" y="32"/>
                    </a:cubicBezTo>
                    <a:cubicBezTo>
                      <a:pt x="90" y="31"/>
                      <a:pt x="91" y="31"/>
                      <a:pt x="91" y="30"/>
                    </a:cubicBezTo>
                    <a:cubicBezTo>
                      <a:pt x="91" y="29"/>
                      <a:pt x="91" y="28"/>
                      <a:pt x="90" y="27"/>
                    </a:cubicBezTo>
                    <a:cubicBezTo>
                      <a:pt x="89" y="25"/>
                      <a:pt x="86" y="24"/>
                      <a:pt x="84" y="25"/>
                    </a:cubicBezTo>
                    <a:cubicBezTo>
                      <a:pt x="84" y="25"/>
                      <a:pt x="84" y="25"/>
                      <a:pt x="84" y="25"/>
                    </a:cubicBezTo>
                    <a:cubicBezTo>
                      <a:pt x="84" y="25"/>
                      <a:pt x="83" y="26"/>
                      <a:pt x="82" y="26"/>
                    </a:cubicBezTo>
                    <a:cubicBezTo>
                      <a:pt x="78" y="24"/>
                      <a:pt x="64" y="19"/>
                      <a:pt x="64" y="19"/>
                    </a:cubicBezTo>
                    <a:cubicBezTo>
                      <a:pt x="46" y="12"/>
                      <a:pt x="25" y="4"/>
                      <a:pt x="6" y="1"/>
                    </a:cubicBezTo>
                    <a:cubicBezTo>
                      <a:pt x="4" y="0"/>
                      <a:pt x="1" y="2"/>
                      <a:pt x="0" y="5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899" name="Freeform 1593">
                <a:extLst>
                  <a:ext uri="{FF2B5EF4-FFF2-40B4-BE49-F238E27FC236}">
                    <a16:creationId xmlns:a16="http://schemas.microsoft.com/office/drawing/2014/main" xmlns="" id="{59B25A89-8147-474E-A369-8034EE0A12B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959" y="2200"/>
                <a:ext cx="74" cy="66"/>
              </a:xfrm>
              <a:custGeom>
                <a:avLst/>
                <a:gdLst>
                  <a:gd name="T0" fmla="*/ 66 w 86"/>
                  <a:gd name="T1" fmla="*/ 2 h 77"/>
                  <a:gd name="T2" fmla="*/ 33 w 86"/>
                  <a:gd name="T3" fmla="*/ 21 h 77"/>
                  <a:gd name="T4" fmla="*/ 13 w 86"/>
                  <a:gd name="T5" fmla="*/ 30 h 77"/>
                  <a:gd name="T6" fmla="*/ 7 w 86"/>
                  <a:gd name="T7" fmla="*/ 33 h 77"/>
                  <a:gd name="T8" fmla="*/ 6 w 86"/>
                  <a:gd name="T9" fmla="*/ 33 h 77"/>
                  <a:gd name="T10" fmla="*/ 6 w 86"/>
                  <a:gd name="T11" fmla="*/ 34 h 77"/>
                  <a:gd name="T12" fmla="*/ 3 w 86"/>
                  <a:gd name="T13" fmla="*/ 38 h 77"/>
                  <a:gd name="T14" fmla="*/ 2 w 86"/>
                  <a:gd name="T15" fmla="*/ 39 h 77"/>
                  <a:gd name="T16" fmla="*/ 2 w 86"/>
                  <a:gd name="T17" fmla="*/ 39 h 77"/>
                  <a:gd name="T18" fmla="*/ 2 w 86"/>
                  <a:gd name="T19" fmla="*/ 39 h 77"/>
                  <a:gd name="T20" fmla="*/ 0 w 86"/>
                  <a:gd name="T21" fmla="*/ 42 h 77"/>
                  <a:gd name="T22" fmla="*/ 0 w 86"/>
                  <a:gd name="T23" fmla="*/ 45 h 77"/>
                  <a:gd name="T24" fmla="*/ 2 w 86"/>
                  <a:gd name="T25" fmla="*/ 47 h 77"/>
                  <a:gd name="T26" fmla="*/ 15 w 86"/>
                  <a:gd name="T27" fmla="*/ 45 h 77"/>
                  <a:gd name="T28" fmla="*/ 37 w 86"/>
                  <a:gd name="T29" fmla="*/ 57 h 77"/>
                  <a:gd name="T30" fmla="*/ 70 w 86"/>
                  <a:gd name="T31" fmla="*/ 75 h 77"/>
                  <a:gd name="T32" fmla="*/ 69 w 86"/>
                  <a:gd name="T33" fmla="*/ 74 h 77"/>
                  <a:gd name="T34" fmla="*/ 75 w 86"/>
                  <a:gd name="T35" fmla="*/ 75 h 77"/>
                  <a:gd name="T36" fmla="*/ 82 w 86"/>
                  <a:gd name="T37" fmla="*/ 77 h 77"/>
                  <a:gd name="T38" fmla="*/ 82 w 86"/>
                  <a:gd name="T39" fmla="*/ 77 h 77"/>
                  <a:gd name="T40" fmla="*/ 82 w 86"/>
                  <a:gd name="T41" fmla="*/ 77 h 77"/>
                  <a:gd name="T42" fmla="*/ 84 w 86"/>
                  <a:gd name="T43" fmla="*/ 76 h 77"/>
                  <a:gd name="T44" fmla="*/ 86 w 86"/>
                  <a:gd name="T45" fmla="*/ 72 h 77"/>
                  <a:gd name="T46" fmla="*/ 86 w 86"/>
                  <a:gd name="T47" fmla="*/ 71 h 77"/>
                  <a:gd name="T48" fmla="*/ 82 w 86"/>
                  <a:gd name="T49" fmla="*/ 66 h 77"/>
                  <a:gd name="T50" fmla="*/ 77 w 86"/>
                  <a:gd name="T51" fmla="*/ 64 h 77"/>
                  <a:gd name="T52" fmla="*/ 71 w 86"/>
                  <a:gd name="T53" fmla="*/ 62 h 77"/>
                  <a:gd name="T54" fmla="*/ 69 w 86"/>
                  <a:gd name="T55" fmla="*/ 62 h 77"/>
                  <a:gd name="T56" fmla="*/ 68 w 86"/>
                  <a:gd name="T57" fmla="*/ 62 h 77"/>
                  <a:gd name="T58" fmla="*/ 66 w 86"/>
                  <a:gd name="T59" fmla="*/ 62 h 77"/>
                  <a:gd name="T60" fmla="*/ 42 w 86"/>
                  <a:gd name="T61" fmla="*/ 49 h 77"/>
                  <a:gd name="T62" fmla="*/ 22 w 86"/>
                  <a:gd name="T63" fmla="*/ 37 h 77"/>
                  <a:gd name="T64" fmla="*/ 37 w 86"/>
                  <a:gd name="T65" fmla="*/ 31 h 77"/>
                  <a:gd name="T66" fmla="*/ 74 w 86"/>
                  <a:gd name="T67" fmla="*/ 9 h 77"/>
                  <a:gd name="T68" fmla="*/ 75 w 86"/>
                  <a:gd name="T69" fmla="*/ 6 h 77"/>
                  <a:gd name="T70" fmla="*/ 74 w 86"/>
                  <a:gd name="T71" fmla="*/ 2 h 77"/>
                  <a:gd name="T72" fmla="*/ 66 w 86"/>
                  <a:gd name="T73" fmla="*/ 2 h 77"/>
                  <a:gd name="T74" fmla="*/ 13 w 86"/>
                  <a:gd name="T75" fmla="*/ 30 h 77"/>
                  <a:gd name="T76" fmla="*/ 11 w 86"/>
                  <a:gd name="T77" fmla="*/ 31 h 77"/>
                  <a:gd name="T78" fmla="*/ 13 w 86"/>
                  <a:gd name="T79" fmla="*/ 3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86" h="77">
                    <a:moveTo>
                      <a:pt x="66" y="2"/>
                    </a:moveTo>
                    <a:cubicBezTo>
                      <a:pt x="59" y="11"/>
                      <a:pt x="46" y="16"/>
                      <a:pt x="33" y="21"/>
                    </a:cubicBezTo>
                    <a:cubicBezTo>
                      <a:pt x="33" y="21"/>
                      <a:pt x="18" y="28"/>
                      <a:pt x="13" y="30"/>
                    </a:cubicBezTo>
                    <a:cubicBezTo>
                      <a:pt x="11" y="30"/>
                      <a:pt x="9" y="31"/>
                      <a:pt x="7" y="33"/>
                    </a:cubicBezTo>
                    <a:cubicBezTo>
                      <a:pt x="7" y="33"/>
                      <a:pt x="7" y="33"/>
                      <a:pt x="6" y="33"/>
                    </a:cubicBezTo>
                    <a:cubicBezTo>
                      <a:pt x="6" y="33"/>
                      <a:pt x="6" y="34"/>
                      <a:pt x="6" y="34"/>
                    </a:cubicBezTo>
                    <a:cubicBezTo>
                      <a:pt x="5" y="35"/>
                      <a:pt x="4" y="36"/>
                      <a:pt x="3" y="38"/>
                    </a:cubicBezTo>
                    <a:cubicBezTo>
                      <a:pt x="2" y="38"/>
                      <a:pt x="2" y="39"/>
                      <a:pt x="2" y="39"/>
                    </a:cubicBezTo>
                    <a:cubicBezTo>
                      <a:pt x="2" y="39"/>
                      <a:pt x="2" y="39"/>
                      <a:pt x="2" y="39"/>
                    </a:cubicBezTo>
                    <a:cubicBezTo>
                      <a:pt x="2" y="39"/>
                      <a:pt x="2" y="39"/>
                      <a:pt x="2" y="39"/>
                    </a:cubicBezTo>
                    <a:cubicBezTo>
                      <a:pt x="1" y="40"/>
                      <a:pt x="0" y="41"/>
                      <a:pt x="0" y="42"/>
                    </a:cubicBezTo>
                    <a:cubicBezTo>
                      <a:pt x="0" y="43"/>
                      <a:pt x="0" y="44"/>
                      <a:pt x="0" y="45"/>
                    </a:cubicBezTo>
                    <a:cubicBezTo>
                      <a:pt x="1" y="46"/>
                      <a:pt x="2" y="47"/>
                      <a:pt x="2" y="47"/>
                    </a:cubicBezTo>
                    <a:cubicBezTo>
                      <a:pt x="4" y="49"/>
                      <a:pt x="7" y="50"/>
                      <a:pt x="15" y="45"/>
                    </a:cubicBezTo>
                    <a:cubicBezTo>
                      <a:pt x="22" y="49"/>
                      <a:pt x="29" y="53"/>
                      <a:pt x="37" y="57"/>
                    </a:cubicBezTo>
                    <a:cubicBezTo>
                      <a:pt x="47" y="64"/>
                      <a:pt x="58" y="71"/>
                      <a:pt x="70" y="75"/>
                    </a:cubicBezTo>
                    <a:cubicBezTo>
                      <a:pt x="69" y="74"/>
                      <a:pt x="69" y="74"/>
                      <a:pt x="69" y="74"/>
                    </a:cubicBezTo>
                    <a:cubicBezTo>
                      <a:pt x="72" y="76"/>
                      <a:pt x="74" y="76"/>
                      <a:pt x="75" y="75"/>
                    </a:cubicBezTo>
                    <a:cubicBezTo>
                      <a:pt x="77" y="76"/>
                      <a:pt x="80" y="77"/>
                      <a:pt x="82" y="77"/>
                    </a:cubicBezTo>
                    <a:cubicBezTo>
                      <a:pt x="82" y="77"/>
                      <a:pt x="82" y="77"/>
                      <a:pt x="82" y="77"/>
                    </a:cubicBezTo>
                    <a:cubicBezTo>
                      <a:pt x="82" y="77"/>
                      <a:pt x="82" y="77"/>
                      <a:pt x="82" y="77"/>
                    </a:cubicBezTo>
                    <a:cubicBezTo>
                      <a:pt x="83" y="77"/>
                      <a:pt x="84" y="76"/>
                      <a:pt x="84" y="76"/>
                    </a:cubicBezTo>
                    <a:cubicBezTo>
                      <a:pt x="86" y="75"/>
                      <a:pt x="86" y="74"/>
                      <a:pt x="86" y="72"/>
                    </a:cubicBezTo>
                    <a:cubicBezTo>
                      <a:pt x="86" y="72"/>
                      <a:pt x="86" y="71"/>
                      <a:pt x="86" y="71"/>
                    </a:cubicBezTo>
                    <a:cubicBezTo>
                      <a:pt x="86" y="69"/>
                      <a:pt x="84" y="67"/>
                      <a:pt x="82" y="66"/>
                    </a:cubicBezTo>
                    <a:cubicBezTo>
                      <a:pt x="77" y="64"/>
                      <a:pt x="77" y="64"/>
                      <a:pt x="77" y="64"/>
                    </a:cubicBezTo>
                    <a:cubicBezTo>
                      <a:pt x="71" y="62"/>
                      <a:pt x="71" y="62"/>
                      <a:pt x="71" y="62"/>
                    </a:cubicBezTo>
                    <a:cubicBezTo>
                      <a:pt x="70" y="62"/>
                      <a:pt x="70" y="62"/>
                      <a:pt x="69" y="62"/>
                    </a:cubicBezTo>
                    <a:cubicBezTo>
                      <a:pt x="69" y="62"/>
                      <a:pt x="68" y="62"/>
                      <a:pt x="68" y="62"/>
                    </a:cubicBezTo>
                    <a:cubicBezTo>
                      <a:pt x="67" y="61"/>
                      <a:pt x="67" y="62"/>
                      <a:pt x="66" y="62"/>
                    </a:cubicBezTo>
                    <a:cubicBezTo>
                      <a:pt x="58" y="58"/>
                      <a:pt x="50" y="54"/>
                      <a:pt x="42" y="49"/>
                    </a:cubicBezTo>
                    <a:cubicBezTo>
                      <a:pt x="36" y="45"/>
                      <a:pt x="29" y="41"/>
                      <a:pt x="22" y="37"/>
                    </a:cubicBezTo>
                    <a:cubicBezTo>
                      <a:pt x="29" y="34"/>
                      <a:pt x="37" y="31"/>
                      <a:pt x="37" y="31"/>
                    </a:cubicBezTo>
                    <a:cubicBezTo>
                      <a:pt x="51" y="25"/>
                      <a:pt x="65" y="20"/>
                      <a:pt x="74" y="9"/>
                    </a:cubicBezTo>
                    <a:cubicBezTo>
                      <a:pt x="75" y="8"/>
                      <a:pt x="75" y="7"/>
                      <a:pt x="75" y="6"/>
                    </a:cubicBezTo>
                    <a:cubicBezTo>
                      <a:pt x="75" y="4"/>
                      <a:pt x="75" y="3"/>
                      <a:pt x="74" y="2"/>
                    </a:cubicBezTo>
                    <a:cubicBezTo>
                      <a:pt x="71" y="0"/>
                      <a:pt x="68" y="0"/>
                      <a:pt x="66" y="2"/>
                    </a:cubicBezTo>
                    <a:close/>
                    <a:moveTo>
                      <a:pt x="13" y="30"/>
                    </a:moveTo>
                    <a:cubicBezTo>
                      <a:pt x="12" y="31"/>
                      <a:pt x="11" y="31"/>
                      <a:pt x="11" y="31"/>
                    </a:cubicBezTo>
                    <a:cubicBezTo>
                      <a:pt x="12" y="31"/>
                      <a:pt x="12" y="30"/>
                      <a:pt x="13" y="3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00" name="Freeform 1594">
                <a:extLst>
                  <a:ext uri="{FF2B5EF4-FFF2-40B4-BE49-F238E27FC236}">
                    <a16:creationId xmlns:a16="http://schemas.microsoft.com/office/drawing/2014/main" xmlns="" id="{A19ECEB2-8BBD-6248-A704-3F4B812C55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20" y="2523"/>
                <a:ext cx="769" cy="59"/>
              </a:xfrm>
              <a:custGeom>
                <a:avLst/>
                <a:gdLst>
                  <a:gd name="T0" fmla="*/ 1 w 892"/>
                  <a:gd name="T1" fmla="*/ 4 h 68"/>
                  <a:gd name="T2" fmla="*/ 4 w 892"/>
                  <a:gd name="T3" fmla="*/ 11 h 68"/>
                  <a:gd name="T4" fmla="*/ 247 w 892"/>
                  <a:gd name="T5" fmla="*/ 54 h 68"/>
                  <a:gd name="T6" fmla="*/ 262 w 892"/>
                  <a:gd name="T7" fmla="*/ 55 h 68"/>
                  <a:gd name="T8" fmla="*/ 314 w 892"/>
                  <a:gd name="T9" fmla="*/ 58 h 68"/>
                  <a:gd name="T10" fmla="*/ 560 w 892"/>
                  <a:gd name="T11" fmla="*/ 65 h 68"/>
                  <a:gd name="T12" fmla="*/ 576 w 892"/>
                  <a:gd name="T13" fmla="*/ 64 h 68"/>
                  <a:gd name="T14" fmla="*/ 888 w 892"/>
                  <a:gd name="T15" fmla="*/ 24 h 68"/>
                  <a:gd name="T16" fmla="*/ 891 w 892"/>
                  <a:gd name="T17" fmla="*/ 18 h 68"/>
                  <a:gd name="T18" fmla="*/ 885 w 892"/>
                  <a:gd name="T19" fmla="*/ 15 h 68"/>
                  <a:gd name="T20" fmla="*/ 576 w 892"/>
                  <a:gd name="T21" fmla="*/ 54 h 68"/>
                  <a:gd name="T22" fmla="*/ 559 w 892"/>
                  <a:gd name="T23" fmla="*/ 55 h 68"/>
                  <a:gd name="T24" fmla="*/ 314 w 892"/>
                  <a:gd name="T25" fmla="*/ 48 h 68"/>
                  <a:gd name="T26" fmla="*/ 262 w 892"/>
                  <a:gd name="T27" fmla="*/ 45 h 68"/>
                  <a:gd name="T28" fmla="*/ 248 w 892"/>
                  <a:gd name="T29" fmla="*/ 44 h 68"/>
                  <a:gd name="T30" fmla="*/ 8 w 892"/>
                  <a:gd name="T31" fmla="*/ 1 h 68"/>
                  <a:gd name="T32" fmla="*/ 1 w 892"/>
                  <a:gd name="T33" fmla="*/ 4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892" h="68">
                    <a:moveTo>
                      <a:pt x="1" y="4"/>
                    </a:moveTo>
                    <a:cubicBezTo>
                      <a:pt x="0" y="6"/>
                      <a:pt x="1" y="9"/>
                      <a:pt x="4" y="11"/>
                    </a:cubicBezTo>
                    <a:cubicBezTo>
                      <a:pt x="75" y="45"/>
                      <a:pt x="166" y="50"/>
                      <a:pt x="247" y="54"/>
                    </a:cubicBezTo>
                    <a:cubicBezTo>
                      <a:pt x="262" y="55"/>
                      <a:pt x="262" y="55"/>
                      <a:pt x="262" y="55"/>
                    </a:cubicBezTo>
                    <a:cubicBezTo>
                      <a:pt x="314" y="58"/>
                      <a:pt x="314" y="58"/>
                      <a:pt x="314" y="58"/>
                    </a:cubicBezTo>
                    <a:cubicBezTo>
                      <a:pt x="394" y="63"/>
                      <a:pt x="477" y="68"/>
                      <a:pt x="560" y="65"/>
                    </a:cubicBezTo>
                    <a:cubicBezTo>
                      <a:pt x="576" y="64"/>
                      <a:pt x="576" y="64"/>
                      <a:pt x="576" y="64"/>
                    </a:cubicBezTo>
                    <a:cubicBezTo>
                      <a:pt x="679" y="60"/>
                      <a:pt x="796" y="55"/>
                      <a:pt x="888" y="24"/>
                    </a:cubicBezTo>
                    <a:cubicBezTo>
                      <a:pt x="891" y="23"/>
                      <a:pt x="892" y="21"/>
                      <a:pt x="891" y="18"/>
                    </a:cubicBezTo>
                    <a:cubicBezTo>
                      <a:pt x="890" y="15"/>
                      <a:pt x="887" y="14"/>
                      <a:pt x="885" y="15"/>
                    </a:cubicBezTo>
                    <a:cubicBezTo>
                      <a:pt x="794" y="45"/>
                      <a:pt x="678" y="50"/>
                      <a:pt x="576" y="54"/>
                    </a:cubicBezTo>
                    <a:cubicBezTo>
                      <a:pt x="559" y="55"/>
                      <a:pt x="559" y="55"/>
                      <a:pt x="559" y="55"/>
                    </a:cubicBezTo>
                    <a:cubicBezTo>
                      <a:pt x="477" y="58"/>
                      <a:pt x="394" y="53"/>
                      <a:pt x="314" y="48"/>
                    </a:cubicBezTo>
                    <a:cubicBezTo>
                      <a:pt x="262" y="45"/>
                      <a:pt x="262" y="45"/>
                      <a:pt x="262" y="45"/>
                    </a:cubicBezTo>
                    <a:cubicBezTo>
                      <a:pt x="248" y="44"/>
                      <a:pt x="248" y="44"/>
                      <a:pt x="248" y="44"/>
                    </a:cubicBezTo>
                    <a:cubicBezTo>
                      <a:pt x="168" y="40"/>
                      <a:pt x="77" y="35"/>
                      <a:pt x="8" y="1"/>
                    </a:cubicBezTo>
                    <a:cubicBezTo>
                      <a:pt x="6" y="0"/>
                      <a:pt x="3" y="1"/>
                      <a:pt x="1" y="4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01" name="Freeform 1595">
                <a:extLst>
                  <a:ext uri="{FF2B5EF4-FFF2-40B4-BE49-F238E27FC236}">
                    <a16:creationId xmlns:a16="http://schemas.microsoft.com/office/drawing/2014/main" xmlns="" id="{C5370893-91FF-A143-8877-AB348AE576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03" y="2565"/>
                <a:ext cx="160" cy="91"/>
              </a:xfrm>
              <a:custGeom>
                <a:avLst/>
                <a:gdLst>
                  <a:gd name="T0" fmla="*/ 4 w 185"/>
                  <a:gd name="T1" fmla="*/ 1 h 106"/>
                  <a:gd name="T2" fmla="*/ 1 w 185"/>
                  <a:gd name="T3" fmla="*/ 7 h 106"/>
                  <a:gd name="T4" fmla="*/ 98 w 185"/>
                  <a:gd name="T5" fmla="*/ 105 h 106"/>
                  <a:gd name="T6" fmla="*/ 103 w 185"/>
                  <a:gd name="T7" fmla="*/ 106 h 106"/>
                  <a:gd name="T8" fmla="*/ 106 w 185"/>
                  <a:gd name="T9" fmla="*/ 103 h 106"/>
                  <a:gd name="T10" fmla="*/ 152 w 185"/>
                  <a:gd name="T11" fmla="*/ 48 h 106"/>
                  <a:gd name="T12" fmla="*/ 183 w 185"/>
                  <a:gd name="T13" fmla="*/ 17 h 106"/>
                  <a:gd name="T14" fmla="*/ 183 w 185"/>
                  <a:gd name="T15" fmla="*/ 10 h 106"/>
                  <a:gd name="T16" fmla="*/ 176 w 185"/>
                  <a:gd name="T17" fmla="*/ 11 h 106"/>
                  <a:gd name="T18" fmla="*/ 145 w 185"/>
                  <a:gd name="T19" fmla="*/ 40 h 106"/>
                  <a:gd name="T20" fmla="*/ 99 w 185"/>
                  <a:gd name="T21" fmla="*/ 93 h 106"/>
                  <a:gd name="T22" fmla="*/ 10 w 185"/>
                  <a:gd name="T23" fmla="*/ 4 h 106"/>
                  <a:gd name="T24" fmla="*/ 4 w 185"/>
                  <a:gd name="T25" fmla="*/ 1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5" h="106">
                    <a:moveTo>
                      <a:pt x="4" y="1"/>
                    </a:moveTo>
                    <a:cubicBezTo>
                      <a:pt x="1" y="2"/>
                      <a:pt x="0" y="5"/>
                      <a:pt x="1" y="7"/>
                    </a:cubicBezTo>
                    <a:cubicBezTo>
                      <a:pt x="13" y="44"/>
                      <a:pt x="77" y="91"/>
                      <a:pt x="98" y="105"/>
                    </a:cubicBezTo>
                    <a:cubicBezTo>
                      <a:pt x="100" y="106"/>
                      <a:pt x="101" y="106"/>
                      <a:pt x="103" y="106"/>
                    </a:cubicBezTo>
                    <a:cubicBezTo>
                      <a:pt x="104" y="105"/>
                      <a:pt x="105" y="104"/>
                      <a:pt x="106" y="103"/>
                    </a:cubicBezTo>
                    <a:cubicBezTo>
                      <a:pt x="115" y="79"/>
                      <a:pt x="133" y="64"/>
                      <a:pt x="152" y="48"/>
                    </a:cubicBezTo>
                    <a:cubicBezTo>
                      <a:pt x="163" y="39"/>
                      <a:pt x="174" y="29"/>
                      <a:pt x="183" y="17"/>
                    </a:cubicBezTo>
                    <a:cubicBezTo>
                      <a:pt x="185" y="15"/>
                      <a:pt x="185" y="12"/>
                      <a:pt x="183" y="10"/>
                    </a:cubicBezTo>
                    <a:cubicBezTo>
                      <a:pt x="181" y="8"/>
                      <a:pt x="177" y="9"/>
                      <a:pt x="176" y="11"/>
                    </a:cubicBezTo>
                    <a:cubicBezTo>
                      <a:pt x="166" y="22"/>
                      <a:pt x="156" y="31"/>
                      <a:pt x="145" y="40"/>
                    </a:cubicBezTo>
                    <a:cubicBezTo>
                      <a:pt x="128" y="55"/>
                      <a:pt x="110" y="71"/>
                      <a:pt x="99" y="93"/>
                    </a:cubicBezTo>
                    <a:cubicBezTo>
                      <a:pt x="67" y="72"/>
                      <a:pt x="19" y="31"/>
                      <a:pt x="10" y="4"/>
                    </a:cubicBezTo>
                    <a:cubicBezTo>
                      <a:pt x="9" y="1"/>
                      <a:pt x="7" y="0"/>
                      <a:pt x="4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02" name="Freeform 1596">
                <a:extLst>
                  <a:ext uri="{FF2B5EF4-FFF2-40B4-BE49-F238E27FC236}">
                    <a16:creationId xmlns:a16="http://schemas.microsoft.com/office/drawing/2014/main" xmlns="" id="{43BE9415-9F28-2F4C-8F1E-8A59FCB459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0" y="2782"/>
                <a:ext cx="79" cy="88"/>
              </a:xfrm>
              <a:custGeom>
                <a:avLst/>
                <a:gdLst>
                  <a:gd name="T0" fmla="*/ 0 w 92"/>
                  <a:gd name="T1" fmla="*/ 40 h 102"/>
                  <a:gd name="T2" fmla="*/ 47 w 92"/>
                  <a:gd name="T3" fmla="*/ 0 h 102"/>
                  <a:gd name="T4" fmla="*/ 22 w 92"/>
                  <a:gd name="T5" fmla="*/ 37 h 102"/>
                  <a:gd name="T6" fmla="*/ 64 w 92"/>
                  <a:gd name="T7" fmla="*/ 14 h 102"/>
                  <a:gd name="T8" fmla="*/ 41 w 92"/>
                  <a:gd name="T9" fmla="*/ 46 h 102"/>
                  <a:gd name="T10" fmla="*/ 75 w 92"/>
                  <a:gd name="T11" fmla="*/ 31 h 102"/>
                  <a:gd name="T12" fmla="*/ 52 w 92"/>
                  <a:gd name="T13" fmla="*/ 61 h 102"/>
                  <a:gd name="T14" fmla="*/ 92 w 92"/>
                  <a:gd name="T15" fmla="*/ 48 h 102"/>
                  <a:gd name="T16" fmla="*/ 44 w 92"/>
                  <a:gd name="T17" fmla="*/ 10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2" h="102">
                    <a:moveTo>
                      <a:pt x="0" y="40"/>
                    </a:moveTo>
                    <a:cubicBezTo>
                      <a:pt x="10" y="24"/>
                      <a:pt x="25" y="2"/>
                      <a:pt x="47" y="0"/>
                    </a:cubicBezTo>
                    <a:cubicBezTo>
                      <a:pt x="49" y="17"/>
                      <a:pt x="33" y="25"/>
                      <a:pt x="22" y="37"/>
                    </a:cubicBezTo>
                    <a:cubicBezTo>
                      <a:pt x="33" y="24"/>
                      <a:pt x="46" y="10"/>
                      <a:pt x="64" y="14"/>
                    </a:cubicBezTo>
                    <a:cubicBezTo>
                      <a:pt x="60" y="25"/>
                      <a:pt x="50" y="36"/>
                      <a:pt x="41" y="46"/>
                    </a:cubicBezTo>
                    <a:cubicBezTo>
                      <a:pt x="50" y="36"/>
                      <a:pt x="62" y="30"/>
                      <a:pt x="75" y="31"/>
                    </a:cubicBezTo>
                    <a:cubicBezTo>
                      <a:pt x="75" y="45"/>
                      <a:pt x="65" y="54"/>
                      <a:pt x="52" y="61"/>
                    </a:cubicBezTo>
                    <a:cubicBezTo>
                      <a:pt x="64" y="52"/>
                      <a:pt x="77" y="46"/>
                      <a:pt x="92" y="48"/>
                    </a:cubicBezTo>
                    <a:cubicBezTo>
                      <a:pt x="87" y="71"/>
                      <a:pt x="58" y="87"/>
                      <a:pt x="44" y="102"/>
                    </a:cubicBezTo>
                  </a:path>
                </a:pathLst>
              </a:custGeom>
              <a:solidFill>
                <a:srgbClr val="EB95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03" name="Freeform 1597">
                <a:extLst>
                  <a:ext uri="{FF2B5EF4-FFF2-40B4-BE49-F238E27FC236}">
                    <a16:creationId xmlns:a16="http://schemas.microsoft.com/office/drawing/2014/main" xmlns="" id="{FBFEC894-58A6-6B4A-B4F2-4323E933D1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5" y="2778"/>
                <a:ext cx="89" cy="96"/>
              </a:xfrm>
              <a:custGeom>
                <a:avLst/>
                <a:gdLst>
                  <a:gd name="T0" fmla="*/ 53 w 103"/>
                  <a:gd name="T1" fmla="*/ 0 h 112"/>
                  <a:gd name="T2" fmla="*/ 2 w 103"/>
                  <a:gd name="T3" fmla="*/ 42 h 112"/>
                  <a:gd name="T4" fmla="*/ 3 w 103"/>
                  <a:gd name="T5" fmla="*/ 50 h 112"/>
                  <a:gd name="T6" fmla="*/ 10 w 103"/>
                  <a:gd name="T7" fmla="*/ 48 h 112"/>
                  <a:gd name="T8" fmla="*/ 46 w 103"/>
                  <a:gd name="T9" fmla="*/ 12 h 112"/>
                  <a:gd name="T10" fmla="*/ 42 w 103"/>
                  <a:gd name="T11" fmla="*/ 21 h 112"/>
                  <a:gd name="T12" fmla="*/ 24 w 103"/>
                  <a:gd name="T13" fmla="*/ 39 h 112"/>
                  <a:gd name="T14" fmla="*/ 24 w 103"/>
                  <a:gd name="T15" fmla="*/ 39 h 112"/>
                  <a:gd name="T16" fmla="*/ 24 w 103"/>
                  <a:gd name="T17" fmla="*/ 39 h 112"/>
                  <a:gd name="T18" fmla="*/ 24 w 103"/>
                  <a:gd name="T19" fmla="*/ 39 h 112"/>
                  <a:gd name="T20" fmla="*/ 23 w 103"/>
                  <a:gd name="T21" fmla="*/ 42 h 112"/>
                  <a:gd name="T22" fmla="*/ 24 w 103"/>
                  <a:gd name="T23" fmla="*/ 46 h 112"/>
                  <a:gd name="T24" fmla="*/ 32 w 103"/>
                  <a:gd name="T25" fmla="*/ 46 h 112"/>
                  <a:gd name="T26" fmla="*/ 40 w 103"/>
                  <a:gd name="T27" fmla="*/ 37 h 112"/>
                  <a:gd name="T28" fmla="*/ 49 w 103"/>
                  <a:gd name="T29" fmla="*/ 29 h 112"/>
                  <a:gd name="T30" fmla="*/ 61 w 103"/>
                  <a:gd name="T31" fmla="*/ 24 h 112"/>
                  <a:gd name="T32" fmla="*/ 44 w 103"/>
                  <a:gd name="T33" fmla="*/ 46 h 112"/>
                  <a:gd name="T34" fmla="*/ 43 w 103"/>
                  <a:gd name="T35" fmla="*/ 47 h 112"/>
                  <a:gd name="T36" fmla="*/ 41 w 103"/>
                  <a:gd name="T37" fmla="*/ 51 h 112"/>
                  <a:gd name="T38" fmla="*/ 43 w 103"/>
                  <a:gd name="T39" fmla="*/ 54 h 112"/>
                  <a:gd name="T40" fmla="*/ 50 w 103"/>
                  <a:gd name="T41" fmla="*/ 54 h 112"/>
                  <a:gd name="T42" fmla="*/ 74 w 103"/>
                  <a:gd name="T43" fmla="*/ 41 h 112"/>
                  <a:gd name="T44" fmla="*/ 56 w 103"/>
                  <a:gd name="T45" fmla="*/ 62 h 112"/>
                  <a:gd name="T46" fmla="*/ 56 w 103"/>
                  <a:gd name="T47" fmla="*/ 62 h 112"/>
                  <a:gd name="T48" fmla="*/ 55 w 103"/>
                  <a:gd name="T49" fmla="*/ 62 h 112"/>
                  <a:gd name="T50" fmla="*/ 53 w 103"/>
                  <a:gd name="T51" fmla="*/ 66 h 112"/>
                  <a:gd name="T52" fmla="*/ 54 w 103"/>
                  <a:gd name="T53" fmla="*/ 69 h 112"/>
                  <a:gd name="T54" fmla="*/ 61 w 103"/>
                  <a:gd name="T55" fmla="*/ 71 h 112"/>
                  <a:gd name="T56" fmla="*/ 62 w 103"/>
                  <a:gd name="T57" fmla="*/ 70 h 112"/>
                  <a:gd name="T58" fmla="*/ 62 w 103"/>
                  <a:gd name="T59" fmla="*/ 70 h 112"/>
                  <a:gd name="T60" fmla="*/ 62 w 103"/>
                  <a:gd name="T61" fmla="*/ 70 h 112"/>
                  <a:gd name="T62" fmla="*/ 68 w 103"/>
                  <a:gd name="T63" fmla="*/ 65 h 112"/>
                  <a:gd name="T64" fmla="*/ 90 w 103"/>
                  <a:gd name="T65" fmla="*/ 58 h 112"/>
                  <a:gd name="T66" fmla="*/ 61 w 103"/>
                  <a:gd name="T67" fmla="*/ 90 h 112"/>
                  <a:gd name="T68" fmla="*/ 47 w 103"/>
                  <a:gd name="T69" fmla="*/ 103 h 112"/>
                  <a:gd name="T70" fmla="*/ 45 w 103"/>
                  <a:gd name="T71" fmla="*/ 107 h 112"/>
                  <a:gd name="T72" fmla="*/ 46 w 103"/>
                  <a:gd name="T73" fmla="*/ 110 h 112"/>
                  <a:gd name="T74" fmla="*/ 54 w 103"/>
                  <a:gd name="T75" fmla="*/ 110 h 112"/>
                  <a:gd name="T76" fmla="*/ 68 w 103"/>
                  <a:gd name="T77" fmla="*/ 98 h 112"/>
                  <a:gd name="T78" fmla="*/ 103 w 103"/>
                  <a:gd name="T79" fmla="*/ 54 h 112"/>
                  <a:gd name="T80" fmla="*/ 102 w 103"/>
                  <a:gd name="T81" fmla="*/ 50 h 112"/>
                  <a:gd name="T82" fmla="*/ 98 w 103"/>
                  <a:gd name="T83" fmla="*/ 48 h 112"/>
                  <a:gd name="T84" fmla="*/ 82 w 103"/>
                  <a:gd name="T85" fmla="*/ 50 h 112"/>
                  <a:gd name="T86" fmla="*/ 86 w 103"/>
                  <a:gd name="T87" fmla="*/ 36 h 112"/>
                  <a:gd name="T88" fmla="*/ 86 w 103"/>
                  <a:gd name="T89" fmla="*/ 36 h 112"/>
                  <a:gd name="T90" fmla="*/ 81 w 103"/>
                  <a:gd name="T91" fmla="*/ 30 h 112"/>
                  <a:gd name="T92" fmla="*/ 68 w 103"/>
                  <a:gd name="T93" fmla="*/ 33 h 112"/>
                  <a:gd name="T94" fmla="*/ 75 w 103"/>
                  <a:gd name="T95" fmla="*/ 20 h 112"/>
                  <a:gd name="T96" fmla="*/ 76 w 103"/>
                  <a:gd name="T97" fmla="*/ 19 h 112"/>
                  <a:gd name="T98" fmla="*/ 75 w 103"/>
                  <a:gd name="T99" fmla="*/ 16 h 112"/>
                  <a:gd name="T100" fmla="*/ 71 w 103"/>
                  <a:gd name="T101" fmla="*/ 14 h 112"/>
                  <a:gd name="T102" fmla="*/ 57 w 103"/>
                  <a:gd name="T103" fmla="*/ 14 h 112"/>
                  <a:gd name="T104" fmla="*/ 58 w 103"/>
                  <a:gd name="T105" fmla="*/ 7 h 112"/>
                  <a:gd name="T106" fmla="*/ 58 w 103"/>
                  <a:gd name="T107" fmla="*/ 4 h 112"/>
                  <a:gd name="T108" fmla="*/ 56 w 103"/>
                  <a:gd name="T109" fmla="*/ 1 h 112"/>
                  <a:gd name="T110" fmla="*/ 53 w 103"/>
                  <a:gd name="T111" fmla="*/ 0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03" h="112">
                    <a:moveTo>
                      <a:pt x="53" y="0"/>
                    </a:moveTo>
                    <a:cubicBezTo>
                      <a:pt x="27" y="3"/>
                      <a:pt x="12" y="27"/>
                      <a:pt x="2" y="42"/>
                    </a:cubicBezTo>
                    <a:cubicBezTo>
                      <a:pt x="0" y="45"/>
                      <a:pt x="1" y="48"/>
                      <a:pt x="3" y="50"/>
                    </a:cubicBezTo>
                    <a:cubicBezTo>
                      <a:pt x="6" y="51"/>
                      <a:pt x="9" y="50"/>
                      <a:pt x="10" y="48"/>
                    </a:cubicBezTo>
                    <a:cubicBezTo>
                      <a:pt x="18" y="36"/>
                      <a:pt x="30" y="18"/>
                      <a:pt x="46" y="12"/>
                    </a:cubicBezTo>
                    <a:cubicBezTo>
                      <a:pt x="46" y="15"/>
                      <a:pt x="44" y="18"/>
                      <a:pt x="42" y="21"/>
                    </a:cubicBezTo>
                    <a:cubicBezTo>
                      <a:pt x="35" y="26"/>
                      <a:pt x="29" y="32"/>
                      <a:pt x="24" y="39"/>
                    </a:cubicBezTo>
                    <a:cubicBezTo>
                      <a:pt x="24" y="39"/>
                      <a:pt x="24" y="39"/>
                      <a:pt x="24" y="39"/>
                    </a:cubicBezTo>
                    <a:cubicBezTo>
                      <a:pt x="24" y="39"/>
                      <a:pt x="24" y="39"/>
                      <a:pt x="24" y="39"/>
                    </a:cubicBezTo>
                    <a:cubicBezTo>
                      <a:pt x="24" y="39"/>
                      <a:pt x="24" y="39"/>
                      <a:pt x="24" y="39"/>
                    </a:cubicBezTo>
                    <a:cubicBezTo>
                      <a:pt x="23" y="40"/>
                      <a:pt x="23" y="41"/>
                      <a:pt x="23" y="42"/>
                    </a:cubicBezTo>
                    <a:cubicBezTo>
                      <a:pt x="23" y="43"/>
                      <a:pt x="23" y="45"/>
                      <a:pt x="24" y="46"/>
                    </a:cubicBezTo>
                    <a:cubicBezTo>
                      <a:pt x="26" y="48"/>
                      <a:pt x="30" y="48"/>
                      <a:pt x="32" y="46"/>
                    </a:cubicBezTo>
                    <a:cubicBezTo>
                      <a:pt x="40" y="37"/>
                      <a:pt x="40" y="37"/>
                      <a:pt x="40" y="37"/>
                    </a:cubicBezTo>
                    <a:cubicBezTo>
                      <a:pt x="43" y="35"/>
                      <a:pt x="46" y="32"/>
                      <a:pt x="49" y="29"/>
                    </a:cubicBezTo>
                    <a:cubicBezTo>
                      <a:pt x="53" y="26"/>
                      <a:pt x="57" y="25"/>
                      <a:pt x="61" y="24"/>
                    </a:cubicBezTo>
                    <a:cubicBezTo>
                      <a:pt x="57" y="31"/>
                      <a:pt x="51" y="39"/>
                      <a:pt x="44" y="46"/>
                    </a:cubicBezTo>
                    <a:cubicBezTo>
                      <a:pt x="43" y="47"/>
                      <a:pt x="43" y="47"/>
                      <a:pt x="43" y="47"/>
                    </a:cubicBezTo>
                    <a:cubicBezTo>
                      <a:pt x="42" y="48"/>
                      <a:pt x="41" y="49"/>
                      <a:pt x="41" y="51"/>
                    </a:cubicBezTo>
                    <a:cubicBezTo>
                      <a:pt x="41" y="52"/>
                      <a:pt x="42" y="53"/>
                      <a:pt x="43" y="54"/>
                    </a:cubicBezTo>
                    <a:cubicBezTo>
                      <a:pt x="45" y="56"/>
                      <a:pt x="48" y="56"/>
                      <a:pt x="50" y="54"/>
                    </a:cubicBezTo>
                    <a:cubicBezTo>
                      <a:pt x="55" y="49"/>
                      <a:pt x="64" y="43"/>
                      <a:pt x="74" y="41"/>
                    </a:cubicBezTo>
                    <a:cubicBezTo>
                      <a:pt x="73" y="49"/>
                      <a:pt x="67" y="55"/>
                      <a:pt x="56" y="62"/>
                    </a:cubicBezTo>
                    <a:cubicBezTo>
                      <a:pt x="56" y="62"/>
                      <a:pt x="56" y="62"/>
                      <a:pt x="56" y="62"/>
                    </a:cubicBezTo>
                    <a:cubicBezTo>
                      <a:pt x="56" y="62"/>
                      <a:pt x="55" y="62"/>
                      <a:pt x="55" y="62"/>
                    </a:cubicBezTo>
                    <a:cubicBezTo>
                      <a:pt x="54" y="63"/>
                      <a:pt x="53" y="65"/>
                      <a:pt x="53" y="66"/>
                    </a:cubicBezTo>
                    <a:cubicBezTo>
                      <a:pt x="53" y="67"/>
                      <a:pt x="54" y="68"/>
                      <a:pt x="54" y="69"/>
                    </a:cubicBezTo>
                    <a:cubicBezTo>
                      <a:pt x="56" y="71"/>
                      <a:pt x="59" y="72"/>
                      <a:pt x="61" y="71"/>
                    </a:cubicBezTo>
                    <a:cubicBezTo>
                      <a:pt x="61" y="70"/>
                      <a:pt x="61" y="70"/>
                      <a:pt x="62" y="70"/>
                    </a:cubicBezTo>
                    <a:cubicBezTo>
                      <a:pt x="62" y="70"/>
                      <a:pt x="62" y="70"/>
                      <a:pt x="62" y="70"/>
                    </a:cubicBezTo>
                    <a:cubicBezTo>
                      <a:pt x="62" y="70"/>
                      <a:pt x="62" y="70"/>
                      <a:pt x="62" y="70"/>
                    </a:cubicBezTo>
                    <a:cubicBezTo>
                      <a:pt x="64" y="68"/>
                      <a:pt x="66" y="67"/>
                      <a:pt x="68" y="65"/>
                    </a:cubicBezTo>
                    <a:cubicBezTo>
                      <a:pt x="74" y="62"/>
                      <a:pt x="82" y="59"/>
                      <a:pt x="90" y="58"/>
                    </a:cubicBezTo>
                    <a:cubicBezTo>
                      <a:pt x="85" y="70"/>
                      <a:pt x="73" y="81"/>
                      <a:pt x="61" y="90"/>
                    </a:cubicBezTo>
                    <a:cubicBezTo>
                      <a:pt x="47" y="103"/>
                      <a:pt x="47" y="103"/>
                      <a:pt x="47" y="103"/>
                    </a:cubicBezTo>
                    <a:cubicBezTo>
                      <a:pt x="46" y="104"/>
                      <a:pt x="45" y="105"/>
                      <a:pt x="45" y="107"/>
                    </a:cubicBezTo>
                    <a:cubicBezTo>
                      <a:pt x="45" y="108"/>
                      <a:pt x="46" y="109"/>
                      <a:pt x="46" y="110"/>
                    </a:cubicBezTo>
                    <a:cubicBezTo>
                      <a:pt x="48" y="112"/>
                      <a:pt x="52" y="112"/>
                      <a:pt x="54" y="110"/>
                    </a:cubicBezTo>
                    <a:cubicBezTo>
                      <a:pt x="68" y="98"/>
                      <a:pt x="68" y="98"/>
                      <a:pt x="68" y="98"/>
                    </a:cubicBezTo>
                    <a:cubicBezTo>
                      <a:pt x="82" y="86"/>
                      <a:pt x="99" y="73"/>
                      <a:pt x="103" y="54"/>
                    </a:cubicBezTo>
                    <a:cubicBezTo>
                      <a:pt x="103" y="52"/>
                      <a:pt x="103" y="51"/>
                      <a:pt x="102" y="50"/>
                    </a:cubicBezTo>
                    <a:cubicBezTo>
                      <a:pt x="101" y="48"/>
                      <a:pt x="100" y="48"/>
                      <a:pt x="98" y="48"/>
                    </a:cubicBezTo>
                    <a:cubicBezTo>
                      <a:pt x="93" y="47"/>
                      <a:pt x="87" y="48"/>
                      <a:pt x="82" y="50"/>
                    </a:cubicBezTo>
                    <a:cubicBezTo>
                      <a:pt x="84" y="45"/>
                      <a:pt x="86" y="41"/>
                      <a:pt x="86" y="36"/>
                    </a:cubicBezTo>
                    <a:cubicBezTo>
                      <a:pt x="86" y="36"/>
                      <a:pt x="86" y="36"/>
                      <a:pt x="86" y="36"/>
                    </a:cubicBezTo>
                    <a:cubicBezTo>
                      <a:pt x="86" y="33"/>
                      <a:pt x="83" y="31"/>
                      <a:pt x="81" y="30"/>
                    </a:cubicBezTo>
                    <a:cubicBezTo>
                      <a:pt x="76" y="30"/>
                      <a:pt x="72" y="32"/>
                      <a:pt x="68" y="33"/>
                    </a:cubicBezTo>
                    <a:cubicBezTo>
                      <a:pt x="71" y="29"/>
                      <a:pt x="74" y="25"/>
                      <a:pt x="75" y="20"/>
                    </a:cubicBezTo>
                    <a:cubicBezTo>
                      <a:pt x="75" y="20"/>
                      <a:pt x="76" y="19"/>
                      <a:pt x="76" y="19"/>
                    </a:cubicBezTo>
                    <a:cubicBezTo>
                      <a:pt x="76" y="18"/>
                      <a:pt x="75" y="17"/>
                      <a:pt x="75" y="16"/>
                    </a:cubicBezTo>
                    <a:cubicBezTo>
                      <a:pt x="74" y="15"/>
                      <a:pt x="73" y="14"/>
                      <a:pt x="71" y="14"/>
                    </a:cubicBezTo>
                    <a:cubicBezTo>
                      <a:pt x="66" y="13"/>
                      <a:pt x="62" y="13"/>
                      <a:pt x="57" y="14"/>
                    </a:cubicBezTo>
                    <a:cubicBezTo>
                      <a:pt x="58" y="12"/>
                      <a:pt x="58" y="10"/>
                      <a:pt x="58" y="7"/>
                    </a:cubicBezTo>
                    <a:cubicBezTo>
                      <a:pt x="58" y="6"/>
                      <a:pt x="58" y="5"/>
                      <a:pt x="58" y="4"/>
                    </a:cubicBezTo>
                    <a:cubicBezTo>
                      <a:pt x="58" y="3"/>
                      <a:pt x="58" y="2"/>
                      <a:pt x="56" y="1"/>
                    </a:cubicBezTo>
                    <a:cubicBezTo>
                      <a:pt x="55" y="0"/>
                      <a:pt x="54" y="0"/>
                      <a:pt x="53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04" name="Freeform 1598">
                <a:extLst>
                  <a:ext uri="{FF2B5EF4-FFF2-40B4-BE49-F238E27FC236}">
                    <a16:creationId xmlns:a16="http://schemas.microsoft.com/office/drawing/2014/main" xmlns="" id="{BAA30B5A-0D01-CA49-8D48-2F9FA74264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28" y="2797"/>
                <a:ext cx="68" cy="94"/>
              </a:xfrm>
              <a:custGeom>
                <a:avLst/>
                <a:gdLst>
                  <a:gd name="T0" fmla="*/ 79 w 79"/>
                  <a:gd name="T1" fmla="*/ 57 h 109"/>
                  <a:gd name="T2" fmla="*/ 42 w 79"/>
                  <a:gd name="T3" fmla="*/ 0 h 109"/>
                  <a:gd name="T4" fmla="*/ 57 w 79"/>
                  <a:gd name="T5" fmla="*/ 43 h 109"/>
                  <a:gd name="T6" fmla="*/ 25 w 79"/>
                  <a:gd name="T7" fmla="*/ 10 h 109"/>
                  <a:gd name="T8" fmla="*/ 45 w 79"/>
                  <a:gd name="T9" fmla="*/ 60 h 109"/>
                  <a:gd name="T10" fmla="*/ 15 w 79"/>
                  <a:gd name="T11" fmla="*/ 27 h 109"/>
                  <a:gd name="T12" fmla="*/ 33 w 79"/>
                  <a:gd name="T13" fmla="*/ 68 h 109"/>
                  <a:gd name="T14" fmla="*/ 7 w 79"/>
                  <a:gd name="T15" fmla="*/ 41 h 109"/>
                  <a:gd name="T16" fmla="*/ 38 w 79"/>
                  <a:gd name="T17" fmla="*/ 109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9" h="109">
                    <a:moveTo>
                      <a:pt x="79" y="57"/>
                    </a:moveTo>
                    <a:cubicBezTo>
                      <a:pt x="77" y="37"/>
                      <a:pt x="65" y="1"/>
                      <a:pt x="42" y="0"/>
                    </a:cubicBezTo>
                    <a:cubicBezTo>
                      <a:pt x="43" y="16"/>
                      <a:pt x="51" y="27"/>
                      <a:pt x="57" y="43"/>
                    </a:cubicBezTo>
                    <a:cubicBezTo>
                      <a:pt x="46" y="30"/>
                      <a:pt x="42" y="14"/>
                      <a:pt x="25" y="10"/>
                    </a:cubicBezTo>
                    <a:cubicBezTo>
                      <a:pt x="25" y="29"/>
                      <a:pt x="39" y="42"/>
                      <a:pt x="45" y="60"/>
                    </a:cubicBezTo>
                    <a:cubicBezTo>
                      <a:pt x="35" y="48"/>
                      <a:pt x="31" y="28"/>
                      <a:pt x="15" y="27"/>
                    </a:cubicBezTo>
                    <a:cubicBezTo>
                      <a:pt x="15" y="42"/>
                      <a:pt x="24" y="56"/>
                      <a:pt x="33" y="68"/>
                    </a:cubicBezTo>
                    <a:cubicBezTo>
                      <a:pt x="25" y="58"/>
                      <a:pt x="17" y="48"/>
                      <a:pt x="7" y="41"/>
                    </a:cubicBezTo>
                    <a:cubicBezTo>
                      <a:pt x="0" y="62"/>
                      <a:pt x="45" y="99"/>
                      <a:pt x="38" y="109"/>
                    </a:cubicBezTo>
                  </a:path>
                </a:pathLst>
              </a:custGeom>
              <a:solidFill>
                <a:srgbClr val="EB95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05" name="Freeform 1599">
                <a:extLst>
                  <a:ext uri="{FF2B5EF4-FFF2-40B4-BE49-F238E27FC236}">
                    <a16:creationId xmlns:a16="http://schemas.microsoft.com/office/drawing/2014/main" xmlns="" id="{68107AE5-9B0D-B344-BE78-90C4DFDAD2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25" y="2792"/>
                <a:ext cx="75" cy="103"/>
              </a:xfrm>
              <a:custGeom>
                <a:avLst/>
                <a:gdLst>
                  <a:gd name="T0" fmla="*/ 41 w 87"/>
                  <a:gd name="T1" fmla="*/ 1 h 119"/>
                  <a:gd name="T2" fmla="*/ 40 w 87"/>
                  <a:gd name="T3" fmla="*/ 5 h 119"/>
                  <a:gd name="T4" fmla="*/ 40 w 87"/>
                  <a:gd name="T5" fmla="*/ 5 h 119"/>
                  <a:gd name="T6" fmla="*/ 42 w 87"/>
                  <a:gd name="T7" fmla="*/ 17 h 119"/>
                  <a:gd name="T8" fmla="*/ 29 w 87"/>
                  <a:gd name="T9" fmla="*/ 10 h 119"/>
                  <a:gd name="T10" fmla="*/ 25 w 87"/>
                  <a:gd name="T11" fmla="*/ 11 h 119"/>
                  <a:gd name="T12" fmla="*/ 23 w 87"/>
                  <a:gd name="T13" fmla="*/ 15 h 119"/>
                  <a:gd name="T14" fmla="*/ 23 w 87"/>
                  <a:gd name="T15" fmla="*/ 16 h 119"/>
                  <a:gd name="T16" fmla="*/ 26 w 87"/>
                  <a:gd name="T17" fmla="*/ 29 h 119"/>
                  <a:gd name="T18" fmla="*/ 18 w 87"/>
                  <a:gd name="T19" fmla="*/ 27 h 119"/>
                  <a:gd name="T20" fmla="*/ 14 w 87"/>
                  <a:gd name="T21" fmla="*/ 29 h 119"/>
                  <a:gd name="T22" fmla="*/ 12 w 87"/>
                  <a:gd name="T23" fmla="*/ 32 h 119"/>
                  <a:gd name="T24" fmla="*/ 12 w 87"/>
                  <a:gd name="T25" fmla="*/ 33 h 119"/>
                  <a:gd name="T26" fmla="*/ 14 w 87"/>
                  <a:gd name="T27" fmla="*/ 42 h 119"/>
                  <a:gd name="T28" fmla="*/ 13 w 87"/>
                  <a:gd name="T29" fmla="*/ 41 h 119"/>
                  <a:gd name="T30" fmla="*/ 9 w 87"/>
                  <a:gd name="T31" fmla="*/ 41 h 119"/>
                  <a:gd name="T32" fmla="*/ 5 w 87"/>
                  <a:gd name="T33" fmla="*/ 44 h 119"/>
                  <a:gd name="T34" fmla="*/ 25 w 87"/>
                  <a:gd name="T35" fmla="*/ 91 h 119"/>
                  <a:gd name="T36" fmla="*/ 37 w 87"/>
                  <a:gd name="T37" fmla="*/ 111 h 119"/>
                  <a:gd name="T38" fmla="*/ 37 w 87"/>
                  <a:gd name="T39" fmla="*/ 111 h 119"/>
                  <a:gd name="T40" fmla="*/ 39 w 87"/>
                  <a:gd name="T41" fmla="*/ 118 h 119"/>
                  <a:gd name="T42" fmla="*/ 45 w 87"/>
                  <a:gd name="T43" fmla="*/ 116 h 119"/>
                  <a:gd name="T44" fmla="*/ 47 w 87"/>
                  <a:gd name="T45" fmla="*/ 111 h 119"/>
                  <a:gd name="T46" fmla="*/ 33 w 87"/>
                  <a:gd name="T47" fmla="*/ 85 h 119"/>
                  <a:gd name="T48" fmla="*/ 16 w 87"/>
                  <a:gd name="T49" fmla="*/ 58 h 119"/>
                  <a:gd name="T50" fmla="*/ 28 w 87"/>
                  <a:gd name="T51" fmla="*/ 71 h 119"/>
                  <a:gd name="T52" fmla="*/ 32 w 87"/>
                  <a:gd name="T53" fmla="*/ 76 h 119"/>
                  <a:gd name="T54" fmla="*/ 39 w 87"/>
                  <a:gd name="T55" fmla="*/ 77 h 119"/>
                  <a:gd name="T56" fmla="*/ 41 w 87"/>
                  <a:gd name="T57" fmla="*/ 73 h 119"/>
                  <a:gd name="T58" fmla="*/ 40 w 87"/>
                  <a:gd name="T59" fmla="*/ 70 h 119"/>
                  <a:gd name="T60" fmla="*/ 24 w 87"/>
                  <a:gd name="T61" fmla="*/ 40 h 119"/>
                  <a:gd name="T62" fmla="*/ 36 w 87"/>
                  <a:gd name="T63" fmla="*/ 55 h 119"/>
                  <a:gd name="T64" fmla="*/ 44 w 87"/>
                  <a:gd name="T65" fmla="*/ 68 h 119"/>
                  <a:gd name="T66" fmla="*/ 51 w 87"/>
                  <a:gd name="T67" fmla="*/ 70 h 119"/>
                  <a:gd name="T68" fmla="*/ 53 w 87"/>
                  <a:gd name="T69" fmla="*/ 65 h 119"/>
                  <a:gd name="T70" fmla="*/ 53 w 87"/>
                  <a:gd name="T71" fmla="*/ 63 h 119"/>
                  <a:gd name="T72" fmla="*/ 44 w 87"/>
                  <a:gd name="T73" fmla="*/ 45 h 119"/>
                  <a:gd name="T74" fmla="*/ 35 w 87"/>
                  <a:gd name="T75" fmla="*/ 24 h 119"/>
                  <a:gd name="T76" fmla="*/ 48 w 87"/>
                  <a:gd name="T77" fmla="*/ 39 h 119"/>
                  <a:gd name="T78" fmla="*/ 56 w 87"/>
                  <a:gd name="T79" fmla="*/ 51 h 119"/>
                  <a:gd name="T80" fmla="*/ 63 w 87"/>
                  <a:gd name="T81" fmla="*/ 52 h 119"/>
                  <a:gd name="T82" fmla="*/ 65 w 87"/>
                  <a:gd name="T83" fmla="*/ 48 h 119"/>
                  <a:gd name="T84" fmla="*/ 65 w 87"/>
                  <a:gd name="T85" fmla="*/ 46 h 119"/>
                  <a:gd name="T86" fmla="*/ 59 w 87"/>
                  <a:gd name="T87" fmla="*/ 32 h 119"/>
                  <a:gd name="T88" fmla="*/ 51 w 87"/>
                  <a:gd name="T89" fmla="*/ 12 h 119"/>
                  <a:gd name="T90" fmla="*/ 77 w 87"/>
                  <a:gd name="T91" fmla="*/ 63 h 119"/>
                  <a:gd name="T92" fmla="*/ 82 w 87"/>
                  <a:gd name="T93" fmla="*/ 68 h 119"/>
                  <a:gd name="T94" fmla="*/ 87 w 87"/>
                  <a:gd name="T95" fmla="*/ 62 h 119"/>
                  <a:gd name="T96" fmla="*/ 45 w 87"/>
                  <a:gd name="T97" fmla="*/ 0 h 119"/>
                  <a:gd name="T98" fmla="*/ 41 w 87"/>
                  <a:gd name="T99" fmla="*/ 1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87" h="119">
                    <a:moveTo>
                      <a:pt x="41" y="1"/>
                    </a:moveTo>
                    <a:cubicBezTo>
                      <a:pt x="40" y="2"/>
                      <a:pt x="40" y="4"/>
                      <a:pt x="40" y="5"/>
                    </a:cubicBezTo>
                    <a:cubicBezTo>
                      <a:pt x="40" y="5"/>
                      <a:pt x="40" y="5"/>
                      <a:pt x="40" y="5"/>
                    </a:cubicBezTo>
                    <a:cubicBezTo>
                      <a:pt x="40" y="9"/>
                      <a:pt x="41" y="13"/>
                      <a:pt x="42" y="17"/>
                    </a:cubicBezTo>
                    <a:cubicBezTo>
                      <a:pt x="38" y="14"/>
                      <a:pt x="34" y="11"/>
                      <a:pt x="29" y="10"/>
                    </a:cubicBezTo>
                    <a:cubicBezTo>
                      <a:pt x="28" y="10"/>
                      <a:pt x="26" y="10"/>
                      <a:pt x="25" y="11"/>
                    </a:cubicBezTo>
                    <a:cubicBezTo>
                      <a:pt x="24" y="12"/>
                      <a:pt x="23" y="13"/>
                      <a:pt x="23" y="15"/>
                    </a:cubicBezTo>
                    <a:cubicBezTo>
                      <a:pt x="23" y="15"/>
                      <a:pt x="23" y="16"/>
                      <a:pt x="23" y="16"/>
                    </a:cubicBezTo>
                    <a:cubicBezTo>
                      <a:pt x="23" y="21"/>
                      <a:pt x="24" y="25"/>
                      <a:pt x="26" y="29"/>
                    </a:cubicBezTo>
                    <a:cubicBezTo>
                      <a:pt x="23" y="28"/>
                      <a:pt x="21" y="27"/>
                      <a:pt x="18" y="27"/>
                    </a:cubicBezTo>
                    <a:cubicBezTo>
                      <a:pt x="16" y="27"/>
                      <a:pt x="15" y="28"/>
                      <a:pt x="14" y="29"/>
                    </a:cubicBezTo>
                    <a:cubicBezTo>
                      <a:pt x="13" y="30"/>
                      <a:pt x="12" y="31"/>
                      <a:pt x="12" y="32"/>
                    </a:cubicBezTo>
                    <a:cubicBezTo>
                      <a:pt x="12" y="32"/>
                      <a:pt x="12" y="32"/>
                      <a:pt x="12" y="33"/>
                    </a:cubicBezTo>
                    <a:cubicBezTo>
                      <a:pt x="13" y="36"/>
                      <a:pt x="13" y="39"/>
                      <a:pt x="14" y="42"/>
                    </a:cubicBezTo>
                    <a:cubicBezTo>
                      <a:pt x="14" y="42"/>
                      <a:pt x="14" y="42"/>
                      <a:pt x="13" y="41"/>
                    </a:cubicBezTo>
                    <a:cubicBezTo>
                      <a:pt x="12" y="41"/>
                      <a:pt x="10" y="40"/>
                      <a:pt x="9" y="41"/>
                    </a:cubicBezTo>
                    <a:cubicBezTo>
                      <a:pt x="7" y="41"/>
                      <a:pt x="6" y="42"/>
                      <a:pt x="5" y="44"/>
                    </a:cubicBezTo>
                    <a:cubicBezTo>
                      <a:pt x="0" y="58"/>
                      <a:pt x="13" y="76"/>
                      <a:pt x="25" y="91"/>
                    </a:cubicBezTo>
                    <a:cubicBezTo>
                      <a:pt x="29" y="98"/>
                      <a:pt x="37" y="108"/>
                      <a:pt x="37" y="111"/>
                    </a:cubicBezTo>
                    <a:cubicBezTo>
                      <a:pt x="37" y="111"/>
                      <a:pt x="37" y="111"/>
                      <a:pt x="37" y="111"/>
                    </a:cubicBezTo>
                    <a:cubicBezTo>
                      <a:pt x="36" y="113"/>
                      <a:pt x="36" y="116"/>
                      <a:pt x="39" y="118"/>
                    </a:cubicBezTo>
                    <a:cubicBezTo>
                      <a:pt x="41" y="119"/>
                      <a:pt x="44" y="119"/>
                      <a:pt x="45" y="116"/>
                    </a:cubicBezTo>
                    <a:cubicBezTo>
                      <a:pt x="46" y="115"/>
                      <a:pt x="47" y="113"/>
                      <a:pt x="47" y="111"/>
                    </a:cubicBezTo>
                    <a:cubicBezTo>
                      <a:pt x="47" y="104"/>
                      <a:pt x="41" y="96"/>
                      <a:pt x="33" y="85"/>
                    </a:cubicBezTo>
                    <a:cubicBezTo>
                      <a:pt x="27" y="77"/>
                      <a:pt x="19" y="66"/>
                      <a:pt x="16" y="58"/>
                    </a:cubicBezTo>
                    <a:cubicBezTo>
                      <a:pt x="20" y="62"/>
                      <a:pt x="24" y="66"/>
                      <a:pt x="28" y="71"/>
                    </a:cubicBezTo>
                    <a:cubicBezTo>
                      <a:pt x="32" y="76"/>
                      <a:pt x="32" y="76"/>
                      <a:pt x="32" y="76"/>
                    </a:cubicBezTo>
                    <a:cubicBezTo>
                      <a:pt x="34" y="78"/>
                      <a:pt x="37" y="79"/>
                      <a:pt x="39" y="77"/>
                    </a:cubicBezTo>
                    <a:cubicBezTo>
                      <a:pt x="41" y="76"/>
                      <a:pt x="41" y="75"/>
                      <a:pt x="41" y="73"/>
                    </a:cubicBezTo>
                    <a:cubicBezTo>
                      <a:pt x="41" y="72"/>
                      <a:pt x="41" y="71"/>
                      <a:pt x="40" y="70"/>
                    </a:cubicBezTo>
                    <a:cubicBezTo>
                      <a:pt x="33" y="60"/>
                      <a:pt x="27" y="50"/>
                      <a:pt x="24" y="40"/>
                    </a:cubicBezTo>
                    <a:cubicBezTo>
                      <a:pt x="28" y="43"/>
                      <a:pt x="32" y="48"/>
                      <a:pt x="36" y="55"/>
                    </a:cubicBezTo>
                    <a:cubicBezTo>
                      <a:pt x="44" y="68"/>
                      <a:pt x="44" y="68"/>
                      <a:pt x="44" y="68"/>
                    </a:cubicBezTo>
                    <a:cubicBezTo>
                      <a:pt x="46" y="70"/>
                      <a:pt x="49" y="71"/>
                      <a:pt x="51" y="70"/>
                    </a:cubicBezTo>
                    <a:cubicBezTo>
                      <a:pt x="53" y="69"/>
                      <a:pt x="53" y="67"/>
                      <a:pt x="53" y="65"/>
                    </a:cubicBezTo>
                    <a:cubicBezTo>
                      <a:pt x="53" y="64"/>
                      <a:pt x="53" y="64"/>
                      <a:pt x="53" y="63"/>
                    </a:cubicBezTo>
                    <a:cubicBezTo>
                      <a:pt x="44" y="45"/>
                      <a:pt x="44" y="45"/>
                      <a:pt x="44" y="45"/>
                    </a:cubicBezTo>
                    <a:cubicBezTo>
                      <a:pt x="40" y="38"/>
                      <a:pt x="37" y="31"/>
                      <a:pt x="35" y="24"/>
                    </a:cubicBezTo>
                    <a:cubicBezTo>
                      <a:pt x="40" y="27"/>
                      <a:pt x="43" y="33"/>
                      <a:pt x="48" y="39"/>
                    </a:cubicBezTo>
                    <a:cubicBezTo>
                      <a:pt x="56" y="51"/>
                      <a:pt x="56" y="51"/>
                      <a:pt x="56" y="51"/>
                    </a:cubicBezTo>
                    <a:cubicBezTo>
                      <a:pt x="58" y="53"/>
                      <a:pt x="61" y="54"/>
                      <a:pt x="63" y="52"/>
                    </a:cubicBezTo>
                    <a:cubicBezTo>
                      <a:pt x="64" y="52"/>
                      <a:pt x="65" y="50"/>
                      <a:pt x="65" y="48"/>
                    </a:cubicBezTo>
                    <a:cubicBezTo>
                      <a:pt x="65" y="47"/>
                      <a:pt x="65" y="47"/>
                      <a:pt x="65" y="46"/>
                    </a:cubicBezTo>
                    <a:cubicBezTo>
                      <a:pt x="59" y="32"/>
                      <a:pt x="59" y="32"/>
                      <a:pt x="59" y="32"/>
                    </a:cubicBezTo>
                    <a:cubicBezTo>
                      <a:pt x="55" y="25"/>
                      <a:pt x="53" y="19"/>
                      <a:pt x="51" y="12"/>
                    </a:cubicBezTo>
                    <a:cubicBezTo>
                      <a:pt x="67" y="19"/>
                      <a:pt x="76" y="47"/>
                      <a:pt x="77" y="63"/>
                    </a:cubicBezTo>
                    <a:cubicBezTo>
                      <a:pt x="77" y="66"/>
                      <a:pt x="79" y="68"/>
                      <a:pt x="82" y="68"/>
                    </a:cubicBezTo>
                    <a:cubicBezTo>
                      <a:pt x="85" y="67"/>
                      <a:pt x="87" y="65"/>
                      <a:pt x="87" y="62"/>
                    </a:cubicBezTo>
                    <a:cubicBezTo>
                      <a:pt x="85" y="37"/>
                      <a:pt x="71" y="1"/>
                      <a:pt x="45" y="0"/>
                    </a:cubicBezTo>
                    <a:cubicBezTo>
                      <a:pt x="44" y="0"/>
                      <a:pt x="42" y="0"/>
                      <a:pt x="41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06" name="Freeform 1600">
                <a:extLst>
                  <a:ext uri="{FF2B5EF4-FFF2-40B4-BE49-F238E27FC236}">
                    <a16:creationId xmlns:a16="http://schemas.microsoft.com/office/drawing/2014/main" xmlns="" id="{27E67D08-72A4-4D47-9F82-E9BF21FB5B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88" y="3032"/>
                <a:ext cx="28" cy="215"/>
              </a:xfrm>
              <a:custGeom>
                <a:avLst/>
                <a:gdLst>
                  <a:gd name="T0" fmla="*/ 21 w 32"/>
                  <a:gd name="T1" fmla="*/ 4 h 250"/>
                  <a:gd name="T2" fmla="*/ 12 w 32"/>
                  <a:gd name="T3" fmla="*/ 93 h 250"/>
                  <a:gd name="T4" fmla="*/ 11 w 32"/>
                  <a:gd name="T5" fmla="*/ 135 h 250"/>
                  <a:gd name="T6" fmla="*/ 0 w 32"/>
                  <a:gd name="T7" fmla="*/ 245 h 250"/>
                  <a:gd name="T8" fmla="*/ 5 w 32"/>
                  <a:gd name="T9" fmla="*/ 250 h 250"/>
                  <a:gd name="T10" fmla="*/ 10 w 32"/>
                  <a:gd name="T11" fmla="*/ 246 h 250"/>
                  <a:gd name="T12" fmla="*/ 21 w 32"/>
                  <a:gd name="T13" fmla="*/ 136 h 250"/>
                  <a:gd name="T14" fmla="*/ 22 w 32"/>
                  <a:gd name="T15" fmla="*/ 93 h 250"/>
                  <a:gd name="T16" fmla="*/ 31 w 32"/>
                  <a:gd name="T17" fmla="*/ 8 h 250"/>
                  <a:gd name="T18" fmla="*/ 28 w 32"/>
                  <a:gd name="T19" fmla="*/ 2 h 250"/>
                  <a:gd name="T20" fmla="*/ 21 w 32"/>
                  <a:gd name="T21" fmla="*/ 4 h 2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2" h="250">
                    <a:moveTo>
                      <a:pt x="21" y="4"/>
                    </a:moveTo>
                    <a:cubicBezTo>
                      <a:pt x="11" y="26"/>
                      <a:pt x="11" y="60"/>
                      <a:pt x="12" y="93"/>
                    </a:cubicBezTo>
                    <a:cubicBezTo>
                      <a:pt x="11" y="135"/>
                      <a:pt x="11" y="135"/>
                      <a:pt x="11" y="135"/>
                    </a:cubicBezTo>
                    <a:cubicBezTo>
                      <a:pt x="0" y="245"/>
                      <a:pt x="0" y="245"/>
                      <a:pt x="0" y="245"/>
                    </a:cubicBezTo>
                    <a:cubicBezTo>
                      <a:pt x="0" y="247"/>
                      <a:pt x="2" y="250"/>
                      <a:pt x="5" y="250"/>
                    </a:cubicBezTo>
                    <a:cubicBezTo>
                      <a:pt x="8" y="250"/>
                      <a:pt x="10" y="248"/>
                      <a:pt x="10" y="246"/>
                    </a:cubicBezTo>
                    <a:cubicBezTo>
                      <a:pt x="21" y="136"/>
                      <a:pt x="21" y="136"/>
                      <a:pt x="21" y="136"/>
                    </a:cubicBezTo>
                    <a:cubicBezTo>
                      <a:pt x="22" y="93"/>
                      <a:pt x="22" y="93"/>
                      <a:pt x="22" y="93"/>
                    </a:cubicBezTo>
                    <a:cubicBezTo>
                      <a:pt x="22" y="63"/>
                      <a:pt x="22" y="28"/>
                      <a:pt x="31" y="8"/>
                    </a:cubicBezTo>
                    <a:cubicBezTo>
                      <a:pt x="32" y="6"/>
                      <a:pt x="31" y="3"/>
                      <a:pt x="28" y="2"/>
                    </a:cubicBezTo>
                    <a:cubicBezTo>
                      <a:pt x="25" y="0"/>
                      <a:pt x="22" y="2"/>
                      <a:pt x="21" y="4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07" name="Freeform 1601">
                <a:extLst>
                  <a:ext uri="{FF2B5EF4-FFF2-40B4-BE49-F238E27FC236}">
                    <a16:creationId xmlns:a16="http://schemas.microsoft.com/office/drawing/2014/main" xmlns="" id="{3484A2CF-B6B5-7C4B-942F-332E9FEBEF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63" y="3031"/>
                <a:ext cx="26" cy="226"/>
              </a:xfrm>
              <a:custGeom>
                <a:avLst/>
                <a:gdLst>
                  <a:gd name="T0" fmla="*/ 6 w 30"/>
                  <a:gd name="T1" fmla="*/ 0 h 262"/>
                  <a:gd name="T2" fmla="*/ 0 w 30"/>
                  <a:gd name="T3" fmla="*/ 6 h 262"/>
                  <a:gd name="T4" fmla="*/ 9 w 30"/>
                  <a:gd name="T5" fmla="*/ 155 h 262"/>
                  <a:gd name="T6" fmla="*/ 10 w 30"/>
                  <a:gd name="T7" fmla="*/ 186 h 262"/>
                  <a:gd name="T8" fmla="*/ 21 w 30"/>
                  <a:gd name="T9" fmla="*/ 260 h 262"/>
                  <a:gd name="T10" fmla="*/ 28 w 30"/>
                  <a:gd name="T11" fmla="*/ 260 h 262"/>
                  <a:gd name="T12" fmla="*/ 28 w 30"/>
                  <a:gd name="T13" fmla="*/ 252 h 262"/>
                  <a:gd name="T14" fmla="*/ 20 w 30"/>
                  <a:gd name="T15" fmla="*/ 185 h 262"/>
                  <a:gd name="T16" fmla="*/ 19 w 30"/>
                  <a:gd name="T17" fmla="*/ 154 h 262"/>
                  <a:gd name="T18" fmla="*/ 11 w 30"/>
                  <a:gd name="T19" fmla="*/ 6 h 262"/>
                  <a:gd name="T20" fmla="*/ 6 w 30"/>
                  <a:gd name="T21" fmla="*/ 0 h 2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0" h="262">
                    <a:moveTo>
                      <a:pt x="6" y="0"/>
                    </a:moveTo>
                    <a:cubicBezTo>
                      <a:pt x="3" y="0"/>
                      <a:pt x="0" y="3"/>
                      <a:pt x="0" y="6"/>
                    </a:cubicBezTo>
                    <a:cubicBezTo>
                      <a:pt x="1" y="54"/>
                      <a:pt x="3" y="97"/>
                      <a:pt x="9" y="155"/>
                    </a:cubicBezTo>
                    <a:cubicBezTo>
                      <a:pt x="10" y="186"/>
                      <a:pt x="10" y="186"/>
                      <a:pt x="10" y="186"/>
                    </a:cubicBezTo>
                    <a:cubicBezTo>
                      <a:pt x="11" y="226"/>
                      <a:pt x="12" y="253"/>
                      <a:pt x="21" y="260"/>
                    </a:cubicBezTo>
                    <a:cubicBezTo>
                      <a:pt x="23" y="262"/>
                      <a:pt x="26" y="262"/>
                      <a:pt x="28" y="260"/>
                    </a:cubicBezTo>
                    <a:cubicBezTo>
                      <a:pt x="30" y="257"/>
                      <a:pt x="30" y="254"/>
                      <a:pt x="28" y="252"/>
                    </a:cubicBezTo>
                    <a:cubicBezTo>
                      <a:pt x="22" y="247"/>
                      <a:pt x="21" y="207"/>
                      <a:pt x="20" y="185"/>
                    </a:cubicBezTo>
                    <a:cubicBezTo>
                      <a:pt x="19" y="154"/>
                      <a:pt x="19" y="154"/>
                      <a:pt x="19" y="154"/>
                    </a:cubicBezTo>
                    <a:cubicBezTo>
                      <a:pt x="13" y="96"/>
                      <a:pt x="11" y="53"/>
                      <a:pt x="11" y="6"/>
                    </a:cubicBezTo>
                    <a:cubicBezTo>
                      <a:pt x="11" y="3"/>
                      <a:pt x="8" y="0"/>
                      <a:pt x="6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08" name="Freeform 1602">
                <a:extLst>
                  <a:ext uri="{FF2B5EF4-FFF2-40B4-BE49-F238E27FC236}">
                    <a16:creationId xmlns:a16="http://schemas.microsoft.com/office/drawing/2014/main" xmlns="" id="{FDAC6D4C-7A64-DE42-99CD-E1E0822F92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85" y="2146"/>
                <a:ext cx="50" cy="32"/>
              </a:xfrm>
              <a:custGeom>
                <a:avLst/>
                <a:gdLst>
                  <a:gd name="T0" fmla="*/ 1 w 58"/>
                  <a:gd name="T1" fmla="*/ 19 h 37"/>
                  <a:gd name="T2" fmla="*/ 5 w 58"/>
                  <a:gd name="T3" fmla="*/ 25 h 37"/>
                  <a:gd name="T4" fmla="*/ 11 w 58"/>
                  <a:gd name="T5" fmla="*/ 22 h 37"/>
                  <a:gd name="T6" fmla="*/ 32 w 58"/>
                  <a:gd name="T7" fmla="*/ 13 h 37"/>
                  <a:gd name="T8" fmla="*/ 47 w 58"/>
                  <a:gd name="T9" fmla="*/ 31 h 37"/>
                  <a:gd name="T10" fmla="*/ 52 w 58"/>
                  <a:gd name="T11" fmla="*/ 37 h 37"/>
                  <a:gd name="T12" fmla="*/ 57 w 58"/>
                  <a:gd name="T13" fmla="*/ 32 h 37"/>
                  <a:gd name="T14" fmla="*/ 34 w 58"/>
                  <a:gd name="T15" fmla="*/ 3 h 37"/>
                  <a:gd name="T16" fmla="*/ 1 w 58"/>
                  <a:gd name="T17" fmla="*/ 19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8" h="37">
                    <a:moveTo>
                      <a:pt x="1" y="19"/>
                    </a:moveTo>
                    <a:cubicBezTo>
                      <a:pt x="0" y="22"/>
                      <a:pt x="2" y="24"/>
                      <a:pt x="5" y="25"/>
                    </a:cubicBezTo>
                    <a:cubicBezTo>
                      <a:pt x="7" y="26"/>
                      <a:pt x="10" y="24"/>
                      <a:pt x="11" y="22"/>
                    </a:cubicBezTo>
                    <a:cubicBezTo>
                      <a:pt x="13" y="14"/>
                      <a:pt x="23" y="11"/>
                      <a:pt x="32" y="13"/>
                    </a:cubicBezTo>
                    <a:cubicBezTo>
                      <a:pt x="36" y="13"/>
                      <a:pt x="48" y="17"/>
                      <a:pt x="47" y="31"/>
                    </a:cubicBezTo>
                    <a:cubicBezTo>
                      <a:pt x="47" y="34"/>
                      <a:pt x="49" y="37"/>
                      <a:pt x="52" y="37"/>
                    </a:cubicBezTo>
                    <a:cubicBezTo>
                      <a:pt x="54" y="37"/>
                      <a:pt x="57" y="35"/>
                      <a:pt x="57" y="32"/>
                    </a:cubicBezTo>
                    <a:cubicBezTo>
                      <a:pt x="58" y="17"/>
                      <a:pt x="49" y="5"/>
                      <a:pt x="34" y="3"/>
                    </a:cubicBezTo>
                    <a:cubicBezTo>
                      <a:pt x="21" y="0"/>
                      <a:pt x="5" y="5"/>
                      <a:pt x="1" y="19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09" name="Freeform 1603">
                <a:extLst>
                  <a:ext uri="{FF2B5EF4-FFF2-40B4-BE49-F238E27FC236}">
                    <a16:creationId xmlns:a16="http://schemas.microsoft.com/office/drawing/2014/main" xmlns="" id="{AE00426C-5EF1-DC40-85ED-9170DA5854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25" y="2135"/>
                <a:ext cx="50" cy="33"/>
              </a:xfrm>
              <a:custGeom>
                <a:avLst/>
                <a:gdLst>
                  <a:gd name="T0" fmla="*/ 23 w 57"/>
                  <a:gd name="T1" fmla="*/ 3 h 38"/>
                  <a:gd name="T2" fmla="*/ 0 w 57"/>
                  <a:gd name="T3" fmla="*/ 32 h 38"/>
                  <a:gd name="T4" fmla="*/ 4 w 57"/>
                  <a:gd name="T5" fmla="*/ 37 h 38"/>
                  <a:gd name="T6" fmla="*/ 10 w 57"/>
                  <a:gd name="T7" fmla="*/ 33 h 38"/>
                  <a:gd name="T8" fmla="*/ 25 w 57"/>
                  <a:gd name="T9" fmla="*/ 13 h 38"/>
                  <a:gd name="T10" fmla="*/ 46 w 57"/>
                  <a:gd name="T11" fmla="*/ 25 h 38"/>
                  <a:gd name="T12" fmla="*/ 53 w 57"/>
                  <a:gd name="T13" fmla="*/ 28 h 38"/>
                  <a:gd name="T14" fmla="*/ 55 w 57"/>
                  <a:gd name="T15" fmla="*/ 21 h 38"/>
                  <a:gd name="T16" fmla="*/ 23 w 57"/>
                  <a:gd name="T17" fmla="*/ 3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7" h="38">
                    <a:moveTo>
                      <a:pt x="23" y="3"/>
                    </a:moveTo>
                    <a:cubicBezTo>
                      <a:pt x="10" y="6"/>
                      <a:pt x="1" y="17"/>
                      <a:pt x="0" y="32"/>
                    </a:cubicBezTo>
                    <a:cubicBezTo>
                      <a:pt x="0" y="35"/>
                      <a:pt x="2" y="37"/>
                      <a:pt x="4" y="37"/>
                    </a:cubicBezTo>
                    <a:cubicBezTo>
                      <a:pt x="7" y="38"/>
                      <a:pt x="10" y="35"/>
                      <a:pt x="10" y="33"/>
                    </a:cubicBezTo>
                    <a:cubicBezTo>
                      <a:pt x="11" y="22"/>
                      <a:pt x="17" y="15"/>
                      <a:pt x="25" y="13"/>
                    </a:cubicBezTo>
                    <a:cubicBezTo>
                      <a:pt x="32" y="12"/>
                      <a:pt x="41" y="14"/>
                      <a:pt x="46" y="25"/>
                    </a:cubicBezTo>
                    <a:cubicBezTo>
                      <a:pt x="48" y="28"/>
                      <a:pt x="51" y="29"/>
                      <a:pt x="53" y="28"/>
                    </a:cubicBezTo>
                    <a:cubicBezTo>
                      <a:pt x="56" y="26"/>
                      <a:pt x="57" y="23"/>
                      <a:pt x="55" y="21"/>
                    </a:cubicBezTo>
                    <a:cubicBezTo>
                      <a:pt x="49" y="7"/>
                      <a:pt x="36" y="0"/>
                      <a:pt x="23" y="3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10" name="Freeform 1604">
                <a:extLst>
                  <a:ext uri="{FF2B5EF4-FFF2-40B4-BE49-F238E27FC236}">
                    <a16:creationId xmlns:a16="http://schemas.microsoft.com/office/drawing/2014/main" xmlns="" id="{743B7470-615F-B84D-AB5E-DAD9020F15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23" y="2528"/>
                <a:ext cx="213" cy="518"/>
              </a:xfrm>
              <a:custGeom>
                <a:avLst/>
                <a:gdLst>
                  <a:gd name="T0" fmla="*/ 119 w 247"/>
                  <a:gd name="T1" fmla="*/ 0 h 600"/>
                  <a:gd name="T2" fmla="*/ 116 w 247"/>
                  <a:gd name="T3" fmla="*/ 6 h 600"/>
                  <a:gd name="T4" fmla="*/ 83 w 247"/>
                  <a:gd name="T5" fmla="*/ 128 h 600"/>
                  <a:gd name="T6" fmla="*/ 33 w 247"/>
                  <a:gd name="T7" fmla="*/ 316 h 600"/>
                  <a:gd name="T8" fmla="*/ 38 w 247"/>
                  <a:gd name="T9" fmla="*/ 566 h 600"/>
                  <a:gd name="T10" fmla="*/ 81 w 247"/>
                  <a:gd name="T11" fmla="*/ 600 h 600"/>
                  <a:gd name="T12" fmla="*/ 246 w 247"/>
                  <a:gd name="T13" fmla="*/ 395 h 600"/>
                  <a:gd name="T14" fmla="*/ 245 w 247"/>
                  <a:gd name="T15" fmla="*/ 390 h 600"/>
                  <a:gd name="T16" fmla="*/ 226 w 247"/>
                  <a:gd name="T17" fmla="*/ 363 h 600"/>
                  <a:gd name="T18" fmla="*/ 199 w 247"/>
                  <a:gd name="T19" fmla="*/ 328 h 600"/>
                  <a:gd name="T20" fmla="*/ 194 w 247"/>
                  <a:gd name="T21" fmla="*/ 326 h 600"/>
                  <a:gd name="T22" fmla="*/ 190 w 247"/>
                  <a:gd name="T23" fmla="*/ 329 h 600"/>
                  <a:gd name="T24" fmla="*/ 113 w 247"/>
                  <a:gd name="T25" fmla="*/ 430 h 600"/>
                  <a:gd name="T26" fmla="*/ 101 w 247"/>
                  <a:gd name="T27" fmla="*/ 444 h 600"/>
                  <a:gd name="T28" fmla="*/ 102 w 247"/>
                  <a:gd name="T29" fmla="*/ 451 h 600"/>
                  <a:gd name="T30" fmla="*/ 109 w 247"/>
                  <a:gd name="T31" fmla="*/ 450 h 600"/>
                  <a:gd name="T32" fmla="*/ 121 w 247"/>
                  <a:gd name="T33" fmla="*/ 437 h 600"/>
                  <a:gd name="T34" fmla="*/ 195 w 247"/>
                  <a:gd name="T35" fmla="*/ 340 h 600"/>
                  <a:gd name="T36" fmla="*/ 217 w 247"/>
                  <a:gd name="T37" fmla="*/ 369 h 600"/>
                  <a:gd name="T38" fmla="*/ 235 w 247"/>
                  <a:gd name="T39" fmla="*/ 394 h 600"/>
                  <a:gd name="T40" fmla="*/ 81 w 247"/>
                  <a:gd name="T41" fmla="*/ 589 h 600"/>
                  <a:gd name="T42" fmla="*/ 47 w 247"/>
                  <a:gd name="T43" fmla="*/ 561 h 600"/>
                  <a:gd name="T44" fmla="*/ 43 w 247"/>
                  <a:gd name="T45" fmla="*/ 319 h 600"/>
                  <a:gd name="T46" fmla="*/ 93 w 247"/>
                  <a:gd name="T47" fmla="*/ 131 h 600"/>
                  <a:gd name="T48" fmla="*/ 125 w 247"/>
                  <a:gd name="T49" fmla="*/ 2 h 600"/>
                  <a:gd name="T50" fmla="*/ 119 w 247"/>
                  <a:gd name="T51" fmla="*/ 0 h 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47" h="600">
                    <a:moveTo>
                      <a:pt x="119" y="0"/>
                    </a:moveTo>
                    <a:cubicBezTo>
                      <a:pt x="117" y="1"/>
                      <a:pt x="116" y="3"/>
                      <a:pt x="116" y="6"/>
                    </a:cubicBezTo>
                    <a:cubicBezTo>
                      <a:pt x="116" y="8"/>
                      <a:pt x="112" y="25"/>
                      <a:pt x="83" y="128"/>
                    </a:cubicBezTo>
                    <a:cubicBezTo>
                      <a:pt x="67" y="185"/>
                      <a:pt x="51" y="244"/>
                      <a:pt x="33" y="316"/>
                    </a:cubicBezTo>
                    <a:cubicBezTo>
                      <a:pt x="14" y="388"/>
                      <a:pt x="0" y="490"/>
                      <a:pt x="38" y="566"/>
                    </a:cubicBezTo>
                    <a:cubicBezTo>
                      <a:pt x="49" y="588"/>
                      <a:pt x="64" y="600"/>
                      <a:pt x="81" y="600"/>
                    </a:cubicBezTo>
                    <a:cubicBezTo>
                      <a:pt x="134" y="600"/>
                      <a:pt x="200" y="489"/>
                      <a:pt x="246" y="395"/>
                    </a:cubicBezTo>
                    <a:cubicBezTo>
                      <a:pt x="247" y="394"/>
                      <a:pt x="246" y="392"/>
                      <a:pt x="245" y="390"/>
                    </a:cubicBezTo>
                    <a:cubicBezTo>
                      <a:pt x="226" y="363"/>
                      <a:pt x="226" y="363"/>
                      <a:pt x="226" y="363"/>
                    </a:cubicBezTo>
                    <a:cubicBezTo>
                      <a:pt x="217" y="351"/>
                      <a:pt x="208" y="338"/>
                      <a:pt x="199" y="328"/>
                    </a:cubicBezTo>
                    <a:cubicBezTo>
                      <a:pt x="198" y="327"/>
                      <a:pt x="196" y="326"/>
                      <a:pt x="194" y="326"/>
                    </a:cubicBezTo>
                    <a:cubicBezTo>
                      <a:pt x="193" y="326"/>
                      <a:pt x="191" y="327"/>
                      <a:pt x="190" y="329"/>
                    </a:cubicBezTo>
                    <a:cubicBezTo>
                      <a:pt x="172" y="361"/>
                      <a:pt x="138" y="401"/>
                      <a:pt x="113" y="430"/>
                    </a:cubicBezTo>
                    <a:cubicBezTo>
                      <a:pt x="101" y="444"/>
                      <a:pt x="101" y="444"/>
                      <a:pt x="101" y="444"/>
                    </a:cubicBezTo>
                    <a:cubicBezTo>
                      <a:pt x="100" y="446"/>
                      <a:pt x="100" y="449"/>
                      <a:pt x="102" y="451"/>
                    </a:cubicBezTo>
                    <a:cubicBezTo>
                      <a:pt x="104" y="453"/>
                      <a:pt x="107" y="452"/>
                      <a:pt x="109" y="450"/>
                    </a:cubicBezTo>
                    <a:cubicBezTo>
                      <a:pt x="121" y="437"/>
                      <a:pt x="121" y="437"/>
                      <a:pt x="121" y="437"/>
                    </a:cubicBezTo>
                    <a:cubicBezTo>
                      <a:pt x="145" y="409"/>
                      <a:pt x="176" y="372"/>
                      <a:pt x="195" y="340"/>
                    </a:cubicBezTo>
                    <a:cubicBezTo>
                      <a:pt x="203" y="349"/>
                      <a:pt x="210" y="359"/>
                      <a:pt x="217" y="369"/>
                    </a:cubicBezTo>
                    <a:cubicBezTo>
                      <a:pt x="217" y="369"/>
                      <a:pt x="232" y="389"/>
                      <a:pt x="235" y="394"/>
                    </a:cubicBezTo>
                    <a:cubicBezTo>
                      <a:pt x="151" y="564"/>
                      <a:pt x="102" y="589"/>
                      <a:pt x="81" y="589"/>
                    </a:cubicBezTo>
                    <a:cubicBezTo>
                      <a:pt x="68" y="589"/>
                      <a:pt x="57" y="580"/>
                      <a:pt x="47" y="561"/>
                    </a:cubicBezTo>
                    <a:cubicBezTo>
                      <a:pt x="11" y="488"/>
                      <a:pt x="25" y="389"/>
                      <a:pt x="43" y="319"/>
                    </a:cubicBezTo>
                    <a:cubicBezTo>
                      <a:pt x="61" y="247"/>
                      <a:pt x="77" y="187"/>
                      <a:pt x="93" y="131"/>
                    </a:cubicBezTo>
                    <a:cubicBezTo>
                      <a:pt x="128" y="7"/>
                      <a:pt x="127" y="5"/>
                      <a:pt x="125" y="2"/>
                    </a:cubicBezTo>
                    <a:cubicBezTo>
                      <a:pt x="124" y="0"/>
                      <a:pt x="122" y="0"/>
                      <a:pt x="119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11" name="Freeform 1605">
                <a:extLst>
                  <a:ext uri="{FF2B5EF4-FFF2-40B4-BE49-F238E27FC236}">
                    <a16:creationId xmlns:a16="http://schemas.microsoft.com/office/drawing/2014/main" xmlns="" id="{F8B02F05-80C6-854C-8748-3F8135298D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59" y="2529"/>
                <a:ext cx="164" cy="515"/>
              </a:xfrm>
              <a:custGeom>
                <a:avLst/>
                <a:gdLst>
                  <a:gd name="T0" fmla="*/ 136 w 190"/>
                  <a:gd name="T1" fmla="*/ 1 h 597"/>
                  <a:gd name="T2" fmla="*/ 134 w 190"/>
                  <a:gd name="T3" fmla="*/ 8 h 597"/>
                  <a:gd name="T4" fmla="*/ 161 w 190"/>
                  <a:gd name="T5" fmla="*/ 157 h 597"/>
                  <a:gd name="T6" fmla="*/ 164 w 190"/>
                  <a:gd name="T7" fmla="*/ 197 h 597"/>
                  <a:gd name="T8" fmla="*/ 178 w 190"/>
                  <a:gd name="T9" fmla="*/ 388 h 597"/>
                  <a:gd name="T10" fmla="*/ 134 w 190"/>
                  <a:gd name="T11" fmla="*/ 575 h 597"/>
                  <a:gd name="T12" fmla="*/ 107 w 190"/>
                  <a:gd name="T13" fmla="*/ 584 h 597"/>
                  <a:gd name="T14" fmla="*/ 54 w 190"/>
                  <a:gd name="T15" fmla="*/ 506 h 597"/>
                  <a:gd name="T16" fmla="*/ 45 w 190"/>
                  <a:gd name="T17" fmla="*/ 484 h 597"/>
                  <a:gd name="T18" fmla="*/ 33 w 190"/>
                  <a:gd name="T19" fmla="*/ 463 h 597"/>
                  <a:gd name="T20" fmla="*/ 11 w 190"/>
                  <a:gd name="T21" fmla="*/ 417 h 597"/>
                  <a:gd name="T22" fmla="*/ 11 w 190"/>
                  <a:gd name="T23" fmla="*/ 416 h 597"/>
                  <a:gd name="T24" fmla="*/ 39 w 190"/>
                  <a:gd name="T25" fmla="*/ 373 h 597"/>
                  <a:gd name="T26" fmla="*/ 41 w 190"/>
                  <a:gd name="T27" fmla="*/ 371 h 597"/>
                  <a:gd name="T28" fmla="*/ 62 w 190"/>
                  <a:gd name="T29" fmla="*/ 414 h 597"/>
                  <a:gd name="T30" fmla="*/ 89 w 190"/>
                  <a:gd name="T31" fmla="*/ 471 h 597"/>
                  <a:gd name="T32" fmla="*/ 96 w 190"/>
                  <a:gd name="T33" fmla="*/ 475 h 597"/>
                  <a:gd name="T34" fmla="*/ 99 w 190"/>
                  <a:gd name="T35" fmla="*/ 468 h 597"/>
                  <a:gd name="T36" fmla="*/ 71 w 190"/>
                  <a:gd name="T37" fmla="*/ 409 h 597"/>
                  <a:gd name="T38" fmla="*/ 48 w 190"/>
                  <a:gd name="T39" fmla="*/ 360 h 597"/>
                  <a:gd name="T40" fmla="*/ 44 w 190"/>
                  <a:gd name="T41" fmla="*/ 357 h 597"/>
                  <a:gd name="T42" fmla="*/ 39 w 190"/>
                  <a:gd name="T43" fmla="*/ 358 h 597"/>
                  <a:gd name="T44" fmla="*/ 32 w 190"/>
                  <a:gd name="T45" fmla="*/ 366 h 597"/>
                  <a:gd name="T46" fmla="*/ 1 w 190"/>
                  <a:gd name="T47" fmla="*/ 418 h 597"/>
                  <a:gd name="T48" fmla="*/ 24 w 190"/>
                  <a:gd name="T49" fmla="*/ 468 h 597"/>
                  <a:gd name="T50" fmla="*/ 36 w 190"/>
                  <a:gd name="T51" fmla="*/ 489 h 597"/>
                  <a:gd name="T52" fmla="*/ 44 w 190"/>
                  <a:gd name="T53" fmla="*/ 510 h 597"/>
                  <a:gd name="T54" fmla="*/ 104 w 190"/>
                  <a:gd name="T55" fmla="*/ 594 h 597"/>
                  <a:gd name="T56" fmla="*/ 141 w 190"/>
                  <a:gd name="T57" fmla="*/ 583 h 597"/>
                  <a:gd name="T58" fmla="*/ 188 w 190"/>
                  <a:gd name="T59" fmla="*/ 388 h 597"/>
                  <a:gd name="T60" fmla="*/ 174 w 190"/>
                  <a:gd name="T61" fmla="*/ 195 h 597"/>
                  <a:gd name="T62" fmla="*/ 171 w 190"/>
                  <a:gd name="T63" fmla="*/ 156 h 597"/>
                  <a:gd name="T64" fmla="*/ 143 w 190"/>
                  <a:gd name="T65" fmla="*/ 4 h 597"/>
                  <a:gd name="T66" fmla="*/ 136 w 190"/>
                  <a:gd name="T67" fmla="*/ 1 h 5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90" h="597">
                    <a:moveTo>
                      <a:pt x="136" y="1"/>
                    </a:moveTo>
                    <a:cubicBezTo>
                      <a:pt x="134" y="2"/>
                      <a:pt x="133" y="5"/>
                      <a:pt x="134" y="8"/>
                    </a:cubicBezTo>
                    <a:cubicBezTo>
                      <a:pt x="152" y="48"/>
                      <a:pt x="156" y="106"/>
                      <a:pt x="161" y="157"/>
                    </a:cubicBezTo>
                    <a:cubicBezTo>
                      <a:pt x="164" y="197"/>
                      <a:pt x="164" y="197"/>
                      <a:pt x="164" y="197"/>
                    </a:cubicBezTo>
                    <a:cubicBezTo>
                      <a:pt x="171" y="266"/>
                      <a:pt x="176" y="329"/>
                      <a:pt x="178" y="388"/>
                    </a:cubicBezTo>
                    <a:cubicBezTo>
                      <a:pt x="181" y="483"/>
                      <a:pt x="165" y="550"/>
                      <a:pt x="134" y="575"/>
                    </a:cubicBezTo>
                    <a:cubicBezTo>
                      <a:pt x="124" y="583"/>
                      <a:pt x="115" y="586"/>
                      <a:pt x="107" y="584"/>
                    </a:cubicBezTo>
                    <a:cubicBezTo>
                      <a:pt x="83" y="578"/>
                      <a:pt x="66" y="536"/>
                      <a:pt x="54" y="506"/>
                    </a:cubicBezTo>
                    <a:cubicBezTo>
                      <a:pt x="45" y="484"/>
                      <a:pt x="45" y="484"/>
                      <a:pt x="45" y="484"/>
                    </a:cubicBezTo>
                    <a:cubicBezTo>
                      <a:pt x="33" y="463"/>
                      <a:pt x="33" y="463"/>
                      <a:pt x="33" y="463"/>
                    </a:cubicBezTo>
                    <a:cubicBezTo>
                      <a:pt x="23" y="447"/>
                      <a:pt x="12" y="429"/>
                      <a:pt x="11" y="417"/>
                    </a:cubicBezTo>
                    <a:cubicBezTo>
                      <a:pt x="11" y="417"/>
                      <a:pt x="11" y="416"/>
                      <a:pt x="11" y="416"/>
                    </a:cubicBezTo>
                    <a:cubicBezTo>
                      <a:pt x="11" y="401"/>
                      <a:pt x="26" y="387"/>
                      <a:pt x="39" y="373"/>
                    </a:cubicBezTo>
                    <a:cubicBezTo>
                      <a:pt x="39" y="373"/>
                      <a:pt x="41" y="372"/>
                      <a:pt x="41" y="371"/>
                    </a:cubicBezTo>
                    <a:cubicBezTo>
                      <a:pt x="48" y="385"/>
                      <a:pt x="55" y="400"/>
                      <a:pt x="62" y="414"/>
                    </a:cubicBezTo>
                    <a:cubicBezTo>
                      <a:pt x="72" y="432"/>
                      <a:pt x="83" y="452"/>
                      <a:pt x="89" y="471"/>
                    </a:cubicBezTo>
                    <a:cubicBezTo>
                      <a:pt x="90" y="474"/>
                      <a:pt x="93" y="476"/>
                      <a:pt x="96" y="475"/>
                    </a:cubicBezTo>
                    <a:cubicBezTo>
                      <a:pt x="98" y="474"/>
                      <a:pt x="100" y="471"/>
                      <a:pt x="99" y="468"/>
                    </a:cubicBezTo>
                    <a:cubicBezTo>
                      <a:pt x="92" y="448"/>
                      <a:pt x="82" y="428"/>
                      <a:pt x="71" y="409"/>
                    </a:cubicBezTo>
                    <a:cubicBezTo>
                      <a:pt x="63" y="393"/>
                      <a:pt x="54" y="377"/>
                      <a:pt x="48" y="360"/>
                    </a:cubicBezTo>
                    <a:cubicBezTo>
                      <a:pt x="47" y="358"/>
                      <a:pt x="46" y="357"/>
                      <a:pt x="44" y="357"/>
                    </a:cubicBezTo>
                    <a:cubicBezTo>
                      <a:pt x="42" y="356"/>
                      <a:pt x="41" y="357"/>
                      <a:pt x="39" y="358"/>
                    </a:cubicBezTo>
                    <a:cubicBezTo>
                      <a:pt x="32" y="366"/>
                      <a:pt x="32" y="366"/>
                      <a:pt x="32" y="366"/>
                    </a:cubicBezTo>
                    <a:cubicBezTo>
                      <a:pt x="16" y="382"/>
                      <a:pt x="0" y="398"/>
                      <a:pt x="1" y="418"/>
                    </a:cubicBezTo>
                    <a:cubicBezTo>
                      <a:pt x="2" y="433"/>
                      <a:pt x="14" y="451"/>
                      <a:pt x="24" y="468"/>
                    </a:cubicBezTo>
                    <a:cubicBezTo>
                      <a:pt x="36" y="489"/>
                      <a:pt x="36" y="489"/>
                      <a:pt x="36" y="489"/>
                    </a:cubicBezTo>
                    <a:cubicBezTo>
                      <a:pt x="44" y="510"/>
                      <a:pt x="44" y="510"/>
                      <a:pt x="44" y="510"/>
                    </a:cubicBezTo>
                    <a:cubicBezTo>
                      <a:pt x="58" y="542"/>
                      <a:pt x="76" y="587"/>
                      <a:pt x="104" y="594"/>
                    </a:cubicBezTo>
                    <a:cubicBezTo>
                      <a:pt x="116" y="597"/>
                      <a:pt x="128" y="593"/>
                      <a:pt x="141" y="583"/>
                    </a:cubicBezTo>
                    <a:cubicBezTo>
                      <a:pt x="184" y="548"/>
                      <a:pt x="190" y="458"/>
                      <a:pt x="188" y="388"/>
                    </a:cubicBezTo>
                    <a:cubicBezTo>
                      <a:pt x="186" y="328"/>
                      <a:pt x="182" y="265"/>
                      <a:pt x="174" y="195"/>
                    </a:cubicBezTo>
                    <a:cubicBezTo>
                      <a:pt x="171" y="156"/>
                      <a:pt x="171" y="156"/>
                      <a:pt x="171" y="156"/>
                    </a:cubicBezTo>
                    <a:cubicBezTo>
                      <a:pt x="166" y="104"/>
                      <a:pt x="162" y="45"/>
                      <a:pt x="143" y="4"/>
                    </a:cubicBezTo>
                    <a:cubicBezTo>
                      <a:pt x="142" y="1"/>
                      <a:pt x="139" y="0"/>
                      <a:pt x="136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12" name="Freeform 1606">
                <a:extLst>
                  <a:ext uri="{FF2B5EF4-FFF2-40B4-BE49-F238E27FC236}">
                    <a16:creationId xmlns:a16="http://schemas.microsoft.com/office/drawing/2014/main" xmlns="" id="{565B8190-CC07-864C-8228-6B96CCD129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2" y="2308"/>
                <a:ext cx="105" cy="74"/>
              </a:xfrm>
              <a:custGeom>
                <a:avLst/>
                <a:gdLst>
                  <a:gd name="T0" fmla="*/ 85 w 121"/>
                  <a:gd name="T1" fmla="*/ 17 h 86"/>
                  <a:gd name="T2" fmla="*/ 15 w 121"/>
                  <a:gd name="T3" fmla="*/ 44 h 86"/>
                  <a:gd name="T4" fmla="*/ 66 w 121"/>
                  <a:gd name="T5" fmla="*/ 85 h 86"/>
                  <a:gd name="T6" fmla="*/ 118 w 121"/>
                  <a:gd name="T7" fmla="*/ 55 h 86"/>
                  <a:gd name="T8" fmla="*/ 97 w 121"/>
                  <a:gd name="T9" fmla="*/ 17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86">
                    <a:moveTo>
                      <a:pt x="85" y="17"/>
                    </a:moveTo>
                    <a:cubicBezTo>
                      <a:pt x="64" y="0"/>
                      <a:pt x="24" y="23"/>
                      <a:pt x="15" y="44"/>
                    </a:cubicBezTo>
                    <a:cubicBezTo>
                      <a:pt x="0" y="76"/>
                      <a:pt x="42" y="86"/>
                      <a:pt x="66" y="85"/>
                    </a:cubicBezTo>
                    <a:cubicBezTo>
                      <a:pt x="87" y="85"/>
                      <a:pt x="112" y="77"/>
                      <a:pt x="118" y="55"/>
                    </a:cubicBezTo>
                    <a:cubicBezTo>
                      <a:pt x="121" y="40"/>
                      <a:pt x="112" y="21"/>
                      <a:pt x="97" y="17"/>
                    </a:cubicBezTo>
                  </a:path>
                </a:pathLst>
              </a:custGeom>
              <a:solidFill>
                <a:srgbClr val="ED73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13" name="Freeform 1607">
                <a:extLst>
                  <a:ext uri="{FF2B5EF4-FFF2-40B4-BE49-F238E27FC236}">
                    <a16:creationId xmlns:a16="http://schemas.microsoft.com/office/drawing/2014/main" xmlns="" id="{E6A97ECE-CC7C-AF4E-965A-64592963F1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84" y="2304"/>
                <a:ext cx="104" cy="74"/>
              </a:xfrm>
              <a:custGeom>
                <a:avLst/>
                <a:gdLst>
                  <a:gd name="T0" fmla="*/ 85 w 121"/>
                  <a:gd name="T1" fmla="*/ 17 h 86"/>
                  <a:gd name="T2" fmla="*/ 15 w 121"/>
                  <a:gd name="T3" fmla="*/ 44 h 86"/>
                  <a:gd name="T4" fmla="*/ 67 w 121"/>
                  <a:gd name="T5" fmla="*/ 85 h 86"/>
                  <a:gd name="T6" fmla="*/ 118 w 121"/>
                  <a:gd name="T7" fmla="*/ 55 h 86"/>
                  <a:gd name="T8" fmla="*/ 97 w 121"/>
                  <a:gd name="T9" fmla="*/ 17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86">
                    <a:moveTo>
                      <a:pt x="85" y="17"/>
                    </a:moveTo>
                    <a:cubicBezTo>
                      <a:pt x="64" y="0"/>
                      <a:pt x="24" y="23"/>
                      <a:pt x="15" y="44"/>
                    </a:cubicBezTo>
                    <a:cubicBezTo>
                      <a:pt x="0" y="76"/>
                      <a:pt x="42" y="86"/>
                      <a:pt x="67" y="85"/>
                    </a:cubicBezTo>
                    <a:cubicBezTo>
                      <a:pt x="87" y="85"/>
                      <a:pt x="112" y="77"/>
                      <a:pt x="118" y="55"/>
                    </a:cubicBezTo>
                    <a:cubicBezTo>
                      <a:pt x="121" y="40"/>
                      <a:pt x="112" y="21"/>
                      <a:pt x="97" y="17"/>
                    </a:cubicBezTo>
                  </a:path>
                </a:pathLst>
              </a:custGeom>
              <a:solidFill>
                <a:srgbClr val="ED73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914" name="Freeform 1608">
                <a:extLst>
                  <a:ext uri="{FF2B5EF4-FFF2-40B4-BE49-F238E27FC236}">
                    <a16:creationId xmlns:a16="http://schemas.microsoft.com/office/drawing/2014/main" xmlns="" id="{E2A4BD88-B691-E840-B70A-54E1B94725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20" y="2335"/>
                <a:ext cx="44" cy="25"/>
              </a:xfrm>
              <a:custGeom>
                <a:avLst/>
                <a:gdLst>
                  <a:gd name="T0" fmla="*/ 40 w 51"/>
                  <a:gd name="T1" fmla="*/ 2 h 28"/>
                  <a:gd name="T2" fmla="*/ 12 w 51"/>
                  <a:gd name="T3" fmla="*/ 4 h 28"/>
                  <a:gd name="T4" fmla="*/ 16 w 51"/>
                  <a:gd name="T5" fmla="*/ 26 h 28"/>
                  <a:gd name="T6" fmla="*/ 47 w 51"/>
                  <a:gd name="T7" fmla="*/ 21 h 28"/>
                  <a:gd name="T8" fmla="*/ 41 w 51"/>
                  <a:gd name="T9" fmla="*/ 6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28">
                    <a:moveTo>
                      <a:pt x="40" y="2"/>
                    </a:moveTo>
                    <a:cubicBezTo>
                      <a:pt x="33" y="3"/>
                      <a:pt x="19" y="0"/>
                      <a:pt x="12" y="4"/>
                    </a:cubicBezTo>
                    <a:cubicBezTo>
                      <a:pt x="0" y="11"/>
                      <a:pt x="3" y="23"/>
                      <a:pt x="16" y="26"/>
                    </a:cubicBezTo>
                    <a:cubicBezTo>
                      <a:pt x="22" y="28"/>
                      <a:pt x="42" y="27"/>
                      <a:pt x="47" y="21"/>
                    </a:cubicBezTo>
                    <a:cubicBezTo>
                      <a:pt x="51" y="16"/>
                      <a:pt x="48" y="8"/>
                      <a:pt x="41" y="6"/>
                    </a:cubicBezTo>
                  </a:path>
                </a:pathLst>
              </a:custGeom>
              <a:solidFill>
                <a:srgbClr val="E24B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</p:grpSp>
        <p:sp>
          <p:nvSpPr>
            <p:cNvPr id="663" name="Freeform 1610">
              <a:extLst>
                <a:ext uri="{FF2B5EF4-FFF2-40B4-BE49-F238E27FC236}">
                  <a16:creationId xmlns:a16="http://schemas.microsoft.com/office/drawing/2014/main" xmlns="" id="{4CA10213-42B6-4C49-BFB5-7D3E0B403C0A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7" y="2332"/>
              <a:ext cx="45" cy="23"/>
            </a:xfrm>
            <a:custGeom>
              <a:avLst/>
              <a:gdLst>
                <a:gd name="T0" fmla="*/ 41 w 52"/>
                <a:gd name="T1" fmla="*/ 2 h 27"/>
                <a:gd name="T2" fmla="*/ 12 w 52"/>
                <a:gd name="T3" fmla="*/ 4 h 27"/>
                <a:gd name="T4" fmla="*/ 16 w 52"/>
                <a:gd name="T5" fmla="*/ 25 h 27"/>
                <a:gd name="T6" fmla="*/ 48 w 52"/>
                <a:gd name="T7" fmla="*/ 21 h 27"/>
                <a:gd name="T8" fmla="*/ 42 w 52"/>
                <a:gd name="T9" fmla="*/ 5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27">
                  <a:moveTo>
                    <a:pt x="41" y="2"/>
                  </a:moveTo>
                  <a:cubicBezTo>
                    <a:pt x="33" y="2"/>
                    <a:pt x="20" y="0"/>
                    <a:pt x="12" y="4"/>
                  </a:cubicBezTo>
                  <a:cubicBezTo>
                    <a:pt x="0" y="11"/>
                    <a:pt x="4" y="22"/>
                    <a:pt x="16" y="25"/>
                  </a:cubicBezTo>
                  <a:cubicBezTo>
                    <a:pt x="23" y="27"/>
                    <a:pt x="43" y="27"/>
                    <a:pt x="48" y="21"/>
                  </a:cubicBezTo>
                  <a:cubicBezTo>
                    <a:pt x="52" y="15"/>
                    <a:pt x="48" y="7"/>
                    <a:pt x="42" y="5"/>
                  </a:cubicBezTo>
                </a:path>
              </a:pathLst>
            </a:custGeom>
            <a:solidFill>
              <a:srgbClr val="E24B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664" name="Freeform 1611">
              <a:extLst>
                <a:ext uri="{FF2B5EF4-FFF2-40B4-BE49-F238E27FC236}">
                  <a16:creationId xmlns:a16="http://schemas.microsoft.com/office/drawing/2014/main" xmlns="" id="{A939BCB6-F75A-6F4C-9A66-CEFA23992B4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30" y="2785"/>
              <a:ext cx="82" cy="131"/>
            </a:xfrm>
            <a:custGeom>
              <a:avLst/>
              <a:gdLst>
                <a:gd name="T0" fmla="*/ 65 w 95"/>
                <a:gd name="T1" fmla="*/ 144 h 152"/>
                <a:gd name="T2" fmla="*/ 11 w 95"/>
                <a:gd name="T3" fmla="*/ 152 h 152"/>
                <a:gd name="T4" fmla="*/ 3 w 95"/>
                <a:gd name="T5" fmla="*/ 149 h 152"/>
                <a:gd name="T6" fmla="*/ 0 w 95"/>
                <a:gd name="T7" fmla="*/ 141 h 152"/>
                <a:gd name="T8" fmla="*/ 0 w 95"/>
                <a:gd name="T9" fmla="*/ 113 h 152"/>
                <a:gd name="T10" fmla="*/ 1 w 95"/>
                <a:gd name="T11" fmla="*/ 75 h 152"/>
                <a:gd name="T12" fmla="*/ 3 w 95"/>
                <a:gd name="T13" fmla="*/ 36 h 152"/>
                <a:gd name="T14" fmla="*/ 4 w 95"/>
                <a:gd name="T15" fmla="*/ 10 h 152"/>
                <a:gd name="T16" fmla="*/ 8 w 95"/>
                <a:gd name="T17" fmla="*/ 4 h 152"/>
                <a:gd name="T18" fmla="*/ 37 w 95"/>
                <a:gd name="T19" fmla="*/ 0 h 152"/>
                <a:gd name="T20" fmla="*/ 69 w 95"/>
                <a:gd name="T21" fmla="*/ 11 h 152"/>
                <a:gd name="T22" fmla="*/ 86 w 95"/>
                <a:gd name="T23" fmla="*/ 43 h 152"/>
                <a:gd name="T24" fmla="*/ 67 w 95"/>
                <a:gd name="T25" fmla="*/ 81 h 152"/>
                <a:gd name="T26" fmla="*/ 88 w 95"/>
                <a:gd name="T27" fmla="*/ 95 h 152"/>
                <a:gd name="T28" fmla="*/ 95 w 95"/>
                <a:gd name="T29" fmla="*/ 111 h 152"/>
                <a:gd name="T30" fmla="*/ 83 w 95"/>
                <a:gd name="T31" fmla="*/ 133 h 152"/>
                <a:gd name="T32" fmla="*/ 65 w 95"/>
                <a:gd name="T33" fmla="*/ 144 h 152"/>
                <a:gd name="T34" fmla="*/ 47 w 95"/>
                <a:gd name="T35" fmla="*/ 94 h 152"/>
                <a:gd name="T36" fmla="*/ 37 w 95"/>
                <a:gd name="T37" fmla="*/ 93 h 152"/>
                <a:gd name="T38" fmla="*/ 34 w 95"/>
                <a:gd name="T39" fmla="*/ 93 h 152"/>
                <a:gd name="T40" fmla="*/ 30 w 95"/>
                <a:gd name="T41" fmla="*/ 93 h 152"/>
                <a:gd name="T42" fmla="*/ 19 w 95"/>
                <a:gd name="T43" fmla="*/ 92 h 152"/>
                <a:gd name="T44" fmla="*/ 18 w 95"/>
                <a:gd name="T45" fmla="*/ 114 h 152"/>
                <a:gd name="T46" fmla="*/ 18 w 95"/>
                <a:gd name="T47" fmla="*/ 133 h 152"/>
                <a:gd name="T48" fmla="*/ 59 w 95"/>
                <a:gd name="T49" fmla="*/ 126 h 152"/>
                <a:gd name="T50" fmla="*/ 71 w 95"/>
                <a:gd name="T51" fmla="*/ 118 h 152"/>
                <a:gd name="T52" fmla="*/ 77 w 95"/>
                <a:gd name="T53" fmla="*/ 111 h 152"/>
                <a:gd name="T54" fmla="*/ 65 w 95"/>
                <a:gd name="T55" fmla="*/ 101 h 152"/>
                <a:gd name="T56" fmla="*/ 47 w 95"/>
                <a:gd name="T57" fmla="*/ 94 h 152"/>
                <a:gd name="T58" fmla="*/ 37 w 95"/>
                <a:gd name="T59" fmla="*/ 19 h 152"/>
                <a:gd name="T60" fmla="*/ 22 w 95"/>
                <a:gd name="T61" fmla="*/ 20 h 152"/>
                <a:gd name="T62" fmla="*/ 22 w 95"/>
                <a:gd name="T63" fmla="*/ 36 h 152"/>
                <a:gd name="T64" fmla="*/ 20 w 95"/>
                <a:gd name="T65" fmla="*/ 73 h 152"/>
                <a:gd name="T66" fmla="*/ 35 w 95"/>
                <a:gd name="T67" fmla="*/ 74 h 152"/>
                <a:gd name="T68" fmla="*/ 58 w 95"/>
                <a:gd name="T69" fmla="*/ 65 h 152"/>
                <a:gd name="T70" fmla="*/ 68 w 95"/>
                <a:gd name="T71" fmla="*/ 43 h 152"/>
                <a:gd name="T72" fmla="*/ 58 w 95"/>
                <a:gd name="T73" fmla="*/ 27 h 152"/>
                <a:gd name="T74" fmla="*/ 37 w 95"/>
                <a:gd name="T75" fmla="*/ 19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95" h="152">
                  <a:moveTo>
                    <a:pt x="65" y="144"/>
                  </a:moveTo>
                  <a:cubicBezTo>
                    <a:pt x="51" y="150"/>
                    <a:pt x="33" y="152"/>
                    <a:pt x="11" y="152"/>
                  </a:cubicBezTo>
                  <a:cubicBezTo>
                    <a:pt x="8" y="152"/>
                    <a:pt x="6" y="151"/>
                    <a:pt x="3" y="149"/>
                  </a:cubicBezTo>
                  <a:cubicBezTo>
                    <a:pt x="1" y="146"/>
                    <a:pt x="0" y="143"/>
                    <a:pt x="0" y="141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0" y="104"/>
                    <a:pt x="0" y="92"/>
                    <a:pt x="1" y="75"/>
                  </a:cubicBezTo>
                  <a:cubicBezTo>
                    <a:pt x="3" y="57"/>
                    <a:pt x="3" y="44"/>
                    <a:pt x="3" y="36"/>
                  </a:cubicBezTo>
                  <a:cubicBezTo>
                    <a:pt x="3" y="30"/>
                    <a:pt x="4" y="22"/>
                    <a:pt x="4" y="10"/>
                  </a:cubicBezTo>
                  <a:cubicBezTo>
                    <a:pt x="5" y="7"/>
                    <a:pt x="6" y="5"/>
                    <a:pt x="8" y="4"/>
                  </a:cubicBezTo>
                  <a:cubicBezTo>
                    <a:pt x="16" y="1"/>
                    <a:pt x="26" y="0"/>
                    <a:pt x="37" y="0"/>
                  </a:cubicBezTo>
                  <a:cubicBezTo>
                    <a:pt x="48" y="0"/>
                    <a:pt x="58" y="4"/>
                    <a:pt x="69" y="11"/>
                  </a:cubicBezTo>
                  <a:cubicBezTo>
                    <a:pt x="80" y="20"/>
                    <a:pt x="86" y="31"/>
                    <a:pt x="86" y="43"/>
                  </a:cubicBezTo>
                  <a:cubicBezTo>
                    <a:pt x="86" y="59"/>
                    <a:pt x="80" y="72"/>
                    <a:pt x="67" y="81"/>
                  </a:cubicBezTo>
                  <a:cubicBezTo>
                    <a:pt x="77" y="85"/>
                    <a:pt x="84" y="90"/>
                    <a:pt x="88" y="95"/>
                  </a:cubicBezTo>
                  <a:cubicBezTo>
                    <a:pt x="93" y="100"/>
                    <a:pt x="95" y="105"/>
                    <a:pt x="95" y="111"/>
                  </a:cubicBezTo>
                  <a:cubicBezTo>
                    <a:pt x="95" y="118"/>
                    <a:pt x="91" y="126"/>
                    <a:pt x="83" y="133"/>
                  </a:cubicBezTo>
                  <a:cubicBezTo>
                    <a:pt x="77" y="138"/>
                    <a:pt x="71" y="142"/>
                    <a:pt x="65" y="144"/>
                  </a:cubicBezTo>
                  <a:close/>
                  <a:moveTo>
                    <a:pt x="47" y="94"/>
                  </a:moveTo>
                  <a:cubicBezTo>
                    <a:pt x="37" y="93"/>
                    <a:pt x="37" y="93"/>
                    <a:pt x="37" y="93"/>
                  </a:cubicBezTo>
                  <a:cubicBezTo>
                    <a:pt x="36" y="93"/>
                    <a:pt x="35" y="93"/>
                    <a:pt x="34" y="93"/>
                  </a:cubicBezTo>
                  <a:cubicBezTo>
                    <a:pt x="32" y="93"/>
                    <a:pt x="31" y="93"/>
                    <a:pt x="30" y="93"/>
                  </a:cubicBezTo>
                  <a:cubicBezTo>
                    <a:pt x="26" y="93"/>
                    <a:pt x="23" y="93"/>
                    <a:pt x="19" y="92"/>
                  </a:cubicBezTo>
                  <a:cubicBezTo>
                    <a:pt x="19" y="100"/>
                    <a:pt x="18" y="107"/>
                    <a:pt x="18" y="114"/>
                  </a:cubicBezTo>
                  <a:cubicBezTo>
                    <a:pt x="18" y="133"/>
                    <a:pt x="18" y="133"/>
                    <a:pt x="18" y="133"/>
                  </a:cubicBezTo>
                  <a:cubicBezTo>
                    <a:pt x="35" y="132"/>
                    <a:pt x="48" y="130"/>
                    <a:pt x="59" y="126"/>
                  </a:cubicBezTo>
                  <a:cubicBezTo>
                    <a:pt x="63" y="124"/>
                    <a:pt x="67" y="122"/>
                    <a:pt x="71" y="118"/>
                  </a:cubicBezTo>
                  <a:cubicBezTo>
                    <a:pt x="75" y="115"/>
                    <a:pt x="77" y="112"/>
                    <a:pt x="77" y="111"/>
                  </a:cubicBezTo>
                  <a:cubicBezTo>
                    <a:pt x="77" y="108"/>
                    <a:pt x="73" y="104"/>
                    <a:pt x="65" y="101"/>
                  </a:cubicBezTo>
                  <a:cubicBezTo>
                    <a:pt x="59" y="98"/>
                    <a:pt x="53" y="96"/>
                    <a:pt x="47" y="94"/>
                  </a:cubicBezTo>
                  <a:close/>
                  <a:moveTo>
                    <a:pt x="37" y="19"/>
                  </a:moveTo>
                  <a:cubicBezTo>
                    <a:pt x="30" y="19"/>
                    <a:pt x="25" y="19"/>
                    <a:pt x="22" y="20"/>
                  </a:cubicBezTo>
                  <a:cubicBezTo>
                    <a:pt x="22" y="36"/>
                    <a:pt x="22" y="36"/>
                    <a:pt x="22" y="36"/>
                  </a:cubicBezTo>
                  <a:cubicBezTo>
                    <a:pt x="20" y="73"/>
                    <a:pt x="20" y="73"/>
                    <a:pt x="20" y="73"/>
                  </a:cubicBezTo>
                  <a:cubicBezTo>
                    <a:pt x="29" y="73"/>
                    <a:pt x="34" y="74"/>
                    <a:pt x="35" y="74"/>
                  </a:cubicBezTo>
                  <a:cubicBezTo>
                    <a:pt x="44" y="73"/>
                    <a:pt x="52" y="70"/>
                    <a:pt x="58" y="65"/>
                  </a:cubicBezTo>
                  <a:cubicBezTo>
                    <a:pt x="64" y="59"/>
                    <a:pt x="68" y="52"/>
                    <a:pt x="68" y="43"/>
                  </a:cubicBezTo>
                  <a:cubicBezTo>
                    <a:pt x="68" y="37"/>
                    <a:pt x="64" y="32"/>
                    <a:pt x="58" y="27"/>
                  </a:cubicBezTo>
                  <a:cubicBezTo>
                    <a:pt x="51" y="22"/>
                    <a:pt x="44" y="19"/>
                    <a:pt x="37" y="19"/>
                  </a:cubicBezTo>
                  <a:close/>
                </a:path>
              </a:pathLst>
            </a:custGeom>
            <a:solidFill>
              <a:srgbClr val="6D50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665" name="Freeform 1612">
              <a:extLst>
                <a:ext uri="{FF2B5EF4-FFF2-40B4-BE49-F238E27FC236}">
                  <a16:creationId xmlns:a16="http://schemas.microsoft.com/office/drawing/2014/main" xmlns="" id="{31C5C37B-466D-5D4D-9131-3A93E412CE6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25" y="2828"/>
              <a:ext cx="81" cy="88"/>
            </a:xfrm>
            <a:custGeom>
              <a:avLst/>
              <a:gdLst>
                <a:gd name="T0" fmla="*/ 49 w 94"/>
                <a:gd name="T1" fmla="*/ 103 h 103"/>
                <a:gd name="T2" fmla="*/ 15 w 94"/>
                <a:gd name="T3" fmla="*/ 93 h 103"/>
                <a:gd name="T4" fmla="*/ 0 w 94"/>
                <a:gd name="T5" fmla="*/ 60 h 103"/>
                <a:gd name="T6" fmla="*/ 12 w 94"/>
                <a:gd name="T7" fmla="*/ 18 h 103"/>
                <a:gd name="T8" fmla="*/ 47 w 94"/>
                <a:gd name="T9" fmla="*/ 0 h 103"/>
                <a:gd name="T10" fmla="*/ 72 w 94"/>
                <a:gd name="T11" fmla="*/ 6 h 103"/>
                <a:gd name="T12" fmla="*/ 84 w 94"/>
                <a:gd name="T13" fmla="*/ 26 h 103"/>
                <a:gd name="T14" fmla="*/ 74 w 94"/>
                <a:gd name="T15" fmla="*/ 43 h 103"/>
                <a:gd name="T16" fmla="*/ 54 w 94"/>
                <a:gd name="T17" fmla="*/ 53 h 103"/>
                <a:gd name="T18" fmla="*/ 18 w 94"/>
                <a:gd name="T19" fmla="*/ 70 h 103"/>
                <a:gd name="T20" fmla="*/ 31 w 94"/>
                <a:gd name="T21" fmla="*/ 82 h 103"/>
                <a:gd name="T22" fmla="*/ 49 w 94"/>
                <a:gd name="T23" fmla="*/ 86 h 103"/>
                <a:gd name="T24" fmla="*/ 65 w 94"/>
                <a:gd name="T25" fmla="*/ 84 h 103"/>
                <a:gd name="T26" fmla="*/ 79 w 94"/>
                <a:gd name="T27" fmla="*/ 76 h 103"/>
                <a:gd name="T28" fmla="*/ 86 w 94"/>
                <a:gd name="T29" fmla="*/ 70 h 103"/>
                <a:gd name="T30" fmla="*/ 92 w 94"/>
                <a:gd name="T31" fmla="*/ 73 h 103"/>
                <a:gd name="T32" fmla="*/ 94 w 94"/>
                <a:gd name="T33" fmla="*/ 79 h 103"/>
                <a:gd name="T34" fmla="*/ 77 w 94"/>
                <a:gd name="T35" fmla="*/ 97 h 103"/>
                <a:gd name="T36" fmla="*/ 49 w 94"/>
                <a:gd name="T37" fmla="*/ 103 h 103"/>
                <a:gd name="T38" fmla="*/ 47 w 94"/>
                <a:gd name="T39" fmla="*/ 17 h 103"/>
                <a:gd name="T40" fmla="*/ 28 w 94"/>
                <a:gd name="T41" fmla="*/ 26 h 103"/>
                <a:gd name="T42" fmla="*/ 16 w 94"/>
                <a:gd name="T43" fmla="*/ 53 h 103"/>
                <a:gd name="T44" fmla="*/ 45 w 94"/>
                <a:gd name="T45" fmla="*/ 39 h 103"/>
                <a:gd name="T46" fmla="*/ 69 w 94"/>
                <a:gd name="T47" fmla="*/ 25 h 103"/>
                <a:gd name="T48" fmla="*/ 47 w 94"/>
                <a:gd name="T49" fmla="*/ 17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4" h="103">
                  <a:moveTo>
                    <a:pt x="49" y="103"/>
                  </a:moveTo>
                  <a:cubicBezTo>
                    <a:pt x="35" y="103"/>
                    <a:pt x="24" y="100"/>
                    <a:pt x="15" y="93"/>
                  </a:cubicBezTo>
                  <a:cubicBezTo>
                    <a:pt x="5" y="85"/>
                    <a:pt x="0" y="74"/>
                    <a:pt x="0" y="60"/>
                  </a:cubicBezTo>
                  <a:cubicBezTo>
                    <a:pt x="0" y="43"/>
                    <a:pt x="4" y="30"/>
                    <a:pt x="12" y="18"/>
                  </a:cubicBezTo>
                  <a:cubicBezTo>
                    <a:pt x="21" y="6"/>
                    <a:pt x="32" y="0"/>
                    <a:pt x="47" y="0"/>
                  </a:cubicBezTo>
                  <a:cubicBezTo>
                    <a:pt x="57" y="0"/>
                    <a:pt x="66" y="2"/>
                    <a:pt x="72" y="6"/>
                  </a:cubicBezTo>
                  <a:cubicBezTo>
                    <a:pt x="80" y="10"/>
                    <a:pt x="84" y="17"/>
                    <a:pt x="84" y="26"/>
                  </a:cubicBezTo>
                  <a:cubicBezTo>
                    <a:pt x="84" y="32"/>
                    <a:pt x="81" y="38"/>
                    <a:pt x="74" y="43"/>
                  </a:cubicBezTo>
                  <a:cubicBezTo>
                    <a:pt x="71" y="45"/>
                    <a:pt x="64" y="49"/>
                    <a:pt x="54" y="53"/>
                  </a:cubicBezTo>
                  <a:cubicBezTo>
                    <a:pt x="18" y="70"/>
                    <a:pt x="18" y="70"/>
                    <a:pt x="18" y="70"/>
                  </a:cubicBezTo>
                  <a:cubicBezTo>
                    <a:pt x="21" y="76"/>
                    <a:pt x="26" y="79"/>
                    <a:pt x="31" y="82"/>
                  </a:cubicBezTo>
                  <a:cubicBezTo>
                    <a:pt x="36" y="85"/>
                    <a:pt x="42" y="86"/>
                    <a:pt x="49" y="86"/>
                  </a:cubicBezTo>
                  <a:cubicBezTo>
                    <a:pt x="54" y="86"/>
                    <a:pt x="59" y="85"/>
                    <a:pt x="65" y="84"/>
                  </a:cubicBezTo>
                  <a:cubicBezTo>
                    <a:pt x="72" y="82"/>
                    <a:pt x="77" y="79"/>
                    <a:pt x="79" y="76"/>
                  </a:cubicBezTo>
                  <a:cubicBezTo>
                    <a:pt x="81" y="72"/>
                    <a:pt x="83" y="70"/>
                    <a:pt x="86" y="70"/>
                  </a:cubicBezTo>
                  <a:cubicBezTo>
                    <a:pt x="88" y="70"/>
                    <a:pt x="90" y="71"/>
                    <a:pt x="92" y="73"/>
                  </a:cubicBezTo>
                  <a:cubicBezTo>
                    <a:pt x="93" y="75"/>
                    <a:pt x="94" y="77"/>
                    <a:pt x="94" y="79"/>
                  </a:cubicBezTo>
                  <a:cubicBezTo>
                    <a:pt x="94" y="86"/>
                    <a:pt x="89" y="92"/>
                    <a:pt x="77" y="97"/>
                  </a:cubicBezTo>
                  <a:cubicBezTo>
                    <a:pt x="68" y="101"/>
                    <a:pt x="58" y="103"/>
                    <a:pt x="49" y="103"/>
                  </a:cubicBezTo>
                  <a:close/>
                  <a:moveTo>
                    <a:pt x="47" y="17"/>
                  </a:moveTo>
                  <a:cubicBezTo>
                    <a:pt x="39" y="17"/>
                    <a:pt x="33" y="20"/>
                    <a:pt x="28" y="26"/>
                  </a:cubicBezTo>
                  <a:cubicBezTo>
                    <a:pt x="22" y="32"/>
                    <a:pt x="19" y="41"/>
                    <a:pt x="16" y="53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56" y="34"/>
                    <a:pt x="65" y="29"/>
                    <a:pt x="69" y="25"/>
                  </a:cubicBezTo>
                  <a:cubicBezTo>
                    <a:pt x="64" y="20"/>
                    <a:pt x="56" y="17"/>
                    <a:pt x="47" y="17"/>
                  </a:cubicBezTo>
                  <a:close/>
                </a:path>
              </a:pathLst>
            </a:custGeom>
            <a:solidFill>
              <a:srgbClr val="6D50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666" name="Freeform 1613">
              <a:extLst>
                <a:ext uri="{FF2B5EF4-FFF2-40B4-BE49-F238E27FC236}">
                  <a16:creationId xmlns:a16="http://schemas.microsoft.com/office/drawing/2014/main" xmlns="" id="{809D15B1-1BDB-CB4C-AFF6-1AB2503991D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14" y="2828"/>
              <a:ext cx="78" cy="90"/>
            </a:xfrm>
            <a:custGeom>
              <a:avLst/>
              <a:gdLst>
                <a:gd name="T0" fmla="*/ 82 w 90"/>
                <a:gd name="T1" fmla="*/ 105 h 105"/>
                <a:gd name="T2" fmla="*/ 75 w 90"/>
                <a:gd name="T3" fmla="*/ 101 h 105"/>
                <a:gd name="T4" fmla="*/ 69 w 90"/>
                <a:gd name="T5" fmla="*/ 94 h 105"/>
                <a:gd name="T6" fmla="*/ 53 w 90"/>
                <a:gd name="T7" fmla="*/ 101 h 105"/>
                <a:gd name="T8" fmla="*/ 41 w 90"/>
                <a:gd name="T9" fmla="*/ 104 h 105"/>
                <a:gd name="T10" fmla="*/ 9 w 90"/>
                <a:gd name="T11" fmla="*/ 91 h 105"/>
                <a:gd name="T12" fmla="*/ 0 w 90"/>
                <a:gd name="T13" fmla="*/ 56 h 105"/>
                <a:gd name="T14" fmla="*/ 15 w 90"/>
                <a:gd name="T15" fmla="*/ 17 h 105"/>
                <a:gd name="T16" fmla="*/ 53 w 90"/>
                <a:gd name="T17" fmla="*/ 0 h 105"/>
                <a:gd name="T18" fmla="*/ 71 w 90"/>
                <a:gd name="T19" fmla="*/ 5 h 105"/>
                <a:gd name="T20" fmla="*/ 84 w 90"/>
                <a:gd name="T21" fmla="*/ 17 h 105"/>
                <a:gd name="T22" fmla="*/ 82 w 90"/>
                <a:gd name="T23" fmla="*/ 22 h 105"/>
                <a:gd name="T24" fmla="*/ 81 w 90"/>
                <a:gd name="T25" fmla="*/ 34 h 105"/>
                <a:gd name="T26" fmla="*/ 80 w 90"/>
                <a:gd name="T27" fmla="*/ 55 h 105"/>
                <a:gd name="T28" fmla="*/ 82 w 90"/>
                <a:gd name="T29" fmla="*/ 73 h 105"/>
                <a:gd name="T30" fmla="*/ 88 w 90"/>
                <a:gd name="T31" fmla="*/ 90 h 105"/>
                <a:gd name="T32" fmla="*/ 90 w 90"/>
                <a:gd name="T33" fmla="*/ 95 h 105"/>
                <a:gd name="T34" fmla="*/ 90 w 90"/>
                <a:gd name="T35" fmla="*/ 96 h 105"/>
                <a:gd name="T36" fmla="*/ 88 w 90"/>
                <a:gd name="T37" fmla="*/ 103 h 105"/>
                <a:gd name="T38" fmla="*/ 82 w 90"/>
                <a:gd name="T39" fmla="*/ 105 h 105"/>
                <a:gd name="T40" fmla="*/ 62 w 90"/>
                <a:gd name="T41" fmla="*/ 39 h 105"/>
                <a:gd name="T42" fmla="*/ 63 w 90"/>
                <a:gd name="T43" fmla="*/ 31 h 105"/>
                <a:gd name="T44" fmla="*/ 64 w 90"/>
                <a:gd name="T45" fmla="*/ 20 h 105"/>
                <a:gd name="T46" fmla="*/ 58 w 90"/>
                <a:gd name="T47" fmla="*/ 18 h 105"/>
                <a:gd name="T48" fmla="*/ 54 w 90"/>
                <a:gd name="T49" fmla="*/ 17 h 105"/>
                <a:gd name="T50" fmla="*/ 29 w 90"/>
                <a:gd name="T51" fmla="*/ 29 h 105"/>
                <a:gd name="T52" fmla="*/ 18 w 90"/>
                <a:gd name="T53" fmla="*/ 56 h 105"/>
                <a:gd name="T54" fmla="*/ 24 w 90"/>
                <a:gd name="T55" fmla="*/ 80 h 105"/>
                <a:gd name="T56" fmla="*/ 40 w 90"/>
                <a:gd name="T57" fmla="*/ 87 h 105"/>
                <a:gd name="T58" fmla="*/ 56 w 90"/>
                <a:gd name="T59" fmla="*/ 84 h 105"/>
                <a:gd name="T60" fmla="*/ 65 w 90"/>
                <a:gd name="T61" fmla="*/ 77 h 105"/>
                <a:gd name="T62" fmla="*/ 62 w 90"/>
                <a:gd name="T63" fmla="*/ 39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0" h="105">
                  <a:moveTo>
                    <a:pt x="82" y="105"/>
                  </a:moveTo>
                  <a:cubicBezTo>
                    <a:pt x="80" y="105"/>
                    <a:pt x="78" y="104"/>
                    <a:pt x="75" y="101"/>
                  </a:cubicBezTo>
                  <a:cubicBezTo>
                    <a:pt x="72" y="98"/>
                    <a:pt x="70" y="96"/>
                    <a:pt x="69" y="94"/>
                  </a:cubicBezTo>
                  <a:cubicBezTo>
                    <a:pt x="63" y="97"/>
                    <a:pt x="58" y="100"/>
                    <a:pt x="53" y="101"/>
                  </a:cubicBezTo>
                  <a:cubicBezTo>
                    <a:pt x="48" y="103"/>
                    <a:pt x="45" y="104"/>
                    <a:pt x="41" y="104"/>
                  </a:cubicBezTo>
                  <a:cubicBezTo>
                    <a:pt x="27" y="104"/>
                    <a:pt x="16" y="100"/>
                    <a:pt x="9" y="91"/>
                  </a:cubicBezTo>
                  <a:cubicBezTo>
                    <a:pt x="3" y="84"/>
                    <a:pt x="0" y="72"/>
                    <a:pt x="0" y="56"/>
                  </a:cubicBezTo>
                  <a:cubicBezTo>
                    <a:pt x="0" y="40"/>
                    <a:pt x="5" y="27"/>
                    <a:pt x="15" y="17"/>
                  </a:cubicBezTo>
                  <a:cubicBezTo>
                    <a:pt x="26" y="6"/>
                    <a:pt x="38" y="0"/>
                    <a:pt x="53" y="0"/>
                  </a:cubicBezTo>
                  <a:cubicBezTo>
                    <a:pt x="58" y="0"/>
                    <a:pt x="65" y="2"/>
                    <a:pt x="71" y="5"/>
                  </a:cubicBezTo>
                  <a:cubicBezTo>
                    <a:pt x="80" y="8"/>
                    <a:pt x="84" y="12"/>
                    <a:pt x="84" y="17"/>
                  </a:cubicBezTo>
                  <a:cubicBezTo>
                    <a:pt x="84" y="19"/>
                    <a:pt x="83" y="21"/>
                    <a:pt x="82" y="22"/>
                  </a:cubicBezTo>
                  <a:cubicBezTo>
                    <a:pt x="82" y="24"/>
                    <a:pt x="81" y="28"/>
                    <a:pt x="81" y="34"/>
                  </a:cubicBezTo>
                  <a:cubicBezTo>
                    <a:pt x="80" y="39"/>
                    <a:pt x="80" y="46"/>
                    <a:pt x="80" y="55"/>
                  </a:cubicBezTo>
                  <a:cubicBezTo>
                    <a:pt x="80" y="63"/>
                    <a:pt x="81" y="69"/>
                    <a:pt x="82" y="73"/>
                  </a:cubicBezTo>
                  <a:cubicBezTo>
                    <a:pt x="82" y="76"/>
                    <a:pt x="84" y="82"/>
                    <a:pt x="88" y="90"/>
                  </a:cubicBezTo>
                  <a:cubicBezTo>
                    <a:pt x="88" y="91"/>
                    <a:pt x="89" y="93"/>
                    <a:pt x="90" y="95"/>
                  </a:cubicBezTo>
                  <a:cubicBezTo>
                    <a:pt x="90" y="96"/>
                    <a:pt x="90" y="96"/>
                    <a:pt x="90" y="96"/>
                  </a:cubicBezTo>
                  <a:cubicBezTo>
                    <a:pt x="90" y="99"/>
                    <a:pt x="90" y="101"/>
                    <a:pt x="88" y="103"/>
                  </a:cubicBezTo>
                  <a:cubicBezTo>
                    <a:pt x="86" y="104"/>
                    <a:pt x="84" y="105"/>
                    <a:pt x="82" y="105"/>
                  </a:cubicBezTo>
                  <a:close/>
                  <a:moveTo>
                    <a:pt x="62" y="39"/>
                  </a:moveTo>
                  <a:cubicBezTo>
                    <a:pt x="62" y="37"/>
                    <a:pt x="62" y="34"/>
                    <a:pt x="63" y="31"/>
                  </a:cubicBezTo>
                  <a:cubicBezTo>
                    <a:pt x="63" y="27"/>
                    <a:pt x="63" y="24"/>
                    <a:pt x="64" y="20"/>
                  </a:cubicBezTo>
                  <a:cubicBezTo>
                    <a:pt x="62" y="19"/>
                    <a:pt x="60" y="18"/>
                    <a:pt x="58" y="18"/>
                  </a:cubicBezTo>
                  <a:cubicBezTo>
                    <a:pt x="56" y="17"/>
                    <a:pt x="55" y="17"/>
                    <a:pt x="54" y="17"/>
                  </a:cubicBezTo>
                  <a:cubicBezTo>
                    <a:pt x="44" y="17"/>
                    <a:pt x="36" y="21"/>
                    <a:pt x="29" y="29"/>
                  </a:cubicBezTo>
                  <a:cubicBezTo>
                    <a:pt x="22" y="37"/>
                    <a:pt x="18" y="46"/>
                    <a:pt x="18" y="56"/>
                  </a:cubicBezTo>
                  <a:cubicBezTo>
                    <a:pt x="18" y="67"/>
                    <a:pt x="20" y="74"/>
                    <a:pt x="24" y="80"/>
                  </a:cubicBezTo>
                  <a:cubicBezTo>
                    <a:pt x="27" y="85"/>
                    <a:pt x="33" y="87"/>
                    <a:pt x="40" y="87"/>
                  </a:cubicBezTo>
                  <a:cubicBezTo>
                    <a:pt x="46" y="87"/>
                    <a:pt x="51" y="86"/>
                    <a:pt x="56" y="84"/>
                  </a:cubicBezTo>
                  <a:cubicBezTo>
                    <a:pt x="58" y="83"/>
                    <a:pt x="61" y="80"/>
                    <a:pt x="65" y="77"/>
                  </a:cubicBezTo>
                  <a:cubicBezTo>
                    <a:pt x="63" y="60"/>
                    <a:pt x="62" y="48"/>
                    <a:pt x="62" y="39"/>
                  </a:cubicBezTo>
                  <a:close/>
                </a:path>
              </a:pathLst>
            </a:custGeom>
            <a:solidFill>
              <a:srgbClr val="6D50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667" name="Freeform 1614">
              <a:extLst>
                <a:ext uri="{FF2B5EF4-FFF2-40B4-BE49-F238E27FC236}">
                  <a16:creationId xmlns:a16="http://schemas.microsoft.com/office/drawing/2014/main" xmlns="" id="{A992BB0C-FA58-B44B-9CA1-431EBB2A3435}"/>
                </a:ext>
              </a:extLst>
            </p:cNvPr>
            <p:cNvSpPr>
              <a:spLocks/>
            </p:cNvSpPr>
            <p:nvPr/>
          </p:nvSpPr>
          <p:spPr bwMode="auto">
            <a:xfrm>
              <a:off x="3906" y="2828"/>
              <a:ext cx="63" cy="90"/>
            </a:xfrm>
            <a:custGeom>
              <a:avLst/>
              <a:gdLst>
                <a:gd name="T0" fmla="*/ 73 w 73"/>
                <a:gd name="T1" fmla="*/ 29 h 105"/>
                <a:gd name="T2" fmla="*/ 64 w 73"/>
                <a:gd name="T3" fmla="*/ 41 h 105"/>
                <a:gd name="T4" fmla="*/ 56 w 73"/>
                <a:gd name="T5" fmla="*/ 32 h 105"/>
                <a:gd name="T6" fmla="*/ 55 w 73"/>
                <a:gd name="T7" fmla="*/ 25 h 105"/>
                <a:gd name="T8" fmla="*/ 55 w 73"/>
                <a:gd name="T9" fmla="*/ 17 h 105"/>
                <a:gd name="T10" fmla="*/ 31 w 73"/>
                <a:gd name="T11" fmla="*/ 26 h 105"/>
                <a:gd name="T12" fmla="*/ 17 w 73"/>
                <a:gd name="T13" fmla="*/ 44 h 105"/>
                <a:gd name="T14" fmla="*/ 17 w 73"/>
                <a:gd name="T15" fmla="*/ 96 h 105"/>
                <a:gd name="T16" fmla="*/ 8 w 73"/>
                <a:gd name="T17" fmla="*/ 105 h 105"/>
                <a:gd name="T18" fmla="*/ 0 w 73"/>
                <a:gd name="T19" fmla="*/ 96 h 105"/>
                <a:gd name="T20" fmla="*/ 0 w 73"/>
                <a:gd name="T21" fmla="*/ 30 h 105"/>
                <a:gd name="T22" fmla="*/ 0 w 73"/>
                <a:gd name="T23" fmla="*/ 20 h 105"/>
                <a:gd name="T24" fmla="*/ 0 w 73"/>
                <a:gd name="T25" fmla="*/ 11 h 105"/>
                <a:gd name="T26" fmla="*/ 9 w 73"/>
                <a:gd name="T27" fmla="*/ 1 h 105"/>
                <a:gd name="T28" fmla="*/ 18 w 73"/>
                <a:gd name="T29" fmla="*/ 17 h 105"/>
                <a:gd name="T30" fmla="*/ 58 w 73"/>
                <a:gd name="T31" fmla="*/ 0 h 105"/>
                <a:gd name="T32" fmla="*/ 69 w 73"/>
                <a:gd name="T33" fmla="*/ 5 h 105"/>
                <a:gd name="T34" fmla="*/ 73 w 73"/>
                <a:gd name="T35" fmla="*/ 23 h 105"/>
                <a:gd name="T36" fmla="*/ 73 w 73"/>
                <a:gd name="T37" fmla="*/ 29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3" h="105">
                  <a:moveTo>
                    <a:pt x="73" y="29"/>
                  </a:moveTo>
                  <a:cubicBezTo>
                    <a:pt x="73" y="37"/>
                    <a:pt x="69" y="41"/>
                    <a:pt x="64" y="41"/>
                  </a:cubicBezTo>
                  <a:cubicBezTo>
                    <a:pt x="58" y="41"/>
                    <a:pt x="56" y="38"/>
                    <a:pt x="56" y="32"/>
                  </a:cubicBezTo>
                  <a:cubicBezTo>
                    <a:pt x="56" y="31"/>
                    <a:pt x="55" y="28"/>
                    <a:pt x="55" y="25"/>
                  </a:cubicBezTo>
                  <a:cubicBezTo>
                    <a:pt x="55" y="17"/>
                    <a:pt x="55" y="17"/>
                    <a:pt x="55" y="17"/>
                  </a:cubicBezTo>
                  <a:cubicBezTo>
                    <a:pt x="45" y="18"/>
                    <a:pt x="37" y="21"/>
                    <a:pt x="31" y="26"/>
                  </a:cubicBezTo>
                  <a:cubicBezTo>
                    <a:pt x="26" y="30"/>
                    <a:pt x="21" y="36"/>
                    <a:pt x="17" y="44"/>
                  </a:cubicBezTo>
                  <a:cubicBezTo>
                    <a:pt x="17" y="96"/>
                    <a:pt x="17" y="96"/>
                    <a:pt x="17" y="96"/>
                  </a:cubicBezTo>
                  <a:cubicBezTo>
                    <a:pt x="17" y="102"/>
                    <a:pt x="14" y="105"/>
                    <a:pt x="8" y="105"/>
                  </a:cubicBezTo>
                  <a:cubicBezTo>
                    <a:pt x="3" y="105"/>
                    <a:pt x="0" y="102"/>
                    <a:pt x="0" y="96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27"/>
                    <a:pt x="0" y="24"/>
                    <a:pt x="0" y="20"/>
                  </a:cubicBezTo>
                  <a:cubicBezTo>
                    <a:pt x="0" y="16"/>
                    <a:pt x="0" y="13"/>
                    <a:pt x="0" y="11"/>
                  </a:cubicBezTo>
                  <a:cubicBezTo>
                    <a:pt x="0" y="5"/>
                    <a:pt x="3" y="1"/>
                    <a:pt x="9" y="1"/>
                  </a:cubicBezTo>
                  <a:cubicBezTo>
                    <a:pt x="15" y="1"/>
                    <a:pt x="18" y="7"/>
                    <a:pt x="18" y="17"/>
                  </a:cubicBezTo>
                  <a:cubicBezTo>
                    <a:pt x="30" y="5"/>
                    <a:pt x="43" y="0"/>
                    <a:pt x="58" y="0"/>
                  </a:cubicBezTo>
                  <a:cubicBezTo>
                    <a:pt x="63" y="0"/>
                    <a:pt x="67" y="2"/>
                    <a:pt x="69" y="5"/>
                  </a:cubicBezTo>
                  <a:cubicBezTo>
                    <a:pt x="72" y="9"/>
                    <a:pt x="73" y="15"/>
                    <a:pt x="73" y="23"/>
                  </a:cubicBezTo>
                  <a:cubicBezTo>
                    <a:pt x="73" y="26"/>
                    <a:pt x="73" y="28"/>
                    <a:pt x="73" y="29"/>
                  </a:cubicBezTo>
                  <a:close/>
                </a:path>
              </a:pathLst>
            </a:custGeom>
            <a:solidFill>
              <a:srgbClr val="6D50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668" name="Freeform 1615">
              <a:extLst>
                <a:ext uri="{FF2B5EF4-FFF2-40B4-BE49-F238E27FC236}">
                  <a16:creationId xmlns:a16="http://schemas.microsoft.com/office/drawing/2014/main" xmlns="" id="{29137756-4A08-004A-A651-DC38AED84143}"/>
                </a:ext>
              </a:extLst>
            </p:cNvPr>
            <p:cNvSpPr>
              <a:spLocks/>
            </p:cNvSpPr>
            <p:nvPr/>
          </p:nvSpPr>
          <p:spPr bwMode="auto">
            <a:xfrm>
              <a:off x="3431" y="3243"/>
              <a:ext cx="4" cy="1"/>
            </a:xfrm>
            <a:custGeom>
              <a:avLst/>
              <a:gdLst>
                <a:gd name="T0" fmla="*/ 2 w 4"/>
                <a:gd name="T1" fmla="*/ 1 h 1"/>
                <a:gd name="T2" fmla="*/ 4 w 4"/>
                <a:gd name="T3" fmla="*/ 0 h 1"/>
                <a:gd name="T4" fmla="*/ 0 w 4"/>
                <a:gd name="T5" fmla="*/ 0 h 1"/>
                <a:gd name="T6" fmla="*/ 2 w 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">
                  <a:moveTo>
                    <a:pt x="2" y="1"/>
                  </a:moveTo>
                  <a:lnTo>
                    <a:pt x="4" y="0"/>
                  </a:lnTo>
                  <a:lnTo>
                    <a:pt x="0" y="0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A0EA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669" name="Freeform 1616">
              <a:extLst>
                <a:ext uri="{FF2B5EF4-FFF2-40B4-BE49-F238E27FC236}">
                  <a16:creationId xmlns:a16="http://schemas.microsoft.com/office/drawing/2014/main" xmlns="" id="{75169B39-18C0-7C48-9435-2A7817AE64F4}"/>
                </a:ext>
              </a:extLst>
            </p:cNvPr>
            <p:cNvSpPr>
              <a:spLocks/>
            </p:cNvSpPr>
            <p:nvPr/>
          </p:nvSpPr>
          <p:spPr bwMode="auto">
            <a:xfrm>
              <a:off x="3431" y="3240"/>
              <a:ext cx="14" cy="3"/>
            </a:xfrm>
            <a:custGeom>
              <a:avLst/>
              <a:gdLst>
                <a:gd name="T0" fmla="*/ 17 w 17"/>
                <a:gd name="T1" fmla="*/ 2 h 4"/>
                <a:gd name="T2" fmla="*/ 15 w 17"/>
                <a:gd name="T3" fmla="*/ 0 h 4"/>
                <a:gd name="T4" fmla="*/ 0 w 17"/>
                <a:gd name="T5" fmla="*/ 2 h 4"/>
                <a:gd name="T6" fmla="*/ 9 w 17"/>
                <a:gd name="T7" fmla="*/ 4 h 4"/>
                <a:gd name="T8" fmla="*/ 6 w 17"/>
                <a:gd name="T9" fmla="*/ 2 h 4"/>
                <a:gd name="T10" fmla="*/ 13 w 17"/>
                <a:gd name="T11" fmla="*/ 4 h 4"/>
                <a:gd name="T12" fmla="*/ 12 w 17"/>
                <a:gd name="T13" fmla="*/ 1 h 4"/>
                <a:gd name="T14" fmla="*/ 17 w 17"/>
                <a:gd name="T15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4">
                  <a:moveTo>
                    <a:pt x="17" y="2"/>
                  </a:moveTo>
                  <a:cubicBezTo>
                    <a:pt x="15" y="0"/>
                    <a:pt x="15" y="0"/>
                    <a:pt x="15" y="0"/>
                  </a:cubicBezTo>
                  <a:cubicBezTo>
                    <a:pt x="5" y="1"/>
                    <a:pt x="8" y="0"/>
                    <a:pt x="0" y="2"/>
                  </a:cubicBezTo>
                  <a:cubicBezTo>
                    <a:pt x="2" y="3"/>
                    <a:pt x="5" y="4"/>
                    <a:pt x="9" y="4"/>
                  </a:cubicBezTo>
                  <a:cubicBezTo>
                    <a:pt x="9" y="3"/>
                    <a:pt x="5" y="3"/>
                    <a:pt x="6" y="2"/>
                  </a:cubicBezTo>
                  <a:cubicBezTo>
                    <a:pt x="9" y="2"/>
                    <a:pt x="9" y="3"/>
                    <a:pt x="13" y="4"/>
                  </a:cubicBezTo>
                  <a:cubicBezTo>
                    <a:pt x="16" y="2"/>
                    <a:pt x="10" y="3"/>
                    <a:pt x="12" y="1"/>
                  </a:cubicBezTo>
                  <a:lnTo>
                    <a:pt x="17" y="2"/>
                  </a:lnTo>
                  <a:close/>
                </a:path>
              </a:pathLst>
            </a:custGeom>
            <a:solidFill>
              <a:srgbClr val="A0EA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670" name="Freeform 1617">
              <a:extLst>
                <a:ext uri="{FF2B5EF4-FFF2-40B4-BE49-F238E27FC236}">
                  <a16:creationId xmlns:a16="http://schemas.microsoft.com/office/drawing/2014/main" xmlns="" id="{0B0FB92A-9711-A94A-B884-F27ADC043907}"/>
                </a:ext>
              </a:extLst>
            </p:cNvPr>
            <p:cNvSpPr>
              <a:spLocks/>
            </p:cNvSpPr>
            <p:nvPr/>
          </p:nvSpPr>
          <p:spPr bwMode="auto">
            <a:xfrm>
              <a:off x="3436" y="3239"/>
              <a:ext cx="4" cy="1"/>
            </a:xfrm>
            <a:custGeom>
              <a:avLst/>
              <a:gdLst>
                <a:gd name="T0" fmla="*/ 0 w 5"/>
                <a:gd name="T1" fmla="*/ 1 h 1"/>
                <a:gd name="T2" fmla="*/ 5 w 5"/>
                <a:gd name="T3" fmla="*/ 1 h 1"/>
                <a:gd name="T4" fmla="*/ 0 w 5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1">
                  <a:moveTo>
                    <a:pt x="0" y="1"/>
                  </a:moveTo>
                  <a:cubicBezTo>
                    <a:pt x="5" y="1"/>
                    <a:pt x="5" y="1"/>
                    <a:pt x="5" y="1"/>
                  </a:cubicBezTo>
                  <a:cubicBezTo>
                    <a:pt x="4" y="1"/>
                    <a:pt x="1" y="0"/>
                    <a:pt x="0" y="1"/>
                  </a:cubicBezTo>
                  <a:close/>
                </a:path>
              </a:pathLst>
            </a:custGeom>
            <a:solidFill>
              <a:srgbClr val="A0EA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671" name="Freeform 1618">
              <a:extLst>
                <a:ext uri="{FF2B5EF4-FFF2-40B4-BE49-F238E27FC236}">
                  <a16:creationId xmlns:a16="http://schemas.microsoft.com/office/drawing/2014/main" xmlns="" id="{CE5B29CB-A358-3646-A993-74C639E856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33" y="3238"/>
              <a:ext cx="6" cy="1"/>
            </a:xfrm>
            <a:custGeom>
              <a:avLst/>
              <a:gdLst>
                <a:gd name="T0" fmla="*/ 2 w 7"/>
                <a:gd name="T1" fmla="*/ 1 h 1"/>
                <a:gd name="T2" fmla="*/ 7 w 7"/>
                <a:gd name="T3" fmla="*/ 1 h 1"/>
                <a:gd name="T4" fmla="*/ 0 w 7"/>
                <a:gd name="T5" fmla="*/ 0 h 1"/>
                <a:gd name="T6" fmla="*/ 2 w 7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1">
                  <a:moveTo>
                    <a:pt x="2" y="1"/>
                  </a:moveTo>
                  <a:cubicBezTo>
                    <a:pt x="3" y="0"/>
                    <a:pt x="6" y="1"/>
                    <a:pt x="7" y="1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2" y="1"/>
                  </a:lnTo>
                  <a:close/>
                </a:path>
              </a:pathLst>
            </a:custGeom>
            <a:solidFill>
              <a:srgbClr val="A0EA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672" name="Freeform 1619">
              <a:extLst>
                <a:ext uri="{FF2B5EF4-FFF2-40B4-BE49-F238E27FC236}">
                  <a16:creationId xmlns:a16="http://schemas.microsoft.com/office/drawing/2014/main" xmlns="" id="{0052B4E8-5FA6-054E-8463-A865FC796FBB}"/>
                </a:ext>
              </a:extLst>
            </p:cNvPr>
            <p:cNvSpPr>
              <a:spLocks/>
            </p:cNvSpPr>
            <p:nvPr/>
          </p:nvSpPr>
          <p:spPr bwMode="auto">
            <a:xfrm>
              <a:off x="3434" y="3235"/>
              <a:ext cx="2" cy="1"/>
            </a:xfrm>
            <a:custGeom>
              <a:avLst/>
              <a:gdLst>
                <a:gd name="T0" fmla="*/ 2 w 2"/>
                <a:gd name="T1" fmla="*/ 1 h 1"/>
                <a:gd name="T2" fmla="*/ 1 w 2"/>
                <a:gd name="T3" fmla="*/ 0 h 1"/>
                <a:gd name="T4" fmla="*/ 2 w 2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2" y="1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1" y="1"/>
                    <a:pt x="2" y="1"/>
                  </a:cubicBezTo>
                  <a:close/>
                </a:path>
              </a:pathLst>
            </a:custGeom>
            <a:solidFill>
              <a:srgbClr val="A0EA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673" name="Freeform 1620">
              <a:extLst>
                <a:ext uri="{FF2B5EF4-FFF2-40B4-BE49-F238E27FC236}">
                  <a16:creationId xmlns:a16="http://schemas.microsoft.com/office/drawing/2014/main" xmlns="" id="{0F88BC4F-9A1A-B84D-A760-23DCD5BF3185}"/>
                </a:ext>
              </a:extLst>
            </p:cNvPr>
            <p:cNvSpPr>
              <a:spLocks/>
            </p:cNvSpPr>
            <p:nvPr/>
          </p:nvSpPr>
          <p:spPr bwMode="auto">
            <a:xfrm>
              <a:off x="3433" y="3234"/>
              <a:ext cx="10" cy="4"/>
            </a:xfrm>
            <a:custGeom>
              <a:avLst/>
              <a:gdLst>
                <a:gd name="T0" fmla="*/ 2 w 11"/>
                <a:gd name="T1" fmla="*/ 0 h 4"/>
                <a:gd name="T2" fmla="*/ 2 w 11"/>
                <a:gd name="T3" fmla="*/ 1 h 4"/>
                <a:gd name="T4" fmla="*/ 3 w 11"/>
                <a:gd name="T5" fmla="*/ 1 h 4"/>
                <a:gd name="T6" fmla="*/ 8 w 11"/>
                <a:gd name="T7" fmla="*/ 2 h 4"/>
                <a:gd name="T8" fmla="*/ 8 w 11"/>
                <a:gd name="T9" fmla="*/ 4 h 4"/>
                <a:gd name="T10" fmla="*/ 11 w 11"/>
                <a:gd name="T11" fmla="*/ 3 h 4"/>
                <a:gd name="T12" fmla="*/ 2 w 11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4">
                  <a:moveTo>
                    <a:pt x="2" y="0"/>
                  </a:moveTo>
                  <a:cubicBezTo>
                    <a:pt x="0" y="0"/>
                    <a:pt x="1" y="1"/>
                    <a:pt x="2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5" y="1"/>
                    <a:pt x="9" y="1"/>
                    <a:pt x="8" y="2"/>
                  </a:cubicBezTo>
                  <a:cubicBezTo>
                    <a:pt x="9" y="3"/>
                    <a:pt x="4" y="3"/>
                    <a:pt x="8" y="4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1" y="1"/>
                    <a:pt x="4" y="1"/>
                    <a:pt x="2" y="0"/>
                  </a:cubicBezTo>
                  <a:close/>
                </a:path>
              </a:pathLst>
            </a:custGeom>
            <a:solidFill>
              <a:srgbClr val="A0EA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674" name="Freeform 1621">
              <a:extLst>
                <a:ext uri="{FF2B5EF4-FFF2-40B4-BE49-F238E27FC236}">
                  <a16:creationId xmlns:a16="http://schemas.microsoft.com/office/drawing/2014/main" xmlns="" id="{476EDF84-60E5-4B48-B999-13FA0D92A0D0}"/>
                </a:ext>
              </a:extLst>
            </p:cNvPr>
            <p:cNvSpPr>
              <a:spLocks/>
            </p:cNvSpPr>
            <p:nvPr/>
          </p:nvSpPr>
          <p:spPr bwMode="auto">
            <a:xfrm>
              <a:off x="3436" y="3236"/>
              <a:ext cx="1" cy="0"/>
            </a:xfrm>
            <a:custGeom>
              <a:avLst/>
              <a:gdLst>
                <a:gd name="T0" fmla="*/ 0 w 1"/>
                <a:gd name="T1" fmla="*/ 0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A0EA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675" name="Freeform 1622">
              <a:extLst>
                <a:ext uri="{FF2B5EF4-FFF2-40B4-BE49-F238E27FC236}">
                  <a16:creationId xmlns:a16="http://schemas.microsoft.com/office/drawing/2014/main" xmlns="" id="{CF578DBE-0282-724F-8986-AFAB15ABE5F0}"/>
                </a:ext>
              </a:extLst>
            </p:cNvPr>
            <p:cNvSpPr>
              <a:spLocks/>
            </p:cNvSpPr>
            <p:nvPr/>
          </p:nvSpPr>
          <p:spPr bwMode="auto">
            <a:xfrm>
              <a:off x="3435" y="3237"/>
              <a:ext cx="2" cy="1"/>
            </a:xfrm>
            <a:custGeom>
              <a:avLst/>
              <a:gdLst>
                <a:gd name="T0" fmla="*/ 0 w 2"/>
                <a:gd name="T1" fmla="*/ 0 h 1"/>
                <a:gd name="T2" fmla="*/ 1 w 2"/>
                <a:gd name="T3" fmla="*/ 1 h 1"/>
                <a:gd name="T4" fmla="*/ 2 w 2"/>
                <a:gd name="T5" fmla="*/ 1 h 1"/>
                <a:gd name="T6" fmla="*/ 0 w 2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">
                  <a:moveTo>
                    <a:pt x="0" y="0"/>
                  </a:moveTo>
                  <a:lnTo>
                    <a:pt x="1" y="1"/>
                  </a:lnTo>
                  <a:lnTo>
                    <a:pt x="2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EA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676" name="Freeform 1623">
              <a:extLst>
                <a:ext uri="{FF2B5EF4-FFF2-40B4-BE49-F238E27FC236}">
                  <a16:creationId xmlns:a16="http://schemas.microsoft.com/office/drawing/2014/main" xmlns="" id="{78D1CEE4-DA77-0D41-A44D-1B4649E6E661}"/>
                </a:ext>
              </a:extLst>
            </p:cNvPr>
            <p:cNvSpPr>
              <a:spLocks/>
            </p:cNvSpPr>
            <p:nvPr/>
          </p:nvSpPr>
          <p:spPr bwMode="auto">
            <a:xfrm>
              <a:off x="3434" y="3231"/>
              <a:ext cx="11" cy="3"/>
            </a:xfrm>
            <a:custGeom>
              <a:avLst/>
              <a:gdLst>
                <a:gd name="T0" fmla="*/ 1 w 13"/>
                <a:gd name="T1" fmla="*/ 1 h 4"/>
                <a:gd name="T2" fmla="*/ 5 w 13"/>
                <a:gd name="T3" fmla="*/ 4 h 4"/>
                <a:gd name="T4" fmla="*/ 13 w 13"/>
                <a:gd name="T5" fmla="*/ 2 h 4"/>
                <a:gd name="T6" fmla="*/ 11 w 13"/>
                <a:gd name="T7" fmla="*/ 1 h 4"/>
                <a:gd name="T8" fmla="*/ 1 w 13"/>
                <a:gd name="T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4">
                  <a:moveTo>
                    <a:pt x="1" y="1"/>
                  </a:moveTo>
                  <a:cubicBezTo>
                    <a:pt x="7" y="2"/>
                    <a:pt x="0" y="3"/>
                    <a:pt x="5" y="4"/>
                  </a:cubicBezTo>
                  <a:cubicBezTo>
                    <a:pt x="5" y="3"/>
                    <a:pt x="10" y="2"/>
                    <a:pt x="13" y="2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9" y="0"/>
                    <a:pt x="4" y="1"/>
                    <a:pt x="1" y="1"/>
                  </a:cubicBezTo>
                  <a:close/>
                </a:path>
              </a:pathLst>
            </a:custGeom>
            <a:solidFill>
              <a:srgbClr val="A0EA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677" name="Freeform 1624">
              <a:extLst>
                <a:ext uri="{FF2B5EF4-FFF2-40B4-BE49-F238E27FC236}">
                  <a16:creationId xmlns:a16="http://schemas.microsoft.com/office/drawing/2014/main" xmlns="" id="{C5EBA0A5-DA06-464A-9501-06F47F4D8A2E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9" y="3230"/>
              <a:ext cx="1" cy="1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0EA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678" name="Freeform 1625">
              <a:extLst>
                <a:ext uri="{FF2B5EF4-FFF2-40B4-BE49-F238E27FC236}">
                  <a16:creationId xmlns:a16="http://schemas.microsoft.com/office/drawing/2014/main" xmlns="" id="{C131923C-06F1-184B-A424-CBDA38E926A6}"/>
                </a:ext>
              </a:extLst>
            </p:cNvPr>
            <p:cNvSpPr>
              <a:spLocks/>
            </p:cNvSpPr>
            <p:nvPr/>
          </p:nvSpPr>
          <p:spPr bwMode="auto">
            <a:xfrm>
              <a:off x="3438" y="3225"/>
              <a:ext cx="15" cy="6"/>
            </a:xfrm>
            <a:custGeom>
              <a:avLst/>
              <a:gdLst>
                <a:gd name="T0" fmla="*/ 2 w 17"/>
                <a:gd name="T1" fmla="*/ 0 h 7"/>
                <a:gd name="T2" fmla="*/ 8 w 17"/>
                <a:gd name="T3" fmla="*/ 3 h 7"/>
                <a:gd name="T4" fmla="*/ 3 w 17"/>
                <a:gd name="T5" fmla="*/ 2 h 7"/>
                <a:gd name="T6" fmla="*/ 6 w 17"/>
                <a:gd name="T7" fmla="*/ 5 h 7"/>
                <a:gd name="T8" fmla="*/ 0 w 17"/>
                <a:gd name="T9" fmla="*/ 3 h 7"/>
                <a:gd name="T10" fmla="*/ 5 w 17"/>
                <a:gd name="T11" fmla="*/ 6 h 7"/>
                <a:gd name="T12" fmla="*/ 1 w 17"/>
                <a:gd name="T13" fmla="*/ 7 h 7"/>
                <a:gd name="T14" fmla="*/ 8 w 17"/>
                <a:gd name="T15" fmla="*/ 7 h 7"/>
                <a:gd name="T16" fmla="*/ 7 w 17"/>
                <a:gd name="T17" fmla="*/ 5 h 7"/>
                <a:gd name="T18" fmla="*/ 11 w 17"/>
                <a:gd name="T19" fmla="*/ 6 h 7"/>
                <a:gd name="T20" fmla="*/ 16 w 17"/>
                <a:gd name="T21" fmla="*/ 3 h 7"/>
                <a:gd name="T22" fmla="*/ 2 w 17"/>
                <a:gd name="T23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" h="7">
                  <a:moveTo>
                    <a:pt x="2" y="0"/>
                  </a:moveTo>
                  <a:cubicBezTo>
                    <a:pt x="8" y="3"/>
                    <a:pt x="8" y="3"/>
                    <a:pt x="8" y="3"/>
                  </a:cubicBezTo>
                  <a:cubicBezTo>
                    <a:pt x="6" y="3"/>
                    <a:pt x="4" y="3"/>
                    <a:pt x="3" y="2"/>
                  </a:cubicBezTo>
                  <a:cubicBezTo>
                    <a:pt x="2" y="3"/>
                    <a:pt x="7" y="4"/>
                    <a:pt x="6" y="5"/>
                  </a:cubicBezTo>
                  <a:cubicBezTo>
                    <a:pt x="0" y="5"/>
                    <a:pt x="6" y="3"/>
                    <a:pt x="0" y="3"/>
                  </a:cubicBezTo>
                  <a:cubicBezTo>
                    <a:pt x="0" y="4"/>
                    <a:pt x="0" y="5"/>
                    <a:pt x="5" y="6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10" y="6"/>
                    <a:pt x="3" y="6"/>
                    <a:pt x="7" y="5"/>
                  </a:cubicBezTo>
                  <a:cubicBezTo>
                    <a:pt x="10" y="5"/>
                    <a:pt x="11" y="6"/>
                    <a:pt x="11" y="6"/>
                  </a:cubicBezTo>
                  <a:cubicBezTo>
                    <a:pt x="10" y="5"/>
                    <a:pt x="17" y="4"/>
                    <a:pt x="16" y="3"/>
                  </a:cubicBezTo>
                  <a:cubicBezTo>
                    <a:pt x="15" y="1"/>
                    <a:pt x="5" y="1"/>
                    <a:pt x="2" y="0"/>
                  </a:cubicBezTo>
                  <a:close/>
                </a:path>
              </a:pathLst>
            </a:custGeom>
            <a:solidFill>
              <a:srgbClr val="A0EA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679" name="Freeform 1626">
              <a:extLst>
                <a:ext uri="{FF2B5EF4-FFF2-40B4-BE49-F238E27FC236}">
                  <a16:creationId xmlns:a16="http://schemas.microsoft.com/office/drawing/2014/main" xmlns="" id="{9ECC4C9C-AF3D-FC4A-9AB1-ECF8761AC66E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5" y="3225"/>
              <a:ext cx="4" cy="0"/>
            </a:xfrm>
            <a:custGeom>
              <a:avLst/>
              <a:gdLst>
                <a:gd name="T0" fmla="*/ 1 w 4"/>
                <a:gd name="T1" fmla="*/ 4 w 4"/>
                <a:gd name="T2" fmla="*/ 0 w 4"/>
                <a:gd name="T3" fmla="*/ 1 w 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4">
                  <a:moveTo>
                    <a:pt x="1" y="0"/>
                  </a:moveTo>
                  <a:lnTo>
                    <a:pt x="4" y="0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A0EA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680" name="Freeform 1627">
              <a:extLst>
                <a:ext uri="{FF2B5EF4-FFF2-40B4-BE49-F238E27FC236}">
                  <a16:creationId xmlns:a16="http://schemas.microsoft.com/office/drawing/2014/main" xmlns="" id="{B929496E-15E6-F74F-9A45-4AEE9BB1F976}"/>
                </a:ext>
              </a:extLst>
            </p:cNvPr>
            <p:cNvSpPr>
              <a:spLocks/>
            </p:cNvSpPr>
            <p:nvPr/>
          </p:nvSpPr>
          <p:spPr bwMode="auto">
            <a:xfrm>
              <a:off x="3438" y="3220"/>
              <a:ext cx="16" cy="4"/>
            </a:xfrm>
            <a:custGeom>
              <a:avLst/>
              <a:gdLst>
                <a:gd name="T0" fmla="*/ 1 w 18"/>
                <a:gd name="T1" fmla="*/ 3 h 5"/>
                <a:gd name="T2" fmla="*/ 5 w 18"/>
                <a:gd name="T3" fmla="*/ 5 h 5"/>
                <a:gd name="T4" fmla="*/ 2 w 18"/>
                <a:gd name="T5" fmla="*/ 5 h 5"/>
                <a:gd name="T6" fmla="*/ 7 w 18"/>
                <a:gd name="T7" fmla="*/ 5 h 5"/>
                <a:gd name="T8" fmla="*/ 4 w 18"/>
                <a:gd name="T9" fmla="*/ 3 h 5"/>
                <a:gd name="T10" fmla="*/ 13 w 18"/>
                <a:gd name="T11" fmla="*/ 2 h 5"/>
                <a:gd name="T12" fmla="*/ 11 w 18"/>
                <a:gd name="T13" fmla="*/ 4 h 5"/>
                <a:gd name="T14" fmla="*/ 10 w 18"/>
                <a:gd name="T15" fmla="*/ 0 h 5"/>
                <a:gd name="T16" fmla="*/ 8 w 18"/>
                <a:gd name="T17" fmla="*/ 1 h 5"/>
                <a:gd name="T18" fmla="*/ 6 w 18"/>
                <a:gd name="T19" fmla="*/ 0 h 5"/>
                <a:gd name="T20" fmla="*/ 1 w 18"/>
                <a:gd name="T21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" h="5">
                  <a:moveTo>
                    <a:pt x="1" y="3"/>
                  </a:moveTo>
                  <a:cubicBezTo>
                    <a:pt x="5" y="5"/>
                    <a:pt x="5" y="5"/>
                    <a:pt x="5" y="5"/>
                  </a:cubicBezTo>
                  <a:cubicBezTo>
                    <a:pt x="4" y="5"/>
                    <a:pt x="3" y="5"/>
                    <a:pt x="2" y="5"/>
                  </a:cubicBezTo>
                  <a:cubicBezTo>
                    <a:pt x="3" y="5"/>
                    <a:pt x="6" y="5"/>
                    <a:pt x="7" y="5"/>
                  </a:cubicBezTo>
                  <a:cubicBezTo>
                    <a:pt x="13" y="5"/>
                    <a:pt x="5" y="3"/>
                    <a:pt x="4" y="3"/>
                  </a:cubicBezTo>
                  <a:cubicBezTo>
                    <a:pt x="7" y="1"/>
                    <a:pt x="7" y="3"/>
                    <a:pt x="13" y="2"/>
                  </a:cubicBezTo>
                  <a:cubicBezTo>
                    <a:pt x="13" y="3"/>
                    <a:pt x="11" y="3"/>
                    <a:pt x="11" y="4"/>
                  </a:cubicBezTo>
                  <a:cubicBezTo>
                    <a:pt x="18" y="3"/>
                    <a:pt x="12" y="1"/>
                    <a:pt x="10" y="0"/>
                  </a:cubicBezTo>
                  <a:cubicBezTo>
                    <a:pt x="9" y="0"/>
                    <a:pt x="8" y="0"/>
                    <a:pt x="8" y="1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1" y="0"/>
                    <a:pt x="0" y="1"/>
                    <a:pt x="1" y="3"/>
                  </a:cubicBezTo>
                  <a:close/>
                </a:path>
              </a:pathLst>
            </a:custGeom>
            <a:solidFill>
              <a:srgbClr val="A0EA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681" name="Freeform 1628">
              <a:extLst>
                <a:ext uri="{FF2B5EF4-FFF2-40B4-BE49-F238E27FC236}">
                  <a16:creationId xmlns:a16="http://schemas.microsoft.com/office/drawing/2014/main" xmlns="" id="{56A2D2B7-D6AE-334E-8CCC-AE49A64769C7}"/>
                </a:ext>
              </a:extLst>
            </p:cNvPr>
            <p:cNvSpPr>
              <a:spLocks/>
            </p:cNvSpPr>
            <p:nvPr/>
          </p:nvSpPr>
          <p:spPr bwMode="auto">
            <a:xfrm>
              <a:off x="3437" y="3224"/>
              <a:ext cx="2" cy="1"/>
            </a:xfrm>
            <a:custGeom>
              <a:avLst/>
              <a:gdLst>
                <a:gd name="T0" fmla="*/ 2 w 2"/>
                <a:gd name="T1" fmla="*/ 1 h 1"/>
                <a:gd name="T2" fmla="*/ 2 w 2"/>
                <a:gd name="T3" fmla="*/ 0 h 1"/>
                <a:gd name="T4" fmla="*/ 2 w 2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2" y="1"/>
                  </a:moveTo>
                  <a:cubicBezTo>
                    <a:pt x="1" y="0"/>
                    <a:pt x="2" y="0"/>
                    <a:pt x="2" y="0"/>
                  </a:cubicBezTo>
                  <a:cubicBezTo>
                    <a:pt x="1" y="0"/>
                    <a:pt x="0" y="0"/>
                    <a:pt x="2" y="1"/>
                  </a:cubicBezTo>
                  <a:close/>
                </a:path>
              </a:pathLst>
            </a:custGeom>
            <a:solidFill>
              <a:srgbClr val="A0EA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682" name="Freeform 1629">
              <a:extLst>
                <a:ext uri="{FF2B5EF4-FFF2-40B4-BE49-F238E27FC236}">
                  <a16:creationId xmlns:a16="http://schemas.microsoft.com/office/drawing/2014/main" xmlns="" id="{F3F00DD8-1D7D-F846-882A-A5DACD37AF1B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7" y="3219"/>
              <a:ext cx="0" cy="1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A0EA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683" name="Freeform 1630">
              <a:extLst>
                <a:ext uri="{FF2B5EF4-FFF2-40B4-BE49-F238E27FC236}">
                  <a16:creationId xmlns:a16="http://schemas.microsoft.com/office/drawing/2014/main" xmlns="" id="{18F72B2C-B092-7341-B9F3-54AB83308F9A}"/>
                </a:ext>
              </a:extLst>
            </p:cNvPr>
            <p:cNvSpPr>
              <a:spLocks/>
            </p:cNvSpPr>
            <p:nvPr/>
          </p:nvSpPr>
          <p:spPr bwMode="auto">
            <a:xfrm>
              <a:off x="3439" y="3219"/>
              <a:ext cx="2" cy="1"/>
            </a:xfrm>
            <a:custGeom>
              <a:avLst/>
              <a:gdLst>
                <a:gd name="T0" fmla="*/ 2 w 2"/>
                <a:gd name="T1" fmla="*/ 1 h 1"/>
                <a:gd name="T2" fmla="*/ 2 w 2"/>
                <a:gd name="T3" fmla="*/ 0 h 1"/>
                <a:gd name="T4" fmla="*/ 0 w 2"/>
                <a:gd name="T5" fmla="*/ 0 h 1"/>
                <a:gd name="T6" fmla="*/ 2 w 2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">
                  <a:moveTo>
                    <a:pt x="2" y="1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1"/>
                    <a:pt x="2" y="1"/>
                  </a:cubicBezTo>
                  <a:close/>
                </a:path>
              </a:pathLst>
            </a:custGeom>
            <a:solidFill>
              <a:srgbClr val="A0EA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684" name="Freeform 1631">
              <a:extLst>
                <a:ext uri="{FF2B5EF4-FFF2-40B4-BE49-F238E27FC236}">
                  <a16:creationId xmlns:a16="http://schemas.microsoft.com/office/drawing/2014/main" xmlns="" id="{ABA3B391-A659-6A40-953D-69C149C4C0E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36" y="3185"/>
              <a:ext cx="17" cy="34"/>
            </a:xfrm>
            <a:custGeom>
              <a:avLst/>
              <a:gdLst>
                <a:gd name="T0" fmla="*/ 18 w 20"/>
                <a:gd name="T1" fmla="*/ 2 h 39"/>
                <a:gd name="T2" fmla="*/ 14 w 20"/>
                <a:gd name="T3" fmla="*/ 3 h 39"/>
                <a:gd name="T4" fmla="*/ 10 w 20"/>
                <a:gd name="T5" fmla="*/ 1 h 39"/>
                <a:gd name="T6" fmla="*/ 3 w 20"/>
                <a:gd name="T7" fmla="*/ 0 h 39"/>
                <a:gd name="T8" fmla="*/ 6 w 20"/>
                <a:gd name="T9" fmla="*/ 4 h 39"/>
                <a:gd name="T10" fmla="*/ 2 w 20"/>
                <a:gd name="T11" fmla="*/ 3 h 39"/>
                <a:gd name="T12" fmla="*/ 4 w 20"/>
                <a:gd name="T13" fmla="*/ 9 h 39"/>
                <a:gd name="T14" fmla="*/ 6 w 20"/>
                <a:gd name="T15" fmla="*/ 13 h 39"/>
                <a:gd name="T16" fmla="*/ 3 w 20"/>
                <a:gd name="T17" fmla="*/ 29 h 39"/>
                <a:gd name="T18" fmla="*/ 9 w 20"/>
                <a:gd name="T19" fmla="*/ 30 h 39"/>
                <a:gd name="T20" fmla="*/ 5 w 20"/>
                <a:gd name="T21" fmla="*/ 31 h 39"/>
                <a:gd name="T22" fmla="*/ 5 w 20"/>
                <a:gd name="T23" fmla="*/ 30 h 39"/>
                <a:gd name="T24" fmla="*/ 4 w 20"/>
                <a:gd name="T25" fmla="*/ 35 h 39"/>
                <a:gd name="T26" fmla="*/ 11 w 20"/>
                <a:gd name="T27" fmla="*/ 35 h 39"/>
                <a:gd name="T28" fmla="*/ 3 w 20"/>
                <a:gd name="T29" fmla="*/ 37 h 39"/>
                <a:gd name="T30" fmla="*/ 8 w 20"/>
                <a:gd name="T31" fmla="*/ 38 h 39"/>
                <a:gd name="T32" fmla="*/ 13 w 20"/>
                <a:gd name="T33" fmla="*/ 37 h 39"/>
                <a:gd name="T34" fmla="*/ 16 w 20"/>
                <a:gd name="T35" fmla="*/ 38 h 39"/>
                <a:gd name="T36" fmla="*/ 8 w 20"/>
                <a:gd name="T37" fmla="*/ 28 h 39"/>
                <a:gd name="T38" fmla="*/ 12 w 20"/>
                <a:gd name="T39" fmla="*/ 28 h 39"/>
                <a:gd name="T40" fmla="*/ 16 w 20"/>
                <a:gd name="T41" fmla="*/ 22 h 39"/>
                <a:gd name="T42" fmla="*/ 9 w 20"/>
                <a:gd name="T43" fmla="*/ 20 h 39"/>
                <a:gd name="T44" fmla="*/ 12 w 20"/>
                <a:gd name="T45" fmla="*/ 18 h 39"/>
                <a:gd name="T46" fmla="*/ 9 w 20"/>
                <a:gd name="T47" fmla="*/ 18 h 39"/>
                <a:gd name="T48" fmla="*/ 13 w 20"/>
                <a:gd name="T49" fmla="*/ 17 h 39"/>
                <a:gd name="T50" fmla="*/ 5 w 20"/>
                <a:gd name="T51" fmla="*/ 16 h 39"/>
                <a:gd name="T52" fmla="*/ 17 w 20"/>
                <a:gd name="T53" fmla="*/ 13 h 39"/>
                <a:gd name="T54" fmla="*/ 12 w 20"/>
                <a:gd name="T55" fmla="*/ 13 h 39"/>
                <a:gd name="T56" fmla="*/ 9 w 20"/>
                <a:gd name="T57" fmla="*/ 12 h 39"/>
                <a:gd name="T58" fmla="*/ 16 w 20"/>
                <a:gd name="T59" fmla="*/ 12 h 39"/>
                <a:gd name="T60" fmla="*/ 12 w 20"/>
                <a:gd name="T61" fmla="*/ 9 h 39"/>
                <a:gd name="T62" fmla="*/ 8 w 20"/>
                <a:gd name="T63" fmla="*/ 9 h 39"/>
                <a:gd name="T64" fmla="*/ 10 w 20"/>
                <a:gd name="T65" fmla="*/ 5 h 39"/>
                <a:gd name="T66" fmla="*/ 17 w 20"/>
                <a:gd name="T67" fmla="*/ 7 h 39"/>
                <a:gd name="T68" fmla="*/ 20 w 20"/>
                <a:gd name="T69" fmla="*/ 6 h 39"/>
                <a:gd name="T70" fmla="*/ 11 w 20"/>
                <a:gd name="T71" fmla="*/ 3 h 39"/>
                <a:gd name="T72" fmla="*/ 18 w 20"/>
                <a:gd name="T73" fmla="*/ 2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0" h="39">
                  <a:moveTo>
                    <a:pt x="18" y="2"/>
                  </a:moveTo>
                  <a:cubicBezTo>
                    <a:pt x="15" y="2"/>
                    <a:pt x="14" y="2"/>
                    <a:pt x="14" y="3"/>
                  </a:cubicBezTo>
                  <a:cubicBezTo>
                    <a:pt x="11" y="3"/>
                    <a:pt x="12" y="2"/>
                    <a:pt x="10" y="1"/>
                  </a:cubicBezTo>
                  <a:cubicBezTo>
                    <a:pt x="8" y="2"/>
                    <a:pt x="6" y="1"/>
                    <a:pt x="3" y="0"/>
                  </a:cubicBezTo>
                  <a:cubicBezTo>
                    <a:pt x="3" y="2"/>
                    <a:pt x="7" y="3"/>
                    <a:pt x="6" y="4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4" y="5"/>
                    <a:pt x="7" y="8"/>
                    <a:pt x="4" y="9"/>
                  </a:cubicBezTo>
                  <a:cubicBezTo>
                    <a:pt x="3" y="10"/>
                    <a:pt x="4" y="12"/>
                    <a:pt x="6" y="13"/>
                  </a:cubicBezTo>
                  <a:cubicBezTo>
                    <a:pt x="4" y="18"/>
                    <a:pt x="7" y="24"/>
                    <a:pt x="3" y="29"/>
                  </a:cubicBezTo>
                  <a:cubicBezTo>
                    <a:pt x="9" y="30"/>
                    <a:pt x="9" y="30"/>
                    <a:pt x="9" y="30"/>
                  </a:cubicBezTo>
                  <a:cubicBezTo>
                    <a:pt x="6" y="30"/>
                    <a:pt x="9" y="32"/>
                    <a:pt x="5" y="31"/>
                  </a:cubicBezTo>
                  <a:cubicBezTo>
                    <a:pt x="6" y="31"/>
                    <a:pt x="5" y="31"/>
                    <a:pt x="5" y="30"/>
                  </a:cubicBezTo>
                  <a:cubicBezTo>
                    <a:pt x="0" y="31"/>
                    <a:pt x="6" y="33"/>
                    <a:pt x="4" y="35"/>
                  </a:cubicBezTo>
                  <a:cubicBezTo>
                    <a:pt x="5" y="34"/>
                    <a:pt x="10" y="35"/>
                    <a:pt x="11" y="35"/>
                  </a:cubicBezTo>
                  <a:cubicBezTo>
                    <a:pt x="4" y="35"/>
                    <a:pt x="11" y="37"/>
                    <a:pt x="3" y="37"/>
                  </a:cubicBezTo>
                  <a:cubicBezTo>
                    <a:pt x="1" y="38"/>
                    <a:pt x="9" y="37"/>
                    <a:pt x="8" y="38"/>
                  </a:cubicBezTo>
                  <a:cubicBezTo>
                    <a:pt x="12" y="39"/>
                    <a:pt x="10" y="37"/>
                    <a:pt x="13" y="37"/>
                  </a:cubicBezTo>
                  <a:cubicBezTo>
                    <a:pt x="17" y="38"/>
                    <a:pt x="12" y="38"/>
                    <a:pt x="16" y="38"/>
                  </a:cubicBezTo>
                  <a:cubicBezTo>
                    <a:pt x="18" y="36"/>
                    <a:pt x="10" y="32"/>
                    <a:pt x="8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9" y="26"/>
                    <a:pt x="9" y="23"/>
                    <a:pt x="16" y="22"/>
                  </a:cubicBezTo>
                  <a:cubicBezTo>
                    <a:pt x="12" y="23"/>
                    <a:pt x="18" y="20"/>
                    <a:pt x="9" y="20"/>
                  </a:cubicBezTo>
                  <a:cubicBezTo>
                    <a:pt x="11" y="19"/>
                    <a:pt x="11" y="19"/>
                    <a:pt x="12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7"/>
                    <a:pt x="13" y="18"/>
                    <a:pt x="13" y="17"/>
                  </a:cubicBezTo>
                  <a:cubicBezTo>
                    <a:pt x="9" y="17"/>
                    <a:pt x="8" y="16"/>
                    <a:pt x="5" y="16"/>
                  </a:cubicBezTo>
                  <a:cubicBezTo>
                    <a:pt x="10" y="15"/>
                    <a:pt x="13" y="14"/>
                    <a:pt x="17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4" y="12"/>
                    <a:pt x="10" y="12"/>
                    <a:pt x="9" y="12"/>
                  </a:cubicBezTo>
                  <a:cubicBezTo>
                    <a:pt x="9" y="11"/>
                    <a:pt x="14" y="12"/>
                    <a:pt x="16" y="12"/>
                  </a:cubicBezTo>
                  <a:cubicBezTo>
                    <a:pt x="17" y="11"/>
                    <a:pt x="9" y="9"/>
                    <a:pt x="12" y="9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7" y="7"/>
                    <a:pt x="11" y="6"/>
                    <a:pt x="10" y="5"/>
                  </a:cubicBezTo>
                  <a:cubicBezTo>
                    <a:pt x="15" y="5"/>
                    <a:pt x="14" y="6"/>
                    <a:pt x="17" y="7"/>
                  </a:cubicBezTo>
                  <a:cubicBezTo>
                    <a:pt x="18" y="7"/>
                    <a:pt x="18" y="6"/>
                    <a:pt x="20" y="6"/>
                  </a:cubicBezTo>
                  <a:cubicBezTo>
                    <a:pt x="17" y="6"/>
                    <a:pt x="14" y="4"/>
                    <a:pt x="11" y="3"/>
                  </a:cubicBezTo>
                  <a:cubicBezTo>
                    <a:pt x="17" y="4"/>
                    <a:pt x="17" y="2"/>
                    <a:pt x="18" y="2"/>
                  </a:cubicBezTo>
                  <a:close/>
                </a:path>
              </a:pathLst>
            </a:custGeom>
            <a:solidFill>
              <a:srgbClr val="A0EA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685" name="Freeform 1632">
              <a:extLst>
                <a:ext uri="{FF2B5EF4-FFF2-40B4-BE49-F238E27FC236}">
                  <a16:creationId xmlns:a16="http://schemas.microsoft.com/office/drawing/2014/main" xmlns="" id="{07118F8D-4FA1-4542-A928-B6FF9D2CF32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3" y="3190"/>
              <a:ext cx="2" cy="1"/>
            </a:xfrm>
            <a:custGeom>
              <a:avLst/>
              <a:gdLst>
                <a:gd name="T0" fmla="*/ 0 w 2"/>
                <a:gd name="T1" fmla="*/ 0 h 1"/>
                <a:gd name="T2" fmla="*/ 2 w 2"/>
                <a:gd name="T3" fmla="*/ 1 h 1"/>
                <a:gd name="T4" fmla="*/ 1 w 2"/>
                <a:gd name="T5" fmla="*/ 1 h 1"/>
                <a:gd name="T6" fmla="*/ 0 w 2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">
                  <a:moveTo>
                    <a:pt x="0" y="0"/>
                  </a:moveTo>
                  <a:lnTo>
                    <a:pt x="2" y="1"/>
                  </a:lnTo>
                  <a:lnTo>
                    <a:pt x="1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EA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686" name="Freeform 1633">
              <a:extLst>
                <a:ext uri="{FF2B5EF4-FFF2-40B4-BE49-F238E27FC236}">
                  <a16:creationId xmlns:a16="http://schemas.microsoft.com/office/drawing/2014/main" xmlns="" id="{C3407D38-6876-9346-B322-37F897DFC35A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1" y="3187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EA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687" name="Rectangle 1634">
              <a:extLst>
                <a:ext uri="{FF2B5EF4-FFF2-40B4-BE49-F238E27FC236}">
                  <a16:creationId xmlns:a16="http://schemas.microsoft.com/office/drawing/2014/main" xmlns="" id="{D93B0602-60BF-9F46-B884-978A22F66C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39" y="3193"/>
              <a:ext cx="1" cy="1"/>
            </a:xfrm>
            <a:prstGeom prst="rect">
              <a:avLst/>
            </a:prstGeom>
            <a:solidFill>
              <a:srgbClr val="A0EA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688" name="Freeform 1635">
              <a:extLst>
                <a:ext uri="{FF2B5EF4-FFF2-40B4-BE49-F238E27FC236}">
                  <a16:creationId xmlns:a16="http://schemas.microsoft.com/office/drawing/2014/main" xmlns="" id="{0692C3B1-92E8-1547-B28B-F845898618A4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0" y="3196"/>
              <a:ext cx="4" cy="1"/>
            </a:xfrm>
            <a:custGeom>
              <a:avLst/>
              <a:gdLst>
                <a:gd name="T0" fmla="*/ 4 w 4"/>
                <a:gd name="T1" fmla="*/ 0 h 1"/>
                <a:gd name="T2" fmla="*/ 0 w 4"/>
                <a:gd name="T3" fmla="*/ 1 h 1"/>
                <a:gd name="T4" fmla="*/ 4 w 4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1">
                  <a:moveTo>
                    <a:pt x="4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3" y="1"/>
                    <a:pt x="4" y="0"/>
                  </a:cubicBezTo>
                  <a:close/>
                </a:path>
              </a:pathLst>
            </a:custGeom>
            <a:solidFill>
              <a:srgbClr val="A0EA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689" name="Freeform 1636">
              <a:extLst>
                <a:ext uri="{FF2B5EF4-FFF2-40B4-BE49-F238E27FC236}">
                  <a16:creationId xmlns:a16="http://schemas.microsoft.com/office/drawing/2014/main" xmlns="" id="{A7D15B4C-6D5B-664A-AB1D-9A1B63561415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0" y="3203"/>
              <a:ext cx="2" cy="0"/>
            </a:xfrm>
            <a:custGeom>
              <a:avLst/>
              <a:gdLst>
                <a:gd name="T0" fmla="*/ 0 w 3"/>
                <a:gd name="T1" fmla="*/ 1 h 1"/>
                <a:gd name="T2" fmla="*/ 3 w 3"/>
                <a:gd name="T3" fmla="*/ 1 h 1"/>
                <a:gd name="T4" fmla="*/ 0 w 3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1">
                  <a:moveTo>
                    <a:pt x="0" y="1"/>
                  </a:move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2" y="0"/>
                    <a:pt x="0" y="1"/>
                  </a:cubicBezTo>
                  <a:close/>
                </a:path>
              </a:pathLst>
            </a:custGeom>
            <a:solidFill>
              <a:srgbClr val="A0EA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690" name="Freeform 1637">
              <a:extLst>
                <a:ext uri="{FF2B5EF4-FFF2-40B4-BE49-F238E27FC236}">
                  <a16:creationId xmlns:a16="http://schemas.microsoft.com/office/drawing/2014/main" xmlns="" id="{F8F84000-29F4-2245-9E80-6EEBA7B677DA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2" y="3188"/>
              <a:ext cx="2" cy="2"/>
            </a:xfrm>
            <a:custGeom>
              <a:avLst/>
              <a:gdLst>
                <a:gd name="T0" fmla="*/ 2 w 2"/>
                <a:gd name="T1" fmla="*/ 2 h 2"/>
                <a:gd name="T2" fmla="*/ 1 w 2"/>
                <a:gd name="T3" fmla="*/ 1 h 2"/>
                <a:gd name="T4" fmla="*/ 0 w 2"/>
                <a:gd name="T5" fmla="*/ 0 h 2"/>
                <a:gd name="T6" fmla="*/ 2 w 2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2">
                  <a:moveTo>
                    <a:pt x="2" y="2"/>
                  </a:moveTo>
                  <a:lnTo>
                    <a:pt x="1" y="1"/>
                  </a:lnTo>
                  <a:lnTo>
                    <a:pt x="0" y="0"/>
                  </a:lnTo>
                  <a:lnTo>
                    <a:pt x="2" y="2"/>
                  </a:lnTo>
                  <a:close/>
                </a:path>
              </a:pathLst>
            </a:custGeom>
            <a:solidFill>
              <a:srgbClr val="A0EA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691" name="Freeform 1638">
              <a:extLst>
                <a:ext uri="{FF2B5EF4-FFF2-40B4-BE49-F238E27FC236}">
                  <a16:creationId xmlns:a16="http://schemas.microsoft.com/office/drawing/2014/main" xmlns="" id="{9677139E-D55D-F646-A46B-C9A5B3B69073}"/>
                </a:ext>
              </a:extLst>
            </p:cNvPr>
            <p:cNvSpPr>
              <a:spLocks/>
            </p:cNvSpPr>
            <p:nvPr/>
          </p:nvSpPr>
          <p:spPr bwMode="auto">
            <a:xfrm>
              <a:off x="3436" y="3167"/>
              <a:ext cx="20" cy="18"/>
            </a:xfrm>
            <a:custGeom>
              <a:avLst/>
              <a:gdLst>
                <a:gd name="T0" fmla="*/ 4 w 23"/>
                <a:gd name="T1" fmla="*/ 1 h 21"/>
                <a:gd name="T2" fmla="*/ 1 w 23"/>
                <a:gd name="T3" fmla="*/ 4 h 21"/>
                <a:gd name="T4" fmla="*/ 11 w 23"/>
                <a:gd name="T5" fmla="*/ 8 h 21"/>
                <a:gd name="T6" fmla="*/ 2 w 23"/>
                <a:gd name="T7" fmla="*/ 6 h 21"/>
                <a:gd name="T8" fmla="*/ 8 w 23"/>
                <a:gd name="T9" fmla="*/ 14 h 21"/>
                <a:gd name="T10" fmla="*/ 4 w 23"/>
                <a:gd name="T11" fmla="*/ 14 h 21"/>
                <a:gd name="T12" fmla="*/ 14 w 23"/>
                <a:gd name="T13" fmla="*/ 18 h 21"/>
                <a:gd name="T14" fmla="*/ 3 w 23"/>
                <a:gd name="T15" fmla="*/ 16 h 21"/>
                <a:gd name="T16" fmla="*/ 2 w 23"/>
                <a:gd name="T17" fmla="*/ 16 h 21"/>
                <a:gd name="T18" fmla="*/ 5 w 23"/>
                <a:gd name="T19" fmla="*/ 20 h 21"/>
                <a:gd name="T20" fmla="*/ 11 w 23"/>
                <a:gd name="T21" fmla="*/ 21 h 21"/>
                <a:gd name="T22" fmla="*/ 17 w 23"/>
                <a:gd name="T23" fmla="*/ 21 h 21"/>
                <a:gd name="T24" fmla="*/ 13 w 23"/>
                <a:gd name="T25" fmla="*/ 19 h 21"/>
                <a:gd name="T26" fmla="*/ 17 w 23"/>
                <a:gd name="T27" fmla="*/ 19 h 21"/>
                <a:gd name="T28" fmla="*/ 14 w 23"/>
                <a:gd name="T29" fmla="*/ 18 h 21"/>
                <a:gd name="T30" fmla="*/ 18 w 23"/>
                <a:gd name="T31" fmla="*/ 18 h 21"/>
                <a:gd name="T32" fmla="*/ 15 w 23"/>
                <a:gd name="T33" fmla="*/ 16 h 21"/>
                <a:gd name="T34" fmla="*/ 16 w 23"/>
                <a:gd name="T35" fmla="*/ 16 h 21"/>
                <a:gd name="T36" fmla="*/ 11 w 23"/>
                <a:gd name="T37" fmla="*/ 14 h 21"/>
                <a:gd name="T38" fmla="*/ 16 w 23"/>
                <a:gd name="T39" fmla="*/ 14 h 21"/>
                <a:gd name="T40" fmla="*/ 13 w 23"/>
                <a:gd name="T41" fmla="*/ 14 h 21"/>
                <a:gd name="T42" fmla="*/ 19 w 23"/>
                <a:gd name="T43" fmla="*/ 10 h 21"/>
                <a:gd name="T44" fmla="*/ 15 w 23"/>
                <a:gd name="T45" fmla="*/ 9 h 21"/>
                <a:gd name="T46" fmla="*/ 18 w 23"/>
                <a:gd name="T47" fmla="*/ 12 h 21"/>
                <a:gd name="T48" fmla="*/ 8 w 23"/>
                <a:gd name="T49" fmla="*/ 10 h 21"/>
                <a:gd name="T50" fmla="*/ 17 w 23"/>
                <a:gd name="T51" fmla="*/ 9 h 21"/>
                <a:gd name="T52" fmla="*/ 15 w 23"/>
                <a:gd name="T53" fmla="*/ 5 h 21"/>
                <a:gd name="T54" fmla="*/ 17 w 23"/>
                <a:gd name="T55" fmla="*/ 5 h 21"/>
                <a:gd name="T56" fmla="*/ 14 w 23"/>
                <a:gd name="T57" fmla="*/ 3 h 21"/>
                <a:gd name="T58" fmla="*/ 12 w 23"/>
                <a:gd name="T59" fmla="*/ 3 h 21"/>
                <a:gd name="T60" fmla="*/ 9 w 23"/>
                <a:gd name="T61" fmla="*/ 2 h 21"/>
                <a:gd name="T62" fmla="*/ 12 w 23"/>
                <a:gd name="T63" fmla="*/ 2 h 21"/>
                <a:gd name="T64" fmla="*/ 6 w 23"/>
                <a:gd name="T65" fmla="*/ 0 h 21"/>
                <a:gd name="T66" fmla="*/ 9 w 23"/>
                <a:gd name="T67" fmla="*/ 2 h 21"/>
                <a:gd name="T68" fmla="*/ 4 w 23"/>
                <a:gd name="T69" fmla="*/ 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3" h="21">
                  <a:moveTo>
                    <a:pt x="4" y="1"/>
                  </a:moveTo>
                  <a:cubicBezTo>
                    <a:pt x="0" y="1"/>
                    <a:pt x="2" y="3"/>
                    <a:pt x="1" y="4"/>
                  </a:cubicBezTo>
                  <a:cubicBezTo>
                    <a:pt x="3" y="7"/>
                    <a:pt x="11" y="6"/>
                    <a:pt x="11" y="8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9"/>
                    <a:pt x="0" y="12"/>
                    <a:pt x="8" y="14"/>
                  </a:cubicBezTo>
                  <a:cubicBezTo>
                    <a:pt x="7" y="14"/>
                    <a:pt x="5" y="15"/>
                    <a:pt x="4" y="14"/>
                  </a:cubicBezTo>
                  <a:cubicBezTo>
                    <a:pt x="4" y="15"/>
                    <a:pt x="17" y="16"/>
                    <a:pt x="14" y="18"/>
                  </a:cubicBezTo>
                  <a:cubicBezTo>
                    <a:pt x="8" y="15"/>
                    <a:pt x="8" y="18"/>
                    <a:pt x="3" y="16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2" y="17"/>
                    <a:pt x="5" y="19"/>
                    <a:pt x="5" y="20"/>
                  </a:cubicBezTo>
                  <a:cubicBezTo>
                    <a:pt x="7" y="20"/>
                    <a:pt x="11" y="20"/>
                    <a:pt x="11" y="21"/>
                  </a:cubicBezTo>
                  <a:cubicBezTo>
                    <a:pt x="12" y="21"/>
                    <a:pt x="14" y="21"/>
                    <a:pt x="17" y="21"/>
                  </a:cubicBezTo>
                  <a:cubicBezTo>
                    <a:pt x="14" y="20"/>
                    <a:pt x="16" y="20"/>
                    <a:pt x="13" y="19"/>
                  </a:cubicBezTo>
                  <a:cubicBezTo>
                    <a:pt x="16" y="18"/>
                    <a:pt x="14" y="19"/>
                    <a:pt x="17" y="19"/>
                  </a:cubicBezTo>
                  <a:cubicBezTo>
                    <a:pt x="14" y="18"/>
                    <a:pt x="14" y="18"/>
                    <a:pt x="14" y="18"/>
                  </a:cubicBezTo>
                  <a:cubicBezTo>
                    <a:pt x="15" y="17"/>
                    <a:pt x="17" y="19"/>
                    <a:pt x="18" y="18"/>
                  </a:cubicBezTo>
                  <a:cubicBezTo>
                    <a:pt x="16" y="17"/>
                    <a:pt x="14" y="16"/>
                    <a:pt x="15" y="16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5"/>
                    <a:pt x="16" y="15"/>
                    <a:pt x="11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3" y="14"/>
                    <a:pt x="13" y="14"/>
                    <a:pt x="13" y="14"/>
                  </a:cubicBezTo>
                  <a:cubicBezTo>
                    <a:pt x="14" y="12"/>
                    <a:pt x="23" y="13"/>
                    <a:pt x="19" y="10"/>
                  </a:cubicBezTo>
                  <a:cubicBezTo>
                    <a:pt x="17" y="10"/>
                    <a:pt x="16" y="10"/>
                    <a:pt x="15" y="9"/>
                  </a:cubicBezTo>
                  <a:cubicBezTo>
                    <a:pt x="12" y="10"/>
                    <a:pt x="17" y="11"/>
                    <a:pt x="18" y="12"/>
                  </a:cubicBezTo>
                  <a:cubicBezTo>
                    <a:pt x="14" y="11"/>
                    <a:pt x="10" y="9"/>
                    <a:pt x="8" y="10"/>
                  </a:cubicBezTo>
                  <a:cubicBezTo>
                    <a:pt x="12" y="10"/>
                    <a:pt x="8" y="8"/>
                    <a:pt x="17" y="9"/>
                  </a:cubicBezTo>
                  <a:cubicBezTo>
                    <a:pt x="17" y="7"/>
                    <a:pt x="13" y="6"/>
                    <a:pt x="15" y="5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1" y="4"/>
                    <a:pt x="19" y="4"/>
                    <a:pt x="14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0" y="3"/>
                    <a:pt x="10" y="3"/>
                    <a:pt x="9" y="2"/>
                  </a:cubicBezTo>
                  <a:cubicBezTo>
                    <a:pt x="10" y="2"/>
                    <a:pt x="10" y="2"/>
                    <a:pt x="12" y="2"/>
                  </a:cubicBezTo>
                  <a:cubicBezTo>
                    <a:pt x="7" y="2"/>
                    <a:pt x="7" y="0"/>
                    <a:pt x="6" y="0"/>
                  </a:cubicBezTo>
                  <a:cubicBezTo>
                    <a:pt x="5" y="0"/>
                    <a:pt x="8" y="1"/>
                    <a:pt x="9" y="2"/>
                  </a:cubicBezTo>
                  <a:cubicBezTo>
                    <a:pt x="7" y="2"/>
                    <a:pt x="3" y="1"/>
                    <a:pt x="4" y="1"/>
                  </a:cubicBezTo>
                  <a:close/>
                </a:path>
              </a:pathLst>
            </a:custGeom>
            <a:solidFill>
              <a:srgbClr val="A0EA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692" name="Freeform 1639">
              <a:extLst>
                <a:ext uri="{FF2B5EF4-FFF2-40B4-BE49-F238E27FC236}">
                  <a16:creationId xmlns:a16="http://schemas.microsoft.com/office/drawing/2014/main" xmlns="" id="{10F6F41E-A983-5945-8E6B-F7F6DA086EA1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0" y="3181"/>
              <a:ext cx="1" cy="1"/>
            </a:xfrm>
            <a:custGeom>
              <a:avLst/>
              <a:gdLst>
                <a:gd name="T0" fmla="*/ 2 w 2"/>
                <a:gd name="T1" fmla="*/ 1 h 1"/>
                <a:gd name="T2" fmla="*/ 0 w 2"/>
                <a:gd name="T3" fmla="*/ 0 h 1"/>
                <a:gd name="T4" fmla="*/ 2 w 2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2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" y="0"/>
                    <a:pt x="2" y="1"/>
                  </a:cubicBezTo>
                  <a:close/>
                </a:path>
              </a:pathLst>
            </a:custGeom>
            <a:solidFill>
              <a:srgbClr val="A0EA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693" name="Freeform 1640">
              <a:extLst>
                <a:ext uri="{FF2B5EF4-FFF2-40B4-BE49-F238E27FC236}">
                  <a16:creationId xmlns:a16="http://schemas.microsoft.com/office/drawing/2014/main" xmlns="" id="{27362566-1ADB-FA42-B083-3199C20E7B7A}"/>
                </a:ext>
              </a:extLst>
            </p:cNvPr>
            <p:cNvSpPr>
              <a:spLocks/>
            </p:cNvSpPr>
            <p:nvPr/>
          </p:nvSpPr>
          <p:spPr bwMode="auto">
            <a:xfrm>
              <a:off x="3435" y="3153"/>
              <a:ext cx="23" cy="15"/>
            </a:xfrm>
            <a:custGeom>
              <a:avLst/>
              <a:gdLst>
                <a:gd name="T0" fmla="*/ 13 w 27"/>
                <a:gd name="T1" fmla="*/ 12 h 18"/>
                <a:gd name="T2" fmla="*/ 19 w 27"/>
                <a:gd name="T3" fmla="*/ 12 h 18"/>
                <a:gd name="T4" fmla="*/ 8 w 27"/>
                <a:gd name="T5" fmla="*/ 11 h 18"/>
                <a:gd name="T6" fmla="*/ 7 w 27"/>
                <a:gd name="T7" fmla="*/ 9 h 18"/>
                <a:gd name="T8" fmla="*/ 16 w 27"/>
                <a:gd name="T9" fmla="*/ 10 h 18"/>
                <a:gd name="T10" fmla="*/ 17 w 27"/>
                <a:gd name="T11" fmla="*/ 9 h 18"/>
                <a:gd name="T12" fmla="*/ 11 w 27"/>
                <a:gd name="T13" fmla="*/ 8 h 18"/>
                <a:gd name="T14" fmla="*/ 9 w 27"/>
                <a:gd name="T15" fmla="*/ 6 h 18"/>
                <a:gd name="T16" fmla="*/ 10 w 27"/>
                <a:gd name="T17" fmla="*/ 7 h 18"/>
                <a:gd name="T18" fmla="*/ 17 w 27"/>
                <a:gd name="T19" fmla="*/ 7 h 18"/>
                <a:gd name="T20" fmla="*/ 2 w 27"/>
                <a:gd name="T21" fmla="*/ 1 h 18"/>
                <a:gd name="T22" fmla="*/ 3 w 27"/>
                <a:gd name="T23" fmla="*/ 2 h 18"/>
                <a:gd name="T24" fmla="*/ 10 w 27"/>
                <a:gd name="T25" fmla="*/ 3 h 18"/>
                <a:gd name="T26" fmla="*/ 7 w 27"/>
                <a:gd name="T27" fmla="*/ 4 h 18"/>
                <a:gd name="T28" fmla="*/ 4 w 27"/>
                <a:gd name="T29" fmla="*/ 3 h 18"/>
                <a:gd name="T30" fmla="*/ 3 w 27"/>
                <a:gd name="T31" fmla="*/ 13 h 18"/>
                <a:gd name="T32" fmla="*/ 3 w 27"/>
                <a:gd name="T33" fmla="*/ 12 h 18"/>
                <a:gd name="T34" fmla="*/ 7 w 27"/>
                <a:gd name="T35" fmla="*/ 14 h 18"/>
                <a:gd name="T36" fmla="*/ 14 w 27"/>
                <a:gd name="T37" fmla="*/ 14 h 18"/>
                <a:gd name="T38" fmla="*/ 12 w 27"/>
                <a:gd name="T39" fmla="*/ 14 h 18"/>
                <a:gd name="T40" fmla="*/ 19 w 27"/>
                <a:gd name="T41" fmla="*/ 15 h 18"/>
                <a:gd name="T42" fmla="*/ 21 w 27"/>
                <a:gd name="T43" fmla="*/ 18 h 18"/>
                <a:gd name="T44" fmla="*/ 22 w 27"/>
                <a:gd name="T45" fmla="*/ 14 h 18"/>
                <a:gd name="T46" fmla="*/ 13 w 27"/>
                <a:gd name="T47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7" h="18">
                  <a:moveTo>
                    <a:pt x="13" y="12"/>
                  </a:moveTo>
                  <a:cubicBezTo>
                    <a:pt x="14" y="12"/>
                    <a:pt x="17" y="13"/>
                    <a:pt x="19" y="12"/>
                  </a:cubicBezTo>
                  <a:cubicBezTo>
                    <a:pt x="16" y="11"/>
                    <a:pt x="13" y="13"/>
                    <a:pt x="8" y="11"/>
                  </a:cubicBezTo>
                  <a:cubicBezTo>
                    <a:pt x="11" y="11"/>
                    <a:pt x="7" y="10"/>
                    <a:pt x="7" y="9"/>
                  </a:cubicBezTo>
                  <a:cubicBezTo>
                    <a:pt x="9" y="10"/>
                    <a:pt x="15" y="10"/>
                    <a:pt x="16" y="10"/>
                  </a:cubicBezTo>
                  <a:cubicBezTo>
                    <a:pt x="14" y="10"/>
                    <a:pt x="17" y="9"/>
                    <a:pt x="17" y="9"/>
                  </a:cubicBezTo>
                  <a:cubicBezTo>
                    <a:pt x="14" y="10"/>
                    <a:pt x="15" y="8"/>
                    <a:pt x="11" y="8"/>
                  </a:cubicBezTo>
                  <a:cubicBezTo>
                    <a:pt x="8" y="8"/>
                    <a:pt x="6" y="6"/>
                    <a:pt x="9" y="6"/>
                  </a:cubicBezTo>
                  <a:cubicBezTo>
                    <a:pt x="11" y="6"/>
                    <a:pt x="10" y="7"/>
                    <a:pt x="10" y="7"/>
                  </a:cubicBezTo>
                  <a:cubicBezTo>
                    <a:pt x="15" y="8"/>
                    <a:pt x="13" y="6"/>
                    <a:pt x="17" y="7"/>
                  </a:cubicBezTo>
                  <a:cubicBezTo>
                    <a:pt x="11" y="5"/>
                    <a:pt x="12" y="0"/>
                    <a:pt x="2" y="1"/>
                  </a:cubicBezTo>
                  <a:cubicBezTo>
                    <a:pt x="0" y="1"/>
                    <a:pt x="2" y="1"/>
                    <a:pt x="3" y="2"/>
                  </a:cubicBezTo>
                  <a:cubicBezTo>
                    <a:pt x="5" y="1"/>
                    <a:pt x="8" y="3"/>
                    <a:pt x="10" y="3"/>
                  </a:cubicBezTo>
                  <a:cubicBezTo>
                    <a:pt x="8" y="3"/>
                    <a:pt x="11" y="5"/>
                    <a:pt x="7" y="4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2" y="6"/>
                    <a:pt x="2" y="10"/>
                    <a:pt x="3" y="13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6" y="12"/>
                    <a:pt x="6" y="13"/>
                    <a:pt x="7" y="14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3" y="14"/>
                    <a:pt x="14" y="15"/>
                    <a:pt x="12" y="14"/>
                  </a:cubicBezTo>
                  <a:cubicBezTo>
                    <a:pt x="15" y="15"/>
                    <a:pt x="16" y="15"/>
                    <a:pt x="19" y="15"/>
                  </a:cubicBezTo>
                  <a:cubicBezTo>
                    <a:pt x="20" y="16"/>
                    <a:pt x="17" y="16"/>
                    <a:pt x="21" y="18"/>
                  </a:cubicBezTo>
                  <a:cubicBezTo>
                    <a:pt x="27" y="16"/>
                    <a:pt x="17" y="16"/>
                    <a:pt x="22" y="14"/>
                  </a:cubicBezTo>
                  <a:lnTo>
                    <a:pt x="13" y="12"/>
                  </a:lnTo>
                  <a:close/>
                </a:path>
              </a:pathLst>
            </a:custGeom>
            <a:solidFill>
              <a:srgbClr val="A0EA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694" name="Freeform 1641">
              <a:extLst>
                <a:ext uri="{FF2B5EF4-FFF2-40B4-BE49-F238E27FC236}">
                  <a16:creationId xmlns:a16="http://schemas.microsoft.com/office/drawing/2014/main" xmlns="" id="{FE044DBA-05A6-0B42-A2FF-77B981EF2DA0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6" y="3166"/>
              <a:ext cx="3" cy="1"/>
            </a:xfrm>
            <a:custGeom>
              <a:avLst/>
              <a:gdLst>
                <a:gd name="T0" fmla="*/ 3 w 3"/>
                <a:gd name="T1" fmla="*/ 1 h 1"/>
                <a:gd name="T2" fmla="*/ 0 w 3"/>
                <a:gd name="T3" fmla="*/ 0 h 1"/>
                <a:gd name="T4" fmla="*/ 2 w 3"/>
                <a:gd name="T5" fmla="*/ 1 h 1"/>
                <a:gd name="T6" fmla="*/ 3 w 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1">
                  <a:moveTo>
                    <a:pt x="3" y="1"/>
                  </a:moveTo>
                  <a:lnTo>
                    <a:pt x="0" y="0"/>
                  </a:lnTo>
                  <a:lnTo>
                    <a:pt x="2" y="1"/>
                  </a:lnTo>
                  <a:lnTo>
                    <a:pt x="3" y="1"/>
                  </a:lnTo>
                  <a:close/>
                </a:path>
              </a:pathLst>
            </a:custGeom>
            <a:solidFill>
              <a:srgbClr val="A0EA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695" name="Freeform 1642">
              <a:extLst>
                <a:ext uri="{FF2B5EF4-FFF2-40B4-BE49-F238E27FC236}">
                  <a16:creationId xmlns:a16="http://schemas.microsoft.com/office/drawing/2014/main" xmlns="" id="{51CD88D2-6A51-E644-A26E-6F90EB998376}"/>
                </a:ext>
              </a:extLst>
            </p:cNvPr>
            <p:cNvSpPr>
              <a:spLocks/>
            </p:cNvSpPr>
            <p:nvPr/>
          </p:nvSpPr>
          <p:spPr bwMode="auto">
            <a:xfrm>
              <a:off x="3437" y="3165"/>
              <a:ext cx="3" cy="0"/>
            </a:xfrm>
            <a:custGeom>
              <a:avLst/>
              <a:gdLst>
                <a:gd name="T0" fmla="*/ 0 w 4"/>
                <a:gd name="T1" fmla="*/ 1 h 1"/>
                <a:gd name="T2" fmla="*/ 3 w 4"/>
                <a:gd name="T3" fmla="*/ 1 h 1"/>
                <a:gd name="T4" fmla="*/ 0 w 4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1">
                  <a:moveTo>
                    <a:pt x="0" y="1"/>
                  </a:moveTo>
                  <a:cubicBezTo>
                    <a:pt x="3" y="1"/>
                    <a:pt x="3" y="1"/>
                    <a:pt x="3" y="1"/>
                  </a:cubicBezTo>
                  <a:cubicBezTo>
                    <a:pt x="4" y="0"/>
                    <a:pt x="2" y="0"/>
                    <a:pt x="0" y="1"/>
                  </a:cubicBezTo>
                  <a:close/>
                </a:path>
              </a:pathLst>
            </a:custGeom>
            <a:solidFill>
              <a:srgbClr val="A0EA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696" name="Freeform 1643">
              <a:extLst>
                <a:ext uri="{FF2B5EF4-FFF2-40B4-BE49-F238E27FC236}">
                  <a16:creationId xmlns:a16="http://schemas.microsoft.com/office/drawing/2014/main" xmlns="" id="{F5567EB5-9451-2440-9BD1-8BE6D054749F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8" y="3156"/>
              <a:ext cx="2" cy="2"/>
            </a:xfrm>
            <a:custGeom>
              <a:avLst/>
              <a:gdLst>
                <a:gd name="T0" fmla="*/ 2 w 2"/>
                <a:gd name="T1" fmla="*/ 2 h 2"/>
                <a:gd name="T2" fmla="*/ 1 w 2"/>
                <a:gd name="T3" fmla="*/ 0 h 2"/>
                <a:gd name="T4" fmla="*/ 0 w 2"/>
                <a:gd name="T5" fmla="*/ 1 h 2"/>
                <a:gd name="T6" fmla="*/ 2 w 2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2">
                  <a:moveTo>
                    <a:pt x="2" y="2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2" y="1"/>
                    <a:pt x="2" y="1"/>
                    <a:pt x="2" y="2"/>
                  </a:cubicBezTo>
                  <a:close/>
                </a:path>
              </a:pathLst>
            </a:custGeom>
            <a:solidFill>
              <a:srgbClr val="A0EA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697" name="Freeform 1644">
              <a:extLst>
                <a:ext uri="{FF2B5EF4-FFF2-40B4-BE49-F238E27FC236}">
                  <a16:creationId xmlns:a16="http://schemas.microsoft.com/office/drawing/2014/main" xmlns="" id="{BCAAE9FE-B7A5-504F-94DF-8809B293779E}"/>
                </a:ext>
              </a:extLst>
            </p:cNvPr>
            <p:cNvSpPr>
              <a:spLocks/>
            </p:cNvSpPr>
            <p:nvPr/>
          </p:nvSpPr>
          <p:spPr bwMode="auto">
            <a:xfrm>
              <a:off x="3436" y="3149"/>
              <a:ext cx="11" cy="4"/>
            </a:xfrm>
            <a:custGeom>
              <a:avLst/>
              <a:gdLst>
                <a:gd name="T0" fmla="*/ 0 w 13"/>
                <a:gd name="T1" fmla="*/ 0 h 5"/>
                <a:gd name="T2" fmla="*/ 0 w 13"/>
                <a:gd name="T3" fmla="*/ 4 h 5"/>
                <a:gd name="T4" fmla="*/ 12 w 13"/>
                <a:gd name="T5" fmla="*/ 5 h 5"/>
                <a:gd name="T6" fmla="*/ 5 w 13"/>
                <a:gd name="T7" fmla="*/ 3 h 5"/>
                <a:gd name="T8" fmla="*/ 5 w 13"/>
                <a:gd name="T9" fmla="*/ 0 h 5"/>
                <a:gd name="T10" fmla="*/ 0 w 13"/>
                <a:gd name="T11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5">
                  <a:moveTo>
                    <a:pt x="0" y="0"/>
                  </a:moveTo>
                  <a:cubicBezTo>
                    <a:pt x="1" y="1"/>
                    <a:pt x="4" y="2"/>
                    <a:pt x="0" y="4"/>
                  </a:cubicBezTo>
                  <a:cubicBezTo>
                    <a:pt x="4" y="5"/>
                    <a:pt x="8" y="4"/>
                    <a:pt x="12" y="5"/>
                  </a:cubicBezTo>
                  <a:cubicBezTo>
                    <a:pt x="13" y="4"/>
                    <a:pt x="6" y="4"/>
                    <a:pt x="5" y="3"/>
                  </a:cubicBezTo>
                  <a:cubicBezTo>
                    <a:pt x="8" y="3"/>
                    <a:pt x="4" y="1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A0EA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698" name="Freeform 1645">
              <a:extLst>
                <a:ext uri="{FF2B5EF4-FFF2-40B4-BE49-F238E27FC236}">
                  <a16:creationId xmlns:a16="http://schemas.microsoft.com/office/drawing/2014/main" xmlns="" id="{44D03BBE-CDE6-D74B-A3EF-945D2F1AA2EE}"/>
                </a:ext>
              </a:extLst>
            </p:cNvPr>
            <p:cNvSpPr>
              <a:spLocks/>
            </p:cNvSpPr>
            <p:nvPr/>
          </p:nvSpPr>
          <p:spPr bwMode="auto">
            <a:xfrm>
              <a:off x="3439" y="3116"/>
              <a:ext cx="18" cy="35"/>
            </a:xfrm>
            <a:custGeom>
              <a:avLst/>
              <a:gdLst>
                <a:gd name="T0" fmla="*/ 11 w 21"/>
                <a:gd name="T1" fmla="*/ 34 h 40"/>
                <a:gd name="T2" fmla="*/ 10 w 21"/>
                <a:gd name="T3" fmla="*/ 32 h 40"/>
                <a:gd name="T4" fmla="*/ 13 w 21"/>
                <a:gd name="T5" fmla="*/ 33 h 40"/>
                <a:gd name="T6" fmla="*/ 16 w 21"/>
                <a:gd name="T7" fmla="*/ 32 h 40"/>
                <a:gd name="T8" fmla="*/ 13 w 21"/>
                <a:gd name="T9" fmla="*/ 32 h 40"/>
                <a:gd name="T10" fmla="*/ 12 w 21"/>
                <a:gd name="T11" fmla="*/ 28 h 40"/>
                <a:gd name="T12" fmla="*/ 7 w 21"/>
                <a:gd name="T13" fmla="*/ 27 h 40"/>
                <a:gd name="T14" fmla="*/ 16 w 21"/>
                <a:gd name="T15" fmla="*/ 25 h 40"/>
                <a:gd name="T16" fmla="*/ 5 w 21"/>
                <a:gd name="T17" fmla="*/ 24 h 40"/>
                <a:gd name="T18" fmla="*/ 9 w 21"/>
                <a:gd name="T19" fmla="*/ 21 h 40"/>
                <a:gd name="T20" fmla="*/ 9 w 21"/>
                <a:gd name="T21" fmla="*/ 22 h 40"/>
                <a:gd name="T22" fmla="*/ 10 w 21"/>
                <a:gd name="T23" fmla="*/ 20 h 40"/>
                <a:gd name="T24" fmla="*/ 15 w 21"/>
                <a:gd name="T25" fmla="*/ 20 h 40"/>
                <a:gd name="T26" fmla="*/ 15 w 21"/>
                <a:gd name="T27" fmla="*/ 17 h 40"/>
                <a:gd name="T28" fmla="*/ 18 w 21"/>
                <a:gd name="T29" fmla="*/ 18 h 40"/>
                <a:gd name="T30" fmla="*/ 14 w 21"/>
                <a:gd name="T31" fmla="*/ 11 h 40"/>
                <a:gd name="T32" fmla="*/ 17 w 21"/>
                <a:gd name="T33" fmla="*/ 10 h 40"/>
                <a:gd name="T34" fmla="*/ 8 w 21"/>
                <a:gd name="T35" fmla="*/ 10 h 40"/>
                <a:gd name="T36" fmla="*/ 9 w 21"/>
                <a:gd name="T37" fmla="*/ 7 h 40"/>
                <a:gd name="T38" fmla="*/ 15 w 21"/>
                <a:gd name="T39" fmla="*/ 9 h 40"/>
                <a:gd name="T40" fmla="*/ 12 w 21"/>
                <a:gd name="T41" fmla="*/ 7 h 40"/>
                <a:gd name="T42" fmla="*/ 18 w 21"/>
                <a:gd name="T43" fmla="*/ 7 h 40"/>
                <a:gd name="T44" fmla="*/ 10 w 21"/>
                <a:gd name="T45" fmla="*/ 3 h 40"/>
                <a:gd name="T46" fmla="*/ 12 w 21"/>
                <a:gd name="T47" fmla="*/ 2 h 40"/>
                <a:gd name="T48" fmla="*/ 3 w 21"/>
                <a:gd name="T49" fmla="*/ 2 h 40"/>
                <a:gd name="T50" fmla="*/ 3 w 21"/>
                <a:gd name="T51" fmla="*/ 11 h 40"/>
                <a:gd name="T52" fmla="*/ 8 w 21"/>
                <a:gd name="T53" fmla="*/ 14 h 40"/>
                <a:gd name="T54" fmla="*/ 2 w 21"/>
                <a:gd name="T55" fmla="*/ 13 h 40"/>
                <a:gd name="T56" fmla="*/ 8 w 21"/>
                <a:gd name="T57" fmla="*/ 14 h 40"/>
                <a:gd name="T58" fmla="*/ 2 w 21"/>
                <a:gd name="T59" fmla="*/ 15 h 40"/>
                <a:gd name="T60" fmla="*/ 7 w 21"/>
                <a:gd name="T61" fmla="*/ 16 h 40"/>
                <a:gd name="T62" fmla="*/ 0 w 21"/>
                <a:gd name="T63" fmla="*/ 16 h 40"/>
                <a:gd name="T64" fmla="*/ 2 w 21"/>
                <a:gd name="T65" fmla="*/ 30 h 40"/>
                <a:gd name="T66" fmla="*/ 6 w 21"/>
                <a:gd name="T67" fmla="*/ 31 h 40"/>
                <a:gd name="T68" fmla="*/ 6 w 21"/>
                <a:gd name="T69" fmla="*/ 36 h 40"/>
                <a:gd name="T70" fmla="*/ 9 w 21"/>
                <a:gd name="T71" fmla="*/ 37 h 40"/>
                <a:gd name="T72" fmla="*/ 0 w 21"/>
                <a:gd name="T73" fmla="*/ 36 h 40"/>
                <a:gd name="T74" fmla="*/ 1 w 21"/>
                <a:gd name="T75" fmla="*/ 38 h 40"/>
                <a:gd name="T76" fmla="*/ 3 w 21"/>
                <a:gd name="T77" fmla="*/ 37 h 40"/>
                <a:gd name="T78" fmla="*/ 1 w 21"/>
                <a:gd name="T79" fmla="*/ 38 h 40"/>
                <a:gd name="T80" fmla="*/ 12 w 21"/>
                <a:gd name="T81" fmla="*/ 38 h 40"/>
                <a:gd name="T82" fmla="*/ 17 w 21"/>
                <a:gd name="T83" fmla="*/ 35 h 40"/>
                <a:gd name="T84" fmla="*/ 11 w 21"/>
                <a:gd name="T85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1" h="40">
                  <a:moveTo>
                    <a:pt x="11" y="34"/>
                  </a:moveTo>
                  <a:cubicBezTo>
                    <a:pt x="11" y="33"/>
                    <a:pt x="8" y="32"/>
                    <a:pt x="10" y="32"/>
                  </a:cubicBezTo>
                  <a:cubicBezTo>
                    <a:pt x="13" y="32"/>
                    <a:pt x="13" y="33"/>
                    <a:pt x="13" y="33"/>
                  </a:cubicBezTo>
                  <a:cubicBezTo>
                    <a:pt x="18" y="33"/>
                    <a:pt x="12" y="32"/>
                    <a:pt x="16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4" y="30"/>
                    <a:pt x="9" y="30"/>
                    <a:pt x="12" y="28"/>
                  </a:cubicBezTo>
                  <a:cubicBezTo>
                    <a:pt x="11" y="27"/>
                    <a:pt x="11" y="27"/>
                    <a:pt x="7" y="27"/>
                  </a:cubicBezTo>
                  <a:cubicBezTo>
                    <a:pt x="12" y="26"/>
                    <a:pt x="12" y="26"/>
                    <a:pt x="16" y="25"/>
                  </a:cubicBezTo>
                  <a:cubicBezTo>
                    <a:pt x="14" y="25"/>
                    <a:pt x="9" y="25"/>
                    <a:pt x="5" y="24"/>
                  </a:cubicBezTo>
                  <a:cubicBezTo>
                    <a:pt x="11" y="23"/>
                    <a:pt x="4" y="22"/>
                    <a:pt x="9" y="21"/>
                  </a:cubicBezTo>
                  <a:cubicBezTo>
                    <a:pt x="9" y="21"/>
                    <a:pt x="10" y="21"/>
                    <a:pt x="9" y="22"/>
                  </a:cubicBezTo>
                  <a:cubicBezTo>
                    <a:pt x="16" y="22"/>
                    <a:pt x="8" y="20"/>
                    <a:pt x="10" y="20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4" y="19"/>
                    <a:pt x="11" y="18"/>
                    <a:pt x="15" y="17"/>
                  </a:cubicBezTo>
                  <a:cubicBezTo>
                    <a:pt x="18" y="18"/>
                    <a:pt x="18" y="18"/>
                    <a:pt x="18" y="18"/>
                  </a:cubicBezTo>
                  <a:cubicBezTo>
                    <a:pt x="14" y="15"/>
                    <a:pt x="16" y="13"/>
                    <a:pt x="14" y="11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14" y="8"/>
                    <a:pt x="15" y="13"/>
                    <a:pt x="8" y="10"/>
                  </a:cubicBezTo>
                  <a:cubicBezTo>
                    <a:pt x="17" y="11"/>
                    <a:pt x="5" y="8"/>
                    <a:pt x="9" y="7"/>
                  </a:cubicBezTo>
                  <a:cubicBezTo>
                    <a:pt x="13" y="7"/>
                    <a:pt x="11" y="9"/>
                    <a:pt x="15" y="9"/>
                  </a:cubicBezTo>
                  <a:cubicBezTo>
                    <a:pt x="10" y="8"/>
                    <a:pt x="14" y="8"/>
                    <a:pt x="12" y="7"/>
                  </a:cubicBezTo>
                  <a:cubicBezTo>
                    <a:pt x="17" y="8"/>
                    <a:pt x="13" y="6"/>
                    <a:pt x="18" y="7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3" y="3"/>
                    <a:pt x="12" y="2"/>
                    <a:pt x="12" y="2"/>
                  </a:cubicBezTo>
                  <a:cubicBezTo>
                    <a:pt x="12" y="3"/>
                    <a:pt x="5" y="0"/>
                    <a:pt x="3" y="2"/>
                  </a:cubicBezTo>
                  <a:cubicBezTo>
                    <a:pt x="5" y="4"/>
                    <a:pt x="6" y="8"/>
                    <a:pt x="3" y="11"/>
                  </a:cubicBezTo>
                  <a:cubicBezTo>
                    <a:pt x="9" y="12"/>
                    <a:pt x="3" y="12"/>
                    <a:pt x="8" y="14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3" y="15"/>
                    <a:pt x="5" y="13"/>
                    <a:pt x="8" y="14"/>
                  </a:cubicBezTo>
                  <a:cubicBezTo>
                    <a:pt x="9" y="15"/>
                    <a:pt x="5" y="15"/>
                    <a:pt x="2" y="15"/>
                  </a:cubicBezTo>
                  <a:cubicBezTo>
                    <a:pt x="2" y="16"/>
                    <a:pt x="4" y="15"/>
                    <a:pt x="7" y="16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2" y="20"/>
                    <a:pt x="6" y="26"/>
                    <a:pt x="2" y="30"/>
                  </a:cubicBezTo>
                  <a:cubicBezTo>
                    <a:pt x="6" y="31"/>
                    <a:pt x="6" y="31"/>
                    <a:pt x="6" y="31"/>
                  </a:cubicBezTo>
                  <a:cubicBezTo>
                    <a:pt x="3" y="32"/>
                    <a:pt x="15" y="35"/>
                    <a:pt x="6" y="36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7" y="36"/>
                    <a:pt x="3" y="37"/>
                    <a:pt x="0" y="36"/>
                  </a:cubicBezTo>
                  <a:cubicBezTo>
                    <a:pt x="1" y="36"/>
                    <a:pt x="0" y="37"/>
                    <a:pt x="1" y="38"/>
                  </a:cubicBezTo>
                  <a:cubicBezTo>
                    <a:pt x="3" y="37"/>
                    <a:pt x="3" y="37"/>
                    <a:pt x="3" y="37"/>
                  </a:cubicBezTo>
                  <a:cubicBezTo>
                    <a:pt x="7" y="38"/>
                    <a:pt x="4" y="38"/>
                    <a:pt x="1" y="38"/>
                  </a:cubicBezTo>
                  <a:cubicBezTo>
                    <a:pt x="5" y="40"/>
                    <a:pt x="9" y="38"/>
                    <a:pt x="12" y="38"/>
                  </a:cubicBezTo>
                  <a:cubicBezTo>
                    <a:pt x="5" y="35"/>
                    <a:pt x="21" y="37"/>
                    <a:pt x="17" y="35"/>
                  </a:cubicBezTo>
                  <a:cubicBezTo>
                    <a:pt x="15" y="33"/>
                    <a:pt x="13" y="34"/>
                    <a:pt x="11" y="34"/>
                  </a:cubicBezTo>
                  <a:close/>
                </a:path>
              </a:pathLst>
            </a:custGeom>
            <a:solidFill>
              <a:srgbClr val="A0EA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699" name="Freeform 1646">
              <a:extLst>
                <a:ext uri="{FF2B5EF4-FFF2-40B4-BE49-F238E27FC236}">
                  <a16:creationId xmlns:a16="http://schemas.microsoft.com/office/drawing/2014/main" xmlns="" id="{0DF904ED-8B40-0747-8607-96CE6A924581}"/>
                </a:ext>
              </a:extLst>
            </p:cNvPr>
            <p:cNvSpPr>
              <a:spLocks/>
            </p:cNvSpPr>
            <p:nvPr/>
          </p:nvSpPr>
          <p:spPr bwMode="auto">
            <a:xfrm>
              <a:off x="3438" y="3147"/>
              <a:ext cx="1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EA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700" name="Freeform 1647">
              <a:extLst>
                <a:ext uri="{FF2B5EF4-FFF2-40B4-BE49-F238E27FC236}">
                  <a16:creationId xmlns:a16="http://schemas.microsoft.com/office/drawing/2014/main" xmlns="" id="{A4F04D67-6BE4-2142-9F3C-C2762D870E34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8" y="3117"/>
              <a:ext cx="2" cy="1"/>
            </a:xfrm>
            <a:custGeom>
              <a:avLst/>
              <a:gdLst>
                <a:gd name="T0" fmla="*/ 2 w 2"/>
                <a:gd name="T1" fmla="*/ 1 h 1"/>
                <a:gd name="T2" fmla="*/ 2 w 2"/>
                <a:gd name="T3" fmla="*/ 0 h 1"/>
                <a:gd name="T4" fmla="*/ 2 w 2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2" y="1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1" y="0"/>
                    <a:pt x="2" y="1"/>
                  </a:cubicBezTo>
                  <a:close/>
                </a:path>
              </a:pathLst>
            </a:custGeom>
            <a:solidFill>
              <a:srgbClr val="A0EA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701" name="Rectangle 1648">
              <a:extLst>
                <a:ext uri="{FF2B5EF4-FFF2-40B4-BE49-F238E27FC236}">
                  <a16:creationId xmlns:a16="http://schemas.microsoft.com/office/drawing/2014/main" xmlns="" id="{B1C4AE61-88E6-D14D-BA6B-CB4DF24234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40" y="3149"/>
              <a:ext cx="1" cy="1"/>
            </a:xfrm>
            <a:prstGeom prst="rect">
              <a:avLst/>
            </a:prstGeom>
            <a:solidFill>
              <a:srgbClr val="A0EA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702" name="Freeform 1649">
              <a:extLst>
                <a:ext uri="{FF2B5EF4-FFF2-40B4-BE49-F238E27FC236}">
                  <a16:creationId xmlns:a16="http://schemas.microsoft.com/office/drawing/2014/main" xmlns="" id="{81DB5EF7-55D1-B345-A352-DA0E50E32B56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8" y="3151"/>
              <a:ext cx="2" cy="1"/>
            </a:xfrm>
            <a:custGeom>
              <a:avLst/>
              <a:gdLst>
                <a:gd name="T0" fmla="*/ 2 w 2"/>
                <a:gd name="T1" fmla="*/ 1 h 1"/>
                <a:gd name="T2" fmla="*/ 2 w 2"/>
                <a:gd name="T3" fmla="*/ 0 h 1"/>
                <a:gd name="T4" fmla="*/ 0 w 2"/>
                <a:gd name="T5" fmla="*/ 0 h 1"/>
                <a:gd name="T6" fmla="*/ 2 w 2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">
                  <a:moveTo>
                    <a:pt x="2" y="1"/>
                  </a:moveTo>
                  <a:lnTo>
                    <a:pt x="2" y="0"/>
                  </a:lnTo>
                  <a:lnTo>
                    <a:pt x="0" y="0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A0EA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703" name="Freeform 1650">
              <a:extLst>
                <a:ext uri="{FF2B5EF4-FFF2-40B4-BE49-F238E27FC236}">
                  <a16:creationId xmlns:a16="http://schemas.microsoft.com/office/drawing/2014/main" xmlns="" id="{CE77DBEF-5D4D-674C-A6EE-45FD48C314A4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3" y="3113"/>
              <a:ext cx="2" cy="0"/>
            </a:xfrm>
            <a:custGeom>
              <a:avLst/>
              <a:gdLst>
                <a:gd name="T0" fmla="*/ 2 w 2"/>
                <a:gd name="T1" fmla="*/ 0 w 2"/>
                <a:gd name="T2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lnTo>
                    <a:pt x="0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0EA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704" name="Freeform 1651">
              <a:extLst>
                <a:ext uri="{FF2B5EF4-FFF2-40B4-BE49-F238E27FC236}">
                  <a16:creationId xmlns:a16="http://schemas.microsoft.com/office/drawing/2014/main" xmlns="" id="{DCE8780F-EC2C-434C-9F61-053EDCEB454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7" y="3098"/>
              <a:ext cx="0" cy="1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EA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705" name="Freeform 1652">
              <a:extLst>
                <a:ext uri="{FF2B5EF4-FFF2-40B4-BE49-F238E27FC236}">
                  <a16:creationId xmlns:a16="http://schemas.microsoft.com/office/drawing/2014/main" xmlns="" id="{02CBFD76-46DE-6946-86A5-1E5B1E65EBFA}"/>
                </a:ext>
              </a:extLst>
            </p:cNvPr>
            <p:cNvSpPr>
              <a:spLocks/>
            </p:cNvSpPr>
            <p:nvPr/>
          </p:nvSpPr>
          <p:spPr bwMode="auto">
            <a:xfrm>
              <a:off x="3437" y="3058"/>
              <a:ext cx="26" cy="58"/>
            </a:xfrm>
            <a:custGeom>
              <a:avLst/>
              <a:gdLst>
                <a:gd name="T0" fmla="*/ 17 w 31"/>
                <a:gd name="T1" fmla="*/ 3 h 68"/>
                <a:gd name="T2" fmla="*/ 10 w 31"/>
                <a:gd name="T3" fmla="*/ 1 h 68"/>
                <a:gd name="T4" fmla="*/ 7 w 31"/>
                <a:gd name="T5" fmla="*/ 3 h 68"/>
                <a:gd name="T6" fmla="*/ 11 w 31"/>
                <a:gd name="T7" fmla="*/ 7 h 68"/>
                <a:gd name="T8" fmla="*/ 11 w 31"/>
                <a:gd name="T9" fmla="*/ 15 h 68"/>
                <a:gd name="T10" fmla="*/ 8 w 31"/>
                <a:gd name="T11" fmla="*/ 20 h 68"/>
                <a:gd name="T12" fmla="*/ 14 w 31"/>
                <a:gd name="T13" fmla="*/ 27 h 68"/>
                <a:gd name="T14" fmla="*/ 11 w 31"/>
                <a:gd name="T15" fmla="*/ 28 h 68"/>
                <a:gd name="T16" fmla="*/ 9 w 31"/>
                <a:gd name="T17" fmla="*/ 31 h 68"/>
                <a:gd name="T18" fmla="*/ 19 w 31"/>
                <a:gd name="T19" fmla="*/ 34 h 68"/>
                <a:gd name="T20" fmla="*/ 19 w 31"/>
                <a:gd name="T21" fmla="*/ 37 h 68"/>
                <a:gd name="T22" fmla="*/ 15 w 31"/>
                <a:gd name="T23" fmla="*/ 39 h 68"/>
                <a:gd name="T24" fmla="*/ 14 w 31"/>
                <a:gd name="T25" fmla="*/ 44 h 68"/>
                <a:gd name="T26" fmla="*/ 12 w 31"/>
                <a:gd name="T27" fmla="*/ 48 h 68"/>
                <a:gd name="T28" fmla="*/ 14 w 31"/>
                <a:gd name="T29" fmla="*/ 52 h 68"/>
                <a:gd name="T30" fmla="*/ 17 w 31"/>
                <a:gd name="T31" fmla="*/ 55 h 68"/>
                <a:gd name="T32" fmla="*/ 13 w 31"/>
                <a:gd name="T33" fmla="*/ 56 h 68"/>
                <a:gd name="T34" fmla="*/ 14 w 31"/>
                <a:gd name="T35" fmla="*/ 59 h 68"/>
                <a:gd name="T36" fmla="*/ 11 w 31"/>
                <a:gd name="T37" fmla="*/ 68 h 68"/>
                <a:gd name="T38" fmla="*/ 14 w 31"/>
                <a:gd name="T39" fmla="*/ 63 h 68"/>
                <a:gd name="T40" fmla="*/ 11 w 31"/>
                <a:gd name="T41" fmla="*/ 62 h 68"/>
                <a:gd name="T42" fmla="*/ 22 w 31"/>
                <a:gd name="T43" fmla="*/ 62 h 68"/>
                <a:gd name="T44" fmla="*/ 24 w 31"/>
                <a:gd name="T45" fmla="*/ 61 h 68"/>
                <a:gd name="T46" fmla="*/ 23 w 31"/>
                <a:gd name="T47" fmla="*/ 58 h 68"/>
                <a:gd name="T48" fmla="*/ 25 w 31"/>
                <a:gd name="T49" fmla="*/ 55 h 68"/>
                <a:gd name="T50" fmla="*/ 26 w 31"/>
                <a:gd name="T51" fmla="*/ 51 h 68"/>
                <a:gd name="T52" fmla="*/ 23 w 31"/>
                <a:gd name="T53" fmla="*/ 47 h 68"/>
                <a:gd name="T54" fmla="*/ 24 w 31"/>
                <a:gd name="T55" fmla="*/ 47 h 68"/>
                <a:gd name="T56" fmla="*/ 25 w 31"/>
                <a:gd name="T57" fmla="*/ 46 h 68"/>
                <a:gd name="T58" fmla="*/ 24 w 31"/>
                <a:gd name="T59" fmla="*/ 43 h 68"/>
                <a:gd name="T60" fmla="*/ 21 w 31"/>
                <a:gd name="T61" fmla="*/ 40 h 68"/>
                <a:gd name="T62" fmla="*/ 26 w 31"/>
                <a:gd name="T63" fmla="*/ 39 h 68"/>
                <a:gd name="T64" fmla="*/ 27 w 31"/>
                <a:gd name="T65" fmla="*/ 35 h 68"/>
                <a:gd name="T66" fmla="*/ 22 w 31"/>
                <a:gd name="T67" fmla="*/ 33 h 68"/>
                <a:gd name="T68" fmla="*/ 20 w 31"/>
                <a:gd name="T69" fmla="*/ 29 h 68"/>
                <a:gd name="T70" fmla="*/ 19 w 31"/>
                <a:gd name="T71" fmla="*/ 22 h 68"/>
                <a:gd name="T72" fmla="*/ 20 w 31"/>
                <a:gd name="T73" fmla="*/ 20 h 68"/>
                <a:gd name="T74" fmla="*/ 19 w 31"/>
                <a:gd name="T75" fmla="*/ 13 h 68"/>
                <a:gd name="T76" fmla="*/ 13 w 31"/>
                <a:gd name="T77" fmla="*/ 16 h 68"/>
                <a:gd name="T78" fmla="*/ 22 w 31"/>
                <a:gd name="T79" fmla="*/ 13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1" h="68">
                  <a:moveTo>
                    <a:pt x="23" y="7"/>
                  </a:moveTo>
                  <a:cubicBezTo>
                    <a:pt x="22" y="6"/>
                    <a:pt x="21" y="4"/>
                    <a:pt x="17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8" y="3"/>
                    <a:pt x="14" y="0"/>
                    <a:pt x="10" y="1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6" y="3"/>
                    <a:pt x="8" y="2"/>
                    <a:pt x="7" y="3"/>
                  </a:cubicBezTo>
                  <a:cubicBezTo>
                    <a:pt x="8" y="5"/>
                    <a:pt x="17" y="6"/>
                    <a:pt x="14" y="7"/>
                  </a:cubicBezTo>
                  <a:cubicBezTo>
                    <a:pt x="15" y="8"/>
                    <a:pt x="12" y="7"/>
                    <a:pt x="11" y="7"/>
                  </a:cubicBezTo>
                  <a:cubicBezTo>
                    <a:pt x="10" y="8"/>
                    <a:pt x="17" y="9"/>
                    <a:pt x="17" y="10"/>
                  </a:cubicBezTo>
                  <a:cubicBezTo>
                    <a:pt x="0" y="9"/>
                    <a:pt x="22" y="14"/>
                    <a:pt x="11" y="15"/>
                  </a:cubicBezTo>
                  <a:cubicBezTo>
                    <a:pt x="12" y="16"/>
                    <a:pt x="10" y="17"/>
                    <a:pt x="14" y="19"/>
                  </a:cubicBezTo>
                  <a:cubicBezTo>
                    <a:pt x="9" y="18"/>
                    <a:pt x="13" y="20"/>
                    <a:pt x="8" y="20"/>
                  </a:cubicBezTo>
                  <a:cubicBezTo>
                    <a:pt x="18" y="21"/>
                    <a:pt x="3" y="23"/>
                    <a:pt x="16" y="25"/>
                  </a:cubicBezTo>
                  <a:cubicBezTo>
                    <a:pt x="12" y="26"/>
                    <a:pt x="17" y="25"/>
                    <a:pt x="14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9" y="26"/>
                    <a:pt x="17" y="28"/>
                    <a:pt x="11" y="28"/>
                  </a:cubicBezTo>
                  <a:cubicBezTo>
                    <a:pt x="10" y="29"/>
                    <a:pt x="15" y="28"/>
                    <a:pt x="18" y="30"/>
                  </a:cubicBezTo>
                  <a:cubicBezTo>
                    <a:pt x="16" y="31"/>
                    <a:pt x="15" y="31"/>
                    <a:pt x="9" y="31"/>
                  </a:cubicBezTo>
                  <a:cubicBezTo>
                    <a:pt x="16" y="32"/>
                    <a:pt x="12" y="33"/>
                    <a:pt x="15" y="34"/>
                  </a:cubicBezTo>
                  <a:cubicBezTo>
                    <a:pt x="16" y="34"/>
                    <a:pt x="17" y="33"/>
                    <a:pt x="19" y="34"/>
                  </a:cubicBezTo>
                  <a:cubicBezTo>
                    <a:pt x="18" y="36"/>
                    <a:pt x="23" y="36"/>
                    <a:pt x="25" y="38"/>
                  </a:cubicBezTo>
                  <a:cubicBezTo>
                    <a:pt x="18" y="38"/>
                    <a:pt x="25" y="36"/>
                    <a:pt x="19" y="37"/>
                  </a:cubicBezTo>
                  <a:cubicBezTo>
                    <a:pt x="16" y="36"/>
                    <a:pt x="17" y="35"/>
                    <a:pt x="12" y="34"/>
                  </a:cubicBezTo>
                  <a:cubicBezTo>
                    <a:pt x="11" y="35"/>
                    <a:pt x="12" y="37"/>
                    <a:pt x="15" y="39"/>
                  </a:cubicBezTo>
                  <a:cubicBezTo>
                    <a:pt x="14" y="40"/>
                    <a:pt x="12" y="39"/>
                    <a:pt x="11" y="39"/>
                  </a:cubicBezTo>
                  <a:cubicBezTo>
                    <a:pt x="8" y="41"/>
                    <a:pt x="17" y="43"/>
                    <a:pt x="14" y="44"/>
                  </a:cubicBezTo>
                  <a:cubicBezTo>
                    <a:pt x="11" y="43"/>
                    <a:pt x="11" y="43"/>
                    <a:pt x="11" y="43"/>
                  </a:cubicBezTo>
                  <a:cubicBezTo>
                    <a:pt x="15" y="45"/>
                    <a:pt x="9" y="46"/>
                    <a:pt x="12" y="48"/>
                  </a:cubicBezTo>
                  <a:cubicBezTo>
                    <a:pt x="14" y="48"/>
                    <a:pt x="15" y="48"/>
                    <a:pt x="16" y="49"/>
                  </a:cubicBezTo>
                  <a:cubicBezTo>
                    <a:pt x="7" y="48"/>
                    <a:pt x="20" y="51"/>
                    <a:pt x="14" y="52"/>
                  </a:cubicBezTo>
                  <a:cubicBezTo>
                    <a:pt x="19" y="53"/>
                    <a:pt x="22" y="55"/>
                    <a:pt x="23" y="56"/>
                  </a:cubicBezTo>
                  <a:cubicBezTo>
                    <a:pt x="17" y="55"/>
                    <a:pt x="17" y="55"/>
                    <a:pt x="17" y="55"/>
                  </a:cubicBezTo>
                  <a:cubicBezTo>
                    <a:pt x="21" y="54"/>
                    <a:pt x="12" y="53"/>
                    <a:pt x="9" y="52"/>
                  </a:cubicBezTo>
                  <a:cubicBezTo>
                    <a:pt x="12" y="53"/>
                    <a:pt x="9" y="54"/>
                    <a:pt x="13" y="56"/>
                  </a:cubicBezTo>
                  <a:cubicBezTo>
                    <a:pt x="8" y="55"/>
                    <a:pt x="8" y="55"/>
                    <a:pt x="8" y="55"/>
                  </a:cubicBezTo>
                  <a:cubicBezTo>
                    <a:pt x="8" y="56"/>
                    <a:pt x="18" y="57"/>
                    <a:pt x="14" y="59"/>
                  </a:cubicBezTo>
                  <a:cubicBezTo>
                    <a:pt x="11" y="58"/>
                    <a:pt x="11" y="58"/>
                    <a:pt x="11" y="58"/>
                  </a:cubicBezTo>
                  <a:cubicBezTo>
                    <a:pt x="11" y="61"/>
                    <a:pt x="5" y="64"/>
                    <a:pt x="11" y="68"/>
                  </a:cubicBezTo>
                  <a:cubicBezTo>
                    <a:pt x="14" y="68"/>
                    <a:pt x="20" y="68"/>
                    <a:pt x="22" y="68"/>
                  </a:cubicBezTo>
                  <a:cubicBezTo>
                    <a:pt x="20" y="66"/>
                    <a:pt x="16" y="65"/>
                    <a:pt x="14" y="63"/>
                  </a:cubicBezTo>
                  <a:cubicBezTo>
                    <a:pt x="19" y="64"/>
                    <a:pt x="19" y="64"/>
                    <a:pt x="19" y="64"/>
                  </a:cubicBezTo>
                  <a:cubicBezTo>
                    <a:pt x="15" y="63"/>
                    <a:pt x="13" y="62"/>
                    <a:pt x="11" y="62"/>
                  </a:cubicBezTo>
                  <a:cubicBezTo>
                    <a:pt x="8" y="61"/>
                    <a:pt x="15" y="62"/>
                    <a:pt x="12" y="60"/>
                  </a:cubicBezTo>
                  <a:cubicBezTo>
                    <a:pt x="18" y="61"/>
                    <a:pt x="18" y="62"/>
                    <a:pt x="22" y="62"/>
                  </a:cubicBezTo>
                  <a:cubicBezTo>
                    <a:pt x="20" y="61"/>
                    <a:pt x="20" y="61"/>
                    <a:pt x="20" y="61"/>
                  </a:cubicBezTo>
                  <a:cubicBezTo>
                    <a:pt x="22" y="62"/>
                    <a:pt x="22" y="61"/>
                    <a:pt x="24" y="61"/>
                  </a:cubicBezTo>
                  <a:cubicBezTo>
                    <a:pt x="18" y="59"/>
                    <a:pt x="26" y="59"/>
                    <a:pt x="24" y="57"/>
                  </a:cubicBezTo>
                  <a:cubicBezTo>
                    <a:pt x="23" y="58"/>
                    <a:pt x="23" y="58"/>
                    <a:pt x="23" y="58"/>
                  </a:cubicBezTo>
                  <a:cubicBezTo>
                    <a:pt x="20" y="57"/>
                    <a:pt x="20" y="57"/>
                    <a:pt x="19" y="56"/>
                  </a:cubicBezTo>
                  <a:cubicBezTo>
                    <a:pt x="24" y="56"/>
                    <a:pt x="23" y="56"/>
                    <a:pt x="25" y="55"/>
                  </a:cubicBezTo>
                  <a:cubicBezTo>
                    <a:pt x="23" y="54"/>
                    <a:pt x="18" y="53"/>
                    <a:pt x="18" y="52"/>
                  </a:cubicBezTo>
                  <a:cubicBezTo>
                    <a:pt x="23" y="53"/>
                    <a:pt x="21" y="51"/>
                    <a:pt x="26" y="51"/>
                  </a:cubicBezTo>
                  <a:cubicBezTo>
                    <a:pt x="20" y="50"/>
                    <a:pt x="24" y="49"/>
                    <a:pt x="21" y="48"/>
                  </a:cubicBezTo>
                  <a:cubicBezTo>
                    <a:pt x="20" y="47"/>
                    <a:pt x="20" y="47"/>
                    <a:pt x="23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6" y="47"/>
                    <a:pt x="26" y="47"/>
                    <a:pt x="26" y="47"/>
                  </a:cubicBezTo>
                  <a:cubicBezTo>
                    <a:pt x="26" y="47"/>
                    <a:pt x="22" y="46"/>
                    <a:pt x="25" y="46"/>
                  </a:cubicBezTo>
                  <a:cubicBezTo>
                    <a:pt x="26" y="46"/>
                    <a:pt x="26" y="46"/>
                    <a:pt x="27" y="47"/>
                  </a:cubicBezTo>
                  <a:cubicBezTo>
                    <a:pt x="28" y="45"/>
                    <a:pt x="18" y="43"/>
                    <a:pt x="24" y="43"/>
                  </a:cubicBezTo>
                  <a:cubicBezTo>
                    <a:pt x="21" y="42"/>
                    <a:pt x="21" y="41"/>
                    <a:pt x="15" y="40"/>
                  </a:cubicBezTo>
                  <a:cubicBezTo>
                    <a:pt x="17" y="40"/>
                    <a:pt x="22" y="41"/>
                    <a:pt x="21" y="40"/>
                  </a:cubicBezTo>
                  <a:cubicBezTo>
                    <a:pt x="16" y="38"/>
                    <a:pt x="23" y="38"/>
                    <a:pt x="20" y="37"/>
                  </a:cubicBezTo>
                  <a:cubicBezTo>
                    <a:pt x="25" y="39"/>
                    <a:pt x="21" y="37"/>
                    <a:pt x="26" y="39"/>
                  </a:cubicBezTo>
                  <a:cubicBezTo>
                    <a:pt x="28" y="38"/>
                    <a:pt x="22" y="37"/>
                    <a:pt x="23" y="35"/>
                  </a:cubicBezTo>
                  <a:cubicBezTo>
                    <a:pt x="27" y="35"/>
                    <a:pt x="27" y="35"/>
                    <a:pt x="27" y="35"/>
                  </a:cubicBezTo>
                  <a:cubicBezTo>
                    <a:pt x="25" y="35"/>
                    <a:pt x="21" y="34"/>
                    <a:pt x="25" y="34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24" y="33"/>
                    <a:pt x="23" y="31"/>
                    <a:pt x="27" y="31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7" y="28"/>
                    <a:pt x="21" y="25"/>
                    <a:pt x="15" y="23"/>
                  </a:cubicBezTo>
                  <a:cubicBezTo>
                    <a:pt x="16" y="23"/>
                    <a:pt x="17" y="22"/>
                    <a:pt x="19" y="22"/>
                  </a:cubicBezTo>
                  <a:cubicBezTo>
                    <a:pt x="21" y="23"/>
                    <a:pt x="21" y="23"/>
                    <a:pt x="21" y="23"/>
                  </a:cubicBezTo>
                  <a:cubicBezTo>
                    <a:pt x="21" y="22"/>
                    <a:pt x="25" y="21"/>
                    <a:pt x="20" y="20"/>
                  </a:cubicBezTo>
                  <a:cubicBezTo>
                    <a:pt x="18" y="19"/>
                    <a:pt x="24" y="20"/>
                    <a:pt x="25" y="20"/>
                  </a:cubicBezTo>
                  <a:cubicBezTo>
                    <a:pt x="17" y="17"/>
                    <a:pt x="31" y="15"/>
                    <a:pt x="19" y="13"/>
                  </a:cubicBezTo>
                  <a:cubicBezTo>
                    <a:pt x="19" y="14"/>
                    <a:pt x="16" y="15"/>
                    <a:pt x="17" y="17"/>
                  </a:cubicBezTo>
                  <a:cubicBezTo>
                    <a:pt x="15" y="16"/>
                    <a:pt x="13" y="16"/>
                    <a:pt x="13" y="16"/>
                  </a:cubicBezTo>
                  <a:cubicBezTo>
                    <a:pt x="12" y="14"/>
                    <a:pt x="17" y="14"/>
                    <a:pt x="15" y="12"/>
                  </a:cubicBezTo>
                  <a:cubicBezTo>
                    <a:pt x="22" y="13"/>
                    <a:pt x="22" y="13"/>
                    <a:pt x="22" y="13"/>
                  </a:cubicBezTo>
                  <a:cubicBezTo>
                    <a:pt x="30" y="11"/>
                    <a:pt x="12" y="8"/>
                    <a:pt x="23" y="7"/>
                  </a:cubicBezTo>
                  <a:close/>
                </a:path>
              </a:pathLst>
            </a:custGeom>
            <a:solidFill>
              <a:srgbClr val="A0EA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706" name="Freeform 1653">
              <a:extLst>
                <a:ext uri="{FF2B5EF4-FFF2-40B4-BE49-F238E27FC236}">
                  <a16:creationId xmlns:a16="http://schemas.microsoft.com/office/drawing/2014/main" xmlns="" id="{27F43B5B-1FD3-B841-BBF6-D9ECCA94E48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6" y="3078"/>
              <a:ext cx="3" cy="1"/>
            </a:xfrm>
            <a:custGeom>
              <a:avLst/>
              <a:gdLst>
                <a:gd name="T0" fmla="*/ 0 w 4"/>
                <a:gd name="T1" fmla="*/ 1 h 1"/>
                <a:gd name="T2" fmla="*/ 4 w 4"/>
                <a:gd name="T3" fmla="*/ 0 h 1"/>
                <a:gd name="T4" fmla="*/ 0 w 4"/>
                <a:gd name="T5" fmla="*/ 0 h 1"/>
                <a:gd name="T6" fmla="*/ 0 w 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">
                  <a:moveTo>
                    <a:pt x="0" y="1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0" y="1"/>
                  </a:cubicBezTo>
                  <a:close/>
                </a:path>
              </a:pathLst>
            </a:custGeom>
            <a:solidFill>
              <a:srgbClr val="A0EA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707" name="Freeform 1654">
              <a:extLst>
                <a:ext uri="{FF2B5EF4-FFF2-40B4-BE49-F238E27FC236}">
                  <a16:creationId xmlns:a16="http://schemas.microsoft.com/office/drawing/2014/main" xmlns="" id="{AFC0C14B-3715-1B4F-86DA-2F9B4128572B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5" y="3078"/>
              <a:ext cx="1" cy="0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1"/>
                  </a:cubicBezTo>
                  <a:close/>
                </a:path>
              </a:pathLst>
            </a:custGeom>
            <a:solidFill>
              <a:srgbClr val="A0EA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708" name="Freeform 1655">
              <a:extLst>
                <a:ext uri="{FF2B5EF4-FFF2-40B4-BE49-F238E27FC236}">
                  <a16:creationId xmlns:a16="http://schemas.microsoft.com/office/drawing/2014/main" xmlns="" id="{3C7B0ABE-F967-BC4A-A85D-98ABD3BD600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5" y="3059"/>
              <a:ext cx="1" cy="1"/>
            </a:xfrm>
            <a:custGeom>
              <a:avLst/>
              <a:gdLst>
                <a:gd name="T0" fmla="*/ 1 w 2"/>
                <a:gd name="T1" fmla="*/ 1 h 1"/>
                <a:gd name="T2" fmla="*/ 1 w 2"/>
                <a:gd name="T3" fmla="*/ 0 h 1"/>
                <a:gd name="T4" fmla="*/ 1 w 2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1" y="1"/>
                  </a:moveTo>
                  <a:cubicBezTo>
                    <a:pt x="2" y="1"/>
                    <a:pt x="2" y="0"/>
                    <a:pt x="1" y="0"/>
                  </a:cubicBezTo>
                  <a:cubicBezTo>
                    <a:pt x="0" y="0"/>
                    <a:pt x="0" y="0"/>
                    <a:pt x="1" y="1"/>
                  </a:cubicBezTo>
                  <a:close/>
                </a:path>
              </a:pathLst>
            </a:custGeom>
            <a:solidFill>
              <a:srgbClr val="A0EA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709" name="Freeform 1656">
              <a:extLst>
                <a:ext uri="{FF2B5EF4-FFF2-40B4-BE49-F238E27FC236}">
                  <a16:creationId xmlns:a16="http://schemas.microsoft.com/office/drawing/2014/main" xmlns="" id="{56C950FC-1295-6C40-9E24-76703FE43D40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3" y="3059"/>
              <a:ext cx="1" cy="0"/>
            </a:xfrm>
            <a:custGeom>
              <a:avLst/>
              <a:gdLst>
                <a:gd name="T0" fmla="*/ 1 w 1"/>
                <a:gd name="T1" fmla="*/ 0 w 1"/>
                <a:gd name="T2" fmla="*/ 1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A0EA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710" name="Freeform 1657">
              <a:extLst>
                <a:ext uri="{FF2B5EF4-FFF2-40B4-BE49-F238E27FC236}">
                  <a16:creationId xmlns:a16="http://schemas.microsoft.com/office/drawing/2014/main" xmlns="" id="{27337B04-616A-674C-9919-8032AAC509D3}"/>
                </a:ext>
              </a:extLst>
            </p:cNvPr>
            <p:cNvSpPr>
              <a:spLocks/>
            </p:cNvSpPr>
            <p:nvPr/>
          </p:nvSpPr>
          <p:spPr bwMode="auto">
            <a:xfrm>
              <a:off x="3437" y="3028"/>
              <a:ext cx="22" cy="31"/>
            </a:xfrm>
            <a:custGeom>
              <a:avLst/>
              <a:gdLst>
                <a:gd name="T0" fmla="*/ 15 w 26"/>
                <a:gd name="T1" fmla="*/ 6 h 35"/>
                <a:gd name="T2" fmla="*/ 10 w 26"/>
                <a:gd name="T3" fmla="*/ 4 h 35"/>
                <a:gd name="T4" fmla="*/ 14 w 26"/>
                <a:gd name="T5" fmla="*/ 3 h 35"/>
                <a:gd name="T6" fmla="*/ 6 w 26"/>
                <a:gd name="T7" fmla="*/ 0 h 35"/>
                <a:gd name="T8" fmla="*/ 10 w 26"/>
                <a:gd name="T9" fmla="*/ 17 h 35"/>
                <a:gd name="T10" fmla="*/ 7 w 26"/>
                <a:gd name="T11" fmla="*/ 16 h 35"/>
                <a:gd name="T12" fmla="*/ 12 w 26"/>
                <a:gd name="T13" fmla="*/ 22 h 35"/>
                <a:gd name="T14" fmla="*/ 6 w 26"/>
                <a:gd name="T15" fmla="*/ 22 h 35"/>
                <a:gd name="T16" fmla="*/ 8 w 26"/>
                <a:gd name="T17" fmla="*/ 26 h 35"/>
                <a:gd name="T18" fmla="*/ 11 w 26"/>
                <a:gd name="T19" fmla="*/ 26 h 35"/>
                <a:gd name="T20" fmla="*/ 10 w 26"/>
                <a:gd name="T21" fmla="*/ 26 h 35"/>
                <a:gd name="T22" fmla="*/ 11 w 26"/>
                <a:gd name="T23" fmla="*/ 26 h 35"/>
                <a:gd name="T24" fmla="*/ 11 w 26"/>
                <a:gd name="T25" fmla="*/ 29 h 35"/>
                <a:gd name="T26" fmla="*/ 10 w 26"/>
                <a:gd name="T27" fmla="*/ 28 h 35"/>
                <a:gd name="T28" fmla="*/ 12 w 26"/>
                <a:gd name="T29" fmla="*/ 30 h 35"/>
                <a:gd name="T30" fmla="*/ 8 w 26"/>
                <a:gd name="T31" fmla="*/ 30 h 35"/>
                <a:gd name="T32" fmla="*/ 14 w 26"/>
                <a:gd name="T33" fmla="*/ 35 h 35"/>
                <a:gd name="T34" fmla="*/ 18 w 26"/>
                <a:gd name="T35" fmla="*/ 35 h 35"/>
                <a:gd name="T36" fmla="*/ 15 w 26"/>
                <a:gd name="T37" fmla="*/ 31 h 35"/>
                <a:gd name="T38" fmla="*/ 14 w 26"/>
                <a:gd name="T39" fmla="*/ 31 h 35"/>
                <a:gd name="T40" fmla="*/ 13 w 26"/>
                <a:gd name="T41" fmla="*/ 29 h 35"/>
                <a:gd name="T42" fmla="*/ 18 w 26"/>
                <a:gd name="T43" fmla="*/ 31 h 35"/>
                <a:gd name="T44" fmla="*/ 22 w 26"/>
                <a:gd name="T45" fmla="*/ 27 h 35"/>
                <a:gd name="T46" fmla="*/ 23 w 26"/>
                <a:gd name="T47" fmla="*/ 27 h 35"/>
                <a:gd name="T48" fmla="*/ 21 w 26"/>
                <a:gd name="T49" fmla="*/ 26 h 35"/>
                <a:gd name="T50" fmla="*/ 18 w 26"/>
                <a:gd name="T51" fmla="*/ 26 h 35"/>
                <a:gd name="T52" fmla="*/ 12 w 26"/>
                <a:gd name="T53" fmla="*/ 25 h 35"/>
                <a:gd name="T54" fmla="*/ 12 w 26"/>
                <a:gd name="T55" fmla="*/ 24 h 35"/>
                <a:gd name="T56" fmla="*/ 17 w 26"/>
                <a:gd name="T57" fmla="*/ 25 h 35"/>
                <a:gd name="T58" fmla="*/ 15 w 26"/>
                <a:gd name="T59" fmla="*/ 24 h 35"/>
                <a:gd name="T60" fmla="*/ 21 w 26"/>
                <a:gd name="T61" fmla="*/ 23 h 35"/>
                <a:gd name="T62" fmla="*/ 15 w 26"/>
                <a:gd name="T63" fmla="*/ 22 h 35"/>
                <a:gd name="T64" fmla="*/ 15 w 26"/>
                <a:gd name="T65" fmla="*/ 16 h 35"/>
                <a:gd name="T66" fmla="*/ 18 w 26"/>
                <a:gd name="T67" fmla="*/ 17 h 35"/>
                <a:gd name="T68" fmla="*/ 14 w 26"/>
                <a:gd name="T69" fmla="*/ 15 h 35"/>
                <a:gd name="T70" fmla="*/ 16 w 26"/>
                <a:gd name="T71" fmla="*/ 11 h 35"/>
                <a:gd name="T72" fmla="*/ 13 w 26"/>
                <a:gd name="T73" fmla="*/ 11 h 35"/>
                <a:gd name="T74" fmla="*/ 14 w 26"/>
                <a:gd name="T75" fmla="*/ 7 h 35"/>
                <a:gd name="T76" fmla="*/ 14 w 26"/>
                <a:gd name="T77" fmla="*/ 7 h 35"/>
                <a:gd name="T78" fmla="*/ 8 w 26"/>
                <a:gd name="T79" fmla="*/ 5 h 35"/>
                <a:gd name="T80" fmla="*/ 15 w 26"/>
                <a:gd name="T81" fmla="*/ 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6" h="35">
                  <a:moveTo>
                    <a:pt x="15" y="6"/>
                  </a:moveTo>
                  <a:cubicBezTo>
                    <a:pt x="10" y="4"/>
                    <a:pt x="10" y="4"/>
                    <a:pt x="10" y="4"/>
                  </a:cubicBezTo>
                  <a:cubicBezTo>
                    <a:pt x="13" y="4"/>
                    <a:pt x="10" y="2"/>
                    <a:pt x="14" y="3"/>
                  </a:cubicBezTo>
                  <a:cubicBezTo>
                    <a:pt x="8" y="2"/>
                    <a:pt x="14" y="0"/>
                    <a:pt x="6" y="0"/>
                  </a:cubicBezTo>
                  <a:cubicBezTo>
                    <a:pt x="8" y="5"/>
                    <a:pt x="3" y="11"/>
                    <a:pt x="10" y="17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13" y="19"/>
                    <a:pt x="0" y="19"/>
                    <a:pt x="12" y="22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4" y="23"/>
                    <a:pt x="15" y="25"/>
                    <a:pt x="8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3" y="27"/>
                    <a:pt x="13" y="28"/>
                    <a:pt x="11" y="29"/>
                  </a:cubicBezTo>
                  <a:cubicBezTo>
                    <a:pt x="9" y="29"/>
                    <a:pt x="10" y="28"/>
                    <a:pt x="10" y="28"/>
                  </a:cubicBezTo>
                  <a:cubicBezTo>
                    <a:pt x="8" y="28"/>
                    <a:pt x="12" y="29"/>
                    <a:pt x="12" y="30"/>
                  </a:cubicBezTo>
                  <a:cubicBezTo>
                    <a:pt x="10" y="30"/>
                    <a:pt x="9" y="30"/>
                    <a:pt x="8" y="30"/>
                  </a:cubicBezTo>
                  <a:cubicBezTo>
                    <a:pt x="11" y="32"/>
                    <a:pt x="4" y="32"/>
                    <a:pt x="14" y="35"/>
                  </a:cubicBezTo>
                  <a:cubicBezTo>
                    <a:pt x="15" y="35"/>
                    <a:pt x="17" y="34"/>
                    <a:pt x="18" y="35"/>
                  </a:cubicBezTo>
                  <a:cubicBezTo>
                    <a:pt x="21" y="34"/>
                    <a:pt x="17" y="32"/>
                    <a:pt x="15" y="31"/>
                  </a:cubicBezTo>
                  <a:cubicBezTo>
                    <a:pt x="14" y="31"/>
                    <a:pt x="14" y="31"/>
                    <a:pt x="14" y="31"/>
                  </a:cubicBezTo>
                  <a:cubicBezTo>
                    <a:pt x="5" y="30"/>
                    <a:pt x="17" y="31"/>
                    <a:pt x="13" y="29"/>
                  </a:cubicBezTo>
                  <a:cubicBezTo>
                    <a:pt x="16" y="29"/>
                    <a:pt x="16" y="30"/>
                    <a:pt x="18" y="31"/>
                  </a:cubicBezTo>
                  <a:cubicBezTo>
                    <a:pt x="26" y="29"/>
                    <a:pt x="13" y="28"/>
                    <a:pt x="22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7"/>
                    <a:pt x="22" y="26"/>
                    <a:pt x="21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7" y="26"/>
                    <a:pt x="13" y="25"/>
                    <a:pt x="12" y="25"/>
                  </a:cubicBezTo>
                  <a:cubicBezTo>
                    <a:pt x="16" y="25"/>
                    <a:pt x="10" y="24"/>
                    <a:pt x="12" y="24"/>
                  </a:cubicBezTo>
                  <a:cubicBezTo>
                    <a:pt x="15" y="24"/>
                    <a:pt x="15" y="25"/>
                    <a:pt x="17" y="25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4" y="23"/>
                    <a:pt x="19" y="23"/>
                    <a:pt x="21" y="23"/>
                  </a:cubicBezTo>
                  <a:cubicBezTo>
                    <a:pt x="18" y="22"/>
                    <a:pt x="19" y="23"/>
                    <a:pt x="15" y="22"/>
                  </a:cubicBezTo>
                  <a:cubicBezTo>
                    <a:pt x="20" y="22"/>
                    <a:pt x="18" y="18"/>
                    <a:pt x="15" y="16"/>
                  </a:cubicBezTo>
                  <a:cubicBezTo>
                    <a:pt x="15" y="16"/>
                    <a:pt x="19" y="16"/>
                    <a:pt x="18" y="17"/>
                  </a:cubicBezTo>
                  <a:cubicBezTo>
                    <a:pt x="19" y="17"/>
                    <a:pt x="17" y="15"/>
                    <a:pt x="14" y="15"/>
                  </a:cubicBezTo>
                  <a:cubicBezTo>
                    <a:pt x="12" y="14"/>
                    <a:pt x="14" y="12"/>
                    <a:pt x="16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9" y="10"/>
                    <a:pt x="17" y="9"/>
                    <a:pt x="14" y="7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7" y="6"/>
                    <a:pt x="8" y="5"/>
                  </a:cubicBezTo>
                  <a:cubicBezTo>
                    <a:pt x="12" y="5"/>
                    <a:pt x="11" y="6"/>
                    <a:pt x="15" y="6"/>
                  </a:cubicBezTo>
                  <a:close/>
                </a:path>
              </a:pathLst>
            </a:custGeom>
            <a:solidFill>
              <a:srgbClr val="A0EA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711" name="Freeform 1658">
              <a:extLst>
                <a:ext uri="{FF2B5EF4-FFF2-40B4-BE49-F238E27FC236}">
                  <a16:creationId xmlns:a16="http://schemas.microsoft.com/office/drawing/2014/main" xmlns="" id="{F228DD10-10FC-294A-9521-367C8FFD22CF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1" y="3027"/>
              <a:ext cx="7" cy="1"/>
            </a:xfrm>
            <a:custGeom>
              <a:avLst/>
              <a:gdLst>
                <a:gd name="T0" fmla="*/ 3 w 8"/>
                <a:gd name="T1" fmla="*/ 1 h 2"/>
                <a:gd name="T2" fmla="*/ 7 w 8"/>
                <a:gd name="T3" fmla="*/ 2 h 2"/>
                <a:gd name="T4" fmla="*/ 1 w 8"/>
                <a:gd name="T5" fmla="*/ 1 h 2"/>
                <a:gd name="T6" fmla="*/ 2 w 8"/>
                <a:gd name="T7" fmla="*/ 2 h 2"/>
                <a:gd name="T8" fmla="*/ 3 w 8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">
                  <a:moveTo>
                    <a:pt x="3" y="1"/>
                  </a:moveTo>
                  <a:cubicBezTo>
                    <a:pt x="7" y="2"/>
                    <a:pt x="7" y="2"/>
                    <a:pt x="7" y="2"/>
                  </a:cubicBezTo>
                  <a:cubicBezTo>
                    <a:pt x="8" y="1"/>
                    <a:pt x="3" y="0"/>
                    <a:pt x="1" y="1"/>
                  </a:cubicBezTo>
                  <a:cubicBezTo>
                    <a:pt x="1" y="1"/>
                    <a:pt x="0" y="2"/>
                    <a:pt x="2" y="2"/>
                  </a:cubicBezTo>
                  <a:cubicBezTo>
                    <a:pt x="2" y="2"/>
                    <a:pt x="4" y="2"/>
                    <a:pt x="3" y="1"/>
                  </a:cubicBezTo>
                  <a:close/>
                </a:path>
              </a:pathLst>
            </a:custGeom>
            <a:solidFill>
              <a:srgbClr val="A0EA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712" name="Freeform 1659">
              <a:extLst>
                <a:ext uri="{FF2B5EF4-FFF2-40B4-BE49-F238E27FC236}">
                  <a16:creationId xmlns:a16="http://schemas.microsoft.com/office/drawing/2014/main" xmlns="" id="{45C627FF-C20C-1648-9519-26B9FEC38E43}"/>
                </a:ext>
              </a:extLst>
            </p:cNvPr>
            <p:cNvSpPr>
              <a:spLocks/>
            </p:cNvSpPr>
            <p:nvPr/>
          </p:nvSpPr>
          <p:spPr bwMode="auto">
            <a:xfrm>
              <a:off x="3435" y="3012"/>
              <a:ext cx="16" cy="16"/>
            </a:xfrm>
            <a:custGeom>
              <a:avLst/>
              <a:gdLst>
                <a:gd name="T0" fmla="*/ 10 w 19"/>
                <a:gd name="T1" fmla="*/ 6 h 18"/>
                <a:gd name="T2" fmla="*/ 7 w 19"/>
                <a:gd name="T3" fmla="*/ 6 h 18"/>
                <a:gd name="T4" fmla="*/ 5 w 19"/>
                <a:gd name="T5" fmla="*/ 13 h 18"/>
                <a:gd name="T6" fmla="*/ 12 w 19"/>
                <a:gd name="T7" fmla="*/ 15 h 18"/>
                <a:gd name="T8" fmla="*/ 7 w 19"/>
                <a:gd name="T9" fmla="*/ 15 h 18"/>
                <a:gd name="T10" fmla="*/ 12 w 19"/>
                <a:gd name="T11" fmla="*/ 17 h 18"/>
                <a:gd name="T12" fmla="*/ 10 w 19"/>
                <a:gd name="T13" fmla="*/ 16 h 18"/>
                <a:gd name="T14" fmla="*/ 13 w 19"/>
                <a:gd name="T15" fmla="*/ 16 h 18"/>
                <a:gd name="T16" fmla="*/ 12 w 19"/>
                <a:gd name="T17" fmla="*/ 15 h 18"/>
                <a:gd name="T18" fmla="*/ 15 w 19"/>
                <a:gd name="T19" fmla="*/ 15 h 18"/>
                <a:gd name="T20" fmla="*/ 9 w 19"/>
                <a:gd name="T21" fmla="*/ 12 h 18"/>
                <a:gd name="T22" fmla="*/ 15 w 19"/>
                <a:gd name="T23" fmla="*/ 12 h 18"/>
                <a:gd name="T24" fmla="*/ 17 w 19"/>
                <a:gd name="T25" fmla="*/ 9 h 18"/>
                <a:gd name="T26" fmla="*/ 15 w 19"/>
                <a:gd name="T27" fmla="*/ 10 h 18"/>
                <a:gd name="T28" fmla="*/ 11 w 19"/>
                <a:gd name="T29" fmla="*/ 10 h 18"/>
                <a:gd name="T30" fmla="*/ 17 w 19"/>
                <a:gd name="T31" fmla="*/ 9 h 18"/>
                <a:gd name="T32" fmla="*/ 14 w 19"/>
                <a:gd name="T33" fmla="*/ 3 h 18"/>
                <a:gd name="T34" fmla="*/ 7 w 19"/>
                <a:gd name="T35" fmla="*/ 2 h 18"/>
                <a:gd name="T36" fmla="*/ 12 w 19"/>
                <a:gd name="T37" fmla="*/ 2 h 18"/>
                <a:gd name="T38" fmla="*/ 14 w 19"/>
                <a:gd name="T39" fmla="*/ 1 h 18"/>
                <a:gd name="T40" fmla="*/ 4 w 19"/>
                <a:gd name="T41" fmla="*/ 0 h 18"/>
                <a:gd name="T42" fmla="*/ 10 w 19"/>
                <a:gd name="T43" fmla="*/ 6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9" h="18">
                  <a:moveTo>
                    <a:pt x="10" y="6"/>
                  </a:moveTo>
                  <a:cubicBezTo>
                    <a:pt x="7" y="6"/>
                    <a:pt x="7" y="6"/>
                    <a:pt x="7" y="6"/>
                  </a:cubicBezTo>
                  <a:cubicBezTo>
                    <a:pt x="7" y="9"/>
                    <a:pt x="9" y="12"/>
                    <a:pt x="5" y="13"/>
                  </a:cubicBezTo>
                  <a:cubicBezTo>
                    <a:pt x="4" y="14"/>
                    <a:pt x="10" y="14"/>
                    <a:pt x="12" y="15"/>
                  </a:cubicBezTo>
                  <a:cubicBezTo>
                    <a:pt x="7" y="15"/>
                    <a:pt x="7" y="15"/>
                    <a:pt x="7" y="15"/>
                  </a:cubicBezTo>
                  <a:cubicBezTo>
                    <a:pt x="10" y="16"/>
                    <a:pt x="5" y="18"/>
                    <a:pt x="12" y="17"/>
                  </a:cubicBezTo>
                  <a:cubicBezTo>
                    <a:pt x="13" y="17"/>
                    <a:pt x="9" y="17"/>
                    <a:pt x="10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15" y="15"/>
                    <a:pt x="15" y="15"/>
                    <a:pt x="15" y="15"/>
                  </a:cubicBezTo>
                  <a:cubicBezTo>
                    <a:pt x="19" y="14"/>
                    <a:pt x="6" y="14"/>
                    <a:pt x="9" y="12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15" y="11"/>
                    <a:pt x="13" y="10"/>
                    <a:pt x="17" y="9"/>
                  </a:cubicBezTo>
                  <a:cubicBezTo>
                    <a:pt x="17" y="9"/>
                    <a:pt x="14" y="9"/>
                    <a:pt x="15" y="10"/>
                  </a:cubicBezTo>
                  <a:cubicBezTo>
                    <a:pt x="15" y="10"/>
                    <a:pt x="12" y="10"/>
                    <a:pt x="11" y="10"/>
                  </a:cubicBezTo>
                  <a:cubicBezTo>
                    <a:pt x="6" y="8"/>
                    <a:pt x="14" y="10"/>
                    <a:pt x="17" y="9"/>
                  </a:cubicBezTo>
                  <a:cubicBezTo>
                    <a:pt x="13" y="7"/>
                    <a:pt x="9" y="4"/>
                    <a:pt x="14" y="3"/>
                  </a:cubicBezTo>
                  <a:cubicBezTo>
                    <a:pt x="11" y="4"/>
                    <a:pt x="7" y="3"/>
                    <a:pt x="7" y="2"/>
                  </a:cubicBezTo>
                  <a:cubicBezTo>
                    <a:pt x="9" y="1"/>
                    <a:pt x="11" y="2"/>
                    <a:pt x="12" y="2"/>
                  </a:cubicBezTo>
                  <a:cubicBezTo>
                    <a:pt x="13" y="2"/>
                    <a:pt x="15" y="1"/>
                    <a:pt x="14" y="1"/>
                  </a:cubicBezTo>
                  <a:cubicBezTo>
                    <a:pt x="11" y="2"/>
                    <a:pt x="6" y="1"/>
                    <a:pt x="4" y="0"/>
                  </a:cubicBezTo>
                  <a:cubicBezTo>
                    <a:pt x="0" y="2"/>
                    <a:pt x="11" y="4"/>
                    <a:pt x="10" y="6"/>
                  </a:cubicBezTo>
                  <a:close/>
                </a:path>
              </a:pathLst>
            </a:custGeom>
            <a:solidFill>
              <a:srgbClr val="A0EA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713" name="Freeform 1660">
              <a:extLst>
                <a:ext uri="{FF2B5EF4-FFF2-40B4-BE49-F238E27FC236}">
                  <a16:creationId xmlns:a16="http://schemas.microsoft.com/office/drawing/2014/main" xmlns="" id="{26E2A326-E701-6949-B2C6-F2947B14F667}"/>
                </a:ext>
              </a:extLst>
            </p:cNvPr>
            <p:cNvSpPr>
              <a:spLocks/>
            </p:cNvSpPr>
            <p:nvPr/>
          </p:nvSpPr>
          <p:spPr bwMode="auto">
            <a:xfrm>
              <a:off x="3439" y="3016"/>
              <a:ext cx="2" cy="1"/>
            </a:xfrm>
            <a:custGeom>
              <a:avLst/>
              <a:gdLst>
                <a:gd name="T0" fmla="*/ 0 w 2"/>
                <a:gd name="T1" fmla="*/ 1 h 1"/>
                <a:gd name="T2" fmla="*/ 2 w 2"/>
                <a:gd name="T3" fmla="*/ 1 h 1"/>
                <a:gd name="T4" fmla="*/ 2 w 2"/>
                <a:gd name="T5" fmla="*/ 0 h 1"/>
                <a:gd name="T6" fmla="*/ 0 w 2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">
                  <a:moveTo>
                    <a:pt x="0" y="1"/>
                  </a:moveTo>
                  <a:lnTo>
                    <a:pt x="2" y="1"/>
                  </a:lnTo>
                  <a:lnTo>
                    <a:pt x="2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A0EA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714" name="Freeform 1661">
              <a:extLst>
                <a:ext uri="{FF2B5EF4-FFF2-40B4-BE49-F238E27FC236}">
                  <a16:creationId xmlns:a16="http://schemas.microsoft.com/office/drawing/2014/main" xmlns="" id="{1D3AAFFC-6EB6-7B42-A99C-52A9EFC602FC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9" y="2666"/>
              <a:ext cx="12" cy="135"/>
            </a:xfrm>
            <a:custGeom>
              <a:avLst/>
              <a:gdLst>
                <a:gd name="T0" fmla="*/ 4 w 14"/>
                <a:gd name="T1" fmla="*/ 5 h 156"/>
                <a:gd name="T2" fmla="*/ 2 w 14"/>
                <a:gd name="T3" fmla="*/ 81 h 156"/>
                <a:gd name="T4" fmla="*/ 0 w 14"/>
                <a:gd name="T5" fmla="*/ 150 h 156"/>
                <a:gd name="T6" fmla="*/ 5 w 14"/>
                <a:gd name="T7" fmla="*/ 156 h 156"/>
                <a:gd name="T8" fmla="*/ 10 w 14"/>
                <a:gd name="T9" fmla="*/ 150 h 156"/>
                <a:gd name="T10" fmla="*/ 12 w 14"/>
                <a:gd name="T11" fmla="*/ 82 h 156"/>
                <a:gd name="T12" fmla="*/ 14 w 14"/>
                <a:gd name="T13" fmla="*/ 5 h 156"/>
                <a:gd name="T14" fmla="*/ 9 w 14"/>
                <a:gd name="T15" fmla="*/ 0 h 156"/>
                <a:gd name="T16" fmla="*/ 4 w 14"/>
                <a:gd name="T17" fmla="*/ 5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156">
                  <a:moveTo>
                    <a:pt x="4" y="5"/>
                  </a:moveTo>
                  <a:cubicBezTo>
                    <a:pt x="2" y="81"/>
                    <a:pt x="2" y="81"/>
                    <a:pt x="2" y="81"/>
                  </a:cubicBezTo>
                  <a:cubicBezTo>
                    <a:pt x="0" y="150"/>
                    <a:pt x="0" y="150"/>
                    <a:pt x="0" y="150"/>
                  </a:cubicBezTo>
                  <a:cubicBezTo>
                    <a:pt x="0" y="153"/>
                    <a:pt x="2" y="156"/>
                    <a:pt x="5" y="156"/>
                  </a:cubicBezTo>
                  <a:cubicBezTo>
                    <a:pt x="7" y="156"/>
                    <a:pt x="10" y="153"/>
                    <a:pt x="10" y="150"/>
                  </a:cubicBezTo>
                  <a:cubicBezTo>
                    <a:pt x="12" y="82"/>
                    <a:pt x="12" y="82"/>
                    <a:pt x="12" y="82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4" y="3"/>
                    <a:pt x="12" y="0"/>
                    <a:pt x="9" y="0"/>
                  </a:cubicBezTo>
                  <a:cubicBezTo>
                    <a:pt x="6" y="0"/>
                    <a:pt x="4" y="3"/>
                    <a:pt x="4" y="5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</p:grpSp>
      <p:grpSp>
        <p:nvGrpSpPr>
          <p:cNvPr id="1715" name="Group 1664">
            <a:extLst>
              <a:ext uri="{FF2B5EF4-FFF2-40B4-BE49-F238E27FC236}">
                <a16:creationId xmlns:a16="http://schemas.microsoft.com/office/drawing/2014/main" xmlns="" id="{2B1BFAEC-6DD2-5442-815E-B5A7CD6F7DFD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286126" y="4072468"/>
            <a:ext cx="2870199" cy="2823633"/>
            <a:chOff x="1920" y="1924"/>
            <a:chExt cx="1356" cy="1334"/>
          </a:xfrm>
        </p:grpSpPr>
        <p:grpSp>
          <p:nvGrpSpPr>
            <p:cNvPr id="1716" name="Group 1865">
              <a:extLst>
                <a:ext uri="{FF2B5EF4-FFF2-40B4-BE49-F238E27FC236}">
                  <a16:creationId xmlns:a16="http://schemas.microsoft.com/office/drawing/2014/main" xmlns="" id="{1D1BD157-14B0-5747-ACA5-021DEC9BC36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20" y="3045"/>
              <a:ext cx="919" cy="213"/>
              <a:chOff x="2220" y="3045"/>
              <a:chExt cx="919" cy="213"/>
            </a:xfrm>
          </p:grpSpPr>
          <p:sp>
            <p:nvSpPr>
              <p:cNvPr id="2162" name="Freeform 1665">
                <a:extLst>
                  <a:ext uri="{FF2B5EF4-FFF2-40B4-BE49-F238E27FC236}">
                    <a16:creationId xmlns:a16="http://schemas.microsoft.com/office/drawing/2014/main" xmlns="" id="{B4FF38DB-6CC3-7048-8D01-5BD294786A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20" y="3045"/>
                <a:ext cx="919" cy="213"/>
              </a:xfrm>
              <a:custGeom>
                <a:avLst/>
                <a:gdLst>
                  <a:gd name="T0" fmla="*/ 42 w 1018"/>
                  <a:gd name="T1" fmla="*/ 68 h 236"/>
                  <a:gd name="T2" fmla="*/ 21 w 1018"/>
                  <a:gd name="T3" fmla="*/ 142 h 236"/>
                  <a:gd name="T4" fmla="*/ 0 w 1018"/>
                  <a:gd name="T5" fmla="*/ 223 h 236"/>
                  <a:gd name="T6" fmla="*/ 290 w 1018"/>
                  <a:gd name="T7" fmla="*/ 223 h 236"/>
                  <a:gd name="T8" fmla="*/ 798 w 1018"/>
                  <a:gd name="T9" fmla="*/ 226 h 236"/>
                  <a:gd name="T10" fmla="*/ 1018 w 1018"/>
                  <a:gd name="T11" fmla="*/ 229 h 236"/>
                  <a:gd name="T12" fmla="*/ 1001 w 1018"/>
                  <a:gd name="T13" fmla="*/ 172 h 236"/>
                  <a:gd name="T14" fmla="*/ 992 w 1018"/>
                  <a:gd name="T15" fmla="*/ 123 h 236"/>
                  <a:gd name="T16" fmla="*/ 945 w 1018"/>
                  <a:gd name="T17" fmla="*/ 25 h 236"/>
                  <a:gd name="T18" fmla="*/ 793 w 1018"/>
                  <a:gd name="T19" fmla="*/ 39 h 236"/>
                  <a:gd name="T20" fmla="*/ 584 w 1018"/>
                  <a:gd name="T21" fmla="*/ 29 h 236"/>
                  <a:gd name="T22" fmla="*/ 162 w 1018"/>
                  <a:gd name="T23" fmla="*/ 6 h 236"/>
                  <a:gd name="T24" fmla="*/ 45 w 1018"/>
                  <a:gd name="T25" fmla="*/ 7 h 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18" h="236">
                    <a:moveTo>
                      <a:pt x="42" y="68"/>
                    </a:moveTo>
                    <a:cubicBezTo>
                      <a:pt x="38" y="89"/>
                      <a:pt x="32" y="119"/>
                      <a:pt x="21" y="142"/>
                    </a:cubicBezTo>
                    <a:cubicBezTo>
                      <a:pt x="16" y="153"/>
                      <a:pt x="1" y="222"/>
                      <a:pt x="0" y="223"/>
                    </a:cubicBezTo>
                    <a:cubicBezTo>
                      <a:pt x="89" y="236"/>
                      <a:pt x="193" y="223"/>
                      <a:pt x="290" y="223"/>
                    </a:cubicBezTo>
                    <a:cubicBezTo>
                      <a:pt x="460" y="223"/>
                      <a:pt x="628" y="226"/>
                      <a:pt x="798" y="226"/>
                    </a:cubicBezTo>
                    <a:cubicBezTo>
                      <a:pt x="868" y="226"/>
                      <a:pt x="949" y="233"/>
                      <a:pt x="1018" y="229"/>
                    </a:cubicBezTo>
                    <a:cubicBezTo>
                      <a:pt x="1017" y="218"/>
                      <a:pt x="1004" y="184"/>
                      <a:pt x="1001" y="172"/>
                    </a:cubicBezTo>
                    <a:cubicBezTo>
                      <a:pt x="998" y="156"/>
                      <a:pt x="995" y="139"/>
                      <a:pt x="992" y="123"/>
                    </a:cubicBezTo>
                    <a:cubicBezTo>
                      <a:pt x="985" y="87"/>
                      <a:pt x="999" y="20"/>
                      <a:pt x="945" y="25"/>
                    </a:cubicBezTo>
                    <a:cubicBezTo>
                      <a:pt x="895" y="30"/>
                      <a:pt x="844" y="38"/>
                      <a:pt x="793" y="39"/>
                    </a:cubicBezTo>
                    <a:cubicBezTo>
                      <a:pt x="723" y="39"/>
                      <a:pt x="654" y="32"/>
                      <a:pt x="584" y="29"/>
                    </a:cubicBezTo>
                    <a:cubicBezTo>
                      <a:pt x="443" y="25"/>
                      <a:pt x="303" y="11"/>
                      <a:pt x="162" y="6"/>
                    </a:cubicBezTo>
                    <a:cubicBezTo>
                      <a:pt x="124" y="5"/>
                      <a:pt x="81" y="0"/>
                      <a:pt x="45" y="7"/>
                    </a:cubicBezTo>
                  </a:path>
                </a:pathLst>
              </a:custGeom>
              <a:solidFill>
                <a:srgbClr val="67BF5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63" name="Freeform 1666">
                <a:extLst>
                  <a:ext uri="{FF2B5EF4-FFF2-40B4-BE49-F238E27FC236}">
                    <a16:creationId xmlns:a16="http://schemas.microsoft.com/office/drawing/2014/main" xmlns="" id="{FACA173A-125A-AB46-B96B-ECE677FAE2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17" y="3194"/>
                <a:ext cx="4" cy="2"/>
              </a:xfrm>
              <a:custGeom>
                <a:avLst/>
                <a:gdLst>
                  <a:gd name="T0" fmla="*/ 4 w 4"/>
                  <a:gd name="T1" fmla="*/ 1 h 2"/>
                  <a:gd name="T2" fmla="*/ 1 w 4"/>
                  <a:gd name="T3" fmla="*/ 0 h 2"/>
                  <a:gd name="T4" fmla="*/ 0 w 4"/>
                  <a:gd name="T5" fmla="*/ 2 h 2"/>
                  <a:gd name="T6" fmla="*/ 4 w 4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2">
                    <a:moveTo>
                      <a:pt x="4" y="1"/>
                    </a:moveTo>
                    <a:lnTo>
                      <a:pt x="1" y="0"/>
                    </a:lnTo>
                    <a:lnTo>
                      <a:pt x="0" y="2"/>
                    </a:lnTo>
                    <a:lnTo>
                      <a:pt x="4" y="1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64" name="Freeform 1667">
                <a:extLst>
                  <a:ext uri="{FF2B5EF4-FFF2-40B4-BE49-F238E27FC236}">
                    <a16:creationId xmlns:a16="http://schemas.microsoft.com/office/drawing/2014/main" xmlns="" id="{2E0E3227-81E4-F645-896C-9CE6C4839E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04" y="3183"/>
                <a:ext cx="14" cy="14"/>
              </a:xfrm>
              <a:custGeom>
                <a:avLst/>
                <a:gdLst>
                  <a:gd name="T0" fmla="*/ 6 w 16"/>
                  <a:gd name="T1" fmla="*/ 0 h 16"/>
                  <a:gd name="T2" fmla="*/ 1 w 16"/>
                  <a:gd name="T3" fmla="*/ 1 h 16"/>
                  <a:gd name="T4" fmla="*/ 7 w 16"/>
                  <a:gd name="T5" fmla="*/ 16 h 16"/>
                  <a:gd name="T6" fmla="*/ 15 w 16"/>
                  <a:gd name="T7" fmla="*/ 7 h 16"/>
                  <a:gd name="T8" fmla="*/ 8 w 16"/>
                  <a:gd name="T9" fmla="*/ 10 h 16"/>
                  <a:gd name="T10" fmla="*/ 13 w 16"/>
                  <a:gd name="T11" fmla="*/ 4 h 16"/>
                  <a:gd name="T12" fmla="*/ 6 w 16"/>
                  <a:gd name="T13" fmla="*/ 5 h 16"/>
                  <a:gd name="T14" fmla="*/ 6 w 16"/>
                  <a:gd name="T15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" h="16">
                    <a:moveTo>
                      <a:pt x="6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4" y="12"/>
                      <a:pt x="0" y="9"/>
                      <a:pt x="7" y="16"/>
                    </a:cubicBezTo>
                    <a:cubicBezTo>
                      <a:pt x="10" y="15"/>
                      <a:pt x="16" y="11"/>
                      <a:pt x="15" y="7"/>
                    </a:cubicBezTo>
                    <a:cubicBezTo>
                      <a:pt x="13" y="7"/>
                      <a:pt x="10" y="11"/>
                      <a:pt x="8" y="10"/>
                    </a:cubicBezTo>
                    <a:cubicBezTo>
                      <a:pt x="9" y="7"/>
                      <a:pt x="12" y="7"/>
                      <a:pt x="13" y="4"/>
                    </a:cubicBezTo>
                    <a:cubicBezTo>
                      <a:pt x="9" y="0"/>
                      <a:pt x="10" y="6"/>
                      <a:pt x="6" y="5"/>
                    </a:cubicBez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65" name="Freeform 1668">
                <a:extLst>
                  <a:ext uri="{FF2B5EF4-FFF2-40B4-BE49-F238E27FC236}">
                    <a16:creationId xmlns:a16="http://schemas.microsoft.com/office/drawing/2014/main" xmlns="" id="{952585F6-A0FD-8B48-844D-FB0883BF9D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02" y="3187"/>
                <a:ext cx="3" cy="5"/>
              </a:xfrm>
              <a:custGeom>
                <a:avLst/>
                <a:gdLst>
                  <a:gd name="T0" fmla="*/ 2 w 3"/>
                  <a:gd name="T1" fmla="*/ 5 h 5"/>
                  <a:gd name="T2" fmla="*/ 3 w 3"/>
                  <a:gd name="T3" fmla="*/ 0 h 5"/>
                  <a:gd name="T4" fmla="*/ 2 w 3"/>
                  <a:gd name="T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5">
                    <a:moveTo>
                      <a:pt x="2" y="5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3" y="2"/>
                      <a:pt x="0" y="4"/>
                      <a:pt x="2" y="5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66" name="Freeform 1669">
                <a:extLst>
                  <a:ext uri="{FF2B5EF4-FFF2-40B4-BE49-F238E27FC236}">
                    <a16:creationId xmlns:a16="http://schemas.microsoft.com/office/drawing/2014/main" xmlns="" id="{A7CD248E-E4DF-9547-BBEC-71E1F88379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98" y="3189"/>
                <a:ext cx="4" cy="7"/>
              </a:xfrm>
              <a:custGeom>
                <a:avLst/>
                <a:gdLst>
                  <a:gd name="T0" fmla="*/ 3 w 4"/>
                  <a:gd name="T1" fmla="*/ 4 h 7"/>
                  <a:gd name="T2" fmla="*/ 3 w 4"/>
                  <a:gd name="T3" fmla="*/ 0 h 7"/>
                  <a:gd name="T4" fmla="*/ 0 w 4"/>
                  <a:gd name="T5" fmla="*/ 7 h 7"/>
                  <a:gd name="T6" fmla="*/ 3 w 4"/>
                  <a:gd name="T7" fmla="*/ 4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7">
                    <a:moveTo>
                      <a:pt x="3" y="4"/>
                    </a:moveTo>
                    <a:cubicBezTo>
                      <a:pt x="1" y="4"/>
                      <a:pt x="4" y="1"/>
                      <a:pt x="3" y="0"/>
                    </a:cubicBezTo>
                    <a:cubicBezTo>
                      <a:pt x="0" y="7"/>
                      <a:pt x="0" y="7"/>
                      <a:pt x="0" y="7"/>
                    </a:cubicBezTo>
                    <a:lnTo>
                      <a:pt x="3" y="4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67" name="Freeform 1670">
                <a:extLst>
                  <a:ext uri="{FF2B5EF4-FFF2-40B4-BE49-F238E27FC236}">
                    <a16:creationId xmlns:a16="http://schemas.microsoft.com/office/drawing/2014/main" xmlns="" id="{A7E6B208-3E71-2649-A7DA-CCFBA5A64B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89" y="3193"/>
                <a:ext cx="1" cy="2"/>
              </a:xfrm>
              <a:custGeom>
                <a:avLst/>
                <a:gdLst>
                  <a:gd name="T0" fmla="*/ 1 w 1"/>
                  <a:gd name="T1" fmla="*/ 0 h 2"/>
                  <a:gd name="T2" fmla="*/ 0 w 1"/>
                  <a:gd name="T3" fmla="*/ 1 h 2"/>
                  <a:gd name="T4" fmla="*/ 1 w 1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2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68" name="Freeform 1671">
                <a:extLst>
                  <a:ext uri="{FF2B5EF4-FFF2-40B4-BE49-F238E27FC236}">
                    <a16:creationId xmlns:a16="http://schemas.microsoft.com/office/drawing/2014/main" xmlns="" id="{B338E806-82B2-864F-B204-226FB478D7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85" y="3185"/>
                <a:ext cx="11" cy="11"/>
              </a:xfrm>
              <a:custGeom>
                <a:avLst/>
                <a:gdLst>
                  <a:gd name="T0" fmla="*/ 0 w 12"/>
                  <a:gd name="T1" fmla="*/ 10 h 12"/>
                  <a:gd name="T2" fmla="*/ 5 w 12"/>
                  <a:gd name="T3" fmla="*/ 10 h 12"/>
                  <a:gd name="T4" fmla="*/ 5 w 12"/>
                  <a:gd name="T5" fmla="*/ 9 h 12"/>
                  <a:gd name="T6" fmla="*/ 7 w 12"/>
                  <a:gd name="T7" fmla="*/ 4 h 12"/>
                  <a:gd name="T8" fmla="*/ 12 w 12"/>
                  <a:gd name="T9" fmla="*/ 4 h 12"/>
                  <a:gd name="T10" fmla="*/ 9 w 12"/>
                  <a:gd name="T11" fmla="*/ 0 h 12"/>
                  <a:gd name="T12" fmla="*/ 0 w 12"/>
                  <a:gd name="T13" fmla="*/ 1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12">
                    <a:moveTo>
                      <a:pt x="0" y="10"/>
                    </a:moveTo>
                    <a:cubicBezTo>
                      <a:pt x="2" y="12"/>
                      <a:pt x="3" y="11"/>
                      <a:pt x="5" y="10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3" y="7"/>
                      <a:pt x="5" y="2"/>
                      <a:pt x="7" y="4"/>
                    </a:cubicBezTo>
                    <a:cubicBezTo>
                      <a:pt x="10" y="3"/>
                      <a:pt x="10" y="7"/>
                      <a:pt x="12" y="4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5" y="1"/>
                      <a:pt x="2" y="8"/>
                      <a:pt x="0" y="10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69" name="Freeform 1672">
                <a:extLst>
                  <a:ext uri="{FF2B5EF4-FFF2-40B4-BE49-F238E27FC236}">
                    <a16:creationId xmlns:a16="http://schemas.microsoft.com/office/drawing/2014/main" xmlns="" id="{947B6542-47CA-B746-BAAD-FE1A86EC70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90" y="3192"/>
                <a:ext cx="2" cy="1"/>
              </a:xfrm>
              <a:custGeom>
                <a:avLst/>
                <a:gdLst>
                  <a:gd name="T0" fmla="*/ 0 w 2"/>
                  <a:gd name="T1" fmla="*/ 1 h 1"/>
                  <a:gd name="T2" fmla="*/ 2 w 2"/>
                  <a:gd name="T3" fmla="*/ 1 h 1"/>
                  <a:gd name="T4" fmla="*/ 0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0" y="1"/>
                    </a:moveTo>
                    <a:cubicBezTo>
                      <a:pt x="2" y="1"/>
                      <a:pt x="2" y="1"/>
                      <a:pt x="2" y="1"/>
                    </a:cubicBezTo>
                    <a:cubicBezTo>
                      <a:pt x="1" y="0"/>
                      <a:pt x="1" y="0"/>
                      <a:pt x="0" y="1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70" name="Freeform 1673">
                <a:extLst>
                  <a:ext uri="{FF2B5EF4-FFF2-40B4-BE49-F238E27FC236}">
                    <a16:creationId xmlns:a16="http://schemas.microsoft.com/office/drawing/2014/main" xmlns="" id="{E265AB87-AEFB-C44D-BA99-BE5B009F7C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96" y="3190"/>
                <a:ext cx="2" cy="3"/>
              </a:xfrm>
              <a:custGeom>
                <a:avLst/>
                <a:gdLst>
                  <a:gd name="T0" fmla="*/ 0 w 2"/>
                  <a:gd name="T1" fmla="*/ 3 h 3"/>
                  <a:gd name="T2" fmla="*/ 2 w 2"/>
                  <a:gd name="T3" fmla="*/ 2 h 3"/>
                  <a:gd name="T4" fmla="*/ 2 w 2"/>
                  <a:gd name="T5" fmla="*/ 0 h 3"/>
                  <a:gd name="T6" fmla="*/ 0 w 2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3">
                    <a:moveTo>
                      <a:pt x="0" y="3"/>
                    </a:moveTo>
                    <a:lnTo>
                      <a:pt x="2" y="2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71" name="Freeform 1674">
                <a:extLst>
                  <a:ext uri="{FF2B5EF4-FFF2-40B4-BE49-F238E27FC236}">
                    <a16:creationId xmlns:a16="http://schemas.microsoft.com/office/drawing/2014/main" xmlns="" id="{B8E8A590-8429-6A4E-9298-C488DED8A2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72" y="3183"/>
                <a:ext cx="11" cy="12"/>
              </a:xfrm>
              <a:custGeom>
                <a:avLst/>
                <a:gdLst>
                  <a:gd name="T0" fmla="*/ 4 w 12"/>
                  <a:gd name="T1" fmla="*/ 12 h 13"/>
                  <a:gd name="T2" fmla="*/ 12 w 12"/>
                  <a:gd name="T3" fmla="*/ 8 h 13"/>
                  <a:gd name="T4" fmla="*/ 6 w 12"/>
                  <a:gd name="T5" fmla="*/ 0 h 13"/>
                  <a:gd name="T6" fmla="*/ 2 w 12"/>
                  <a:gd name="T7" fmla="*/ 2 h 13"/>
                  <a:gd name="T8" fmla="*/ 4 w 12"/>
                  <a:gd name="T9" fmla="*/ 12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3">
                    <a:moveTo>
                      <a:pt x="4" y="12"/>
                    </a:moveTo>
                    <a:cubicBezTo>
                      <a:pt x="5" y="6"/>
                      <a:pt x="12" y="13"/>
                      <a:pt x="12" y="8"/>
                    </a:cubicBezTo>
                    <a:cubicBezTo>
                      <a:pt x="8" y="8"/>
                      <a:pt x="5" y="3"/>
                      <a:pt x="6" y="0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0" y="4"/>
                      <a:pt x="2" y="9"/>
                      <a:pt x="4" y="12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72" name="Freeform 1675">
                <a:extLst>
                  <a:ext uri="{FF2B5EF4-FFF2-40B4-BE49-F238E27FC236}">
                    <a16:creationId xmlns:a16="http://schemas.microsoft.com/office/drawing/2014/main" xmlns="" id="{A6B6E571-4210-7A4D-A33A-6E3B199FD6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68" y="3179"/>
                <a:ext cx="1" cy="1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1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73" name="Freeform 1676">
                <a:extLst>
                  <a:ext uri="{FF2B5EF4-FFF2-40B4-BE49-F238E27FC236}">
                    <a16:creationId xmlns:a16="http://schemas.microsoft.com/office/drawing/2014/main" xmlns="" id="{7A8D88EB-C411-1D47-A92C-8FC5FD2ECE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49" y="3176"/>
                <a:ext cx="21" cy="15"/>
              </a:xfrm>
              <a:custGeom>
                <a:avLst/>
                <a:gdLst>
                  <a:gd name="T0" fmla="*/ 0 w 24"/>
                  <a:gd name="T1" fmla="*/ 15 h 17"/>
                  <a:gd name="T2" fmla="*/ 10 w 24"/>
                  <a:gd name="T3" fmla="*/ 8 h 17"/>
                  <a:gd name="T4" fmla="*/ 7 w 24"/>
                  <a:gd name="T5" fmla="*/ 13 h 17"/>
                  <a:gd name="T6" fmla="*/ 16 w 24"/>
                  <a:gd name="T7" fmla="*/ 11 h 17"/>
                  <a:gd name="T8" fmla="*/ 12 w 24"/>
                  <a:gd name="T9" fmla="*/ 16 h 17"/>
                  <a:gd name="T10" fmla="*/ 20 w 24"/>
                  <a:gd name="T11" fmla="*/ 11 h 17"/>
                  <a:gd name="T12" fmla="*/ 24 w 24"/>
                  <a:gd name="T13" fmla="*/ 15 h 17"/>
                  <a:gd name="T14" fmla="*/ 23 w 24"/>
                  <a:gd name="T15" fmla="*/ 8 h 17"/>
                  <a:gd name="T16" fmla="*/ 19 w 24"/>
                  <a:gd name="T17" fmla="*/ 9 h 17"/>
                  <a:gd name="T18" fmla="*/ 21 w 24"/>
                  <a:gd name="T19" fmla="*/ 5 h 17"/>
                  <a:gd name="T20" fmla="*/ 8 w 24"/>
                  <a:gd name="T21" fmla="*/ 0 h 17"/>
                  <a:gd name="T22" fmla="*/ 0 w 24"/>
                  <a:gd name="T23" fmla="*/ 15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4" h="17">
                    <a:moveTo>
                      <a:pt x="0" y="15"/>
                    </a:moveTo>
                    <a:cubicBezTo>
                      <a:pt x="10" y="8"/>
                      <a:pt x="10" y="8"/>
                      <a:pt x="10" y="8"/>
                    </a:cubicBezTo>
                    <a:cubicBezTo>
                      <a:pt x="9" y="10"/>
                      <a:pt x="10" y="12"/>
                      <a:pt x="7" y="13"/>
                    </a:cubicBezTo>
                    <a:cubicBezTo>
                      <a:pt x="12" y="14"/>
                      <a:pt x="12" y="10"/>
                      <a:pt x="16" y="11"/>
                    </a:cubicBezTo>
                    <a:cubicBezTo>
                      <a:pt x="17" y="17"/>
                      <a:pt x="9" y="11"/>
                      <a:pt x="12" y="16"/>
                    </a:cubicBezTo>
                    <a:cubicBezTo>
                      <a:pt x="14" y="16"/>
                      <a:pt x="18" y="16"/>
                      <a:pt x="20" y="11"/>
                    </a:cubicBezTo>
                    <a:cubicBezTo>
                      <a:pt x="24" y="15"/>
                      <a:pt x="24" y="15"/>
                      <a:pt x="24" y="15"/>
                    </a:cubicBezTo>
                    <a:cubicBezTo>
                      <a:pt x="23" y="8"/>
                      <a:pt x="23" y="8"/>
                      <a:pt x="23" y="8"/>
                    </a:cubicBezTo>
                    <a:cubicBezTo>
                      <a:pt x="21" y="6"/>
                      <a:pt x="20" y="14"/>
                      <a:pt x="19" y="9"/>
                    </a:cubicBezTo>
                    <a:cubicBezTo>
                      <a:pt x="18" y="6"/>
                      <a:pt x="20" y="5"/>
                      <a:pt x="21" y="5"/>
                    </a:cubicBezTo>
                    <a:cubicBezTo>
                      <a:pt x="18" y="6"/>
                      <a:pt x="14" y="0"/>
                      <a:pt x="8" y="0"/>
                    </a:cubicBezTo>
                    <a:cubicBezTo>
                      <a:pt x="2" y="1"/>
                      <a:pt x="4" y="12"/>
                      <a:pt x="0" y="15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74" name="Freeform 1677">
                <a:extLst>
                  <a:ext uri="{FF2B5EF4-FFF2-40B4-BE49-F238E27FC236}">
                    <a16:creationId xmlns:a16="http://schemas.microsoft.com/office/drawing/2014/main" xmlns="" id="{BD8C3BBA-4FDB-3E48-B2B3-D51F50B0C6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48" y="3180"/>
                <a:ext cx="1" cy="3"/>
              </a:xfrm>
              <a:custGeom>
                <a:avLst/>
                <a:gdLst>
                  <a:gd name="T0" fmla="*/ 1 w 1"/>
                  <a:gd name="T1" fmla="*/ 3 h 3"/>
                  <a:gd name="T2" fmla="*/ 0 w 1"/>
                  <a:gd name="T3" fmla="*/ 0 h 3"/>
                  <a:gd name="T4" fmla="*/ 0 w 1"/>
                  <a:gd name="T5" fmla="*/ 3 h 3"/>
                  <a:gd name="T6" fmla="*/ 1 w 1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3">
                    <a:moveTo>
                      <a:pt x="1" y="3"/>
                    </a:moveTo>
                    <a:lnTo>
                      <a:pt x="0" y="0"/>
                    </a:lnTo>
                    <a:lnTo>
                      <a:pt x="0" y="3"/>
                    </a:lnTo>
                    <a:lnTo>
                      <a:pt x="1" y="3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75" name="Freeform 1678">
                <a:extLst>
                  <a:ext uri="{FF2B5EF4-FFF2-40B4-BE49-F238E27FC236}">
                    <a16:creationId xmlns:a16="http://schemas.microsoft.com/office/drawing/2014/main" xmlns="" id="{9AC84828-1D47-5C4A-9146-DB1A93CC68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27" y="3175"/>
                <a:ext cx="18" cy="16"/>
              </a:xfrm>
              <a:custGeom>
                <a:avLst/>
                <a:gdLst>
                  <a:gd name="T0" fmla="*/ 12 w 20"/>
                  <a:gd name="T1" fmla="*/ 17 h 18"/>
                  <a:gd name="T2" fmla="*/ 18 w 20"/>
                  <a:gd name="T3" fmla="*/ 13 h 18"/>
                  <a:gd name="T4" fmla="*/ 19 w 20"/>
                  <a:gd name="T5" fmla="*/ 16 h 18"/>
                  <a:gd name="T6" fmla="*/ 20 w 20"/>
                  <a:gd name="T7" fmla="*/ 11 h 18"/>
                  <a:gd name="T8" fmla="*/ 11 w 20"/>
                  <a:gd name="T9" fmla="*/ 14 h 18"/>
                  <a:gd name="T10" fmla="*/ 8 w 20"/>
                  <a:gd name="T11" fmla="*/ 5 h 18"/>
                  <a:gd name="T12" fmla="*/ 13 w 20"/>
                  <a:gd name="T13" fmla="*/ 7 h 18"/>
                  <a:gd name="T14" fmla="*/ 0 w 20"/>
                  <a:gd name="T15" fmla="*/ 8 h 18"/>
                  <a:gd name="T16" fmla="*/ 3 w 20"/>
                  <a:gd name="T17" fmla="*/ 10 h 18"/>
                  <a:gd name="T18" fmla="*/ 0 w 20"/>
                  <a:gd name="T19" fmla="*/ 12 h 18"/>
                  <a:gd name="T20" fmla="*/ 12 w 20"/>
                  <a:gd name="T21" fmla="*/ 17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0" h="18">
                    <a:moveTo>
                      <a:pt x="12" y="17"/>
                    </a:moveTo>
                    <a:cubicBezTo>
                      <a:pt x="18" y="13"/>
                      <a:pt x="18" y="13"/>
                      <a:pt x="18" y="13"/>
                    </a:cubicBezTo>
                    <a:cubicBezTo>
                      <a:pt x="18" y="14"/>
                      <a:pt x="19" y="15"/>
                      <a:pt x="19" y="16"/>
                    </a:cubicBezTo>
                    <a:cubicBezTo>
                      <a:pt x="19" y="15"/>
                      <a:pt x="20" y="12"/>
                      <a:pt x="20" y="11"/>
                    </a:cubicBezTo>
                    <a:cubicBezTo>
                      <a:pt x="18" y="5"/>
                      <a:pt x="14" y="13"/>
                      <a:pt x="11" y="14"/>
                    </a:cubicBezTo>
                    <a:cubicBezTo>
                      <a:pt x="3" y="11"/>
                      <a:pt x="11" y="11"/>
                      <a:pt x="8" y="5"/>
                    </a:cubicBezTo>
                    <a:cubicBezTo>
                      <a:pt x="10" y="5"/>
                      <a:pt x="10" y="7"/>
                      <a:pt x="13" y="7"/>
                    </a:cubicBezTo>
                    <a:cubicBezTo>
                      <a:pt x="9" y="0"/>
                      <a:pt x="3" y="6"/>
                      <a:pt x="0" y="8"/>
                    </a:cubicBezTo>
                    <a:cubicBezTo>
                      <a:pt x="1" y="9"/>
                      <a:pt x="1" y="11"/>
                      <a:pt x="3" y="10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3" y="17"/>
                      <a:pt x="5" y="18"/>
                      <a:pt x="12" y="17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76" name="Freeform 1679">
                <a:extLst>
                  <a:ext uri="{FF2B5EF4-FFF2-40B4-BE49-F238E27FC236}">
                    <a16:creationId xmlns:a16="http://schemas.microsoft.com/office/drawing/2014/main" xmlns="" id="{4E91EE3A-9965-5A4A-A3CB-798755A556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44" y="3189"/>
                <a:ext cx="3" cy="3"/>
              </a:xfrm>
              <a:custGeom>
                <a:avLst/>
                <a:gdLst>
                  <a:gd name="T0" fmla="*/ 3 w 3"/>
                  <a:gd name="T1" fmla="*/ 1 h 3"/>
                  <a:gd name="T2" fmla="*/ 0 w 3"/>
                  <a:gd name="T3" fmla="*/ 0 h 3"/>
                  <a:gd name="T4" fmla="*/ 3 w 3"/>
                  <a:gd name="T5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3">
                    <a:moveTo>
                      <a:pt x="3" y="1"/>
                    </a:moveTo>
                    <a:cubicBezTo>
                      <a:pt x="1" y="2"/>
                      <a:pt x="0" y="1"/>
                      <a:pt x="0" y="0"/>
                    </a:cubicBezTo>
                    <a:cubicBezTo>
                      <a:pt x="1" y="2"/>
                      <a:pt x="1" y="3"/>
                      <a:pt x="3" y="1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77" name="Freeform 1680">
                <a:extLst>
                  <a:ext uri="{FF2B5EF4-FFF2-40B4-BE49-F238E27FC236}">
                    <a16:creationId xmlns:a16="http://schemas.microsoft.com/office/drawing/2014/main" xmlns="" id="{23E393F3-DC1B-4145-977A-C40DBE54D0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25" y="3182"/>
                <a:ext cx="2" cy="1"/>
              </a:xfrm>
              <a:custGeom>
                <a:avLst/>
                <a:gdLst>
                  <a:gd name="T0" fmla="*/ 0 w 2"/>
                  <a:gd name="T1" fmla="*/ 0 h 1"/>
                  <a:gd name="T2" fmla="*/ 2 w 2"/>
                  <a:gd name="T3" fmla="*/ 0 h 1"/>
                  <a:gd name="T4" fmla="*/ 0 w 2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0" y="0"/>
                    </a:moveTo>
                    <a:cubicBezTo>
                      <a:pt x="1" y="1"/>
                      <a:pt x="1" y="0"/>
                      <a:pt x="2" y="0"/>
                    </a:cubicBezTo>
                    <a:cubicBezTo>
                      <a:pt x="2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78" name="Freeform 1681">
                <a:extLst>
                  <a:ext uri="{FF2B5EF4-FFF2-40B4-BE49-F238E27FC236}">
                    <a16:creationId xmlns:a16="http://schemas.microsoft.com/office/drawing/2014/main" xmlns="" id="{92291CF3-D855-6645-B77A-8E17926DB5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25" y="3188"/>
                <a:ext cx="3" cy="3"/>
              </a:xfrm>
              <a:custGeom>
                <a:avLst/>
                <a:gdLst>
                  <a:gd name="T0" fmla="*/ 3 w 3"/>
                  <a:gd name="T1" fmla="*/ 0 h 3"/>
                  <a:gd name="T2" fmla="*/ 0 w 3"/>
                  <a:gd name="T3" fmla="*/ 0 h 3"/>
                  <a:gd name="T4" fmla="*/ 1 w 3"/>
                  <a:gd name="T5" fmla="*/ 3 h 3"/>
                  <a:gd name="T6" fmla="*/ 3 w 3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3">
                    <a:moveTo>
                      <a:pt x="3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2" y="2"/>
                      <a:pt x="3" y="2"/>
                      <a:pt x="3" y="0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79" name="Freeform 1682">
                <a:extLst>
                  <a:ext uri="{FF2B5EF4-FFF2-40B4-BE49-F238E27FC236}">
                    <a16:creationId xmlns:a16="http://schemas.microsoft.com/office/drawing/2014/main" xmlns="" id="{7901B57A-6406-E340-95CA-A1BE998930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99" y="3175"/>
                <a:ext cx="124" cy="20"/>
              </a:xfrm>
              <a:custGeom>
                <a:avLst/>
                <a:gdLst>
                  <a:gd name="T0" fmla="*/ 1 w 138"/>
                  <a:gd name="T1" fmla="*/ 4 h 22"/>
                  <a:gd name="T2" fmla="*/ 6 w 138"/>
                  <a:gd name="T3" fmla="*/ 7 h 22"/>
                  <a:gd name="T4" fmla="*/ 0 w 138"/>
                  <a:gd name="T5" fmla="*/ 12 h 22"/>
                  <a:gd name="T6" fmla="*/ 1 w 138"/>
                  <a:gd name="T7" fmla="*/ 19 h 22"/>
                  <a:gd name="T8" fmla="*/ 12 w 138"/>
                  <a:gd name="T9" fmla="*/ 15 h 22"/>
                  <a:gd name="T10" fmla="*/ 13 w 138"/>
                  <a:gd name="T11" fmla="*/ 18 h 22"/>
                  <a:gd name="T12" fmla="*/ 32 w 138"/>
                  <a:gd name="T13" fmla="*/ 16 h 22"/>
                  <a:gd name="T14" fmla="*/ 47 w 138"/>
                  <a:gd name="T15" fmla="*/ 14 h 22"/>
                  <a:gd name="T16" fmla="*/ 104 w 138"/>
                  <a:gd name="T17" fmla="*/ 18 h 22"/>
                  <a:gd name="T18" fmla="*/ 107 w 138"/>
                  <a:gd name="T19" fmla="*/ 12 h 22"/>
                  <a:gd name="T20" fmla="*/ 111 w 138"/>
                  <a:gd name="T21" fmla="*/ 16 h 22"/>
                  <a:gd name="T22" fmla="*/ 108 w 138"/>
                  <a:gd name="T23" fmla="*/ 16 h 22"/>
                  <a:gd name="T24" fmla="*/ 124 w 138"/>
                  <a:gd name="T25" fmla="*/ 18 h 22"/>
                  <a:gd name="T26" fmla="*/ 124 w 138"/>
                  <a:gd name="T27" fmla="*/ 10 h 22"/>
                  <a:gd name="T28" fmla="*/ 132 w 138"/>
                  <a:gd name="T29" fmla="*/ 18 h 22"/>
                  <a:gd name="T30" fmla="*/ 137 w 138"/>
                  <a:gd name="T31" fmla="*/ 13 h 22"/>
                  <a:gd name="T32" fmla="*/ 131 w 138"/>
                  <a:gd name="T33" fmla="*/ 8 h 22"/>
                  <a:gd name="T34" fmla="*/ 136 w 138"/>
                  <a:gd name="T35" fmla="*/ 5 h 22"/>
                  <a:gd name="T36" fmla="*/ 99 w 138"/>
                  <a:gd name="T37" fmla="*/ 13 h 22"/>
                  <a:gd name="T38" fmla="*/ 100 w 138"/>
                  <a:gd name="T39" fmla="*/ 10 h 22"/>
                  <a:gd name="T40" fmla="*/ 78 w 138"/>
                  <a:gd name="T41" fmla="*/ 5 h 22"/>
                  <a:gd name="T42" fmla="*/ 69 w 138"/>
                  <a:gd name="T43" fmla="*/ 11 h 22"/>
                  <a:gd name="T44" fmla="*/ 64 w 138"/>
                  <a:gd name="T45" fmla="*/ 8 h 22"/>
                  <a:gd name="T46" fmla="*/ 64 w 138"/>
                  <a:gd name="T47" fmla="*/ 11 h 22"/>
                  <a:gd name="T48" fmla="*/ 57 w 138"/>
                  <a:gd name="T49" fmla="*/ 7 h 22"/>
                  <a:gd name="T50" fmla="*/ 55 w 138"/>
                  <a:gd name="T51" fmla="*/ 14 h 22"/>
                  <a:gd name="T52" fmla="*/ 42 w 138"/>
                  <a:gd name="T53" fmla="*/ 3 h 22"/>
                  <a:gd name="T54" fmla="*/ 44 w 138"/>
                  <a:gd name="T55" fmla="*/ 7 h 22"/>
                  <a:gd name="T56" fmla="*/ 41 w 138"/>
                  <a:gd name="T57" fmla="*/ 10 h 22"/>
                  <a:gd name="T58" fmla="*/ 38 w 138"/>
                  <a:gd name="T59" fmla="*/ 3 h 22"/>
                  <a:gd name="T60" fmla="*/ 27 w 138"/>
                  <a:gd name="T61" fmla="*/ 8 h 22"/>
                  <a:gd name="T62" fmla="*/ 29 w 138"/>
                  <a:gd name="T63" fmla="*/ 12 h 22"/>
                  <a:gd name="T64" fmla="*/ 14 w 138"/>
                  <a:gd name="T65" fmla="*/ 10 h 22"/>
                  <a:gd name="T66" fmla="*/ 21 w 138"/>
                  <a:gd name="T67" fmla="*/ 3 h 22"/>
                  <a:gd name="T68" fmla="*/ 16 w 138"/>
                  <a:gd name="T69" fmla="*/ 0 h 22"/>
                  <a:gd name="T70" fmla="*/ 7 w 138"/>
                  <a:gd name="T71" fmla="*/ 10 h 22"/>
                  <a:gd name="T72" fmla="*/ 1 w 138"/>
                  <a:gd name="T73" fmla="*/ 4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38" h="22">
                    <a:moveTo>
                      <a:pt x="1" y="4"/>
                    </a:moveTo>
                    <a:cubicBezTo>
                      <a:pt x="1" y="7"/>
                      <a:pt x="3" y="8"/>
                      <a:pt x="6" y="7"/>
                    </a:cubicBezTo>
                    <a:cubicBezTo>
                      <a:pt x="5" y="10"/>
                      <a:pt x="2" y="10"/>
                      <a:pt x="0" y="12"/>
                    </a:cubicBezTo>
                    <a:cubicBezTo>
                      <a:pt x="4" y="14"/>
                      <a:pt x="0" y="16"/>
                      <a:pt x="1" y="19"/>
                    </a:cubicBezTo>
                    <a:cubicBezTo>
                      <a:pt x="6" y="19"/>
                      <a:pt x="7" y="14"/>
                      <a:pt x="12" y="15"/>
                    </a:cubicBezTo>
                    <a:cubicBezTo>
                      <a:pt x="12" y="16"/>
                      <a:pt x="12" y="17"/>
                      <a:pt x="13" y="18"/>
                    </a:cubicBezTo>
                    <a:cubicBezTo>
                      <a:pt x="18" y="16"/>
                      <a:pt x="27" y="13"/>
                      <a:pt x="32" y="16"/>
                    </a:cubicBezTo>
                    <a:cubicBezTo>
                      <a:pt x="37" y="17"/>
                      <a:pt x="41" y="15"/>
                      <a:pt x="47" y="14"/>
                    </a:cubicBezTo>
                    <a:cubicBezTo>
                      <a:pt x="65" y="16"/>
                      <a:pt x="85" y="15"/>
                      <a:pt x="104" y="18"/>
                    </a:cubicBezTo>
                    <a:cubicBezTo>
                      <a:pt x="107" y="12"/>
                      <a:pt x="107" y="12"/>
                      <a:pt x="107" y="12"/>
                    </a:cubicBezTo>
                    <a:cubicBezTo>
                      <a:pt x="108" y="15"/>
                      <a:pt x="112" y="12"/>
                      <a:pt x="111" y="16"/>
                    </a:cubicBezTo>
                    <a:cubicBezTo>
                      <a:pt x="110" y="15"/>
                      <a:pt x="109" y="16"/>
                      <a:pt x="108" y="16"/>
                    </a:cubicBezTo>
                    <a:cubicBezTo>
                      <a:pt x="112" y="22"/>
                      <a:pt x="119" y="16"/>
                      <a:pt x="124" y="18"/>
                    </a:cubicBezTo>
                    <a:cubicBezTo>
                      <a:pt x="124" y="17"/>
                      <a:pt x="123" y="11"/>
                      <a:pt x="124" y="10"/>
                    </a:cubicBezTo>
                    <a:cubicBezTo>
                      <a:pt x="124" y="17"/>
                      <a:pt x="130" y="10"/>
                      <a:pt x="132" y="18"/>
                    </a:cubicBezTo>
                    <a:cubicBezTo>
                      <a:pt x="137" y="20"/>
                      <a:pt x="132" y="12"/>
                      <a:pt x="137" y="13"/>
                    </a:cubicBezTo>
                    <a:cubicBezTo>
                      <a:pt x="138" y="9"/>
                      <a:pt x="132" y="11"/>
                      <a:pt x="131" y="8"/>
                    </a:cubicBezTo>
                    <a:cubicBezTo>
                      <a:pt x="133" y="5"/>
                      <a:pt x="136" y="9"/>
                      <a:pt x="136" y="5"/>
                    </a:cubicBezTo>
                    <a:cubicBezTo>
                      <a:pt x="127" y="3"/>
                      <a:pt x="112" y="12"/>
                      <a:pt x="99" y="13"/>
                    </a:cubicBezTo>
                    <a:cubicBezTo>
                      <a:pt x="100" y="10"/>
                      <a:pt x="100" y="10"/>
                      <a:pt x="100" y="10"/>
                    </a:cubicBezTo>
                    <a:cubicBezTo>
                      <a:pt x="94" y="12"/>
                      <a:pt x="83" y="12"/>
                      <a:pt x="78" y="5"/>
                    </a:cubicBezTo>
                    <a:cubicBezTo>
                      <a:pt x="79" y="9"/>
                      <a:pt x="68" y="2"/>
                      <a:pt x="69" y="11"/>
                    </a:cubicBezTo>
                    <a:cubicBezTo>
                      <a:pt x="67" y="9"/>
                      <a:pt x="67" y="9"/>
                      <a:pt x="64" y="8"/>
                    </a:cubicBezTo>
                    <a:cubicBezTo>
                      <a:pt x="64" y="11"/>
                      <a:pt x="64" y="11"/>
                      <a:pt x="64" y="11"/>
                    </a:cubicBezTo>
                    <a:cubicBezTo>
                      <a:pt x="60" y="11"/>
                      <a:pt x="61" y="7"/>
                      <a:pt x="57" y="7"/>
                    </a:cubicBezTo>
                    <a:cubicBezTo>
                      <a:pt x="59" y="10"/>
                      <a:pt x="56" y="11"/>
                      <a:pt x="55" y="14"/>
                    </a:cubicBezTo>
                    <a:cubicBezTo>
                      <a:pt x="51" y="10"/>
                      <a:pt x="46" y="6"/>
                      <a:pt x="42" y="3"/>
                    </a:cubicBezTo>
                    <a:cubicBezTo>
                      <a:pt x="42" y="4"/>
                      <a:pt x="42" y="5"/>
                      <a:pt x="44" y="7"/>
                    </a:cubicBezTo>
                    <a:cubicBezTo>
                      <a:pt x="41" y="6"/>
                      <a:pt x="41" y="9"/>
                      <a:pt x="41" y="10"/>
                    </a:cubicBezTo>
                    <a:cubicBezTo>
                      <a:pt x="38" y="10"/>
                      <a:pt x="38" y="6"/>
                      <a:pt x="38" y="3"/>
                    </a:cubicBezTo>
                    <a:cubicBezTo>
                      <a:pt x="33" y="2"/>
                      <a:pt x="31" y="11"/>
                      <a:pt x="27" y="8"/>
                    </a:cubicBezTo>
                    <a:cubicBezTo>
                      <a:pt x="29" y="12"/>
                      <a:pt x="29" y="12"/>
                      <a:pt x="29" y="12"/>
                    </a:cubicBezTo>
                    <a:cubicBezTo>
                      <a:pt x="24" y="13"/>
                      <a:pt x="19" y="9"/>
                      <a:pt x="14" y="10"/>
                    </a:cubicBezTo>
                    <a:cubicBezTo>
                      <a:pt x="11" y="5"/>
                      <a:pt x="18" y="6"/>
                      <a:pt x="21" y="3"/>
                    </a:cubicBezTo>
                    <a:cubicBezTo>
                      <a:pt x="19" y="2"/>
                      <a:pt x="17" y="2"/>
                      <a:pt x="16" y="0"/>
                    </a:cubicBezTo>
                    <a:cubicBezTo>
                      <a:pt x="14" y="3"/>
                      <a:pt x="10" y="7"/>
                      <a:pt x="7" y="10"/>
                    </a:cubicBezTo>
                    <a:cubicBezTo>
                      <a:pt x="10" y="3"/>
                      <a:pt x="3" y="4"/>
                      <a:pt x="1" y="4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80" name="Freeform 1683">
                <a:extLst>
                  <a:ext uri="{FF2B5EF4-FFF2-40B4-BE49-F238E27FC236}">
                    <a16:creationId xmlns:a16="http://schemas.microsoft.com/office/drawing/2014/main" xmlns="" id="{CFB52412-E552-144A-9368-080DF0DF12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13" y="3173"/>
                <a:ext cx="2" cy="2"/>
              </a:xfrm>
              <a:custGeom>
                <a:avLst/>
                <a:gdLst>
                  <a:gd name="T0" fmla="*/ 0 w 2"/>
                  <a:gd name="T1" fmla="*/ 2 h 2"/>
                  <a:gd name="T2" fmla="*/ 2 w 2"/>
                  <a:gd name="T3" fmla="*/ 0 h 2"/>
                  <a:gd name="T4" fmla="*/ 0 w 2"/>
                  <a:gd name="T5" fmla="*/ 1 h 2"/>
                  <a:gd name="T6" fmla="*/ 0 w 2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lnTo>
                      <a:pt x="2" y="0"/>
                    </a:lnTo>
                    <a:lnTo>
                      <a:pt x="0" y="1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81" name="Freeform 1684">
                <a:extLst>
                  <a:ext uri="{FF2B5EF4-FFF2-40B4-BE49-F238E27FC236}">
                    <a16:creationId xmlns:a16="http://schemas.microsoft.com/office/drawing/2014/main" xmlns="" id="{CB6EE5AD-DDB9-8E46-979B-304454E49D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99" y="3178"/>
                <a:ext cx="1" cy="0"/>
              </a:xfrm>
              <a:custGeom>
                <a:avLst/>
                <a:gdLst>
                  <a:gd name="T0" fmla="*/ 1 w 1"/>
                  <a:gd name="T1" fmla="*/ 1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82" name="Freeform 1685">
                <a:extLst>
                  <a:ext uri="{FF2B5EF4-FFF2-40B4-BE49-F238E27FC236}">
                    <a16:creationId xmlns:a16="http://schemas.microsoft.com/office/drawing/2014/main" xmlns="" id="{A982F347-EFF4-0F43-93B6-6B59C9E21A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27" y="3188"/>
                <a:ext cx="2" cy="1"/>
              </a:xfrm>
              <a:custGeom>
                <a:avLst/>
                <a:gdLst>
                  <a:gd name="T0" fmla="*/ 2 w 2"/>
                  <a:gd name="T1" fmla="*/ 1 h 1"/>
                  <a:gd name="T2" fmla="*/ 1 w 2"/>
                  <a:gd name="T3" fmla="*/ 1 h 1"/>
                  <a:gd name="T4" fmla="*/ 0 w 2"/>
                  <a:gd name="T5" fmla="*/ 0 h 1"/>
                  <a:gd name="T6" fmla="*/ 2 w 2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lnTo>
                      <a:pt x="1" y="1"/>
                    </a:lnTo>
                    <a:lnTo>
                      <a:pt x="0" y="0"/>
                    </a:lnTo>
                    <a:lnTo>
                      <a:pt x="2" y="1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83" name="Freeform 1686">
                <a:extLst>
                  <a:ext uri="{FF2B5EF4-FFF2-40B4-BE49-F238E27FC236}">
                    <a16:creationId xmlns:a16="http://schemas.microsoft.com/office/drawing/2014/main" xmlns="" id="{2D33EEFE-54A2-CF4D-AFF6-0FD44602CC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32" y="3174"/>
                <a:ext cx="5" cy="4"/>
              </a:xfrm>
              <a:custGeom>
                <a:avLst/>
                <a:gdLst>
                  <a:gd name="T0" fmla="*/ 0 w 5"/>
                  <a:gd name="T1" fmla="*/ 0 h 4"/>
                  <a:gd name="T2" fmla="*/ 5 w 5"/>
                  <a:gd name="T3" fmla="*/ 4 h 4"/>
                  <a:gd name="T4" fmla="*/ 0 w 5"/>
                  <a:gd name="T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4">
                    <a:moveTo>
                      <a:pt x="0" y="0"/>
                    </a:moveTo>
                    <a:cubicBezTo>
                      <a:pt x="5" y="4"/>
                      <a:pt x="5" y="4"/>
                      <a:pt x="5" y="4"/>
                    </a:cubicBezTo>
                    <a:cubicBezTo>
                      <a:pt x="4" y="2"/>
                      <a:pt x="4" y="1"/>
                      <a:pt x="0" y="0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84" name="Freeform 1687">
                <a:extLst>
                  <a:ext uri="{FF2B5EF4-FFF2-40B4-BE49-F238E27FC236}">
                    <a16:creationId xmlns:a16="http://schemas.microsoft.com/office/drawing/2014/main" xmlns="" id="{8F75DE77-A77C-CD49-B834-053B51623B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62" y="3176"/>
                <a:ext cx="3" cy="2"/>
              </a:xfrm>
              <a:custGeom>
                <a:avLst/>
                <a:gdLst>
                  <a:gd name="T0" fmla="*/ 1 w 3"/>
                  <a:gd name="T1" fmla="*/ 3 h 3"/>
                  <a:gd name="T2" fmla="*/ 3 w 3"/>
                  <a:gd name="T3" fmla="*/ 0 h 3"/>
                  <a:gd name="T4" fmla="*/ 1 w 3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2" y="3"/>
                      <a:pt x="2" y="2"/>
                      <a:pt x="3" y="0"/>
                    </a:cubicBezTo>
                    <a:cubicBezTo>
                      <a:pt x="1" y="0"/>
                      <a:pt x="0" y="1"/>
                      <a:pt x="1" y="3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85" name="Freeform 1688">
                <a:extLst>
                  <a:ext uri="{FF2B5EF4-FFF2-40B4-BE49-F238E27FC236}">
                    <a16:creationId xmlns:a16="http://schemas.microsoft.com/office/drawing/2014/main" xmlns="" id="{037EDF8F-A73E-3B44-BC1E-6EFE391C73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03" y="3175"/>
                <a:ext cx="5" cy="2"/>
              </a:xfrm>
              <a:custGeom>
                <a:avLst/>
                <a:gdLst>
                  <a:gd name="T0" fmla="*/ 5 w 5"/>
                  <a:gd name="T1" fmla="*/ 0 h 2"/>
                  <a:gd name="T2" fmla="*/ 1 w 5"/>
                  <a:gd name="T3" fmla="*/ 1 h 2"/>
                  <a:gd name="T4" fmla="*/ 0 w 5"/>
                  <a:gd name="T5" fmla="*/ 2 h 2"/>
                  <a:gd name="T6" fmla="*/ 5 w 5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2">
                    <a:moveTo>
                      <a:pt x="5" y="0"/>
                    </a:moveTo>
                    <a:lnTo>
                      <a:pt x="1" y="1"/>
                    </a:lnTo>
                    <a:lnTo>
                      <a:pt x="0" y="2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86" name="Freeform 1689">
                <a:extLst>
                  <a:ext uri="{FF2B5EF4-FFF2-40B4-BE49-F238E27FC236}">
                    <a16:creationId xmlns:a16="http://schemas.microsoft.com/office/drawing/2014/main" xmlns="" id="{2951409B-387B-8D45-8295-CACB5C52D1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29" y="3178"/>
                <a:ext cx="67" cy="24"/>
              </a:xfrm>
              <a:custGeom>
                <a:avLst/>
                <a:gdLst>
                  <a:gd name="T0" fmla="*/ 5 w 75"/>
                  <a:gd name="T1" fmla="*/ 22 h 26"/>
                  <a:gd name="T2" fmla="*/ 19 w 75"/>
                  <a:gd name="T3" fmla="*/ 24 h 26"/>
                  <a:gd name="T4" fmla="*/ 27 w 75"/>
                  <a:gd name="T5" fmla="*/ 13 h 26"/>
                  <a:gd name="T6" fmla="*/ 27 w 75"/>
                  <a:gd name="T7" fmla="*/ 22 h 26"/>
                  <a:gd name="T8" fmla="*/ 51 w 75"/>
                  <a:gd name="T9" fmla="*/ 13 h 26"/>
                  <a:gd name="T10" fmla="*/ 52 w 75"/>
                  <a:gd name="T11" fmla="*/ 17 h 26"/>
                  <a:gd name="T12" fmla="*/ 60 w 75"/>
                  <a:gd name="T13" fmla="*/ 6 h 26"/>
                  <a:gd name="T14" fmla="*/ 62 w 75"/>
                  <a:gd name="T15" fmla="*/ 17 h 26"/>
                  <a:gd name="T16" fmla="*/ 61 w 75"/>
                  <a:gd name="T17" fmla="*/ 18 h 26"/>
                  <a:gd name="T18" fmla="*/ 74 w 75"/>
                  <a:gd name="T19" fmla="*/ 14 h 26"/>
                  <a:gd name="T20" fmla="*/ 75 w 75"/>
                  <a:gd name="T21" fmla="*/ 7 h 26"/>
                  <a:gd name="T22" fmla="*/ 73 w 75"/>
                  <a:gd name="T23" fmla="*/ 2 h 26"/>
                  <a:gd name="T24" fmla="*/ 65 w 75"/>
                  <a:gd name="T25" fmla="*/ 7 h 26"/>
                  <a:gd name="T26" fmla="*/ 64 w 75"/>
                  <a:gd name="T27" fmla="*/ 3 h 26"/>
                  <a:gd name="T28" fmla="*/ 61 w 75"/>
                  <a:gd name="T29" fmla="*/ 6 h 26"/>
                  <a:gd name="T30" fmla="*/ 59 w 75"/>
                  <a:gd name="T31" fmla="*/ 2 h 26"/>
                  <a:gd name="T32" fmla="*/ 53 w 75"/>
                  <a:gd name="T33" fmla="*/ 6 h 26"/>
                  <a:gd name="T34" fmla="*/ 54 w 75"/>
                  <a:gd name="T35" fmla="*/ 5 h 26"/>
                  <a:gd name="T36" fmla="*/ 50 w 75"/>
                  <a:gd name="T37" fmla="*/ 10 h 26"/>
                  <a:gd name="T38" fmla="*/ 47 w 75"/>
                  <a:gd name="T39" fmla="*/ 5 h 26"/>
                  <a:gd name="T40" fmla="*/ 48 w 75"/>
                  <a:gd name="T41" fmla="*/ 9 h 26"/>
                  <a:gd name="T42" fmla="*/ 31 w 75"/>
                  <a:gd name="T43" fmla="*/ 5 h 26"/>
                  <a:gd name="T44" fmla="*/ 31 w 75"/>
                  <a:gd name="T45" fmla="*/ 9 h 26"/>
                  <a:gd name="T46" fmla="*/ 38 w 75"/>
                  <a:gd name="T47" fmla="*/ 5 h 26"/>
                  <a:gd name="T48" fmla="*/ 37 w 75"/>
                  <a:gd name="T49" fmla="*/ 15 h 26"/>
                  <a:gd name="T50" fmla="*/ 27 w 75"/>
                  <a:gd name="T51" fmla="*/ 8 h 26"/>
                  <a:gd name="T52" fmla="*/ 15 w 75"/>
                  <a:gd name="T53" fmla="*/ 10 h 26"/>
                  <a:gd name="T54" fmla="*/ 15 w 75"/>
                  <a:gd name="T55" fmla="*/ 9 h 26"/>
                  <a:gd name="T56" fmla="*/ 8 w 75"/>
                  <a:gd name="T57" fmla="*/ 12 h 26"/>
                  <a:gd name="T58" fmla="*/ 11 w 75"/>
                  <a:gd name="T59" fmla="*/ 14 h 26"/>
                  <a:gd name="T60" fmla="*/ 8 w 75"/>
                  <a:gd name="T61" fmla="*/ 17 h 26"/>
                  <a:gd name="T62" fmla="*/ 7 w 75"/>
                  <a:gd name="T63" fmla="*/ 15 h 26"/>
                  <a:gd name="T64" fmla="*/ 0 w 75"/>
                  <a:gd name="T65" fmla="*/ 21 h 26"/>
                  <a:gd name="T66" fmla="*/ 8 w 75"/>
                  <a:gd name="T67" fmla="*/ 17 h 26"/>
                  <a:gd name="T68" fmla="*/ 5 w 75"/>
                  <a:gd name="T69" fmla="*/ 22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75" h="26">
                    <a:moveTo>
                      <a:pt x="5" y="22"/>
                    </a:moveTo>
                    <a:cubicBezTo>
                      <a:pt x="9" y="26"/>
                      <a:pt x="14" y="24"/>
                      <a:pt x="19" y="24"/>
                    </a:cubicBezTo>
                    <a:cubicBezTo>
                      <a:pt x="27" y="21"/>
                      <a:pt x="19" y="14"/>
                      <a:pt x="27" y="13"/>
                    </a:cubicBezTo>
                    <a:cubicBezTo>
                      <a:pt x="27" y="22"/>
                      <a:pt x="27" y="22"/>
                      <a:pt x="27" y="22"/>
                    </a:cubicBezTo>
                    <a:cubicBezTo>
                      <a:pt x="34" y="21"/>
                      <a:pt x="46" y="22"/>
                      <a:pt x="51" y="13"/>
                    </a:cubicBezTo>
                    <a:cubicBezTo>
                      <a:pt x="52" y="14"/>
                      <a:pt x="54" y="16"/>
                      <a:pt x="52" y="17"/>
                    </a:cubicBezTo>
                    <a:cubicBezTo>
                      <a:pt x="57" y="16"/>
                      <a:pt x="53" y="4"/>
                      <a:pt x="60" y="6"/>
                    </a:cubicBezTo>
                    <a:cubicBezTo>
                      <a:pt x="54" y="13"/>
                      <a:pt x="63" y="11"/>
                      <a:pt x="62" y="17"/>
                    </a:cubicBezTo>
                    <a:cubicBezTo>
                      <a:pt x="61" y="18"/>
                      <a:pt x="61" y="18"/>
                      <a:pt x="61" y="18"/>
                    </a:cubicBezTo>
                    <a:cubicBezTo>
                      <a:pt x="65" y="17"/>
                      <a:pt x="71" y="14"/>
                      <a:pt x="74" y="14"/>
                    </a:cubicBezTo>
                    <a:cubicBezTo>
                      <a:pt x="74" y="11"/>
                      <a:pt x="71" y="8"/>
                      <a:pt x="75" y="7"/>
                    </a:cubicBezTo>
                    <a:cubicBezTo>
                      <a:pt x="73" y="7"/>
                      <a:pt x="74" y="4"/>
                      <a:pt x="73" y="2"/>
                    </a:cubicBezTo>
                    <a:cubicBezTo>
                      <a:pt x="70" y="5"/>
                      <a:pt x="67" y="3"/>
                      <a:pt x="65" y="7"/>
                    </a:cubicBezTo>
                    <a:cubicBezTo>
                      <a:pt x="62" y="4"/>
                      <a:pt x="66" y="6"/>
                      <a:pt x="64" y="3"/>
                    </a:cubicBezTo>
                    <a:cubicBezTo>
                      <a:pt x="61" y="6"/>
                      <a:pt x="61" y="6"/>
                      <a:pt x="61" y="6"/>
                    </a:cubicBezTo>
                    <a:cubicBezTo>
                      <a:pt x="58" y="5"/>
                      <a:pt x="63" y="3"/>
                      <a:pt x="59" y="2"/>
                    </a:cubicBezTo>
                    <a:cubicBezTo>
                      <a:pt x="59" y="4"/>
                      <a:pt x="56" y="6"/>
                      <a:pt x="53" y="6"/>
                    </a:cubicBezTo>
                    <a:cubicBezTo>
                      <a:pt x="54" y="5"/>
                      <a:pt x="54" y="5"/>
                      <a:pt x="54" y="5"/>
                    </a:cubicBezTo>
                    <a:cubicBezTo>
                      <a:pt x="52" y="7"/>
                      <a:pt x="49" y="5"/>
                      <a:pt x="50" y="10"/>
                    </a:cubicBezTo>
                    <a:cubicBezTo>
                      <a:pt x="47" y="5"/>
                      <a:pt x="47" y="5"/>
                      <a:pt x="47" y="5"/>
                    </a:cubicBezTo>
                    <a:cubicBezTo>
                      <a:pt x="48" y="9"/>
                      <a:pt x="48" y="9"/>
                      <a:pt x="48" y="9"/>
                    </a:cubicBezTo>
                    <a:cubicBezTo>
                      <a:pt x="42" y="8"/>
                      <a:pt x="39" y="0"/>
                      <a:pt x="31" y="5"/>
                    </a:cubicBezTo>
                    <a:cubicBezTo>
                      <a:pt x="33" y="6"/>
                      <a:pt x="32" y="8"/>
                      <a:pt x="31" y="9"/>
                    </a:cubicBezTo>
                    <a:cubicBezTo>
                      <a:pt x="34" y="11"/>
                      <a:pt x="34" y="6"/>
                      <a:pt x="38" y="5"/>
                    </a:cubicBezTo>
                    <a:cubicBezTo>
                      <a:pt x="38" y="8"/>
                      <a:pt x="33" y="13"/>
                      <a:pt x="37" y="15"/>
                    </a:cubicBezTo>
                    <a:cubicBezTo>
                      <a:pt x="33" y="11"/>
                      <a:pt x="30" y="16"/>
                      <a:pt x="27" y="8"/>
                    </a:cubicBezTo>
                    <a:cubicBezTo>
                      <a:pt x="22" y="7"/>
                      <a:pt x="21" y="12"/>
                      <a:pt x="15" y="10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5" y="15"/>
                      <a:pt x="11" y="6"/>
                      <a:pt x="8" y="12"/>
                    </a:cubicBezTo>
                    <a:cubicBezTo>
                      <a:pt x="11" y="14"/>
                      <a:pt x="11" y="14"/>
                      <a:pt x="11" y="14"/>
                    </a:cubicBezTo>
                    <a:cubicBezTo>
                      <a:pt x="11" y="16"/>
                      <a:pt x="9" y="16"/>
                      <a:pt x="8" y="17"/>
                    </a:cubicBezTo>
                    <a:cubicBezTo>
                      <a:pt x="8" y="16"/>
                      <a:pt x="8" y="16"/>
                      <a:pt x="7" y="15"/>
                    </a:cubicBezTo>
                    <a:cubicBezTo>
                      <a:pt x="7" y="19"/>
                      <a:pt x="1" y="20"/>
                      <a:pt x="0" y="21"/>
                    </a:cubicBezTo>
                    <a:cubicBezTo>
                      <a:pt x="3" y="22"/>
                      <a:pt x="6" y="18"/>
                      <a:pt x="8" y="17"/>
                    </a:cubicBezTo>
                    <a:cubicBezTo>
                      <a:pt x="7" y="19"/>
                      <a:pt x="8" y="23"/>
                      <a:pt x="5" y="22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87" name="Freeform 1690">
                <a:extLst>
                  <a:ext uri="{FF2B5EF4-FFF2-40B4-BE49-F238E27FC236}">
                    <a16:creationId xmlns:a16="http://schemas.microsoft.com/office/drawing/2014/main" xmlns="" id="{C2BC1FC9-809C-2B40-8BFB-28D0ABD187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77" y="3181"/>
                <a:ext cx="1" cy="2"/>
              </a:xfrm>
              <a:custGeom>
                <a:avLst/>
                <a:gdLst>
                  <a:gd name="T0" fmla="*/ 1 w 1"/>
                  <a:gd name="T1" fmla="*/ 0 h 2"/>
                  <a:gd name="T2" fmla="*/ 0 w 1"/>
                  <a:gd name="T3" fmla="*/ 2 h 2"/>
                  <a:gd name="T4" fmla="*/ 1 w 1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1" y="2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88" name="Freeform 1691">
                <a:extLst>
                  <a:ext uri="{FF2B5EF4-FFF2-40B4-BE49-F238E27FC236}">
                    <a16:creationId xmlns:a16="http://schemas.microsoft.com/office/drawing/2014/main" xmlns="" id="{000BDAF2-3C7E-A045-BC45-BA6AB2B2FC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74" y="3179"/>
                <a:ext cx="53" cy="25"/>
              </a:xfrm>
              <a:custGeom>
                <a:avLst/>
                <a:gdLst>
                  <a:gd name="T0" fmla="*/ 43 w 58"/>
                  <a:gd name="T1" fmla="*/ 15 h 27"/>
                  <a:gd name="T2" fmla="*/ 41 w 58"/>
                  <a:gd name="T3" fmla="*/ 9 h 27"/>
                  <a:gd name="T4" fmla="*/ 41 w 58"/>
                  <a:gd name="T5" fmla="*/ 19 h 27"/>
                  <a:gd name="T6" fmla="*/ 34 w 58"/>
                  <a:gd name="T7" fmla="*/ 21 h 27"/>
                  <a:gd name="T8" fmla="*/ 35 w 58"/>
                  <a:gd name="T9" fmla="*/ 12 h 27"/>
                  <a:gd name="T10" fmla="*/ 29 w 58"/>
                  <a:gd name="T11" fmla="*/ 10 h 27"/>
                  <a:gd name="T12" fmla="*/ 29 w 58"/>
                  <a:gd name="T13" fmla="*/ 16 h 27"/>
                  <a:gd name="T14" fmla="*/ 22 w 58"/>
                  <a:gd name="T15" fmla="*/ 19 h 27"/>
                  <a:gd name="T16" fmla="*/ 25 w 58"/>
                  <a:gd name="T17" fmla="*/ 17 h 27"/>
                  <a:gd name="T18" fmla="*/ 21 w 58"/>
                  <a:gd name="T19" fmla="*/ 10 h 27"/>
                  <a:gd name="T20" fmla="*/ 4 w 58"/>
                  <a:gd name="T21" fmla="*/ 25 h 27"/>
                  <a:gd name="T22" fmla="*/ 9 w 58"/>
                  <a:gd name="T23" fmla="*/ 24 h 27"/>
                  <a:gd name="T24" fmla="*/ 10 w 58"/>
                  <a:gd name="T25" fmla="*/ 17 h 27"/>
                  <a:gd name="T26" fmla="*/ 15 w 58"/>
                  <a:gd name="T27" fmla="*/ 20 h 27"/>
                  <a:gd name="T28" fmla="*/ 11 w 58"/>
                  <a:gd name="T29" fmla="*/ 23 h 27"/>
                  <a:gd name="T30" fmla="*/ 50 w 58"/>
                  <a:gd name="T31" fmla="*/ 25 h 27"/>
                  <a:gd name="T32" fmla="*/ 45 w 58"/>
                  <a:gd name="T33" fmla="*/ 25 h 27"/>
                  <a:gd name="T34" fmla="*/ 50 w 58"/>
                  <a:gd name="T35" fmla="*/ 20 h 27"/>
                  <a:gd name="T36" fmla="*/ 47 w 58"/>
                  <a:gd name="T37" fmla="*/ 14 h 27"/>
                  <a:gd name="T38" fmla="*/ 50 w 58"/>
                  <a:gd name="T39" fmla="*/ 16 h 27"/>
                  <a:gd name="T40" fmla="*/ 50 w 58"/>
                  <a:gd name="T41" fmla="*/ 9 h 27"/>
                  <a:gd name="T42" fmla="*/ 58 w 58"/>
                  <a:gd name="T43" fmla="*/ 6 h 27"/>
                  <a:gd name="T44" fmla="*/ 45 w 58"/>
                  <a:gd name="T45" fmla="*/ 6 h 27"/>
                  <a:gd name="T46" fmla="*/ 43 w 58"/>
                  <a:gd name="T47" fmla="*/ 15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58" h="27">
                    <a:moveTo>
                      <a:pt x="43" y="15"/>
                    </a:moveTo>
                    <a:cubicBezTo>
                      <a:pt x="39" y="14"/>
                      <a:pt x="43" y="11"/>
                      <a:pt x="41" y="9"/>
                    </a:cubicBezTo>
                    <a:cubicBezTo>
                      <a:pt x="37" y="12"/>
                      <a:pt x="44" y="15"/>
                      <a:pt x="41" y="19"/>
                    </a:cubicBezTo>
                    <a:cubicBezTo>
                      <a:pt x="39" y="17"/>
                      <a:pt x="36" y="21"/>
                      <a:pt x="34" y="21"/>
                    </a:cubicBezTo>
                    <a:cubicBezTo>
                      <a:pt x="36" y="19"/>
                      <a:pt x="35" y="13"/>
                      <a:pt x="35" y="12"/>
                    </a:cubicBezTo>
                    <a:cubicBezTo>
                      <a:pt x="34" y="13"/>
                      <a:pt x="31" y="10"/>
                      <a:pt x="29" y="10"/>
                    </a:cubicBezTo>
                    <a:cubicBezTo>
                      <a:pt x="34" y="14"/>
                      <a:pt x="25" y="12"/>
                      <a:pt x="29" y="16"/>
                    </a:cubicBezTo>
                    <a:cubicBezTo>
                      <a:pt x="28" y="19"/>
                      <a:pt x="23" y="21"/>
                      <a:pt x="22" y="19"/>
                    </a:cubicBezTo>
                    <a:cubicBezTo>
                      <a:pt x="22" y="16"/>
                      <a:pt x="23" y="17"/>
                      <a:pt x="25" y="17"/>
                    </a:cubicBezTo>
                    <a:cubicBezTo>
                      <a:pt x="26" y="12"/>
                      <a:pt x="22" y="14"/>
                      <a:pt x="21" y="10"/>
                    </a:cubicBezTo>
                    <a:cubicBezTo>
                      <a:pt x="16" y="16"/>
                      <a:pt x="0" y="14"/>
                      <a:pt x="4" y="25"/>
                    </a:cubicBezTo>
                    <a:cubicBezTo>
                      <a:pt x="5" y="27"/>
                      <a:pt x="7" y="24"/>
                      <a:pt x="9" y="24"/>
                    </a:cubicBezTo>
                    <a:cubicBezTo>
                      <a:pt x="4" y="22"/>
                      <a:pt x="9" y="19"/>
                      <a:pt x="10" y="17"/>
                    </a:cubicBezTo>
                    <a:cubicBezTo>
                      <a:pt x="12" y="19"/>
                      <a:pt x="16" y="16"/>
                      <a:pt x="15" y="20"/>
                    </a:cubicBezTo>
                    <a:cubicBezTo>
                      <a:pt x="11" y="23"/>
                      <a:pt x="11" y="23"/>
                      <a:pt x="11" y="23"/>
                    </a:cubicBezTo>
                    <a:cubicBezTo>
                      <a:pt x="22" y="25"/>
                      <a:pt x="38" y="26"/>
                      <a:pt x="50" y="25"/>
                    </a:cubicBezTo>
                    <a:cubicBezTo>
                      <a:pt x="45" y="25"/>
                      <a:pt x="45" y="25"/>
                      <a:pt x="45" y="25"/>
                    </a:cubicBezTo>
                    <a:cubicBezTo>
                      <a:pt x="46" y="22"/>
                      <a:pt x="48" y="22"/>
                      <a:pt x="50" y="20"/>
                    </a:cubicBezTo>
                    <a:cubicBezTo>
                      <a:pt x="47" y="14"/>
                      <a:pt x="47" y="14"/>
                      <a:pt x="47" y="14"/>
                    </a:cubicBezTo>
                    <a:cubicBezTo>
                      <a:pt x="49" y="14"/>
                      <a:pt x="50" y="13"/>
                      <a:pt x="50" y="16"/>
                    </a:cubicBezTo>
                    <a:cubicBezTo>
                      <a:pt x="52" y="13"/>
                      <a:pt x="51" y="11"/>
                      <a:pt x="50" y="9"/>
                    </a:cubicBezTo>
                    <a:cubicBezTo>
                      <a:pt x="54" y="7"/>
                      <a:pt x="55" y="10"/>
                      <a:pt x="58" y="6"/>
                    </a:cubicBezTo>
                    <a:cubicBezTo>
                      <a:pt x="51" y="0"/>
                      <a:pt x="52" y="10"/>
                      <a:pt x="45" y="6"/>
                    </a:cubicBezTo>
                    <a:lnTo>
                      <a:pt x="43" y="15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89" name="Freeform 1692">
                <a:extLst>
                  <a:ext uri="{FF2B5EF4-FFF2-40B4-BE49-F238E27FC236}">
                    <a16:creationId xmlns:a16="http://schemas.microsoft.com/office/drawing/2014/main" xmlns="" id="{B143B2A0-ED1A-404D-BE4C-D60A8A69D8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25" y="3189"/>
                <a:ext cx="2" cy="3"/>
              </a:xfrm>
              <a:custGeom>
                <a:avLst/>
                <a:gdLst>
                  <a:gd name="T0" fmla="*/ 1 w 2"/>
                  <a:gd name="T1" fmla="*/ 0 h 3"/>
                  <a:gd name="T2" fmla="*/ 0 w 2"/>
                  <a:gd name="T3" fmla="*/ 3 h 3"/>
                  <a:gd name="T4" fmla="*/ 2 w 2"/>
                  <a:gd name="T5" fmla="*/ 1 h 3"/>
                  <a:gd name="T6" fmla="*/ 1 w 2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3">
                    <a:moveTo>
                      <a:pt x="1" y="0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90" name="Freeform 1693">
                <a:extLst>
                  <a:ext uri="{FF2B5EF4-FFF2-40B4-BE49-F238E27FC236}">
                    <a16:creationId xmlns:a16="http://schemas.microsoft.com/office/drawing/2014/main" xmlns="" id="{0EF064EE-7B3A-FA4D-A58C-1FFA17814B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22" y="3198"/>
                <a:ext cx="3" cy="4"/>
              </a:xfrm>
              <a:custGeom>
                <a:avLst/>
                <a:gdLst>
                  <a:gd name="T0" fmla="*/ 2 w 3"/>
                  <a:gd name="T1" fmla="*/ 4 h 4"/>
                  <a:gd name="T2" fmla="*/ 3 w 3"/>
                  <a:gd name="T3" fmla="*/ 1 h 4"/>
                  <a:gd name="T4" fmla="*/ 2 w 3"/>
                  <a:gd name="T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4">
                    <a:moveTo>
                      <a:pt x="2" y="4"/>
                    </a:moveTo>
                    <a:cubicBezTo>
                      <a:pt x="3" y="1"/>
                      <a:pt x="3" y="1"/>
                      <a:pt x="3" y="1"/>
                    </a:cubicBezTo>
                    <a:cubicBezTo>
                      <a:pt x="0" y="0"/>
                      <a:pt x="0" y="2"/>
                      <a:pt x="2" y="4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91" name="Freeform 1694">
                <a:extLst>
                  <a:ext uri="{FF2B5EF4-FFF2-40B4-BE49-F238E27FC236}">
                    <a16:creationId xmlns:a16="http://schemas.microsoft.com/office/drawing/2014/main" xmlns="" id="{3D59EB23-2E73-C84C-B362-09DE94D324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86" y="3188"/>
                <a:ext cx="4" cy="2"/>
              </a:xfrm>
              <a:custGeom>
                <a:avLst/>
                <a:gdLst>
                  <a:gd name="T0" fmla="*/ 4 w 4"/>
                  <a:gd name="T1" fmla="*/ 0 h 2"/>
                  <a:gd name="T2" fmla="*/ 0 w 4"/>
                  <a:gd name="T3" fmla="*/ 1 h 2"/>
                  <a:gd name="T4" fmla="*/ 3 w 4"/>
                  <a:gd name="T5" fmla="*/ 2 h 2"/>
                  <a:gd name="T6" fmla="*/ 4 w 4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2">
                    <a:moveTo>
                      <a:pt x="4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0"/>
                      <a:pt x="4" y="0"/>
                      <a:pt x="4" y="0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92" name="Freeform 1695">
                <a:extLst>
                  <a:ext uri="{FF2B5EF4-FFF2-40B4-BE49-F238E27FC236}">
                    <a16:creationId xmlns:a16="http://schemas.microsoft.com/office/drawing/2014/main" xmlns="" id="{DEBA7141-01CA-6B4F-AEF0-A95EF7F574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63" y="3190"/>
                <a:ext cx="16" cy="12"/>
              </a:xfrm>
              <a:custGeom>
                <a:avLst/>
                <a:gdLst>
                  <a:gd name="T0" fmla="*/ 0 w 18"/>
                  <a:gd name="T1" fmla="*/ 12 h 13"/>
                  <a:gd name="T2" fmla="*/ 14 w 18"/>
                  <a:gd name="T3" fmla="*/ 13 h 13"/>
                  <a:gd name="T4" fmla="*/ 16 w 18"/>
                  <a:gd name="T5" fmla="*/ 1 h 13"/>
                  <a:gd name="T6" fmla="*/ 8 w 18"/>
                  <a:gd name="T7" fmla="*/ 8 h 13"/>
                  <a:gd name="T8" fmla="*/ 0 w 18"/>
                  <a:gd name="T9" fmla="*/ 8 h 13"/>
                  <a:gd name="T10" fmla="*/ 0 w 18"/>
                  <a:gd name="T11" fmla="*/ 12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3">
                    <a:moveTo>
                      <a:pt x="0" y="12"/>
                    </a:moveTo>
                    <a:cubicBezTo>
                      <a:pt x="5" y="12"/>
                      <a:pt x="8" y="9"/>
                      <a:pt x="14" y="13"/>
                    </a:cubicBezTo>
                    <a:cubicBezTo>
                      <a:pt x="18" y="9"/>
                      <a:pt x="14" y="5"/>
                      <a:pt x="16" y="1"/>
                    </a:cubicBezTo>
                    <a:cubicBezTo>
                      <a:pt x="12" y="0"/>
                      <a:pt x="12" y="7"/>
                      <a:pt x="8" y="8"/>
                    </a:cubicBezTo>
                    <a:cubicBezTo>
                      <a:pt x="8" y="5"/>
                      <a:pt x="4" y="9"/>
                      <a:pt x="0" y="8"/>
                    </a:cubicBezTo>
                    <a:cubicBezTo>
                      <a:pt x="1" y="9"/>
                      <a:pt x="0" y="11"/>
                      <a:pt x="0" y="12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93" name="Freeform 1696">
                <a:extLst>
                  <a:ext uri="{FF2B5EF4-FFF2-40B4-BE49-F238E27FC236}">
                    <a16:creationId xmlns:a16="http://schemas.microsoft.com/office/drawing/2014/main" xmlns="" id="{90DD5CF9-21B0-5040-AA6F-DA8786255D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9" y="3178"/>
                <a:ext cx="130" cy="20"/>
              </a:xfrm>
              <a:custGeom>
                <a:avLst/>
                <a:gdLst>
                  <a:gd name="T0" fmla="*/ 118 w 144"/>
                  <a:gd name="T1" fmla="*/ 10 h 22"/>
                  <a:gd name="T2" fmla="*/ 111 w 144"/>
                  <a:gd name="T3" fmla="*/ 10 h 22"/>
                  <a:gd name="T4" fmla="*/ 114 w 144"/>
                  <a:gd name="T5" fmla="*/ 8 h 22"/>
                  <a:gd name="T6" fmla="*/ 109 w 144"/>
                  <a:gd name="T7" fmla="*/ 5 h 22"/>
                  <a:gd name="T8" fmla="*/ 109 w 144"/>
                  <a:gd name="T9" fmla="*/ 7 h 22"/>
                  <a:gd name="T10" fmla="*/ 96 w 144"/>
                  <a:gd name="T11" fmla="*/ 7 h 22"/>
                  <a:gd name="T12" fmla="*/ 93 w 144"/>
                  <a:gd name="T13" fmla="*/ 12 h 22"/>
                  <a:gd name="T14" fmla="*/ 85 w 144"/>
                  <a:gd name="T15" fmla="*/ 4 h 22"/>
                  <a:gd name="T16" fmla="*/ 87 w 144"/>
                  <a:gd name="T17" fmla="*/ 15 h 22"/>
                  <a:gd name="T18" fmla="*/ 72 w 144"/>
                  <a:gd name="T19" fmla="*/ 11 h 22"/>
                  <a:gd name="T20" fmla="*/ 75 w 144"/>
                  <a:gd name="T21" fmla="*/ 10 h 22"/>
                  <a:gd name="T22" fmla="*/ 67 w 144"/>
                  <a:gd name="T23" fmla="*/ 10 h 22"/>
                  <a:gd name="T24" fmla="*/ 67 w 144"/>
                  <a:gd name="T25" fmla="*/ 5 h 22"/>
                  <a:gd name="T26" fmla="*/ 56 w 144"/>
                  <a:gd name="T27" fmla="*/ 5 h 22"/>
                  <a:gd name="T28" fmla="*/ 57 w 144"/>
                  <a:gd name="T29" fmla="*/ 2 h 22"/>
                  <a:gd name="T30" fmla="*/ 34 w 144"/>
                  <a:gd name="T31" fmla="*/ 6 h 22"/>
                  <a:gd name="T32" fmla="*/ 31 w 144"/>
                  <a:gd name="T33" fmla="*/ 3 h 22"/>
                  <a:gd name="T34" fmla="*/ 33 w 144"/>
                  <a:gd name="T35" fmla="*/ 13 h 22"/>
                  <a:gd name="T36" fmla="*/ 24 w 144"/>
                  <a:gd name="T37" fmla="*/ 12 h 22"/>
                  <a:gd name="T38" fmla="*/ 26 w 144"/>
                  <a:gd name="T39" fmla="*/ 5 h 22"/>
                  <a:gd name="T40" fmla="*/ 21 w 144"/>
                  <a:gd name="T41" fmla="*/ 8 h 22"/>
                  <a:gd name="T42" fmla="*/ 17 w 144"/>
                  <a:gd name="T43" fmla="*/ 2 h 22"/>
                  <a:gd name="T44" fmla="*/ 8 w 144"/>
                  <a:gd name="T45" fmla="*/ 11 h 22"/>
                  <a:gd name="T46" fmla="*/ 2 w 144"/>
                  <a:gd name="T47" fmla="*/ 10 h 22"/>
                  <a:gd name="T48" fmla="*/ 6 w 144"/>
                  <a:gd name="T49" fmla="*/ 19 h 22"/>
                  <a:gd name="T50" fmla="*/ 38 w 144"/>
                  <a:gd name="T51" fmla="*/ 17 h 22"/>
                  <a:gd name="T52" fmla="*/ 46 w 144"/>
                  <a:gd name="T53" fmla="*/ 12 h 22"/>
                  <a:gd name="T54" fmla="*/ 47 w 144"/>
                  <a:gd name="T55" fmla="*/ 18 h 22"/>
                  <a:gd name="T56" fmla="*/ 47 w 144"/>
                  <a:gd name="T57" fmla="*/ 12 h 22"/>
                  <a:gd name="T58" fmla="*/ 52 w 144"/>
                  <a:gd name="T59" fmla="*/ 18 h 22"/>
                  <a:gd name="T60" fmla="*/ 55 w 144"/>
                  <a:gd name="T61" fmla="*/ 13 h 22"/>
                  <a:gd name="T62" fmla="*/ 58 w 144"/>
                  <a:gd name="T63" fmla="*/ 20 h 22"/>
                  <a:gd name="T64" fmla="*/ 109 w 144"/>
                  <a:gd name="T65" fmla="*/ 19 h 22"/>
                  <a:gd name="T66" fmla="*/ 108 w 144"/>
                  <a:gd name="T67" fmla="*/ 14 h 22"/>
                  <a:gd name="T68" fmla="*/ 127 w 144"/>
                  <a:gd name="T69" fmla="*/ 15 h 22"/>
                  <a:gd name="T70" fmla="*/ 130 w 144"/>
                  <a:gd name="T71" fmla="*/ 12 h 22"/>
                  <a:gd name="T72" fmla="*/ 128 w 144"/>
                  <a:gd name="T73" fmla="*/ 21 h 22"/>
                  <a:gd name="T74" fmla="*/ 135 w 144"/>
                  <a:gd name="T75" fmla="*/ 21 h 22"/>
                  <a:gd name="T76" fmla="*/ 131 w 144"/>
                  <a:gd name="T77" fmla="*/ 18 h 22"/>
                  <a:gd name="T78" fmla="*/ 137 w 144"/>
                  <a:gd name="T79" fmla="*/ 21 h 22"/>
                  <a:gd name="T80" fmla="*/ 134 w 144"/>
                  <a:gd name="T81" fmla="*/ 9 h 22"/>
                  <a:gd name="T82" fmla="*/ 119 w 144"/>
                  <a:gd name="T83" fmla="*/ 3 h 22"/>
                  <a:gd name="T84" fmla="*/ 118 w 144"/>
                  <a:gd name="T85" fmla="*/ 1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44" h="22">
                    <a:moveTo>
                      <a:pt x="118" y="10"/>
                    </a:moveTo>
                    <a:cubicBezTo>
                      <a:pt x="116" y="9"/>
                      <a:pt x="113" y="12"/>
                      <a:pt x="111" y="10"/>
                    </a:cubicBezTo>
                    <a:cubicBezTo>
                      <a:pt x="111" y="8"/>
                      <a:pt x="113" y="7"/>
                      <a:pt x="114" y="8"/>
                    </a:cubicBezTo>
                    <a:cubicBezTo>
                      <a:pt x="114" y="2"/>
                      <a:pt x="111" y="8"/>
                      <a:pt x="109" y="5"/>
                    </a:cubicBezTo>
                    <a:cubicBezTo>
                      <a:pt x="109" y="5"/>
                      <a:pt x="110" y="6"/>
                      <a:pt x="109" y="7"/>
                    </a:cubicBezTo>
                    <a:cubicBezTo>
                      <a:pt x="102" y="5"/>
                      <a:pt x="105" y="11"/>
                      <a:pt x="96" y="7"/>
                    </a:cubicBezTo>
                    <a:cubicBezTo>
                      <a:pt x="94" y="9"/>
                      <a:pt x="93" y="9"/>
                      <a:pt x="93" y="12"/>
                    </a:cubicBezTo>
                    <a:cubicBezTo>
                      <a:pt x="88" y="7"/>
                      <a:pt x="91" y="8"/>
                      <a:pt x="85" y="4"/>
                    </a:cubicBezTo>
                    <a:cubicBezTo>
                      <a:pt x="85" y="6"/>
                      <a:pt x="87" y="10"/>
                      <a:pt x="87" y="15"/>
                    </a:cubicBezTo>
                    <a:cubicBezTo>
                      <a:pt x="78" y="8"/>
                      <a:pt x="78" y="16"/>
                      <a:pt x="72" y="11"/>
                    </a:cubicBezTo>
                    <a:cubicBezTo>
                      <a:pt x="73" y="11"/>
                      <a:pt x="73" y="9"/>
                      <a:pt x="75" y="10"/>
                    </a:cubicBezTo>
                    <a:cubicBezTo>
                      <a:pt x="74" y="4"/>
                      <a:pt x="70" y="11"/>
                      <a:pt x="67" y="10"/>
                    </a:cubicBezTo>
                    <a:cubicBezTo>
                      <a:pt x="67" y="5"/>
                      <a:pt x="67" y="5"/>
                      <a:pt x="67" y="5"/>
                    </a:cubicBezTo>
                    <a:cubicBezTo>
                      <a:pt x="65" y="5"/>
                      <a:pt x="59" y="9"/>
                      <a:pt x="56" y="5"/>
                    </a:cubicBezTo>
                    <a:cubicBezTo>
                      <a:pt x="57" y="2"/>
                      <a:pt x="57" y="2"/>
                      <a:pt x="57" y="2"/>
                    </a:cubicBezTo>
                    <a:cubicBezTo>
                      <a:pt x="49" y="6"/>
                      <a:pt x="41" y="4"/>
                      <a:pt x="34" y="6"/>
                    </a:cubicBezTo>
                    <a:cubicBezTo>
                      <a:pt x="31" y="3"/>
                      <a:pt x="31" y="3"/>
                      <a:pt x="31" y="3"/>
                    </a:cubicBezTo>
                    <a:cubicBezTo>
                      <a:pt x="22" y="7"/>
                      <a:pt x="40" y="5"/>
                      <a:pt x="33" y="13"/>
                    </a:cubicBezTo>
                    <a:cubicBezTo>
                      <a:pt x="32" y="3"/>
                      <a:pt x="29" y="16"/>
                      <a:pt x="24" y="12"/>
                    </a:cubicBezTo>
                    <a:cubicBezTo>
                      <a:pt x="21" y="8"/>
                      <a:pt x="29" y="10"/>
                      <a:pt x="26" y="5"/>
                    </a:cubicBezTo>
                    <a:cubicBezTo>
                      <a:pt x="25" y="10"/>
                      <a:pt x="23" y="7"/>
                      <a:pt x="21" y="8"/>
                    </a:cubicBezTo>
                    <a:cubicBezTo>
                      <a:pt x="21" y="4"/>
                      <a:pt x="15" y="8"/>
                      <a:pt x="17" y="2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6" y="9"/>
                      <a:pt x="4" y="9"/>
                      <a:pt x="2" y="10"/>
                    </a:cubicBezTo>
                    <a:cubicBezTo>
                      <a:pt x="7" y="10"/>
                      <a:pt x="0" y="17"/>
                      <a:pt x="6" y="19"/>
                    </a:cubicBezTo>
                    <a:cubicBezTo>
                      <a:pt x="14" y="16"/>
                      <a:pt x="28" y="15"/>
                      <a:pt x="38" y="17"/>
                    </a:cubicBezTo>
                    <a:cubicBezTo>
                      <a:pt x="39" y="11"/>
                      <a:pt x="44" y="18"/>
                      <a:pt x="46" y="12"/>
                    </a:cubicBezTo>
                    <a:cubicBezTo>
                      <a:pt x="47" y="18"/>
                      <a:pt x="47" y="18"/>
                      <a:pt x="47" y="18"/>
                    </a:cubicBezTo>
                    <a:cubicBezTo>
                      <a:pt x="54" y="17"/>
                      <a:pt x="46" y="15"/>
                      <a:pt x="47" y="12"/>
                    </a:cubicBezTo>
                    <a:cubicBezTo>
                      <a:pt x="50" y="12"/>
                      <a:pt x="53" y="15"/>
                      <a:pt x="52" y="18"/>
                    </a:cubicBezTo>
                    <a:cubicBezTo>
                      <a:pt x="57" y="18"/>
                      <a:pt x="53" y="16"/>
                      <a:pt x="55" y="13"/>
                    </a:cubicBezTo>
                    <a:cubicBezTo>
                      <a:pt x="58" y="20"/>
                      <a:pt x="58" y="20"/>
                      <a:pt x="58" y="20"/>
                    </a:cubicBezTo>
                    <a:cubicBezTo>
                      <a:pt x="73" y="18"/>
                      <a:pt x="92" y="13"/>
                      <a:pt x="109" y="19"/>
                    </a:cubicBezTo>
                    <a:cubicBezTo>
                      <a:pt x="108" y="14"/>
                      <a:pt x="108" y="14"/>
                      <a:pt x="108" y="14"/>
                    </a:cubicBezTo>
                    <a:cubicBezTo>
                      <a:pt x="115" y="17"/>
                      <a:pt x="121" y="5"/>
                      <a:pt x="127" y="15"/>
                    </a:cubicBezTo>
                    <a:cubicBezTo>
                      <a:pt x="130" y="12"/>
                      <a:pt x="130" y="12"/>
                      <a:pt x="130" y="12"/>
                    </a:cubicBezTo>
                    <a:cubicBezTo>
                      <a:pt x="128" y="14"/>
                      <a:pt x="131" y="19"/>
                      <a:pt x="128" y="21"/>
                    </a:cubicBezTo>
                    <a:cubicBezTo>
                      <a:pt x="131" y="20"/>
                      <a:pt x="133" y="22"/>
                      <a:pt x="135" y="21"/>
                    </a:cubicBezTo>
                    <a:cubicBezTo>
                      <a:pt x="131" y="18"/>
                      <a:pt x="131" y="18"/>
                      <a:pt x="131" y="18"/>
                    </a:cubicBezTo>
                    <a:cubicBezTo>
                      <a:pt x="134" y="15"/>
                      <a:pt x="137" y="17"/>
                      <a:pt x="137" y="21"/>
                    </a:cubicBezTo>
                    <a:cubicBezTo>
                      <a:pt x="144" y="17"/>
                      <a:pt x="135" y="13"/>
                      <a:pt x="134" y="9"/>
                    </a:cubicBezTo>
                    <a:cubicBezTo>
                      <a:pt x="125" y="16"/>
                      <a:pt x="127" y="0"/>
                      <a:pt x="119" y="3"/>
                    </a:cubicBezTo>
                    <a:cubicBezTo>
                      <a:pt x="114" y="5"/>
                      <a:pt x="119" y="7"/>
                      <a:pt x="118" y="10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94" name="Freeform 1697">
                <a:extLst>
                  <a:ext uri="{FF2B5EF4-FFF2-40B4-BE49-F238E27FC236}">
                    <a16:creationId xmlns:a16="http://schemas.microsoft.com/office/drawing/2014/main" xmlns="" id="{D90BC5E4-1150-9B41-A248-19847F0BA5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54" y="3197"/>
                <a:ext cx="0" cy="1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lnTo>
                      <a:pt x="0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95" name="Freeform 1698">
                <a:extLst>
                  <a:ext uri="{FF2B5EF4-FFF2-40B4-BE49-F238E27FC236}">
                    <a16:creationId xmlns:a16="http://schemas.microsoft.com/office/drawing/2014/main" xmlns="" id="{49469AB4-6FE2-F748-BD64-88628564AC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8" y="3187"/>
                <a:ext cx="3" cy="1"/>
              </a:xfrm>
              <a:custGeom>
                <a:avLst/>
                <a:gdLst>
                  <a:gd name="T0" fmla="*/ 3 w 3"/>
                  <a:gd name="T1" fmla="*/ 0 h 1"/>
                  <a:gd name="T2" fmla="*/ 0 w 3"/>
                  <a:gd name="T3" fmla="*/ 0 h 1"/>
                  <a:gd name="T4" fmla="*/ 3 w 3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1">
                    <a:moveTo>
                      <a:pt x="3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1" y="0"/>
                      <a:pt x="3" y="0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96" name="Rectangle 1699">
                <a:extLst>
                  <a:ext uri="{FF2B5EF4-FFF2-40B4-BE49-F238E27FC236}">
                    <a16:creationId xmlns:a16="http://schemas.microsoft.com/office/drawing/2014/main" xmlns="" id="{2C2B8FE2-125A-7D4D-A695-B299085CB7D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63" y="3197"/>
                <a:ext cx="1" cy="1"/>
              </a:xfrm>
              <a:prstGeom prst="rect">
                <a:avLst/>
              </a:pr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97" name="Freeform 1700">
                <a:extLst>
                  <a:ext uri="{FF2B5EF4-FFF2-40B4-BE49-F238E27FC236}">
                    <a16:creationId xmlns:a16="http://schemas.microsoft.com/office/drawing/2014/main" xmlns="" id="{5D3819B9-01F8-F146-8AAD-85B209BEC2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65" y="3187"/>
                <a:ext cx="2" cy="2"/>
              </a:xfrm>
              <a:custGeom>
                <a:avLst/>
                <a:gdLst>
                  <a:gd name="T0" fmla="*/ 2 w 2"/>
                  <a:gd name="T1" fmla="*/ 0 h 2"/>
                  <a:gd name="T2" fmla="*/ 0 w 2"/>
                  <a:gd name="T3" fmla="*/ 0 h 2"/>
                  <a:gd name="T4" fmla="*/ 0 w 2"/>
                  <a:gd name="T5" fmla="*/ 2 h 2"/>
                  <a:gd name="T6" fmla="*/ 2 w 2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2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98" name="Freeform 1701">
                <a:extLst>
                  <a:ext uri="{FF2B5EF4-FFF2-40B4-BE49-F238E27FC236}">
                    <a16:creationId xmlns:a16="http://schemas.microsoft.com/office/drawing/2014/main" xmlns="" id="{8D123DC7-71A4-7144-BD79-05E22D0B82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20" y="3183"/>
                <a:ext cx="0" cy="2"/>
              </a:xfrm>
              <a:custGeom>
                <a:avLst/>
                <a:gdLst>
                  <a:gd name="T0" fmla="*/ 0 h 2"/>
                  <a:gd name="T1" fmla="*/ 2 h 2"/>
                  <a:gd name="T2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99" name="Freeform 1702">
                <a:extLst>
                  <a:ext uri="{FF2B5EF4-FFF2-40B4-BE49-F238E27FC236}">
                    <a16:creationId xmlns:a16="http://schemas.microsoft.com/office/drawing/2014/main" xmlns="" id="{12D28F34-2E17-D24C-98B6-396B50F541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66" y="3181"/>
                <a:ext cx="1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00" name="Freeform 1703">
                <a:extLst>
                  <a:ext uri="{FF2B5EF4-FFF2-40B4-BE49-F238E27FC236}">
                    <a16:creationId xmlns:a16="http://schemas.microsoft.com/office/drawing/2014/main" xmlns="" id="{DE1D746A-A4F5-4F4F-870F-92799E463F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6" y="3176"/>
                <a:ext cx="220" cy="28"/>
              </a:xfrm>
              <a:custGeom>
                <a:avLst/>
                <a:gdLst>
                  <a:gd name="T0" fmla="*/ 8 w 244"/>
                  <a:gd name="T1" fmla="*/ 14 h 31"/>
                  <a:gd name="T2" fmla="*/ 4 w 244"/>
                  <a:gd name="T3" fmla="*/ 21 h 31"/>
                  <a:gd name="T4" fmla="*/ 13 w 244"/>
                  <a:gd name="T5" fmla="*/ 24 h 31"/>
                  <a:gd name="T6" fmla="*/ 25 w 244"/>
                  <a:gd name="T7" fmla="*/ 21 h 31"/>
                  <a:gd name="T8" fmla="*/ 53 w 244"/>
                  <a:gd name="T9" fmla="*/ 20 h 31"/>
                  <a:gd name="T10" fmla="*/ 71 w 244"/>
                  <a:gd name="T11" fmla="*/ 23 h 31"/>
                  <a:gd name="T12" fmla="*/ 94 w 244"/>
                  <a:gd name="T13" fmla="*/ 17 h 31"/>
                  <a:gd name="T14" fmla="*/ 100 w 244"/>
                  <a:gd name="T15" fmla="*/ 20 h 31"/>
                  <a:gd name="T16" fmla="*/ 113 w 244"/>
                  <a:gd name="T17" fmla="*/ 22 h 31"/>
                  <a:gd name="T18" fmla="*/ 118 w 244"/>
                  <a:gd name="T19" fmla="*/ 11 h 31"/>
                  <a:gd name="T20" fmla="*/ 131 w 244"/>
                  <a:gd name="T21" fmla="*/ 12 h 31"/>
                  <a:gd name="T22" fmla="*/ 140 w 244"/>
                  <a:gd name="T23" fmla="*/ 16 h 31"/>
                  <a:gd name="T24" fmla="*/ 156 w 244"/>
                  <a:gd name="T25" fmla="*/ 16 h 31"/>
                  <a:gd name="T26" fmla="*/ 173 w 244"/>
                  <a:gd name="T27" fmla="*/ 18 h 31"/>
                  <a:gd name="T28" fmla="*/ 187 w 244"/>
                  <a:gd name="T29" fmla="*/ 16 h 31"/>
                  <a:gd name="T30" fmla="*/ 197 w 244"/>
                  <a:gd name="T31" fmla="*/ 12 h 31"/>
                  <a:gd name="T32" fmla="*/ 200 w 244"/>
                  <a:gd name="T33" fmla="*/ 17 h 31"/>
                  <a:gd name="T34" fmla="*/ 209 w 244"/>
                  <a:gd name="T35" fmla="*/ 15 h 31"/>
                  <a:gd name="T36" fmla="*/ 243 w 244"/>
                  <a:gd name="T37" fmla="*/ 16 h 31"/>
                  <a:gd name="T38" fmla="*/ 226 w 244"/>
                  <a:gd name="T39" fmla="*/ 15 h 31"/>
                  <a:gd name="T40" fmla="*/ 223 w 244"/>
                  <a:gd name="T41" fmla="*/ 18 h 31"/>
                  <a:gd name="T42" fmla="*/ 219 w 244"/>
                  <a:gd name="T43" fmla="*/ 6 h 31"/>
                  <a:gd name="T44" fmla="*/ 215 w 244"/>
                  <a:gd name="T45" fmla="*/ 5 h 31"/>
                  <a:gd name="T46" fmla="*/ 203 w 244"/>
                  <a:gd name="T47" fmla="*/ 7 h 31"/>
                  <a:gd name="T48" fmla="*/ 193 w 244"/>
                  <a:gd name="T49" fmla="*/ 5 h 31"/>
                  <a:gd name="T50" fmla="*/ 177 w 244"/>
                  <a:gd name="T51" fmla="*/ 4 h 31"/>
                  <a:gd name="T52" fmla="*/ 164 w 244"/>
                  <a:gd name="T53" fmla="*/ 7 h 31"/>
                  <a:gd name="T54" fmla="*/ 164 w 244"/>
                  <a:gd name="T55" fmla="*/ 6 h 31"/>
                  <a:gd name="T56" fmla="*/ 160 w 244"/>
                  <a:gd name="T57" fmla="*/ 6 h 31"/>
                  <a:gd name="T58" fmla="*/ 149 w 244"/>
                  <a:gd name="T59" fmla="*/ 7 h 31"/>
                  <a:gd name="T60" fmla="*/ 139 w 244"/>
                  <a:gd name="T61" fmla="*/ 10 h 31"/>
                  <a:gd name="T62" fmla="*/ 135 w 244"/>
                  <a:gd name="T63" fmla="*/ 4 h 31"/>
                  <a:gd name="T64" fmla="*/ 122 w 244"/>
                  <a:gd name="T65" fmla="*/ 4 h 31"/>
                  <a:gd name="T66" fmla="*/ 116 w 244"/>
                  <a:gd name="T67" fmla="*/ 9 h 31"/>
                  <a:gd name="T68" fmla="*/ 100 w 244"/>
                  <a:gd name="T69" fmla="*/ 11 h 31"/>
                  <a:gd name="T70" fmla="*/ 77 w 244"/>
                  <a:gd name="T71" fmla="*/ 12 h 31"/>
                  <a:gd name="T72" fmla="*/ 71 w 244"/>
                  <a:gd name="T73" fmla="*/ 11 h 31"/>
                  <a:gd name="T74" fmla="*/ 45 w 244"/>
                  <a:gd name="T75" fmla="*/ 12 h 31"/>
                  <a:gd name="T76" fmla="*/ 55 w 244"/>
                  <a:gd name="T77" fmla="*/ 18 h 31"/>
                  <a:gd name="T78" fmla="*/ 44 w 244"/>
                  <a:gd name="T79" fmla="*/ 9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44" h="31">
                    <a:moveTo>
                      <a:pt x="21" y="8"/>
                    </a:moveTo>
                    <a:cubicBezTo>
                      <a:pt x="17" y="9"/>
                      <a:pt x="11" y="11"/>
                      <a:pt x="8" y="14"/>
                    </a:cubicBezTo>
                    <a:cubicBezTo>
                      <a:pt x="9" y="12"/>
                      <a:pt x="9" y="12"/>
                      <a:pt x="9" y="12"/>
                    </a:cubicBezTo>
                    <a:cubicBezTo>
                      <a:pt x="7" y="13"/>
                      <a:pt x="0" y="17"/>
                      <a:pt x="4" y="21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10" y="16"/>
                      <a:pt x="9" y="23"/>
                      <a:pt x="13" y="24"/>
                    </a:cubicBezTo>
                    <a:cubicBezTo>
                      <a:pt x="17" y="23"/>
                      <a:pt x="20" y="15"/>
                      <a:pt x="24" y="17"/>
                    </a:cubicBezTo>
                    <a:cubicBezTo>
                      <a:pt x="26" y="16"/>
                      <a:pt x="26" y="19"/>
                      <a:pt x="25" y="21"/>
                    </a:cubicBezTo>
                    <a:cubicBezTo>
                      <a:pt x="29" y="21"/>
                      <a:pt x="31" y="15"/>
                      <a:pt x="34" y="14"/>
                    </a:cubicBezTo>
                    <a:cubicBezTo>
                      <a:pt x="35" y="31"/>
                      <a:pt x="47" y="9"/>
                      <a:pt x="53" y="20"/>
                    </a:cubicBezTo>
                    <a:cubicBezTo>
                      <a:pt x="57" y="19"/>
                      <a:pt x="62" y="21"/>
                      <a:pt x="67" y="17"/>
                    </a:cubicBezTo>
                    <a:cubicBezTo>
                      <a:pt x="64" y="22"/>
                      <a:pt x="72" y="18"/>
                      <a:pt x="71" y="23"/>
                    </a:cubicBezTo>
                    <a:cubicBezTo>
                      <a:pt x="72" y="13"/>
                      <a:pt x="85" y="28"/>
                      <a:pt x="86" y="15"/>
                    </a:cubicBezTo>
                    <a:cubicBezTo>
                      <a:pt x="93" y="19"/>
                      <a:pt x="86" y="14"/>
                      <a:pt x="94" y="17"/>
                    </a:cubicBezTo>
                    <a:cubicBezTo>
                      <a:pt x="94" y="19"/>
                      <a:pt x="93" y="19"/>
                      <a:pt x="92" y="19"/>
                    </a:cubicBezTo>
                    <a:cubicBezTo>
                      <a:pt x="95" y="22"/>
                      <a:pt x="97" y="14"/>
                      <a:pt x="100" y="20"/>
                    </a:cubicBezTo>
                    <a:cubicBezTo>
                      <a:pt x="106" y="21"/>
                      <a:pt x="101" y="16"/>
                      <a:pt x="105" y="13"/>
                    </a:cubicBezTo>
                    <a:cubicBezTo>
                      <a:pt x="111" y="14"/>
                      <a:pt x="109" y="16"/>
                      <a:pt x="113" y="22"/>
                    </a:cubicBezTo>
                    <a:cubicBezTo>
                      <a:pt x="113" y="15"/>
                      <a:pt x="117" y="18"/>
                      <a:pt x="121" y="15"/>
                    </a:cubicBezTo>
                    <a:cubicBezTo>
                      <a:pt x="120" y="15"/>
                      <a:pt x="115" y="14"/>
                      <a:pt x="118" y="11"/>
                    </a:cubicBezTo>
                    <a:cubicBezTo>
                      <a:pt x="126" y="13"/>
                      <a:pt x="125" y="8"/>
                      <a:pt x="132" y="6"/>
                    </a:cubicBezTo>
                    <a:cubicBezTo>
                      <a:pt x="135" y="13"/>
                      <a:pt x="125" y="6"/>
                      <a:pt x="131" y="12"/>
                    </a:cubicBezTo>
                    <a:cubicBezTo>
                      <a:pt x="126" y="15"/>
                      <a:pt x="123" y="14"/>
                      <a:pt x="120" y="19"/>
                    </a:cubicBezTo>
                    <a:cubicBezTo>
                      <a:pt x="126" y="20"/>
                      <a:pt x="133" y="19"/>
                      <a:pt x="140" y="16"/>
                    </a:cubicBezTo>
                    <a:cubicBezTo>
                      <a:pt x="144" y="17"/>
                      <a:pt x="138" y="19"/>
                      <a:pt x="141" y="20"/>
                    </a:cubicBezTo>
                    <a:cubicBezTo>
                      <a:pt x="148" y="23"/>
                      <a:pt x="151" y="13"/>
                      <a:pt x="156" y="16"/>
                    </a:cubicBezTo>
                    <a:cubicBezTo>
                      <a:pt x="155" y="20"/>
                      <a:pt x="155" y="20"/>
                      <a:pt x="155" y="20"/>
                    </a:cubicBezTo>
                    <a:cubicBezTo>
                      <a:pt x="159" y="15"/>
                      <a:pt x="167" y="21"/>
                      <a:pt x="173" y="18"/>
                    </a:cubicBezTo>
                    <a:cubicBezTo>
                      <a:pt x="172" y="17"/>
                      <a:pt x="172" y="15"/>
                      <a:pt x="172" y="14"/>
                    </a:cubicBezTo>
                    <a:cubicBezTo>
                      <a:pt x="172" y="23"/>
                      <a:pt x="181" y="10"/>
                      <a:pt x="187" y="16"/>
                    </a:cubicBezTo>
                    <a:cubicBezTo>
                      <a:pt x="186" y="10"/>
                      <a:pt x="192" y="7"/>
                      <a:pt x="196" y="7"/>
                    </a:cubicBezTo>
                    <a:cubicBezTo>
                      <a:pt x="197" y="8"/>
                      <a:pt x="197" y="11"/>
                      <a:pt x="197" y="12"/>
                    </a:cubicBezTo>
                    <a:cubicBezTo>
                      <a:pt x="191" y="9"/>
                      <a:pt x="191" y="18"/>
                      <a:pt x="186" y="21"/>
                    </a:cubicBezTo>
                    <a:cubicBezTo>
                      <a:pt x="190" y="18"/>
                      <a:pt x="197" y="21"/>
                      <a:pt x="200" y="17"/>
                    </a:cubicBezTo>
                    <a:cubicBezTo>
                      <a:pt x="199" y="21"/>
                      <a:pt x="199" y="21"/>
                      <a:pt x="199" y="21"/>
                    </a:cubicBezTo>
                    <a:cubicBezTo>
                      <a:pt x="204" y="22"/>
                      <a:pt x="204" y="11"/>
                      <a:pt x="209" y="15"/>
                    </a:cubicBezTo>
                    <a:cubicBezTo>
                      <a:pt x="209" y="19"/>
                      <a:pt x="209" y="19"/>
                      <a:pt x="209" y="19"/>
                    </a:cubicBezTo>
                    <a:cubicBezTo>
                      <a:pt x="220" y="18"/>
                      <a:pt x="234" y="24"/>
                      <a:pt x="243" y="16"/>
                    </a:cubicBezTo>
                    <a:cubicBezTo>
                      <a:pt x="244" y="14"/>
                      <a:pt x="239" y="8"/>
                      <a:pt x="239" y="5"/>
                    </a:cubicBezTo>
                    <a:cubicBezTo>
                      <a:pt x="234" y="8"/>
                      <a:pt x="230" y="13"/>
                      <a:pt x="226" y="15"/>
                    </a:cubicBezTo>
                    <a:cubicBezTo>
                      <a:pt x="226" y="10"/>
                      <a:pt x="226" y="10"/>
                      <a:pt x="226" y="10"/>
                    </a:cubicBezTo>
                    <a:cubicBezTo>
                      <a:pt x="225" y="13"/>
                      <a:pt x="220" y="15"/>
                      <a:pt x="223" y="18"/>
                    </a:cubicBezTo>
                    <a:cubicBezTo>
                      <a:pt x="220" y="21"/>
                      <a:pt x="220" y="14"/>
                      <a:pt x="216" y="17"/>
                    </a:cubicBezTo>
                    <a:cubicBezTo>
                      <a:pt x="217" y="11"/>
                      <a:pt x="219" y="11"/>
                      <a:pt x="219" y="6"/>
                    </a:cubicBezTo>
                    <a:cubicBezTo>
                      <a:pt x="216" y="9"/>
                      <a:pt x="216" y="9"/>
                      <a:pt x="216" y="9"/>
                    </a:cubicBezTo>
                    <a:cubicBezTo>
                      <a:pt x="217" y="7"/>
                      <a:pt x="214" y="7"/>
                      <a:pt x="215" y="5"/>
                    </a:cubicBezTo>
                    <a:cubicBezTo>
                      <a:pt x="208" y="12"/>
                      <a:pt x="206" y="3"/>
                      <a:pt x="199" y="6"/>
                    </a:cubicBezTo>
                    <a:cubicBezTo>
                      <a:pt x="203" y="7"/>
                      <a:pt x="203" y="7"/>
                      <a:pt x="203" y="7"/>
                    </a:cubicBezTo>
                    <a:cubicBezTo>
                      <a:pt x="203" y="10"/>
                      <a:pt x="201" y="9"/>
                      <a:pt x="199" y="10"/>
                    </a:cubicBezTo>
                    <a:cubicBezTo>
                      <a:pt x="197" y="6"/>
                      <a:pt x="196" y="7"/>
                      <a:pt x="193" y="5"/>
                    </a:cubicBezTo>
                    <a:cubicBezTo>
                      <a:pt x="190" y="7"/>
                      <a:pt x="188" y="12"/>
                      <a:pt x="185" y="12"/>
                    </a:cubicBezTo>
                    <a:cubicBezTo>
                      <a:pt x="185" y="7"/>
                      <a:pt x="178" y="9"/>
                      <a:pt x="177" y="4"/>
                    </a:cubicBezTo>
                    <a:cubicBezTo>
                      <a:pt x="176" y="10"/>
                      <a:pt x="170" y="6"/>
                      <a:pt x="169" y="9"/>
                    </a:cubicBezTo>
                    <a:cubicBezTo>
                      <a:pt x="167" y="11"/>
                      <a:pt x="164" y="10"/>
                      <a:pt x="164" y="7"/>
                    </a:cubicBezTo>
                    <a:cubicBezTo>
                      <a:pt x="166" y="6"/>
                      <a:pt x="166" y="6"/>
                      <a:pt x="166" y="6"/>
                    </a:cubicBezTo>
                    <a:cubicBezTo>
                      <a:pt x="164" y="6"/>
                      <a:pt x="164" y="6"/>
                      <a:pt x="164" y="6"/>
                    </a:cubicBezTo>
                    <a:cubicBezTo>
                      <a:pt x="164" y="5"/>
                      <a:pt x="164" y="5"/>
                      <a:pt x="164" y="5"/>
                    </a:cubicBezTo>
                    <a:cubicBezTo>
                      <a:pt x="162" y="4"/>
                      <a:pt x="162" y="8"/>
                      <a:pt x="160" y="6"/>
                    </a:cubicBezTo>
                    <a:cubicBezTo>
                      <a:pt x="160" y="4"/>
                      <a:pt x="161" y="4"/>
                      <a:pt x="162" y="4"/>
                    </a:cubicBezTo>
                    <a:cubicBezTo>
                      <a:pt x="157" y="3"/>
                      <a:pt x="153" y="12"/>
                      <a:pt x="149" y="7"/>
                    </a:cubicBezTo>
                    <a:cubicBezTo>
                      <a:pt x="149" y="9"/>
                      <a:pt x="143" y="10"/>
                      <a:pt x="144" y="16"/>
                    </a:cubicBezTo>
                    <a:cubicBezTo>
                      <a:pt x="142" y="13"/>
                      <a:pt x="143" y="9"/>
                      <a:pt x="139" y="10"/>
                    </a:cubicBezTo>
                    <a:cubicBezTo>
                      <a:pt x="136" y="14"/>
                      <a:pt x="134" y="8"/>
                      <a:pt x="131" y="11"/>
                    </a:cubicBezTo>
                    <a:cubicBezTo>
                      <a:pt x="135" y="6"/>
                      <a:pt x="131" y="9"/>
                      <a:pt x="135" y="4"/>
                    </a:cubicBezTo>
                    <a:cubicBezTo>
                      <a:pt x="132" y="2"/>
                      <a:pt x="128" y="9"/>
                      <a:pt x="123" y="8"/>
                    </a:cubicBezTo>
                    <a:cubicBezTo>
                      <a:pt x="122" y="4"/>
                      <a:pt x="122" y="4"/>
                      <a:pt x="122" y="4"/>
                    </a:cubicBezTo>
                    <a:cubicBezTo>
                      <a:pt x="120" y="6"/>
                      <a:pt x="118" y="10"/>
                      <a:pt x="116" y="5"/>
                    </a:cubicBezTo>
                    <a:cubicBezTo>
                      <a:pt x="116" y="9"/>
                      <a:pt x="116" y="9"/>
                      <a:pt x="116" y="9"/>
                    </a:cubicBezTo>
                    <a:cubicBezTo>
                      <a:pt x="113" y="7"/>
                      <a:pt x="108" y="8"/>
                      <a:pt x="104" y="4"/>
                    </a:cubicBezTo>
                    <a:cubicBezTo>
                      <a:pt x="100" y="11"/>
                      <a:pt x="100" y="11"/>
                      <a:pt x="100" y="11"/>
                    </a:cubicBezTo>
                    <a:cubicBezTo>
                      <a:pt x="95" y="3"/>
                      <a:pt x="87" y="10"/>
                      <a:pt x="82" y="16"/>
                    </a:cubicBezTo>
                    <a:cubicBezTo>
                      <a:pt x="80" y="15"/>
                      <a:pt x="77" y="14"/>
                      <a:pt x="77" y="12"/>
                    </a:cubicBezTo>
                    <a:cubicBezTo>
                      <a:pt x="79" y="10"/>
                      <a:pt x="79" y="10"/>
                      <a:pt x="79" y="10"/>
                    </a:cubicBezTo>
                    <a:cubicBezTo>
                      <a:pt x="76" y="10"/>
                      <a:pt x="72" y="6"/>
                      <a:pt x="71" y="11"/>
                    </a:cubicBezTo>
                    <a:cubicBezTo>
                      <a:pt x="67" y="13"/>
                      <a:pt x="68" y="7"/>
                      <a:pt x="66" y="6"/>
                    </a:cubicBezTo>
                    <a:cubicBezTo>
                      <a:pt x="59" y="14"/>
                      <a:pt x="47" y="0"/>
                      <a:pt x="45" y="12"/>
                    </a:cubicBezTo>
                    <a:cubicBezTo>
                      <a:pt x="48" y="12"/>
                      <a:pt x="53" y="15"/>
                      <a:pt x="58" y="14"/>
                    </a:cubicBezTo>
                    <a:cubicBezTo>
                      <a:pt x="56" y="16"/>
                      <a:pt x="57" y="18"/>
                      <a:pt x="55" y="18"/>
                    </a:cubicBezTo>
                    <a:cubicBezTo>
                      <a:pt x="50" y="19"/>
                      <a:pt x="48" y="14"/>
                      <a:pt x="43" y="16"/>
                    </a:cubicBezTo>
                    <a:cubicBezTo>
                      <a:pt x="44" y="9"/>
                      <a:pt x="44" y="9"/>
                      <a:pt x="44" y="9"/>
                    </a:cubicBezTo>
                    <a:cubicBezTo>
                      <a:pt x="35" y="1"/>
                      <a:pt x="27" y="19"/>
                      <a:pt x="21" y="8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01" name="Freeform 1704">
                <a:extLst>
                  <a:ext uri="{FF2B5EF4-FFF2-40B4-BE49-F238E27FC236}">
                    <a16:creationId xmlns:a16="http://schemas.microsoft.com/office/drawing/2014/main" xmlns="" id="{2F2D6036-7399-764C-B160-DCF878D91C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89" y="3180"/>
                <a:ext cx="4" cy="4"/>
              </a:xfrm>
              <a:custGeom>
                <a:avLst/>
                <a:gdLst>
                  <a:gd name="T0" fmla="*/ 4 w 4"/>
                  <a:gd name="T1" fmla="*/ 4 h 4"/>
                  <a:gd name="T2" fmla="*/ 0 w 4"/>
                  <a:gd name="T3" fmla="*/ 0 h 4"/>
                  <a:gd name="T4" fmla="*/ 0 w 4"/>
                  <a:gd name="T5" fmla="*/ 4 h 4"/>
                  <a:gd name="T6" fmla="*/ 4 w 4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4">
                    <a:moveTo>
                      <a:pt x="4" y="4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1" y="3"/>
                      <a:pt x="3" y="3"/>
                      <a:pt x="4" y="4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02" name="Freeform 1705">
                <a:extLst>
                  <a:ext uri="{FF2B5EF4-FFF2-40B4-BE49-F238E27FC236}">
                    <a16:creationId xmlns:a16="http://schemas.microsoft.com/office/drawing/2014/main" xmlns="" id="{3776C679-BCC4-1146-9C3B-7C29DF136E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87" y="3184"/>
                <a:ext cx="2" cy="1"/>
              </a:xfrm>
              <a:custGeom>
                <a:avLst/>
                <a:gdLst>
                  <a:gd name="T0" fmla="*/ 2 w 2"/>
                  <a:gd name="T1" fmla="*/ 0 h 1"/>
                  <a:gd name="T2" fmla="*/ 0 w 2"/>
                  <a:gd name="T3" fmla="*/ 1 h 1"/>
                  <a:gd name="T4" fmla="*/ 2 w 2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1"/>
                      <a:pt x="2" y="1"/>
                      <a:pt x="2" y="0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03" name="Freeform 1706">
                <a:extLst>
                  <a:ext uri="{FF2B5EF4-FFF2-40B4-BE49-F238E27FC236}">
                    <a16:creationId xmlns:a16="http://schemas.microsoft.com/office/drawing/2014/main" xmlns="" id="{E7C579F3-C6E7-454E-A401-74455EC090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8" y="3183"/>
                <a:ext cx="3" cy="2"/>
              </a:xfrm>
              <a:custGeom>
                <a:avLst/>
                <a:gdLst>
                  <a:gd name="T0" fmla="*/ 4 w 4"/>
                  <a:gd name="T1" fmla="*/ 1 h 2"/>
                  <a:gd name="T2" fmla="*/ 0 w 4"/>
                  <a:gd name="T3" fmla="*/ 1 h 2"/>
                  <a:gd name="T4" fmla="*/ 4 w 4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2">
                    <a:moveTo>
                      <a:pt x="4" y="1"/>
                    </a:moveTo>
                    <a:cubicBezTo>
                      <a:pt x="3" y="1"/>
                      <a:pt x="2" y="0"/>
                      <a:pt x="0" y="1"/>
                    </a:cubicBezTo>
                    <a:cubicBezTo>
                      <a:pt x="1" y="2"/>
                      <a:pt x="3" y="2"/>
                      <a:pt x="4" y="1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04" name="Freeform 1707">
                <a:extLst>
                  <a:ext uri="{FF2B5EF4-FFF2-40B4-BE49-F238E27FC236}">
                    <a16:creationId xmlns:a16="http://schemas.microsoft.com/office/drawing/2014/main" xmlns="" id="{475A03F2-19D9-4F4C-9DAC-A5A77BA053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8" y="3186"/>
                <a:ext cx="2" cy="1"/>
              </a:xfrm>
              <a:custGeom>
                <a:avLst/>
                <a:gdLst>
                  <a:gd name="T0" fmla="*/ 0 w 2"/>
                  <a:gd name="T1" fmla="*/ 0 h 1"/>
                  <a:gd name="T2" fmla="*/ 2 w 2"/>
                  <a:gd name="T3" fmla="*/ 1 h 1"/>
                  <a:gd name="T4" fmla="*/ 2 w 2"/>
                  <a:gd name="T5" fmla="*/ 1 h 1"/>
                  <a:gd name="T6" fmla="*/ 0 w 2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2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05" name="Freeform 1708">
                <a:extLst>
                  <a:ext uri="{FF2B5EF4-FFF2-40B4-BE49-F238E27FC236}">
                    <a16:creationId xmlns:a16="http://schemas.microsoft.com/office/drawing/2014/main" xmlns="" id="{B83944B1-4AD0-1742-AFCC-A50E1EBFC1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02" y="3181"/>
                <a:ext cx="116" cy="24"/>
              </a:xfrm>
              <a:custGeom>
                <a:avLst/>
                <a:gdLst>
                  <a:gd name="T0" fmla="*/ 22 w 128"/>
                  <a:gd name="T1" fmla="*/ 12 h 26"/>
                  <a:gd name="T2" fmla="*/ 16 w 128"/>
                  <a:gd name="T3" fmla="*/ 17 h 26"/>
                  <a:gd name="T4" fmla="*/ 11 w 128"/>
                  <a:gd name="T5" fmla="*/ 13 h 26"/>
                  <a:gd name="T6" fmla="*/ 2 w 128"/>
                  <a:gd name="T7" fmla="*/ 21 h 26"/>
                  <a:gd name="T8" fmla="*/ 63 w 128"/>
                  <a:gd name="T9" fmla="*/ 16 h 26"/>
                  <a:gd name="T10" fmla="*/ 60 w 128"/>
                  <a:gd name="T11" fmla="*/ 19 h 26"/>
                  <a:gd name="T12" fmla="*/ 82 w 128"/>
                  <a:gd name="T13" fmla="*/ 13 h 26"/>
                  <a:gd name="T14" fmla="*/ 81 w 128"/>
                  <a:gd name="T15" fmla="*/ 20 h 26"/>
                  <a:gd name="T16" fmla="*/ 95 w 128"/>
                  <a:gd name="T17" fmla="*/ 17 h 26"/>
                  <a:gd name="T18" fmla="*/ 94 w 128"/>
                  <a:gd name="T19" fmla="*/ 15 h 26"/>
                  <a:gd name="T20" fmla="*/ 97 w 128"/>
                  <a:gd name="T21" fmla="*/ 16 h 26"/>
                  <a:gd name="T22" fmla="*/ 97 w 128"/>
                  <a:gd name="T23" fmla="*/ 15 h 26"/>
                  <a:gd name="T24" fmla="*/ 106 w 128"/>
                  <a:gd name="T25" fmla="*/ 14 h 26"/>
                  <a:gd name="T26" fmla="*/ 103 w 128"/>
                  <a:gd name="T27" fmla="*/ 16 h 26"/>
                  <a:gd name="T28" fmla="*/ 110 w 128"/>
                  <a:gd name="T29" fmla="*/ 13 h 26"/>
                  <a:gd name="T30" fmla="*/ 110 w 128"/>
                  <a:gd name="T31" fmla="*/ 17 h 26"/>
                  <a:gd name="T32" fmla="*/ 127 w 128"/>
                  <a:gd name="T33" fmla="*/ 12 h 26"/>
                  <a:gd name="T34" fmla="*/ 128 w 128"/>
                  <a:gd name="T35" fmla="*/ 8 h 26"/>
                  <a:gd name="T36" fmla="*/ 113 w 128"/>
                  <a:gd name="T37" fmla="*/ 11 h 26"/>
                  <a:gd name="T38" fmla="*/ 115 w 128"/>
                  <a:gd name="T39" fmla="*/ 11 h 26"/>
                  <a:gd name="T40" fmla="*/ 106 w 128"/>
                  <a:gd name="T41" fmla="*/ 13 h 26"/>
                  <a:gd name="T42" fmla="*/ 111 w 128"/>
                  <a:gd name="T43" fmla="*/ 7 h 26"/>
                  <a:gd name="T44" fmla="*/ 96 w 128"/>
                  <a:gd name="T45" fmla="*/ 3 h 26"/>
                  <a:gd name="T46" fmla="*/ 97 w 128"/>
                  <a:gd name="T47" fmla="*/ 3 h 26"/>
                  <a:gd name="T48" fmla="*/ 92 w 128"/>
                  <a:gd name="T49" fmla="*/ 5 h 26"/>
                  <a:gd name="T50" fmla="*/ 96 w 128"/>
                  <a:gd name="T51" fmla="*/ 7 h 26"/>
                  <a:gd name="T52" fmla="*/ 93 w 128"/>
                  <a:gd name="T53" fmla="*/ 14 h 26"/>
                  <a:gd name="T54" fmla="*/ 87 w 128"/>
                  <a:gd name="T55" fmla="*/ 14 h 26"/>
                  <a:gd name="T56" fmla="*/ 91 w 128"/>
                  <a:gd name="T57" fmla="*/ 8 h 26"/>
                  <a:gd name="T58" fmla="*/ 87 w 128"/>
                  <a:gd name="T59" fmla="*/ 11 h 26"/>
                  <a:gd name="T60" fmla="*/ 83 w 128"/>
                  <a:gd name="T61" fmla="*/ 5 h 26"/>
                  <a:gd name="T62" fmla="*/ 82 w 128"/>
                  <a:gd name="T63" fmla="*/ 11 h 26"/>
                  <a:gd name="T64" fmla="*/ 58 w 128"/>
                  <a:gd name="T65" fmla="*/ 11 h 26"/>
                  <a:gd name="T66" fmla="*/ 61 w 128"/>
                  <a:gd name="T67" fmla="*/ 8 h 26"/>
                  <a:gd name="T68" fmla="*/ 56 w 128"/>
                  <a:gd name="T69" fmla="*/ 12 h 26"/>
                  <a:gd name="T70" fmla="*/ 41 w 128"/>
                  <a:gd name="T71" fmla="*/ 10 h 26"/>
                  <a:gd name="T72" fmla="*/ 43 w 128"/>
                  <a:gd name="T73" fmla="*/ 13 h 26"/>
                  <a:gd name="T74" fmla="*/ 27 w 128"/>
                  <a:gd name="T75" fmla="*/ 12 h 26"/>
                  <a:gd name="T76" fmla="*/ 27 w 128"/>
                  <a:gd name="T77" fmla="*/ 12 h 26"/>
                  <a:gd name="T78" fmla="*/ 19 w 128"/>
                  <a:gd name="T79" fmla="*/ 19 h 26"/>
                  <a:gd name="T80" fmla="*/ 22 w 128"/>
                  <a:gd name="T81" fmla="*/ 12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28" h="26">
                    <a:moveTo>
                      <a:pt x="22" y="12"/>
                    </a:moveTo>
                    <a:cubicBezTo>
                      <a:pt x="16" y="17"/>
                      <a:pt x="16" y="17"/>
                      <a:pt x="16" y="17"/>
                    </a:cubicBezTo>
                    <a:cubicBezTo>
                      <a:pt x="15" y="14"/>
                      <a:pt x="8" y="17"/>
                      <a:pt x="11" y="13"/>
                    </a:cubicBezTo>
                    <a:cubicBezTo>
                      <a:pt x="7" y="19"/>
                      <a:pt x="0" y="13"/>
                      <a:pt x="2" y="21"/>
                    </a:cubicBezTo>
                    <a:cubicBezTo>
                      <a:pt x="20" y="18"/>
                      <a:pt x="43" y="23"/>
                      <a:pt x="63" y="16"/>
                    </a:cubicBezTo>
                    <a:cubicBezTo>
                      <a:pt x="60" y="19"/>
                      <a:pt x="60" y="19"/>
                      <a:pt x="60" y="19"/>
                    </a:cubicBezTo>
                    <a:cubicBezTo>
                      <a:pt x="70" y="13"/>
                      <a:pt x="74" y="26"/>
                      <a:pt x="82" y="13"/>
                    </a:cubicBezTo>
                    <a:cubicBezTo>
                      <a:pt x="81" y="20"/>
                      <a:pt x="81" y="20"/>
                      <a:pt x="81" y="20"/>
                    </a:cubicBezTo>
                    <a:cubicBezTo>
                      <a:pt x="85" y="22"/>
                      <a:pt x="90" y="11"/>
                      <a:pt x="95" y="17"/>
                    </a:cubicBezTo>
                    <a:cubicBezTo>
                      <a:pt x="94" y="15"/>
                      <a:pt x="94" y="15"/>
                      <a:pt x="94" y="15"/>
                    </a:cubicBezTo>
                    <a:cubicBezTo>
                      <a:pt x="95" y="15"/>
                      <a:pt x="96" y="16"/>
                      <a:pt x="97" y="16"/>
                    </a:cubicBezTo>
                    <a:cubicBezTo>
                      <a:pt x="97" y="15"/>
                      <a:pt x="97" y="15"/>
                      <a:pt x="97" y="15"/>
                    </a:cubicBezTo>
                    <a:cubicBezTo>
                      <a:pt x="100" y="12"/>
                      <a:pt x="102" y="12"/>
                      <a:pt x="106" y="14"/>
                    </a:cubicBezTo>
                    <a:cubicBezTo>
                      <a:pt x="106" y="16"/>
                      <a:pt x="104" y="15"/>
                      <a:pt x="103" y="16"/>
                    </a:cubicBezTo>
                    <a:cubicBezTo>
                      <a:pt x="105" y="18"/>
                      <a:pt x="107" y="13"/>
                      <a:pt x="110" y="13"/>
                    </a:cubicBezTo>
                    <a:cubicBezTo>
                      <a:pt x="112" y="15"/>
                      <a:pt x="110" y="16"/>
                      <a:pt x="110" y="17"/>
                    </a:cubicBezTo>
                    <a:cubicBezTo>
                      <a:pt x="117" y="15"/>
                      <a:pt x="121" y="21"/>
                      <a:pt x="127" y="12"/>
                    </a:cubicBezTo>
                    <a:cubicBezTo>
                      <a:pt x="127" y="10"/>
                      <a:pt x="125" y="8"/>
                      <a:pt x="128" y="8"/>
                    </a:cubicBezTo>
                    <a:cubicBezTo>
                      <a:pt x="122" y="5"/>
                      <a:pt x="118" y="8"/>
                      <a:pt x="113" y="11"/>
                    </a:cubicBezTo>
                    <a:cubicBezTo>
                      <a:pt x="115" y="11"/>
                      <a:pt x="115" y="11"/>
                      <a:pt x="115" y="11"/>
                    </a:cubicBezTo>
                    <a:cubicBezTo>
                      <a:pt x="111" y="20"/>
                      <a:pt x="112" y="9"/>
                      <a:pt x="106" y="13"/>
                    </a:cubicBezTo>
                    <a:cubicBezTo>
                      <a:pt x="107" y="9"/>
                      <a:pt x="110" y="9"/>
                      <a:pt x="111" y="7"/>
                    </a:cubicBezTo>
                    <a:cubicBezTo>
                      <a:pt x="104" y="0"/>
                      <a:pt x="101" y="12"/>
                      <a:pt x="96" y="3"/>
                    </a:cubicBezTo>
                    <a:cubicBezTo>
                      <a:pt x="97" y="3"/>
                      <a:pt x="97" y="3"/>
                      <a:pt x="97" y="3"/>
                    </a:cubicBezTo>
                    <a:cubicBezTo>
                      <a:pt x="96" y="2"/>
                      <a:pt x="94" y="4"/>
                      <a:pt x="92" y="5"/>
                    </a:cubicBezTo>
                    <a:cubicBezTo>
                      <a:pt x="93" y="6"/>
                      <a:pt x="95" y="6"/>
                      <a:pt x="96" y="7"/>
                    </a:cubicBezTo>
                    <a:cubicBezTo>
                      <a:pt x="94" y="8"/>
                      <a:pt x="93" y="12"/>
                      <a:pt x="93" y="14"/>
                    </a:cubicBezTo>
                    <a:cubicBezTo>
                      <a:pt x="91" y="10"/>
                      <a:pt x="90" y="16"/>
                      <a:pt x="87" y="14"/>
                    </a:cubicBezTo>
                    <a:cubicBezTo>
                      <a:pt x="86" y="10"/>
                      <a:pt x="90" y="11"/>
                      <a:pt x="91" y="8"/>
                    </a:cubicBezTo>
                    <a:cubicBezTo>
                      <a:pt x="87" y="11"/>
                      <a:pt x="87" y="11"/>
                      <a:pt x="87" y="11"/>
                    </a:cubicBezTo>
                    <a:cubicBezTo>
                      <a:pt x="84" y="11"/>
                      <a:pt x="84" y="7"/>
                      <a:pt x="83" y="5"/>
                    </a:cubicBezTo>
                    <a:cubicBezTo>
                      <a:pt x="80" y="8"/>
                      <a:pt x="84" y="7"/>
                      <a:pt x="82" y="11"/>
                    </a:cubicBezTo>
                    <a:cubicBezTo>
                      <a:pt x="79" y="6"/>
                      <a:pt x="64" y="8"/>
                      <a:pt x="58" y="11"/>
                    </a:cubicBezTo>
                    <a:cubicBezTo>
                      <a:pt x="60" y="11"/>
                      <a:pt x="58" y="7"/>
                      <a:pt x="61" y="8"/>
                    </a:cubicBezTo>
                    <a:cubicBezTo>
                      <a:pt x="60" y="7"/>
                      <a:pt x="57" y="9"/>
                      <a:pt x="56" y="12"/>
                    </a:cubicBezTo>
                    <a:cubicBezTo>
                      <a:pt x="52" y="15"/>
                      <a:pt x="46" y="13"/>
                      <a:pt x="41" y="10"/>
                    </a:cubicBezTo>
                    <a:cubicBezTo>
                      <a:pt x="43" y="13"/>
                      <a:pt x="43" y="13"/>
                      <a:pt x="43" y="13"/>
                    </a:cubicBezTo>
                    <a:cubicBezTo>
                      <a:pt x="39" y="18"/>
                      <a:pt x="33" y="9"/>
                      <a:pt x="27" y="12"/>
                    </a:cubicBezTo>
                    <a:cubicBezTo>
                      <a:pt x="27" y="12"/>
                      <a:pt x="27" y="12"/>
                      <a:pt x="27" y="12"/>
                    </a:cubicBezTo>
                    <a:cubicBezTo>
                      <a:pt x="25" y="13"/>
                      <a:pt x="23" y="20"/>
                      <a:pt x="19" y="19"/>
                    </a:cubicBezTo>
                    <a:cubicBezTo>
                      <a:pt x="20" y="15"/>
                      <a:pt x="22" y="16"/>
                      <a:pt x="22" y="12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06" name="Freeform 1709">
                <a:extLst>
                  <a:ext uri="{FF2B5EF4-FFF2-40B4-BE49-F238E27FC236}">
                    <a16:creationId xmlns:a16="http://schemas.microsoft.com/office/drawing/2014/main" xmlns="" id="{27DA5297-B698-0241-A200-5D8CC4CC94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99" y="3194"/>
                <a:ext cx="4" cy="8"/>
              </a:xfrm>
              <a:custGeom>
                <a:avLst/>
                <a:gdLst>
                  <a:gd name="T0" fmla="*/ 3 w 5"/>
                  <a:gd name="T1" fmla="*/ 5 h 9"/>
                  <a:gd name="T2" fmla="*/ 5 w 5"/>
                  <a:gd name="T3" fmla="*/ 1 h 9"/>
                  <a:gd name="T4" fmla="*/ 0 w 5"/>
                  <a:gd name="T5" fmla="*/ 8 h 9"/>
                  <a:gd name="T6" fmla="*/ 4 w 5"/>
                  <a:gd name="T7" fmla="*/ 6 h 9"/>
                  <a:gd name="T8" fmla="*/ 3 w 5"/>
                  <a:gd name="T9" fmla="*/ 5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9">
                    <a:moveTo>
                      <a:pt x="3" y="5"/>
                    </a:moveTo>
                    <a:cubicBezTo>
                      <a:pt x="5" y="1"/>
                      <a:pt x="5" y="1"/>
                      <a:pt x="5" y="1"/>
                    </a:cubicBezTo>
                    <a:cubicBezTo>
                      <a:pt x="3" y="0"/>
                      <a:pt x="0" y="5"/>
                      <a:pt x="0" y="8"/>
                    </a:cubicBezTo>
                    <a:cubicBezTo>
                      <a:pt x="2" y="7"/>
                      <a:pt x="4" y="9"/>
                      <a:pt x="4" y="6"/>
                    </a:cubicBezTo>
                    <a:cubicBezTo>
                      <a:pt x="4" y="6"/>
                      <a:pt x="4" y="4"/>
                      <a:pt x="3" y="5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07" name="Freeform 1710">
                <a:extLst>
                  <a:ext uri="{FF2B5EF4-FFF2-40B4-BE49-F238E27FC236}">
                    <a16:creationId xmlns:a16="http://schemas.microsoft.com/office/drawing/2014/main" xmlns="" id="{DBE9963F-4C20-6D40-B116-074860E056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41" y="3190"/>
                <a:ext cx="58" cy="18"/>
              </a:xfrm>
              <a:custGeom>
                <a:avLst/>
                <a:gdLst>
                  <a:gd name="T0" fmla="*/ 23 w 64"/>
                  <a:gd name="T1" fmla="*/ 10 h 20"/>
                  <a:gd name="T2" fmla="*/ 22 w 64"/>
                  <a:gd name="T3" fmla="*/ 13 h 20"/>
                  <a:gd name="T4" fmla="*/ 46 w 64"/>
                  <a:gd name="T5" fmla="*/ 14 h 20"/>
                  <a:gd name="T6" fmla="*/ 54 w 64"/>
                  <a:gd name="T7" fmla="*/ 8 h 20"/>
                  <a:gd name="T8" fmla="*/ 56 w 64"/>
                  <a:gd name="T9" fmla="*/ 12 h 20"/>
                  <a:gd name="T10" fmla="*/ 62 w 64"/>
                  <a:gd name="T11" fmla="*/ 7 h 20"/>
                  <a:gd name="T12" fmla="*/ 58 w 64"/>
                  <a:gd name="T13" fmla="*/ 9 h 20"/>
                  <a:gd name="T14" fmla="*/ 59 w 64"/>
                  <a:gd name="T15" fmla="*/ 7 h 20"/>
                  <a:gd name="T16" fmla="*/ 54 w 64"/>
                  <a:gd name="T17" fmla="*/ 8 h 20"/>
                  <a:gd name="T18" fmla="*/ 56 w 64"/>
                  <a:gd name="T19" fmla="*/ 5 h 20"/>
                  <a:gd name="T20" fmla="*/ 45 w 64"/>
                  <a:gd name="T21" fmla="*/ 11 h 20"/>
                  <a:gd name="T22" fmla="*/ 45 w 64"/>
                  <a:gd name="T23" fmla="*/ 5 h 20"/>
                  <a:gd name="T24" fmla="*/ 34 w 64"/>
                  <a:gd name="T25" fmla="*/ 3 h 20"/>
                  <a:gd name="T26" fmla="*/ 34 w 64"/>
                  <a:gd name="T27" fmla="*/ 5 h 20"/>
                  <a:gd name="T28" fmla="*/ 36 w 64"/>
                  <a:gd name="T29" fmla="*/ 9 h 20"/>
                  <a:gd name="T30" fmla="*/ 32 w 64"/>
                  <a:gd name="T31" fmla="*/ 3 h 20"/>
                  <a:gd name="T32" fmla="*/ 11 w 64"/>
                  <a:gd name="T33" fmla="*/ 6 h 20"/>
                  <a:gd name="T34" fmla="*/ 6 w 64"/>
                  <a:gd name="T35" fmla="*/ 13 h 20"/>
                  <a:gd name="T36" fmla="*/ 8 w 64"/>
                  <a:gd name="T37" fmla="*/ 8 h 20"/>
                  <a:gd name="T38" fmla="*/ 3 w 64"/>
                  <a:gd name="T39" fmla="*/ 7 h 20"/>
                  <a:gd name="T40" fmla="*/ 0 w 64"/>
                  <a:gd name="T41" fmla="*/ 16 h 20"/>
                  <a:gd name="T42" fmla="*/ 23 w 64"/>
                  <a:gd name="T43" fmla="*/ 1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64" h="20">
                    <a:moveTo>
                      <a:pt x="23" y="10"/>
                    </a:moveTo>
                    <a:cubicBezTo>
                      <a:pt x="22" y="11"/>
                      <a:pt x="22" y="12"/>
                      <a:pt x="22" y="13"/>
                    </a:cubicBezTo>
                    <a:cubicBezTo>
                      <a:pt x="31" y="13"/>
                      <a:pt x="43" y="11"/>
                      <a:pt x="46" y="14"/>
                    </a:cubicBezTo>
                    <a:cubicBezTo>
                      <a:pt x="49" y="15"/>
                      <a:pt x="50" y="9"/>
                      <a:pt x="54" y="8"/>
                    </a:cubicBezTo>
                    <a:cubicBezTo>
                      <a:pt x="56" y="12"/>
                      <a:pt x="56" y="12"/>
                      <a:pt x="56" y="12"/>
                    </a:cubicBezTo>
                    <a:cubicBezTo>
                      <a:pt x="58" y="9"/>
                      <a:pt x="64" y="14"/>
                      <a:pt x="62" y="7"/>
                    </a:cubicBezTo>
                    <a:cubicBezTo>
                      <a:pt x="62" y="6"/>
                      <a:pt x="60" y="10"/>
                      <a:pt x="58" y="9"/>
                    </a:cubicBezTo>
                    <a:cubicBezTo>
                      <a:pt x="59" y="7"/>
                      <a:pt x="59" y="7"/>
                      <a:pt x="59" y="7"/>
                    </a:cubicBezTo>
                    <a:cubicBezTo>
                      <a:pt x="54" y="8"/>
                      <a:pt x="54" y="8"/>
                      <a:pt x="54" y="8"/>
                    </a:cubicBezTo>
                    <a:cubicBezTo>
                      <a:pt x="56" y="5"/>
                      <a:pt x="56" y="5"/>
                      <a:pt x="56" y="5"/>
                    </a:cubicBezTo>
                    <a:cubicBezTo>
                      <a:pt x="50" y="0"/>
                      <a:pt x="52" y="13"/>
                      <a:pt x="45" y="11"/>
                    </a:cubicBezTo>
                    <a:cubicBezTo>
                      <a:pt x="45" y="5"/>
                      <a:pt x="45" y="5"/>
                      <a:pt x="45" y="5"/>
                    </a:cubicBezTo>
                    <a:cubicBezTo>
                      <a:pt x="40" y="5"/>
                      <a:pt x="38" y="7"/>
                      <a:pt x="34" y="3"/>
                    </a:cubicBezTo>
                    <a:cubicBezTo>
                      <a:pt x="34" y="3"/>
                      <a:pt x="33" y="6"/>
                      <a:pt x="34" y="5"/>
                    </a:cubicBezTo>
                    <a:cubicBezTo>
                      <a:pt x="35" y="5"/>
                      <a:pt x="36" y="7"/>
                      <a:pt x="36" y="9"/>
                    </a:cubicBezTo>
                    <a:cubicBezTo>
                      <a:pt x="28" y="14"/>
                      <a:pt x="37" y="6"/>
                      <a:pt x="32" y="3"/>
                    </a:cubicBezTo>
                    <a:cubicBezTo>
                      <a:pt x="26" y="7"/>
                      <a:pt x="14" y="11"/>
                      <a:pt x="11" y="6"/>
                    </a:cubicBezTo>
                    <a:cubicBezTo>
                      <a:pt x="14" y="10"/>
                      <a:pt x="9" y="13"/>
                      <a:pt x="6" y="13"/>
                    </a:cubicBezTo>
                    <a:cubicBezTo>
                      <a:pt x="4" y="11"/>
                      <a:pt x="7" y="10"/>
                      <a:pt x="8" y="8"/>
                    </a:cubicBezTo>
                    <a:cubicBezTo>
                      <a:pt x="6" y="7"/>
                      <a:pt x="5" y="6"/>
                      <a:pt x="3" y="7"/>
                    </a:cubicBezTo>
                    <a:cubicBezTo>
                      <a:pt x="5" y="10"/>
                      <a:pt x="4" y="14"/>
                      <a:pt x="0" y="16"/>
                    </a:cubicBezTo>
                    <a:cubicBezTo>
                      <a:pt x="8" y="20"/>
                      <a:pt x="15" y="9"/>
                      <a:pt x="23" y="10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08" name="Freeform 1711">
                <a:extLst>
                  <a:ext uri="{FF2B5EF4-FFF2-40B4-BE49-F238E27FC236}">
                    <a16:creationId xmlns:a16="http://schemas.microsoft.com/office/drawing/2014/main" xmlns="" id="{72926B70-0CDD-7145-A4E4-673D62E3CF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57" y="3202"/>
                <a:ext cx="4" cy="2"/>
              </a:xfrm>
              <a:custGeom>
                <a:avLst/>
                <a:gdLst>
                  <a:gd name="T0" fmla="*/ 2 w 4"/>
                  <a:gd name="T1" fmla="*/ 2 h 2"/>
                  <a:gd name="T2" fmla="*/ 4 w 4"/>
                  <a:gd name="T3" fmla="*/ 0 h 2"/>
                  <a:gd name="T4" fmla="*/ 0 w 4"/>
                  <a:gd name="T5" fmla="*/ 0 h 2"/>
                  <a:gd name="T6" fmla="*/ 2 w 4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2">
                    <a:moveTo>
                      <a:pt x="2" y="2"/>
                    </a:moveTo>
                    <a:lnTo>
                      <a:pt x="4" y="0"/>
                    </a:lnTo>
                    <a:lnTo>
                      <a:pt x="0" y="0"/>
                    </a:ln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09" name="Freeform 1712">
                <a:extLst>
                  <a:ext uri="{FF2B5EF4-FFF2-40B4-BE49-F238E27FC236}">
                    <a16:creationId xmlns:a16="http://schemas.microsoft.com/office/drawing/2014/main" xmlns="" id="{845AFF7B-A1EF-7043-9DD8-DB70F651F3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86" y="3155"/>
                <a:ext cx="1" cy="4"/>
              </a:xfrm>
              <a:custGeom>
                <a:avLst/>
                <a:gdLst>
                  <a:gd name="T0" fmla="*/ 0 w 1"/>
                  <a:gd name="T1" fmla="*/ 3 h 4"/>
                  <a:gd name="T2" fmla="*/ 0 w 1"/>
                  <a:gd name="T3" fmla="*/ 4 h 4"/>
                  <a:gd name="T4" fmla="*/ 1 w 1"/>
                  <a:gd name="T5" fmla="*/ 0 h 4"/>
                  <a:gd name="T6" fmla="*/ 0 w 1"/>
                  <a:gd name="T7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4">
                    <a:moveTo>
                      <a:pt x="0" y="3"/>
                    </a:moveTo>
                    <a:lnTo>
                      <a:pt x="0" y="4"/>
                    </a:lnTo>
                    <a:lnTo>
                      <a:pt x="1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10" name="Freeform 1713">
                <a:extLst>
                  <a:ext uri="{FF2B5EF4-FFF2-40B4-BE49-F238E27FC236}">
                    <a16:creationId xmlns:a16="http://schemas.microsoft.com/office/drawing/2014/main" xmlns="" id="{E467ACDF-75A9-1640-AAB4-BA3941AC10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84" y="3154"/>
                <a:ext cx="4" cy="15"/>
              </a:xfrm>
              <a:custGeom>
                <a:avLst/>
                <a:gdLst>
                  <a:gd name="T0" fmla="*/ 0 w 4"/>
                  <a:gd name="T1" fmla="*/ 16 h 16"/>
                  <a:gd name="T2" fmla="*/ 0 w 4"/>
                  <a:gd name="T3" fmla="*/ 15 h 16"/>
                  <a:gd name="T4" fmla="*/ 4 w 4"/>
                  <a:gd name="T5" fmla="*/ 0 h 16"/>
                  <a:gd name="T6" fmla="*/ 1 w 4"/>
                  <a:gd name="T7" fmla="*/ 9 h 16"/>
                  <a:gd name="T8" fmla="*/ 2 w 4"/>
                  <a:gd name="T9" fmla="*/ 6 h 16"/>
                  <a:gd name="T10" fmla="*/ 0 w 4"/>
                  <a:gd name="T11" fmla="*/ 13 h 16"/>
                  <a:gd name="T12" fmla="*/ 1 w 4"/>
                  <a:gd name="T13" fmla="*/ 12 h 16"/>
                  <a:gd name="T14" fmla="*/ 0 w 4"/>
                  <a:gd name="T15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16">
                    <a:moveTo>
                      <a:pt x="0" y="16"/>
                    </a:moveTo>
                    <a:cubicBezTo>
                      <a:pt x="0" y="15"/>
                      <a:pt x="0" y="15"/>
                      <a:pt x="0" y="15"/>
                    </a:cubicBezTo>
                    <a:cubicBezTo>
                      <a:pt x="3" y="5"/>
                      <a:pt x="2" y="8"/>
                      <a:pt x="4" y="0"/>
                    </a:cubicBezTo>
                    <a:cubicBezTo>
                      <a:pt x="3" y="2"/>
                      <a:pt x="2" y="5"/>
                      <a:pt x="1" y="9"/>
                    </a:cubicBezTo>
                    <a:cubicBezTo>
                      <a:pt x="1" y="9"/>
                      <a:pt x="2" y="5"/>
                      <a:pt x="2" y="6"/>
                    </a:cubicBezTo>
                    <a:cubicBezTo>
                      <a:pt x="1" y="9"/>
                      <a:pt x="1" y="9"/>
                      <a:pt x="0" y="13"/>
                    </a:cubicBezTo>
                    <a:cubicBezTo>
                      <a:pt x="0" y="16"/>
                      <a:pt x="1" y="10"/>
                      <a:pt x="1" y="12"/>
                    </a:cubicBezTo>
                    <a:lnTo>
                      <a:pt x="0" y="16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11" name="Freeform 1714">
                <a:extLst>
                  <a:ext uri="{FF2B5EF4-FFF2-40B4-BE49-F238E27FC236}">
                    <a16:creationId xmlns:a16="http://schemas.microsoft.com/office/drawing/2014/main" xmlns="" id="{75E832D5-A455-5D42-B4C6-FD3FA9448E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85" y="3160"/>
                <a:ext cx="2" cy="4"/>
              </a:xfrm>
              <a:custGeom>
                <a:avLst/>
                <a:gdLst>
                  <a:gd name="T0" fmla="*/ 2 w 2"/>
                  <a:gd name="T1" fmla="*/ 0 h 5"/>
                  <a:gd name="T2" fmla="*/ 0 w 2"/>
                  <a:gd name="T3" fmla="*/ 5 h 5"/>
                  <a:gd name="T4" fmla="*/ 2 w 2"/>
                  <a:gd name="T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5">
                    <a:moveTo>
                      <a:pt x="2" y="0"/>
                    </a:moveTo>
                    <a:cubicBezTo>
                      <a:pt x="0" y="5"/>
                      <a:pt x="0" y="5"/>
                      <a:pt x="0" y="5"/>
                    </a:cubicBezTo>
                    <a:cubicBezTo>
                      <a:pt x="1" y="3"/>
                      <a:pt x="1" y="1"/>
                      <a:pt x="2" y="0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12" name="Freeform 1715">
                <a:extLst>
                  <a:ext uri="{FF2B5EF4-FFF2-40B4-BE49-F238E27FC236}">
                    <a16:creationId xmlns:a16="http://schemas.microsoft.com/office/drawing/2014/main" xmlns="" id="{68779094-BF99-DE4B-B0A9-17F7598DC9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86" y="3157"/>
                <a:ext cx="2" cy="6"/>
              </a:xfrm>
              <a:custGeom>
                <a:avLst/>
                <a:gdLst>
                  <a:gd name="T0" fmla="*/ 1 w 2"/>
                  <a:gd name="T1" fmla="*/ 2 h 7"/>
                  <a:gd name="T2" fmla="*/ 0 w 2"/>
                  <a:gd name="T3" fmla="*/ 7 h 7"/>
                  <a:gd name="T4" fmla="*/ 2 w 2"/>
                  <a:gd name="T5" fmla="*/ 0 h 7"/>
                  <a:gd name="T6" fmla="*/ 1 w 2"/>
                  <a:gd name="T7" fmla="*/ 2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7">
                    <a:moveTo>
                      <a:pt x="1" y="2"/>
                    </a:moveTo>
                    <a:cubicBezTo>
                      <a:pt x="1" y="3"/>
                      <a:pt x="0" y="6"/>
                      <a:pt x="0" y="7"/>
                    </a:cubicBezTo>
                    <a:cubicBezTo>
                      <a:pt x="2" y="0"/>
                      <a:pt x="2" y="0"/>
                      <a:pt x="2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13" name="Freeform 1716">
                <a:extLst>
                  <a:ext uri="{FF2B5EF4-FFF2-40B4-BE49-F238E27FC236}">
                    <a16:creationId xmlns:a16="http://schemas.microsoft.com/office/drawing/2014/main" xmlns="" id="{9A6388BE-5596-B74F-ACD0-7C3807014D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88" y="3158"/>
                <a:ext cx="0" cy="2"/>
              </a:xfrm>
              <a:custGeom>
                <a:avLst/>
                <a:gdLst>
                  <a:gd name="T0" fmla="*/ 2 h 2"/>
                  <a:gd name="T1" fmla="*/ 1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1"/>
                      <a:pt x="0" y="2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14" name="Freeform 1717">
                <a:extLst>
                  <a:ext uri="{FF2B5EF4-FFF2-40B4-BE49-F238E27FC236}">
                    <a16:creationId xmlns:a16="http://schemas.microsoft.com/office/drawing/2014/main" xmlns="" id="{DFD48D80-6D13-8749-981F-CECBFF915B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85" y="3157"/>
                <a:ext cx="4" cy="10"/>
              </a:xfrm>
              <a:custGeom>
                <a:avLst/>
                <a:gdLst>
                  <a:gd name="T0" fmla="*/ 3 w 4"/>
                  <a:gd name="T1" fmla="*/ 2 h 11"/>
                  <a:gd name="T2" fmla="*/ 3 w 4"/>
                  <a:gd name="T3" fmla="*/ 2 h 11"/>
                  <a:gd name="T4" fmla="*/ 3 w 4"/>
                  <a:gd name="T5" fmla="*/ 3 h 11"/>
                  <a:gd name="T6" fmla="*/ 1 w 4"/>
                  <a:gd name="T7" fmla="*/ 8 h 11"/>
                  <a:gd name="T8" fmla="*/ 1 w 4"/>
                  <a:gd name="T9" fmla="*/ 7 h 11"/>
                  <a:gd name="T10" fmla="*/ 0 w 4"/>
                  <a:gd name="T11" fmla="*/ 11 h 11"/>
                  <a:gd name="T12" fmla="*/ 3 w 4"/>
                  <a:gd name="T13" fmla="*/ 2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" h="11">
                    <a:moveTo>
                      <a:pt x="3" y="2"/>
                    </a:moveTo>
                    <a:cubicBezTo>
                      <a:pt x="4" y="0"/>
                      <a:pt x="3" y="1"/>
                      <a:pt x="3" y="2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2" y="5"/>
                      <a:pt x="1" y="9"/>
                      <a:pt x="1" y="8"/>
                    </a:cubicBezTo>
                    <a:cubicBezTo>
                      <a:pt x="1" y="9"/>
                      <a:pt x="2" y="4"/>
                      <a:pt x="1" y="7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1" y="11"/>
                      <a:pt x="3" y="4"/>
                      <a:pt x="3" y="2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15" name="Freeform 1718">
                <a:extLst>
                  <a:ext uri="{FF2B5EF4-FFF2-40B4-BE49-F238E27FC236}">
                    <a16:creationId xmlns:a16="http://schemas.microsoft.com/office/drawing/2014/main" xmlns="" id="{E2527AB9-3A73-7D4F-BE9D-95D4C1FD95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87" y="3160"/>
                <a:ext cx="1" cy="0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0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16" name="Freeform 1719">
                <a:extLst>
                  <a:ext uri="{FF2B5EF4-FFF2-40B4-BE49-F238E27FC236}">
                    <a16:creationId xmlns:a16="http://schemas.microsoft.com/office/drawing/2014/main" xmlns="" id="{5615671C-AD52-1347-87EA-597126D80A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87" y="3159"/>
                <a:ext cx="0" cy="2"/>
              </a:xfrm>
              <a:custGeom>
                <a:avLst/>
                <a:gdLst>
                  <a:gd name="T0" fmla="*/ 0 h 2"/>
                  <a:gd name="T1" fmla="*/ 1 h 2"/>
                  <a:gd name="T2" fmla="*/ 2 h 2"/>
                  <a:gd name="T3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1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17" name="Freeform 1720">
                <a:extLst>
                  <a:ext uri="{FF2B5EF4-FFF2-40B4-BE49-F238E27FC236}">
                    <a16:creationId xmlns:a16="http://schemas.microsoft.com/office/drawing/2014/main" xmlns="" id="{2A146EDD-F2AD-6B4C-BDC2-1BD30E16B5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85" y="3158"/>
                <a:ext cx="4" cy="11"/>
              </a:xfrm>
              <a:custGeom>
                <a:avLst/>
                <a:gdLst>
                  <a:gd name="T0" fmla="*/ 4 w 4"/>
                  <a:gd name="T1" fmla="*/ 1 h 13"/>
                  <a:gd name="T2" fmla="*/ 2 w 4"/>
                  <a:gd name="T3" fmla="*/ 5 h 13"/>
                  <a:gd name="T4" fmla="*/ 0 w 4"/>
                  <a:gd name="T5" fmla="*/ 13 h 13"/>
                  <a:gd name="T6" fmla="*/ 1 w 4"/>
                  <a:gd name="T7" fmla="*/ 11 h 13"/>
                  <a:gd name="T8" fmla="*/ 4 w 4"/>
                  <a:gd name="T9" fmla="*/ 1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13">
                    <a:moveTo>
                      <a:pt x="4" y="1"/>
                    </a:moveTo>
                    <a:cubicBezTo>
                      <a:pt x="2" y="7"/>
                      <a:pt x="4" y="0"/>
                      <a:pt x="2" y="5"/>
                    </a:cubicBezTo>
                    <a:cubicBezTo>
                      <a:pt x="2" y="5"/>
                      <a:pt x="1" y="10"/>
                      <a:pt x="0" y="13"/>
                    </a:cubicBezTo>
                    <a:cubicBezTo>
                      <a:pt x="1" y="11"/>
                      <a:pt x="1" y="11"/>
                      <a:pt x="1" y="11"/>
                    </a:cubicBezTo>
                    <a:cubicBezTo>
                      <a:pt x="2" y="9"/>
                      <a:pt x="3" y="4"/>
                      <a:pt x="4" y="1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18" name="Freeform 1721">
                <a:extLst>
                  <a:ext uri="{FF2B5EF4-FFF2-40B4-BE49-F238E27FC236}">
                    <a16:creationId xmlns:a16="http://schemas.microsoft.com/office/drawing/2014/main" xmlns="" id="{6726A93F-8A37-E644-A583-BBB3A8023D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85" y="3172"/>
                <a:ext cx="0" cy="1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lnTo>
                      <a:pt x="0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19" name="Freeform 1722">
                <a:extLst>
                  <a:ext uri="{FF2B5EF4-FFF2-40B4-BE49-F238E27FC236}">
                    <a16:creationId xmlns:a16="http://schemas.microsoft.com/office/drawing/2014/main" xmlns="" id="{058EDFFC-4EDA-2745-8556-1B76CEB484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84" y="3162"/>
                <a:ext cx="5" cy="15"/>
              </a:xfrm>
              <a:custGeom>
                <a:avLst/>
                <a:gdLst>
                  <a:gd name="T0" fmla="*/ 5 w 5"/>
                  <a:gd name="T1" fmla="*/ 1 h 16"/>
                  <a:gd name="T2" fmla="*/ 3 w 5"/>
                  <a:gd name="T3" fmla="*/ 8 h 16"/>
                  <a:gd name="T4" fmla="*/ 4 w 5"/>
                  <a:gd name="T5" fmla="*/ 3 h 16"/>
                  <a:gd name="T6" fmla="*/ 3 w 5"/>
                  <a:gd name="T7" fmla="*/ 5 h 16"/>
                  <a:gd name="T8" fmla="*/ 5 w 5"/>
                  <a:gd name="T9" fmla="*/ 0 h 16"/>
                  <a:gd name="T10" fmla="*/ 3 w 5"/>
                  <a:gd name="T11" fmla="*/ 5 h 16"/>
                  <a:gd name="T12" fmla="*/ 4 w 5"/>
                  <a:gd name="T13" fmla="*/ 1 h 16"/>
                  <a:gd name="T14" fmla="*/ 2 w 5"/>
                  <a:gd name="T15" fmla="*/ 8 h 16"/>
                  <a:gd name="T16" fmla="*/ 3 w 5"/>
                  <a:gd name="T17" fmla="*/ 7 h 16"/>
                  <a:gd name="T18" fmla="*/ 1 w 5"/>
                  <a:gd name="T19" fmla="*/ 11 h 16"/>
                  <a:gd name="T20" fmla="*/ 1 w 5"/>
                  <a:gd name="T21" fmla="*/ 15 h 16"/>
                  <a:gd name="T22" fmla="*/ 5 w 5"/>
                  <a:gd name="T23" fmla="*/ 1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" h="16">
                    <a:moveTo>
                      <a:pt x="5" y="1"/>
                    </a:moveTo>
                    <a:cubicBezTo>
                      <a:pt x="3" y="8"/>
                      <a:pt x="3" y="8"/>
                      <a:pt x="3" y="8"/>
                    </a:cubicBezTo>
                    <a:cubicBezTo>
                      <a:pt x="3" y="6"/>
                      <a:pt x="4" y="4"/>
                      <a:pt x="4" y="3"/>
                    </a:cubicBezTo>
                    <a:cubicBezTo>
                      <a:pt x="4" y="2"/>
                      <a:pt x="3" y="6"/>
                      <a:pt x="3" y="5"/>
                    </a:cubicBezTo>
                    <a:cubicBezTo>
                      <a:pt x="5" y="0"/>
                      <a:pt x="4" y="5"/>
                      <a:pt x="5" y="0"/>
                    </a:cubicBezTo>
                    <a:cubicBezTo>
                      <a:pt x="5" y="0"/>
                      <a:pt x="4" y="0"/>
                      <a:pt x="3" y="5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2" y="9"/>
                      <a:pt x="4" y="3"/>
                      <a:pt x="3" y="7"/>
                    </a:cubicBezTo>
                    <a:cubicBezTo>
                      <a:pt x="2" y="10"/>
                      <a:pt x="2" y="10"/>
                      <a:pt x="1" y="11"/>
                    </a:cubicBezTo>
                    <a:cubicBezTo>
                      <a:pt x="2" y="10"/>
                      <a:pt x="0" y="16"/>
                      <a:pt x="1" y="15"/>
                    </a:cubicBezTo>
                    <a:cubicBezTo>
                      <a:pt x="1" y="15"/>
                      <a:pt x="4" y="5"/>
                      <a:pt x="5" y="1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20" name="Freeform 1723">
                <a:extLst>
                  <a:ext uri="{FF2B5EF4-FFF2-40B4-BE49-F238E27FC236}">
                    <a16:creationId xmlns:a16="http://schemas.microsoft.com/office/drawing/2014/main" xmlns="" id="{29E1738C-0286-484F-9161-8F9A249557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87" y="3169"/>
                <a:ext cx="0" cy="3"/>
              </a:xfrm>
              <a:custGeom>
                <a:avLst/>
                <a:gdLst>
                  <a:gd name="T0" fmla="*/ 1 h 3"/>
                  <a:gd name="T1" fmla="*/ 3 h 3"/>
                  <a:gd name="T2" fmla="*/ 0 h 3"/>
                  <a:gd name="T3" fmla="*/ 1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1"/>
                    </a:moveTo>
                    <a:lnTo>
                      <a:pt x="0" y="3"/>
                    </a:lnTo>
                    <a:lnTo>
                      <a:pt x="0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21" name="Freeform 1724">
                <a:extLst>
                  <a:ext uri="{FF2B5EF4-FFF2-40B4-BE49-F238E27FC236}">
                    <a16:creationId xmlns:a16="http://schemas.microsoft.com/office/drawing/2014/main" xmlns="" id="{78DFA749-97D6-E04F-9282-E7C9BFA810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86" y="3162"/>
                <a:ext cx="4" cy="16"/>
              </a:xfrm>
              <a:custGeom>
                <a:avLst/>
                <a:gdLst>
                  <a:gd name="T0" fmla="*/ 4 w 5"/>
                  <a:gd name="T1" fmla="*/ 0 h 17"/>
                  <a:gd name="T2" fmla="*/ 3 w 5"/>
                  <a:gd name="T3" fmla="*/ 4 h 17"/>
                  <a:gd name="T4" fmla="*/ 3 w 5"/>
                  <a:gd name="T5" fmla="*/ 1 h 17"/>
                  <a:gd name="T6" fmla="*/ 2 w 5"/>
                  <a:gd name="T7" fmla="*/ 6 h 17"/>
                  <a:gd name="T8" fmla="*/ 3 w 5"/>
                  <a:gd name="T9" fmla="*/ 4 h 17"/>
                  <a:gd name="T10" fmla="*/ 1 w 5"/>
                  <a:gd name="T11" fmla="*/ 12 h 17"/>
                  <a:gd name="T12" fmla="*/ 1 w 5"/>
                  <a:gd name="T13" fmla="*/ 10 h 17"/>
                  <a:gd name="T14" fmla="*/ 2 w 5"/>
                  <a:gd name="T15" fmla="*/ 9 h 17"/>
                  <a:gd name="T16" fmla="*/ 3 w 5"/>
                  <a:gd name="T17" fmla="*/ 7 h 17"/>
                  <a:gd name="T18" fmla="*/ 3 w 5"/>
                  <a:gd name="T19" fmla="*/ 6 h 17"/>
                  <a:gd name="T20" fmla="*/ 4 w 5"/>
                  <a:gd name="T21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" h="17">
                    <a:moveTo>
                      <a:pt x="4" y="0"/>
                    </a:moveTo>
                    <a:cubicBezTo>
                      <a:pt x="3" y="4"/>
                      <a:pt x="3" y="4"/>
                      <a:pt x="3" y="4"/>
                    </a:cubicBezTo>
                    <a:cubicBezTo>
                      <a:pt x="3" y="4"/>
                      <a:pt x="3" y="2"/>
                      <a:pt x="3" y="1"/>
                    </a:cubicBezTo>
                    <a:cubicBezTo>
                      <a:pt x="3" y="3"/>
                      <a:pt x="2" y="5"/>
                      <a:pt x="2" y="6"/>
                    </a:cubicBezTo>
                    <a:cubicBezTo>
                      <a:pt x="1" y="12"/>
                      <a:pt x="3" y="5"/>
                      <a:pt x="3" y="4"/>
                    </a:cubicBezTo>
                    <a:cubicBezTo>
                      <a:pt x="3" y="6"/>
                      <a:pt x="2" y="7"/>
                      <a:pt x="1" y="12"/>
                    </a:cubicBezTo>
                    <a:cubicBezTo>
                      <a:pt x="1" y="12"/>
                      <a:pt x="1" y="11"/>
                      <a:pt x="1" y="10"/>
                    </a:cubicBezTo>
                    <a:cubicBezTo>
                      <a:pt x="0" y="17"/>
                      <a:pt x="2" y="11"/>
                      <a:pt x="2" y="9"/>
                    </a:cubicBezTo>
                    <a:cubicBezTo>
                      <a:pt x="3" y="9"/>
                      <a:pt x="3" y="7"/>
                      <a:pt x="3" y="7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4" y="1"/>
                      <a:pt x="5" y="0"/>
                      <a:pt x="4" y="0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22" name="Freeform 1725">
                <a:extLst>
                  <a:ext uri="{FF2B5EF4-FFF2-40B4-BE49-F238E27FC236}">
                    <a16:creationId xmlns:a16="http://schemas.microsoft.com/office/drawing/2014/main" xmlns="" id="{3C447719-7698-E84C-94F2-31B5A0B5BE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89" y="3160"/>
                <a:ext cx="1" cy="3"/>
              </a:xfrm>
              <a:custGeom>
                <a:avLst/>
                <a:gdLst>
                  <a:gd name="T0" fmla="*/ 1 w 1"/>
                  <a:gd name="T1" fmla="*/ 2 h 3"/>
                  <a:gd name="T2" fmla="*/ 0 w 1"/>
                  <a:gd name="T3" fmla="*/ 3 h 3"/>
                  <a:gd name="T4" fmla="*/ 1 w 1"/>
                  <a:gd name="T5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1" y="2"/>
                    </a:moveTo>
                    <a:cubicBezTo>
                      <a:pt x="1" y="2"/>
                      <a:pt x="1" y="2"/>
                      <a:pt x="0" y="3"/>
                    </a:cubicBezTo>
                    <a:cubicBezTo>
                      <a:pt x="1" y="2"/>
                      <a:pt x="1" y="0"/>
                      <a:pt x="1" y="2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23" name="Freeform 1726">
                <a:extLst>
                  <a:ext uri="{FF2B5EF4-FFF2-40B4-BE49-F238E27FC236}">
                    <a16:creationId xmlns:a16="http://schemas.microsoft.com/office/drawing/2014/main" xmlns="" id="{534A95B1-CBC1-0643-A615-E4B5CF0C42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88" y="3170"/>
                <a:ext cx="1" cy="1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0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0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24" name="Freeform 1727">
                <a:extLst>
                  <a:ext uri="{FF2B5EF4-FFF2-40B4-BE49-F238E27FC236}">
                    <a16:creationId xmlns:a16="http://schemas.microsoft.com/office/drawing/2014/main" xmlns="" id="{D63BD627-83D1-564C-BC24-78BFD6BFB4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90" y="3162"/>
                <a:ext cx="0" cy="3"/>
              </a:xfrm>
              <a:custGeom>
                <a:avLst/>
                <a:gdLst>
                  <a:gd name="T0" fmla="*/ 0 w 1"/>
                  <a:gd name="T1" fmla="*/ 2 h 3"/>
                  <a:gd name="T2" fmla="*/ 0 w 1"/>
                  <a:gd name="T3" fmla="*/ 3 h 3"/>
                  <a:gd name="T4" fmla="*/ 1 w 1"/>
                  <a:gd name="T5" fmla="*/ 0 h 3"/>
                  <a:gd name="T6" fmla="*/ 0 w 1"/>
                  <a:gd name="T7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3">
                    <a:moveTo>
                      <a:pt x="0" y="2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1"/>
                      <a:pt x="1" y="1"/>
                      <a:pt x="0" y="2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25" name="Freeform 1728">
                <a:extLst>
                  <a:ext uri="{FF2B5EF4-FFF2-40B4-BE49-F238E27FC236}">
                    <a16:creationId xmlns:a16="http://schemas.microsoft.com/office/drawing/2014/main" xmlns="" id="{CB661B20-398C-8C4E-AA0A-BF7CC00657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88" y="3159"/>
                <a:ext cx="10" cy="17"/>
              </a:xfrm>
              <a:custGeom>
                <a:avLst/>
                <a:gdLst>
                  <a:gd name="T0" fmla="*/ 8 w 11"/>
                  <a:gd name="T1" fmla="*/ 17 h 19"/>
                  <a:gd name="T2" fmla="*/ 8 w 11"/>
                  <a:gd name="T3" fmla="*/ 14 h 19"/>
                  <a:gd name="T4" fmla="*/ 10 w 11"/>
                  <a:gd name="T5" fmla="*/ 10 h 19"/>
                  <a:gd name="T6" fmla="*/ 11 w 11"/>
                  <a:gd name="T7" fmla="*/ 3 h 19"/>
                  <a:gd name="T8" fmla="*/ 10 w 11"/>
                  <a:gd name="T9" fmla="*/ 6 h 19"/>
                  <a:gd name="T10" fmla="*/ 11 w 11"/>
                  <a:gd name="T11" fmla="*/ 2 h 19"/>
                  <a:gd name="T12" fmla="*/ 9 w 11"/>
                  <a:gd name="T13" fmla="*/ 4 h 19"/>
                  <a:gd name="T14" fmla="*/ 8 w 11"/>
                  <a:gd name="T15" fmla="*/ 6 h 19"/>
                  <a:gd name="T16" fmla="*/ 5 w 11"/>
                  <a:gd name="T17" fmla="*/ 4 h 19"/>
                  <a:gd name="T18" fmla="*/ 3 w 11"/>
                  <a:gd name="T19" fmla="*/ 10 h 19"/>
                  <a:gd name="T20" fmla="*/ 4 w 11"/>
                  <a:gd name="T21" fmla="*/ 6 h 19"/>
                  <a:gd name="T22" fmla="*/ 4 w 11"/>
                  <a:gd name="T23" fmla="*/ 6 h 19"/>
                  <a:gd name="T24" fmla="*/ 4 w 11"/>
                  <a:gd name="T25" fmla="*/ 4 h 19"/>
                  <a:gd name="T26" fmla="*/ 2 w 11"/>
                  <a:gd name="T27" fmla="*/ 12 h 19"/>
                  <a:gd name="T28" fmla="*/ 4 w 11"/>
                  <a:gd name="T29" fmla="*/ 4 h 19"/>
                  <a:gd name="T30" fmla="*/ 2 w 11"/>
                  <a:gd name="T31" fmla="*/ 9 h 19"/>
                  <a:gd name="T32" fmla="*/ 1 w 11"/>
                  <a:gd name="T33" fmla="*/ 14 h 19"/>
                  <a:gd name="T34" fmla="*/ 0 w 11"/>
                  <a:gd name="T35" fmla="*/ 16 h 19"/>
                  <a:gd name="T36" fmla="*/ 4 w 11"/>
                  <a:gd name="T37" fmla="*/ 8 h 19"/>
                  <a:gd name="T38" fmla="*/ 3 w 11"/>
                  <a:gd name="T39" fmla="*/ 12 h 19"/>
                  <a:gd name="T40" fmla="*/ 4 w 11"/>
                  <a:gd name="T41" fmla="*/ 16 h 19"/>
                  <a:gd name="T42" fmla="*/ 6 w 11"/>
                  <a:gd name="T43" fmla="*/ 10 h 19"/>
                  <a:gd name="T44" fmla="*/ 5 w 11"/>
                  <a:gd name="T45" fmla="*/ 12 h 19"/>
                  <a:gd name="T46" fmla="*/ 6 w 11"/>
                  <a:gd name="T47" fmla="*/ 9 h 19"/>
                  <a:gd name="T48" fmla="*/ 6 w 11"/>
                  <a:gd name="T49" fmla="*/ 13 h 19"/>
                  <a:gd name="T50" fmla="*/ 8 w 11"/>
                  <a:gd name="T51" fmla="*/ 6 h 19"/>
                  <a:gd name="T52" fmla="*/ 6 w 11"/>
                  <a:gd name="T53" fmla="*/ 16 h 19"/>
                  <a:gd name="T54" fmla="*/ 6 w 11"/>
                  <a:gd name="T55" fmla="*/ 12 h 19"/>
                  <a:gd name="T56" fmla="*/ 8 w 11"/>
                  <a:gd name="T57" fmla="*/ 9 h 19"/>
                  <a:gd name="T58" fmla="*/ 6 w 11"/>
                  <a:gd name="T59" fmla="*/ 16 h 19"/>
                  <a:gd name="T60" fmla="*/ 8 w 11"/>
                  <a:gd name="T61" fmla="*/ 12 h 19"/>
                  <a:gd name="T62" fmla="*/ 8 w 11"/>
                  <a:gd name="T63" fmla="*/ 8 h 19"/>
                  <a:gd name="T64" fmla="*/ 9 w 11"/>
                  <a:gd name="T65" fmla="*/ 10 h 19"/>
                  <a:gd name="T66" fmla="*/ 7 w 11"/>
                  <a:gd name="T67" fmla="*/ 16 h 19"/>
                  <a:gd name="T68" fmla="*/ 6 w 11"/>
                  <a:gd name="T69" fmla="*/ 19 h 19"/>
                  <a:gd name="T70" fmla="*/ 9 w 11"/>
                  <a:gd name="T71" fmla="*/ 11 h 19"/>
                  <a:gd name="T72" fmla="*/ 8 w 11"/>
                  <a:gd name="T73" fmla="*/ 17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1" h="19">
                    <a:moveTo>
                      <a:pt x="8" y="17"/>
                    </a:moveTo>
                    <a:cubicBezTo>
                      <a:pt x="8" y="15"/>
                      <a:pt x="9" y="14"/>
                      <a:pt x="8" y="14"/>
                    </a:cubicBezTo>
                    <a:cubicBezTo>
                      <a:pt x="9" y="11"/>
                      <a:pt x="9" y="11"/>
                      <a:pt x="10" y="10"/>
                    </a:cubicBezTo>
                    <a:cubicBezTo>
                      <a:pt x="10" y="8"/>
                      <a:pt x="11" y="6"/>
                      <a:pt x="11" y="3"/>
                    </a:cubicBezTo>
                    <a:cubicBezTo>
                      <a:pt x="11" y="3"/>
                      <a:pt x="10" y="7"/>
                      <a:pt x="10" y="6"/>
                    </a:cubicBezTo>
                    <a:cubicBezTo>
                      <a:pt x="11" y="2"/>
                      <a:pt x="11" y="2"/>
                      <a:pt x="11" y="2"/>
                    </a:cubicBezTo>
                    <a:cubicBezTo>
                      <a:pt x="10" y="4"/>
                      <a:pt x="9" y="7"/>
                      <a:pt x="9" y="4"/>
                    </a:cubicBezTo>
                    <a:cubicBezTo>
                      <a:pt x="9" y="3"/>
                      <a:pt x="9" y="4"/>
                      <a:pt x="8" y="6"/>
                    </a:cubicBezTo>
                    <a:cubicBezTo>
                      <a:pt x="7" y="4"/>
                      <a:pt x="5" y="7"/>
                      <a:pt x="5" y="4"/>
                    </a:cubicBezTo>
                    <a:cubicBezTo>
                      <a:pt x="3" y="10"/>
                      <a:pt x="3" y="10"/>
                      <a:pt x="3" y="10"/>
                    </a:cubicBezTo>
                    <a:cubicBezTo>
                      <a:pt x="4" y="7"/>
                      <a:pt x="3" y="10"/>
                      <a:pt x="4" y="6"/>
                    </a:cubicBezTo>
                    <a:cubicBezTo>
                      <a:pt x="4" y="7"/>
                      <a:pt x="4" y="6"/>
                      <a:pt x="4" y="6"/>
                    </a:cubicBezTo>
                    <a:cubicBezTo>
                      <a:pt x="6" y="0"/>
                      <a:pt x="4" y="6"/>
                      <a:pt x="4" y="4"/>
                    </a:cubicBezTo>
                    <a:cubicBezTo>
                      <a:pt x="4" y="5"/>
                      <a:pt x="2" y="11"/>
                      <a:pt x="2" y="12"/>
                    </a:cubicBezTo>
                    <a:cubicBezTo>
                      <a:pt x="4" y="5"/>
                      <a:pt x="2" y="12"/>
                      <a:pt x="4" y="4"/>
                    </a:cubicBezTo>
                    <a:cubicBezTo>
                      <a:pt x="4" y="2"/>
                      <a:pt x="2" y="10"/>
                      <a:pt x="2" y="9"/>
                    </a:cubicBezTo>
                    <a:cubicBezTo>
                      <a:pt x="1" y="13"/>
                      <a:pt x="2" y="11"/>
                      <a:pt x="1" y="14"/>
                    </a:cubicBezTo>
                    <a:cubicBezTo>
                      <a:pt x="0" y="17"/>
                      <a:pt x="1" y="12"/>
                      <a:pt x="0" y="16"/>
                    </a:cubicBezTo>
                    <a:cubicBezTo>
                      <a:pt x="0" y="19"/>
                      <a:pt x="3" y="10"/>
                      <a:pt x="4" y="8"/>
                    </a:cubicBezTo>
                    <a:cubicBezTo>
                      <a:pt x="3" y="12"/>
                      <a:pt x="3" y="12"/>
                      <a:pt x="3" y="12"/>
                    </a:cubicBezTo>
                    <a:cubicBezTo>
                      <a:pt x="4" y="9"/>
                      <a:pt x="5" y="9"/>
                      <a:pt x="4" y="16"/>
                    </a:cubicBezTo>
                    <a:cubicBezTo>
                      <a:pt x="5" y="12"/>
                      <a:pt x="4" y="18"/>
                      <a:pt x="6" y="10"/>
                    </a:cubicBezTo>
                    <a:cubicBezTo>
                      <a:pt x="5" y="11"/>
                      <a:pt x="5" y="11"/>
                      <a:pt x="5" y="12"/>
                    </a:cubicBezTo>
                    <a:cubicBezTo>
                      <a:pt x="6" y="9"/>
                      <a:pt x="6" y="9"/>
                      <a:pt x="6" y="9"/>
                    </a:cubicBezTo>
                    <a:cubicBezTo>
                      <a:pt x="6" y="9"/>
                      <a:pt x="5" y="13"/>
                      <a:pt x="6" y="13"/>
                    </a:cubicBezTo>
                    <a:cubicBezTo>
                      <a:pt x="6" y="10"/>
                      <a:pt x="7" y="9"/>
                      <a:pt x="8" y="6"/>
                    </a:cubicBezTo>
                    <a:cubicBezTo>
                      <a:pt x="7" y="10"/>
                      <a:pt x="6" y="13"/>
                      <a:pt x="6" y="16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6" y="14"/>
                      <a:pt x="7" y="10"/>
                      <a:pt x="8" y="9"/>
                    </a:cubicBezTo>
                    <a:cubicBezTo>
                      <a:pt x="8" y="9"/>
                      <a:pt x="6" y="14"/>
                      <a:pt x="6" y="16"/>
                    </a:cubicBezTo>
                    <a:cubicBezTo>
                      <a:pt x="6" y="17"/>
                      <a:pt x="8" y="9"/>
                      <a:pt x="8" y="12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9" y="7"/>
                      <a:pt x="8" y="11"/>
                      <a:pt x="9" y="10"/>
                    </a:cubicBezTo>
                    <a:cubicBezTo>
                      <a:pt x="8" y="15"/>
                      <a:pt x="7" y="14"/>
                      <a:pt x="7" y="16"/>
                    </a:cubicBezTo>
                    <a:cubicBezTo>
                      <a:pt x="7" y="18"/>
                      <a:pt x="7" y="18"/>
                      <a:pt x="6" y="19"/>
                    </a:cubicBezTo>
                    <a:cubicBezTo>
                      <a:pt x="7" y="17"/>
                      <a:pt x="8" y="14"/>
                      <a:pt x="9" y="11"/>
                    </a:cubicBezTo>
                    <a:cubicBezTo>
                      <a:pt x="7" y="17"/>
                      <a:pt x="8" y="17"/>
                      <a:pt x="8" y="17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26" name="Rectangle 1729">
                <a:extLst>
                  <a:ext uri="{FF2B5EF4-FFF2-40B4-BE49-F238E27FC236}">
                    <a16:creationId xmlns:a16="http://schemas.microsoft.com/office/drawing/2014/main" xmlns="" id="{95B2B62D-8A21-5844-ABF9-A6C3938990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93" y="3176"/>
                <a:ext cx="1" cy="2"/>
              </a:xfrm>
              <a:prstGeom prst="rect">
                <a:avLst/>
              </a:pr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27" name="Freeform 1730">
                <a:extLst>
                  <a:ext uri="{FF2B5EF4-FFF2-40B4-BE49-F238E27FC236}">
                    <a16:creationId xmlns:a16="http://schemas.microsoft.com/office/drawing/2014/main" xmlns="" id="{65B841A2-1303-864B-97FE-B426300854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95" y="3174"/>
                <a:ext cx="0" cy="1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28" name="Rectangle 1731">
                <a:extLst>
                  <a:ext uri="{FF2B5EF4-FFF2-40B4-BE49-F238E27FC236}">
                    <a16:creationId xmlns:a16="http://schemas.microsoft.com/office/drawing/2014/main" xmlns="" id="{B0BE9DB3-68DF-6143-9AEA-806053E39B8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96" y="3162"/>
                <a:ext cx="1" cy="1"/>
              </a:xfrm>
              <a:prstGeom prst="rect">
                <a:avLst/>
              </a:pr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29" name="Freeform 1732">
                <a:extLst>
                  <a:ext uri="{FF2B5EF4-FFF2-40B4-BE49-F238E27FC236}">
                    <a16:creationId xmlns:a16="http://schemas.microsoft.com/office/drawing/2014/main" xmlns="" id="{076C1BEE-C519-6549-AE9E-E195CAF603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92" y="3173"/>
                <a:ext cx="1" cy="4"/>
              </a:xfrm>
              <a:custGeom>
                <a:avLst/>
                <a:gdLst>
                  <a:gd name="T0" fmla="*/ 0 w 1"/>
                  <a:gd name="T1" fmla="*/ 4 h 4"/>
                  <a:gd name="T2" fmla="*/ 1 w 1"/>
                  <a:gd name="T3" fmla="*/ 0 h 4"/>
                  <a:gd name="T4" fmla="*/ 0 w 1"/>
                  <a:gd name="T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4">
                    <a:moveTo>
                      <a:pt x="0" y="4"/>
                    </a:move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30" name="Freeform 1733">
                <a:extLst>
                  <a:ext uri="{FF2B5EF4-FFF2-40B4-BE49-F238E27FC236}">
                    <a16:creationId xmlns:a16="http://schemas.microsoft.com/office/drawing/2014/main" xmlns="" id="{1DBC41D6-8FB7-3A45-AEE6-C9FE89746D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90" y="3173"/>
                <a:ext cx="1" cy="3"/>
              </a:xfrm>
              <a:custGeom>
                <a:avLst/>
                <a:gdLst>
                  <a:gd name="T0" fmla="*/ 1 w 1"/>
                  <a:gd name="T1" fmla="*/ 0 h 3"/>
                  <a:gd name="T2" fmla="*/ 0 w 1"/>
                  <a:gd name="T3" fmla="*/ 3 h 3"/>
                  <a:gd name="T4" fmla="*/ 1 w 1"/>
                  <a:gd name="T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1" y="0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1" y="2"/>
                      <a:pt x="1" y="0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31" name="Freeform 1734">
                <a:extLst>
                  <a:ext uri="{FF2B5EF4-FFF2-40B4-BE49-F238E27FC236}">
                    <a16:creationId xmlns:a16="http://schemas.microsoft.com/office/drawing/2014/main" xmlns="" id="{20D24D09-DADA-4447-A300-73D696AD17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93" y="3175"/>
                <a:ext cx="1" cy="2"/>
              </a:xfrm>
              <a:custGeom>
                <a:avLst/>
                <a:gdLst>
                  <a:gd name="T0" fmla="*/ 0 w 1"/>
                  <a:gd name="T1" fmla="*/ 2 h 2"/>
                  <a:gd name="T2" fmla="*/ 1 w 1"/>
                  <a:gd name="T3" fmla="*/ 1 h 2"/>
                  <a:gd name="T4" fmla="*/ 1 w 1"/>
                  <a:gd name="T5" fmla="*/ 0 h 2"/>
                  <a:gd name="T6" fmla="*/ 0 w 1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lnTo>
                      <a:pt x="1" y="1"/>
                    </a:lnTo>
                    <a:lnTo>
                      <a:pt x="1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32" name="Freeform 1735">
                <a:extLst>
                  <a:ext uri="{FF2B5EF4-FFF2-40B4-BE49-F238E27FC236}">
                    <a16:creationId xmlns:a16="http://schemas.microsoft.com/office/drawing/2014/main" xmlns="" id="{7BBF731F-9E51-1242-8ACA-01EF764B30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95" y="3157"/>
                <a:ext cx="8" cy="21"/>
              </a:xfrm>
              <a:custGeom>
                <a:avLst/>
                <a:gdLst>
                  <a:gd name="T0" fmla="*/ 8 w 9"/>
                  <a:gd name="T1" fmla="*/ 5 h 23"/>
                  <a:gd name="T2" fmla="*/ 8 w 9"/>
                  <a:gd name="T3" fmla="*/ 2 h 23"/>
                  <a:gd name="T4" fmla="*/ 5 w 9"/>
                  <a:gd name="T5" fmla="*/ 12 h 23"/>
                  <a:gd name="T6" fmla="*/ 7 w 9"/>
                  <a:gd name="T7" fmla="*/ 3 h 23"/>
                  <a:gd name="T8" fmla="*/ 4 w 9"/>
                  <a:gd name="T9" fmla="*/ 9 h 23"/>
                  <a:gd name="T10" fmla="*/ 5 w 9"/>
                  <a:gd name="T11" fmla="*/ 5 h 23"/>
                  <a:gd name="T12" fmla="*/ 2 w 9"/>
                  <a:gd name="T13" fmla="*/ 15 h 23"/>
                  <a:gd name="T14" fmla="*/ 5 w 9"/>
                  <a:gd name="T15" fmla="*/ 4 h 23"/>
                  <a:gd name="T16" fmla="*/ 5 w 9"/>
                  <a:gd name="T17" fmla="*/ 4 h 23"/>
                  <a:gd name="T18" fmla="*/ 3 w 9"/>
                  <a:gd name="T19" fmla="*/ 7 h 23"/>
                  <a:gd name="T20" fmla="*/ 2 w 9"/>
                  <a:gd name="T21" fmla="*/ 13 h 23"/>
                  <a:gd name="T22" fmla="*/ 0 w 9"/>
                  <a:gd name="T23" fmla="*/ 18 h 23"/>
                  <a:gd name="T24" fmla="*/ 2 w 9"/>
                  <a:gd name="T25" fmla="*/ 14 h 23"/>
                  <a:gd name="T26" fmla="*/ 1 w 9"/>
                  <a:gd name="T27" fmla="*/ 18 h 23"/>
                  <a:gd name="T28" fmla="*/ 2 w 9"/>
                  <a:gd name="T29" fmla="*/ 15 h 23"/>
                  <a:gd name="T30" fmla="*/ 1 w 9"/>
                  <a:gd name="T31" fmla="*/ 19 h 23"/>
                  <a:gd name="T32" fmla="*/ 2 w 9"/>
                  <a:gd name="T33" fmla="*/ 16 h 23"/>
                  <a:gd name="T34" fmla="*/ 2 w 9"/>
                  <a:gd name="T35" fmla="*/ 17 h 23"/>
                  <a:gd name="T36" fmla="*/ 3 w 9"/>
                  <a:gd name="T37" fmla="*/ 12 h 23"/>
                  <a:gd name="T38" fmla="*/ 2 w 9"/>
                  <a:gd name="T39" fmla="*/ 17 h 23"/>
                  <a:gd name="T40" fmla="*/ 3 w 9"/>
                  <a:gd name="T41" fmla="*/ 14 h 23"/>
                  <a:gd name="T42" fmla="*/ 3 w 9"/>
                  <a:gd name="T43" fmla="*/ 19 h 23"/>
                  <a:gd name="T44" fmla="*/ 3 w 9"/>
                  <a:gd name="T45" fmla="*/ 16 h 23"/>
                  <a:gd name="T46" fmla="*/ 2 w 9"/>
                  <a:gd name="T47" fmla="*/ 19 h 23"/>
                  <a:gd name="T48" fmla="*/ 5 w 9"/>
                  <a:gd name="T49" fmla="*/ 9 h 23"/>
                  <a:gd name="T50" fmla="*/ 3 w 9"/>
                  <a:gd name="T51" fmla="*/ 17 h 23"/>
                  <a:gd name="T52" fmla="*/ 4 w 9"/>
                  <a:gd name="T53" fmla="*/ 16 h 23"/>
                  <a:gd name="T54" fmla="*/ 4 w 9"/>
                  <a:gd name="T55" fmla="*/ 17 h 23"/>
                  <a:gd name="T56" fmla="*/ 5 w 9"/>
                  <a:gd name="T57" fmla="*/ 14 h 23"/>
                  <a:gd name="T58" fmla="*/ 5 w 9"/>
                  <a:gd name="T59" fmla="*/ 13 h 23"/>
                  <a:gd name="T60" fmla="*/ 6 w 9"/>
                  <a:gd name="T61" fmla="*/ 10 h 23"/>
                  <a:gd name="T62" fmla="*/ 6 w 9"/>
                  <a:gd name="T63" fmla="*/ 12 h 23"/>
                  <a:gd name="T64" fmla="*/ 8 w 9"/>
                  <a:gd name="T65" fmla="*/ 6 h 23"/>
                  <a:gd name="T66" fmla="*/ 6 w 9"/>
                  <a:gd name="T67" fmla="*/ 10 h 23"/>
                  <a:gd name="T68" fmla="*/ 8 w 9"/>
                  <a:gd name="T69" fmla="*/ 5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9" h="23">
                    <a:moveTo>
                      <a:pt x="8" y="5"/>
                    </a:moveTo>
                    <a:cubicBezTo>
                      <a:pt x="9" y="0"/>
                      <a:pt x="8" y="3"/>
                      <a:pt x="8" y="2"/>
                    </a:cubicBezTo>
                    <a:cubicBezTo>
                      <a:pt x="7" y="4"/>
                      <a:pt x="5" y="11"/>
                      <a:pt x="5" y="12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6" y="3"/>
                      <a:pt x="6" y="1"/>
                      <a:pt x="4" y="9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5" y="6"/>
                      <a:pt x="2" y="18"/>
                      <a:pt x="2" y="15"/>
                    </a:cubicBezTo>
                    <a:cubicBezTo>
                      <a:pt x="4" y="10"/>
                      <a:pt x="3" y="10"/>
                      <a:pt x="5" y="4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4" y="4"/>
                      <a:pt x="3" y="7"/>
                      <a:pt x="3" y="7"/>
                    </a:cubicBezTo>
                    <a:cubicBezTo>
                      <a:pt x="3" y="9"/>
                      <a:pt x="2" y="12"/>
                      <a:pt x="2" y="13"/>
                    </a:cubicBezTo>
                    <a:cubicBezTo>
                      <a:pt x="2" y="13"/>
                      <a:pt x="1" y="16"/>
                      <a:pt x="0" y="18"/>
                    </a:cubicBezTo>
                    <a:cubicBezTo>
                      <a:pt x="1" y="16"/>
                      <a:pt x="1" y="17"/>
                      <a:pt x="2" y="14"/>
                    </a:cubicBezTo>
                    <a:cubicBezTo>
                      <a:pt x="1" y="17"/>
                      <a:pt x="2" y="15"/>
                      <a:pt x="1" y="18"/>
                    </a:cubicBezTo>
                    <a:cubicBezTo>
                      <a:pt x="2" y="15"/>
                      <a:pt x="2" y="15"/>
                      <a:pt x="2" y="15"/>
                    </a:cubicBezTo>
                    <a:cubicBezTo>
                      <a:pt x="2" y="16"/>
                      <a:pt x="1" y="18"/>
                      <a:pt x="1" y="19"/>
                    </a:cubicBezTo>
                    <a:cubicBezTo>
                      <a:pt x="1" y="17"/>
                      <a:pt x="2" y="15"/>
                      <a:pt x="2" y="16"/>
                    </a:cubicBezTo>
                    <a:cubicBezTo>
                      <a:pt x="2" y="17"/>
                      <a:pt x="2" y="17"/>
                      <a:pt x="2" y="17"/>
                    </a:cubicBezTo>
                    <a:cubicBezTo>
                      <a:pt x="2" y="16"/>
                      <a:pt x="2" y="17"/>
                      <a:pt x="3" y="12"/>
                    </a:cubicBezTo>
                    <a:cubicBezTo>
                      <a:pt x="2" y="17"/>
                      <a:pt x="2" y="17"/>
                      <a:pt x="2" y="17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3" y="15"/>
                      <a:pt x="1" y="23"/>
                      <a:pt x="3" y="19"/>
                    </a:cubicBezTo>
                    <a:cubicBezTo>
                      <a:pt x="3" y="18"/>
                      <a:pt x="3" y="16"/>
                      <a:pt x="3" y="16"/>
                    </a:cubicBezTo>
                    <a:cubicBezTo>
                      <a:pt x="4" y="13"/>
                      <a:pt x="3" y="18"/>
                      <a:pt x="2" y="19"/>
                    </a:cubicBezTo>
                    <a:cubicBezTo>
                      <a:pt x="3" y="15"/>
                      <a:pt x="4" y="11"/>
                      <a:pt x="5" y="9"/>
                    </a:cubicBezTo>
                    <a:cubicBezTo>
                      <a:pt x="4" y="13"/>
                      <a:pt x="5" y="9"/>
                      <a:pt x="3" y="17"/>
                    </a:cubicBezTo>
                    <a:cubicBezTo>
                      <a:pt x="3" y="18"/>
                      <a:pt x="5" y="14"/>
                      <a:pt x="4" y="16"/>
                    </a:cubicBezTo>
                    <a:cubicBezTo>
                      <a:pt x="4" y="17"/>
                      <a:pt x="4" y="17"/>
                      <a:pt x="4" y="17"/>
                    </a:cubicBezTo>
                    <a:cubicBezTo>
                      <a:pt x="5" y="12"/>
                      <a:pt x="4" y="20"/>
                      <a:pt x="5" y="14"/>
                    </a:cubicBezTo>
                    <a:cubicBezTo>
                      <a:pt x="5" y="13"/>
                      <a:pt x="5" y="13"/>
                      <a:pt x="5" y="13"/>
                    </a:cubicBezTo>
                    <a:cubicBezTo>
                      <a:pt x="6" y="10"/>
                      <a:pt x="6" y="10"/>
                      <a:pt x="6" y="10"/>
                    </a:cubicBezTo>
                    <a:cubicBezTo>
                      <a:pt x="6" y="11"/>
                      <a:pt x="6" y="11"/>
                      <a:pt x="6" y="12"/>
                    </a:cubicBezTo>
                    <a:cubicBezTo>
                      <a:pt x="7" y="8"/>
                      <a:pt x="7" y="7"/>
                      <a:pt x="8" y="6"/>
                    </a:cubicBezTo>
                    <a:cubicBezTo>
                      <a:pt x="8" y="5"/>
                      <a:pt x="7" y="9"/>
                      <a:pt x="6" y="10"/>
                    </a:cubicBezTo>
                    <a:cubicBezTo>
                      <a:pt x="7" y="7"/>
                      <a:pt x="8" y="4"/>
                      <a:pt x="8" y="5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33" name="Freeform 1736">
                <a:extLst>
                  <a:ext uri="{FF2B5EF4-FFF2-40B4-BE49-F238E27FC236}">
                    <a16:creationId xmlns:a16="http://schemas.microsoft.com/office/drawing/2014/main" xmlns="" id="{20C28C3D-8129-834A-80E0-AE472C2AF5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96" y="3172"/>
                <a:ext cx="1" cy="2"/>
              </a:xfrm>
              <a:custGeom>
                <a:avLst/>
                <a:gdLst>
                  <a:gd name="T0" fmla="*/ 0 w 1"/>
                  <a:gd name="T1" fmla="*/ 2 h 2"/>
                  <a:gd name="T2" fmla="*/ 1 w 1"/>
                  <a:gd name="T3" fmla="*/ 0 h 2"/>
                  <a:gd name="T4" fmla="*/ 0 w 1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1"/>
                      <a:pt x="0" y="2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34" name="Freeform 1737">
                <a:extLst>
                  <a:ext uri="{FF2B5EF4-FFF2-40B4-BE49-F238E27FC236}">
                    <a16:creationId xmlns:a16="http://schemas.microsoft.com/office/drawing/2014/main" xmlns="" id="{E137EE9E-86D4-C342-8675-B6830F09EA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98" y="3156"/>
                <a:ext cx="9" cy="24"/>
              </a:xfrm>
              <a:custGeom>
                <a:avLst/>
                <a:gdLst>
                  <a:gd name="T0" fmla="*/ 4 w 10"/>
                  <a:gd name="T1" fmla="*/ 13 h 27"/>
                  <a:gd name="T2" fmla="*/ 3 w 10"/>
                  <a:gd name="T3" fmla="*/ 18 h 27"/>
                  <a:gd name="T4" fmla="*/ 6 w 10"/>
                  <a:gd name="T5" fmla="*/ 8 h 27"/>
                  <a:gd name="T6" fmla="*/ 6 w 10"/>
                  <a:gd name="T7" fmla="*/ 7 h 27"/>
                  <a:gd name="T8" fmla="*/ 4 w 10"/>
                  <a:gd name="T9" fmla="*/ 16 h 27"/>
                  <a:gd name="T10" fmla="*/ 4 w 10"/>
                  <a:gd name="T11" fmla="*/ 17 h 27"/>
                  <a:gd name="T12" fmla="*/ 6 w 10"/>
                  <a:gd name="T13" fmla="*/ 11 h 27"/>
                  <a:gd name="T14" fmla="*/ 7 w 10"/>
                  <a:gd name="T15" fmla="*/ 8 h 27"/>
                  <a:gd name="T16" fmla="*/ 6 w 10"/>
                  <a:gd name="T17" fmla="*/ 10 h 27"/>
                  <a:gd name="T18" fmla="*/ 5 w 10"/>
                  <a:gd name="T19" fmla="*/ 17 h 27"/>
                  <a:gd name="T20" fmla="*/ 9 w 10"/>
                  <a:gd name="T21" fmla="*/ 1 h 27"/>
                  <a:gd name="T22" fmla="*/ 9 w 10"/>
                  <a:gd name="T23" fmla="*/ 2 h 27"/>
                  <a:gd name="T24" fmla="*/ 7 w 10"/>
                  <a:gd name="T25" fmla="*/ 9 h 27"/>
                  <a:gd name="T26" fmla="*/ 7 w 10"/>
                  <a:gd name="T27" fmla="*/ 7 h 27"/>
                  <a:gd name="T28" fmla="*/ 9 w 10"/>
                  <a:gd name="T29" fmla="*/ 3 h 27"/>
                  <a:gd name="T30" fmla="*/ 6 w 10"/>
                  <a:gd name="T31" fmla="*/ 3 h 27"/>
                  <a:gd name="T32" fmla="*/ 7 w 10"/>
                  <a:gd name="T33" fmla="*/ 4 h 27"/>
                  <a:gd name="T34" fmla="*/ 5 w 10"/>
                  <a:gd name="T35" fmla="*/ 7 h 27"/>
                  <a:gd name="T36" fmla="*/ 4 w 10"/>
                  <a:gd name="T37" fmla="*/ 14 h 27"/>
                  <a:gd name="T38" fmla="*/ 4 w 10"/>
                  <a:gd name="T39" fmla="*/ 12 h 27"/>
                  <a:gd name="T40" fmla="*/ 2 w 10"/>
                  <a:gd name="T41" fmla="*/ 19 h 27"/>
                  <a:gd name="T42" fmla="*/ 1 w 10"/>
                  <a:gd name="T43" fmla="*/ 21 h 27"/>
                  <a:gd name="T44" fmla="*/ 2 w 10"/>
                  <a:gd name="T45" fmla="*/ 22 h 27"/>
                  <a:gd name="T46" fmla="*/ 4 w 10"/>
                  <a:gd name="T47" fmla="*/ 13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0" h="27">
                    <a:moveTo>
                      <a:pt x="4" y="13"/>
                    </a:moveTo>
                    <a:cubicBezTo>
                      <a:pt x="4" y="14"/>
                      <a:pt x="3" y="17"/>
                      <a:pt x="3" y="18"/>
                    </a:cubicBezTo>
                    <a:cubicBezTo>
                      <a:pt x="4" y="16"/>
                      <a:pt x="4" y="13"/>
                      <a:pt x="6" y="8"/>
                    </a:cubicBezTo>
                    <a:cubicBezTo>
                      <a:pt x="5" y="11"/>
                      <a:pt x="6" y="7"/>
                      <a:pt x="6" y="7"/>
                    </a:cubicBezTo>
                    <a:cubicBezTo>
                      <a:pt x="6" y="9"/>
                      <a:pt x="4" y="14"/>
                      <a:pt x="4" y="16"/>
                    </a:cubicBezTo>
                    <a:cubicBezTo>
                      <a:pt x="5" y="14"/>
                      <a:pt x="4" y="17"/>
                      <a:pt x="4" y="17"/>
                    </a:cubicBezTo>
                    <a:cubicBezTo>
                      <a:pt x="5" y="13"/>
                      <a:pt x="5" y="15"/>
                      <a:pt x="6" y="11"/>
                    </a:cubicBezTo>
                    <a:cubicBezTo>
                      <a:pt x="6" y="8"/>
                      <a:pt x="7" y="6"/>
                      <a:pt x="7" y="8"/>
                    </a:cubicBezTo>
                    <a:cubicBezTo>
                      <a:pt x="6" y="11"/>
                      <a:pt x="6" y="10"/>
                      <a:pt x="6" y="10"/>
                    </a:cubicBezTo>
                    <a:cubicBezTo>
                      <a:pt x="5" y="14"/>
                      <a:pt x="6" y="13"/>
                      <a:pt x="5" y="17"/>
                    </a:cubicBezTo>
                    <a:cubicBezTo>
                      <a:pt x="7" y="11"/>
                      <a:pt x="7" y="11"/>
                      <a:pt x="9" y="1"/>
                    </a:cubicBezTo>
                    <a:cubicBezTo>
                      <a:pt x="10" y="0"/>
                      <a:pt x="9" y="2"/>
                      <a:pt x="9" y="2"/>
                    </a:cubicBezTo>
                    <a:cubicBezTo>
                      <a:pt x="9" y="4"/>
                      <a:pt x="8" y="7"/>
                      <a:pt x="7" y="9"/>
                    </a:cubicBezTo>
                    <a:cubicBezTo>
                      <a:pt x="7" y="8"/>
                      <a:pt x="7" y="11"/>
                      <a:pt x="7" y="7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8" y="2"/>
                      <a:pt x="7" y="2"/>
                      <a:pt x="6" y="3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6" y="6"/>
                      <a:pt x="6" y="6"/>
                      <a:pt x="5" y="7"/>
                    </a:cubicBezTo>
                    <a:cubicBezTo>
                      <a:pt x="4" y="14"/>
                      <a:pt x="4" y="14"/>
                      <a:pt x="4" y="14"/>
                    </a:cubicBezTo>
                    <a:cubicBezTo>
                      <a:pt x="4" y="13"/>
                      <a:pt x="3" y="14"/>
                      <a:pt x="4" y="12"/>
                    </a:cubicBezTo>
                    <a:cubicBezTo>
                      <a:pt x="3" y="15"/>
                      <a:pt x="3" y="16"/>
                      <a:pt x="2" y="19"/>
                    </a:cubicBezTo>
                    <a:cubicBezTo>
                      <a:pt x="2" y="20"/>
                      <a:pt x="3" y="17"/>
                      <a:pt x="1" y="21"/>
                    </a:cubicBezTo>
                    <a:cubicBezTo>
                      <a:pt x="0" y="27"/>
                      <a:pt x="3" y="17"/>
                      <a:pt x="2" y="22"/>
                    </a:cubicBezTo>
                    <a:lnTo>
                      <a:pt x="4" y="13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35" name="Freeform 1738">
                <a:extLst>
                  <a:ext uri="{FF2B5EF4-FFF2-40B4-BE49-F238E27FC236}">
                    <a16:creationId xmlns:a16="http://schemas.microsoft.com/office/drawing/2014/main" xmlns="" id="{437A89B3-74CA-1B4B-BF5E-21980A33D7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00" y="3168"/>
                <a:ext cx="0" cy="2"/>
              </a:xfrm>
              <a:custGeom>
                <a:avLst/>
                <a:gdLst>
                  <a:gd name="T0" fmla="*/ 2 h 2"/>
                  <a:gd name="T1" fmla="*/ 0 h 2"/>
                  <a:gd name="T2" fmla="*/ 1 h 2"/>
                  <a:gd name="T3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36" name="Freeform 1739">
                <a:extLst>
                  <a:ext uri="{FF2B5EF4-FFF2-40B4-BE49-F238E27FC236}">
                    <a16:creationId xmlns:a16="http://schemas.microsoft.com/office/drawing/2014/main" xmlns="" id="{784AA306-E9A1-7344-8836-1722E1C7CD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02" y="3158"/>
                <a:ext cx="1" cy="4"/>
              </a:xfrm>
              <a:custGeom>
                <a:avLst/>
                <a:gdLst>
                  <a:gd name="T0" fmla="*/ 1 w 1"/>
                  <a:gd name="T1" fmla="*/ 0 h 5"/>
                  <a:gd name="T2" fmla="*/ 0 w 1"/>
                  <a:gd name="T3" fmla="*/ 4 h 5"/>
                  <a:gd name="T4" fmla="*/ 1 w 1"/>
                  <a:gd name="T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5">
                    <a:moveTo>
                      <a:pt x="1" y="0"/>
                    </a:moveTo>
                    <a:cubicBezTo>
                      <a:pt x="0" y="4"/>
                      <a:pt x="0" y="4"/>
                      <a:pt x="0" y="4"/>
                    </a:cubicBezTo>
                    <a:cubicBezTo>
                      <a:pt x="0" y="5"/>
                      <a:pt x="1" y="3"/>
                      <a:pt x="1" y="0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37" name="Freeform 1740">
                <a:extLst>
                  <a:ext uri="{FF2B5EF4-FFF2-40B4-BE49-F238E27FC236}">
                    <a16:creationId xmlns:a16="http://schemas.microsoft.com/office/drawing/2014/main" xmlns="" id="{9ECB2437-350A-E946-84B3-F3FF9C4433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02" y="3169"/>
                <a:ext cx="1" cy="2"/>
              </a:xfrm>
              <a:custGeom>
                <a:avLst/>
                <a:gdLst>
                  <a:gd name="T0" fmla="*/ 0 w 1"/>
                  <a:gd name="T1" fmla="*/ 3 h 3"/>
                  <a:gd name="T2" fmla="*/ 0 w 1"/>
                  <a:gd name="T3" fmla="*/ 2 h 3"/>
                  <a:gd name="T4" fmla="*/ 1 w 1"/>
                  <a:gd name="T5" fmla="*/ 0 h 3"/>
                  <a:gd name="T6" fmla="*/ 0 w 1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3">
                    <a:moveTo>
                      <a:pt x="0" y="3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2"/>
                      <a:pt x="0" y="3"/>
                      <a:pt x="0" y="3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38" name="Freeform 1741">
                <a:extLst>
                  <a:ext uri="{FF2B5EF4-FFF2-40B4-BE49-F238E27FC236}">
                    <a16:creationId xmlns:a16="http://schemas.microsoft.com/office/drawing/2014/main" xmlns="" id="{F7A10848-7FA6-AF4F-9AFD-CA6466D4B1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04" y="3157"/>
                <a:ext cx="4" cy="11"/>
              </a:xfrm>
              <a:custGeom>
                <a:avLst/>
                <a:gdLst>
                  <a:gd name="T0" fmla="*/ 4 w 4"/>
                  <a:gd name="T1" fmla="*/ 0 h 12"/>
                  <a:gd name="T2" fmla="*/ 3 w 4"/>
                  <a:gd name="T3" fmla="*/ 0 h 12"/>
                  <a:gd name="T4" fmla="*/ 0 w 4"/>
                  <a:gd name="T5" fmla="*/ 11 h 12"/>
                  <a:gd name="T6" fmla="*/ 2 w 4"/>
                  <a:gd name="T7" fmla="*/ 4 h 12"/>
                  <a:gd name="T8" fmla="*/ 3 w 4"/>
                  <a:gd name="T9" fmla="*/ 4 h 12"/>
                  <a:gd name="T10" fmla="*/ 4 w 4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12">
                    <a:moveTo>
                      <a:pt x="4" y="0"/>
                    </a:moveTo>
                    <a:cubicBezTo>
                      <a:pt x="3" y="0"/>
                      <a:pt x="2" y="3"/>
                      <a:pt x="3" y="0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12"/>
                      <a:pt x="2" y="5"/>
                      <a:pt x="2" y="4"/>
                    </a:cubicBezTo>
                    <a:cubicBezTo>
                      <a:pt x="1" y="8"/>
                      <a:pt x="3" y="3"/>
                      <a:pt x="3" y="4"/>
                    </a:cubicBez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39" name="Freeform 1742">
                <a:extLst>
                  <a:ext uri="{FF2B5EF4-FFF2-40B4-BE49-F238E27FC236}">
                    <a16:creationId xmlns:a16="http://schemas.microsoft.com/office/drawing/2014/main" xmlns="" id="{9B267B59-A8C2-0342-A84E-A3E2485967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03" y="3153"/>
                <a:ext cx="9" cy="25"/>
              </a:xfrm>
              <a:custGeom>
                <a:avLst/>
                <a:gdLst>
                  <a:gd name="T0" fmla="*/ 2 w 10"/>
                  <a:gd name="T1" fmla="*/ 18 h 27"/>
                  <a:gd name="T2" fmla="*/ 3 w 10"/>
                  <a:gd name="T3" fmla="*/ 17 h 27"/>
                  <a:gd name="T4" fmla="*/ 2 w 10"/>
                  <a:gd name="T5" fmla="*/ 19 h 27"/>
                  <a:gd name="T6" fmla="*/ 2 w 10"/>
                  <a:gd name="T7" fmla="*/ 22 h 27"/>
                  <a:gd name="T8" fmla="*/ 2 w 10"/>
                  <a:gd name="T9" fmla="*/ 19 h 27"/>
                  <a:gd name="T10" fmla="*/ 3 w 10"/>
                  <a:gd name="T11" fmla="*/ 18 h 27"/>
                  <a:gd name="T12" fmla="*/ 5 w 10"/>
                  <a:gd name="T13" fmla="*/ 13 h 27"/>
                  <a:gd name="T14" fmla="*/ 3 w 10"/>
                  <a:gd name="T15" fmla="*/ 22 h 27"/>
                  <a:gd name="T16" fmla="*/ 6 w 10"/>
                  <a:gd name="T17" fmla="*/ 11 h 27"/>
                  <a:gd name="T18" fmla="*/ 7 w 10"/>
                  <a:gd name="T19" fmla="*/ 10 h 27"/>
                  <a:gd name="T20" fmla="*/ 7 w 10"/>
                  <a:gd name="T21" fmla="*/ 10 h 27"/>
                  <a:gd name="T22" fmla="*/ 6 w 10"/>
                  <a:gd name="T23" fmla="*/ 15 h 27"/>
                  <a:gd name="T24" fmla="*/ 5 w 10"/>
                  <a:gd name="T25" fmla="*/ 15 h 27"/>
                  <a:gd name="T26" fmla="*/ 8 w 10"/>
                  <a:gd name="T27" fmla="*/ 8 h 27"/>
                  <a:gd name="T28" fmla="*/ 7 w 10"/>
                  <a:gd name="T29" fmla="*/ 9 h 27"/>
                  <a:gd name="T30" fmla="*/ 9 w 10"/>
                  <a:gd name="T31" fmla="*/ 4 h 27"/>
                  <a:gd name="T32" fmla="*/ 9 w 10"/>
                  <a:gd name="T33" fmla="*/ 5 h 27"/>
                  <a:gd name="T34" fmla="*/ 10 w 10"/>
                  <a:gd name="T35" fmla="*/ 2 h 27"/>
                  <a:gd name="T36" fmla="*/ 7 w 10"/>
                  <a:gd name="T37" fmla="*/ 6 h 27"/>
                  <a:gd name="T38" fmla="*/ 8 w 10"/>
                  <a:gd name="T39" fmla="*/ 2 h 27"/>
                  <a:gd name="T40" fmla="*/ 4 w 10"/>
                  <a:gd name="T41" fmla="*/ 11 h 27"/>
                  <a:gd name="T42" fmla="*/ 4 w 10"/>
                  <a:gd name="T43" fmla="*/ 11 h 27"/>
                  <a:gd name="T44" fmla="*/ 6 w 10"/>
                  <a:gd name="T45" fmla="*/ 5 h 27"/>
                  <a:gd name="T46" fmla="*/ 5 w 10"/>
                  <a:gd name="T47" fmla="*/ 7 h 27"/>
                  <a:gd name="T48" fmla="*/ 7 w 10"/>
                  <a:gd name="T49" fmla="*/ 2 h 27"/>
                  <a:gd name="T50" fmla="*/ 3 w 10"/>
                  <a:gd name="T51" fmla="*/ 10 h 27"/>
                  <a:gd name="T52" fmla="*/ 3 w 10"/>
                  <a:gd name="T53" fmla="*/ 8 h 27"/>
                  <a:gd name="T54" fmla="*/ 1 w 10"/>
                  <a:gd name="T55" fmla="*/ 17 h 27"/>
                  <a:gd name="T56" fmla="*/ 3 w 10"/>
                  <a:gd name="T57" fmla="*/ 16 h 27"/>
                  <a:gd name="T58" fmla="*/ 5 w 10"/>
                  <a:gd name="T59" fmla="*/ 11 h 27"/>
                  <a:gd name="T60" fmla="*/ 3 w 10"/>
                  <a:gd name="T61" fmla="*/ 17 h 27"/>
                  <a:gd name="T62" fmla="*/ 5 w 10"/>
                  <a:gd name="T63" fmla="*/ 11 h 27"/>
                  <a:gd name="T64" fmla="*/ 3 w 10"/>
                  <a:gd name="T65" fmla="*/ 16 h 27"/>
                  <a:gd name="T66" fmla="*/ 6 w 10"/>
                  <a:gd name="T67" fmla="*/ 12 h 27"/>
                  <a:gd name="T68" fmla="*/ 3 w 10"/>
                  <a:gd name="T69" fmla="*/ 18 h 27"/>
                  <a:gd name="T70" fmla="*/ 4 w 10"/>
                  <a:gd name="T71" fmla="*/ 17 h 27"/>
                  <a:gd name="T72" fmla="*/ 6 w 10"/>
                  <a:gd name="T73" fmla="*/ 9 h 27"/>
                  <a:gd name="T74" fmla="*/ 5 w 10"/>
                  <a:gd name="T75" fmla="*/ 8 h 27"/>
                  <a:gd name="T76" fmla="*/ 4 w 10"/>
                  <a:gd name="T77" fmla="*/ 13 h 27"/>
                  <a:gd name="T78" fmla="*/ 3 w 10"/>
                  <a:gd name="T79" fmla="*/ 13 h 27"/>
                  <a:gd name="T80" fmla="*/ 2 w 10"/>
                  <a:gd name="T81" fmla="*/ 16 h 27"/>
                  <a:gd name="T82" fmla="*/ 4 w 10"/>
                  <a:gd name="T83" fmla="*/ 7 h 27"/>
                  <a:gd name="T84" fmla="*/ 4 w 10"/>
                  <a:gd name="T85" fmla="*/ 8 h 27"/>
                  <a:gd name="T86" fmla="*/ 3 w 10"/>
                  <a:gd name="T87" fmla="*/ 10 h 27"/>
                  <a:gd name="T88" fmla="*/ 3 w 10"/>
                  <a:gd name="T89" fmla="*/ 8 h 27"/>
                  <a:gd name="T90" fmla="*/ 1 w 10"/>
                  <a:gd name="T91" fmla="*/ 19 h 27"/>
                  <a:gd name="T92" fmla="*/ 1 w 10"/>
                  <a:gd name="T93" fmla="*/ 24 h 27"/>
                  <a:gd name="T94" fmla="*/ 2 w 10"/>
                  <a:gd name="T95" fmla="*/ 18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0" h="27">
                    <a:moveTo>
                      <a:pt x="2" y="18"/>
                    </a:moveTo>
                    <a:cubicBezTo>
                      <a:pt x="2" y="18"/>
                      <a:pt x="3" y="15"/>
                      <a:pt x="3" y="17"/>
                    </a:cubicBezTo>
                    <a:cubicBezTo>
                      <a:pt x="2" y="19"/>
                      <a:pt x="2" y="20"/>
                      <a:pt x="2" y="19"/>
                    </a:cubicBezTo>
                    <a:cubicBezTo>
                      <a:pt x="1" y="24"/>
                      <a:pt x="3" y="18"/>
                      <a:pt x="2" y="22"/>
                    </a:cubicBezTo>
                    <a:cubicBezTo>
                      <a:pt x="2" y="19"/>
                      <a:pt x="2" y="19"/>
                      <a:pt x="2" y="19"/>
                    </a:cubicBezTo>
                    <a:cubicBezTo>
                      <a:pt x="3" y="21"/>
                      <a:pt x="4" y="15"/>
                      <a:pt x="3" y="18"/>
                    </a:cubicBezTo>
                    <a:cubicBezTo>
                      <a:pt x="4" y="17"/>
                      <a:pt x="4" y="17"/>
                      <a:pt x="5" y="13"/>
                    </a:cubicBezTo>
                    <a:cubicBezTo>
                      <a:pt x="4" y="18"/>
                      <a:pt x="4" y="18"/>
                      <a:pt x="3" y="22"/>
                    </a:cubicBezTo>
                    <a:cubicBezTo>
                      <a:pt x="4" y="20"/>
                      <a:pt x="5" y="15"/>
                      <a:pt x="6" y="11"/>
                    </a:cubicBezTo>
                    <a:cubicBezTo>
                      <a:pt x="6" y="15"/>
                      <a:pt x="5" y="14"/>
                      <a:pt x="7" y="10"/>
                    </a:cubicBezTo>
                    <a:cubicBezTo>
                      <a:pt x="7" y="10"/>
                      <a:pt x="7" y="10"/>
                      <a:pt x="7" y="10"/>
                    </a:cubicBezTo>
                    <a:cubicBezTo>
                      <a:pt x="4" y="20"/>
                      <a:pt x="6" y="13"/>
                      <a:pt x="6" y="15"/>
                    </a:cubicBezTo>
                    <a:cubicBezTo>
                      <a:pt x="5" y="15"/>
                      <a:pt x="5" y="15"/>
                      <a:pt x="5" y="15"/>
                    </a:cubicBezTo>
                    <a:cubicBezTo>
                      <a:pt x="6" y="14"/>
                      <a:pt x="2" y="27"/>
                      <a:pt x="8" y="8"/>
                    </a:cubicBezTo>
                    <a:cubicBezTo>
                      <a:pt x="8" y="8"/>
                      <a:pt x="7" y="10"/>
                      <a:pt x="7" y="9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9" y="5"/>
                      <a:pt x="7" y="8"/>
                      <a:pt x="9" y="5"/>
                    </a:cubicBezTo>
                    <a:cubicBezTo>
                      <a:pt x="10" y="2"/>
                      <a:pt x="10" y="2"/>
                      <a:pt x="10" y="2"/>
                    </a:cubicBezTo>
                    <a:cubicBezTo>
                      <a:pt x="8" y="6"/>
                      <a:pt x="8" y="4"/>
                      <a:pt x="7" y="6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6" y="6"/>
                      <a:pt x="7" y="4"/>
                      <a:pt x="4" y="11"/>
                    </a:cubicBezTo>
                    <a:cubicBezTo>
                      <a:pt x="8" y="2"/>
                      <a:pt x="3" y="14"/>
                      <a:pt x="4" y="11"/>
                    </a:cubicBezTo>
                    <a:cubicBezTo>
                      <a:pt x="5" y="7"/>
                      <a:pt x="5" y="9"/>
                      <a:pt x="6" y="5"/>
                    </a:cubicBezTo>
                    <a:cubicBezTo>
                      <a:pt x="5" y="9"/>
                      <a:pt x="6" y="6"/>
                      <a:pt x="5" y="7"/>
                    </a:cubicBezTo>
                    <a:cubicBezTo>
                      <a:pt x="7" y="3"/>
                      <a:pt x="5" y="7"/>
                      <a:pt x="7" y="2"/>
                    </a:cubicBezTo>
                    <a:cubicBezTo>
                      <a:pt x="3" y="10"/>
                      <a:pt x="3" y="10"/>
                      <a:pt x="3" y="10"/>
                    </a:cubicBezTo>
                    <a:cubicBezTo>
                      <a:pt x="4" y="7"/>
                      <a:pt x="4" y="7"/>
                      <a:pt x="3" y="8"/>
                    </a:cubicBezTo>
                    <a:cubicBezTo>
                      <a:pt x="4" y="8"/>
                      <a:pt x="1" y="15"/>
                      <a:pt x="1" y="17"/>
                    </a:cubicBezTo>
                    <a:cubicBezTo>
                      <a:pt x="2" y="15"/>
                      <a:pt x="3" y="14"/>
                      <a:pt x="3" y="16"/>
                    </a:cubicBezTo>
                    <a:cubicBezTo>
                      <a:pt x="5" y="10"/>
                      <a:pt x="3" y="16"/>
                      <a:pt x="5" y="11"/>
                    </a:cubicBezTo>
                    <a:cubicBezTo>
                      <a:pt x="3" y="17"/>
                      <a:pt x="3" y="17"/>
                      <a:pt x="3" y="17"/>
                    </a:cubicBezTo>
                    <a:cubicBezTo>
                      <a:pt x="4" y="16"/>
                      <a:pt x="4" y="14"/>
                      <a:pt x="5" y="11"/>
                    </a:cubicBezTo>
                    <a:cubicBezTo>
                      <a:pt x="6" y="11"/>
                      <a:pt x="4" y="14"/>
                      <a:pt x="3" y="16"/>
                    </a:cubicBezTo>
                    <a:cubicBezTo>
                      <a:pt x="3" y="17"/>
                      <a:pt x="4" y="15"/>
                      <a:pt x="6" y="12"/>
                    </a:cubicBezTo>
                    <a:cubicBezTo>
                      <a:pt x="3" y="18"/>
                      <a:pt x="3" y="18"/>
                      <a:pt x="3" y="18"/>
                    </a:cubicBezTo>
                    <a:cubicBezTo>
                      <a:pt x="4" y="17"/>
                      <a:pt x="4" y="17"/>
                      <a:pt x="4" y="17"/>
                    </a:cubicBezTo>
                    <a:cubicBezTo>
                      <a:pt x="10" y="0"/>
                      <a:pt x="5" y="13"/>
                      <a:pt x="6" y="9"/>
                    </a:cubicBezTo>
                    <a:cubicBezTo>
                      <a:pt x="6" y="10"/>
                      <a:pt x="5" y="10"/>
                      <a:pt x="5" y="8"/>
                    </a:cubicBezTo>
                    <a:cubicBezTo>
                      <a:pt x="4" y="13"/>
                      <a:pt x="4" y="13"/>
                      <a:pt x="4" y="13"/>
                    </a:cubicBezTo>
                    <a:cubicBezTo>
                      <a:pt x="4" y="10"/>
                      <a:pt x="1" y="22"/>
                      <a:pt x="3" y="13"/>
                    </a:cubicBezTo>
                    <a:cubicBezTo>
                      <a:pt x="2" y="16"/>
                      <a:pt x="2" y="16"/>
                      <a:pt x="2" y="16"/>
                    </a:cubicBezTo>
                    <a:cubicBezTo>
                      <a:pt x="3" y="14"/>
                      <a:pt x="3" y="10"/>
                      <a:pt x="4" y="7"/>
                    </a:cubicBezTo>
                    <a:cubicBezTo>
                      <a:pt x="4" y="8"/>
                      <a:pt x="4" y="7"/>
                      <a:pt x="4" y="8"/>
                    </a:cubicBezTo>
                    <a:cubicBezTo>
                      <a:pt x="3" y="10"/>
                      <a:pt x="3" y="10"/>
                      <a:pt x="3" y="10"/>
                    </a:cubicBezTo>
                    <a:cubicBezTo>
                      <a:pt x="2" y="14"/>
                      <a:pt x="3" y="11"/>
                      <a:pt x="3" y="8"/>
                    </a:cubicBezTo>
                    <a:cubicBezTo>
                      <a:pt x="2" y="12"/>
                      <a:pt x="2" y="16"/>
                      <a:pt x="1" y="19"/>
                    </a:cubicBezTo>
                    <a:cubicBezTo>
                      <a:pt x="3" y="11"/>
                      <a:pt x="0" y="27"/>
                      <a:pt x="1" y="24"/>
                    </a:cubicBezTo>
                    <a:lnTo>
                      <a:pt x="2" y="18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40" name="Freeform 1743">
                <a:extLst>
                  <a:ext uri="{FF2B5EF4-FFF2-40B4-BE49-F238E27FC236}">
                    <a16:creationId xmlns:a16="http://schemas.microsoft.com/office/drawing/2014/main" xmlns="" id="{0DC39006-BBDB-1547-85F6-4EBAF9DDE8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07" y="3159"/>
                <a:ext cx="1" cy="1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1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41" name="Freeform 1744">
                <a:extLst>
                  <a:ext uri="{FF2B5EF4-FFF2-40B4-BE49-F238E27FC236}">
                    <a16:creationId xmlns:a16="http://schemas.microsoft.com/office/drawing/2014/main" xmlns="" id="{8E6B7419-E5BE-AC44-993D-D40BF25B1C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06" y="3160"/>
                <a:ext cx="0" cy="1"/>
              </a:xfrm>
              <a:custGeom>
                <a:avLst/>
                <a:gdLst>
                  <a:gd name="T0" fmla="*/ 0 h 1"/>
                  <a:gd name="T1" fmla="*/ 0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42" name="Freeform 1745">
                <a:extLst>
                  <a:ext uri="{FF2B5EF4-FFF2-40B4-BE49-F238E27FC236}">
                    <a16:creationId xmlns:a16="http://schemas.microsoft.com/office/drawing/2014/main" xmlns="" id="{7E47A140-8B4C-9744-B1CD-276E4F4B5C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06" y="3160"/>
                <a:ext cx="1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lnTo>
                      <a:pt x="0" y="0"/>
                    </a:ln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43" name="Freeform 1746">
                <a:extLst>
                  <a:ext uri="{FF2B5EF4-FFF2-40B4-BE49-F238E27FC236}">
                    <a16:creationId xmlns:a16="http://schemas.microsoft.com/office/drawing/2014/main" xmlns="" id="{27C1F9F2-3788-E142-812B-0EBF0A8AF0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04" y="3169"/>
                <a:ext cx="0" cy="1"/>
              </a:xfrm>
              <a:custGeom>
                <a:avLst/>
                <a:gdLst>
                  <a:gd name="T0" fmla="*/ 1 h 1"/>
                  <a:gd name="T1" fmla="*/ 1 h 1"/>
                  <a:gd name="T2" fmla="*/ 0 h 1"/>
                  <a:gd name="T3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lnTo>
                      <a:pt x="0" y="1"/>
                    </a:lnTo>
                    <a:lnTo>
                      <a:pt x="0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44" name="Freeform 1747">
                <a:extLst>
                  <a:ext uri="{FF2B5EF4-FFF2-40B4-BE49-F238E27FC236}">
                    <a16:creationId xmlns:a16="http://schemas.microsoft.com/office/drawing/2014/main" xmlns="" id="{D71B99E3-56F2-0547-A998-CB27C21B47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06" y="3155"/>
                <a:ext cx="1" cy="3"/>
              </a:xfrm>
              <a:custGeom>
                <a:avLst/>
                <a:gdLst>
                  <a:gd name="T0" fmla="*/ 1 w 1"/>
                  <a:gd name="T1" fmla="*/ 0 h 3"/>
                  <a:gd name="T2" fmla="*/ 0 w 1"/>
                  <a:gd name="T3" fmla="*/ 3 h 3"/>
                  <a:gd name="T4" fmla="*/ 1 w 1"/>
                  <a:gd name="T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1" y="0"/>
                    </a:moveTo>
                    <a:lnTo>
                      <a:pt x="0" y="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45" name="Freeform 1748">
                <a:extLst>
                  <a:ext uri="{FF2B5EF4-FFF2-40B4-BE49-F238E27FC236}">
                    <a16:creationId xmlns:a16="http://schemas.microsoft.com/office/drawing/2014/main" xmlns="" id="{BFD66FFB-D862-794E-AA34-4CD5EF28F4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03" y="3153"/>
                <a:ext cx="1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46" name="Freeform 1749">
                <a:extLst>
                  <a:ext uri="{FF2B5EF4-FFF2-40B4-BE49-F238E27FC236}">
                    <a16:creationId xmlns:a16="http://schemas.microsoft.com/office/drawing/2014/main" xmlns="" id="{4721B51E-DB4E-3643-BA38-6572C7E471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91" y="3149"/>
                <a:ext cx="17" cy="28"/>
              </a:xfrm>
              <a:custGeom>
                <a:avLst/>
                <a:gdLst>
                  <a:gd name="T0" fmla="*/ 2 w 18"/>
                  <a:gd name="T1" fmla="*/ 14 h 31"/>
                  <a:gd name="T2" fmla="*/ 1 w 18"/>
                  <a:gd name="T3" fmla="*/ 21 h 31"/>
                  <a:gd name="T4" fmla="*/ 0 w 18"/>
                  <a:gd name="T5" fmla="*/ 24 h 31"/>
                  <a:gd name="T6" fmla="*/ 2 w 18"/>
                  <a:gd name="T7" fmla="*/ 20 h 31"/>
                  <a:gd name="T8" fmla="*/ 3 w 18"/>
                  <a:gd name="T9" fmla="*/ 20 h 31"/>
                  <a:gd name="T10" fmla="*/ 4 w 18"/>
                  <a:gd name="T11" fmla="*/ 22 h 31"/>
                  <a:gd name="T12" fmla="*/ 6 w 18"/>
                  <a:gd name="T13" fmla="*/ 16 h 31"/>
                  <a:gd name="T14" fmla="*/ 6 w 18"/>
                  <a:gd name="T15" fmla="*/ 18 h 31"/>
                  <a:gd name="T16" fmla="*/ 7 w 18"/>
                  <a:gd name="T17" fmla="*/ 20 h 31"/>
                  <a:gd name="T18" fmla="*/ 9 w 18"/>
                  <a:gd name="T19" fmla="*/ 10 h 31"/>
                  <a:gd name="T20" fmla="*/ 10 w 18"/>
                  <a:gd name="T21" fmla="*/ 10 h 31"/>
                  <a:gd name="T22" fmla="*/ 9 w 18"/>
                  <a:gd name="T23" fmla="*/ 15 h 31"/>
                  <a:gd name="T24" fmla="*/ 10 w 18"/>
                  <a:gd name="T25" fmla="*/ 15 h 31"/>
                  <a:gd name="T26" fmla="*/ 11 w 18"/>
                  <a:gd name="T27" fmla="*/ 17 h 31"/>
                  <a:gd name="T28" fmla="*/ 12 w 18"/>
                  <a:gd name="T29" fmla="*/ 15 h 31"/>
                  <a:gd name="T30" fmla="*/ 14 w 18"/>
                  <a:gd name="T31" fmla="*/ 11 h 31"/>
                  <a:gd name="T32" fmla="*/ 13 w 18"/>
                  <a:gd name="T33" fmla="*/ 16 h 31"/>
                  <a:gd name="T34" fmla="*/ 14 w 18"/>
                  <a:gd name="T35" fmla="*/ 14 h 31"/>
                  <a:gd name="T36" fmla="*/ 15 w 18"/>
                  <a:gd name="T37" fmla="*/ 16 h 31"/>
                  <a:gd name="T38" fmla="*/ 15 w 18"/>
                  <a:gd name="T39" fmla="*/ 14 h 31"/>
                  <a:gd name="T40" fmla="*/ 14 w 18"/>
                  <a:gd name="T41" fmla="*/ 17 h 31"/>
                  <a:gd name="T42" fmla="*/ 17 w 18"/>
                  <a:gd name="T43" fmla="*/ 6 h 31"/>
                  <a:gd name="T44" fmla="*/ 17 w 18"/>
                  <a:gd name="T45" fmla="*/ 5 h 31"/>
                  <a:gd name="T46" fmla="*/ 16 w 18"/>
                  <a:gd name="T47" fmla="*/ 6 h 31"/>
                  <a:gd name="T48" fmla="*/ 16 w 18"/>
                  <a:gd name="T49" fmla="*/ 4 h 31"/>
                  <a:gd name="T50" fmla="*/ 15 w 18"/>
                  <a:gd name="T51" fmla="*/ 3 h 31"/>
                  <a:gd name="T52" fmla="*/ 13 w 18"/>
                  <a:gd name="T53" fmla="*/ 6 h 31"/>
                  <a:gd name="T54" fmla="*/ 13 w 18"/>
                  <a:gd name="T55" fmla="*/ 5 h 31"/>
                  <a:gd name="T56" fmla="*/ 13 w 18"/>
                  <a:gd name="T57" fmla="*/ 5 h 31"/>
                  <a:gd name="T58" fmla="*/ 12 w 18"/>
                  <a:gd name="T59" fmla="*/ 6 h 31"/>
                  <a:gd name="T60" fmla="*/ 11 w 18"/>
                  <a:gd name="T61" fmla="*/ 8 h 31"/>
                  <a:gd name="T62" fmla="*/ 12 w 18"/>
                  <a:gd name="T63" fmla="*/ 3 h 31"/>
                  <a:gd name="T64" fmla="*/ 11 w 18"/>
                  <a:gd name="T65" fmla="*/ 3 h 31"/>
                  <a:gd name="T66" fmla="*/ 10 w 18"/>
                  <a:gd name="T67" fmla="*/ 8 h 31"/>
                  <a:gd name="T68" fmla="*/ 8 w 18"/>
                  <a:gd name="T69" fmla="*/ 10 h 31"/>
                  <a:gd name="T70" fmla="*/ 6 w 18"/>
                  <a:gd name="T71" fmla="*/ 12 h 31"/>
                  <a:gd name="T72" fmla="*/ 6 w 18"/>
                  <a:gd name="T73" fmla="*/ 11 h 31"/>
                  <a:gd name="T74" fmla="*/ 5 w 18"/>
                  <a:gd name="T75" fmla="*/ 12 h 31"/>
                  <a:gd name="T76" fmla="*/ 4 w 18"/>
                  <a:gd name="T77" fmla="*/ 18 h 31"/>
                  <a:gd name="T78" fmla="*/ 5 w 18"/>
                  <a:gd name="T79" fmla="*/ 9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8" h="31">
                    <a:moveTo>
                      <a:pt x="4" y="8"/>
                    </a:moveTo>
                    <a:cubicBezTo>
                      <a:pt x="3" y="9"/>
                      <a:pt x="3" y="10"/>
                      <a:pt x="2" y="14"/>
                    </a:cubicBezTo>
                    <a:cubicBezTo>
                      <a:pt x="2" y="12"/>
                      <a:pt x="2" y="12"/>
                      <a:pt x="2" y="12"/>
                    </a:cubicBezTo>
                    <a:cubicBezTo>
                      <a:pt x="2" y="13"/>
                      <a:pt x="1" y="16"/>
                      <a:pt x="1" y="21"/>
                    </a:cubicBezTo>
                    <a:cubicBezTo>
                      <a:pt x="1" y="19"/>
                      <a:pt x="1" y="19"/>
                      <a:pt x="1" y="19"/>
                    </a:cubicBezTo>
                    <a:cubicBezTo>
                      <a:pt x="2" y="15"/>
                      <a:pt x="1" y="22"/>
                      <a:pt x="0" y="24"/>
                    </a:cubicBezTo>
                    <a:cubicBezTo>
                      <a:pt x="1" y="23"/>
                      <a:pt x="3" y="14"/>
                      <a:pt x="2" y="16"/>
                    </a:cubicBezTo>
                    <a:cubicBezTo>
                      <a:pt x="3" y="16"/>
                      <a:pt x="2" y="18"/>
                      <a:pt x="2" y="20"/>
                    </a:cubicBezTo>
                    <a:cubicBezTo>
                      <a:pt x="2" y="21"/>
                      <a:pt x="3" y="14"/>
                      <a:pt x="4" y="13"/>
                    </a:cubicBezTo>
                    <a:cubicBezTo>
                      <a:pt x="0" y="31"/>
                      <a:pt x="5" y="9"/>
                      <a:pt x="3" y="20"/>
                    </a:cubicBezTo>
                    <a:cubicBezTo>
                      <a:pt x="4" y="19"/>
                      <a:pt x="4" y="20"/>
                      <a:pt x="5" y="17"/>
                    </a:cubicBezTo>
                    <a:cubicBezTo>
                      <a:pt x="4" y="21"/>
                      <a:pt x="5" y="17"/>
                      <a:pt x="4" y="22"/>
                    </a:cubicBezTo>
                    <a:cubicBezTo>
                      <a:pt x="6" y="12"/>
                      <a:pt x="4" y="27"/>
                      <a:pt x="6" y="14"/>
                    </a:cubicBezTo>
                    <a:cubicBezTo>
                      <a:pt x="6" y="18"/>
                      <a:pt x="7" y="13"/>
                      <a:pt x="6" y="16"/>
                    </a:cubicBezTo>
                    <a:cubicBezTo>
                      <a:pt x="6" y="18"/>
                      <a:pt x="6" y="18"/>
                      <a:pt x="6" y="18"/>
                    </a:cubicBezTo>
                    <a:cubicBezTo>
                      <a:pt x="6" y="21"/>
                      <a:pt x="7" y="13"/>
                      <a:pt x="6" y="18"/>
                    </a:cubicBezTo>
                    <a:cubicBezTo>
                      <a:pt x="6" y="19"/>
                      <a:pt x="7" y="15"/>
                      <a:pt x="8" y="12"/>
                    </a:cubicBezTo>
                    <a:cubicBezTo>
                      <a:pt x="8" y="13"/>
                      <a:pt x="8" y="15"/>
                      <a:pt x="7" y="20"/>
                    </a:cubicBezTo>
                    <a:cubicBezTo>
                      <a:pt x="8" y="14"/>
                      <a:pt x="8" y="17"/>
                      <a:pt x="8" y="14"/>
                    </a:cubicBezTo>
                    <a:cubicBezTo>
                      <a:pt x="8" y="14"/>
                      <a:pt x="9" y="13"/>
                      <a:pt x="9" y="10"/>
                    </a:cubicBezTo>
                    <a:cubicBezTo>
                      <a:pt x="9" y="11"/>
                      <a:pt x="10" y="6"/>
                      <a:pt x="11" y="5"/>
                    </a:cubicBezTo>
                    <a:cubicBezTo>
                      <a:pt x="10" y="12"/>
                      <a:pt x="11" y="5"/>
                      <a:pt x="10" y="10"/>
                    </a:cubicBezTo>
                    <a:cubicBezTo>
                      <a:pt x="9" y="13"/>
                      <a:pt x="9" y="13"/>
                      <a:pt x="8" y="18"/>
                    </a:cubicBezTo>
                    <a:cubicBezTo>
                      <a:pt x="8" y="18"/>
                      <a:pt x="8" y="17"/>
                      <a:pt x="9" y="15"/>
                    </a:cubicBezTo>
                    <a:cubicBezTo>
                      <a:pt x="9" y="16"/>
                      <a:pt x="9" y="18"/>
                      <a:pt x="9" y="18"/>
                    </a:cubicBezTo>
                    <a:cubicBezTo>
                      <a:pt x="8" y="21"/>
                      <a:pt x="11" y="12"/>
                      <a:pt x="10" y="15"/>
                    </a:cubicBezTo>
                    <a:cubicBezTo>
                      <a:pt x="10" y="18"/>
                      <a:pt x="10" y="18"/>
                      <a:pt x="10" y="18"/>
                    </a:cubicBezTo>
                    <a:cubicBezTo>
                      <a:pt x="11" y="14"/>
                      <a:pt x="10" y="19"/>
                      <a:pt x="11" y="17"/>
                    </a:cubicBezTo>
                    <a:cubicBezTo>
                      <a:pt x="11" y="15"/>
                      <a:pt x="12" y="14"/>
                      <a:pt x="12" y="13"/>
                    </a:cubicBezTo>
                    <a:cubicBezTo>
                      <a:pt x="10" y="21"/>
                      <a:pt x="13" y="8"/>
                      <a:pt x="12" y="15"/>
                    </a:cubicBezTo>
                    <a:cubicBezTo>
                      <a:pt x="14" y="9"/>
                      <a:pt x="15" y="6"/>
                      <a:pt x="15" y="6"/>
                    </a:cubicBezTo>
                    <a:cubicBezTo>
                      <a:pt x="14" y="11"/>
                      <a:pt x="14" y="11"/>
                      <a:pt x="14" y="11"/>
                    </a:cubicBezTo>
                    <a:cubicBezTo>
                      <a:pt x="14" y="8"/>
                      <a:pt x="12" y="17"/>
                      <a:pt x="11" y="19"/>
                    </a:cubicBezTo>
                    <a:cubicBezTo>
                      <a:pt x="12" y="16"/>
                      <a:pt x="11" y="19"/>
                      <a:pt x="13" y="16"/>
                    </a:cubicBezTo>
                    <a:cubicBezTo>
                      <a:pt x="11" y="20"/>
                      <a:pt x="11" y="20"/>
                      <a:pt x="11" y="20"/>
                    </a:cubicBezTo>
                    <a:cubicBezTo>
                      <a:pt x="12" y="20"/>
                      <a:pt x="14" y="10"/>
                      <a:pt x="14" y="14"/>
                    </a:cubicBezTo>
                    <a:cubicBezTo>
                      <a:pt x="13" y="17"/>
                      <a:pt x="13" y="17"/>
                      <a:pt x="13" y="17"/>
                    </a:cubicBezTo>
                    <a:cubicBezTo>
                      <a:pt x="13" y="17"/>
                      <a:pt x="12" y="23"/>
                      <a:pt x="15" y="16"/>
                    </a:cubicBezTo>
                    <a:cubicBezTo>
                      <a:pt x="16" y="14"/>
                      <a:pt x="18" y="8"/>
                      <a:pt x="18" y="6"/>
                    </a:cubicBezTo>
                    <a:cubicBezTo>
                      <a:pt x="17" y="8"/>
                      <a:pt x="16" y="12"/>
                      <a:pt x="15" y="14"/>
                    </a:cubicBezTo>
                    <a:cubicBezTo>
                      <a:pt x="16" y="10"/>
                      <a:pt x="16" y="10"/>
                      <a:pt x="16" y="10"/>
                    </a:cubicBezTo>
                    <a:cubicBezTo>
                      <a:pt x="15" y="13"/>
                      <a:pt x="14" y="15"/>
                      <a:pt x="14" y="17"/>
                    </a:cubicBezTo>
                    <a:cubicBezTo>
                      <a:pt x="13" y="20"/>
                      <a:pt x="15" y="13"/>
                      <a:pt x="14" y="16"/>
                    </a:cubicBezTo>
                    <a:cubicBezTo>
                      <a:pt x="15" y="11"/>
                      <a:pt x="16" y="10"/>
                      <a:pt x="17" y="6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7" y="7"/>
                      <a:pt x="16" y="7"/>
                      <a:pt x="17" y="5"/>
                    </a:cubicBezTo>
                    <a:cubicBezTo>
                      <a:pt x="15" y="11"/>
                      <a:pt x="17" y="2"/>
                      <a:pt x="16" y="5"/>
                    </a:cubicBezTo>
                    <a:cubicBezTo>
                      <a:pt x="16" y="6"/>
                      <a:pt x="16" y="6"/>
                      <a:pt x="16" y="6"/>
                    </a:cubicBezTo>
                    <a:cubicBezTo>
                      <a:pt x="15" y="9"/>
                      <a:pt x="15" y="8"/>
                      <a:pt x="15" y="9"/>
                    </a:cubicBezTo>
                    <a:cubicBezTo>
                      <a:pt x="16" y="5"/>
                      <a:pt x="15" y="6"/>
                      <a:pt x="16" y="4"/>
                    </a:cubicBezTo>
                    <a:cubicBezTo>
                      <a:pt x="15" y="6"/>
                      <a:pt x="13" y="11"/>
                      <a:pt x="13" y="11"/>
                    </a:cubicBezTo>
                    <a:cubicBezTo>
                      <a:pt x="15" y="6"/>
                      <a:pt x="13" y="8"/>
                      <a:pt x="15" y="3"/>
                    </a:cubicBezTo>
                    <a:cubicBezTo>
                      <a:pt x="13" y="9"/>
                      <a:pt x="14" y="5"/>
                      <a:pt x="13" y="8"/>
                    </a:cubicBezTo>
                    <a:cubicBezTo>
                      <a:pt x="12" y="9"/>
                      <a:pt x="12" y="9"/>
                      <a:pt x="13" y="6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4" y="3"/>
                      <a:pt x="14" y="3"/>
                      <a:pt x="14" y="3"/>
                    </a:cubicBezTo>
                    <a:cubicBezTo>
                      <a:pt x="14" y="3"/>
                      <a:pt x="13" y="7"/>
                      <a:pt x="13" y="5"/>
                    </a:cubicBezTo>
                    <a:cubicBezTo>
                      <a:pt x="14" y="3"/>
                      <a:pt x="14" y="3"/>
                      <a:pt x="14" y="3"/>
                    </a:cubicBezTo>
                    <a:cubicBezTo>
                      <a:pt x="14" y="2"/>
                      <a:pt x="11" y="11"/>
                      <a:pt x="12" y="6"/>
                    </a:cubicBezTo>
                    <a:cubicBezTo>
                      <a:pt x="12" y="8"/>
                      <a:pt x="11" y="8"/>
                      <a:pt x="10" y="14"/>
                    </a:cubicBezTo>
                    <a:cubicBezTo>
                      <a:pt x="10" y="12"/>
                      <a:pt x="11" y="8"/>
                      <a:pt x="11" y="8"/>
                    </a:cubicBezTo>
                    <a:cubicBezTo>
                      <a:pt x="10" y="13"/>
                      <a:pt x="11" y="6"/>
                      <a:pt x="10" y="10"/>
                    </a:cubicBezTo>
                    <a:cubicBezTo>
                      <a:pt x="12" y="4"/>
                      <a:pt x="11" y="8"/>
                      <a:pt x="12" y="3"/>
                    </a:cubicBezTo>
                    <a:cubicBezTo>
                      <a:pt x="12" y="1"/>
                      <a:pt x="10" y="8"/>
                      <a:pt x="10" y="7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1" y="5"/>
                      <a:pt x="10" y="9"/>
                      <a:pt x="10" y="5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6"/>
                      <a:pt x="9" y="7"/>
                      <a:pt x="10" y="3"/>
                    </a:cubicBezTo>
                    <a:cubicBezTo>
                      <a:pt x="8" y="10"/>
                      <a:pt x="8" y="10"/>
                      <a:pt x="8" y="10"/>
                    </a:cubicBezTo>
                    <a:cubicBezTo>
                      <a:pt x="9" y="3"/>
                      <a:pt x="8" y="9"/>
                      <a:pt x="6" y="15"/>
                    </a:cubicBezTo>
                    <a:cubicBezTo>
                      <a:pt x="6" y="15"/>
                      <a:pt x="6" y="13"/>
                      <a:pt x="6" y="12"/>
                    </a:cubicBezTo>
                    <a:cubicBezTo>
                      <a:pt x="7" y="10"/>
                      <a:pt x="7" y="10"/>
                      <a:pt x="7" y="10"/>
                    </a:cubicBezTo>
                    <a:cubicBezTo>
                      <a:pt x="7" y="9"/>
                      <a:pt x="8" y="5"/>
                      <a:pt x="6" y="11"/>
                    </a:cubicBezTo>
                    <a:cubicBezTo>
                      <a:pt x="6" y="13"/>
                      <a:pt x="7" y="7"/>
                      <a:pt x="7" y="6"/>
                    </a:cubicBezTo>
                    <a:cubicBezTo>
                      <a:pt x="5" y="14"/>
                      <a:pt x="7" y="0"/>
                      <a:pt x="5" y="12"/>
                    </a:cubicBezTo>
                    <a:cubicBezTo>
                      <a:pt x="5" y="12"/>
                      <a:pt x="4" y="14"/>
                      <a:pt x="5" y="14"/>
                    </a:cubicBezTo>
                    <a:cubicBezTo>
                      <a:pt x="4" y="15"/>
                      <a:pt x="4" y="18"/>
                      <a:pt x="4" y="18"/>
                    </a:cubicBezTo>
                    <a:cubicBezTo>
                      <a:pt x="4" y="18"/>
                      <a:pt x="4" y="14"/>
                      <a:pt x="4" y="16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6" y="1"/>
                      <a:pt x="2" y="18"/>
                      <a:pt x="4" y="8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47" name="Freeform 1750">
                <a:extLst>
                  <a:ext uri="{FF2B5EF4-FFF2-40B4-BE49-F238E27FC236}">
                    <a16:creationId xmlns:a16="http://schemas.microsoft.com/office/drawing/2014/main" xmlns="" id="{26F874F2-6074-6241-A7BE-229CAF8522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98" y="3153"/>
                <a:ext cx="1" cy="4"/>
              </a:xfrm>
              <a:custGeom>
                <a:avLst/>
                <a:gdLst>
                  <a:gd name="T0" fmla="*/ 1 w 1"/>
                  <a:gd name="T1" fmla="*/ 4 h 4"/>
                  <a:gd name="T2" fmla="*/ 1 w 1"/>
                  <a:gd name="T3" fmla="*/ 0 h 4"/>
                  <a:gd name="T4" fmla="*/ 0 w 1"/>
                  <a:gd name="T5" fmla="*/ 3 h 4"/>
                  <a:gd name="T6" fmla="*/ 1 w 1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4">
                    <a:moveTo>
                      <a:pt x="1" y="4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1" y="3"/>
                      <a:pt x="1" y="3"/>
                      <a:pt x="1" y="4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48" name="Freeform 1751">
                <a:extLst>
                  <a:ext uri="{FF2B5EF4-FFF2-40B4-BE49-F238E27FC236}">
                    <a16:creationId xmlns:a16="http://schemas.microsoft.com/office/drawing/2014/main" xmlns="" id="{2B391EEA-B9F4-5144-992E-B84746C403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98" y="3156"/>
                <a:ext cx="0" cy="2"/>
              </a:xfrm>
              <a:custGeom>
                <a:avLst/>
                <a:gdLst>
                  <a:gd name="T0" fmla="*/ 0 h 2"/>
                  <a:gd name="T1" fmla="*/ 2 h 2"/>
                  <a:gd name="T2" fmla="*/ 1 h 2"/>
                  <a:gd name="T3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2"/>
                      <a:pt x="0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49" name="Freeform 1752">
                <a:extLst>
                  <a:ext uri="{FF2B5EF4-FFF2-40B4-BE49-F238E27FC236}">
                    <a16:creationId xmlns:a16="http://schemas.microsoft.com/office/drawing/2014/main" xmlns="" id="{DE67137E-7DA8-C242-9485-B6D01857C1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94" y="3156"/>
                <a:ext cx="0" cy="2"/>
              </a:xfrm>
              <a:custGeom>
                <a:avLst/>
                <a:gdLst>
                  <a:gd name="T0" fmla="*/ 1 h 2"/>
                  <a:gd name="T1" fmla="*/ 1 h 2"/>
                  <a:gd name="T2" fmla="*/ 1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1"/>
                    </a:moveTo>
                    <a:cubicBezTo>
                      <a:pt x="0" y="0"/>
                      <a:pt x="0" y="0"/>
                      <a:pt x="0" y="1"/>
                    </a:cubicBezTo>
                    <a:cubicBezTo>
                      <a:pt x="0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50" name="Freeform 1753">
                <a:extLst>
                  <a:ext uri="{FF2B5EF4-FFF2-40B4-BE49-F238E27FC236}">
                    <a16:creationId xmlns:a16="http://schemas.microsoft.com/office/drawing/2014/main" xmlns="" id="{0AD67685-69E1-8B45-8680-67A0D3710E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93" y="3159"/>
                <a:ext cx="0" cy="1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lnTo>
                      <a:pt x="0" y="1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51" name="Freeform 1754">
                <a:extLst>
                  <a:ext uri="{FF2B5EF4-FFF2-40B4-BE49-F238E27FC236}">
                    <a16:creationId xmlns:a16="http://schemas.microsoft.com/office/drawing/2014/main" xmlns="" id="{CB746A6B-E797-3546-A2E6-02BC2D54CB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85" y="3154"/>
                <a:ext cx="8" cy="23"/>
              </a:xfrm>
              <a:custGeom>
                <a:avLst/>
                <a:gdLst>
                  <a:gd name="T0" fmla="*/ 2 w 9"/>
                  <a:gd name="T1" fmla="*/ 11 h 25"/>
                  <a:gd name="T2" fmla="*/ 1 w 9"/>
                  <a:gd name="T3" fmla="*/ 15 h 25"/>
                  <a:gd name="T4" fmla="*/ 2 w 9"/>
                  <a:gd name="T5" fmla="*/ 12 h 25"/>
                  <a:gd name="T6" fmla="*/ 0 w 9"/>
                  <a:gd name="T7" fmla="*/ 20 h 25"/>
                  <a:gd name="T8" fmla="*/ 4 w 9"/>
                  <a:gd name="T9" fmla="*/ 15 h 25"/>
                  <a:gd name="T10" fmla="*/ 3 w 9"/>
                  <a:gd name="T11" fmla="*/ 18 h 25"/>
                  <a:gd name="T12" fmla="*/ 5 w 9"/>
                  <a:gd name="T13" fmla="*/ 13 h 25"/>
                  <a:gd name="T14" fmla="*/ 4 w 9"/>
                  <a:gd name="T15" fmla="*/ 19 h 25"/>
                  <a:gd name="T16" fmla="*/ 5 w 9"/>
                  <a:gd name="T17" fmla="*/ 17 h 25"/>
                  <a:gd name="T18" fmla="*/ 6 w 9"/>
                  <a:gd name="T19" fmla="*/ 14 h 25"/>
                  <a:gd name="T20" fmla="*/ 6 w 9"/>
                  <a:gd name="T21" fmla="*/ 15 h 25"/>
                  <a:gd name="T22" fmla="*/ 6 w 9"/>
                  <a:gd name="T23" fmla="*/ 14 h 25"/>
                  <a:gd name="T24" fmla="*/ 6 w 9"/>
                  <a:gd name="T25" fmla="*/ 14 h 25"/>
                  <a:gd name="T26" fmla="*/ 6 w 9"/>
                  <a:gd name="T27" fmla="*/ 15 h 25"/>
                  <a:gd name="T28" fmla="*/ 7 w 9"/>
                  <a:gd name="T29" fmla="*/ 13 h 25"/>
                  <a:gd name="T30" fmla="*/ 6 w 9"/>
                  <a:gd name="T31" fmla="*/ 17 h 25"/>
                  <a:gd name="T32" fmla="*/ 8 w 9"/>
                  <a:gd name="T33" fmla="*/ 11 h 25"/>
                  <a:gd name="T34" fmla="*/ 9 w 9"/>
                  <a:gd name="T35" fmla="*/ 7 h 25"/>
                  <a:gd name="T36" fmla="*/ 7 w 9"/>
                  <a:gd name="T37" fmla="*/ 10 h 25"/>
                  <a:gd name="T38" fmla="*/ 7 w 9"/>
                  <a:gd name="T39" fmla="*/ 11 h 25"/>
                  <a:gd name="T40" fmla="*/ 7 w 9"/>
                  <a:gd name="T41" fmla="*/ 12 h 25"/>
                  <a:gd name="T42" fmla="*/ 8 w 9"/>
                  <a:gd name="T43" fmla="*/ 7 h 25"/>
                  <a:gd name="T44" fmla="*/ 8 w 9"/>
                  <a:gd name="T45" fmla="*/ 3 h 25"/>
                  <a:gd name="T46" fmla="*/ 8 w 9"/>
                  <a:gd name="T47" fmla="*/ 3 h 25"/>
                  <a:gd name="T48" fmla="*/ 7 w 9"/>
                  <a:gd name="T49" fmla="*/ 4 h 25"/>
                  <a:gd name="T50" fmla="*/ 7 w 9"/>
                  <a:gd name="T51" fmla="*/ 7 h 25"/>
                  <a:gd name="T52" fmla="*/ 6 w 9"/>
                  <a:gd name="T53" fmla="*/ 14 h 25"/>
                  <a:gd name="T54" fmla="*/ 5 w 9"/>
                  <a:gd name="T55" fmla="*/ 13 h 25"/>
                  <a:gd name="T56" fmla="*/ 7 w 9"/>
                  <a:gd name="T57" fmla="*/ 8 h 25"/>
                  <a:gd name="T58" fmla="*/ 6 w 9"/>
                  <a:gd name="T59" fmla="*/ 11 h 25"/>
                  <a:gd name="T60" fmla="*/ 7 w 9"/>
                  <a:gd name="T61" fmla="*/ 4 h 25"/>
                  <a:gd name="T62" fmla="*/ 6 w 9"/>
                  <a:gd name="T63" fmla="*/ 10 h 25"/>
                  <a:gd name="T64" fmla="*/ 4 w 9"/>
                  <a:gd name="T65" fmla="*/ 10 h 25"/>
                  <a:gd name="T66" fmla="*/ 5 w 9"/>
                  <a:gd name="T67" fmla="*/ 7 h 25"/>
                  <a:gd name="T68" fmla="*/ 4 w 9"/>
                  <a:gd name="T69" fmla="*/ 11 h 25"/>
                  <a:gd name="T70" fmla="*/ 4 w 9"/>
                  <a:gd name="T71" fmla="*/ 9 h 25"/>
                  <a:gd name="T72" fmla="*/ 3 w 9"/>
                  <a:gd name="T73" fmla="*/ 12 h 25"/>
                  <a:gd name="T74" fmla="*/ 2 w 9"/>
                  <a:gd name="T75" fmla="*/ 11 h 25"/>
                  <a:gd name="T76" fmla="*/ 2 w 9"/>
                  <a:gd name="T77" fmla="*/ 11 h 25"/>
                  <a:gd name="T78" fmla="*/ 1 w 9"/>
                  <a:gd name="T79" fmla="*/ 17 h 25"/>
                  <a:gd name="T80" fmla="*/ 2 w 9"/>
                  <a:gd name="T81" fmla="*/ 11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9" h="25">
                    <a:moveTo>
                      <a:pt x="2" y="11"/>
                    </a:moveTo>
                    <a:cubicBezTo>
                      <a:pt x="1" y="15"/>
                      <a:pt x="1" y="15"/>
                      <a:pt x="1" y="15"/>
                    </a:cubicBezTo>
                    <a:cubicBezTo>
                      <a:pt x="2" y="13"/>
                      <a:pt x="1" y="16"/>
                      <a:pt x="2" y="12"/>
                    </a:cubicBezTo>
                    <a:cubicBezTo>
                      <a:pt x="1" y="17"/>
                      <a:pt x="1" y="12"/>
                      <a:pt x="0" y="20"/>
                    </a:cubicBezTo>
                    <a:cubicBezTo>
                      <a:pt x="1" y="17"/>
                      <a:pt x="2" y="22"/>
                      <a:pt x="4" y="15"/>
                    </a:cubicBezTo>
                    <a:cubicBezTo>
                      <a:pt x="3" y="18"/>
                      <a:pt x="3" y="18"/>
                      <a:pt x="3" y="18"/>
                    </a:cubicBezTo>
                    <a:cubicBezTo>
                      <a:pt x="5" y="12"/>
                      <a:pt x="3" y="25"/>
                      <a:pt x="5" y="13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4" y="21"/>
                      <a:pt x="6" y="10"/>
                      <a:pt x="5" y="17"/>
                    </a:cubicBezTo>
                    <a:cubicBezTo>
                      <a:pt x="6" y="14"/>
                      <a:pt x="6" y="14"/>
                      <a:pt x="6" y="14"/>
                    </a:cubicBezTo>
                    <a:cubicBezTo>
                      <a:pt x="6" y="15"/>
                      <a:pt x="6" y="15"/>
                      <a:pt x="6" y="15"/>
                    </a:cubicBezTo>
                    <a:cubicBezTo>
                      <a:pt x="6" y="14"/>
                      <a:pt x="6" y="14"/>
                      <a:pt x="6" y="14"/>
                    </a:cubicBezTo>
                    <a:cubicBezTo>
                      <a:pt x="6" y="12"/>
                      <a:pt x="7" y="12"/>
                      <a:pt x="6" y="14"/>
                    </a:cubicBezTo>
                    <a:cubicBezTo>
                      <a:pt x="6" y="16"/>
                      <a:pt x="6" y="15"/>
                      <a:pt x="6" y="15"/>
                    </a:cubicBezTo>
                    <a:cubicBezTo>
                      <a:pt x="6" y="17"/>
                      <a:pt x="7" y="13"/>
                      <a:pt x="7" y="13"/>
                    </a:cubicBezTo>
                    <a:cubicBezTo>
                      <a:pt x="7" y="15"/>
                      <a:pt x="6" y="16"/>
                      <a:pt x="6" y="17"/>
                    </a:cubicBezTo>
                    <a:cubicBezTo>
                      <a:pt x="7" y="14"/>
                      <a:pt x="6" y="21"/>
                      <a:pt x="8" y="11"/>
                    </a:cubicBezTo>
                    <a:cubicBezTo>
                      <a:pt x="8" y="10"/>
                      <a:pt x="8" y="8"/>
                      <a:pt x="9" y="7"/>
                    </a:cubicBezTo>
                    <a:cubicBezTo>
                      <a:pt x="9" y="4"/>
                      <a:pt x="8" y="8"/>
                      <a:pt x="7" y="10"/>
                    </a:cubicBezTo>
                    <a:cubicBezTo>
                      <a:pt x="7" y="11"/>
                      <a:pt x="7" y="11"/>
                      <a:pt x="7" y="11"/>
                    </a:cubicBezTo>
                    <a:cubicBezTo>
                      <a:pt x="6" y="20"/>
                      <a:pt x="8" y="8"/>
                      <a:pt x="7" y="12"/>
                    </a:cubicBezTo>
                    <a:cubicBezTo>
                      <a:pt x="7" y="9"/>
                      <a:pt x="8" y="9"/>
                      <a:pt x="8" y="7"/>
                    </a:cubicBezTo>
                    <a:cubicBezTo>
                      <a:pt x="9" y="0"/>
                      <a:pt x="6" y="12"/>
                      <a:pt x="8" y="3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8" y="2"/>
                      <a:pt x="7" y="3"/>
                      <a:pt x="7" y="4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7" y="8"/>
                      <a:pt x="6" y="12"/>
                      <a:pt x="6" y="14"/>
                    </a:cubicBezTo>
                    <a:cubicBezTo>
                      <a:pt x="6" y="9"/>
                      <a:pt x="5" y="15"/>
                      <a:pt x="5" y="13"/>
                    </a:cubicBezTo>
                    <a:cubicBezTo>
                      <a:pt x="6" y="10"/>
                      <a:pt x="6" y="10"/>
                      <a:pt x="7" y="8"/>
                    </a:cubicBezTo>
                    <a:cubicBezTo>
                      <a:pt x="6" y="11"/>
                      <a:pt x="6" y="11"/>
                      <a:pt x="6" y="11"/>
                    </a:cubicBezTo>
                    <a:cubicBezTo>
                      <a:pt x="6" y="11"/>
                      <a:pt x="6" y="6"/>
                      <a:pt x="7" y="4"/>
                    </a:cubicBezTo>
                    <a:cubicBezTo>
                      <a:pt x="6" y="7"/>
                      <a:pt x="6" y="6"/>
                      <a:pt x="6" y="10"/>
                    </a:cubicBezTo>
                    <a:cubicBezTo>
                      <a:pt x="6" y="6"/>
                      <a:pt x="5" y="7"/>
                      <a:pt x="4" y="10"/>
                    </a:cubicBezTo>
                    <a:cubicBezTo>
                      <a:pt x="4" y="10"/>
                      <a:pt x="5" y="6"/>
                      <a:pt x="5" y="7"/>
                    </a:cubicBezTo>
                    <a:cubicBezTo>
                      <a:pt x="5" y="6"/>
                      <a:pt x="5" y="8"/>
                      <a:pt x="4" y="11"/>
                    </a:cubicBezTo>
                    <a:cubicBezTo>
                      <a:pt x="3" y="14"/>
                      <a:pt x="3" y="12"/>
                      <a:pt x="4" y="9"/>
                    </a:cubicBezTo>
                    <a:cubicBezTo>
                      <a:pt x="3" y="12"/>
                      <a:pt x="3" y="12"/>
                      <a:pt x="3" y="12"/>
                    </a:cubicBezTo>
                    <a:cubicBezTo>
                      <a:pt x="2" y="17"/>
                      <a:pt x="3" y="8"/>
                      <a:pt x="2" y="11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2" y="12"/>
                      <a:pt x="1" y="19"/>
                      <a:pt x="1" y="17"/>
                    </a:cubicBezTo>
                    <a:cubicBezTo>
                      <a:pt x="2" y="14"/>
                      <a:pt x="2" y="14"/>
                      <a:pt x="2" y="11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52" name="Freeform 1755">
                <a:extLst>
                  <a:ext uri="{FF2B5EF4-FFF2-40B4-BE49-F238E27FC236}">
                    <a16:creationId xmlns:a16="http://schemas.microsoft.com/office/drawing/2014/main" xmlns="" id="{079EA9BC-9127-4E43-95FF-54265340E4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85" y="3165"/>
                <a:ext cx="1" cy="8"/>
              </a:xfrm>
              <a:custGeom>
                <a:avLst/>
                <a:gdLst>
                  <a:gd name="T0" fmla="*/ 0 w 1"/>
                  <a:gd name="T1" fmla="*/ 5 h 9"/>
                  <a:gd name="T2" fmla="*/ 1 w 1"/>
                  <a:gd name="T3" fmla="*/ 1 h 9"/>
                  <a:gd name="T4" fmla="*/ 0 w 1"/>
                  <a:gd name="T5" fmla="*/ 8 h 9"/>
                  <a:gd name="T6" fmla="*/ 0 w 1"/>
                  <a:gd name="T7" fmla="*/ 7 h 9"/>
                  <a:gd name="T8" fmla="*/ 0 w 1"/>
                  <a:gd name="T9" fmla="*/ 5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9">
                    <a:moveTo>
                      <a:pt x="0" y="5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0" y="5"/>
                      <a:pt x="0" y="8"/>
                    </a:cubicBezTo>
                    <a:cubicBezTo>
                      <a:pt x="0" y="7"/>
                      <a:pt x="0" y="9"/>
                      <a:pt x="0" y="7"/>
                    </a:cubicBezTo>
                    <a:cubicBezTo>
                      <a:pt x="0" y="6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53" name="Freeform 1756">
                <a:extLst>
                  <a:ext uri="{FF2B5EF4-FFF2-40B4-BE49-F238E27FC236}">
                    <a16:creationId xmlns:a16="http://schemas.microsoft.com/office/drawing/2014/main" xmlns="" id="{33911414-10AB-084F-A344-ADC7E4A258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83" y="3162"/>
                <a:ext cx="2" cy="17"/>
              </a:xfrm>
              <a:custGeom>
                <a:avLst/>
                <a:gdLst>
                  <a:gd name="T0" fmla="*/ 1 w 2"/>
                  <a:gd name="T1" fmla="*/ 9 h 19"/>
                  <a:gd name="T2" fmla="*/ 1 w 2"/>
                  <a:gd name="T3" fmla="*/ 12 h 19"/>
                  <a:gd name="T4" fmla="*/ 1 w 2"/>
                  <a:gd name="T5" fmla="*/ 13 h 19"/>
                  <a:gd name="T6" fmla="*/ 2 w 2"/>
                  <a:gd name="T7" fmla="*/ 7 h 19"/>
                  <a:gd name="T8" fmla="*/ 2 w 2"/>
                  <a:gd name="T9" fmla="*/ 11 h 19"/>
                  <a:gd name="T10" fmla="*/ 2 w 2"/>
                  <a:gd name="T11" fmla="*/ 6 h 19"/>
                  <a:gd name="T12" fmla="*/ 2 w 2"/>
                  <a:gd name="T13" fmla="*/ 8 h 19"/>
                  <a:gd name="T14" fmla="*/ 2 w 2"/>
                  <a:gd name="T15" fmla="*/ 6 h 19"/>
                  <a:gd name="T16" fmla="*/ 2 w 2"/>
                  <a:gd name="T17" fmla="*/ 7 h 19"/>
                  <a:gd name="T18" fmla="*/ 2 w 2"/>
                  <a:gd name="T19" fmla="*/ 4 h 19"/>
                  <a:gd name="T20" fmla="*/ 2 w 2"/>
                  <a:gd name="T21" fmla="*/ 10 h 19"/>
                  <a:gd name="T22" fmla="*/ 2 w 2"/>
                  <a:gd name="T23" fmla="*/ 4 h 19"/>
                  <a:gd name="T24" fmla="*/ 2 w 2"/>
                  <a:gd name="T25" fmla="*/ 2 h 19"/>
                  <a:gd name="T26" fmla="*/ 2 w 2"/>
                  <a:gd name="T27" fmla="*/ 4 h 19"/>
                  <a:gd name="T28" fmla="*/ 1 w 2"/>
                  <a:gd name="T29" fmla="*/ 8 h 19"/>
                  <a:gd name="T30" fmla="*/ 2 w 2"/>
                  <a:gd name="T31" fmla="*/ 2 h 19"/>
                  <a:gd name="T32" fmla="*/ 1 w 2"/>
                  <a:gd name="T33" fmla="*/ 5 h 19"/>
                  <a:gd name="T34" fmla="*/ 1 w 2"/>
                  <a:gd name="T35" fmla="*/ 12 h 19"/>
                  <a:gd name="T36" fmla="*/ 1 w 2"/>
                  <a:gd name="T37" fmla="*/ 7 h 19"/>
                  <a:gd name="T38" fmla="*/ 0 w 2"/>
                  <a:gd name="T39" fmla="*/ 5 h 19"/>
                  <a:gd name="T40" fmla="*/ 1 w 2"/>
                  <a:gd name="T41" fmla="*/ 15 h 19"/>
                  <a:gd name="T42" fmla="*/ 1 w 2"/>
                  <a:gd name="T43" fmla="*/ 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" h="19">
                    <a:moveTo>
                      <a:pt x="1" y="9"/>
                    </a:moveTo>
                    <a:cubicBezTo>
                      <a:pt x="1" y="12"/>
                      <a:pt x="1" y="12"/>
                      <a:pt x="1" y="12"/>
                    </a:cubicBezTo>
                    <a:cubicBezTo>
                      <a:pt x="1" y="12"/>
                      <a:pt x="2" y="10"/>
                      <a:pt x="1" y="13"/>
                    </a:cubicBezTo>
                    <a:cubicBezTo>
                      <a:pt x="1" y="15"/>
                      <a:pt x="2" y="9"/>
                      <a:pt x="2" y="7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2" y="9"/>
                      <a:pt x="2" y="13"/>
                      <a:pt x="2" y="6"/>
                    </a:cubicBezTo>
                    <a:cubicBezTo>
                      <a:pt x="2" y="6"/>
                      <a:pt x="2" y="10"/>
                      <a:pt x="2" y="8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0"/>
                      <a:pt x="2" y="13"/>
                      <a:pt x="2" y="10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2" y="6"/>
                      <a:pt x="2" y="2"/>
                    </a:cubicBezTo>
                    <a:cubicBezTo>
                      <a:pt x="2" y="2"/>
                      <a:pt x="2" y="5"/>
                      <a:pt x="2" y="4"/>
                    </a:cubicBezTo>
                    <a:cubicBezTo>
                      <a:pt x="2" y="4"/>
                      <a:pt x="2" y="7"/>
                      <a:pt x="1" y="8"/>
                    </a:cubicBezTo>
                    <a:cubicBezTo>
                      <a:pt x="1" y="13"/>
                      <a:pt x="2" y="5"/>
                      <a:pt x="2" y="2"/>
                    </a:cubicBezTo>
                    <a:cubicBezTo>
                      <a:pt x="1" y="6"/>
                      <a:pt x="1" y="10"/>
                      <a:pt x="1" y="5"/>
                    </a:cubicBezTo>
                    <a:cubicBezTo>
                      <a:pt x="1" y="8"/>
                      <a:pt x="1" y="12"/>
                      <a:pt x="1" y="12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1" y="6"/>
                      <a:pt x="0" y="5"/>
                      <a:pt x="0" y="5"/>
                    </a:cubicBezTo>
                    <a:cubicBezTo>
                      <a:pt x="1" y="9"/>
                      <a:pt x="1" y="13"/>
                      <a:pt x="1" y="15"/>
                    </a:cubicBezTo>
                    <a:cubicBezTo>
                      <a:pt x="1" y="19"/>
                      <a:pt x="1" y="8"/>
                      <a:pt x="1" y="9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54" name="Rectangle 1757">
                <a:extLst>
                  <a:ext uri="{FF2B5EF4-FFF2-40B4-BE49-F238E27FC236}">
                    <a16:creationId xmlns:a16="http://schemas.microsoft.com/office/drawing/2014/main" xmlns="" id="{FFD95B74-3A28-F74A-8F58-EB46C54CEF6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84" y="3173"/>
                <a:ext cx="1" cy="2"/>
              </a:xfrm>
              <a:prstGeom prst="rect">
                <a:avLst/>
              </a:pr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55" name="Freeform 1758">
                <a:extLst>
                  <a:ext uri="{FF2B5EF4-FFF2-40B4-BE49-F238E27FC236}">
                    <a16:creationId xmlns:a16="http://schemas.microsoft.com/office/drawing/2014/main" xmlns="" id="{8B65F932-4D6A-B248-A16D-384A9424ED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49" y="3158"/>
                <a:ext cx="1" cy="3"/>
              </a:xfrm>
              <a:custGeom>
                <a:avLst/>
                <a:gdLst>
                  <a:gd name="T0" fmla="*/ 0 w 1"/>
                  <a:gd name="T1" fmla="*/ 2 h 3"/>
                  <a:gd name="T2" fmla="*/ 0 w 1"/>
                  <a:gd name="T3" fmla="*/ 3 h 3"/>
                  <a:gd name="T4" fmla="*/ 1 w 1"/>
                  <a:gd name="T5" fmla="*/ 0 h 3"/>
                  <a:gd name="T6" fmla="*/ 0 w 1"/>
                  <a:gd name="T7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3">
                    <a:moveTo>
                      <a:pt x="0" y="2"/>
                    </a:moveTo>
                    <a:lnTo>
                      <a:pt x="0" y="3"/>
                    </a:lnTo>
                    <a:lnTo>
                      <a:pt x="1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56" name="Freeform 1759">
                <a:extLst>
                  <a:ext uri="{FF2B5EF4-FFF2-40B4-BE49-F238E27FC236}">
                    <a16:creationId xmlns:a16="http://schemas.microsoft.com/office/drawing/2014/main" xmlns="" id="{94548A80-5BAF-E745-9647-CABB75C93B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47" y="3157"/>
                <a:ext cx="4" cy="14"/>
              </a:xfrm>
              <a:custGeom>
                <a:avLst/>
                <a:gdLst>
                  <a:gd name="T0" fmla="*/ 0 w 4"/>
                  <a:gd name="T1" fmla="*/ 16 h 16"/>
                  <a:gd name="T2" fmla="*/ 0 w 4"/>
                  <a:gd name="T3" fmla="*/ 15 h 16"/>
                  <a:gd name="T4" fmla="*/ 4 w 4"/>
                  <a:gd name="T5" fmla="*/ 0 h 16"/>
                  <a:gd name="T6" fmla="*/ 1 w 4"/>
                  <a:gd name="T7" fmla="*/ 9 h 16"/>
                  <a:gd name="T8" fmla="*/ 2 w 4"/>
                  <a:gd name="T9" fmla="*/ 6 h 16"/>
                  <a:gd name="T10" fmla="*/ 0 w 4"/>
                  <a:gd name="T11" fmla="*/ 13 h 16"/>
                  <a:gd name="T12" fmla="*/ 1 w 4"/>
                  <a:gd name="T13" fmla="*/ 12 h 16"/>
                  <a:gd name="T14" fmla="*/ 0 w 4"/>
                  <a:gd name="T15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16">
                    <a:moveTo>
                      <a:pt x="0" y="16"/>
                    </a:moveTo>
                    <a:cubicBezTo>
                      <a:pt x="0" y="15"/>
                      <a:pt x="0" y="15"/>
                      <a:pt x="0" y="15"/>
                    </a:cubicBezTo>
                    <a:cubicBezTo>
                      <a:pt x="3" y="5"/>
                      <a:pt x="2" y="8"/>
                      <a:pt x="4" y="0"/>
                    </a:cubicBezTo>
                    <a:cubicBezTo>
                      <a:pt x="3" y="2"/>
                      <a:pt x="2" y="5"/>
                      <a:pt x="1" y="9"/>
                    </a:cubicBezTo>
                    <a:cubicBezTo>
                      <a:pt x="1" y="9"/>
                      <a:pt x="3" y="5"/>
                      <a:pt x="2" y="6"/>
                    </a:cubicBezTo>
                    <a:cubicBezTo>
                      <a:pt x="2" y="9"/>
                      <a:pt x="1" y="9"/>
                      <a:pt x="0" y="13"/>
                    </a:cubicBezTo>
                    <a:cubicBezTo>
                      <a:pt x="0" y="16"/>
                      <a:pt x="1" y="10"/>
                      <a:pt x="1" y="12"/>
                    </a:cubicBezTo>
                    <a:lnTo>
                      <a:pt x="0" y="16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57" name="Freeform 1760">
                <a:extLst>
                  <a:ext uri="{FF2B5EF4-FFF2-40B4-BE49-F238E27FC236}">
                    <a16:creationId xmlns:a16="http://schemas.microsoft.com/office/drawing/2014/main" xmlns="" id="{D7439F25-EDD3-4046-9738-6320FE53ED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48" y="3162"/>
                <a:ext cx="2" cy="5"/>
              </a:xfrm>
              <a:custGeom>
                <a:avLst/>
                <a:gdLst>
                  <a:gd name="T0" fmla="*/ 2 w 2"/>
                  <a:gd name="T1" fmla="*/ 0 h 5"/>
                  <a:gd name="T2" fmla="*/ 0 w 2"/>
                  <a:gd name="T3" fmla="*/ 5 h 5"/>
                  <a:gd name="T4" fmla="*/ 2 w 2"/>
                  <a:gd name="T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5">
                    <a:moveTo>
                      <a:pt x="2" y="0"/>
                    </a:moveTo>
                    <a:cubicBezTo>
                      <a:pt x="0" y="5"/>
                      <a:pt x="0" y="5"/>
                      <a:pt x="0" y="5"/>
                    </a:cubicBezTo>
                    <a:cubicBezTo>
                      <a:pt x="1" y="3"/>
                      <a:pt x="2" y="1"/>
                      <a:pt x="2" y="0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58" name="Freeform 1761">
                <a:extLst>
                  <a:ext uri="{FF2B5EF4-FFF2-40B4-BE49-F238E27FC236}">
                    <a16:creationId xmlns:a16="http://schemas.microsoft.com/office/drawing/2014/main" xmlns="" id="{E5BF83D8-595B-634A-A9DE-A7665CB0E8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49" y="3160"/>
                <a:ext cx="2" cy="5"/>
              </a:xfrm>
              <a:custGeom>
                <a:avLst/>
                <a:gdLst>
                  <a:gd name="T0" fmla="*/ 1 w 2"/>
                  <a:gd name="T1" fmla="*/ 2 h 6"/>
                  <a:gd name="T2" fmla="*/ 0 w 2"/>
                  <a:gd name="T3" fmla="*/ 6 h 6"/>
                  <a:gd name="T4" fmla="*/ 2 w 2"/>
                  <a:gd name="T5" fmla="*/ 0 h 6"/>
                  <a:gd name="T6" fmla="*/ 1 w 2"/>
                  <a:gd name="T7" fmla="*/ 2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6">
                    <a:moveTo>
                      <a:pt x="1" y="2"/>
                    </a:moveTo>
                    <a:cubicBezTo>
                      <a:pt x="1" y="3"/>
                      <a:pt x="0" y="6"/>
                      <a:pt x="0" y="6"/>
                    </a:cubicBezTo>
                    <a:cubicBezTo>
                      <a:pt x="2" y="0"/>
                      <a:pt x="2" y="0"/>
                      <a:pt x="2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59" name="Freeform 1762">
                <a:extLst>
                  <a:ext uri="{FF2B5EF4-FFF2-40B4-BE49-F238E27FC236}">
                    <a16:creationId xmlns:a16="http://schemas.microsoft.com/office/drawing/2014/main" xmlns="" id="{1CB57D40-A9CD-8745-88B4-72AC88B01C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51" y="3160"/>
                <a:ext cx="0" cy="2"/>
              </a:xfrm>
              <a:custGeom>
                <a:avLst/>
                <a:gdLst>
                  <a:gd name="T0" fmla="*/ 2 h 2"/>
                  <a:gd name="T1" fmla="*/ 1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1"/>
                      <a:pt x="0" y="2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60" name="Freeform 1763">
                <a:extLst>
                  <a:ext uri="{FF2B5EF4-FFF2-40B4-BE49-F238E27FC236}">
                    <a16:creationId xmlns:a16="http://schemas.microsoft.com/office/drawing/2014/main" xmlns="" id="{6DEE3076-2733-274D-B554-5921BDF7B2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48" y="3160"/>
                <a:ext cx="4" cy="9"/>
              </a:xfrm>
              <a:custGeom>
                <a:avLst/>
                <a:gdLst>
                  <a:gd name="T0" fmla="*/ 3 w 4"/>
                  <a:gd name="T1" fmla="*/ 2 h 11"/>
                  <a:gd name="T2" fmla="*/ 3 w 4"/>
                  <a:gd name="T3" fmla="*/ 2 h 11"/>
                  <a:gd name="T4" fmla="*/ 3 w 4"/>
                  <a:gd name="T5" fmla="*/ 3 h 11"/>
                  <a:gd name="T6" fmla="*/ 1 w 4"/>
                  <a:gd name="T7" fmla="*/ 8 h 11"/>
                  <a:gd name="T8" fmla="*/ 1 w 4"/>
                  <a:gd name="T9" fmla="*/ 7 h 11"/>
                  <a:gd name="T10" fmla="*/ 0 w 4"/>
                  <a:gd name="T11" fmla="*/ 11 h 11"/>
                  <a:gd name="T12" fmla="*/ 3 w 4"/>
                  <a:gd name="T13" fmla="*/ 2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" h="11">
                    <a:moveTo>
                      <a:pt x="3" y="2"/>
                    </a:moveTo>
                    <a:cubicBezTo>
                      <a:pt x="4" y="0"/>
                      <a:pt x="3" y="1"/>
                      <a:pt x="3" y="2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5"/>
                      <a:pt x="1" y="9"/>
                      <a:pt x="1" y="8"/>
                    </a:cubicBezTo>
                    <a:cubicBezTo>
                      <a:pt x="1" y="9"/>
                      <a:pt x="2" y="4"/>
                      <a:pt x="1" y="7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1" y="11"/>
                      <a:pt x="3" y="4"/>
                      <a:pt x="3" y="2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61" name="Freeform 1764">
                <a:extLst>
                  <a:ext uri="{FF2B5EF4-FFF2-40B4-BE49-F238E27FC236}">
                    <a16:creationId xmlns:a16="http://schemas.microsoft.com/office/drawing/2014/main" xmlns="" id="{D5377C72-9E95-C742-BD7E-256C71D65C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50" y="3162"/>
                <a:ext cx="1" cy="1"/>
              </a:xfrm>
              <a:custGeom>
                <a:avLst/>
                <a:gdLst>
                  <a:gd name="T0" fmla="*/ 1 w 1"/>
                  <a:gd name="T1" fmla="*/ 0 h 1"/>
                  <a:gd name="T2" fmla="*/ 1 w 1"/>
                  <a:gd name="T3" fmla="*/ 0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62" name="Freeform 1765">
                <a:extLst>
                  <a:ext uri="{FF2B5EF4-FFF2-40B4-BE49-F238E27FC236}">
                    <a16:creationId xmlns:a16="http://schemas.microsoft.com/office/drawing/2014/main" xmlns="" id="{F12284A7-8288-8B44-B388-B9B2F25B51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50" y="3161"/>
                <a:ext cx="1" cy="3"/>
              </a:xfrm>
              <a:custGeom>
                <a:avLst/>
                <a:gdLst>
                  <a:gd name="T0" fmla="*/ 1 w 1"/>
                  <a:gd name="T1" fmla="*/ 0 h 3"/>
                  <a:gd name="T2" fmla="*/ 0 w 1"/>
                  <a:gd name="T3" fmla="*/ 1 h 3"/>
                  <a:gd name="T4" fmla="*/ 0 w 1"/>
                  <a:gd name="T5" fmla="*/ 3 h 3"/>
                  <a:gd name="T6" fmla="*/ 1 w 1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3">
                    <a:moveTo>
                      <a:pt x="1" y="0"/>
                    </a:moveTo>
                    <a:lnTo>
                      <a:pt x="0" y="1"/>
                    </a:lnTo>
                    <a:lnTo>
                      <a:pt x="0" y="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63" name="Freeform 1766">
                <a:extLst>
                  <a:ext uri="{FF2B5EF4-FFF2-40B4-BE49-F238E27FC236}">
                    <a16:creationId xmlns:a16="http://schemas.microsoft.com/office/drawing/2014/main" xmlns="" id="{C8622103-9226-E243-BFB1-7C82A79EC1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49" y="3160"/>
                <a:ext cx="3" cy="12"/>
              </a:xfrm>
              <a:custGeom>
                <a:avLst/>
                <a:gdLst>
                  <a:gd name="T0" fmla="*/ 3 w 3"/>
                  <a:gd name="T1" fmla="*/ 1 h 13"/>
                  <a:gd name="T2" fmla="*/ 1 w 3"/>
                  <a:gd name="T3" fmla="*/ 5 h 13"/>
                  <a:gd name="T4" fmla="*/ 0 w 3"/>
                  <a:gd name="T5" fmla="*/ 13 h 13"/>
                  <a:gd name="T6" fmla="*/ 0 w 3"/>
                  <a:gd name="T7" fmla="*/ 11 h 13"/>
                  <a:gd name="T8" fmla="*/ 3 w 3"/>
                  <a:gd name="T9" fmla="*/ 1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13">
                    <a:moveTo>
                      <a:pt x="3" y="1"/>
                    </a:moveTo>
                    <a:cubicBezTo>
                      <a:pt x="1" y="7"/>
                      <a:pt x="3" y="0"/>
                      <a:pt x="1" y="5"/>
                    </a:cubicBezTo>
                    <a:cubicBezTo>
                      <a:pt x="2" y="5"/>
                      <a:pt x="1" y="9"/>
                      <a:pt x="0" y="13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1" y="9"/>
                      <a:pt x="2" y="4"/>
                      <a:pt x="3" y="1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64" name="Freeform 1767">
                <a:extLst>
                  <a:ext uri="{FF2B5EF4-FFF2-40B4-BE49-F238E27FC236}">
                    <a16:creationId xmlns:a16="http://schemas.microsoft.com/office/drawing/2014/main" xmlns="" id="{1593A497-B2FF-B249-B922-36BDA4A8B3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48" y="3175"/>
                <a:ext cx="1" cy="1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0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lnTo>
                      <a:pt x="1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65" name="Freeform 1768">
                <a:extLst>
                  <a:ext uri="{FF2B5EF4-FFF2-40B4-BE49-F238E27FC236}">
                    <a16:creationId xmlns:a16="http://schemas.microsoft.com/office/drawing/2014/main" xmlns="" id="{AC8ECB69-370E-CB47-928C-A84378CA54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48" y="3164"/>
                <a:ext cx="4" cy="15"/>
              </a:xfrm>
              <a:custGeom>
                <a:avLst/>
                <a:gdLst>
                  <a:gd name="T0" fmla="*/ 4 w 4"/>
                  <a:gd name="T1" fmla="*/ 2 h 17"/>
                  <a:gd name="T2" fmla="*/ 2 w 4"/>
                  <a:gd name="T3" fmla="*/ 9 h 17"/>
                  <a:gd name="T4" fmla="*/ 3 w 4"/>
                  <a:gd name="T5" fmla="*/ 4 h 17"/>
                  <a:gd name="T6" fmla="*/ 2 w 4"/>
                  <a:gd name="T7" fmla="*/ 6 h 17"/>
                  <a:gd name="T8" fmla="*/ 4 w 4"/>
                  <a:gd name="T9" fmla="*/ 1 h 17"/>
                  <a:gd name="T10" fmla="*/ 2 w 4"/>
                  <a:gd name="T11" fmla="*/ 6 h 17"/>
                  <a:gd name="T12" fmla="*/ 3 w 4"/>
                  <a:gd name="T13" fmla="*/ 2 h 17"/>
                  <a:gd name="T14" fmla="*/ 1 w 4"/>
                  <a:gd name="T15" fmla="*/ 8 h 17"/>
                  <a:gd name="T16" fmla="*/ 2 w 4"/>
                  <a:gd name="T17" fmla="*/ 8 h 17"/>
                  <a:gd name="T18" fmla="*/ 1 w 4"/>
                  <a:gd name="T19" fmla="*/ 12 h 17"/>
                  <a:gd name="T20" fmla="*/ 0 w 4"/>
                  <a:gd name="T21" fmla="*/ 16 h 17"/>
                  <a:gd name="T22" fmla="*/ 4 w 4"/>
                  <a:gd name="T23" fmla="*/ 2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" h="17">
                    <a:moveTo>
                      <a:pt x="4" y="2"/>
                    </a:moveTo>
                    <a:cubicBezTo>
                      <a:pt x="2" y="9"/>
                      <a:pt x="2" y="9"/>
                      <a:pt x="2" y="9"/>
                    </a:cubicBezTo>
                    <a:cubicBezTo>
                      <a:pt x="3" y="7"/>
                      <a:pt x="3" y="5"/>
                      <a:pt x="3" y="4"/>
                    </a:cubicBezTo>
                    <a:cubicBezTo>
                      <a:pt x="3" y="3"/>
                      <a:pt x="2" y="7"/>
                      <a:pt x="2" y="6"/>
                    </a:cubicBezTo>
                    <a:cubicBezTo>
                      <a:pt x="4" y="0"/>
                      <a:pt x="3" y="6"/>
                      <a:pt x="4" y="1"/>
                    </a:cubicBezTo>
                    <a:cubicBezTo>
                      <a:pt x="4" y="1"/>
                      <a:pt x="4" y="1"/>
                      <a:pt x="2" y="6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1" y="10"/>
                      <a:pt x="3" y="3"/>
                      <a:pt x="2" y="8"/>
                    </a:cubicBezTo>
                    <a:cubicBezTo>
                      <a:pt x="1" y="11"/>
                      <a:pt x="1" y="11"/>
                      <a:pt x="1" y="12"/>
                    </a:cubicBezTo>
                    <a:cubicBezTo>
                      <a:pt x="1" y="11"/>
                      <a:pt x="0" y="17"/>
                      <a:pt x="0" y="16"/>
                    </a:cubicBezTo>
                    <a:cubicBezTo>
                      <a:pt x="1" y="16"/>
                      <a:pt x="3" y="5"/>
                      <a:pt x="4" y="2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66" name="Freeform 1769">
                <a:extLst>
                  <a:ext uri="{FF2B5EF4-FFF2-40B4-BE49-F238E27FC236}">
                    <a16:creationId xmlns:a16="http://schemas.microsoft.com/office/drawing/2014/main" xmlns="" id="{02225006-A125-1B40-90A3-CDAE5F08B9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50" y="3172"/>
                <a:ext cx="1" cy="3"/>
              </a:xfrm>
              <a:custGeom>
                <a:avLst/>
                <a:gdLst>
                  <a:gd name="T0" fmla="*/ 0 w 1"/>
                  <a:gd name="T1" fmla="*/ 0 h 3"/>
                  <a:gd name="T2" fmla="*/ 0 w 1"/>
                  <a:gd name="T3" fmla="*/ 3 h 3"/>
                  <a:gd name="T4" fmla="*/ 1 w 1"/>
                  <a:gd name="T5" fmla="*/ 0 h 3"/>
                  <a:gd name="T6" fmla="*/ 0 w 1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3">
                    <a:moveTo>
                      <a:pt x="0" y="0"/>
                    </a:moveTo>
                    <a:lnTo>
                      <a:pt x="0" y="3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67" name="Freeform 1770">
                <a:extLst>
                  <a:ext uri="{FF2B5EF4-FFF2-40B4-BE49-F238E27FC236}">
                    <a16:creationId xmlns:a16="http://schemas.microsoft.com/office/drawing/2014/main" xmlns="" id="{305EF278-0AD8-874A-80B1-88E02BC048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49" y="3165"/>
                <a:ext cx="5" cy="15"/>
              </a:xfrm>
              <a:custGeom>
                <a:avLst/>
                <a:gdLst>
                  <a:gd name="T0" fmla="*/ 4 w 5"/>
                  <a:gd name="T1" fmla="*/ 0 h 17"/>
                  <a:gd name="T2" fmla="*/ 3 w 5"/>
                  <a:gd name="T3" fmla="*/ 4 h 17"/>
                  <a:gd name="T4" fmla="*/ 4 w 5"/>
                  <a:gd name="T5" fmla="*/ 1 h 17"/>
                  <a:gd name="T6" fmla="*/ 2 w 5"/>
                  <a:gd name="T7" fmla="*/ 6 h 17"/>
                  <a:gd name="T8" fmla="*/ 4 w 5"/>
                  <a:gd name="T9" fmla="*/ 4 h 17"/>
                  <a:gd name="T10" fmla="*/ 1 w 5"/>
                  <a:gd name="T11" fmla="*/ 12 h 17"/>
                  <a:gd name="T12" fmla="*/ 2 w 5"/>
                  <a:gd name="T13" fmla="*/ 10 h 17"/>
                  <a:gd name="T14" fmla="*/ 3 w 5"/>
                  <a:gd name="T15" fmla="*/ 9 h 17"/>
                  <a:gd name="T16" fmla="*/ 3 w 5"/>
                  <a:gd name="T17" fmla="*/ 7 h 17"/>
                  <a:gd name="T18" fmla="*/ 4 w 5"/>
                  <a:gd name="T19" fmla="*/ 6 h 17"/>
                  <a:gd name="T20" fmla="*/ 4 w 5"/>
                  <a:gd name="T21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" h="17">
                    <a:moveTo>
                      <a:pt x="4" y="0"/>
                    </a:moveTo>
                    <a:cubicBezTo>
                      <a:pt x="3" y="4"/>
                      <a:pt x="3" y="4"/>
                      <a:pt x="3" y="4"/>
                    </a:cubicBezTo>
                    <a:cubicBezTo>
                      <a:pt x="3" y="4"/>
                      <a:pt x="3" y="2"/>
                      <a:pt x="4" y="1"/>
                    </a:cubicBezTo>
                    <a:cubicBezTo>
                      <a:pt x="3" y="3"/>
                      <a:pt x="3" y="5"/>
                      <a:pt x="2" y="6"/>
                    </a:cubicBezTo>
                    <a:cubicBezTo>
                      <a:pt x="1" y="12"/>
                      <a:pt x="3" y="5"/>
                      <a:pt x="4" y="4"/>
                    </a:cubicBezTo>
                    <a:cubicBezTo>
                      <a:pt x="3" y="6"/>
                      <a:pt x="3" y="7"/>
                      <a:pt x="1" y="12"/>
                    </a:cubicBezTo>
                    <a:cubicBezTo>
                      <a:pt x="1" y="12"/>
                      <a:pt x="2" y="11"/>
                      <a:pt x="2" y="10"/>
                    </a:cubicBezTo>
                    <a:cubicBezTo>
                      <a:pt x="0" y="17"/>
                      <a:pt x="2" y="11"/>
                      <a:pt x="3" y="9"/>
                    </a:cubicBezTo>
                    <a:cubicBezTo>
                      <a:pt x="3" y="9"/>
                      <a:pt x="3" y="7"/>
                      <a:pt x="3" y="7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5" y="1"/>
                      <a:pt x="5" y="0"/>
                      <a:pt x="4" y="0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68" name="Freeform 1771">
                <a:extLst>
                  <a:ext uri="{FF2B5EF4-FFF2-40B4-BE49-F238E27FC236}">
                    <a16:creationId xmlns:a16="http://schemas.microsoft.com/office/drawing/2014/main" xmlns="" id="{B67BF03F-9FE5-6641-8FC1-B5473C8394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53" y="3163"/>
                <a:ext cx="0" cy="3"/>
              </a:xfrm>
              <a:custGeom>
                <a:avLst/>
                <a:gdLst>
                  <a:gd name="T0" fmla="*/ 2 h 3"/>
                  <a:gd name="T1" fmla="*/ 3 h 3"/>
                  <a:gd name="T2" fmla="*/ 2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">
                    <a:moveTo>
                      <a:pt x="0" y="2"/>
                    </a:moveTo>
                    <a:cubicBezTo>
                      <a:pt x="0" y="2"/>
                      <a:pt x="0" y="2"/>
                      <a:pt x="0" y="3"/>
                    </a:cubicBezTo>
                    <a:cubicBezTo>
                      <a:pt x="0" y="1"/>
                      <a:pt x="0" y="0"/>
                      <a:pt x="0" y="2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69" name="Freeform 1772">
                <a:extLst>
                  <a:ext uri="{FF2B5EF4-FFF2-40B4-BE49-F238E27FC236}">
                    <a16:creationId xmlns:a16="http://schemas.microsoft.com/office/drawing/2014/main" xmlns="" id="{DDFD4231-2C54-3E44-B88E-D51FC23998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52" y="3173"/>
                <a:ext cx="0" cy="1"/>
              </a:xfrm>
              <a:custGeom>
                <a:avLst/>
                <a:gdLst>
                  <a:gd name="T0" fmla="*/ 0 h 1"/>
                  <a:gd name="T1" fmla="*/ 0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70" name="Freeform 1773">
                <a:extLst>
                  <a:ext uri="{FF2B5EF4-FFF2-40B4-BE49-F238E27FC236}">
                    <a16:creationId xmlns:a16="http://schemas.microsoft.com/office/drawing/2014/main" xmlns="" id="{525DF3DB-111C-4B4E-8685-BBB1B8F355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53" y="3165"/>
                <a:ext cx="1" cy="3"/>
              </a:xfrm>
              <a:custGeom>
                <a:avLst/>
                <a:gdLst>
                  <a:gd name="T0" fmla="*/ 0 w 1"/>
                  <a:gd name="T1" fmla="*/ 2 h 3"/>
                  <a:gd name="T2" fmla="*/ 0 w 1"/>
                  <a:gd name="T3" fmla="*/ 3 h 3"/>
                  <a:gd name="T4" fmla="*/ 1 w 1"/>
                  <a:gd name="T5" fmla="*/ 0 h 3"/>
                  <a:gd name="T6" fmla="*/ 0 w 1"/>
                  <a:gd name="T7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3">
                    <a:moveTo>
                      <a:pt x="0" y="2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1"/>
                      <a:pt x="0" y="2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71" name="Freeform 1774">
                <a:extLst>
                  <a:ext uri="{FF2B5EF4-FFF2-40B4-BE49-F238E27FC236}">
                    <a16:creationId xmlns:a16="http://schemas.microsoft.com/office/drawing/2014/main" xmlns="" id="{3DC2401F-C8F2-1C4E-AD2D-A238F48CF2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51" y="3161"/>
                <a:ext cx="11" cy="17"/>
              </a:xfrm>
              <a:custGeom>
                <a:avLst/>
                <a:gdLst>
                  <a:gd name="T0" fmla="*/ 8 w 12"/>
                  <a:gd name="T1" fmla="*/ 17 h 19"/>
                  <a:gd name="T2" fmla="*/ 9 w 12"/>
                  <a:gd name="T3" fmla="*/ 14 h 19"/>
                  <a:gd name="T4" fmla="*/ 10 w 12"/>
                  <a:gd name="T5" fmla="*/ 10 h 19"/>
                  <a:gd name="T6" fmla="*/ 12 w 12"/>
                  <a:gd name="T7" fmla="*/ 3 h 19"/>
                  <a:gd name="T8" fmla="*/ 10 w 12"/>
                  <a:gd name="T9" fmla="*/ 6 h 19"/>
                  <a:gd name="T10" fmla="*/ 11 w 12"/>
                  <a:gd name="T11" fmla="*/ 2 h 19"/>
                  <a:gd name="T12" fmla="*/ 9 w 12"/>
                  <a:gd name="T13" fmla="*/ 4 h 19"/>
                  <a:gd name="T14" fmla="*/ 8 w 12"/>
                  <a:gd name="T15" fmla="*/ 6 h 19"/>
                  <a:gd name="T16" fmla="*/ 5 w 12"/>
                  <a:gd name="T17" fmla="*/ 4 h 19"/>
                  <a:gd name="T18" fmla="*/ 4 w 12"/>
                  <a:gd name="T19" fmla="*/ 10 h 19"/>
                  <a:gd name="T20" fmla="*/ 4 w 12"/>
                  <a:gd name="T21" fmla="*/ 6 h 19"/>
                  <a:gd name="T22" fmla="*/ 5 w 12"/>
                  <a:gd name="T23" fmla="*/ 6 h 19"/>
                  <a:gd name="T24" fmla="*/ 4 w 12"/>
                  <a:gd name="T25" fmla="*/ 4 h 19"/>
                  <a:gd name="T26" fmla="*/ 2 w 12"/>
                  <a:gd name="T27" fmla="*/ 12 h 19"/>
                  <a:gd name="T28" fmla="*/ 4 w 12"/>
                  <a:gd name="T29" fmla="*/ 4 h 19"/>
                  <a:gd name="T30" fmla="*/ 2 w 12"/>
                  <a:gd name="T31" fmla="*/ 8 h 19"/>
                  <a:gd name="T32" fmla="*/ 1 w 12"/>
                  <a:gd name="T33" fmla="*/ 14 h 19"/>
                  <a:gd name="T34" fmla="*/ 0 w 12"/>
                  <a:gd name="T35" fmla="*/ 16 h 19"/>
                  <a:gd name="T36" fmla="*/ 5 w 12"/>
                  <a:gd name="T37" fmla="*/ 8 h 19"/>
                  <a:gd name="T38" fmla="*/ 3 w 12"/>
                  <a:gd name="T39" fmla="*/ 12 h 19"/>
                  <a:gd name="T40" fmla="*/ 4 w 12"/>
                  <a:gd name="T41" fmla="*/ 16 h 19"/>
                  <a:gd name="T42" fmla="*/ 6 w 12"/>
                  <a:gd name="T43" fmla="*/ 9 h 19"/>
                  <a:gd name="T44" fmla="*/ 6 w 12"/>
                  <a:gd name="T45" fmla="*/ 12 h 19"/>
                  <a:gd name="T46" fmla="*/ 6 w 12"/>
                  <a:gd name="T47" fmla="*/ 9 h 19"/>
                  <a:gd name="T48" fmla="*/ 6 w 12"/>
                  <a:gd name="T49" fmla="*/ 13 h 19"/>
                  <a:gd name="T50" fmla="*/ 8 w 12"/>
                  <a:gd name="T51" fmla="*/ 6 h 19"/>
                  <a:gd name="T52" fmla="*/ 6 w 12"/>
                  <a:gd name="T53" fmla="*/ 16 h 19"/>
                  <a:gd name="T54" fmla="*/ 7 w 12"/>
                  <a:gd name="T55" fmla="*/ 12 h 19"/>
                  <a:gd name="T56" fmla="*/ 8 w 12"/>
                  <a:gd name="T57" fmla="*/ 9 h 19"/>
                  <a:gd name="T58" fmla="*/ 6 w 12"/>
                  <a:gd name="T59" fmla="*/ 16 h 19"/>
                  <a:gd name="T60" fmla="*/ 8 w 12"/>
                  <a:gd name="T61" fmla="*/ 12 h 19"/>
                  <a:gd name="T62" fmla="*/ 9 w 12"/>
                  <a:gd name="T63" fmla="*/ 8 h 19"/>
                  <a:gd name="T64" fmla="*/ 9 w 12"/>
                  <a:gd name="T65" fmla="*/ 10 h 19"/>
                  <a:gd name="T66" fmla="*/ 7 w 12"/>
                  <a:gd name="T67" fmla="*/ 16 h 19"/>
                  <a:gd name="T68" fmla="*/ 6 w 12"/>
                  <a:gd name="T69" fmla="*/ 19 h 19"/>
                  <a:gd name="T70" fmla="*/ 9 w 12"/>
                  <a:gd name="T71" fmla="*/ 11 h 19"/>
                  <a:gd name="T72" fmla="*/ 8 w 12"/>
                  <a:gd name="T73" fmla="*/ 17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2" h="19">
                    <a:moveTo>
                      <a:pt x="8" y="17"/>
                    </a:moveTo>
                    <a:cubicBezTo>
                      <a:pt x="9" y="15"/>
                      <a:pt x="9" y="13"/>
                      <a:pt x="9" y="14"/>
                    </a:cubicBezTo>
                    <a:cubicBezTo>
                      <a:pt x="9" y="11"/>
                      <a:pt x="9" y="11"/>
                      <a:pt x="10" y="10"/>
                    </a:cubicBezTo>
                    <a:cubicBezTo>
                      <a:pt x="10" y="8"/>
                      <a:pt x="11" y="6"/>
                      <a:pt x="12" y="3"/>
                    </a:cubicBezTo>
                    <a:cubicBezTo>
                      <a:pt x="11" y="2"/>
                      <a:pt x="10" y="7"/>
                      <a:pt x="10" y="6"/>
                    </a:cubicBezTo>
                    <a:cubicBezTo>
                      <a:pt x="11" y="2"/>
                      <a:pt x="11" y="2"/>
                      <a:pt x="11" y="2"/>
                    </a:cubicBezTo>
                    <a:cubicBezTo>
                      <a:pt x="10" y="4"/>
                      <a:pt x="9" y="7"/>
                      <a:pt x="9" y="4"/>
                    </a:cubicBezTo>
                    <a:cubicBezTo>
                      <a:pt x="10" y="3"/>
                      <a:pt x="9" y="4"/>
                      <a:pt x="8" y="6"/>
                    </a:cubicBezTo>
                    <a:cubicBezTo>
                      <a:pt x="8" y="4"/>
                      <a:pt x="6" y="7"/>
                      <a:pt x="5" y="4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4" y="7"/>
                      <a:pt x="3" y="10"/>
                      <a:pt x="4" y="6"/>
                    </a:cubicBezTo>
                    <a:cubicBezTo>
                      <a:pt x="4" y="6"/>
                      <a:pt x="5" y="6"/>
                      <a:pt x="5" y="6"/>
                    </a:cubicBezTo>
                    <a:cubicBezTo>
                      <a:pt x="6" y="0"/>
                      <a:pt x="4" y="6"/>
                      <a:pt x="4" y="4"/>
                    </a:cubicBezTo>
                    <a:cubicBezTo>
                      <a:pt x="4" y="5"/>
                      <a:pt x="2" y="11"/>
                      <a:pt x="2" y="12"/>
                    </a:cubicBezTo>
                    <a:cubicBezTo>
                      <a:pt x="4" y="5"/>
                      <a:pt x="2" y="12"/>
                      <a:pt x="4" y="4"/>
                    </a:cubicBezTo>
                    <a:cubicBezTo>
                      <a:pt x="4" y="2"/>
                      <a:pt x="2" y="10"/>
                      <a:pt x="2" y="8"/>
                    </a:cubicBezTo>
                    <a:cubicBezTo>
                      <a:pt x="1" y="12"/>
                      <a:pt x="2" y="10"/>
                      <a:pt x="1" y="14"/>
                    </a:cubicBezTo>
                    <a:cubicBezTo>
                      <a:pt x="0" y="17"/>
                      <a:pt x="1" y="12"/>
                      <a:pt x="0" y="16"/>
                    </a:cubicBezTo>
                    <a:cubicBezTo>
                      <a:pt x="0" y="18"/>
                      <a:pt x="3" y="10"/>
                      <a:pt x="5" y="8"/>
                    </a:cubicBezTo>
                    <a:cubicBezTo>
                      <a:pt x="3" y="12"/>
                      <a:pt x="3" y="12"/>
                      <a:pt x="3" y="12"/>
                    </a:cubicBezTo>
                    <a:cubicBezTo>
                      <a:pt x="5" y="9"/>
                      <a:pt x="5" y="9"/>
                      <a:pt x="4" y="16"/>
                    </a:cubicBezTo>
                    <a:cubicBezTo>
                      <a:pt x="5" y="12"/>
                      <a:pt x="4" y="18"/>
                      <a:pt x="6" y="9"/>
                    </a:cubicBezTo>
                    <a:cubicBezTo>
                      <a:pt x="6" y="11"/>
                      <a:pt x="6" y="11"/>
                      <a:pt x="6" y="12"/>
                    </a:cubicBezTo>
                    <a:cubicBezTo>
                      <a:pt x="6" y="9"/>
                      <a:pt x="6" y="9"/>
                      <a:pt x="6" y="9"/>
                    </a:cubicBezTo>
                    <a:cubicBezTo>
                      <a:pt x="7" y="9"/>
                      <a:pt x="5" y="13"/>
                      <a:pt x="6" y="13"/>
                    </a:cubicBezTo>
                    <a:cubicBezTo>
                      <a:pt x="7" y="10"/>
                      <a:pt x="7" y="9"/>
                      <a:pt x="8" y="6"/>
                    </a:cubicBezTo>
                    <a:cubicBezTo>
                      <a:pt x="7" y="10"/>
                      <a:pt x="6" y="13"/>
                      <a:pt x="6" y="16"/>
                    </a:cubicBezTo>
                    <a:cubicBezTo>
                      <a:pt x="7" y="12"/>
                      <a:pt x="7" y="12"/>
                      <a:pt x="7" y="12"/>
                    </a:cubicBezTo>
                    <a:cubicBezTo>
                      <a:pt x="7" y="14"/>
                      <a:pt x="7" y="10"/>
                      <a:pt x="8" y="9"/>
                    </a:cubicBezTo>
                    <a:cubicBezTo>
                      <a:pt x="8" y="9"/>
                      <a:pt x="7" y="14"/>
                      <a:pt x="6" y="16"/>
                    </a:cubicBezTo>
                    <a:cubicBezTo>
                      <a:pt x="6" y="17"/>
                      <a:pt x="8" y="9"/>
                      <a:pt x="8" y="12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7"/>
                      <a:pt x="8" y="11"/>
                      <a:pt x="9" y="10"/>
                    </a:cubicBezTo>
                    <a:cubicBezTo>
                      <a:pt x="8" y="15"/>
                      <a:pt x="8" y="14"/>
                      <a:pt x="7" y="16"/>
                    </a:cubicBezTo>
                    <a:cubicBezTo>
                      <a:pt x="7" y="17"/>
                      <a:pt x="7" y="18"/>
                      <a:pt x="6" y="19"/>
                    </a:cubicBezTo>
                    <a:cubicBezTo>
                      <a:pt x="7" y="17"/>
                      <a:pt x="8" y="13"/>
                      <a:pt x="9" y="11"/>
                    </a:cubicBezTo>
                    <a:cubicBezTo>
                      <a:pt x="7" y="17"/>
                      <a:pt x="8" y="17"/>
                      <a:pt x="8" y="17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72" name="Rectangle 1775">
                <a:extLst>
                  <a:ext uri="{FF2B5EF4-FFF2-40B4-BE49-F238E27FC236}">
                    <a16:creationId xmlns:a16="http://schemas.microsoft.com/office/drawing/2014/main" xmlns="" id="{4EE82F4C-18F9-794D-B9ED-2995D8F3B11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56" y="3178"/>
                <a:ext cx="1" cy="2"/>
              </a:xfrm>
              <a:prstGeom prst="rect">
                <a:avLst/>
              </a:pr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73" name="Freeform 1776">
                <a:extLst>
                  <a:ext uri="{FF2B5EF4-FFF2-40B4-BE49-F238E27FC236}">
                    <a16:creationId xmlns:a16="http://schemas.microsoft.com/office/drawing/2014/main" xmlns="" id="{3AAC5634-DC5B-F94C-B95D-EC55E0A9FE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58" y="3177"/>
                <a:ext cx="0" cy="1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74" name="Rectangle 1777">
                <a:extLst>
                  <a:ext uri="{FF2B5EF4-FFF2-40B4-BE49-F238E27FC236}">
                    <a16:creationId xmlns:a16="http://schemas.microsoft.com/office/drawing/2014/main" xmlns="" id="{4F3EDBE7-364A-C647-B077-2679FCE8808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59" y="3165"/>
                <a:ext cx="1" cy="1"/>
              </a:xfrm>
              <a:prstGeom prst="rect">
                <a:avLst/>
              </a:pr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75" name="Freeform 1778">
                <a:extLst>
                  <a:ext uri="{FF2B5EF4-FFF2-40B4-BE49-F238E27FC236}">
                    <a16:creationId xmlns:a16="http://schemas.microsoft.com/office/drawing/2014/main" xmlns="" id="{C215A9F6-F85C-664F-9486-55B9549B73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55" y="3176"/>
                <a:ext cx="1" cy="3"/>
              </a:xfrm>
              <a:custGeom>
                <a:avLst/>
                <a:gdLst>
                  <a:gd name="T0" fmla="*/ 0 w 1"/>
                  <a:gd name="T1" fmla="*/ 3 h 3"/>
                  <a:gd name="T2" fmla="*/ 1 w 1"/>
                  <a:gd name="T3" fmla="*/ 0 h 3"/>
                  <a:gd name="T4" fmla="*/ 0 w 1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0" y="3"/>
                    </a:moveTo>
                    <a:lnTo>
                      <a:pt x="1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76" name="Freeform 1779">
                <a:extLst>
                  <a:ext uri="{FF2B5EF4-FFF2-40B4-BE49-F238E27FC236}">
                    <a16:creationId xmlns:a16="http://schemas.microsoft.com/office/drawing/2014/main" xmlns="" id="{E14C98EC-8FAB-A44E-8965-2980054B71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54" y="3176"/>
                <a:ext cx="1" cy="2"/>
              </a:xfrm>
              <a:custGeom>
                <a:avLst/>
                <a:gdLst>
                  <a:gd name="T0" fmla="*/ 1 w 1"/>
                  <a:gd name="T1" fmla="*/ 0 h 3"/>
                  <a:gd name="T2" fmla="*/ 0 w 1"/>
                  <a:gd name="T3" fmla="*/ 3 h 3"/>
                  <a:gd name="T4" fmla="*/ 1 w 1"/>
                  <a:gd name="T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1" y="0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1" y="2"/>
                      <a:pt x="1" y="0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77" name="Rectangle 1780">
                <a:extLst>
                  <a:ext uri="{FF2B5EF4-FFF2-40B4-BE49-F238E27FC236}">
                    <a16:creationId xmlns:a16="http://schemas.microsoft.com/office/drawing/2014/main" xmlns="" id="{998CCA05-57FC-294D-A6B5-7E4B1C1793B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57" y="3178"/>
                <a:ext cx="1" cy="1"/>
              </a:xfrm>
              <a:prstGeom prst="rect">
                <a:avLst/>
              </a:pr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78" name="Freeform 1781">
                <a:extLst>
                  <a:ext uri="{FF2B5EF4-FFF2-40B4-BE49-F238E27FC236}">
                    <a16:creationId xmlns:a16="http://schemas.microsoft.com/office/drawing/2014/main" xmlns="" id="{0D709DC3-6F2E-4D44-A8EE-B2A6D86D97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59" y="3160"/>
                <a:ext cx="7" cy="20"/>
              </a:xfrm>
              <a:custGeom>
                <a:avLst/>
                <a:gdLst>
                  <a:gd name="T0" fmla="*/ 7 w 8"/>
                  <a:gd name="T1" fmla="*/ 5 h 23"/>
                  <a:gd name="T2" fmla="*/ 7 w 8"/>
                  <a:gd name="T3" fmla="*/ 2 h 23"/>
                  <a:gd name="T4" fmla="*/ 4 w 8"/>
                  <a:gd name="T5" fmla="*/ 12 h 23"/>
                  <a:gd name="T6" fmla="*/ 6 w 8"/>
                  <a:gd name="T7" fmla="*/ 3 h 23"/>
                  <a:gd name="T8" fmla="*/ 3 w 8"/>
                  <a:gd name="T9" fmla="*/ 9 h 23"/>
                  <a:gd name="T10" fmla="*/ 4 w 8"/>
                  <a:gd name="T11" fmla="*/ 5 h 23"/>
                  <a:gd name="T12" fmla="*/ 1 w 8"/>
                  <a:gd name="T13" fmla="*/ 15 h 23"/>
                  <a:gd name="T14" fmla="*/ 4 w 8"/>
                  <a:gd name="T15" fmla="*/ 4 h 23"/>
                  <a:gd name="T16" fmla="*/ 4 w 8"/>
                  <a:gd name="T17" fmla="*/ 4 h 23"/>
                  <a:gd name="T18" fmla="*/ 3 w 8"/>
                  <a:gd name="T19" fmla="*/ 7 h 23"/>
                  <a:gd name="T20" fmla="*/ 1 w 8"/>
                  <a:gd name="T21" fmla="*/ 13 h 23"/>
                  <a:gd name="T22" fmla="*/ 0 w 8"/>
                  <a:gd name="T23" fmla="*/ 18 h 23"/>
                  <a:gd name="T24" fmla="*/ 1 w 8"/>
                  <a:gd name="T25" fmla="*/ 14 h 23"/>
                  <a:gd name="T26" fmla="*/ 0 w 8"/>
                  <a:gd name="T27" fmla="*/ 18 h 23"/>
                  <a:gd name="T28" fmla="*/ 1 w 8"/>
                  <a:gd name="T29" fmla="*/ 15 h 23"/>
                  <a:gd name="T30" fmla="*/ 0 w 8"/>
                  <a:gd name="T31" fmla="*/ 19 h 23"/>
                  <a:gd name="T32" fmla="*/ 1 w 8"/>
                  <a:gd name="T33" fmla="*/ 16 h 23"/>
                  <a:gd name="T34" fmla="*/ 1 w 8"/>
                  <a:gd name="T35" fmla="*/ 17 h 23"/>
                  <a:gd name="T36" fmla="*/ 2 w 8"/>
                  <a:gd name="T37" fmla="*/ 12 h 23"/>
                  <a:gd name="T38" fmla="*/ 1 w 8"/>
                  <a:gd name="T39" fmla="*/ 17 h 23"/>
                  <a:gd name="T40" fmla="*/ 2 w 8"/>
                  <a:gd name="T41" fmla="*/ 14 h 23"/>
                  <a:gd name="T42" fmla="*/ 2 w 8"/>
                  <a:gd name="T43" fmla="*/ 19 h 23"/>
                  <a:gd name="T44" fmla="*/ 3 w 8"/>
                  <a:gd name="T45" fmla="*/ 16 h 23"/>
                  <a:gd name="T46" fmla="*/ 2 w 8"/>
                  <a:gd name="T47" fmla="*/ 19 h 23"/>
                  <a:gd name="T48" fmla="*/ 4 w 8"/>
                  <a:gd name="T49" fmla="*/ 9 h 23"/>
                  <a:gd name="T50" fmla="*/ 3 w 8"/>
                  <a:gd name="T51" fmla="*/ 17 h 23"/>
                  <a:gd name="T52" fmla="*/ 4 w 8"/>
                  <a:gd name="T53" fmla="*/ 16 h 23"/>
                  <a:gd name="T54" fmla="*/ 3 w 8"/>
                  <a:gd name="T55" fmla="*/ 17 h 23"/>
                  <a:gd name="T56" fmla="*/ 5 w 8"/>
                  <a:gd name="T57" fmla="*/ 14 h 23"/>
                  <a:gd name="T58" fmla="*/ 5 w 8"/>
                  <a:gd name="T59" fmla="*/ 13 h 23"/>
                  <a:gd name="T60" fmla="*/ 6 w 8"/>
                  <a:gd name="T61" fmla="*/ 10 h 23"/>
                  <a:gd name="T62" fmla="*/ 5 w 8"/>
                  <a:gd name="T63" fmla="*/ 12 h 23"/>
                  <a:gd name="T64" fmla="*/ 7 w 8"/>
                  <a:gd name="T65" fmla="*/ 6 h 23"/>
                  <a:gd name="T66" fmla="*/ 6 w 8"/>
                  <a:gd name="T67" fmla="*/ 10 h 23"/>
                  <a:gd name="T68" fmla="*/ 7 w 8"/>
                  <a:gd name="T69" fmla="*/ 5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" h="23">
                    <a:moveTo>
                      <a:pt x="7" y="5"/>
                    </a:moveTo>
                    <a:cubicBezTo>
                      <a:pt x="8" y="0"/>
                      <a:pt x="7" y="3"/>
                      <a:pt x="7" y="2"/>
                    </a:cubicBezTo>
                    <a:cubicBezTo>
                      <a:pt x="6" y="4"/>
                      <a:pt x="4" y="11"/>
                      <a:pt x="4" y="12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3"/>
                      <a:pt x="6" y="1"/>
                      <a:pt x="3" y="9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6"/>
                      <a:pt x="1" y="18"/>
                      <a:pt x="1" y="15"/>
                    </a:cubicBezTo>
                    <a:cubicBezTo>
                      <a:pt x="3" y="10"/>
                      <a:pt x="2" y="10"/>
                      <a:pt x="4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4"/>
                      <a:pt x="3" y="7"/>
                      <a:pt x="3" y="7"/>
                    </a:cubicBezTo>
                    <a:cubicBezTo>
                      <a:pt x="2" y="9"/>
                      <a:pt x="1" y="12"/>
                      <a:pt x="1" y="13"/>
                    </a:cubicBezTo>
                    <a:cubicBezTo>
                      <a:pt x="1" y="13"/>
                      <a:pt x="0" y="16"/>
                      <a:pt x="0" y="18"/>
                    </a:cubicBezTo>
                    <a:cubicBezTo>
                      <a:pt x="0" y="15"/>
                      <a:pt x="0" y="17"/>
                      <a:pt x="1" y="14"/>
                    </a:cubicBezTo>
                    <a:cubicBezTo>
                      <a:pt x="0" y="17"/>
                      <a:pt x="1" y="15"/>
                      <a:pt x="0" y="18"/>
                    </a:cubicBezTo>
                    <a:cubicBezTo>
                      <a:pt x="1" y="15"/>
                      <a:pt x="1" y="15"/>
                      <a:pt x="1" y="15"/>
                    </a:cubicBezTo>
                    <a:cubicBezTo>
                      <a:pt x="1" y="16"/>
                      <a:pt x="0" y="18"/>
                      <a:pt x="0" y="19"/>
                    </a:cubicBezTo>
                    <a:cubicBezTo>
                      <a:pt x="1" y="17"/>
                      <a:pt x="1" y="15"/>
                      <a:pt x="1" y="16"/>
                    </a:cubicBezTo>
                    <a:cubicBezTo>
                      <a:pt x="1" y="17"/>
                      <a:pt x="1" y="17"/>
                      <a:pt x="1" y="17"/>
                    </a:cubicBezTo>
                    <a:cubicBezTo>
                      <a:pt x="1" y="16"/>
                      <a:pt x="1" y="17"/>
                      <a:pt x="2" y="12"/>
                    </a:cubicBezTo>
                    <a:cubicBezTo>
                      <a:pt x="1" y="17"/>
                      <a:pt x="1" y="17"/>
                      <a:pt x="1" y="17"/>
                    </a:cubicBezTo>
                    <a:cubicBezTo>
                      <a:pt x="2" y="14"/>
                      <a:pt x="2" y="14"/>
                      <a:pt x="2" y="14"/>
                    </a:cubicBezTo>
                    <a:cubicBezTo>
                      <a:pt x="2" y="15"/>
                      <a:pt x="0" y="23"/>
                      <a:pt x="2" y="19"/>
                    </a:cubicBezTo>
                    <a:cubicBezTo>
                      <a:pt x="2" y="18"/>
                      <a:pt x="2" y="16"/>
                      <a:pt x="3" y="16"/>
                    </a:cubicBezTo>
                    <a:cubicBezTo>
                      <a:pt x="3" y="13"/>
                      <a:pt x="2" y="18"/>
                      <a:pt x="2" y="19"/>
                    </a:cubicBezTo>
                    <a:cubicBezTo>
                      <a:pt x="2" y="15"/>
                      <a:pt x="4" y="11"/>
                      <a:pt x="4" y="9"/>
                    </a:cubicBezTo>
                    <a:cubicBezTo>
                      <a:pt x="3" y="13"/>
                      <a:pt x="5" y="9"/>
                      <a:pt x="3" y="17"/>
                    </a:cubicBezTo>
                    <a:cubicBezTo>
                      <a:pt x="3" y="18"/>
                      <a:pt x="4" y="14"/>
                      <a:pt x="4" y="16"/>
                    </a:cubicBezTo>
                    <a:cubicBezTo>
                      <a:pt x="3" y="17"/>
                      <a:pt x="3" y="17"/>
                      <a:pt x="3" y="17"/>
                    </a:cubicBezTo>
                    <a:cubicBezTo>
                      <a:pt x="5" y="11"/>
                      <a:pt x="3" y="20"/>
                      <a:pt x="5" y="14"/>
                    </a:cubicBezTo>
                    <a:cubicBezTo>
                      <a:pt x="5" y="13"/>
                      <a:pt x="5" y="13"/>
                      <a:pt x="5" y="13"/>
                    </a:cubicBezTo>
                    <a:cubicBezTo>
                      <a:pt x="5" y="10"/>
                      <a:pt x="5" y="10"/>
                      <a:pt x="6" y="10"/>
                    </a:cubicBezTo>
                    <a:cubicBezTo>
                      <a:pt x="5" y="11"/>
                      <a:pt x="5" y="11"/>
                      <a:pt x="5" y="12"/>
                    </a:cubicBezTo>
                    <a:cubicBezTo>
                      <a:pt x="6" y="8"/>
                      <a:pt x="7" y="7"/>
                      <a:pt x="7" y="6"/>
                    </a:cubicBezTo>
                    <a:cubicBezTo>
                      <a:pt x="7" y="5"/>
                      <a:pt x="6" y="9"/>
                      <a:pt x="6" y="10"/>
                    </a:cubicBezTo>
                    <a:cubicBezTo>
                      <a:pt x="6" y="7"/>
                      <a:pt x="7" y="4"/>
                      <a:pt x="7" y="5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79" name="Freeform 1782">
                <a:extLst>
                  <a:ext uri="{FF2B5EF4-FFF2-40B4-BE49-F238E27FC236}">
                    <a16:creationId xmlns:a16="http://schemas.microsoft.com/office/drawing/2014/main" xmlns="" id="{1E8536AD-02F4-A047-9B77-DA59A0B985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59" y="3175"/>
                <a:ext cx="1" cy="2"/>
              </a:xfrm>
              <a:custGeom>
                <a:avLst/>
                <a:gdLst>
                  <a:gd name="T0" fmla="*/ 0 w 1"/>
                  <a:gd name="T1" fmla="*/ 2 h 2"/>
                  <a:gd name="T2" fmla="*/ 1 w 1"/>
                  <a:gd name="T3" fmla="*/ 0 h 2"/>
                  <a:gd name="T4" fmla="*/ 0 w 1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1"/>
                      <a:pt x="0" y="2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80" name="Freeform 1783">
                <a:extLst>
                  <a:ext uri="{FF2B5EF4-FFF2-40B4-BE49-F238E27FC236}">
                    <a16:creationId xmlns:a16="http://schemas.microsoft.com/office/drawing/2014/main" xmlns="" id="{6C9C9F6C-E942-F24B-8A0C-DD70FECB45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62" y="3158"/>
                <a:ext cx="8" cy="25"/>
              </a:xfrm>
              <a:custGeom>
                <a:avLst/>
                <a:gdLst>
                  <a:gd name="T0" fmla="*/ 4 w 9"/>
                  <a:gd name="T1" fmla="*/ 14 h 28"/>
                  <a:gd name="T2" fmla="*/ 2 w 9"/>
                  <a:gd name="T3" fmla="*/ 19 h 28"/>
                  <a:gd name="T4" fmla="*/ 5 w 9"/>
                  <a:gd name="T5" fmla="*/ 9 h 28"/>
                  <a:gd name="T6" fmla="*/ 6 w 9"/>
                  <a:gd name="T7" fmla="*/ 8 h 28"/>
                  <a:gd name="T8" fmla="*/ 3 w 9"/>
                  <a:gd name="T9" fmla="*/ 16 h 28"/>
                  <a:gd name="T10" fmla="*/ 3 w 9"/>
                  <a:gd name="T11" fmla="*/ 18 h 28"/>
                  <a:gd name="T12" fmla="*/ 5 w 9"/>
                  <a:gd name="T13" fmla="*/ 12 h 28"/>
                  <a:gd name="T14" fmla="*/ 6 w 9"/>
                  <a:gd name="T15" fmla="*/ 9 h 28"/>
                  <a:gd name="T16" fmla="*/ 5 w 9"/>
                  <a:gd name="T17" fmla="*/ 11 h 28"/>
                  <a:gd name="T18" fmla="*/ 4 w 9"/>
                  <a:gd name="T19" fmla="*/ 17 h 28"/>
                  <a:gd name="T20" fmla="*/ 9 w 9"/>
                  <a:gd name="T21" fmla="*/ 2 h 28"/>
                  <a:gd name="T22" fmla="*/ 8 w 9"/>
                  <a:gd name="T23" fmla="*/ 3 h 28"/>
                  <a:gd name="T24" fmla="*/ 6 w 9"/>
                  <a:gd name="T25" fmla="*/ 10 h 28"/>
                  <a:gd name="T26" fmla="*/ 7 w 9"/>
                  <a:gd name="T27" fmla="*/ 8 h 28"/>
                  <a:gd name="T28" fmla="*/ 8 w 9"/>
                  <a:gd name="T29" fmla="*/ 4 h 28"/>
                  <a:gd name="T30" fmla="*/ 6 w 9"/>
                  <a:gd name="T31" fmla="*/ 4 h 28"/>
                  <a:gd name="T32" fmla="*/ 6 w 9"/>
                  <a:gd name="T33" fmla="*/ 4 h 28"/>
                  <a:gd name="T34" fmla="*/ 4 w 9"/>
                  <a:gd name="T35" fmla="*/ 8 h 28"/>
                  <a:gd name="T36" fmla="*/ 3 w 9"/>
                  <a:gd name="T37" fmla="*/ 15 h 28"/>
                  <a:gd name="T38" fmla="*/ 3 w 9"/>
                  <a:gd name="T39" fmla="*/ 13 h 28"/>
                  <a:gd name="T40" fmla="*/ 2 w 9"/>
                  <a:gd name="T41" fmla="*/ 20 h 28"/>
                  <a:gd name="T42" fmla="*/ 1 w 9"/>
                  <a:gd name="T43" fmla="*/ 22 h 28"/>
                  <a:gd name="T44" fmla="*/ 1 w 9"/>
                  <a:gd name="T45" fmla="*/ 23 h 28"/>
                  <a:gd name="T46" fmla="*/ 4 w 9"/>
                  <a:gd name="T47" fmla="*/ 1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9" h="28">
                    <a:moveTo>
                      <a:pt x="4" y="14"/>
                    </a:moveTo>
                    <a:cubicBezTo>
                      <a:pt x="3" y="15"/>
                      <a:pt x="3" y="17"/>
                      <a:pt x="2" y="19"/>
                    </a:cubicBezTo>
                    <a:cubicBezTo>
                      <a:pt x="3" y="17"/>
                      <a:pt x="4" y="14"/>
                      <a:pt x="5" y="9"/>
                    </a:cubicBezTo>
                    <a:cubicBezTo>
                      <a:pt x="4" y="12"/>
                      <a:pt x="6" y="8"/>
                      <a:pt x="6" y="8"/>
                    </a:cubicBezTo>
                    <a:cubicBezTo>
                      <a:pt x="5" y="10"/>
                      <a:pt x="4" y="15"/>
                      <a:pt x="3" y="16"/>
                    </a:cubicBezTo>
                    <a:cubicBezTo>
                      <a:pt x="4" y="15"/>
                      <a:pt x="3" y="18"/>
                      <a:pt x="3" y="18"/>
                    </a:cubicBezTo>
                    <a:cubicBezTo>
                      <a:pt x="4" y="14"/>
                      <a:pt x="4" y="16"/>
                      <a:pt x="5" y="12"/>
                    </a:cubicBezTo>
                    <a:cubicBezTo>
                      <a:pt x="6" y="9"/>
                      <a:pt x="6" y="7"/>
                      <a:pt x="6" y="9"/>
                    </a:cubicBezTo>
                    <a:cubicBezTo>
                      <a:pt x="5" y="12"/>
                      <a:pt x="5" y="11"/>
                      <a:pt x="5" y="11"/>
                    </a:cubicBezTo>
                    <a:cubicBezTo>
                      <a:pt x="4" y="15"/>
                      <a:pt x="5" y="13"/>
                      <a:pt x="4" y="17"/>
                    </a:cubicBezTo>
                    <a:cubicBezTo>
                      <a:pt x="6" y="11"/>
                      <a:pt x="7" y="12"/>
                      <a:pt x="9" y="2"/>
                    </a:cubicBezTo>
                    <a:cubicBezTo>
                      <a:pt x="9" y="0"/>
                      <a:pt x="8" y="3"/>
                      <a:pt x="8" y="3"/>
                    </a:cubicBezTo>
                    <a:cubicBezTo>
                      <a:pt x="8" y="5"/>
                      <a:pt x="7" y="8"/>
                      <a:pt x="6" y="10"/>
                    </a:cubicBezTo>
                    <a:cubicBezTo>
                      <a:pt x="7" y="8"/>
                      <a:pt x="6" y="11"/>
                      <a:pt x="7" y="8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8" y="2"/>
                      <a:pt x="7" y="3"/>
                      <a:pt x="6" y="4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5" y="7"/>
                      <a:pt x="5" y="7"/>
                      <a:pt x="4" y="8"/>
                    </a:cubicBezTo>
                    <a:cubicBezTo>
                      <a:pt x="3" y="15"/>
                      <a:pt x="3" y="15"/>
                      <a:pt x="3" y="15"/>
                    </a:cubicBezTo>
                    <a:cubicBezTo>
                      <a:pt x="3" y="14"/>
                      <a:pt x="3" y="15"/>
                      <a:pt x="3" y="13"/>
                    </a:cubicBezTo>
                    <a:cubicBezTo>
                      <a:pt x="3" y="16"/>
                      <a:pt x="2" y="17"/>
                      <a:pt x="2" y="20"/>
                    </a:cubicBezTo>
                    <a:cubicBezTo>
                      <a:pt x="1" y="21"/>
                      <a:pt x="2" y="18"/>
                      <a:pt x="1" y="22"/>
                    </a:cubicBezTo>
                    <a:cubicBezTo>
                      <a:pt x="0" y="28"/>
                      <a:pt x="2" y="18"/>
                      <a:pt x="1" y="23"/>
                    </a:cubicBezTo>
                    <a:lnTo>
                      <a:pt x="4" y="14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81" name="Freeform 1784">
                <a:extLst>
                  <a:ext uri="{FF2B5EF4-FFF2-40B4-BE49-F238E27FC236}">
                    <a16:creationId xmlns:a16="http://schemas.microsoft.com/office/drawing/2014/main" xmlns="" id="{923737BE-E43F-1B48-AA8F-481B16EB2B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64" y="3170"/>
                <a:ext cx="0" cy="3"/>
              </a:xfrm>
              <a:custGeom>
                <a:avLst/>
                <a:gdLst>
                  <a:gd name="T0" fmla="*/ 3 h 3"/>
                  <a:gd name="T1" fmla="*/ 0 h 3"/>
                  <a:gd name="T2" fmla="*/ 2 h 3"/>
                  <a:gd name="T3" fmla="*/ 3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3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82" name="Freeform 1785">
                <a:extLst>
                  <a:ext uri="{FF2B5EF4-FFF2-40B4-BE49-F238E27FC236}">
                    <a16:creationId xmlns:a16="http://schemas.microsoft.com/office/drawing/2014/main" xmlns="" id="{8174FFEF-5F0C-6F46-9CD4-CDD3C77859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66" y="3160"/>
                <a:ext cx="1" cy="5"/>
              </a:xfrm>
              <a:custGeom>
                <a:avLst/>
                <a:gdLst>
                  <a:gd name="T0" fmla="*/ 1 w 1"/>
                  <a:gd name="T1" fmla="*/ 0 h 5"/>
                  <a:gd name="T2" fmla="*/ 0 w 1"/>
                  <a:gd name="T3" fmla="*/ 4 h 5"/>
                  <a:gd name="T4" fmla="*/ 1 w 1"/>
                  <a:gd name="T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5">
                    <a:moveTo>
                      <a:pt x="1" y="0"/>
                    </a:moveTo>
                    <a:cubicBezTo>
                      <a:pt x="0" y="4"/>
                      <a:pt x="0" y="4"/>
                      <a:pt x="0" y="4"/>
                    </a:cubicBezTo>
                    <a:cubicBezTo>
                      <a:pt x="0" y="5"/>
                      <a:pt x="0" y="3"/>
                      <a:pt x="1" y="0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83" name="Freeform 1786">
                <a:extLst>
                  <a:ext uri="{FF2B5EF4-FFF2-40B4-BE49-F238E27FC236}">
                    <a16:creationId xmlns:a16="http://schemas.microsoft.com/office/drawing/2014/main" xmlns="" id="{94E37D4A-28F3-AC49-8113-833048CF51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65" y="3171"/>
                <a:ext cx="1" cy="3"/>
              </a:xfrm>
              <a:custGeom>
                <a:avLst/>
                <a:gdLst>
                  <a:gd name="T0" fmla="*/ 0 w 1"/>
                  <a:gd name="T1" fmla="*/ 3 h 3"/>
                  <a:gd name="T2" fmla="*/ 1 w 1"/>
                  <a:gd name="T3" fmla="*/ 2 h 3"/>
                  <a:gd name="T4" fmla="*/ 1 w 1"/>
                  <a:gd name="T5" fmla="*/ 0 h 3"/>
                  <a:gd name="T6" fmla="*/ 0 w 1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3">
                    <a:moveTo>
                      <a:pt x="0" y="3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2"/>
                      <a:pt x="0" y="2"/>
                      <a:pt x="0" y="3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84" name="Freeform 1787">
                <a:extLst>
                  <a:ext uri="{FF2B5EF4-FFF2-40B4-BE49-F238E27FC236}">
                    <a16:creationId xmlns:a16="http://schemas.microsoft.com/office/drawing/2014/main" xmlns="" id="{076B2673-C58A-1143-9C16-ABA9E4FB51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67" y="3159"/>
                <a:ext cx="4" cy="11"/>
              </a:xfrm>
              <a:custGeom>
                <a:avLst/>
                <a:gdLst>
                  <a:gd name="T0" fmla="*/ 4 w 4"/>
                  <a:gd name="T1" fmla="*/ 0 h 13"/>
                  <a:gd name="T2" fmla="*/ 3 w 4"/>
                  <a:gd name="T3" fmla="*/ 1 h 13"/>
                  <a:gd name="T4" fmla="*/ 0 w 4"/>
                  <a:gd name="T5" fmla="*/ 12 h 13"/>
                  <a:gd name="T6" fmla="*/ 2 w 4"/>
                  <a:gd name="T7" fmla="*/ 5 h 13"/>
                  <a:gd name="T8" fmla="*/ 3 w 4"/>
                  <a:gd name="T9" fmla="*/ 5 h 13"/>
                  <a:gd name="T10" fmla="*/ 4 w 4"/>
                  <a:gd name="T11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13">
                    <a:moveTo>
                      <a:pt x="4" y="0"/>
                    </a:moveTo>
                    <a:cubicBezTo>
                      <a:pt x="3" y="1"/>
                      <a:pt x="3" y="4"/>
                      <a:pt x="3" y="1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13"/>
                      <a:pt x="2" y="6"/>
                      <a:pt x="2" y="5"/>
                    </a:cubicBezTo>
                    <a:cubicBezTo>
                      <a:pt x="1" y="8"/>
                      <a:pt x="3" y="4"/>
                      <a:pt x="3" y="5"/>
                    </a:cubicBez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85" name="Freeform 1788">
                <a:extLst>
                  <a:ext uri="{FF2B5EF4-FFF2-40B4-BE49-F238E27FC236}">
                    <a16:creationId xmlns:a16="http://schemas.microsoft.com/office/drawing/2014/main" xmlns="" id="{21604E09-FBE4-FD4A-A7E6-750816A1FF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66" y="3156"/>
                <a:ext cx="10" cy="24"/>
              </a:xfrm>
              <a:custGeom>
                <a:avLst/>
                <a:gdLst>
                  <a:gd name="T0" fmla="*/ 3 w 11"/>
                  <a:gd name="T1" fmla="*/ 18 h 27"/>
                  <a:gd name="T2" fmla="*/ 3 w 11"/>
                  <a:gd name="T3" fmla="*/ 17 h 27"/>
                  <a:gd name="T4" fmla="*/ 2 w 11"/>
                  <a:gd name="T5" fmla="*/ 19 h 27"/>
                  <a:gd name="T6" fmla="*/ 2 w 11"/>
                  <a:gd name="T7" fmla="*/ 22 h 27"/>
                  <a:gd name="T8" fmla="*/ 3 w 11"/>
                  <a:gd name="T9" fmla="*/ 19 h 27"/>
                  <a:gd name="T10" fmla="*/ 4 w 11"/>
                  <a:gd name="T11" fmla="*/ 18 h 27"/>
                  <a:gd name="T12" fmla="*/ 5 w 11"/>
                  <a:gd name="T13" fmla="*/ 13 h 27"/>
                  <a:gd name="T14" fmla="*/ 4 w 11"/>
                  <a:gd name="T15" fmla="*/ 22 h 27"/>
                  <a:gd name="T16" fmla="*/ 6 w 11"/>
                  <a:gd name="T17" fmla="*/ 11 h 27"/>
                  <a:gd name="T18" fmla="*/ 7 w 11"/>
                  <a:gd name="T19" fmla="*/ 10 h 27"/>
                  <a:gd name="T20" fmla="*/ 8 w 11"/>
                  <a:gd name="T21" fmla="*/ 10 h 27"/>
                  <a:gd name="T22" fmla="*/ 6 w 11"/>
                  <a:gd name="T23" fmla="*/ 15 h 27"/>
                  <a:gd name="T24" fmla="*/ 6 w 11"/>
                  <a:gd name="T25" fmla="*/ 15 h 27"/>
                  <a:gd name="T26" fmla="*/ 9 w 11"/>
                  <a:gd name="T27" fmla="*/ 8 h 27"/>
                  <a:gd name="T28" fmla="*/ 8 w 11"/>
                  <a:gd name="T29" fmla="*/ 9 h 27"/>
                  <a:gd name="T30" fmla="*/ 10 w 11"/>
                  <a:gd name="T31" fmla="*/ 4 h 27"/>
                  <a:gd name="T32" fmla="*/ 9 w 11"/>
                  <a:gd name="T33" fmla="*/ 5 h 27"/>
                  <a:gd name="T34" fmla="*/ 10 w 11"/>
                  <a:gd name="T35" fmla="*/ 2 h 27"/>
                  <a:gd name="T36" fmla="*/ 7 w 11"/>
                  <a:gd name="T37" fmla="*/ 5 h 27"/>
                  <a:gd name="T38" fmla="*/ 8 w 11"/>
                  <a:gd name="T39" fmla="*/ 2 h 27"/>
                  <a:gd name="T40" fmla="*/ 4 w 11"/>
                  <a:gd name="T41" fmla="*/ 11 h 27"/>
                  <a:gd name="T42" fmla="*/ 4 w 11"/>
                  <a:gd name="T43" fmla="*/ 11 h 27"/>
                  <a:gd name="T44" fmla="*/ 7 w 11"/>
                  <a:gd name="T45" fmla="*/ 5 h 27"/>
                  <a:gd name="T46" fmla="*/ 5 w 11"/>
                  <a:gd name="T47" fmla="*/ 7 h 27"/>
                  <a:gd name="T48" fmla="*/ 7 w 11"/>
                  <a:gd name="T49" fmla="*/ 2 h 27"/>
                  <a:gd name="T50" fmla="*/ 4 w 11"/>
                  <a:gd name="T51" fmla="*/ 10 h 27"/>
                  <a:gd name="T52" fmla="*/ 4 w 11"/>
                  <a:gd name="T53" fmla="*/ 8 h 27"/>
                  <a:gd name="T54" fmla="*/ 1 w 11"/>
                  <a:gd name="T55" fmla="*/ 17 h 27"/>
                  <a:gd name="T56" fmla="*/ 3 w 11"/>
                  <a:gd name="T57" fmla="*/ 16 h 27"/>
                  <a:gd name="T58" fmla="*/ 5 w 11"/>
                  <a:gd name="T59" fmla="*/ 11 h 27"/>
                  <a:gd name="T60" fmla="*/ 3 w 11"/>
                  <a:gd name="T61" fmla="*/ 17 h 27"/>
                  <a:gd name="T62" fmla="*/ 5 w 11"/>
                  <a:gd name="T63" fmla="*/ 11 h 27"/>
                  <a:gd name="T64" fmla="*/ 4 w 11"/>
                  <a:gd name="T65" fmla="*/ 16 h 27"/>
                  <a:gd name="T66" fmla="*/ 6 w 11"/>
                  <a:gd name="T67" fmla="*/ 12 h 27"/>
                  <a:gd name="T68" fmla="*/ 3 w 11"/>
                  <a:gd name="T69" fmla="*/ 18 h 27"/>
                  <a:gd name="T70" fmla="*/ 4 w 11"/>
                  <a:gd name="T71" fmla="*/ 16 h 27"/>
                  <a:gd name="T72" fmla="*/ 7 w 11"/>
                  <a:gd name="T73" fmla="*/ 9 h 27"/>
                  <a:gd name="T74" fmla="*/ 5 w 11"/>
                  <a:gd name="T75" fmla="*/ 8 h 27"/>
                  <a:gd name="T76" fmla="*/ 4 w 11"/>
                  <a:gd name="T77" fmla="*/ 12 h 27"/>
                  <a:gd name="T78" fmla="*/ 3 w 11"/>
                  <a:gd name="T79" fmla="*/ 12 h 27"/>
                  <a:gd name="T80" fmla="*/ 2 w 11"/>
                  <a:gd name="T81" fmla="*/ 16 h 27"/>
                  <a:gd name="T82" fmla="*/ 5 w 11"/>
                  <a:gd name="T83" fmla="*/ 7 h 27"/>
                  <a:gd name="T84" fmla="*/ 4 w 11"/>
                  <a:gd name="T85" fmla="*/ 8 h 27"/>
                  <a:gd name="T86" fmla="*/ 4 w 11"/>
                  <a:gd name="T87" fmla="*/ 10 h 27"/>
                  <a:gd name="T88" fmla="*/ 4 w 11"/>
                  <a:gd name="T89" fmla="*/ 8 h 27"/>
                  <a:gd name="T90" fmla="*/ 1 w 11"/>
                  <a:gd name="T91" fmla="*/ 19 h 27"/>
                  <a:gd name="T92" fmla="*/ 1 w 11"/>
                  <a:gd name="T93" fmla="*/ 24 h 27"/>
                  <a:gd name="T94" fmla="*/ 3 w 11"/>
                  <a:gd name="T95" fmla="*/ 18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1" h="27">
                    <a:moveTo>
                      <a:pt x="3" y="18"/>
                    </a:moveTo>
                    <a:cubicBezTo>
                      <a:pt x="3" y="18"/>
                      <a:pt x="4" y="15"/>
                      <a:pt x="3" y="17"/>
                    </a:cubicBezTo>
                    <a:cubicBezTo>
                      <a:pt x="3" y="19"/>
                      <a:pt x="2" y="20"/>
                      <a:pt x="2" y="19"/>
                    </a:cubicBezTo>
                    <a:cubicBezTo>
                      <a:pt x="1" y="24"/>
                      <a:pt x="3" y="18"/>
                      <a:pt x="2" y="22"/>
                    </a:cubicBezTo>
                    <a:cubicBezTo>
                      <a:pt x="3" y="19"/>
                      <a:pt x="3" y="19"/>
                      <a:pt x="3" y="19"/>
                    </a:cubicBezTo>
                    <a:cubicBezTo>
                      <a:pt x="3" y="21"/>
                      <a:pt x="4" y="15"/>
                      <a:pt x="4" y="18"/>
                    </a:cubicBezTo>
                    <a:cubicBezTo>
                      <a:pt x="4" y="17"/>
                      <a:pt x="4" y="17"/>
                      <a:pt x="5" y="13"/>
                    </a:cubicBezTo>
                    <a:cubicBezTo>
                      <a:pt x="4" y="18"/>
                      <a:pt x="4" y="18"/>
                      <a:pt x="4" y="22"/>
                    </a:cubicBezTo>
                    <a:cubicBezTo>
                      <a:pt x="4" y="20"/>
                      <a:pt x="5" y="15"/>
                      <a:pt x="6" y="11"/>
                    </a:cubicBezTo>
                    <a:cubicBezTo>
                      <a:pt x="6" y="15"/>
                      <a:pt x="5" y="14"/>
                      <a:pt x="7" y="10"/>
                    </a:cubicBezTo>
                    <a:cubicBezTo>
                      <a:pt x="8" y="10"/>
                      <a:pt x="8" y="10"/>
                      <a:pt x="8" y="10"/>
                    </a:cubicBezTo>
                    <a:cubicBezTo>
                      <a:pt x="4" y="20"/>
                      <a:pt x="7" y="13"/>
                      <a:pt x="6" y="15"/>
                    </a:cubicBezTo>
                    <a:cubicBezTo>
                      <a:pt x="6" y="15"/>
                      <a:pt x="6" y="15"/>
                      <a:pt x="6" y="15"/>
                    </a:cubicBezTo>
                    <a:cubicBezTo>
                      <a:pt x="6" y="14"/>
                      <a:pt x="2" y="27"/>
                      <a:pt x="9" y="8"/>
                    </a:cubicBezTo>
                    <a:cubicBezTo>
                      <a:pt x="8" y="8"/>
                      <a:pt x="7" y="10"/>
                      <a:pt x="8" y="9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9" y="5"/>
                      <a:pt x="7" y="8"/>
                      <a:pt x="9" y="5"/>
                    </a:cubicBezTo>
                    <a:cubicBezTo>
                      <a:pt x="10" y="2"/>
                      <a:pt x="10" y="2"/>
                      <a:pt x="10" y="2"/>
                    </a:cubicBezTo>
                    <a:cubicBezTo>
                      <a:pt x="8" y="6"/>
                      <a:pt x="8" y="4"/>
                      <a:pt x="7" y="5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6" y="6"/>
                      <a:pt x="8" y="4"/>
                      <a:pt x="4" y="11"/>
                    </a:cubicBezTo>
                    <a:cubicBezTo>
                      <a:pt x="8" y="2"/>
                      <a:pt x="3" y="14"/>
                      <a:pt x="4" y="11"/>
                    </a:cubicBezTo>
                    <a:cubicBezTo>
                      <a:pt x="5" y="7"/>
                      <a:pt x="5" y="9"/>
                      <a:pt x="7" y="5"/>
                    </a:cubicBezTo>
                    <a:cubicBezTo>
                      <a:pt x="5" y="9"/>
                      <a:pt x="6" y="6"/>
                      <a:pt x="5" y="7"/>
                    </a:cubicBezTo>
                    <a:cubicBezTo>
                      <a:pt x="7" y="3"/>
                      <a:pt x="5" y="7"/>
                      <a:pt x="7" y="2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4" y="7"/>
                      <a:pt x="4" y="7"/>
                      <a:pt x="4" y="8"/>
                    </a:cubicBezTo>
                    <a:cubicBezTo>
                      <a:pt x="4" y="8"/>
                      <a:pt x="1" y="15"/>
                      <a:pt x="1" y="17"/>
                    </a:cubicBezTo>
                    <a:cubicBezTo>
                      <a:pt x="2" y="15"/>
                      <a:pt x="3" y="13"/>
                      <a:pt x="3" y="16"/>
                    </a:cubicBezTo>
                    <a:cubicBezTo>
                      <a:pt x="5" y="10"/>
                      <a:pt x="3" y="16"/>
                      <a:pt x="5" y="11"/>
                    </a:cubicBezTo>
                    <a:cubicBezTo>
                      <a:pt x="3" y="17"/>
                      <a:pt x="3" y="17"/>
                      <a:pt x="3" y="17"/>
                    </a:cubicBezTo>
                    <a:cubicBezTo>
                      <a:pt x="4" y="16"/>
                      <a:pt x="4" y="13"/>
                      <a:pt x="5" y="11"/>
                    </a:cubicBezTo>
                    <a:cubicBezTo>
                      <a:pt x="6" y="11"/>
                      <a:pt x="4" y="14"/>
                      <a:pt x="4" y="16"/>
                    </a:cubicBezTo>
                    <a:cubicBezTo>
                      <a:pt x="4" y="17"/>
                      <a:pt x="4" y="15"/>
                      <a:pt x="6" y="12"/>
                    </a:cubicBezTo>
                    <a:cubicBezTo>
                      <a:pt x="3" y="18"/>
                      <a:pt x="3" y="18"/>
                      <a:pt x="3" y="18"/>
                    </a:cubicBezTo>
                    <a:cubicBezTo>
                      <a:pt x="4" y="16"/>
                      <a:pt x="4" y="16"/>
                      <a:pt x="4" y="16"/>
                    </a:cubicBezTo>
                    <a:cubicBezTo>
                      <a:pt x="11" y="0"/>
                      <a:pt x="6" y="13"/>
                      <a:pt x="7" y="9"/>
                    </a:cubicBezTo>
                    <a:cubicBezTo>
                      <a:pt x="6" y="10"/>
                      <a:pt x="5" y="10"/>
                      <a:pt x="5" y="8"/>
                    </a:cubicBezTo>
                    <a:cubicBezTo>
                      <a:pt x="4" y="12"/>
                      <a:pt x="4" y="12"/>
                      <a:pt x="4" y="12"/>
                    </a:cubicBezTo>
                    <a:cubicBezTo>
                      <a:pt x="5" y="10"/>
                      <a:pt x="1" y="22"/>
                      <a:pt x="3" y="12"/>
                    </a:cubicBezTo>
                    <a:cubicBezTo>
                      <a:pt x="2" y="16"/>
                      <a:pt x="2" y="16"/>
                      <a:pt x="2" y="16"/>
                    </a:cubicBezTo>
                    <a:cubicBezTo>
                      <a:pt x="3" y="14"/>
                      <a:pt x="4" y="10"/>
                      <a:pt x="5" y="7"/>
                    </a:cubicBezTo>
                    <a:cubicBezTo>
                      <a:pt x="4" y="8"/>
                      <a:pt x="4" y="7"/>
                      <a:pt x="4" y="8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3" y="14"/>
                      <a:pt x="3" y="11"/>
                      <a:pt x="4" y="8"/>
                    </a:cubicBezTo>
                    <a:cubicBezTo>
                      <a:pt x="2" y="12"/>
                      <a:pt x="2" y="16"/>
                      <a:pt x="1" y="19"/>
                    </a:cubicBezTo>
                    <a:cubicBezTo>
                      <a:pt x="4" y="11"/>
                      <a:pt x="0" y="27"/>
                      <a:pt x="1" y="24"/>
                    </a:cubicBezTo>
                    <a:lnTo>
                      <a:pt x="3" y="18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86" name="Freeform 1789">
                <a:extLst>
                  <a:ext uri="{FF2B5EF4-FFF2-40B4-BE49-F238E27FC236}">
                    <a16:creationId xmlns:a16="http://schemas.microsoft.com/office/drawing/2014/main" xmlns="" id="{B0BBE3BD-4D44-D84D-A1C8-EBC478D8C6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71" y="3161"/>
                <a:ext cx="0" cy="1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87" name="Freeform 1790">
                <a:extLst>
                  <a:ext uri="{FF2B5EF4-FFF2-40B4-BE49-F238E27FC236}">
                    <a16:creationId xmlns:a16="http://schemas.microsoft.com/office/drawing/2014/main" xmlns="" id="{3EF3094F-4639-6E4F-8C6F-FCF860C17E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69" y="3163"/>
                <a:ext cx="1" cy="1"/>
              </a:xfrm>
              <a:custGeom>
                <a:avLst/>
                <a:gdLst>
                  <a:gd name="T0" fmla="*/ 1 w 1"/>
                  <a:gd name="T1" fmla="*/ 0 h 1"/>
                  <a:gd name="T2" fmla="*/ 1 w 1"/>
                  <a:gd name="T3" fmla="*/ 0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0" y="1"/>
                      <a:pt x="1" y="0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88" name="Rectangle 1791">
                <a:extLst>
                  <a:ext uri="{FF2B5EF4-FFF2-40B4-BE49-F238E27FC236}">
                    <a16:creationId xmlns:a16="http://schemas.microsoft.com/office/drawing/2014/main" xmlns="" id="{F7E2FDA3-32E3-7F4D-84D6-6F085B287B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70" y="3163"/>
                <a:ext cx="1" cy="1"/>
              </a:xfrm>
              <a:prstGeom prst="rect">
                <a:avLst/>
              </a:pr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89" name="Freeform 1792">
                <a:extLst>
                  <a:ext uri="{FF2B5EF4-FFF2-40B4-BE49-F238E27FC236}">
                    <a16:creationId xmlns:a16="http://schemas.microsoft.com/office/drawing/2014/main" xmlns="" id="{C6166BC7-BD66-1845-B9FC-85C6D67CFC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67" y="3171"/>
                <a:ext cx="0" cy="2"/>
              </a:xfrm>
              <a:custGeom>
                <a:avLst/>
                <a:gdLst>
                  <a:gd name="T0" fmla="*/ 1 h 2"/>
                  <a:gd name="T1" fmla="*/ 2 h 2"/>
                  <a:gd name="T2" fmla="*/ 0 h 2"/>
                  <a:gd name="T3" fmla="*/ 1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1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90" name="Freeform 1793">
                <a:extLst>
                  <a:ext uri="{FF2B5EF4-FFF2-40B4-BE49-F238E27FC236}">
                    <a16:creationId xmlns:a16="http://schemas.microsoft.com/office/drawing/2014/main" xmlns="" id="{C1989BFA-82EA-CC48-863F-7DA6495244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69" y="3158"/>
                <a:ext cx="1" cy="2"/>
              </a:xfrm>
              <a:custGeom>
                <a:avLst/>
                <a:gdLst>
                  <a:gd name="T0" fmla="*/ 1 w 1"/>
                  <a:gd name="T1" fmla="*/ 0 h 2"/>
                  <a:gd name="T2" fmla="*/ 0 w 1"/>
                  <a:gd name="T3" fmla="*/ 2 h 2"/>
                  <a:gd name="T4" fmla="*/ 1 w 1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lnTo>
                      <a:pt x="0" y="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91" name="Freeform 1794">
                <a:extLst>
                  <a:ext uri="{FF2B5EF4-FFF2-40B4-BE49-F238E27FC236}">
                    <a16:creationId xmlns:a16="http://schemas.microsoft.com/office/drawing/2014/main" xmlns="" id="{26BE8F52-6C37-474C-A760-CDDFBE54F4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67" y="315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92" name="Freeform 1795">
                <a:extLst>
                  <a:ext uri="{FF2B5EF4-FFF2-40B4-BE49-F238E27FC236}">
                    <a16:creationId xmlns:a16="http://schemas.microsoft.com/office/drawing/2014/main" xmlns="" id="{5375A172-1B93-4C47-AD00-587AE4AEDB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55" y="3151"/>
                <a:ext cx="17" cy="28"/>
              </a:xfrm>
              <a:custGeom>
                <a:avLst/>
                <a:gdLst>
                  <a:gd name="T0" fmla="*/ 2 w 19"/>
                  <a:gd name="T1" fmla="*/ 14 h 31"/>
                  <a:gd name="T2" fmla="*/ 1 w 19"/>
                  <a:gd name="T3" fmla="*/ 20 h 31"/>
                  <a:gd name="T4" fmla="*/ 1 w 19"/>
                  <a:gd name="T5" fmla="*/ 24 h 31"/>
                  <a:gd name="T6" fmla="*/ 2 w 19"/>
                  <a:gd name="T7" fmla="*/ 20 h 31"/>
                  <a:gd name="T8" fmla="*/ 4 w 19"/>
                  <a:gd name="T9" fmla="*/ 20 h 31"/>
                  <a:gd name="T10" fmla="*/ 4 w 19"/>
                  <a:gd name="T11" fmla="*/ 22 h 31"/>
                  <a:gd name="T12" fmla="*/ 7 w 19"/>
                  <a:gd name="T13" fmla="*/ 16 h 31"/>
                  <a:gd name="T14" fmla="*/ 7 w 19"/>
                  <a:gd name="T15" fmla="*/ 18 h 31"/>
                  <a:gd name="T16" fmla="*/ 7 w 19"/>
                  <a:gd name="T17" fmla="*/ 20 h 31"/>
                  <a:gd name="T18" fmla="*/ 9 w 19"/>
                  <a:gd name="T19" fmla="*/ 10 h 31"/>
                  <a:gd name="T20" fmla="*/ 10 w 19"/>
                  <a:gd name="T21" fmla="*/ 10 h 31"/>
                  <a:gd name="T22" fmla="*/ 10 w 19"/>
                  <a:gd name="T23" fmla="*/ 15 h 31"/>
                  <a:gd name="T24" fmla="*/ 11 w 19"/>
                  <a:gd name="T25" fmla="*/ 15 h 31"/>
                  <a:gd name="T26" fmla="*/ 11 w 19"/>
                  <a:gd name="T27" fmla="*/ 17 h 31"/>
                  <a:gd name="T28" fmla="*/ 12 w 19"/>
                  <a:gd name="T29" fmla="*/ 15 h 31"/>
                  <a:gd name="T30" fmla="*/ 14 w 19"/>
                  <a:gd name="T31" fmla="*/ 11 h 31"/>
                  <a:gd name="T32" fmla="*/ 13 w 19"/>
                  <a:gd name="T33" fmla="*/ 15 h 31"/>
                  <a:gd name="T34" fmla="*/ 14 w 19"/>
                  <a:gd name="T35" fmla="*/ 14 h 31"/>
                  <a:gd name="T36" fmla="*/ 15 w 19"/>
                  <a:gd name="T37" fmla="*/ 16 h 31"/>
                  <a:gd name="T38" fmla="*/ 15 w 19"/>
                  <a:gd name="T39" fmla="*/ 14 h 31"/>
                  <a:gd name="T40" fmla="*/ 14 w 19"/>
                  <a:gd name="T41" fmla="*/ 17 h 31"/>
                  <a:gd name="T42" fmla="*/ 17 w 19"/>
                  <a:gd name="T43" fmla="*/ 6 h 31"/>
                  <a:gd name="T44" fmla="*/ 17 w 19"/>
                  <a:gd name="T45" fmla="*/ 5 h 31"/>
                  <a:gd name="T46" fmla="*/ 16 w 19"/>
                  <a:gd name="T47" fmla="*/ 6 h 31"/>
                  <a:gd name="T48" fmla="*/ 16 w 19"/>
                  <a:gd name="T49" fmla="*/ 4 h 31"/>
                  <a:gd name="T50" fmla="*/ 15 w 19"/>
                  <a:gd name="T51" fmla="*/ 3 h 31"/>
                  <a:gd name="T52" fmla="*/ 13 w 19"/>
                  <a:gd name="T53" fmla="*/ 6 h 31"/>
                  <a:gd name="T54" fmla="*/ 14 w 19"/>
                  <a:gd name="T55" fmla="*/ 5 h 31"/>
                  <a:gd name="T56" fmla="*/ 13 w 19"/>
                  <a:gd name="T57" fmla="*/ 4 h 31"/>
                  <a:gd name="T58" fmla="*/ 12 w 19"/>
                  <a:gd name="T59" fmla="*/ 6 h 31"/>
                  <a:gd name="T60" fmla="*/ 11 w 19"/>
                  <a:gd name="T61" fmla="*/ 8 h 31"/>
                  <a:gd name="T62" fmla="*/ 12 w 19"/>
                  <a:gd name="T63" fmla="*/ 3 h 31"/>
                  <a:gd name="T64" fmla="*/ 11 w 19"/>
                  <a:gd name="T65" fmla="*/ 3 h 31"/>
                  <a:gd name="T66" fmla="*/ 10 w 19"/>
                  <a:gd name="T67" fmla="*/ 8 h 31"/>
                  <a:gd name="T68" fmla="*/ 8 w 19"/>
                  <a:gd name="T69" fmla="*/ 10 h 31"/>
                  <a:gd name="T70" fmla="*/ 7 w 19"/>
                  <a:gd name="T71" fmla="*/ 12 h 31"/>
                  <a:gd name="T72" fmla="*/ 6 w 19"/>
                  <a:gd name="T73" fmla="*/ 11 h 31"/>
                  <a:gd name="T74" fmla="*/ 5 w 19"/>
                  <a:gd name="T75" fmla="*/ 12 h 31"/>
                  <a:gd name="T76" fmla="*/ 4 w 19"/>
                  <a:gd name="T77" fmla="*/ 18 h 31"/>
                  <a:gd name="T78" fmla="*/ 5 w 19"/>
                  <a:gd name="T79" fmla="*/ 8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9" h="31">
                    <a:moveTo>
                      <a:pt x="4" y="8"/>
                    </a:moveTo>
                    <a:cubicBezTo>
                      <a:pt x="4" y="9"/>
                      <a:pt x="3" y="10"/>
                      <a:pt x="2" y="14"/>
                    </a:cubicBezTo>
                    <a:cubicBezTo>
                      <a:pt x="3" y="12"/>
                      <a:pt x="3" y="12"/>
                      <a:pt x="3" y="12"/>
                    </a:cubicBezTo>
                    <a:cubicBezTo>
                      <a:pt x="2" y="13"/>
                      <a:pt x="1" y="16"/>
                      <a:pt x="1" y="20"/>
                    </a:cubicBezTo>
                    <a:cubicBezTo>
                      <a:pt x="1" y="18"/>
                      <a:pt x="1" y="18"/>
                      <a:pt x="1" y="18"/>
                    </a:cubicBezTo>
                    <a:cubicBezTo>
                      <a:pt x="2" y="15"/>
                      <a:pt x="1" y="22"/>
                      <a:pt x="1" y="24"/>
                    </a:cubicBezTo>
                    <a:cubicBezTo>
                      <a:pt x="1" y="23"/>
                      <a:pt x="3" y="14"/>
                      <a:pt x="3" y="16"/>
                    </a:cubicBezTo>
                    <a:cubicBezTo>
                      <a:pt x="3" y="16"/>
                      <a:pt x="2" y="18"/>
                      <a:pt x="2" y="20"/>
                    </a:cubicBezTo>
                    <a:cubicBezTo>
                      <a:pt x="2" y="21"/>
                      <a:pt x="4" y="14"/>
                      <a:pt x="4" y="13"/>
                    </a:cubicBezTo>
                    <a:cubicBezTo>
                      <a:pt x="0" y="31"/>
                      <a:pt x="5" y="9"/>
                      <a:pt x="4" y="20"/>
                    </a:cubicBezTo>
                    <a:cubicBezTo>
                      <a:pt x="4" y="19"/>
                      <a:pt x="4" y="20"/>
                      <a:pt x="5" y="17"/>
                    </a:cubicBezTo>
                    <a:cubicBezTo>
                      <a:pt x="4" y="21"/>
                      <a:pt x="5" y="17"/>
                      <a:pt x="4" y="22"/>
                    </a:cubicBezTo>
                    <a:cubicBezTo>
                      <a:pt x="6" y="12"/>
                      <a:pt x="4" y="27"/>
                      <a:pt x="7" y="14"/>
                    </a:cubicBezTo>
                    <a:cubicBezTo>
                      <a:pt x="6" y="18"/>
                      <a:pt x="7" y="13"/>
                      <a:pt x="7" y="16"/>
                    </a:cubicBezTo>
                    <a:cubicBezTo>
                      <a:pt x="6" y="18"/>
                      <a:pt x="6" y="18"/>
                      <a:pt x="6" y="18"/>
                    </a:cubicBezTo>
                    <a:cubicBezTo>
                      <a:pt x="6" y="21"/>
                      <a:pt x="8" y="13"/>
                      <a:pt x="7" y="18"/>
                    </a:cubicBezTo>
                    <a:cubicBezTo>
                      <a:pt x="7" y="19"/>
                      <a:pt x="7" y="15"/>
                      <a:pt x="8" y="12"/>
                    </a:cubicBezTo>
                    <a:cubicBezTo>
                      <a:pt x="8" y="13"/>
                      <a:pt x="8" y="15"/>
                      <a:pt x="7" y="20"/>
                    </a:cubicBezTo>
                    <a:cubicBezTo>
                      <a:pt x="8" y="14"/>
                      <a:pt x="8" y="17"/>
                      <a:pt x="9" y="14"/>
                    </a:cubicBezTo>
                    <a:cubicBezTo>
                      <a:pt x="9" y="14"/>
                      <a:pt x="9" y="12"/>
                      <a:pt x="9" y="10"/>
                    </a:cubicBezTo>
                    <a:cubicBezTo>
                      <a:pt x="10" y="11"/>
                      <a:pt x="11" y="6"/>
                      <a:pt x="12" y="5"/>
                    </a:cubicBezTo>
                    <a:cubicBezTo>
                      <a:pt x="10" y="12"/>
                      <a:pt x="11" y="5"/>
                      <a:pt x="10" y="10"/>
                    </a:cubicBezTo>
                    <a:cubicBezTo>
                      <a:pt x="9" y="13"/>
                      <a:pt x="9" y="13"/>
                      <a:pt x="8" y="18"/>
                    </a:cubicBezTo>
                    <a:cubicBezTo>
                      <a:pt x="8" y="18"/>
                      <a:pt x="9" y="17"/>
                      <a:pt x="10" y="15"/>
                    </a:cubicBezTo>
                    <a:cubicBezTo>
                      <a:pt x="10" y="15"/>
                      <a:pt x="9" y="18"/>
                      <a:pt x="9" y="18"/>
                    </a:cubicBezTo>
                    <a:cubicBezTo>
                      <a:pt x="9" y="21"/>
                      <a:pt x="11" y="12"/>
                      <a:pt x="11" y="15"/>
                    </a:cubicBezTo>
                    <a:cubicBezTo>
                      <a:pt x="10" y="18"/>
                      <a:pt x="10" y="18"/>
                      <a:pt x="10" y="18"/>
                    </a:cubicBezTo>
                    <a:cubicBezTo>
                      <a:pt x="11" y="14"/>
                      <a:pt x="10" y="19"/>
                      <a:pt x="11" y="17"/>
                    </a:cubicBezTo>
                    <a:cubicBezTo>
                      <a:pt x="11" y="15"/>
                      <a:pt x="12" y="14"/>
                      <a:pt x="12" y="13"/>
                    </a:cubicBezTo>
                    <a:cubicBezTo>
                      <a:pt x="10" y="21"/>
                      <a:pt x="14" y="8"/>
                      <a:pt x="12" y="15"/>
                    </a:cubicBezTo>
                    <a:cubicBezTo>
                      <a:pt x="14" y="9"/>
                      <a:pt x="15" y="6"/>
                      <a:pt x="15" y="6"/>
                    </a:cubicBezTo>
                    <a:cubicBezTo>
                      <a:pt x="14" y="11"/>
                      <a:pt x="14" y="11"/>
                      <a:pt x="14" y="11"/>
                    </a:cubicBezTo>
                    <a:cubicBezTo>
                      <a:pt x="15" y="8"/>
                      <a:pt x="12" y="17"/>
                      <a:pt x="11" y="19"/>
                    </a:cubicBezTo>
                    <a:cubicBezTo>
                      <a:pt x="12" y="16"/>
                      <a:pt x="12" y="19"/>
                      <a:pt x="13" y="15"/>
                    </a:cubicBezTo>
                    <a:cubicBezTo>
                      <a:pt x="12" y="20"/>
                      <a:pt x="12" y="20"/>
                      <a:pt x="12" y="20"/>
                    </a:cubicBezTo>
                    <a:cubicBezTo>
                      <a:pt x="12" y="20"/>
                      <a:pt x="15" y="10"/>
                      <a:pt x="14" y="14"/>
                    </a:cubicBezTo>
                    <a:cubicBezTo>
                      <a:pt x="13" y="17"/>
                      <a:pt x="13" y="17"/>
                      <a:pt x="13" y="17"/>
                    </a:cubicBezTo>
                    <a:cubicBezTo>
                      <a:pt x="14" y="17"/>
                      <a:pt x="12" y="23"/>
                      <a:pt x="15" y="16"/>
                    </a:cubicBezTo>
                    <a:cubicBezTo>
                      <a:pt x="16" y="14"/>
                      <a:pt x="18" y="8"/>
                      <a:pt x="19" y="6"/>
                    </a:cubicBezTo>
                    <a:cubicBezTo>
                      <a:pt x="17" y="8"/>
                      <a:pt x="16" y="12"/>
                      <a:pt x="15" y="14"/>
                    </a:cubicBezTo>
                    <a:cubicBezTo>
                      <a:pt x="16" y="10"/>
                      <a:pt x="16" y="10"/>
                      <a:pt x="16" y="10"/>
                    </a:cubicBezTo>
                    <a:cubicBezTo>
                      <a:pt x="15" y="13"/>
                      <a:pt x="14" y="15"/>
                      <a:pt x="14" y="17"/>
                    </a:cubicBezTo>
                    <a:cubicBezTo>
                      <a:pt x="13" y="20"/>
                      <a:pt x="15" y="13"/>
                      <a:pt x="14" y="16"/>
                    </a:cubicBezTo>
                    <a:cubicBezTo>
                      <a:pt x="15" y="11"/>
                      <a:pt x="16" y="10"/>
                      <a:pt x="17" y="6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7" y="6"/>
                      <a:pt x="16" y="7"/>
                      <a:pt x="17" y="5"/>
                    </a:cubicBezTo>
                    <a:cubicBezTo>
                      <a:pt x="15" y="11"/>
                      <a:pt x="17" y="2"/>
                      <a:pt x="16" y="5"/>
                    </a:cubicBezTo>
                    <a:cubicBezTo>
                      <a:pt x="16" y="6"/>
                      <a:pt x="16" y="6"/>
                      <a:pt x="16" y="6"/>
                    </a:cubicBezTo>
                    <a:cubicBezTo>
                      <a:pt x="15" y="9"/>
                      <a:pt x="15" y="8"/>
                      <a:pt x="15" y="9"/>
                    </a:cubicBezTo>
                    <a:cubicBezTo>
                      <a:pt x="16" y="5"/>
                      <a:pt x="16" y="5"/>
                      <a:pt x="16" y="4"/>
                    </a:cubicBezTo>
                    <a:cubicBezTo>
                      <a:pt x="15" y="6"/>
                      <a:pt x="14" y="11"/>
                      <a:pt x="13" y="11"/>
                    </a:cubicBezTo>
                    <a:cubicBezTo>
                      <a:pt x="15" y="5"/>
                      <a:pt x="14" y="8"/>
                      <a:pt x="15" y="3"/>
                    </a:cubicBezTo>
                    <a:cubicBezTo>
                      <a:pt x="13" y="9"/>
                      <a:pt x="14" y="5"/>
                      <a:pt x="13" y="8"/>
                    </a:cubicBezTo>
                    <a:cubicBezTo>
                      <a:pt x="13" y="9"/>
                      <a:pt x="13" y="9"/>
                      <a:pt x="13" y="6"/>
                    </a:cubicBezTo>
                    <a:cubicBezTo>
                      <a:pt x="14" y="5"/>
                      <a:pt x="14" y="5"/>
                      <a:pt x="14" y="5"/>
                    </a:cubicBezTo>
                    <a:cubicBezTo>
                      <a:pt x="14" y="5"/>
                      <a:pt x="14" y="5"/>
                      <a:pt x="14" y="5"/>
                    </a:cubicBezTo>
                    <a:cubicBezTo>
                      <a:pt x="14" y="3"/>
                      <a:pt x="14" y="3"/>
                      <a:pt x="14" y="3"/>
                    </a:cubicBezTo>
                    <a:cubicBezTo>
                      <a:pt x="14" y="3"/>
                      <a:pt x="13" y="7"/>
                      <a:pt x="13" y="4"/>
                    </a:cubicBezTo>
                    <a:cubicBezTo>
                      <a:pt x="14" y="3"/>
                      <a:pt x="14" y="3"/>
                      <a:pt x="14" y="3"/>
                    </a:cubicBezTo>
                    <a:cubicBezTo>
                      <a:pt x="14" y="2"/>
                      <a:pt x="11" y="11"/>
                      <a:pt x="12" y="6"/>
                    </a:cubicBezTo>
                    <a:cubicBezTo>
                      <a:pt x="12" y="8"/>
                      <a:pt x="11" y="8"/>
                      <a:pt x="10" y="14"/>
                    </a:cubicBezTo>
                    <a:cubicBezTo>
                      <a:pt x="10" y="12"/>
                      <a:pt x="12" y="7"/>
                      <a:pt x="11" y="8"/>
                    </a:cubicBezTo>
                    <a:cubicBezTo>
                      <a:pt x="10" y="13"/>
                      <a:pt x="11" y="6"/>
                      <a:pt x="10" y="9"/>
                    </a:cubicBezTo>
                    <a:cubicBezTo>
                      <a:pt x="12" y="4"/>
                      <a:pt x="11" y="8"/>
                      <a:pt x="12" y="3"/>
                    </a:cubicBezTo>
                    <a:cubicBezTo>
                      <a:pt x="12" y="1"/>
                      <a:pt x="11" y="8"/>
                      <a:pt x="11" y="7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1" y="5"/>
                      <a:pt x="10" y="9"/>
                      <a:pt x="11" y="4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6"/>
                      <a:pt x="10" y="7"/>
                      <a:pt x="10" y="3"/>
                    </a:cubicBezTo>
                    <a:cubicBezTo>
                      <a:pt x="8" y="10"/>
                      <a:pt x="8" y="10"/>
                      <a:pt x="8" y="10"/>
                    </a:cubicBezTo>
                    <a:cubicBezTo>
                      <a:pt x="10" y="3"/>
                      <a:pt x="8" y="9"/>
                      <a:pt x="6" y="15"/>
                    </a:cubicBezTo>
                    <a:cubicBezTo>
                      <a:pt x="6" y="15"/>
                      <a:pt x="6" y="13"/>
                      <a:pt x="7" y="12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7" y="9"/>
                      <a:pt x="8" y="5"/>
                      <a:pt x="6" y="11"/>
                    </a:cubicBezTo>
                    <a:cubicBezTo>
                      <a:pt x="6" y="12"/>
                      <a:pt x="7" y="7"/>
                      <a:pt x="7" y="6"/>
                    </a:cubicBezTo>
                    <a:cubicBezTo>
                      <a:pt x="5" y="14"/>
                      <a:pt x="7" y="0"/>
                      <a:pt x="5" y="12"/>
                    </a:cubicBezTo>
                    <a:cubicBezTo>
                      <a:pt x="5" y="12"/>
                      <a:pt x="5" y="14"/>
                      <a:pt x="5" y="14"/>
                    </a:cubicBezTo>
                    <a:cubicBezTo>
                      <a:pt x="5" y="15"/>
                      <a:pt x="4" y="18"/>
                      <a:pt x="4" y="18"/>
                    </a:cubicBezTo>
                    <a:cubicBezTo>
                      <a:pt x="4" y="18"/>
                      <a:pt x="5" y="14"/>
                      <a:pt x="4" y="16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6" y="1"/>
                      <a:pt x="2" y="18"/>
                      <a:pt x="4" y="8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93" name="Freeform 1796">
                <a:extLst>
                  <a:ext uri="{FF2B5EF4-FFF2-40B4-BE49-F238E27FC236}">
                    <a16:creationId xmlns:a16="http://schemas.microsoft.com/office/drawing/2014/main" xmlns="" id="{2B8AC758-DF6A-EF45-B63D-7763B24814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62" y="3156"/>
                <a:ext cx="0" cy="4"/>
              </a:xfrm>
              <a:custGeom>
                <a:avLst/>
                <a:gdLst>
                  <a:gd name="T0" fmla="*/ 4 h 4"/>
                  <a:gd name="T1" fmla="*/ 0 h 4"/>
                  <a:gd name="T2" fmla="*/ 3 h 4"/>
                  <a:gd name="T3" fmla="*/ 4 h 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4">
                    <a:moveTo>
                      <a:pt x="0" y="4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0" y="2"/>
                      <a:pt x="0" y="4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94" name="Freeform 1797">
                <a:extLst>
                  <a:ext uri="{FF2B5EF4-FFF2-40B4-BE49-F238E27FC236}">
                    <a16:creationId xmlns:a16="http://schemas.microsoft.com/office/drawing/2014/main" xmlns="" id="{4BC071AA-2ED2-0E4C-B342-F183CB2B3B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61" y="3159"/>
                <a:ext cx="1" cy="1"/>
              </a:xfrm>
              <a:custGeom>
                <a:avLst/>
                <a:gdLst>
                  <a:gd name="T0" fmla="*/ 1 w 1"/>
                  <a:gd name="T1" fmla="*/ 0 h 2"/>
                  <a:gd name="T2" fmla="*/ 0 w 1"/>
                  <a:gd name="T3" fmla="*/ 1 h 2"/>
                  <a:gd name="T4" fmla="*/ 1 w 1"/>
                  <a:gd name="T5" fmla="*/ 1 h 2"/>
                  <a:gd name="T6" fmla="*/ 1 w 1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2"/>
                      <a:pt x="0" y="1"/>
                      <a:pt x="1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95" name="Freeform 1798">
                <a:extLst>
                  <a:ext uri="{FF2B5EF4-FFF2-40B4-BE49-F238E27FC236}">
                    <a16:creationId xmlns:a16="http://schemas.microsoft.com/office/drawing/2014/main" xmlns="" id="{9C702C90-93D8-5A44-9C97-C8E7D526C6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57" y="3159"/>
                <a:ext cx="0" cy="1"/>
              </a:xfrm>
              <a:custGeom>
                <a:avLst/>
                <a:gdLst>
                  <a:gd name="T0" fmla="*/ 1 h 2"/>
                  <a:gd name="T1" fmla="*/ 1 h 2"/>
                  <a:gd name="T2" fmla="*/ 1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1"/>
                    </a:moveTo>
                    <a:cubicBezTo>
                      <a:pt x="0" y="0"/>
                      <a:pt x="0" y="0"/>
                      <a:pt x="0" y="1"/>
                    </a:cubicBezTo>
                    <a:cubicBezTo>
                      <a:pt x="0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96" name="Freeform 1799">
                <a:extLst>
                  <a:ext uri="{FF2B5EF4-FFF2-40B4-BE49-F238E27FC236}">
                    <a16:creationId xmlns:a16="http://schemas.microsoft.com/office/drawing/2014/main" xmlns="" id="{48109D00-8453-4245-AEE5-1380254426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56" y="3161"/>
                <a:ext cx="0" cy="1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lnTo>
                      <a:pt x="0" y="1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97" name="Freeform 1800">
                <a:extLst>
                  <a:ext uri="{FF2B5EF4-FFF2-40B4-BE49-F238E27FC236}">
                    <a16:creationId xmlns:a16="http://schemas.microsoft.com/office/drawing/2014/main" xmlns="" id="{B4D43C46-8437-0243-9630-D61F8E9122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48" y="3157"/>
                <a:ext cx="8" cy="22"/>
              </a:xfrm>
              <a:custGeom>
                <a:avLst/>
                <a:gdLst>
                  <a:gd name="T0" fmla="*/ 3 w 9"/>
                  <a:gd name="T1" fmla="*/ 11 h 25"/>
                  <a:gd name="T2" fmla="*/ 2 w 9"/>
                  <a:gd name="T3" fmla="*/ 15 h 25"/>
                  <a:gd name="T4" fmla="*/ 2 w 9"/>
                  <a:gd name="T5" fmla="*/ 11 h 25"/>
                  <a:gd name="T6" fmla="*/ 0 w 9"/>
                  <a:gd name="T7" fmla="*/ 19 h 25"/>
                  <a:gd name="T8" fmla="*/ 4 w 9"/>
                  <a:gd name="T9" fmla="*/ 15 h 25"/>
                  <a:gd name="T10" fmla="*/ 3 w 9"/>
                  <a:gd name="T11" fmla="*/ 18 h 25"/>
                  <a:gd name="T12" fmla="*/ 5 w 9"/>
                  <a:gd name="T13" fmla="*/ 13 h 25"/>
                  <a:gd name="T14" fmla="*/ 4 w 9"/>
                  <a:gd name="T15" fmla="*/ 19 h 25"/>
                  <a:gd name="T16" fmla="*/ 6 w 9"/>
                  <a:gd name="T17" fmla="*/ 17 h 25"/>
                  <a:gd name="T18" fmla="*/ 6 w 9"/>
                  <a:gd name="T19" fmla="*/ 14 h 25"/>
                  <a:gd name="T20" fmla="*/ 6 w 9"/>
                  <a:gd name="T21" fmla="*/ 15 h 25"/>
                  <a:gd name="T22" fmla="*/ 6 w 9"/>
                  <a:gd name="T23" fmla="*/ 14 h 25"/>
                  <a:gd name="T24" fmla="*/ 7 w 9"/>
                  <a:gd name="T25" fmla="*/ 14 h 25"/>
                  <a:gd name="T26" fmla="*/ 6 w 9"/>
                  <a:gd name="T27" fmla="*/ 15 h 25"/>
                  <a:gd name="T28" fmla="*/ 7 w 9"/>
                  <a:gd name="T29" fmla="*/ 13 h 25"/>
                  <a:gd name="T30" fmla="*/ 6 w 9"/>
                  <a:gd name="T31" fmla="*/ 17 h 25"/>
                  <a:gd name="T32" fmla="*/ 8 w 9"/>
                  <a:gd name="T33" fmla="*/ 11 h 25"/>
                  <a:gd name="T34" fmla="*/ 9 w 9"/>
                  <a:gd name="T35" fmla="*/ 7 h 25"/>
                  <a:gd name="T36" fmla="*/ 8 w 9"/>
                  <a:gd name="T37" fmla="*/ 10 h 25"/>
                  <a:gd name="T38" fmla="*/ 8 w 9"/>
                  <a:gd name="T39" fmla="*/ 10 h 25"/>
                  <a:gd name="T40" fmla="*/ 7 w 9"/>
                  <a:gd name="T41" fmla="*/ 12 h 25"/>
                  <a:gd name="T42" fmla="*/ 8 w 9"/>
                  <a:gd name="T43" fmla="*/ 7 h 25"/>
                  <a:gd name="T44" fmla="*/ 8 w 9"/>
                  <a:gd name="T45" fmla="*/ 3 h 25"/>
                  <a:gd name="T46" fmla="*/ 8 w 9"/>
                  <a:gd name="T47" fmla="*/ 3 h 25"/>
                  <a:gd name="T48" fmla="*/ 7 w 9"/>
                  <a:gd name="T49" fmla="*/ 4 h 25"/>
                  <a:gd name="T50" fmla="*/ 7 w 9"/>
                  <a:gd name="T51" fmla="*/ 7 h 25"/>
                  <a:gd name="T52" fmla="*/ 6 w 9"/>
                  <a:gd name="T53" fmla="*/ 13 h 25"/>
                  <a:gd name="T54" fmla="*/ 6 w 9"/>
                  <a:gd name="T55" fmla="*/ 13 h 25"/>
                  <a:gd name="T56" fmla="*/ 7 w 9"/>
                  <a:gd name="T57" fmla="*/ 8 h 25"/>
                  <a:gd name="T58" fmla="*/ 6 w 9"/>
                  <a:gd name="T59" fmla="*/ 10 h 25"/>
                  <a:gd name="T60" fmla="*/ 7 w 9"/>
                  <a:gd name="T61" fmla="*/ 4 h 25"/>
                  <a:gd name="T62" fmla="*/ 6 w 9"/>
                  <a:gd name="T63" fmla="*/ 10 h 25"/>
                  <a:gd name="T64" fmla="*/ 5 w 9"/>
                  <a:gd name="T65" fmla="*/ 10 h 25"/>
                  <a:gd name="T66" fmla="*/ 5 w 9"/>
                  <a:gd name="T67" fmla="*/ 7 h 25"/>
                  <a:gd name="T68" fmla="*/ 4 w 9"/>
                  <a:gd name="T69" fmla="*/ 11 h 25"/>
                  <a:gd name="T70" fmla="*/ 4 w 9"/>
                  <a:gd name="T71" fmla="*/ 9 h 25"/>
                  <a:gd name="T72" fmla="*/ 3 w 9"/>
                  <a:gd name="T73" fmla="*/ 12 h 25"/>
                  <a:gd name="T74" fmla="*/ 3 w 9"/>
                  <a:gd name="T75" fmla="*/ 11 h 25"/>
                  <a:gd name="T76" fmla="*/ 3 w 9"/>
                  <a:gd name="T77" fmla="*/ 11 h 25"/>
                  <a:gd name="T78" fmla="*/ 1 w 9"/>
                  <a:gd name="T79" fmla="*/ 17 h 25"/>
                  <a:gd name="T80" fmla="*/ 3 w 9"/>
                  <a:gd name="T81" fmla="*/ 11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9" h="25">
                    <a:moveTo>
                      <a:pt x="3" y="11"/>
                    </a:moveTo>
                    <a:cubicBezTo>
                      <a:pt x="2" y="15"/>
                      <a:pt x="2" y="15"/>
                      <a:pt x="2" y="15"/>
                    </a:cubicBezTo>
                    <a:cubicBezTo>
                      <a:pt x="2" y="13"/>
                      <a:pt x="1" y="15"/>
                      <a:pt x="2" y="11"/>
                    </a:cubicBezTo>
                    <a:cubicBezTo>
                      <a:pt x="1" y="17"/>
                      <a:pt x="1" y="12"/>
                      <a:pt x="0" y="19"/>
                    </a:cubicBezTo>
                    <a:cubicBezTo>
                      <a:pt x="1" y="17"/>
                      <a:pt x="2" y="22"/>
                      <a:pt x="4" y="15"/>
                    </a:cubicBezTo>
                    <a:cubicBezTo>
                      <a:pt x="3" y="18"/>
                      <a:pt x="3" y="18"/>
                      <a:pt x="3" y="18"/>
                    </a:cubicBezTo>
                    <a:cubicBezTo>
                      <a:pt x="5" y="12"/>
                      <a:pt x="3" y="25"/>
                      <a:pt x="5" y="13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4" y="21"/>
                      <a:pt x="6" y="10"/>
                      <a:pt x="6" y="17"/>
                    </a:cubicBezTo>
                    <a:cubicBezTo>
                      <a:pt x="6" y="14"/>
                      <a:pt x="6" y="14"/>
                      <a:pt x="6" y="14"/>
                    </a:cubicBezTo>
                    <a:cubicBezTo>
                      <a:pt x="6" y="15"/>
                      <a:pt x="6" y="15"/>
                      <a:pt x="6" y="15"/>
                    </a:cubicBezTo>
                    <a:cubicBezTo>
                      <a:pt x="6" y="14"/>
                      <a:pt x="6" y="14"/>
                      <a:pt x="6" y="14"/>
                    </a:cubicBezTo>
                    <a:cubicBezTo>
                      <a:pt x="7" y="12"/>
                      <a:pt x="7" y="12"/>
                      <a:pt x="7" y="14"/>
                    </a:cubicBezTo>
                    <a:cubicBezTo>
                      <a:pt x="6" y="16"/>
                      <a:pt x="6" y="15"/>
                      <a:pt x="6" y="15"/>
                    </a:cubicBezTo>
                    <a:cubicBezTo>
                      <a:pt x="6" y="17"/>
                      <a:pt x="7" y="13"/>
                      <a:pt x="7" y="13"/>
                    </a:cubicBezTo>
                    <a:cubicBezTo>
                      <a:pt x="7" y="15"/>
                      <a:pt x="6" y="16"/>
                      <a:pt x="6" y="17"/>
                    </a:cubicBezTo>
                    <a:cubicBezTo>
                      <a:pt x="7" y="14"/>
                      <a:pt x="6" y="21"/>
                      <a:pt x="8" y="11"/>
                    </a:cubicBezTo>
                    <a:cubicBezTo>
                      <a:pt x="9" y="10"/>
                      <a:pt x="9" y="8"/>
                      <a:pt x="9" y="7"/>
                    </a:cubicBezTo>
                    <a:cubicBezTo>
                      <a:pt x="9" y="4"/>
                      <a:pt x="8" y="8"/>
                      <a:pt x="8" y="10"/>
                    </a:cubicBezTo>
                    <a:cubicBezTo>
                      <a:pt x="8" y="10"/>
                      <a:pt x="8" y="10"/>
                      <a:pt x="8" y="10"/>
                    </a:cubicBezTo>
                    <a:cubicBezTo>
                      <a:pt x="6" y="20"/>
                      <a:pt x="8" y="8"/>
                      <a:pt x="7" y="12"/>
                    </a:cubicBezTo>
                    <a:cubicBezTo>
                      <a:pt x="8" y="9"/>
                      <a:pt x="8" y="9"/>
                      <a:pt x="8" y="7"/>
                    </a:cubicBezTo>
                    <a:cubicBezTo>
                      <a:pt x="9" y="0"/>
                      <a:pt x="7" y="12"/>
                      <a:pt x="8" y="3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8" y="2"/>
                      <a:pt x="8" y="3"/>
                      <a:pt x="7" y="4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7" y="8"/>
                      <a:pt x="6" y="12"/>
                      <a:pt x="6" y="13"/>
                    </a:cubicBezTo>
                    <a:cubicBezTo>
                      <a:pt x="7" y="9"/>
                      <a:pt x="5" y="15"/>
                      <a:pt x="6" y="13"/>
                    </a:cubicBezTo>
                    <a:cubicBezTo>
                      <a:pt x="6" y="10"/>
                      <a:pt x="6" y="10"/>
                      <a:pt x="7" y="8"/>
                    </a:cubicBezTo>
                    <a:cubicBezTo>
                      <a:pt x="6" y="10"/>
                      <a:pt x="6" y="10"/>
                      <a:pt x="6" y="10"/>
                    </a:cubicBezTo>
                    <a:cubicBezTo>
                      <a:pt x="6" y="11"/>
                      <a:pt x="7" y="6"/>
                      <a:pt x="7" y="4"/>
                    </a:cubicBezTo>
                    <a:cubicBezTo>
                      <a:pt x="6" y="7"/>
                      <a:pt x="7" y="6"/>
                      <a:pt x="6" y="10"/>
                    </a:cubicBezTo>
                    <a:cubicBezTo>
                      <a:pt x="6" y="6"/>
                      <a:pt x="5" y="7"/>
                      <a:pt x="5" y="10"/>
                    </a:cubicBezTo>
                    <a:cubicBezTo>
                      <a:pt x="5" y="10"/>
                      <a:pt x="5" y="6"/>
                      <a:pt x="5" y="7"/>
                    </a:cubicBezTo>
                    <a:cubicBezTo>
                      <a:pt x="5" y="6"/>
                      <a:pt x="5" y="8"/>
                      <a:pt x="4" y="11"/>
                    </a:cubicBezTo>
                    <a:cubicBezTo>
                      <a:pt x="4" y="13"/>
                      <a:pt x="4" y="12"/>
                      <a:pt x="4" y="9"/>
                    </a:cubicBezTo>
                    <a:cubicBezTo>
                      <a:pt x="3" y="12"/>
                      <a:pt x="3" y="12"/>
                      <a:pt x="3" y="12"/>
                    </a:cubicBezTo>
                    <a:cubicBezTo>
                      <a:pt x="3" y="17"/>
                      <a:pt x="3" y="8"/>
                      <a:pt x="3" y="11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3" y="12"/>
                      <a:pt x="1" y="19"/>
                      <a:pt x="1" y="17"/>
                    </a:cubicBezTo>
                    <a:cubicBezTo>
                      <a:pt x="2" y="14"/>
                      <a:pt x="2" y="14"/>
                      <a:pt x="3" y="11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98" name="Freeform 1801">
                <a:extLst>
                  <a:ext uri="{FF2B5EF4-FFF2-40B4-BE49-F238E27FC236}">
                    <a16:creationId xmlns:a16="http://schemas.microsoft.com/office/drawing/2014/main" xmlns="" id="{AE1D7828-DDE7-9340-9DBB-4C332BFBBC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48" y="3168"/>
                <a:ext cx="1" cy="8"/>
              </a:xfrm>
              <a:custGeom>
                <a:avLst/>
                <a:gdLst>
                  <a:gd name="T0" fmla="*/ 1 w 1"/>
                  <a:gd name="T1" fmla="*/ 5 h 9"/>
                  <a:gd name="T2" fmla="*/ 1 w 1"/>
                  <a:gd name="T3" fmla="*/ 1 h 9"/>
                  <a:gd name="T4" fmla="*/ 0 w 1"/>
                  <a:gd name="T5" fmla="*/ 8 h 9"/>
                  <a:gd name="T6" fmla="*/ 0 w 1"/>
                  <a:gd name="T7" fmla="*/ 7 h 9"/>
                  <a:gd name="T8" fmla="*/ 1 w 1"/>
                  <a:gd name="T9" fmla="*/ 5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9">
                    <a:moveTo>
                      <a:pt x="1" y="5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0" y="5"/>
                      <a:pt x="0" y="8"/>
                    </a:cubicBezTo>
                    <a:cubicBezTo>
                      <a:pt x="0" y="7"/>
                      <a:pt x="0" y="9"/>
                      <a:pt x="0" y="7"/>
                    </a:cubicBezTo>
                    <a:cubicBezTo>
                      <a:pt x="0" y="6"/>
                      <a:pt x="1" y="5"/>
                      <a:pt x="1" y="5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299" name="Freeform 1802">
                <a:extLst>
                  <a:ext uri="{FF2B5EF4-FFF2-40B4-BE49-F238E27FC236}">
                    <a16:creationId xmlns:a16="http://schemas.microsoft.com/office/drawing/2014/main" xmlns="" id="{90C34754-AA83-2A44-8574-398498AE05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47" y="3165"/>
                <a:ext cx="2" cy="17"/>
              </a:xfrm>
              <a:custGeom>
                <a:avLst/>
                <a:gdLst>
                  <a:gd name="T0" fmla="*/ 0 w 2"/>
                  <a:gd name="T1" fmla="*/ 9 h 19"/>
                  <a:gd name="T2" fmla="*/ 0 w 2"/>
                  <a:gd name="T3" fmla="*/ 12 h 19"/>
                  <a:gd name="T4" fmla="*/ 1 w 2"/>
                  <a:gd name="T5" fmla="*/ 13 h 19"/>
                  <a:gd name="T6" fmla="*/ 1 w 2"/>
                  <a:gd name="T7" fmla="*/ 7 h 19"/>
                  <a:gd name="T8" fmla="*/ 1 w 2"/>
                  <a:gd name="T9" fmla="*/ 11 h 19"/>
                  <a:gd name="T10" fmla="*/ 2 w 2"/>
                  <a:gd name="T11" fmla="*/ 6 h 19"/>
                  <a:gd name="T12" fmla="*/ 1 w 2"/>
                  <a:gd name="T13" fmla="*/ 8 h 19"/>
                  <a:gd name="T14" fmla="*/ 2 w 2"/>
                  <a:gd name="T15" fmla="*/ 6 h 19"/>
                  <a:gd name="T16" fmla="*/ 1 w 2"/>
                  <a:gd name="T17" fmla="*/ 7 h 19"/>
                  <a:gd name="T18" fmla="*/ 2 w 2"/>
                  <a:gd name="T19" fmla="*/ 4 h 19"/>
                  <a:gd name="T20" fmla="*/ 1 w 2"/>
                  <a:gd name="T21" fmla="*/ 10 h 19"/>
                  <a:gd name="T22" fmla="*/ 1 w 2"/>
                  <a:gd name="T23" fmla="*/ 4 h 19"/>
                  <a:gd name="T24" fmla="*/ 1 w 2"/>
                  <a:gd name="T25" fmla="*/ 2 h 19"/>
                  <a:gd name="T26" fmla="*/ 1 w 2"/>
                  <a:gd name="T27" fmla="*/ 4 h 19"/>
                  <a:gd name="T28" fmla="*/ 1 w 2"/>
                  <a:gd name="T29" fmla="*/ 8 h 19"/>
                  <a:gd name="T30" fmla="*/ 1 w 2"/>
                  <a:gd name="T31" fmla="*/ 2 h 19"/>
                  <a:gd name="T32" fmla="*/ 0 w 2"/>
                  <a:gd name="T33" fmla="*/ 5 h 19"/>
                  <a:gd name="T34" fmla="*/ 0 w 2"/>
                  <a:gd name="T35" fmla="*/ 12 h 19"/>
                  <a:gd name="T36" fmla="*/ 0 w 2"/>
                  <a:gd name="T37" fmla="*/ 7 h 19"/>
                  <a:gd name="T38" fmla="*/ 0 w 2"/>
                  <a:gd name="T39" fmla="*/ 5 h 19"/>
                  <a:gd name="T40" fmla="*/ 0 w 2"/>
                  <a:gd name="T41" fmla="*/ 15 h 19"/>
                  <a:gd name="T42" fmla="*/ 0 w 2"/>
                  <a:gd name="T43" fmla="*/ 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" h="19">
                    <a:moveTo>
                      <a:pt x="0" y="9"/>
                    </a:moveTo>
                    <a:cubicBezTo>
                      <a:pt x="0" y="12"/>
                      <a:pt x="0" y="12"/>
                      <a:pt x="0" y="12"/>
                    </a:cubicBezTo>
                    <a:cubicBezTo>
                      <a:pt x="0" y="12"/>
                      <a:pt x="1" y="10"/>
                      <a:pt x="1" y="13"/>
                    </a:cubicBezTo>
                    <a:cubicBezTo>
                      <a:pt x="1" y="15"/>
                      <a:pt x="1" y="8"/>
                      <a:pt x="1" y="7"/>
                    </a:cubicBezTo>
                    <a:cubicBezTo>
                      <a:pt x="1" y="11"/>
                      <a:pt x="1" y="11"/>
                      <a:pt x="1" y="11"/>
                    </a:cubicBezTo>
                    <a:cubicBezTo>
                      <a:pt x="1" y="9"/>
                      <a:pt x="1" y="13"/>
                      <a:pt x="2" y="6"/>
                    </a:cubicBezTo>
                    <a:cubicBezTo>
                      <a:pt x="2" y="6"/>
                      <a:pt x="1" y="9"/>
                      <a:pt x="1" y="8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0"/>
                      <a:pt x="1" y="13"/>
                      <a:pt x="1" y="10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1" y="6"/>
                      <a:pt x="1" y="2"/>
                    </a:cubicBezTo>
                    <a:cubicBezTo>
                      <a:pt x="1" y="2"/>
                      <a:pt x="1" y="5"/>
                      <a:pt x="1" y="4"/>
                    </a:cubicBezTo>
                    <a:cubicBezTo>
                      <a:pt x="1" y="4"/>
                      <a:pt x="1" y="6"/>
                      <a:pt x="1" y="8"/>
                    </a:cubicBezTo>
                    <a:cubicBezTo>
                      <a:pt x="0" y="13"/>
                      <a:pt x="1" y="5"/>
                      <a:pt x="1" y="2"/>
                    </a:cubicBezTo>
                    <a:cubicBezTo>
                      <a:pt x="0" y="6"/>
                      <a:pt x="0" y="10"/>
                      <a:pt x="0" y="5"/>
                    </a:cubicBezTo>
                    <a:cubicBezTo>
                      <a:pt x="0" y="8"/>
                      <a:pt x="0" y="12"/>
                      <a:pt x="0" y="12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6"/>
                      <a:pt x="0" y="4"/>
                      <a:pt x="0" y="5"/>
                    </a:cubicBezTo>
                    <a:cubicBezTo>
                      <a:pt x="0" y="9"/>
                      <a:pt x="0" y="13"/>
                      <a:pt x="0" y="15"/>
                    </a:cubicBezTo>
                    <a:cubicBezTo>
                      <a:pt x="0" y="19"/>
                      <a:pt x="0" y="8"/>
                      <a:pt x="0" y="9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300" name="Rectangle 1803">
                <a:extLst>
                  <a:ext uri="{FF2B5EF4-FFF2-40B4-BE49-F238E27FC236}">
                    <a16:creationId xmlns:a16="http://schemas.microsoft.com/office/drawing/2014/main" xmlns="" id="{7DD6E7D7-9F90-884A-9A3B-0539747716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47" y="3176"/>
                <a:ext cx="1" cy="2"/>
              </a:xfrm>
              <a:prstGeom prst="rect">
                <a:avLst/>
              </a:pr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301" name="Freeform 1804">
                <a:extLst>
                  <a:ext uri="{FF2B5EF4-FFF2-40B4-BE49-F238E27FC236}">
                    <a16:creationId xmlns:a16="http://schemas.microsoft.com/office/drawing/2014/main" xmlns="" id="{F53B3986-FAE9-B442-B5CD-ADD46C2BF2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5" y="3155"/>
                <a:ext cx="1" cy="4"/>
              </a:xfrm>
              <a:custGeom>
                <a:avLst/>
                <a:gdLst>
                  <a:gd name="T0" fmla="*/ 1 w 1"/>
                  <a:gd name="T1" fmla="*/ 3 h 4"/>
                  <a:gd name="T2" fmla="*/ 0 w 1"/>
                  <a:gd name="T3" fmla="*/ 4 h 4"/>
                  <a:gd name="T4" fmla="*/ 1 w 1"/>
                  <a:gd name="T5" fmla="*/ 0 h 4"/>
                  <a:gd name="T6" fmla="*/ 1 w 1"/>
                  <a:gd name="T7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4">
                    <a:moveTo>
                      <a:pt x="1" y="3"/>
                    </a:moveTo>
                    <a:lnTo>
                      <a:pt x="0" y="4"/>
                    </a:lnTo>
                    <a:lnTo>
                      <a:pt x="1" y="0"/>
                    </a:lnTo>
                    <a:lnTo>
                      <a:pt x="1" y="3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302" name="Freeform 1805">
                <a:extLst>
                  <a:ext uri="{FF2B5EF4-FFF2-40B4-BE49-F238E27FC236}">
                    <a16:creationId xmlns:a16="http://schemas.microsoft.com/office/drawing/2014/main" xmlns="" id="{E8ED18D4-96D7-0849-9484-5FDF3F1727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3" y="3154"/>
                <a:ext cx="4" cy="15"/>
              </a:xfrm>
              <a:custGeom>
                <a:avLst/>
                <a:gdLst>
                  <a:gd name="T0" fmla="*/ 0 w 4"/>
                  <a:gd name="T1" fmla="*/ 16 h 16"/>
                  <a:gd name="T2" fmla="*/ 1 w 4"/>
                  <a:gd name="T3" fmla="*/ 15 h 16"/>
                  <a:gd name="T4" fmla="*/ 4 w 4"/>
                  <a:gd name="T5" fmla="*/ 0 h 16"/>
                  <a:gd name="T6" fmla="*/ 1 w 4"/>
                  <a:gd name="T7" fmla="*/ 9 h 16"/>
                  <a:gd name="T8" fmla="*/ 3 w 4"/>
                  <a:gd name="T9" fmla="*/ 6 h 16"/>
                  <a:gd name="T10" fmla="*/ 1 w 4"/>
                  <a:gd name="T11" fmla="*/ 13 h 16"/>
                  <a:gd name="T12" fmla="*/ 1 w 4"/>
                  <a:gd name="T13" fmla="*/ 12 h 16"/>
                  <a:gd name="T14" fmla="*/ 0 w 4"/>
                  <a:gd name="T15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16">
                    <a:moveTo>
                      <a:pt x="0" y="16"/>
                    </a:moveTo>
                    <a:cubicBezTo>
                      <a:pt x="1" y="15"/>
                      <a:pt x="1" y="15"/>
                      <a:pt x="1" y="15"/>
                    </a:cubicBezTo>
                    <a:cubicBezTo>
                      <a:pt x="3" y="5"/>
                      <a:pt x="3" y="8"/>
                      <a:pt x="4" y="0"/>
                    </a:cubicBezTo>
                    <a:cubicBezTo>
                      <a:pt x="4" y="2"/>
                      <a:pt x="2" y="5"/>
                      <a:pt x="1" y="9"/>
                    </a:cubicBezTo>
                    <a:cubicBezTo>
                      <a:pt x="2" y="9"/>
                      <a:pt x="3" y="5"/>
                      <a:pt x="3" y="6"/>
                    </a:cubicBezTo>
                    <a:cubicBezTo>
                      <a:pt x="2" y="9"/>
                      <a:pt x="2" y="9"/>
                      <a:pt x="1" y="13"/>
                    </a:cubicBezTo>
                    <a:cubicBezTo>
                      <a:pt x="0" y="16"/>
                      <a:pt x="1" y="10"/>
                      <a:pt x="1" y="12"/>
                    </a:cubicBezTo>
                    <a:lnTo>
                      <a:pt x="0" y="16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303" name="Freeform 1806">
                <a:extLst>
                  <a:ext uri="{FF2B5EF4-FFF2-40B4-BE49-F238E27FC236}">
                    <a16:creationId xmlns:a16="http://schemas.microsoft.com/office/drawing/2014/main" xmlns="" id="{69EFAFFC-EB42-DD43-9F2B-EB87102DEA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5" y="3160"/>
                <a:ext cx="1" cy="4"/>
              </a:xfrm>
              <a:custGeom>
                <a:avLst/>
                <a:gdLst>
                  <a:gd name="T0" fmla="*/ 1 w 1"/>
                  <a:gd name="T1" fmla="*/ 0 h 5"/>
                  <a:gd name="T2" fmla="*/ 0 w 1"/>
                  <a:gd name="T3" fmla="*/ 5 h 5"/>
                  <a:gd name="T4" fmla="*/ 1 w 1"/>
                  <a:gd name="T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5">
                    <a:moveTo>
                      <a:pt x="1" y="0"/>
                    </a:moveTo>
                    <a:cubicBezTo>
                      <a:pt x="0" y="5"/>
                      <a:pt x="0" y="5"/>
                      <a:pt x="0" y="5"/>
                    </a:cubicBezTo>
                    <a:cubicBezTo>
                      <a:pt x="0" y="3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304" name="Freeform 1807">
                <a:extLst>
                  <a:ext uri="{FF2B5EF4-FFF2-40B4-BE49-F238E27FC236}">
                    <a16:creationId xmlns:a16="http://schemas.microsoft.com/office/drawing/2014/main" xmlns="" id="{80960DBA-498C-0349-9975-D8B3D502F4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5" y="3157"/>
                <a:ext cx="2" cy="6"/>
              </a:xfrm>
              <a:custGeom>
                <a:avLst/>
                <a:gdLst>
                  <a:gd name="T0" fmla="*/ 1 w 2"/>
                  <a:gd name="T1" fmla="*/ 2 h 7"/>
                  <a:gd name="T2" fmla="*/ 0 w 2"/>
                  <a:gd name="T3" fmla="*/ 7 h 7"/>
                  <a:gd name="T4" fmla="*/ 2 w 2"/>
                  <a:gd name="T5" fmla="*/ 0 h 7"/>
                  <a:gd name="T6" fmla="*/ 1 w 2"/>
                  <a:gd name="T7" fmla="*/ 2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7">
                    <a:moveTo>
                      <a:pt x="1" y="2"/>
                    </a:moveTo>
                    <a:cubicBezTo>
                      <a:pt x="1" y="3"/>
                      <a:pt x="0" y="6"/>
                      <a:pt x="0" y="7"/>
                    </a:cubicBezTo>
                    <a:cubicBezTo>
                      <a:pt x="2" y="0"/>
                      <a:pt x="2" y="0"/>
                      <a:pt x="2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305" name="Freeform 1808">
                <a:extLst>
                  <a:ext uri="{FF2B5EF4-FFF2-40B4-BE49-F238E27FC236}">
                    <a16:creationId xmlns:a16="http://schemas.microsoft.com/office/drawing/2014/main" xmlns="" id="{9EFA06BC-D1C1-8F40-84D5-F7DB0D961A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7" y="3158"/>
                <a:ext cx="0" cy="2"/>
              </a:xfrm>
              <a:custGeom>
                <a:avLst/>
                <a:gdLst>
                  <a:gd name="T0" fmla="*/ 2 h 2"/>
                  <a:gd name="T1" fmla="*/ 1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1"/>
                      <a:pt x="0" y="2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306" name="Freeform 1809">
                <a:extLst>
                  <a:ext uri="{FF2B5EF4-FFF2-40B4-BE49-F238E27FC236}">
                    <a16:creationId xmlns:a16="http://schemas.microsoft.com/office/drawing/2014/main" xmlns="" id="{1870E0B8-248B-8F41-988E-965CB85281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5" y="3157"/>
                <a:ext cx="3" cy="10"/>
              </a:xfrm>
              <a:custGeom>
                <a:avLst/>
                <a:gdLst>
                  <a:gd name="T0" fmla="*/ 3 w 3"/>
                  <a:gd name="T1" fmla="*/ 2 h 11"/>
                  <a:gd name="T2" fmla="*/ 2 w 3"/>
                  <a:gd name="T3" fmla="*/ 2 h 11"/>
                  <a:gd name="T4" fmla="*/ 2 w 3"/>
                  <a:gd name="T5" fmla="*/ 3 h 11"/>
                  <a:gd name="T6" fmla="*/ 1 w 3"/>
                  <a:gd name="T7" fmla="*/ 8 h 11"/>
                  <a:gd name="T8" fmla="*/ 0 w 3"/>
                  <a:gd name="T9" fmla="*/ 7 h 11"/>
                  <a:gd name="T10" fmla="*/ 0 w 3"/>
                  <a:gd name="T11" fmla="*/ 11 h 11"/>
                  <a:gd name="T12" fmla="*/ 3 w 3"/>
                  <a:gd name="T13" fmla="*/ 2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" h="11">
                    <a:moveTo>
                      <a:pt x="3" y="2"/>
                    </a:moveTo>
                    <a:cubicBezTo>
                      <a:pt x="3" y="0"/>
                      <a:pt x="3" y="1"/>
                      <a:pt x="2" y="2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5"/>
                      <a:pt x="0" y="9"/>
                      <a:pt x="1" y="8"/>
                    </a:cubicBezTo>
                    <a:cubicBezTo>
                      <a:pt x="0" y="9"/>
                      <a:pt x="1" y="4"/>
                      <a:pt x="0" y="7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11"/>
                      <a:pt x="2" y="4"/>
                      <a:pt x="3" y="2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307" name="Freeform 1810">
                <a:extLst>
                  <a:ext uri="{FF2B5EF4-FFF2-40B4-BE49-F238E27FC236}">
                    <a16:creationId xmlns:a16="http://schemas.microsoft.com/office/drawing/2014/main" xmlns="" id="{6C4C0DF2-0F51-4C4B-AB67-32E709AA8D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7" y="3160"/>
                <a:ext cx="0" cy="0"/>
              </a:xfrm>
              <a:custGeom>
                <a:avLst/>
                <a:gdLst>
                  <a:gd name="T0" fmla="*/ 0 h 1"/>
                  <a:gd name="T1" fmla="*/ 0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308" name="Freeform 1811">
                <a:extLst>
                  <a:ext uri="{FF2B5EF4-FFF2-40B4-BE49-F238E27FC236}">
                    <a16:creationId xmlns:a16="http://schemas.microsoft.com/office/drawing/2014/main" xmlns="" id="{BBCEA7BA-9D96-2947-9E03-77A47BBA31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6" y="3159"/>
                <a:ext cx="1" cy="2"/>
              </a:xfrm>
              <a:custGeom>
                <a:avLst/>
                <a:gdLst>
                  <a:gd name="T0" fmla="*/ 1 w 1"/>
                  <a:gd name="T1" fmla="*/ 0 h 2"/>
                  <a:gd name="T2" fmla="*/ 0 w 1"/>
                  <a:gd name="T3" fmla="*/ 1 h 2"/>
                  <a:gd name="T4" fmla="*/ 0 w 1"/>
                  <a:gd name="T5" fmla="*/ 2 h 2"/>
                  <a:gd name="T6" fmla="*/ 1 w 1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0" y="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309" name="Freeform 1812">
                <a:extLst>
                  <a:ext uri="{FF2B5EF4-FFF2-40B4-BE49-F238E27FC236}">
                    <a16:creationId xmlns:a16="http://schemas.microsoft.com/office/drawing/2014/main" xmlns="" id="{3BBAAEE9-BBD9-AE45-9ED9-7D414392BF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5" y="3158"/>
                <a:ext cx="3" cy="11"/>
              </a:xfrm>
              <a:custGeom>
                <a:avLst/>
                <a:gdLst>
                  <a:gd name="T0" fmla="*/ 3 w 3"/>
                  <a:gd name="T1" fmla="*/ 1 h 13"/>
                  <a:gd name="T2" fmla="*/ 2 w 3"/>
                  <a:gd name="T3" fmla="*/ 5 h 13"/>
                  <a:gd name="T4" fmla="*/ 0 w 3"/>
                  <a:gd name="T5" fmla="*/ 13 h 13"/>
                  <a:gd name="T6" fmla="*/ 1 w 3"/>
                  <a:gd name="T7" fmla="*/ 11 h 13"/>
                  <a:gd name="T8" fmla="*/ 3 w 3"/>
                  <a:gd name="T9" fmla="*/ 1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13">
                    <a:moveTo>
                      <a:pt x="3" y="1"/>
                    </a:moveTo>
                    <a:cubicBezTo>
                      <a:pt x="1" y="7"/>
                      <a:pt x="3" y="0"/>
                      <a:pt x="2" y="5"/>
                    </a:cubicBezTo>
                    <a:cubicBezTo>
                      <a:pt x="2" y="5"/>
                      <a:pt x="1" y="10"/>
                      <a:pt x="0" y="13"/>
                    </a:cubicBezTo>
                    <a:cubicBezTo>
                      <a:pt x="1" y="11"/>
                      <a:pt x="1" y="11"/>
                      <a:pt x="1" y="11"/>
                    </a:cubicBezTo>
                    <a:cubicBezTo>
                      <a:pt x="1" y="9"/>
                      <a:pt x="2" y="4"/>
                      <a:pt x="3" y="1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310" name="Freeform 1813">
                <a:extLst>
                  <a:ext uri="{FF2B5EF4-FFF2-40B4-BE49-F238E27FC236}">
                    <a16:creationId xmlns:a16="http://schemas.microsoft.com/office/drawing/2014/main" xmlns="" id="{81AEC777-AFF9-554B-AE37-9023C5F6A0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4" y="3172"/>
                <a:ext cx="1" cy="1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0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lnTo>
                      <a:pt x="1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311" name="Freeform 1814">
                <a:extLst>
                  <a:ext uri="{FF2B5EF4-FFF2-40B4-BE49-F238E27FC236}">
                    <a16:creationId xmlns:a16="http://schemas.microsoft.com/office/drawing/2014/main" xmlns="" id="{6947DF90-5B94-D24D-BB8F-7756E1CE20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4" y="3162"/>
                <a:ext cx="4" cy="15"/>
              </a:xfrm>
              <a:custGeom>
                <a:avLst/>
                <a:gdLst>
                  <a:gd name="T0" fmla="*/ 4 w 4"/>
                  <a:gd name="T1" fmla="*/ 1 h 16"/>
                  <a:gd name="T2" fmla="*/ 2 w 4"/>
                  <a:gd name="T3" fmla="*/ 8 h 16"/>
                  <a:gd name="T4" fmla="*/ 4 w 4"/>
                  <a:gd name="T5" fmla="*/ 3 h 16"/>
                  <a:gd name="T6" fmla="*/ 2 w 4"/>
                  <a:gd name="T7" fmla="*/ 5 h 16"/>
                  <a:gd name="T8" fmla="*/ 4 w 4"/>
                  <a:gd name="T9" fmla="*/ 0 h 16"/>
                  <a:gd name="T10" fmla="*/ 2 w 4"/>
                  <a:gd name="T11" fmla="*/ 5 h 16"/>
                  <a:gd name="T12" fmla="*/ 3 w 4"/>
                  <a:gd name="T13" fmla="*/ 1 h 16"/>
                  <a:gd name="T14" fmla="*/ 2 w 4"/>
                  <a:gd name="T15" fmla="*/ 8 h 16"/>
                  <a:gd name="T16" fmla="*/ 2 w 4"/>
                  <a:gd name="T17" fmla="*/ 7 h 16"/>
                  <a:gd name="T18" fmla="*/ 1 w 4"/>
                  <a:gd name="T19" fmla="*/ 11 h 16"/>
                  <a:gd name="T20" fmla="*/ 0 w 4"/>
                  <a:gd name="T21" fmla="*/ 15 h 16"/>
                  <a:gd name="T22" fmla="*/ 4 w 4"/>
                  <a:gd name="T23" fmla="*/ 1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" h="16">
                    <a:moveTo>
                      <a:pt x="4" y="1"/>
                    </a:moveTo>
                    <a:cubicBezTo>
                      <a:pt x="2" y="8"/>
                      <a:pt x="2" y="8"/>
                      <a:pt x="2" y="8"/>
                    </a:cubicBezTo>
                    <a:cubicBezTo>
                      <a:pt x="3" y="6"/>
                      <a:pt x="3" y="4"/>
                      <a:pt x="4" y="3"/>
                    </a:cubicBezTo>
                    <a:cubicBezTo>
                      <a:pt x="4" y="2"/>
                      <a:pt x="3" y="6"/>
                      <a:pt x="2" y="5"/>
                    </a:cubicBezTo>
                    <a:cubicBezTo>
                      <a:pt x="4" y="0"/>
                      <a:pt x="3" y="5"/>
                      <a:pt x="4" y="0"/>
                    </a:cubicBezTo>
                    <a:cubicBezTo>
                      <a:pt x="4" y="0"/>
                      <a:pt x="4" y="0"/>
                      <a:pt x="2" y="5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1" y="9"/>
                      <a:pt x="3" y="3"/>
                      <a:pt x="2" y="7"/>
                    </a:cubicBezTo>
                    <a:cubicBezTo>
                      <a:pt x="1" y="10"/>
                      <a:pt x="1" y="10"/>
                      <a:pt x="1" y="11"/>
                    </a:cubicBezTo>
                    <a:cubicBezTo>
                      <a:pt x="1" y="10"/>
                      <a:pt x="0" y="16"/>
                      <a:pt x="0" y="15"/>
                    </a:cubicBezTo>
                    <a:cubicBezTo>
                      <a:pt x="1" y="15"/>
                      <a:pt x="3" y="5"/>
                      <a:pt x="4" y="1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312" name="Freeform 1815">
                <a:extLst>
                  <a:ext uri="{FF2B5EF4-FFF2-40B4-BE49-F238E27FC236}">
                    <a16:creationId xmlns:a16="http://schemas.microsoft.com/office/drawing/2014/main" xmlns="" id="{966FE0B8-9F5A-CB41-B28E-3E272462FF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6" y="3169"/>
                <a:ext cx="1" cy="3"/>
              </a:xfrm>
              <a:custGeom>
                <a:avLst/>
                <a:gdLst>
                  <a:gd name="T0" fmla="*/ 1 w 1"/>
                  <a:gd name="T1" fmla="*/ 1 h 3"/>
                  <a:gd name="T2" fmla="*/ 0 w 1"/>
                  <a:gd name="T3" fmla="*/ 3 h 3"/>
                  <a:gd name="T4" fmla="*/ 1 w 1"/>
                  <a:gd name="T5" fmla="*/ 0 h 3"/>
                  <a:gd name="T6" fmla="*/ 1 w 1"/>
                  <a:gd name="T7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3">
                    <a:moveTo>
                      <a:pt x="1" y="1"/>
                    </a:moveTo>
                    <a:lnTo>
                      <a:pt x="0" y="3"/>
                    </a:lnTo>
                    <a:lnTo>
                      <a:pt x="1" y="0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313" name="Freeform 1816">
                <a:extLst>
                  <a:ext uri="{FF2B5EF4-FFF2-40B4-BE49-F238E27FC236}">
                    <a16:creationId xmlns:a16="http://schemas.microsoft.com/office/drawing/2014/main" xmlns="" id="{3C607EA4-7861-1C43-AA73-3925C5D3EB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5" y="3162"/>
                <a:ext cx="5" cy="16"/>
              </a:xfrm>
              <a:custGeom>
                <a:avLst/>
                <a:gdLst>
                  <a:gd name="T0" fmla="*/ 4 w 5"/>
                  <a:gd name="T1" fmla="*/ 0 h 17"/>
                  <a:gd name="T2" fmla="*/ 3 w 5"/>
                  <a:gd name="T3" fmla="*/ 4 h 17"/>
                  <a:gd name="T4" fmla="*/ 4 w 5"/>
                  <a:gd name="T5" fmla="*/ 1 h 17"/>
                  <a:gd name="T6" fmla="*/ 2 w 5"/>
                  <a:gd name="T7" fmla="*/ 6 h 17"/>
                  <a:gd name="T8" fmla="*/ 4 w 5"/>
                  <a:gd name="T9" fmla="*/ 4 h 17"/>
                  <a:gd name="T10" fmla="*/ 2 w 5"/>
                  <a:gd name="T11" fmla="*/ 12 h 17"/>
                  <a:gd name="T12" fmla="*/ 2 w 5"/>
                  <a:gd name="T13" fmla="*/ 10 h 17"/>
                  <a:gd name="T14" fmla="*/ 3 w 5"/>
                  <a:gd name="T15" fmla="*/ 9 h 17"/>
                  <a:gd name="T16" fmla="*/ 3 w 5"/>
                  <a:gd name="T17" fmla="*/ 7 h 17"/>
                  <a:gd name="T18" fmla="*/ 4 w 5"/>
                  <a:gd name="T19" fmla="*/ 6 h 17"/>
                  <a:gd name="T20" fmla="*/ 4 w 5"/>
                  <a:gd name="T21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" h="17">
                    <a:moveTo>
                      <a:pt x="4" y="0"/>
                    </a:moveTo>
                    <a:cubicBezTo>
                      <a:pt x="3" y="4"/>
                      <a:pt x="3" y="4"/>
                      <a:pt x="3" y="4"/>
                    </a:cubicBezTo>
                    <a:cubicBezTo>
                      <a:pt x="3" y="4"/>
                      <a:pt x="4" y="2"/>
                      <a:pt x="4" y="1"/>
                    </a:cubicBezTo>
                    <a:cubicBezTo>
                      <a:pt x="3" y="3"/>
                      <a:pt x="3" y="5"/>
                      <a:pt x="2" y="6"/>
                    </a:cubicBezTo>
                    <a:cubicBezTo>
                      <a:pt x="1" y="12"/>
                      <a:pt x="3" y="5"/>
                      <a:pt x="4" y="4"/>
                    </a:cubicBezTo>
                    <a:cubicBezTo>
                      <a:pt x="3" y="6"/>
                      <a:pt x="3" y="7"/>
                      <a:pt x="2" y="12"/>
                    </a:cubicBezTo>
                    <a:cubicBezTo>
                      <a:pt x="1" y="12"/>
                      <a:pt x="2" y="11"/>
                      <a:pt x="2" y="10"/>
                    </a:cubicBezTo>
                    <a:cubicBezTo>
                      <a:pt x="0" y="17"/>
                      <a:pt x="2" y="11"/>
                      <a:pt x="3" y="9"/>
                    </a:cubicBezTo>
                    <a:cubicBezTo>
                      <a:pt x="3" y="9"/>
                      <a:pt x="3" y="7"/>
                      <a:pt x="3" y="7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5" y="1"/>
                      <a:pt x="5" y="0"/>
                      <a:pt x="4" y="0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314" name="Freeform 1817">
                <a:extLst>
                  <a:ext uri="{FF2B5EF4-FFF2-40B4-BE49-F238E27FC236}">
                    <a16:creationId xmlns:a16="http://schemas.microsoft.com/office/drawing/2014/main" xmlns="" id="{84D24B85-5800-CE47-B91B-29FE1D0121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9" y="3160"/>
                <a:ext cx="1" cy="3"/>
              </a:xfrm>
              <a:custGeom>
                <a:avLst/>
                <a:gdLst>
                  <a:gd name="T0" fmla="*/ 0 w 1"/>
                  <a:gd name="T1" fmla="*/ 2 h 3"/>
                  <a:gd name="T2" fmla="*/ 0 w 1"/>
                  <a:gd name="T3" fmla="*/ 3 h 3"/>
                  <a:gd name="T4" fmla="*/ 0 w 1"/>
                  <a:gd name="T5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0" y="2"/>
                    </a:moveTo>
                    <a:cubicBezTo>
                      <a:pt x="0" y="2"/>
                      <a:pt x="0" y="2"/>
                      <a:pt x="0" y="3"/>
                    </a:cubicBezTo>
                    <a:cubicBezTo>
                      <a:pt x="0" y="2"/>
                      <a:pt x="1" y="0"/>
                      <a:pt x="0" y="2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315" name="Freeform 1818">
                <a:extLst>
                  <a:ext uri="{FF2B5EF4-FFF2-40B4-BE49-F238E27FC236}">
                    <a16:creationId xmlns:a16="http://schemas.microsoft.com/office/drawing/2014/main" xmlns="" id="{9452B572-8522-B44A-984A-6D932758F6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8" y="3170"/>
                <a:ext cx="0" cy="1"/>
              </a:xfrm>
              <a:custGeom>
                <a:avLst/>
                <a:gdLst>
                  <a:gd name="T0" fmla="*/ 0 h 1"/>
                  <a:gd name="T1" fmla="*/ 0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316" name="Freeform 1819">
                <a:extLst>
                  <a:ext uri="{FF2B5EF4-FFF2-40B4-BE49-F238E27FC236}">
                    <a16:creationId xmlns:a16="http://schemas.microsoft.com/office/drawing/2014/main" xmlns="" id="{1C6D3914-0508-1441-A774-200E68380F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20" y="3162"/>
                <a:ext cx="0" cy="3"/>
              </a:xfrm>
              <a:custGeom>
                <a:avLst/>
                <a:gdLst>
                  <a:gd name="T0" fmla="*/ 2 h 3"/>
                  <a:gd name="T1" fmla="*/ 3 h 3"/>
                  <a:gd name="T2" fmla="*/ 0 h 3"/>
                  <a:gd name="T3" fmla="*/ 2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2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2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317" name="Freeform 1820">
                <a:extLst>
                  <a:ext uri="{FF2B5EF4-FFF2-40B4-BE49-F238E27FC236}">
                    <a16:creationId xmlns:a16="http://schemas.microsoft.com/office/drawing/2014/main" xmlns="" id="{51BDE41E-DC99-3340-A653-1BCDD98FFC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7" y="3159"/>
                <a:ext cx="11" cy="17"/>
              </a:xfrm>
              <a:custGeom>
                <a:avLst/>
                <a:gdLst>
                  <a:gd name="T0" fmla="*/ 8 w 12"/>
                  <a:gd name="T1" fmla="*/ 17 h 19"/>
                  <a:gd name="T2" fmla="*/ 9 w 12"/>
                  <a:gd name="T3" fmla="*/ 14 h 19"/>
                  <a:gd name="T4" fmla="*/ 10 w 12"/>
                  <a:gd name="T5" fmla="*/ 10 h 19"/>
                  <a:gd name="T6" fmla="*/ 12 w 12"/>
                  <a:gd name="T7" fmla="*/ 3 h 19"/>
                  <a:gd name="T8" fmla="*/ 10 w 12"/>
                  <a:gd name="T9" fmla="*/ 6 h 19"/>
                  <a:gd name="T10" fmla="*/ 11 w 12"/>
                  <a:gd name="T11" fmla="*/ 2 h 19"/>
                  <a:gd name="T12" fmla="*/ 10 w 12"/>
                  <a:gd name="T13" fmla="*/ 4 h 19"/>
                  <a:gd name="T14" fmla="*/ 8 w 12"/>
                  <a:gd name="T15" fmla="*/ 6 h 19"/>
                  <a:gd name="T16" fmla="*/ 6 w 12"/>
                  <a:gd name="T17" fmla="*/ 4 h 19"/>
                  <a:gd name="T18" fmla="*/ 4 w 12"/>
                  <a:gd name="T19" fmla="*/ 10 h 19"/>
                  <a:gd name="T20" fmla="*/ 5 w 12"/>
                  <a:gd name="T21" fmla="*/ 6 h 19"/>
                  <a:gd name="T22" fmla="*/ 5 w 12"/>
                  <a:gd name="T23" fmla="*/ 6 h 19"/>
                  <a:gd name="T24" fmla="*/ 4 w 12"/>
                  <a:gd name="T25" fmla="*/ 4 h 19"/>
                  <a:gd name="T26" fmla="*/ 2 w 12"/>
                  <a:gd name="T27" fmla="*/ 12 h 19"/>
                  <a:gd name="T28" fmla="*/ 4 w 12"/>
                  <a:gd name="T29" fmla="*/ 4 h 19"/>
                  <a:gd name="T30" fmla="*/ 2 w 12"/>
                  <a:gd name="T31" fmla="*/ 9 h 19"/>
                  <a:gd name="T32" fmla="*/ 1 w 12"/>
                  <a:gd name="T33" fmla="*/ 14 h 19"/>
                  <a:gd name="T34" fmla="*/ 0 w 12"/>
                  <a:gd name="T35" fmla="*/ 16 h 19"/>
                  <a:gd name="T36" fmla="*/ 5 w 12"/>
                  <a:gd name="T37" fmla="*/ 8 h 19"/>
                  <a:gd name="T38" fmla="*/ 4 w 12"/>
                  <a:gd name="T39" fmla="*/ 12 h 19"/>
                  <a:gd name="T40" fmla="*/ 4 w 12"/>
                  <a:gd name="T41" fmla="*/ 16 h 19"/>
                  <a:gd name="T42" fmla="*/ 6 w 12"/>
                  <a:gd name="T43" fmla="*/ 10 h 19"/>
                  <a:gd name="T44" fmla="*/ 6 w 12"/>
                  <a:gd name="T45" fmla="*/ 12 h 19"/>
                  <a:gd name="T46" fmla="*/ 7 w 12"/>
                  <a:gd name="T47" fmla="*/ 9 h 19"/>
                  <a:gd name="T48" fmla="*/ 6 w 12"/>
                  <a:gd name="T49" fmla="*/ 13 h 19"/>
                  <a:gd name="T50" fmla="*/ 8 w 12"/>
                  <a:gd name="T51" fmla="*/ 6 h 19"/>
                  <a:gd name="T52" fmla="*/ 6 w 12"/>
                  <a:gd name="T53" fmla="*/ 16 h 19"/>
                  <a:gd name="T54" fmla="*/ 7 w 12"/>
                  <a:gd name="T55" fmla="*/ 12 h 19"/>
                  <a:gd name="T56" fmla="*/ 8 w 12"/>
                  <a:gd name="T57" fmla="*/ 9 h 19"/>
                  <a:gd name="T58" fmla="*/ 6 w 12"/>
                  <a:gd name="T59" fmla="*/ 16 h 19"/>
                  <a:gd name="T60" fmla="*/ 8 w 12"/>
                  <a:gd name="T61" fmla="*/ 12 h 19"/>
                  <a:gd name="T62" fmla="*/ 9 w 12"/>
                  <a:gd name="T63" fmla="*/ 8 h 19"/>
                  <a:gd name="T64" fmla="*/ 9 w 12"/>
                  <a:gd name="T65" fmla="*/ 10 h 19"/>
                  <a:gd name="T66" fmla="*/ 7 w 12"/>
                  <a:gd name="T67" fmla="*/ 16 h 19"/>
                  <a:gd name="T68" fmla="*/ 7 w 12"/>
                  <a:gd name="T69" fmla="*/ 19 h 19"/>
                  <a:gd name="T70" fmla="*/ 9 w 12"/>
                  <a:gd name="T71" fmla="*/ 11 h 19"/>
                  <a:gd name="T72" fmla="*/ 8 w 12"/>
                  <a:gd name="T73" fmla="*/ 17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2" h="19">
                    <a:moveTo>
                      <a:pt x="8" y="17"/>
                    </a:moveTo>
                    <a:cubicBezTo>
                      <a:pt x="9" y="15"/>
                      <a:pt x="9" y="14"/>
                      <a:pt x="9" y="14"/>
                    </a:cubicBezTo>
                    <a:cubicBezTo>
                      <a:pt x="10" y="11"/>
                      <a:pt x="10" y="11"/>
                      <a:pt x="10" y="10"/>
                    </a:cubicBezTo>
                    <a:cubicBezTo>
                      <a:pt x="10" y="8"/>
                      <a:pt x="11" y="6"/>
                      <a:pt x="12" y="3"/>
                    </a:cubicBezTo>
                    <a:cubicBezTo>
                      <a:pt x="12" y="3"/>
                      <a:pt x="10" y="7"/>
                      <a:pt x="10" y="6"/>
                    </a:cubicBezTo>
                    <a:cubicBezTo>
                      <a:pt x="11" y="2"/>
                      <a:pt x="11" y="2"/>
                      <a:pt x="11" y="2"/>
                    </a:cubicBezTo>
                    <a:cubicBezTo>
                      <a:pt x="10" y="4"/>
                      <a:pt x="9" y="7"/>
                      <a:pt x="10" y="4"/>
                    </a:cubicBezTo>
                    <a:cubicBezTo>
                      <a:pt x="10" y="3"/>
                      <a:pt x="9" y="4"/>
                      <a:pt x="8" y="6"/>
                    </a:cubicBezTo>
                    <a:cubicBezTo>
                      <a:pt x="8" y="4"/>
                      <a:pt x="6" y="7"/>
                      <a:pt x="6" y="4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5" y="7"/>
                      <a:pt x="4" y="10"/>
                      <a:pt x="5" y="6"/>
                    </a:cubicBezTo>
                    <a:cubicBezTo>
                      <a:pt x="4" y="7"/>
                      <a:pt x="5" y="6"/>
                      <a:pt x="5" y="6"/>
                    </a:cubicBezTo>
                    <a:cubicBezTo>
                      <a:pt x="6" y="0"/>
                      <a:pt x="4" y="6"/>
                      <a:pt x="4" y="4"/>
                    </a:cubicBezTo>
                    <a:cubicBezTo>
                      <a:pt x="4" y="5"/>
                      <a:pt x="3" y="11"/>
                      <a:pt x="2" y="12"/>
                    </a:cubicBezTo>
                    <a:cubicBezTo>
                      <a:pt x="4" y="5"/>
                      <a:pt x="2" y="12"/>
                      <a:pt x="4" y="4"/>
                    </a:cubicBezTo>
                    <a:cubicBezTo>
                      <a:pt x="4" y="2"/>
                      <a:pt x="2" y="10"/>
                      <a:pt x="2" y="9"/>
                    </a:cubicBezTo>
                    <a:cubicBezTo>
                      <a:pt x="1" y="13"/>
                      <a:pt x="2" y="11"/>
                      <a:pt x="1" y="14"/>
                    </a:cubicBezTo>
                    <a:cubicBezTo>
                      <a:pt x="0" y="17"/>
                      <a:pt x="1" y="12"/>
                      <a:pt x="0" y="16"/>
                    </a:cubicBezTo>
                    <a:cubicBezTo>
                      <a:pt x="0" y="19"/>
                      <a:pt x="3" y="10"/>
                      <a:pt x="5" y="8"/>
                    </a:cubicBezTo>
                    <a:cubicBezTo>
                      <a:pt x="4" y="12"/>
                      <a:pt x="4" y="12"/>
                      <a:pt x="4" y="12"/>
                    </a:cubicBezTo>
                    <a:cubicBezTo>
                      <a:pt x="5" y="9"/>
                      <a:pt x="5" y="9"/>
                      <a:pt x="4" y="16"/>
                    </a:cubicBezTo>
                    <a:cubicBezTo>
                      <a:pt x="5" y="12"/>
                      <a:pt x="4" y="18"/>
                      <a:pt x="6" y="10"/>
                    </a:cubicBezTo>
                    <a:cubicBezTo>
                      <a:pt x="6" y="11"/>
                      <a:pt x="6" y="11"/>
                      <a:pt x="6" y="12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7" y="9"/>
                      <a:pt x="6" y="13"/>
                      <a:pt x="6" y="13"/>
                    </a:cubicBezTo>
                    <a:cubicBezTo>
                      <a:pt x="7" y="10"/>
                      <a:pt x="7" y="9"/>
                      <a:pt x="8" y="6"/>
                    </a:cubicBezTo>
                    <a:cubicBezTo>
                      <a:pt x="7" y="10"/>
                      <a:pt x="7" y="13"/>
                      <a:pt x="6" y="16"/>
                    </a:cubicBezTo>
                    <a:cubicBezTo>
                      <a:pt x="7" y="12"/>
                      <a:pt x="7" y="12"/>
                      <a:pt x="7" y="12"/>
                    </a:cubicBezTo>
                    <a:cubicBezTo>
                      <a:pt x="7" y="14"/>
                      <a:pt x="8" y="10"/>
                      <a:pt x="8" y="9"/>
                    </a:cubicBezTo>
                    <a:cubicBezTo>
                      <a:pt x="8" y="9"/>
                      <a:pt x="7" y="14"/>
                      <a:pt x="6" y="16"/>
                    </a:cubicBezTo>
                    <a:cubicBezTo>
                      <a:pt x="6" y="17"/>
                      <a:pt x="9" y="9"/>
                      <a:pt x="8" y="12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7"/>
                      <a:pt x="9" y="11"/>
                      <a:pt x="9" y="10"/>
                    </a:cubicBezTo>
                    <a:cubicBezTo>
                      <a:pt x="8" y="15"/>
                      <a:pt x="8" y="14"/>
                      <a:pt x="7" y="16"/>
                    </a:cubicBezTo>
                    <a:cubicBezTo>
                      <a:pt x="7" y="18"/>
                      <a:pt x="7" y="18"/>
                      <a:pt x="7" y="19"/>
                    </a:cubicBezTo>
                    <a:cubicBezTo>
                      <a:pt x="7" y="17"/>
                      <a:pt x="9" y="14"/>
                      <a:pt x="9" y="11"/>
                    </a:cubicBezTo>
                    <a:cubicBezTo>
                      <a:pt x="8" y="17"/>
                      <a:pt x="8" y="17"/>
                      <a:pt x="8" y="17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318" name="Freeform 1821">
                <a:extLst>
                  <a:ext uri="{FF2B5EF4-FFF2-40B4-BE49-F238E27FC236}">
                    <a16:creationId xmlns:a16="http://schemas.microsoft.com/office/drawing/2014/main" xmlns="" id="{97DCE465-1DF8-0543-A99E-1B84BF84E5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22" y="3176"/>
                <a:ext cx="1" cy="2"/>
              </a:xfrm>
              <a:custGeom>
                <a:avLst/>
                <a:gdLst>
                  <a:gd name="T0" fmla="*/ 1 w 1"/>
                  <a:gd name="T1" fmla="*/ 0 h 2"/>
                  <a:gd name="T2" fmla="*/ 0 w 1"/>
                  <a:gd name="T3" fmla="*/ 2 h 2"/>
                  <a:gd name="T4" fmla="*/ 0 w 1"/>
                  <a:gd name="T5" fmla="*/ 2 h 2"/>
                  <a:gd name="T6" fmla="*/ 1 w 1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lnTo>
                      <a:pt x="0" y="2"/>
                    </a:lnTo>
                    <a:lnTo>
                      <a:pt x="0" y="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319" name="Freeform 1822">
                <a:extLst>
                  <a:ext uri="{FF2B5EF4-FFF2-40B4-BE49-F238E27FC236}">
                    <a16:creationId xmlns:a16="http://schemas.microsoft.com/office/drawing/2014/main" xmlns="" id="{7ED6C276-133D-8C4F-96BB-2F8B3741EA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24" y="3174"/>
                <a:ext cx="0" cy="1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320" name="Rectangle 1823">
                <a:extLst>
                  <a:ext uri="{FF2B5EF4-FFF2-40B4-BE49-F238E27FC236}">
                    <a16:creationId xmlns:a16="http://schemas.microsoft.com/office/drawing/2014/main" xmlns="" id="{8F9AA49F-17B6-9D41-AC1D-7B4E2FD1AEE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26" y="3162"/>
                <a:ext cx="1" cy="1"/>
              </a:xfrm>
              <a:prstGeom prst="rect">
                <a:avLst/>
              </a:pr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321" name="Freeform 1824">
                <a:extLst>
                  <a:ext uri="{FF2B5EF4-FFF2-40B4-BE49-F238E27FC236}">
                    <a16:creationId xmlns:a16="http://schemas.microsoft.com/office/drawing/2014/main" xmlns="" id="{31558A6A-0D7B-5E44-93DB-3E4A8A7DC5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21" y="3173"/>
                <a:ext cx="1" cy="4"/>
              </a:xfrm>
              <a:custGeom>
                <a:avLst/>
                <a:gdLst>
                  <a:gd name="T0" fmla="*/ 0 w 1"/>
                  <a:gd name="T1" fmla="*/ 4 h 4"/>
                  <a:gd name="T2" fmla="*/ 1 w 1"/>
                  <a:gd name="T3" fmla="*/ 0 h 4"/>
                  <a:gd name="T4" fmla="*/ 0 w 1"/>
                  <a:gd name="T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4">
                    <a:moveTo>
                      <a:pt x="0" y="4"/>
                    </a:move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322" name="Freeform 1825">
                <a:extLst>
                  <a:ext uri="{FF2B5EF4-FFF2-40B4-BE49-F238E27FC236}">
                    <a16:creationId xmlns:a16="http://schemas.microsoft.com/office/drawing/2014/main" xmlns="" id="{49578109-9351-6E4F-9B21-2DF8FACD41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20" y="3173"/>
                <a:ext cx="0" cy="3"/>
              </a:xfrm>
              <a:custGeom>
                <a:avLst/>
                <a:gdLst>
                  <a:gd name="T0" fmla="*/ 0 h 3"/>
                  <a:gd name="T1" fmla="*/ 3 h 3"/>
                  <a:gd name="T2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0" y="2"/>
                      <a:pt x="0" y="0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323" name="Freeform 1826">
                <a:extLst>
                  <a:ext uri="{FF2B5EF4-FFF2-40B4-BE49-F238E27FC236}">
                    <a16:creationId xmlns:a16="http://schemas.microsoft.com/office/drawing/2014/main" xmlns="" id="{BD110A07-E9AF-6D4F-B7D5-0D0F980F37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23" y="3175"/>
                <a:ext cx="1" cy="2"/>
              </a:xfrm>
              <a:custGeom>
                <a:avLst/>
                <a:gdLst>
                  <a:gd name="T0" fmla="*/ 0 w 1"/>
                  <a:gd name="T1" fmla="*/ 2 h 2"/>
                  <a:gd name="T2" fmla="*/ 0 w 1"/>
                  <a:gd name="T3" fmla="*/ 1 h 2"/>
                  <a:gd name="T4" fmla="*/ 1 w 1"/>
                  <a:gd name="T5" fmla="*/ 0 h 2"/>
                  <a:gd name="T6" fmla="*/ 0 w 1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lnTo>
                      <a:pt x="0" y="1"/>
                    </a:lnTo>
                    <a:lnTo>
                      <a:pt x="1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324" name="Freeform 1827">
                <a:extLst>
                  <a:ext uri="{FF2B5EF4-FFF2-40B4-BE49-F238E27FC236}">
                    <a16:creationId xmlns:a16="http://schemas.microsoft.com/office/drawing/2014/main" xmlns="" id="{D3547C69-6501-3B4A-A75D-AC825860CF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25" y="3157"/>
                <a:ext cx="7" cy="21"/>
              </a:xfrm>
              <a:custGeom>
                <a:avLst/>
                <a:gdLst>
                  <a:gd name="T0" fmla="*/ 7 w 8"/>
                  <a:gd name="T1" fmla="*/ 5 h 23"/>
                  <a:gd name="T2" fmla="*/ 7 w 8"/>
                  <a:gd name="T3" fmla="*/ 2 h 23"/>
                  <a:gd name="T4" fmla="*/ 4 w 8"/>
                  <a:gd name="T5" fmla="*/ 12 h 23"/>
                  <a:gd name="T6" fmla="*/ 6 w 8"/>
                  <a:gd name="T7" fmla="*/ 3 h 23"/>
                  <a:gd name="T8" fmla="*/ 3 w 8"/>
                  <a:gd name="T9" fmla="*/ 9 h 23"/>
                  <a:gd name="T10" fmla="*/ 4 w 8"/>
                  <a:gd name="T11" fmla="*/ 5 h 23"/>
                  <a:gd name="T12" fmla="*/ 1 w 8"/>
                  <a:gd name="T13" fmla="*/ 15 h 23"/>
                  <a:gd name="T14" fmla="*/ 4 w 8"/>
                  <a:gd name="T15" fmla="*/ 4 h 23"/>
                  <a:gd name="T16" fmla="*/ 4 w 8"/>
                  <a:gd name="T17" fmla="*/ 4 h 23"/>
                  <a:gd name="T18" fmla="*/ 3 w 8"/>
                  <a:gd name="T19" fmla="*/ 7 h 23"/>
                  <a:gd name="T20" fmla="*/ 1 w 8"/>
                  <a:gd name="T21" fmla="*/ 13 h 23"/>
                  <a:gd name="T22" fmla="*/ 0 w 8"/>
                  <a:gd name="T23" fmla="*/ 18 h 23"/>
                  <a:gd name="T24" fmla="*/ 1 w 8"/>
                  <a:gd name="T25" fmla="*/ 14 h 23"/>
                  <a:gd name="T26" fmla="*/ 0 w 8"/>
                  <a:gd name="T27" fmla="*/ 18 h 23"/>
                  <a:gd name="T28" fmla="*/ 1 w 8"/>
                  <a:gd name="T29" fmla="*/ 15 h 23"/>
                  <a:gd name="T30" fmla="*/ 0 w 8"/>
                  <a:gd name="T31" fmla="*/ 19 h 23"/>
                  <a:gd name="T32" fmla="*/ 1 w 8"/>
                  <a:gd name="T33" fmla="*/ 16 h 23"/>
                  <a:gd name="T34" fmla="*/ 1 w 8"/>
                  <a:gd name="T35" fmla="*/ 17 h 23"/>
                  <a:gd name="T36" fmla="*/ 3 w 8"/>
                  <a:gd name="T37" fmla="*/ 12 h 23"/>
                  <a:gd name="T38" fmla="*/ 2 w 8"/>
                  <a:gd name="T39" fmla="*/ 17 h 23"/>
                  <a:gd name="T40" fmla="*/ 2 w 8"/>
                  <a:gd name="T41" fmla="*/ 14 h 23"/>
                  <a:gd name="T42" fmla="*/ 2 w 8"/>
                  <a:gd name="T43" fmla="*/ 19 h 23"/>
                  <a:gd name="T44" fmla="*/ 3 w 8"/>
                  <a:gd name="T45" fmla="*/ 16 h 23"/>
                  <a:gd name="T46" fmla="*/ 2 w 8"/>
                  <a:gd name="T47" fmla="*/ 19 h 23"/>
                  <a:gd name="T48" fmla="*/ 4 w 8"/>
                  <a:gd name="T49" fmla="*/ 9 h 23"/>
                  <a:gd name="T50" fmla="*/ 3 w 8"/>
                  <a:gd name="T51" fmla="*/ 17 h 23"/>
                  <a:gd name="T52" fmla="*/ 4 w 8"/>
                  <a:gd name="T53" fmla="*/ 16 h 23"/>
                  <a:gd name="T54" fmla="*/ 3 w 8"/>
                  <a:gd name="T55" fmla="*/ 17 h 23"/>
                  <a:gd name="T56" fmla="*/ 5 w 8"/>
                  <a:gd name="T57" fmla="*/ 14 h 23"/>
                  <a:gd name="T58" fmla="*/ 5 w 8"/>
                  <a:gd name="T59" fmla="*/ 13 h 23"/>
                  <a:gd name="T60" fmla="*/ 6 w 8"/>
                  <a:gd name="T61" fmla="*/ 10 h 23"/>
                  <a:gd name="T62" fmla="*/ 5 w 8"/>
                  <a:gd name="T63" fmla="*/ 12 h 23"/>
                  <a:gd name="T64" fmla="*/ 7 w 8"/>
                  <a:gd name="T65" fmla="*/ 6 h 23"/>
                  <a:gd name="T66" fmla="*/ 6 w 8"/>
                  <a:gd name="T67" fmla="*/ 10 h 23"/>
                  <a:gd name="T68" fmla="*/ 7 w 8"/>
                  <a:gd name="T69" fmla="*/ 5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" h="23">
                    <a:moveTo>
                      <a:pt x="7" y="5"/>
                    </a:moveTo>
                    <a:cubicBezTo>
                      <a:pt x="8" y="0"/>
                      <a:pt x="7" y="3"/>
                      <a:pt x="7" y="2"/>
                    </a:cubicBezTo>
                    <a:cubicBezTo>
                      <a:pt x="6" y="4"/>
                      <a:pt x="5" y="11"/>
                      <a:pt x="4" y="12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3"/>
                      <a:pt x="6" y="1"/>
                      <a:pt x="3" y="9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6"/>
                      <a:pt x="1" y="18"/>
                      <a:pt x="1" y="15"/>
                    </a:cubicBezTo>
                    <a:cubicBezTo>
                      <a:pt x="3" y="10"/>
                      <a:pt x="3" y="10"/>
                      <a:pt x="4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4"/>
                      <a:pt x="3" y="7"/>
                      <a:pt x="3" y="7"/>
                    </a:cubicBezTo>
                    <a:cubicBezTo>
                      <a:pt x="2" y="9"/>
                      <a:pt x="1" y="12"/>
                      <a:pt x="1" y="13"/>
                    </a:cubicBezTo>
                    <a:cubicBezTo>
                      <a:pt x="1" y="13"/>
                      <a:pt x="0" y="16"/>
                      <a:pt x="0" y="18"/>
                    </a:cubicBezTo>
                    <a:cubicBezTo>
                      <a:pt x="1" y="16"/>
                      <a:pt x="0" y="17"/>
                      <a:pt x="1" y="14"/>
                    </a:cubicBezTo>
                    <a:cubicBezTo>
                      <a:pt x="1" y="17"/>
                      <a:pt x="1" y="15"/>
                      <a:pt x="0" y="18"/>
                    </a:cubicBezTo>
                    <a:cubicBezTo>
                      <a:pt x="1" y="15"/>
                      <a:pt x="1" y="15"/>
                      <a:pt x="1" y="15"/>
                    </a:cubicBezTo>
                    <a:cubicBezTo>
                      <a:pt x="1" y="16"/>
                      <a:pt x="0" y="18"/>
                      <a:pt x="0" y="19"/>
                    </a:cubicBezTo>
                    <a:cubicBezTo>
                      <a:pt x="1" y="17"/>
                      <a:pt x="1" y="15"/>
                      <a:pt x="1" y="16"/>
                    </a:cubicBezTo>
                    <a:cubicBezTo>
                      <a:pt x="1" y="17"/>
                      <a:pt x="1" y="17"/>
                      <a:pt x="1" y="17"/>
                    </a:cubicBezTo>
                    <a:cubicBezTo>
                      <a:pt x="2" y="16"/>
                      <a:pt x="1" y="17"/>
                      <a:pt x="3" y="12"/>
                    </a:cubicBezTo>
                    <a:cubicBezTo>
                      <a:pt x="2" y="17"/>
                      <a:pt x="2" y="17"/>
                      <a:pt x="2" y="17"/>
                    </a:cubicBezTo>
                    <a:cubicBezTo>
                      <a:pt x="2" y="14"/>
                      <a:pt x="2" y="14"/>
                      <a:pt x="2" y="14"/>
                    </a:cubicBezTo>
                    <a:cubicBezTo>
                      <a:pt x="2" y="15"/>
                      <a:pt x="0" y="23"/>
                      <a:pt x="2" y="19"/>
                    </a:cubicBezTo>
                    <a:cubicBezTo>
                      <a:pt x="2" y="18"/>
                      <a:pt x="3" y="16"/>
                      <a:pt x="3" y="16"/>
                    </a:cubicBezTo>
                    <a:cubicBezTo>
                      <a:pt x="3" y="13"/>
                      <a:pt x="2" y="18"/>
                      <a:pt x="2" y="19"/>
                    </a:cubicBezTo>
                    <a:cubicBezTo>
                      <a:pt x="3" y="15"/>
                      <a:pt x="4" y="11"/>
                      <a:pt x="4" y="9"/>
                    </a:cubicBezTo>
                    <a:cubicBezTo>
                      <a:pt x="3" y="13"/>
                      <a:pt x="5" y="9"/>
                      <a:pt x="3" y="17"/>
                    </a:cubicBezTo>
                    <a:cubicBezTo>
                      <a:pt x="3" y="18"/>
                      <a:pt x="4" y="14"/>
                      <a:pt x="4" y="16"/>
                    </a:cubicBezTo>
                    <a:cubicBezTo>
                      <a:pt x="3" y="17"/>
                      <a:pt x="3" y="17"/>
                      <a:pt x="3" y="17"/>
                    </a:cubicBezTo>
                    <a:cubicBezTo>
                      <a:pt x="5" y="12"/>
                      <a:pt x="3" y="20"/>
                      <a:pt x="5" y="14"/>
                    </a:cubicBezTo>
                    <a:cubicBezTo>
                      <a:pt x="5" y="13"/>
                      <a:pt x="5" y="13"/>
                      <a:pt x="5" y="13"/>
                    </a:cubicBezTo>
                    <a:cubicBezTo>
                      <a:pt x="5" y="10"/>
                      <a:pt x="6" y="10"/>
                      <a:pt x="6" y="10"/>
                    </a:cubicBezTo>
                    <a:cubicBezTo>
                      <a:pt x="5" y="11"/>
                      <a:pt x="5" y="11"/>
                      <a:pt x="5" y="12"/>
                    </a:cubicBezTo>
                    <a:cubicBezTo>
                      <a:pt x="6" y="8"/>
                      <a:pt x="7" y="7"/>
                      <a:pt x="7" y="6"/>
                    </a:cubicBezTo>
                    <a:cubicBezTo>
                      <a:pt x="7" y="5"/>
                      <a:pt x="6" y="9"/>
                      <a:pt x="6" y="10"/>
                    </a:cubicBezTo>
                    <a:cubicBezTo>
                      <a:pt x="6" y="7"/>
                      <a:pt x="7" y="4"/>
                      <a:pt x="7" y="5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325" name="Freeform 1828">
                <a:extLst>
                  <a:ext uri="{FF2B5EF4-FFF2-40B4-BE49-F238E27FC236}">
                    <a16:creationId xmlns:a16="http://schemas.microsoft.com/office/drawing/2014/main" xmlns="" id="{ADEB2E71-8187-6343-8B93-D255BD0ECD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26" y="3172"/>
                <a:ext cx="0" cy="2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2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326" name="Freeform 1829">
                <a:extLst>
                  <a:ext uri="{FF2B5EF4-FFF2-40B4-BE49-F238E27FC236}">
                    <a16:creationId xmlns:a16="http://schemas.microsoft.com/office/drawing/2014/main" xmlns="" id="{1A29A5B8-66F2-8140-900A-EB3ACA32A3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28" y="3156"/>
                <a:ext cx="8" cy="24"/>
              </a:xfrm>
              <a:custGeom>
                <a:avLst/>
                <a:gdLst>
                  <a:gd name="T0" fmla="*/ 4 w 9"/>
                  <a:gd name="T1" fmla="*/ 13 h 27"/>
                  <a:gd name="T2" fmla="*/ 2 w 9"/>
                  <a:gd name="T3" fmla="*/ 18 h 27"/>
                  <a:gd name="T4" fmla="*/ 5 w 9"/>
                  <a:gd name="T5" fmla="*/ 8 h 27"/>
                  <a:gd name="T6" fmla="*/ 6 w 9"/>
                  <a:gd name="T7" fmla="*/ 7 h 27"/>
                  <a:gd name="T8" fmla="*/ 4 w 9"/>
                  <a:gd name="T9" fmla="*/ 16 h 27"/>
                  <a:gd name="T10" fmla="*/ 4 w 9"/>
                  <a:gd name="T11" fmla="*/ 17 h 27"/>
                  <a:gd name="T12" fmla="*/ 5 w 9"/>
                  <a:gd name="T13" fmla="*/ 11 h 27"/>
                  <a:gd name="T14" fmla="*/ 6 w 9"/>
                  <a:gd name="T15" fmla="*/ 8 h 27"/>
                  <a:gd name="T16" fmla="*/ 5 w 9"/>
                  <a:gd name="T17" fmla="*/ 10 h 27"/>
                  <a:gd name="T18" fmla="*/ 4 w 9"/>
                  <a:gd name="T19" fmla="*/ 17 h 27"/>
                  <a:gd name="T20" fmla="*/ 9 w 9"/>
                  <a:gd name="T21" fmla="*/ 1 h 27"/>
                  <a:gd name="T22" fmla="*/ 8 w 9"/>
                  <a:gd name="T23" fmla="*/ 2 h 27"/>
                  <a:gd name="T24" fmla="*/ 7 w 9"/>
                  <a:gd name="T25" fmla="*/ 9 h 27"/>
                  <a:gd name="T26" fmla="*/ 7 w 9"/>
                  <a:gd name="T27" fmla="*/ 7 h 27"/>
                  <a:gd name="T28" fmla="*/ 8 w 9"/>
                  <a:gd name="T29" fmla="*/ 3 h 27"/>
                  <a:gd name="T30" fmla="*/ 6 w 9"/>
                  <a:gd name="T31" fmla="*/ 3 h 27"/>
                  <a:gd name="T32" fmla="*/ 6 w 9"/>
                  <a:gd name="T33" fmla="*/ 4 h 27"/>
                  <a:gd name="T34" fmla="*/ 5 w 9"/>
                  <a:gd name="T35" fmla="*/ 7 h 27"/>
                  <a:gd name="T36" fmla="*/ 3 w 9"/>
                  <a:gd name="T37" fmla="*/ 14 h 27"/>
                  <a:gd name="T38" fmla="*/ 3 w 9"/>
                  <a:gd name="T39" fmla="*/ 12 h 27"/>
                  <a:gd name="T40" fmla="*/ 2 w 9"/>
                  <a:gd name="T41" fmla="*/ 19 h 27"/>
                  <a:gd name="T42" fmla="*/ 1 w 9"/>
                  <a:gd name="T43" fmla="*/ 21 h 27"/>
                  <a:gd name="T44" fmla="*/ 1 w 9"/>
                  <a:gd name="T45" fmla="*/ 22 h 27"/>
                  <a:gd name="T46" fmla="*/ 4 w 9"/>
                  <a:gd name="T47" fmla="*/ 13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9" h="27">
                    <a:moveTo>
                      <a:pt x="4" y="13"/>
                    </a:moveTo>
                    <a:cubicBezTo>
                      <a:pt x="4" y="14"/>
                      <a:pt x="3" y="17"/>
                      <a:pt x="2" y="18"/>
                    </a:cubicBezTo>
                    <a:cubicBezTo>
                      <a:pt x="3" y="16"/>
                      <a:pt x="4" y="13"/>
                      <a:pt x="5" y="8"/>
                    </a:cubicBezTo>
                    <a:cubicBezTo>
                      <a:pt x="4" y="11"/>
                      <a:pt x="6" y="7"/>
                      <a:pt x="6" y="7"/>
                    </a:cubicBezTo>
                    <a:cubicBezTo>
                      <a:pt x="5" y="9"/>
                      <a:pt x="4" y="14"/>
                      <a:pt x="4" y="16"/>
                    </a:cubicBezTo>
                    <a:cubicBezTo>
                      <a:pt x="4" y="14"/>
                      <a:pt x="3" y="17"/>
                      <a:pt x="4" y="17"/>
                    </a:cubicBezTo>
                    <a:cubicBezTo>
                      <a:pt x="4" y="13"/>
                      <a:pt x="4" y="15"/>
                      <a:pt x="5" y="11"/>
                    </a:cubicBezTo>
                    <a:cubicBezTo>
                      <a:pt x="6" y="8"/>
                      <a:pt x="7" y="6"/>
                      <a:pt x="6" y="8"/>
                    </a:cubicBezTo>
                    <a:cubicBezTo>
                      <a:pt x="6" y="11"/>
                      <a:pt x="6" y="10"/>
                      <a:pt x="5" y="10"/>
                    </a:cubicBezTo>
                    <a:cubicBezTo>
                      <a:pt x="4" y="14"/>
                      <a:pt x="5" y="13"/>
                      <a:pt x="4" y="17"/>
                    </a:cubicBezTo>
                    <a:cubicBezTo>
                      <a:pt x="6" y="11"/>
                      <a:pt x="7" y="11"/>
                      <a:pt x="9" y="1"/>
                    </a:cubicBezTo>
                    <a:cubicBezTo>
                      <a:pt x="9" y="0"/>
                      <a:pt x="9" y="2"/>
                      <a:pt x="8" y="2"/>
                    </a:cubicBezTo>
                    <a:cubicBezTo>
                      <a:pt x="8" y="4"/>
                      <a:pt x="7" y="7"/>
                      <a:pt x="7" y="9"/>
                    </a:cubicBezTo>
                    <a:cubicBezTo>
                      <a:pt x="7" y="8"/>
                      <a:pt x="6" y="11"/>
                      <a:pt x="7" y="7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8" y="2"/>
                      <a:pt x="7" y="2"/>
                      <a:pt x="6" y="3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5" y="6"/>
                      <a:pt x="5" y="6"/>
                      <a:pt x="5" y="7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3" y="13"/>
                      <a:pt x="3" y="14"/>
                      <a:pt x="3" y="12"/>
                    </a:cubicBezTo>
                    <a:cubicBezTo>
                      <a:pt x="3" y="15"/>
                      <a:pt x="2" y="16"/>
                      <a:pt x="2" y="19"/>
                    </a:cubicBezTo>
                    <a:cubicBezTo>
                      <a:pt x="1" y="20"/>
                      <a:pt x="2" y="17"/>
                      <a:pt x="1" y="21"/>
                    </a:cubicBezTo>
                    <a:cubicBezTo>
                      <a:pt x="0" y="27"/>
                      <a:pt x="2" y="17"/>
                      <a:pt x="1" y="22"/>
                    </a:cubicBezTo>
                    <a:lnTo>
                      <a:pt x="4" y="13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327" name="Freeform 1830">
                <a:extLst>
                  <a:ext uri="{FF2B5EF4-FFF2-40B4-BE49-F238E27FC236}">
                    <a16:creationId xmlns:a16="http://schemas.microsoft.com/office/drawing/2014/main" xmlns="" id="{1F3A9749-3556-E540-9B64-3283B168B7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29" y="3168"/>
                <a:ext cx="1" cy="2"/>
              </a:xfrm>
              <a:custGeom>
                <a:avLst/>
                <a:gdLst>
                  <a:gd name="T0" fmla="*/ 0 w 1"/>
                  <a:gd name="T1" fmla="*/ 2 h 2"/>
                  <a:gd name="T2" fmla="*/ 1 w 1"/>
                  <a:gd name="T3" fmla="*/ 0 h 2"/>
                  <a:gd name="T4" fmla="*/ 0 w 1"/>
                  <a:gd name="T5" fmla="*/ 1 h 2"/>
                  <a:gd name="T6" fmla="*/ 0 w 1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lnTo>
                      <a:pt x="1" y="0"/>
                    </a:lnTo>
                    <a:lnTo>
                      <a:pt x="0" y="1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328" name="Freeform 1831">
                <a:extLst>
                  <a:ext uri="{FF2B5EF4-FFF2-40B4-BE49-F238E27FC236}">
                    <a16:creationId xmlns:a16="http://schemas.microsoft.com/office/drawing/2014/main" xmlns="" id="{28C20F17-536A-4C46-BB08-3787E8845A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32" y="3158"/>
                <a:ext cx="1" cy="4"/>
              </a:xfrm>
              <a:custGeom>
                <a:avLst/>
                <a:gdLst>
                  <a:gd name="T0" fmla="*/ 1 w 1"/>
                  <a:gd name="T1" fmla="*/ 0 h 5"/>
                  <a:gd name="T2" fmla="*/ 0 w 1"/>
                  <a:gd name="T3" fmla="*/ 4 h 5"/>
                  <a:gd name="T4" fmla="*/ 1 w 1"/>
                  <a:gd name="T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5">
                    <a:moveTo>
                      <a:pt x="1" y="0"/>
                    </a:moveTo>
                    <a:cubicBezTo>
                      <a:pt x="0" y="4"/>
                      <a:pt x="0" y="4"/>
                      <a:pt x="0" y="4"/>
                    </a:cubicBezTo>
                    <a:cubicBezTo>
                      <a:pt x="0" y="5"/>
                      <a:pt x="0" y="3"/>
                      <a:pt x="1" y="0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329" name="Freeform 1832">
                <a:extLst>
                  <a:ext uri="{FF2B5EF4-FFF2-40B4-BE49-F238E27FC236}">
                    <a16:creationId xmlns:a16="http://schemas.microsoft.com/office/drawing/2014/main" xmlns="" id="{CE3818D7-3C69-E149-B408-30A4219C75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31" y="3169"/>
                <a:ext cx="1" cy="2"/>
              </a:xfrm>
              <a:custGeom>
                <a:avLst/>
                <a:gdLst>
                  <a:gd name="T0" fmla="*/ 0 w 1"/>
                  <a:gd name="T1" fmla="*/ 3 h 3"/>
                  <a:gd name="T2" fmla="*/ 1 w 1"/>
                  <a:gd name="T3" fmla="*/ 2 h 3"/>
                  <a:gd name="T4" fmla="*/ 1 w 1"/>
                  <a:gd name="T5" fmla="*/ 0 h 3"/>
                  <a:gd name="T6" fmla="*/ 0 w 1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3">
                    <a:moveTo>
                      <a:pt x="0" y="3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2"/>
                      <a:pt x="0" y="3"/>
                      <a:pt x="0" y="3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330" name="Freeform 1833">
                <a:extLst>
                  <a:ext uri="{FF2B5EF4-FFF2-40B4-BE49-F238E27FC236}">
                    <a16:creationId xmlns:a16="http://schemas.microsoft.com/office/drawing/2014/main" xmlns="" id="{BEF7927C-22F2-F949-8E99-E0ACCC83E8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33" y="3157"/>
                <a:ext cx="4" cy="11"/>
              </a:xfrm>
              <a:custGeom>
                <a:avLst/>
                <a:gdLst>
                  <a:gd name="T0" fmla="*/ 4 w 4"/>
                  <a:gd name="T1" fmla="*/ 0 h 12"/>
                  <a:gd name="T2" fmla="*/ 3 w 4"/>
                  <a:gd name="T3" fmla="*/ 0 h 12"/>
                  <a:gd name="T4" fmla="*/ 0 w 4"/>
                  <a:gd name="T5" fmla="*/ 11 h 12"/>
                  <a:gd name="T6" fmla="*/ 2 w 4"/>
                  <a:gd name="T7" fmla="*/ 4 h 12"/>
                  <a:gd name="T8" fmla="*/ 3 w 4"/>
                  <a:gd name="T9" fmla="*/ 4 h 12"/>
                  <a:gd name="T10" fmla="*/ 4 w 4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12">
                    <a:moveTo>
                      <a:pt x="4" y="0"/>
                    </a:moveTo>
                    <a:cubicBezTo>
                      <a:pt x="4" y="0"/>
                      <a:pt x="3" y="3"/>
                      <a:pt x="3" y="0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12"/>
                      <a:pt x="2" y="5"/>
                      <a:pt x="2" y="4"/>
                    </a:cubicBezTo>
                    <a:cubicBezTo>
                      <a:pt x="2" y="8"/>
                      <a:pt x="3" y="3"/>
                      <a:pt x="3" y="4"/>
                    </a:cubicBez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331" name="Freeform 1834">
                <a:extLst>
                  <a:ext uri="{FF2B5EF4-FFF2-40B4-BE49-F238E27FC236}">
                    <a16:creationId xmlns:a16="http://schemas.microsoft.com/office/drawing/2014/main" xmlns="" id="{204E1A10-08E5-F242-AA2E-26024760B5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32" y="3153"/>
                <a:ext cx="10" cy="25"/>
              </a:xfrm>
              <a:custGeom>
                <a:avLst/>
                <a:gdLst>
                  <a:gd name="T0" fmla="*/ 3 w 11"/>
                  <a:gd name="T1" fmla="*/ 18 h 27"/>
                  <a:gd name="T2" fmla="*/ 3 w 11"/>
                  <a:gd name="T3" fmla="*/ 17 h 27"/>
                  <a:gd name="T4" fmla="*/ 3 w 11"/>
                  <a:gd name="T5" fmla="*/ 19 h 27"/>
                  <a:gd name="T6" fmla="*/ 2 w 11"/>
                  <a:gd name="T7" fmla="*/ 22 h 27"/>
                  <a:gd name="T8" fmla="*/ 3 w 11"/>
                  <a:gd name="T9" fmla="*/ 19 h 27"/>
                  <a:gd name="T10" fmla="*/ 4 w 11"/>
                  <a:gd name="T11" fmla="*/ 18 h 27"/>
                  <a:gd name="T12" fmla="*/ 5 w 11"/>
                  <a:gd name="T13" fmla="*/ 13 h 27"/>
                  <a:gd name="T14" fmla="*/ 4 w 11"/>
                  <a:gd name="T15" fmla="*/ 22 h 27"/>
                  <a:gd name="T16" fmla="*/ 6 w 11"/>
                  <a:gd name="T17" fmla="*/ 11 h 27"/>
                  <a:gd name="T18" fmla="*/ 8 w 11"/>
                  <a:gd name="T19" fmla="*/ 10 h 27"/>
                  <a:gd name="T20" fmla="*/ 8 w 11"/>
                  <a:gd name="T21" fmla="*/ 10 h 27"/>
                  <a:gd name="T22" fmla="*/ 6 w 11"/>
                  <a:gd name="T23" fmla="*/ 15 h 27"/>
                  <a:gd name="T24" fmla="*/ 6 w 11"/>
                  <a:gd name="T25" fmla="*/ 15 h 27"/>
                  <a:gd name="T26" fmla="*/ 9 w 11"/>
                  <a:gd name="T27" fmla="*/ 8 h 27"/>
                  <a:gd name="T28" fmla="*/ 8 w 11"/>
                  <a:gd name="T29" fmla="*/ 9 h 27"/>
                  <a:gd name="T30" fmla="*/ 10 w 11"/>
                  <a:gd name="T31" fmla="*/ 4 h 27"/>
                  <a:gd name="T32" fmla="*/ 9 w 11"/>
                  <a:gd name="T33" fmla="*/ 5 h 27"/>
                  <a:gd name="T34" fmla="*/ 10 w 11"/>
                  <a:gd name="T35" fmla="*/ 2 h 27"/>
                  <a:gd name="T36" fmla="*/ 7 w 11"/>
                  <a:gd name="T37" fmla="*/ 6 h 27"/>
                  <a:gd name="T38" fmla="*/ 8 w 11"/>
                  <a:gd name="T39" fmla="*/ 2 h 27"/>
                  <a:gd name="T40" fmla="*/ 5 w 11"/>
                  <a:gd name="T41" fmla="*/ 11 h 27"/>
                  <a:gd name="T42" fmla="*/ 4 w 11"/>
                  <a:gd name="T43" fmla="*/ 11 h 27"/>
                  <a:gd name="T44" fmla="*/ 7 w 11"/>
                  <a:gd name="T45" fmla="*/ 5 h 27"/>
                  <a:gd name="T46" fmla="*/ 5 w 11"/>
                  <a:gd name="T47" fmla="*/ 7 h 27"/>
                  <a:gd name="T48" fmla="*/ 7 w 11"/>
                  <a:gd name="T49" fmla="*/ 2 h 27"/>
                  <a:gd name="T50" fmla="*/ 4 w 11"/>
                  <a:gd name="T51" fmla="*/ 10 h 27"/>
                  <a:gd name="T52" fmla="*/ 4 w 11"/>
                  <a:gd name="T53" fmla="*/ 8 h 27"/>
                  <a:gd name="T54" fmla="*/ 1 w 11"/>
                  <a:gd name="T55" fmla="*/ 17 h 27"/>
                  <a:gd name="T56" fmla="*/ 3 w 11"/>
                  <a:gd name="T57" fmla="*/ 16 h 27"/>
                  <a:gd name="T58" fmla="*/ 5 w 11"/>
                  <a:gd name="T59" fmla="*/ 11 h 27"/>
                  <a:gd name="T60" fmla="*/ 3 w 11"/>
                  <a:gd name="T61" fmla="*/ 17 h 27"/>
                  <a:gd name="T62" fmla="*/ 6 w 11"/>
                  <a:gd name="T63" fmla="*/ 11 h 27"/>
                  <a:gd name="T64" fmla="*/ 4 w 11"/>
                  <a:gd name="T65" fmla="*/ 16 h 27"/>
                  <a:gd name="T66" fmla="*/ 6 w 11"/>
                  <a:gd name="T67" fmla="*/ 12 h 27"/>
                  <a:gd name="T68" fmla="*/ 3 w 11"/>
                  <a:gd name="T69" fmla="*/ 18 h 27"/>
                  <a:gd name="T70" fmla="*/ 5 w 11"/>
                  <a:gd name="T71" fmla="*/ 17 h 27"/>
                  <a:gd name="T72" fmla="*/ 7 w 11"/>
                  <a:gd name="T73" fmla="*/ 9 h 27"/>
                  <a:gd name="T74" fmla="*/ 6 w 11"/>
                  <a:gd name="T75" fmla="*/ 8 h 27"/>
                  <a:gd name="T76" fmla="*/ 5 w 11"/>
                  <a:gd name="T77" fmla="*/ 13 h 27"/>
                  <a:gd name="T78" fmla="*/ 3 w 11"/>
                  <a:gd name="T79" fmla="*/ 13 h 27"/>
                  <a:gd name="T80" fmla="*/ 2 w 11"/>
                  <a:gd name="T81" fmla="*/ 16 h 27"/>
                  <a:gd name="T82" fmla="*/ 5 w 11"/>
                  <a:gd name="T83" fmla="*/ 7 h 27"/>
                  <a:gd name="T84" fmla="*/ 4 w 11"/>
                  <a:gd name="T85" fmla="*/ 8 h 27"/>
                  <a:gd name="T86" fmla="*/ 4 w 11"/>
                  <a:gd name="T87" fmla="*/ 10 h 27"/>
                  <a:gd name="T88" fmla="*/ 4 w 11"/>
                  <a:gd name="T89" fmla="*/ 8 h 27"/>
                  <a:gd name="T90" fmla="*/ 1 w 11"/>
                  <a:gd name="T91" fmla="*/ 19 h 27"/>
                  <a:gd name="T92" fmla="*/ 1 w 11"/>
                  <a:gd name="T93" fmla="*/ 24 h 27"/>
                  <a:gd name="T94" fmla="*/ 3 w 11"/>
                  <a:gd name="T95" fmla="*/ 18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1" h="27">
                    <a:moveTo>
                      <a:pt x="3" y="18"/>
                    </a:moveTo>
                    <a:cubicBezTo>
                      <a:pt x="3" y="18"/>
                      <a:pt x="4" y="15"/>
                      <a:pt x="3" y="17"/>
                    </a:cubicBezTo>
                    <a:cubicBezTo>
                      <a:pt x="3" y="19"/>
                      <a:pt x="2" y="20"/>
                      <a:pt x="3" y="19"/>
                    </a:cubicBezTo>
                    <a:cubicBezTo>
                      <a:pt x="1" y="24"/>
                      <a:pt x="3" y="18"/>
                      <a:pt x="2" y="22"/>
                    </a:cubicBezTo>
                    <a:cubicBezTo>
                      <a:pt x="3" y="19"/>
                      <a:pt x="3" y="19"/>
                      <a:pt x="3" y="19"/>
                    </a:cubicBezTo>
                    <a:cubicBezTo>
                      <a:pt x="3" y="21"/>
                      <a:pt x="4" y="15"/>
                      <a:pt x="4" y="18"/>
                    </a:cubicBezTo>
                    <a:cubicBezTo>
                      <a:pt x="4" y="17"/>
                      <a:pt x="4" y="17"/>
                      <a:pt x="5" y="13"/>
                    </a:cubicBezTo>
                    <a:cubicBezTo>
                      <a:pt x="4" y="18"/>
                      <a:pt x="4" y="18"/>
                      <a:pt x="4" y="22"/>
                    </a:cubicBezTo>
                    <a:cubicBezTo>
                      <a:pt x="4" y="20"/>
                      <a:pt x="5" y="15"/>
                      <a:pt x="6" y="11"/>
                    </a:cubicBezTo>
                    <a:cubicBezTo>
                      <a:pt x="6" y="15"/>
                      <a:pt x="5" y="14"/>
                      <a:pt x="8" y="10"/>
                    </a:cubicBezTo>
                    <a:cubicBezTo>
                      <a:pt x="8" y="10"/>
                      <a:pt x="8" y="10"/>
                      <a:pt x="8" y="10"/>
                    </a:cubicBezTo>
                    <a:cubicBezTo>
                      <a:pt x="4" y="20"/>
                      <a:pt x="7" y="13"/>
                      <a:pt x="6" y="15"/>
                    </a:cubicBezTo>
                    <a:cubicBezTo>
                      <a:pt x="6" y="15"/>
                      <a:pt x="6" y="15"/>
                      <a:pt x="6" y="15"/>
                    </a:cubicBezTo>
                    <a:cubicBezTo>
                      <a:pt x="7" y="14"/>
                      <a:pt x="2" y="27"/>
                      <a:pt x="9" y="8"/>
                    </a:cubicBezTo>
                    <a:cubicBezTo>
                      <a:pt x="8" y="8"/>
                      <a:pt x="8" y="10"/>
                      <a:pt x="8" y="9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9" y="5"/>
                      <a:pt x="8" y="8"/>
                      <a:pt x="9" y="5"/>
                    </a:cubicBezTo>
                    <a:cubicBezTo>
                      <a:pt x="10" y="2"/>
                      <a:pt x="10" y="2"/>
                      <a:pt x="10" y="2"/>
                    </a:cubicBezTo>
                    <a:cubicBezTo>
                      <a:pt x="8" y="6"/>
                      <a:pt x="8" y="4"/>
                      <a:pt x="7" y="6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6" y="6"/>
                      <a:pt x="8" y="4"/>
                      <a:pt x="5" y="11"/>
                    </a:cubicBezTo>
                    <a:cubicBezTo>
                      <a:pt x="8" y="2"/>
                      <a:pt x="3" y="14"/>
                      <a:pt x="4" y="11"/>
                    </a:cubicBezTo>
                    <a:cubicBezTo>
                      <a:pt x="6" y="7"/>
                      <a:pt x="5" y="9"/>
                      <a:pt x="7" y="5"/>
                    </a:cubicBezTo>
                    <a:cubicBezTo>
                      <a:pt x="5" y="9"/>
                      <a:pt x="6" y="6"/>
                      <a:pt x="5" y="7"/>
                    </a:cubicBezTo>
                    <a:cubicBezTo>
                      <a:pt x="7" y="3"/>
                      <a:pt x="5" y="7"/>
                      <a:pt x="7" y="2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5" y="7"/>
                      <a:pt x="4" y="7"/>
                      <a:pt x="4" y="8"/>
                    </a:cubicBezTo>
                    <a:cubicBezTo>
                      <a:pt x="4" y="8"/>
                      <a:pt x="1" y="15"/>
                      <a:pt x="1" y="17"/>
                    </a:cubicBezTo>
                    <a:cubicBezTo>
                      <a:pt x="2" y="15"/>
                      <a:pt x="3" y="14"/>
                      <a:pt x="3" y="16"/>
                    </a:cubicBezTo>
                    <a:cubicBezTo>
                      <a:pt x="6" y="10"/>
                      <a:pt x="3" y="16"/>
                      <a:pt x="5" y="11"/>
                    </a:cubicBezTo>
                    <a:cubicBezTo>
                      <a:pt x="3" y="17"/>
                      <a:pt x="3" y="17"/>
                      <a:pt x="3" y="17"/>
                    </a:cubicBezTo>
                    <a:cubicBezTo>
                      <a:pt x="4" y="16"/>
                      <a:pt x="5" y="14"/>
                      <a:pt x="6" y="11"/>
                    </a:cubicBezTo>
                    <a:cubicBezTo>
                      <a:pt x="6" y="11"/>
                      <a:pt x="5" y="14"/>
                      <a:pt x="4" y="16"/>
                    </a:cubicBezTo>
                    <a:cubicBezTo>
                      <a:pt x="4" y="17"/>
                      <a:pt x="4" y="15"/>
                      <a:pt x="6" y="12"/>
                    </a:cubicBezTo>
                    <a:cubicBezTo>
                      <a:pt x="3" y="18"/>
                      <a:pt x="3" y="18"/>
                      <a:pt x="3" y="18"/>
                    </a:cubicBezTo>
                    <a:cubicBezTo>
                      <a:pt x="5" y="17"/>
                      <a:pt x="5" y="17"/>
                      <a:pt x="5" y="17"/>
                    </a:cubicBezTo>
                    <a:cubicBezTo>
                      <a:pt x="11" y="0"/>
                      <a:pt x="6" y="13"/>
                      <a:pt x="7" y="9"/>
                    </a:cubicBezTo>
                    <a:cubicBezTo>
                      <a:pt x="6" y="10"/>
                      <a:pt x="6" y="10"/>
                      <a:pt x="6" y="8"/>
                    </a:cubicBezTo>
                    <a:cubicBezTo>
                      <a:pt x="5" y="13"/>
                      <a:pt x="5" y="13"/>
                      <a:pt x="5" y="13"/>
                    </a:cubicBezTo>
                    <a:cubicBezTo>
                      <a:pt x="5" y="10"/>
                      <a:pt x="1" y="22"/>
                      <a:pt x="3" y="13"/>
                    </a:cubicBezTo>
                    <a:cubicBezTo>
                      <a:pt x="2" y="16"/>
                      <a:pt x="2" y="16"/>
                      <a:pt x="2" y="16"/>
                    </a:cubicBezTo>
                    <a:cubicBezTo>
                      <a:pt x="3" y="14"/>
                      <a:pt x="4" y="10"/>
                      <a:pt x="5" y="7"/>
                    </a:cubicBezTo>
                    <a:cubicBezTo>
                      <a:pt x="4" y="8"/>
                      <a:pt x="5" y="7"/>
                      <a:pt x="4" y="8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3" y="14"/>
                      <a:pt x="3" y="11"/>
                      <a:pt x="4" y="8"/>
                    </a:cubicBezTo>
                    <a:cubicBezTo>
                      <a:pt x="2" y="12"/>
                      <a:pt x="2" y="16"/>
                      <a:pt x="1" y="19"/>
                    </a:cubicBezTo>
                    <a:cubicBezTo>
                      <a:pt x="4" y="11"/>
                      <a:pt x="0" y="27"/>
                      <a:pt x="1" y="24"/>
                    </a:cubicBezTo>
                    <a:lnTo>
                      <a:pt x="3" y="18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332" name="Freeform 1835">
                <a:extLst>
                  <a:ext uri="{FF2B5EF4-FFF2-40B4-BE49-F238E27FC236}">
                    <a16:creationId xmlns:a16="http://schemas.microsoft.com/office/drawing/2014/main" xmlns="" id="{9D961311-E271-7941-B4F6-276CC4B869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37" y="3159"/>
                <a:ext cx="0" cy="1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333" name="Freeform 1836">
                <a:extLst>
                  <a:ext uri="{FF2B5EF4-FFF2-40B4-BE49-F238E27FC236}">
                    <a16:creationId xmlns:a16="http://schemas.microsoft.com/office/drawing/2014/main" xmlns="" id="{E438C905-C022-2F4E-A4D2-411E6C8B91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35" y="3160"/>
                <a:ext cx="1" cy="1"/>
              </a:xfrm>
              <a:custGeom>
                <a:avLst/>
                <a:gdLst>
                  <a:gd name="T0" fmla="*/ 1 w 1"/>
                  <a:gd name="T1" fmla="*/ 0 h 1"/>
                  <a:gd name="T2" fmla="*/ 1 w 1"/>
                  <a:gd name="T3" fmla="*/ 0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334" name="Rectangle 1837">
                <a:extLst>
                  <a:ext uri="{FF2B5EF4-FFF2-40B4-BE49-F238E27FC236}">
                    <a16:creationId xmlns:a16="http://schemas.microsoft.com/office/drawing/2014/main" xmlns="" id="{02BC4C8D-7DF3-A54F-9868-3A276E42B60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36" y="3160"/>
                <a:ext cx="1" cy="1"/>
              </a:xfrm>
              <a:prstGeom prst="rect">
                <a:avLst/>
              </a:pr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335" name="Freeform 1838">
                <a:extLst>
                  <a:ext uri="{FF2B5EF4-FFF2-40B4-BE49-F238E27FC236}">
                    <a16:creationId xmlns:a16="http://schemas.microsoft.com/office/drawing/2014/main" xmlns="" id="{75A6DF13-6CAE-8F43-97C3-8716F453AF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33" y="3169"/>
                <a:ext cx="1" cy="1"/>
              </a:xfrm>
              <a:custGeom>
                <a:avLst/>
                <a:gdLst>
                  <a:gd name="T0" fmla="*/ 0 w 1"/>
                  <a:gd name="T1" fmla="*/ 1 h 1"/>
                  <a:gd name="T2" fmla="*/ 0 w 1"/>
                  <a:gd name="T3" fmla="*/ 1 h 1"/>
                  <a:gd name="T4" fmla="*/ 1 w 1"/>
                  <a:gd name="T5" fmla="*/ 0 h 1"/>
                  <a:gd name="T6" fmla="*/ 0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lnTo>
                      <a:pt x="0" y="1"/>
                    </a:lnTo>
                    <a:lnTo>
                      <a:pt x="1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336" name="Freeform 1839">
                <a:extLst>
                  <a:ext uri="{FF2B5EF4-FFF2-40B4-BE49-F238E27FC236}">
                    <a16:creationId xmlns:a16="http://schemas.microsoft.com/office/drawing/2014/main" xmlns="" id="{B5C0AEB5-702C-2B41-A259-D3D1BE5000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36" y="3155"/>
                <a:ext cx="0" cy="3"/>
              </a:xfrm>
              <a:custGeom>
                <a:avLst/>
                <a:gdLst>
                  <a:gd name="T0" fmla="*/ 0 h 3"/>
                  <a:gd name="T1" fmla="*/ 3 h 3"/>
                  <a:gd name="T2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337" name="Freeform 1840">
                <a:extLst>
                  <a:ext uri="{FF2B5EF4-FFF2-40B4-BE49-F238E27FC236}">
                    <a16:creationId xmlns:a16="http://schemas.microsoft.com/office/drawing/2014/main" xmlns="" id="{26AEEB8D-4DDC-C94C-8D28-2EF25907D3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33" y="315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338" name="Freeform 1841">
                <a:extLst>
                  <a:ext uri="{FF2B5EF4-FFF2-40B4-BE49-F238E27FC236}">
                    <a16:creationId xmlns:a16="http://schemas.microsoft.com/office/drawing/2014/main" xmlns="" id="{14B6F206-06D2-EC48-A1DD-A7A64CE48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21" y="3149"/>
                <a:ext cx="17" cy="28"/>
              </a:xfrm>
              <a:custGeom>
                <a:avLst/>
                <a:gdLst>
                  <a:gd name="T0" fmla="*/ 1 w 18"/>
                  <a:gd name="T1" fmla="*/ 14 h 31"/>
                  <a:gd name="T2" fmla="*/ 0 w 18"/>
                  <a:gd name="T3" fmla="*/ 21 h 31"/>
                  <a:gd name="T4" fmla="*/ 0 w 18"/>
                  <a:gd name="T5" fmla="*/ 24 h 31"/>
                  <a:gd name="T6" fmla="*/ 1 w 18"/>
                  <a:gd name="T7" fmla="*/ 20 h 31"/>
                  <a:gd name="T8" fmla="*/ 3 w 18"/>
                  <a:gd name="T9" fmla="*/ 20 h 31"/>
                  <a:gd name="T10" fmla="*/ 3 w 18"/>
                  <a:gd name="T11" fmla="*/ 22 h 31"/>
                  <a:gd name="T12" fmla="*/ 6 w 18"/>
                  <a:gd name="T13" fmla="*/ 16 h 31"/>
                  <a:gd name="T14" fmla="*/ 6 w 18"/>
                  <a:gd name="T15" fmla="*/ 18 h 31"/>
                  <a:gd name="T16" fmla="*/ 6 w 18"/>
                  <a:gd name="T17" fmla="*/ 20 h 31"/>
                  <a:gd name="T18" fmla="*/ 9 w 18"/>
                  <a:gd name="T19" fmla="*/ 10 h 31"/>
                  <a:gd name="T20" fmla="*/ 9 w 18"/>
                  <a:gd name="T21" fmla="*/ 10 h 31"/>
                  <a:gd name="T22" fmla="*/ 9 w 18"/>
                  <a:gd name="T23" fmla="*/ 15 h 31"/>
                  <a:gd name="T24" fmla="*/ 10 w 18"/>
                  <a:gd name="T25" fmla="*/ 15 h 31"/>
                  <a:gd name="T26" fmla="*/ 10 w 18"/>
                  <a:gd name="T27" fmla="*/ 17 h 31"/>
                  <a:gd name="T28" fmla="*/ 12 w 18"/>
                  <a:gd name="T29" fmla="*/ 15 h 31"/>
                  <a:gd name="T30" fmla="*/ 13 w 18"/>
                  <a:gd name="T31" fmla="*/ 11 h 31"/>
                  <a:gd name="T32" fmla="*/ 12 w 18"/>
                  <a:gd name="T33" fmla="*/ 16 h 31"/>
                  <a:gd name="T34" fmla="*/ 13 w 18"/>
                  <a:gd name="T35" fmla="*/ 14 h 31"/>
                  <a:gd name="T36" fmla="*/ 14 w 18"/>
                  <a:gd name="T37" fmla="*/ 16 h 31"/>
                  <a:gd name="T38" fmla="*/ 14 w 18"/>
                  <a:gd name="T39" fmla="*/ 14 h 31"/>
                  <a:gd name="T40" fmla="*/ 13 w 18"/>
                  <a:gd name="T41" fmla="*/ 17 h 31"/>
                  <a:gd name="T42" fmla="*/ 16 w 18"/>
                  <a:gd name="T43" fmla="*/ 6 h 31"/>
                  <a:gd name="T44" fmla="*/ 16 w 18"/>
                  <a:gd name="T45" fmla="*/ 5 h 31"/>
                  <a:gd name="T46" fmla="*/ 15 w 18"/>
                  <a:gd name="T47" fmla="*/ 6 h 31"/>
                  <a:gd name="T48" fmla="*/ 15 w 18"/>
                  <a:gd name="T49" fmla="*/ 4 h 31"/>
                  <a:gd name="T50" fmla="*/ 14 w 18"/>
                  <a:gd name="T51" fmla="*/ 3 h 31"/>
                  <a:gd name="T52" fmla="*/ 13 w 18"/>
                  <a:gd name="T53" fmla="*/ 6 h 31"/>
                  <a:gd name="T54" fmla="*/ 13 w 18"/>
                  <a:gd name="T55" fmla="*/ 5 h 31"/>
                  <a:gd name="T56" fmla="*/ 13 w 18"/>
                  <a:gd name="T57" fmla="*/ 5 h 31"/>
                  <a:gd name="T58" fmla="*/ 12 w 18"/>
                  <a:gd name="T59" fmla="*/ 6 h 31"/>
                  <a:gd name="T60" fmla="*/ 10 w 18"/>
                  <a:gd name="T61" fmla="*/ 8 h 31"/>
                  <a:gd name="T62" fmla="*/ 11 w 18"/>
                  <a:gd name="T63" fmla="*/ 3 h 31"/>
                  <a:gd name="T64" fmla="*/ 11 w 18"/>
                  <a:gd name="T65" fmla="*/ 3 h 31"/>
                  <a:gd name="T66" fmla="*/ 9 w 18"/>
                  <a:gd name="T67" fmla="*/ 8 h 31"/>
                  <a:gd name="T68" fmla="*/ 8 w 18"/>
                  <a:gd name="T69" fmla="*/ 10 h 31"/>
                  <a:gd name="T70" fmla="*/ 6 w 18"/>
                  <a:gd name="T71" fmla="*/ 12 h 31"/>
                  <a:gd name="T72" fmla="*/ 6 w 18"/>
                  <a:gd name="T73" fmla="*/ 11 h 31"/>
                  <a:gd name="T74" fmla="*/ 4 w 18"/>
                  <a:gd name="T75" fmla="*/ 12 h 31"/>
                  <a:gd name="T76" fmla="*/ 3 w 18"/>
                  <a:gd name="T77" fmla="*/ 18 h 31"/>
                  <a:gd name="T78" fmla="*/ 5 w 18"/>
                  <a:gd name="T79" fmla="*/ 9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8" h="31">
                    <a:moveTo>
                      <a:pt x="3" y="8"/>
                    </a:moveTo>
                    <a:cubicBezTo>
                      <a:pt x="3" y="9"/>
                      <a:pt x="2" y="10"/>
                      <a:pt x="1" y="14"/>
                    </a:cubicBezTo>
                    <a:cubicBezTo>
                      <a:pt x="2" y="12"/>
                      <a:pt x="2" y="12"/>
                      <a:pt x="2" y="12"/>
                    </a:cubicBezTo>
                    <a:cubicBezTo>
                      <a:pt x="2" y="13"/>
                      <a:pt x="0" y="16"/>
                      <a:pt x="0" y="21"/>
                    </a:cubicBezTo>
                    <a:cubicBezTo>
                      <a:pt x="0" y="19"/>
                      <a:pt x="0" y="19"/>
                      <a:pt x="0" y="19"/>
                    </a:cubicBezTo>
                    <a:cubicBezTo>
                      <a:pt x="1" y="15"/>
                      <a:pt x="0" y="22"/>
                      <a:pt x="0" y="24"/>
                    </a:cubicBezTo>
                    <a:cubicBezTo>
                      <a:pt x="0" y="23"/>
                      <a:pt x="2" y="14"/>
                      <a:pt x="2" y="16"/>
                    </a:cubicBezTo>
                    <a:cubicBezTo>
                      <a:pt x="2" y="16"/>
                      <a:pt x="2" y="18"/>
                      <a:pt x="1" y="20"/>
                    </a:cubicBezTo>
                    <a:cubicBezTo>
                      <a:pt x="1" y="21"/>
                      <a:pt x="3" y="14"/>
                      <a:pt x="3" y="13"/>
                    </a:cubicBezTo>
                    <a:cubicBezTo>
                      <a:pt x="0" y="31"/>
                      <a:pt x="5" y="9"/>
                      <a:pt x="3" y="20"/>
                    </a:cubicBezTo>
                    <a:cubicBezTo>
                      <a:pt x="3" y="19"/>
                      <a:pt x="3" y="20"/>
                      <a:pt x="4" y="17"/>
                    </a:cubicBezTo>
                    <a:cubicBezTo>
                      <a:pt x="3" y="21"/>
                      <a:pt x="4" y="17"/>
                      <a:pt x="3" y="22"/>
                    </a:cubicBezTo>
                    <a:cubicBezTo>
                      <a:pt x="6" y="12"/>
                      <a:pt x="3" y="27"/>
                      <a:pt x="6" y="14"/>
                    </a:cubicBezTo>
                    <a:cubicBezTo>
                      <a:pt x="5" y="18"/>
                      <a:pt x="6" y="13"/>
                      <a:pt x="6" y="16"/>
                    </a:cubicBezTo>
                    <a:cubicBezTo>
                      <a:pt x="6" y="18"/>
                      <a:pt x="5" y="18"/>
                      <a:pt x="5" y="18"/>
                    </a:cubicBezTo>
                    <a:cubicBezTo>
                      <a:pt x="5" y="21"/>
                      <a:pt x="7" y="13"/>
                      <a:pt x="6" y="18"/>
                    </a:cubicBezTo>
                    <a:cubicBezTo>
                      <a:pt x="6" y="19"/>
                      <a:pt x="6" y="15"/>
                      <a:pt x="7" y="12"/>
                    </a:cubicBezTo>
                    <a:cubicBezTo>
                      <a:pt x="8" y="13"/>
                      <a:pt x="7" y="15"/>
                      <a:pt x="6" y="20"/>
                    </a:cubicBezTo>
                    <a:cubicBezTo>
                      <a:pt x="7" y="14"/>
                      <a:pt x="7" y="17"/>
                      <a:pt x="8" y="14"/>
                    </a:cubicBezTo>
                    <a:cubicBezTo>
                      <a:pt x="8" y="14"/>
                      <a:pt x="8" y="13"/>
                      <a:pt x="9" y="10"/>
                    </a:cubicBezTo>
                    <a:cubicBezTo>
                      <a:pt x="9" y="11"/>
                      <a:pt x="10" y="6"/>
                      <a:pt x="11" y="5"/>
                    </a:cubicBezTo>
                    <a:cubicBezTo>
                      <a:pt x="9" y="12"/>
                      <a:pt x="10" y="5"/>
                      <a:pt x="9" y="10"/>
                    </a:cubicBezTo>
                    <a:cubicBezTo>
                      <a:pt x="8" y="13"/>
                      <a:pt x="8" y="13"/>
                      <a:pt x="7" y="18"/>
                    </a:cubicBezTo>
                    <a:cubicBezTo>
                      <a:pt x="7" y="18"/>
                      <a:pt x="8" y="17"/>
                      <a:pt x="9" y="15"/>
                    </a:cubicBezTo>
                    <a:cubicBezTo>
                      <a:pt x="9" y="16"/>
                      <a:pt x="8" y="18"/>
                      <a:pt x="8" y="18"/>
                    </a:cubicBezTo>
                    <a:cubicBezTo>
                      <a:pt x="8" y="21"/>
                      <a:pt x="10" y="12"/>
                      <a:pt x="10" y="15"/>
                    </a:cubicBezTo>
                    <a:cubicBezTo>
                      <a:pt x="9" y="18"/>
                      <a:pt x="9" y="18"/>
                      <a:pt x="9" y="18"/>
                    </a:cubicBezTo>
                    <a:cubicBezTo>
                      <a:pt x="10" y="14"/>
                      <a:pt x="9" y="19"/>
                      <a:pt x="10" y="17"/>
                    </a:cubicBezTo>
                    <a:cubicBezTo>
                      <a:pt x="11" y="15"/>
                      <a:pt x="11" y="14"/>
                      <a:pt x="11" y="13"/>
                    </a:cubicBezTo>
                    <a:cubicBezTo>
                      <a:pt x="9" y="21"/>
                      <a:pt x="13" y="8"/>
                      <a:pt x="12" y="15"/>
                    </a:cubicBezTo>
                    <a:cubicBezTo>
                      <a:pt x="13" y="9"/>
                      <a:pt x="14" y="6"/>
                      <a:pt x="15" y="6"/>
                    </a:cubicBezTo>
                    <a:cubicBezTo>
                      <a:pt x="13" y="11"/>
                      <a:pt x="13" y="11"/>
                      <a:pt x="13" y="11"/>
                    </a:cubicBezTo>
                    <a:cubicBezTo>
                      <a:pt x="14" y="8"/>
                      <a:pt x="11" y="17"/>
                      <a:pt x="10" y="19"/>
                    </a:cubicBezTo>
                    <a:cubicBezTo>
                      <a:pt x="11" y="16"/>
                      <a:pt x="11" y="19"/>
                      <a:pt x="12" y="16"/>
                    </a:cubicBezTo>
                    <a:cubicBezTo>
                      <a:pt x="11" y="20"/>
                      <a:pt x="11" y="20"/>
                      <a:pt x="11" y="20"/>
                    </a:cubicBezTo>
                    <a:cubicBezTo>
                      <a:pt x="11" y="20"/>
                      <a:pt x="14" y="10"/>
                      <a:pt x="13" y="14"/>
                    </a:cubicBezTo>
                    <a:cubicBezTo>
                      <a:pt x="12" y="17"/>
                      <a:pt x="12" y="17"/>
                      <a:pt x="12" y="17"/>
                    </a:cubicBezTo>
                    <a:cubicBezTo>
                      <a:pt x="13" y="17"/>
                      <a:pt x="12" y="23"/>
                      <a:pt x="14" y="16"/>
                    </a:cubicBezTo>
                    <a:cubicBezTo>
                      <a:pt x="15" y="14"/>
                      <a:pt x="17" y="8"/>
                      <a:pt x="18" y="6"/>
                    </a:cubicBezTo>
                    <a:cubicBezTo>
                      <a:pt x="17" y="8"/>
                      <a:pt x="15" y="12"/>
                      <a:pt x="14" y="14"/>
                    </a:cubicBezTo>
                    <a:cubicBezTo>
                      <a:pt x="16" y="10"/>
                      <a:pt x="16" y="10"/>
                      <a:pt x="16" y="10"/>
                    </a:cubicBezTo>
                    <a:cubicBezTo>
                      <a:pt x="14" y="13"/>
                      <a:pt x="14" y="15"/>
                      <a:pt x="13" y="17"/>
                    </a:cubicBezTo>
                    <a:cubicBezTo>
                      <a:pt x="12" y="20"/>
                      <a:pt x="14" y="13"/>
                      <a:pt x="13" y="16"/>
                    </a:cubicBezTo>
                    <a:cubicBezTo>
                      <a:pt x="15" y="11"/>
                      <a:pt x="15" y="10"/>
                      <a:pt x="16" y="6"/>
                    </a:cubicBezTo>
                    <a:cubicBezTo>
                      <a:pt x="15" y="8"/>
                      <a:pt x="15" y="8"/>
                      <a:pt x="15" y="8"/>
                    </a:cubicBezTo>
                    <a:cubicBezTo>
                      <a:pt x="16" y="7"/>
                      <a:pt x="16" y="7"/>
                      <a:pt x="16" y="5"/>
                    </a:cubicBezTo>
                    <a:cubicBezTo>
                      <a:pt x="14" y="11"/>
                      <a:pt x="16" y="2"/>
                      <a:pt x="15" y="5"/>
                    </a:cubicBezTo>
                    <a:cubicBezTo>
                      <a:pt x="15" y="6"/>
                      <a:pt x="15" y="6"/>
                      <a:pt x="15" y="6"/>
                    </a:cubicBezTo>
                    <a:cubicBezTo>
                      <a:pt x="14" y="9"/>
                      <a:pt x="14" y="8"/>
                      <a:pt x="14" y="9"/>
                    </a:cubicBezTo>
                    <a:cubicBezTo>
                      <a:pt x="15" y="5"/>
                      <a:pt x="15" y="6"/>
                      <a:pt x="15" y="4"/>
                    </a:cubicBezTo>
                    <a:cubicBezTo>
                      <a:pt x="14" y="6"/>
                      <a:pt x="13" y="11"/>
                      <a:pt x="12" y="11"/>
                    </a:cubicBezTo>
                    <a:cubicBezTo>
                      <a:pt x="14" y="6"/>
                      <a:pt x="13" y="8"/>
                      <a:pt x="14" y="3"/>
                    </a:cubicBezTo>
                    <a:cubicBezTo>
                      <a:pt x="13" y="9"/>
                      <a:pt x="13" y="5"/>
                      <a:pt x="12" y="8"/>
                    </a:cubicBezTo>
                    <a:cubicBezTo>
                      <a:pt x="12" y="9"/>
                      <a:pt x="12" y="9"/>
                      <a:pt x="13" y="6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3" y="3"/>
                      <a:pt x="13" y="3"/>
                      <a:pt x="13" y="3"/>
                    </a:cubicBezTo>
                    <a:cubicBezTo>
                      <a:pt x="13" y="3"/>
                      <a:pt x="12" y="7"/>
                      <a:pt x="13" y="5"/>
                    </a:cubicBezTo>
                    <a:cubicBezTo>
                      <a:pt x="13" y="3"/>
                      <a:pt x="13" y="3"/>
                      <a:pt x="13" y="3"/>
                    </a:cubicBezTo>
                    <a:cubicBezTo>
                      <a:pt x="13" y="2"/>
                      <a:pt x="11" y="11"/>
                      <a:pt x="12" y="6"/>
                    </a:cubicBezTo>
                    <a:cubicBezTo>
                      <a:pt x="11" y="8"/>
                      <a:pt x="11" y="8"/>
                      <a:pt x="9" y="14"/>
                    </a:cubicBezTo>
                    <a:cubicBezTo>
                      <a:pt x="10" y="12"/>
                      <a:pt x="11" y="8"/>
                      <a:pt x="10" y="8"/>
                    </a:cubicBezTo>
                    <a:cubicBezTo>
                      <a:pt x="9" y="13"/>
                      <a:pt x="11" y="6"/>
                      <a:pt x="10" y="10"/>
                    </a:cubicBezTo>
                    <a:cubicBezTo>
                      <a:pt x="11" y="4"/>
                      <a:pt x="10" y="8"/>
                      <a:pt x="11" y="3"/>
                    </a:cubicBezTo>
                    <a:cubicBezTo>
                      <a:pt x="12" y="1"/>
                      <a:pt x="10" y="8"/>
                      <a:pt x="10" y="7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0" y="5"/>
                      <a:pt x="9" y="9"/>
                      <a:pt x="10" y="5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6"/>
                      <a:pt x="9" y="7"/>
                      <a:pt x="9" y="3"/>
                    </a:cubicBezTo>
                    <a:cubicBezTo>
                      <a:pt x="8" y="10"/>
                      <a:pt x="8" y="10"/>
                      <a:pt x="8" y="10"/>
                    </a:cubicBezTo>
                    <a:cubicBezTo>
                      <a:pt x="9" y="3"/>
                      <a:pt x="7" y="9"/>
                      <a:pt x="5" y="15"/>
                    </a:cubicBezTo>
                    <a:cubicBezTo>
                      <a:pt x="5" y="15"/>
                      <a:pt x="5" y="13"/>
                      <a:pt x="6" y="12"/>
                    </a:cubicBezTo>
                    <a:cubicBezTo>
                      <a:pt x="6" y="10"/>
                      <a:pt x="6" y="10"/>
                      <a:pt x="6" y="10"/>
                    </a:cubicBezTo>
                    <a:cubicBezTo>
                      <a:pt x="6" y="9"/>
                      <a:pt x="7" y="5"/>
                      <a:pt x="6" y="11"/>
                    </a:cubicBezTo>
                    <a:cubicBezTo>
                      <a:pt x="5" y="13"/>
                      <a:pt x="6" y="7"/>
                      <a:pt x="6" y="6"/>
                    </a:cubicBezTo>
                    <a:cubicBezTo>
                      <a:pt x="4" y="14"/>
                      <a:pt x="6" y="0"/>
                      <a:pt x="4" y="12"/>
                    </a:cubicBezTo>
                    <a:cubicBezTo>
                      <a:pt x="4" y="12"/>
                      <a:pt x="4" y="14"/>
                      <a:pt x="4" y="14"/>
                    </a:cubicBezTo>
                    <a:cubicBezTo>
                      <a:pt x="4" y="15"/>
                      <a:pt x="3" y="18"/>
                      <a:pt x="3" y="18"/>
                    </a:cubicBezTo>
                    <a:cubicBezTo>
                      <a:pt x="3" y="18"/>
                      <a:pt x="4" y="14"/>
                      <a:pt x="3" y="16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6" y="1"/>
                      <a:pt x="2" y="18"/>
                      <a:pt x="3" y="8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339" name="Freeform 1842">
                <a:extLst>
                  <a:ext uri="{FF2B5EF4-FFF2-40B4-BE49-F238E27FC236}">
                    <a16:creationId xmlns:a16="http://schemas.microsoft.com/office/drawing/2014/main" xmlns="" id="{2C29371D-4F40-6343-8CA8-7DBC26D680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28" y="3153"/>
                <a:ext cx="1" cy="4"/>
              </a:xfrm>
              <a:custGeom>
                <a:avLst/>
                <a:gdLst>
                  <a:gd name="T0" fmla="*/ 0 w 1"/>
                  <a:gd name="T1" fmla="*/ 4 h 4"/>
                  <a:gd name="T2" fmla="*/ 1 w 1"/>
                  <a:gd name="T3" fmla="*/ 0 h 4"/>
                  <a:gd name="T4" fmla="*/ 0 w 1"/>
                  <a:gd name="T5" fmla="*/ 3 h 4"/>
                  <a:gd name="T6" fmla="*/ 0 w 1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4">
                    <a:moveTo>
                      <a:pt x="0" y="4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0" y="3"/>
                      <a:pt x="0" y="4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340" name="Freeform 1843">
                <a:extLst>
                  <a:ext uri="{FF2B5EF4-FFF2-40B4-BE49-F238E27FC236}">
                    <a16:creationId xmlns:a16="http://schemas.microsoft.com/office/drawing/2014/main" xmlns="" id="{A0C6F3AF-4C98-4941-9CF4-9EBC0B498F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27" y="3156"/>
                <a:ext cx="1" cy="2"/>
              </a:xfrm>
              <a:custGeom>
                <a:avLst/>
                <a:gdLst>
                  <a:gd name="T0" fmla="*/ 1 w 1"/>
                  <a:gd name="T1" fmla="*/ 0 h 2"/>
                  <a:gd name="T2" fmla="*/ 0 w 1"/>
                  <a:gd name="T3" fmla="*/ 2 h 2"/>
                  <a:gd name="T4" fmla="*/ 1 w 1"/>
                  <a:gd name="T5" fmla="*/ 1 h 2"/>
                  <a:gd name="T6" fmla="*/ 1 w 1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1" y="2"/>
                      <a:pt x="1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341" name="Freeform 1844">
                <a:extLst>
                  <a:ext uri="{FF2B5EF4-FFF2-40B4-BE49-F238E27FC236}">
                    <a16:creationId xmlns:a16="http://schemas.microsoft.com/office/drawing/2014/main" xmlns="" id="{1782B8CD-6BC4-2D4B-840B-DCE9EE35BF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23" y="3156"/>
                <a:ext cx="0" cy="2"/>
              </a:xfrm>
              <a:custGeom>
                <a:avLst/>
                <a:gdLst>
                  <a:gd name="T0" fmla="*/ 1 h 2"/>
                  <a:gd name="T1" fmla="*/ 1 h 2"/>
                  <a:gd name="T2" fmla="*/ 1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1"/>
                    </a:moveTo>
                    <a:cubicBezTo>
                      <a:pt x="0" y="0"/>
                      <a:pt x="0" y="0"/>
                      <a:pt x="0" y="1"/>
                    </a:cubicBezTo>
                    <a:cubicBezTo>
                      <a:pt x="0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342" name="Freeform 1845">
                <a:extLst>
                  <a:ext uri="{FF2B5EF4-FFF2-40B4-BE49-F238E27FC236}">
                    <a16:creationId xmlns:a16="http://schemas.microsoft.com/office/drawing/2014/main" xmlns="" id="{0D7BD5A7-67A1-7946-A3A5-62DD96DD45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22" y="3159"/>
                <a:ext cx="1" cy="1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1 h 1"/>
                  <a:gd name="T4" fmla="*/ 1 w 1"/>
                  <a:gd name="T5" fmla="*/ 0 h 1"/>
                  <a:gd name="T6" fmla="*/ 1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lnTo>
                      <a:pt x="0" y="1"/>
                    </a:ln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343" name="Freeform 1846">
                <a:extLst>
                  <a:ext uri="{FF2B5EF4-FFF2-40B4-BE49-F238E27FC236}">
                    <a16:creationId xmlns:a16="http://schemas.microsoft.com/office/drawing/2014/main" xmlns="" id="{6B0A25B3-511B-824A-AF73-A305352C3C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5" y="3154"/>
                <a:ext cx="7" cy="23"/>
              </a:xfrm>
              <a:custGeom>
                <a:avLst/>
                <a:gdLst>
                  <a:gd name="T0" fmla="*/ 2 w 8"/>
                  <a:gd name="T1" fmla="*/ 11 h 25"/>
                  <a:gd name="T2" fmla="*/ 1 w 8"/>
                  <a:gd name="T3" fmla="*/ 15 h 25"/>
                  <a:gd name="T4" fmla="*/ 1 w 8"/>
                  <a:gd name="T5" fmla="*/ 12 h 25"/>
                  <a:gd name="T6" fmla="*/ 0 w 8"/>
                  <a:gd name="T7" fmla="*/ 20 h 25"/>
                  <a:gd name="T8" fmla="*/ 3 w 8"/>
                  <a:gd name="T9" fmla="*/ 15 h 25"/>
                  <a:gd name="T10" fmla="*/ 3 w 8"/>
                  <a:gd name="T11" fmla="*/ 18 h 25"/>
                  <a:gd name="T12" fmla="*/ 5 w 8"/>
                  <a:gd name="T13" fmla="*/ 13 h 25"/>
                  <a:gd name="T14" fmla="*/ 4 w 8"/>
                  <a:gd name="T15" fmla="*/ 19 h 25"/>
                  <a:gd name="T16" fmla="*/ 5 w 8"/>
                  <a:gd name="T17" fmla="*/ 17 h 25"/>
                  <a:gd name="T18" fmla="*/ 5 w 8"/>
                  <a:gd name="T19" fmla="*/ 14 h 25"/>
                  <a:gd name="T20" fmla="*/ 5 w 8"/>
                  <a:gd name="T21" fmla="*/ 15 h 25"/>
                  <a:gd name="T22" fmla="*/ 5 w 8"/>
                  <a:gd name="T23" fmla="*/ 14 h 25"/>
                  <a:gd name="T24" fmla="*/ 6 w 8"/>
                  <a:gd name="T25" fmla="*/ 14 h 25"/>
                  <a:gd name="T26" fmla="*/ 5 w 8"/>
                  <a:gd name="T27" fmla="*/ 15 h 25"/>
                  <a:gd name="T28" fmla="*/ 6 w 8"/>
                  <a:gd name="T29" fmla="*/ 13 h 25"/>
                  <a:gd name="T30" fmla="*/ 5 w 8"/>
                  <a:gd name="T31" fmla="*/ 17 h 25"/>
                  <a:gd name="T32" fmla="*/ 7 w 8"/>
                  <a:gd name="T33" fmla="*/ 11 h 25"/>
                  <a:gd name="T34" fmla="*/ 8 w 8"/>
                  <a:gd name="T35" fmla="*/ 7 h 25"/>
                  <a:gd name="T36" fmla="*/ 7 w 8"/>
                  <a:gd name="T37" fmla="*/ 10 h 25"/>
                  <a:gd name="T38" fmla="*/ 7 w 8"/>
                  <a:gd name="T39" fmla="*/ 11 h 25"/>
                  <a:gd name="T40" fmla="*/ 6 w 8"/>
                  <a:gd name="T41" fmla="*/ 12 h 25"/>
                  <a:gd name="T42" fmla="*/ 7 w 8"/>
                  <a:gd name="T43" fmla="*/ 7 h 25"/>
                  <a:gd name="T44" fmla="*/ 7 w 8"/>
                  <a:gd name="T45" fmla="*/ 3 h 25"/>
                  <a:gd name="T46" fmla="*/ 7 w 8"/>
                  <a:gd name="T47" fmla="*/ 3 h 25"/>
                  <a:gd name="T48" fmla="*/ 7 w 8"/>
                  <a:gd name="T49" fmla="*/ 4 h 25"/>
                  <a:gd name="T50" fmla="*/ 6 w 8"/>
                  <a:gd name="T51" fmla="*/ 7 h 25"/>
                  <a:gd name="T52" fmla="*/ 5 w 8"/>
                  <a:gd name="T53" fmla="*/ 14 h 25"/>
                  <a:gd name="T54" fmla="*/ 5 w 8"/>
                  <a:gd name="T55" fmla="*/ 13 h 25"/>
                  <a:gd name="T56" fmla="*/ 6 w 8"/>
                  <a:gd name="T57" fmla="*/ 8 h 25"/>
                  <a:gd name="T58" fmla="*/ 5 w 8"/>
                  <a:gd name="T59" fmla="*/ 11 h 25"/>
                  <a:gd name="T60" fmla="*/ 6 w 8"/>
                  <a:gd name="T61" fmla="*/ 4 h 25"/>
                  <a:gd name="T62" fmla="*/ 5 w 8"/>
                  <a:gd name="T63" fmla="*/ 10 h 25"/>
                  <a:gd name="T64" fmla="*/ 4 w 8"/>
                  <a:gd name="T65" fmla="*/ 10 h 25"/>
                  <a:gd name="T66" fmla="*/ 4 w 8"/>
                  <a:gd name="T67" fmla="*/ 7 h 25"/>
                  <a:gd name="T68" fmla="*/ 4 w 8"/>
                  <a:gd name="T69" fmla="*/ 11 h 25"/>
                  <a:gd name="T70" fmla="*/ 3 w 8"/>
                  <a:gd name="T71" fmla="*/ 9 h 25"/>
                  <a:gd name="T72" fmla="*/ 3 w 8"/>
                  <a:gd name="T73" fmla="*/ 12 h 25"/>
                  <a:gd name="T74" fmla="*/ 2 w 8"/>
                  <a:gd name="T75" fmla="*/ 11 h 25"/>
                  <a:gd name="T76" fmla="*/ 2 w 8"/>
                  <a:gd name="T77" fmla="*/ 11 h 25"/>
                  <a:gd name="T78" fmla="*/ 1 w 8"/>
                  <a:gd name="T79" fmla="*/ 17 h 25"/>
                  <a:gd name="T80" fmla="*/ 2 w 8"/>
                  <a:gd name="T81" fmla="*/ 11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8" h="25">
                    <a:moveTo>
                      <a:pt x="2" y="11"/>
                    </a:moveTo>
                    <a:cubicBezTo>
                      <a:pt x="1" y="15"/>
                      <a:pt x="1" y="15"/>
                      <a:pt x="1" y="15"/>
                    </a:cubicBezTo>
                    <a:cubicBezTo>
                      <a:pt x="1" y="13"/>
                      <a:pt x="0" y="16"/>
                      <a:pt x="1" y="12"/>
                    </a:cubicBezTo>
                    <a:cubicBezTo>
                      <a:pt x="0" y="17"/>
                      <a:pt x="0" y="12"/>
                      <a:pt x="0" y="20"/>
                    </a:cubicBezTo>
                    <a:cubicBezTo>
                      <a:pt x="1" y="17"/>
                      <a:pt x="1" y="22"/>
                      <a:pt x="3" y="15"/>
                    </a:cubicBezTo>
                    <a:cubicBezTo>
                      <a:pt x="3" y="18"/>
                      <a:pt x="3" y="18"/>
                      <a:pt x="3" y="18"/>
                    </a:cubicBezTo>
                    <a:cubicBezTo>
                      <a:pt x="4" y="12"/>
                      <a:pt x="2" y="25"/>
                      <a:pt x="5" y="13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3" y="21"/>
                      <a:pt x="6" y="10"/>
                      <a:pt x="5" y="17"/>
                    </a:cubicBezTo>
                    <a:cubicBezTo>
                      <a:pt x="5" y="14"/>
                      <a:pt x="5" y="14"/>
                      <a:pt x="5" y="14"/>
                    </a:cubicBezTo>
                    <a:cubicBezTo>
                      <a:pt x="5" y="15"/>
                      <a:pt x="5" y="15"/>
                      <a:pt x="5" y="15"/>
                    </a:cubicBezTo>
                    <a:cubicBezTo>
                      <a:pt x="5" y="14"/>
                      <a:pt x="5" y="14"/>
                      <a:pt x="5" y="14"/>
                    </a:cubicBezTo>
                    <a:cubicBezTo>
                      <a:pt x="6" y="12"/>
                      <a:pt x="6" y="12"/>
                      <a:pt x="6" y="14"/>
                    </a:cubicBezTo>
                    <a:cubicBezTo>
                      <a:pt x="5" y="16"/>
                      <a:pt x="6" y="15"/>
                      <a:pt x="5" y="15"/>
                    </a:cubicBezTo>
                    <a:cubicBezTo>
                      <a:pt x="5" y="17"/>
                      <a:pt x="6" y="13"/>
                      <a:pt x="6" y="13"/>
                    </a:cubicBezTo>
                    <a:cubicBezTo>
                      <a:pt x="6" y="15"/>
                      <a:pt x="6" y="16"/>
                      <a:pt x="5" y="17"/>
                    </a:cubicBezTo>
                    <a:cubicBezTo>
                      <a:pt x="6" y="14"/>
                      <a:pt x="5" y="21"/>
                      <a:pt x="7" y="11"/>
                    </a:cubicBezTo>
                    <a:cubicBezTo>
                      <a:pt x="8" y="10"/>
                      <a:pt x="8" y="8"/>
                      <a:pt x="8" y="7"/>
                    </a:cubicBezTo>
                    <a:cubicBezTo>
                      <a:pt x="8" y="4"/>
                      <a:pt x="7" y="8"/>
                      <a:pt x="7" y="10"/>
                    </a:cubicBezTo>
                    <a:cubicBezTo>
                      <a:pt x="7" y="11"/>
                      <a:pt x="7" y="11"/>
                      <a:pt x="7" y="11"/>
                    </a:cubicBezTo>
                    <a:cubicBezTo>
                      <a:pt x="5" y="20"/>
                      <a:pt x="7" y="8"/>
                      <a:pt x="6" y="12"/>
                    </a:cubicBezTo>
                    <a:cubicBezTo>
                      <a:pt x="7" y="9"/>
                      <a:pt x="7" y="9"/>
                      <a:pt x="7" y="7"/>
                    </a:cubicBezTo>
                    <a:cubicBezTo>
                      <a:pt x="8" y="0"/>
                      <a:pt x="6" y="12"/>
                      <a:pt x="7" y="3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7" y="2"/>
                      <a:pt x="7" y="3"/>
                      <a:pt x="7" y="4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6" y="8"/>
                      <a:pt x="5" y="12"/>
                      <a:pt x="5" y="14"/>
                    </a:cubicBezTo>
                    <a:cubicBezTo>
                      <a:pt x="6" y="9"/>
                      <a:pt x="5" y="15"/>
                      <a:pt x="5" y="13"/>
                    </a:cubicBezTo>
                    <a:cubicBezTo>
                      <a:pt x="5" y="10"/>
                      <a:pt x="6" y="10"/>
                      <a:pt x="6" y="8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5" y="11"/>
                      <a:pt x="6" y="6"/>
                      <a:pt x="6" y="4"/>
                    </a:cubicBezTo>
                    <a:cubicBezTo>
                      <a:pt x="5" y="7"/>
                      <a:pt x="6" y="6"/>
                      <a:pt x="5" y="10"/>
                    </a:cubicBezTo>
                    <a:cubicBezTo>
                      <a:pt x="6" y="6"/>
                      <a:pt x="5" y="7"/>
                      <a:pt x="4" y="10"/>
                    </a:cubicBezTo>
                    <a:cubicBezTo>
                      <a:pt x="4" y="10"/>
                      <a:pt x="4" y="6"/>
                      <a:pt x="4" y="7"/>
                    </a:cubicBezTo>
                    <a:cubicBezTo>
                      <a:pt x="4" y="6"/>
                      <a:pt x="4" y="8"/>
                      <a:pt x="4" y="11"/>
                    </a:cubicBezTo>
                    <a:cubicBezTo>
                      <a:pt x="3" y="14"/>
                      <a:pt x="3" y="12"/>
                      <a:pt x="3" y="9"/>
                    </a:cubicBezTo>
                    <a:cubicBezTo>
                      <a:pt x="3" y="12"/>
                      <a:pt x="3" y="12"/>
                      <a:pt x="3" y="12"/>
                    </a:cubicBezTo>
                    <a:cubicBezTo>
                      <a:pt x="2" y="17"/>
                      <a:pt x="3" y="8"/>
                      <a:pt x="2" y="11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2" y="12"/>
                      <a:pt x="1" y="19"/>
                      <a:pt x="1" y="17"/>
                    </a:cubicBezTo>
                    <a:cubicBezTo>
                      <a:pt x="1" y="14"/>
                      <a:pt x="1" y="14"/>
                      <a:pt x="2" y="11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344" name="Freeform 1847">
                <a:extLst>
                  <a:ext uri="{FF2B5EF4-FFF2-40B4-BE49-F238E27FC236}">
                    <a16:creationId xmlns:a16="http://schemas.microsoft.com/office/drawing/2014/main" xmlns="" id="{0AB03D23-A436-1E45-8A78-660EEE0466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4" y="3165"/>
                <a:ext cx="1" cy="8"/>
              </a:xfrm>
              <a:custGeom>
                <a:avLst/>
                <a:gdLst>
                  <a:gd name="T0" fmla="*/ 1 w 1"/>
                  <a:gd name="T1" fmla="*/ 5 h 9"/>
                  <a:gd name="T2" fmla="*/ 1 w 1"/>
                  <a:gd name="T3" fmla="*/ 1 h 9"/>
                  <a:gd name="T4" fmla="*/ 0 w 1"/>
                  <a:gd name="T5" fmla="*/ 8 h 9"/>
                  <a:gd name="T6" fmla="*/ 1 w 1"/>
                  <a:gd name="T7" fmla="*/ 7 h 9"/>
                  <a:gd name="T8" fmla="*/ 1 w 1"/>
                  <a:gd name="T9" fmla="*/ 5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9">
                    <a:moveTo>
                      <a:pt x="1" y="5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1" y="5"/>
                      <a:pt x="0" y="8"/>
                    </a:cubicBezTo>
                    <a:cubicBezTo>
                      <a:pt x="0" y="7"/>
                      <a:pt x="0" y="9"/>
                      <a:pt x="1" y="7"/>
                    </a:cubicBezTo>
                    <a:cubicBezTo>
                      <a:pt x="1" y="6"/>
                      <a:pt x="1" y="5"/>
                      <a:pt x="1" y="5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345" name="Freeform 1848">
                <a:extLst>
                  <a:ext uri="{FF2B5EF4-FFF2-40B4-BE49-F238E27FC236}">
                    <a16:creationId xmlns:a16="http://schemas.microsoft.com/office/drawing/2014/main" xmlns="" id="{A28F9F19-B63A-7E43-B891-909593E3F4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3" y="3162"/>
                <a:ext cx="2" cy="17"/>
              </a:xfrm>
              <a:custGeom>
                <a:avLst/>
                <a:gdLst>
                  <a:gd name="T0" fmla="*/ 1 w 2"/>
                  <a:gd name="T1" fmla="*/ 9 h 19"/>
                  <a:gd name="T2" fmla="*/ 0 w 2"/>
                  <a:gd name="T3" fmla="*/ 12 h 19"/>
                  <a:gd name="T4" fmla="*/ 1 w 2"/>
                  <a:gd name="T5" fmla="*/ 13 h 19"/>
                  <a:gd name="T6" fmla="*/ 1 w 2"/>
                  <a:gd name="T7" fmla="*/ 7 h 19"/>
                  <a:gd name="T8" fmla="*/ 1 w 2"/>
                  <a:gd name="T9" fmla="*/ 11 h 19"/>
                  <a:gd name="T10" fmla="*/ 2 w 2"/>
                  <a:gd name="T11" fmla="*/ 6 h 19"/>
                  <a:gd name="T12" fmla="*/ 1 w 2"/>
                  <a:gd name="T13" fmla="*/ 8 h 19"/>
                  <a:gd name="T14" fmla="*/ 2 w 2"/>
                  <a:gd name="T15" fmla="*/ 6 h 19"/>
                  <a:gd name="T16" fmla="*/ 1 w 2"/>
                  <a:gd name="T17" fmla="*/ 7 h 19"/>
                  <a:gd name="T18" fmla="*/ 2 w 2"/>
                  <a:gd name="T19" fmla="*/ 4 h 19"/>
                  <a:gd name="T20" fmla="*/ 1 w 2"/>
                  <a:gd name="T21" fmla="*/ 10 h 19"/>
                  <a:gd name="T22" fmla="*/ 1 w 2"/>
                  <a:gd name="T23" fmla="*/ 4 h 19"/>
                  <a:gd name="T24" fmla="*/ 1 w 2"/>
                  <a:gd name="T25" fmla="*/ 2 h 19"/>
                  <a:gd name="T26" fmla="*/ 1 w 2"/>
                  <a:gd name="T27" fmla="*/ 4 h 19"/>
                  <a:gd name="T28" fmla="*/ 1 w 2"/>
                  <a:gd name="T29" fmla="*/ 8 h 19"/>
                  <a:gd name="T30" fmla="*/ 1 w 2"/>
                  <a:gd name="T31" fmla="*/ 2 h 19"/>
                  <a:gd name="T32" fmla="*/ 0 w 2"/>
                  <a:gd name="T33" fmla="*/ 5 h 19"/>
                  <a:gd name="T34" fmla="*/ 0 w 2"/>
                  <a:gd name="T35" fmla="*/ 12 h 19"/>
                  <a:gd name="T36" fmla="*/ 0 w 2"/>
                  <a:gd name="T37" fmla="*/ 7 h 19"/>
                  <a:gd name="T38" fmla="*/ 0 w 2"/>
                  <a:gd name="T39" fmla="*/ 5 h 19"/>
                  <a:gd name="T40" fmla="*/ 0 w 2"/>
                  <a:gd name="T41" fmla="*/ 15 h 19"/>
                  <a:gd name="T42" fmla="*/ 1 w 2"/>
                  <a:gd name="T43" fmla="*/ 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" h="19">
                    <a:moveTo>
                      <a:pt x="1" y="9"/>
                    </a:moveTo>
                    <a:cubicBezTo>
                      <a:pt x="0" y="12"/>
                      <a:pt x="0" y="12"/>
                      <a:pt x="0" y="12"/>
                    </a:cubicBezTo>
                    <a:cubicBezTo>
                      <a:pt x="1" y="12"/>
                      <a:pt x="1" y="10"/>
                      <a:pt x="1" y="13"/>
                    </a:cubicBezTo>
                    <a:cubicBezTo>
                      <a:pt x="1" y="15"/>
                      <a:pt x="1" y="9"/>
                      <a:pt x="1" y="7"/>
                    </a:cubicBezTo>
                    <a:cubicBezTo>
                      <a:pt x="1" y="11"/>
                      <a:pt x="1" y="11"/>
                      <a:pt x="1" y="11"/>
                    </a:cubicBezTo>
                    <a:cubicBezTo>
                      <a:pt x="1" y="9"/>
                      <a:pt x="1" y="13"/>
                      <a:pt x="2" y="6"/>
                    </a:cubicBezTo>
                    <a:cubicBezTo>
                      <a:pt x="2" y="6"/>
                      <a:pt x="1" y="10"/>
                      <a:pt x="1" y="8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0"/>
                      <a:pt x="1" y="13"/>
                      <a:pt x="1" y="10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1" y="6"/>
                      <a:pt x="1" y="2"/>
                    </a:cubicBezTo>
                    <a:cubicBezTo>
                      <a:pt x="1" y="2"/>
                      <a:pt x="1" y="5"/>
                      <a:pt x="1" y="4"/>
                    </a:cubicBezTo>
                    <a:cubicBezTo>
                      <a:pt x="1" y="4"/>
                      <a:pt x="1" y="7"/>
                      <a:pt x="1" y="8"/>
                    </a:cubicBezTo>
                    <a:cubicBezTo>
                      <a:pt x="1" y="13"/>
                      <a:pt x="1" y="5"/>
                      <a:pt x="1" y="2"/>
                    </a:cubicBezTo>
                    <a:cubicBezTo>
                      <a:pt x="1" y="6"/>
                      <a:pt x="0" y="10"/>
                      <a:pt x="0" y="5"/>
                    </a:cubicBezTo>
                    <a:cubicBezTo>
                      <a:pt x="0" y="8"/>
                      <a:pt x="0" y="12"/>
                      <a:pt x="0" y="12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6"/>
                      <a:pt x="0" y="5"/>
                      <a:pt x="0" y="5"/>
                    </a:cubicBezTo>
                    <a:cubicBezTo>
                      <a:pt x="0" y="9"/>
                      <a:pt x="0" y="13"/>
                      <a:pt x="0" y="15"/>
                    </a:cubicBezTo>
                    <a:cubicBezTo>
                      <a:pt x="0" y="19"/>
                      <a:pt x="0" y="8"/>
                      <a:pt x="1" y="9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346" name="Rectangle 1849">
                <a:extLst>
                  <a:ext uri="{FF2B5EF4-FFF2-40B4-BE49-F238E27FC236}">
                    <a16:creationId xmlns:a16="http://schemas.microsoft.com/office/drawing/2014/main" xmlns="" id="{20F9BD18-94FB-FA4B-A3A5-D327FB38F07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13" y="3173"/>
                <a:ext cx="1" cy="2"/>
              </a:xfrm>
              <a:prstGeom prst="rect">
                <a:avLst/>
              </a:pr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347" name="Freeform 1850">
                <a:extLst>
                  <a:ext uri="{FF2B5EF4-FFF2-40B4-BE49-F238E27FC236}">
                    <a16:creationId xmlns:a16="http://schemas.microsoft.com/office/drawing/2014/main" xmlns="" id="{D08ED020-2BEC-724B-AED8-E5A962A728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03" y="3150"/>
                <a:ext cx="1" cy="3"/>
              </a:xfrm>
              <a:custGeom>
                <a:avLst/>
                <a:gdLst>
                  <a:gd name="T0" fmla="*/ 0 w 1"/>
                  <a:gd name="T1" fmla="*/ 2 h 3"/>
                  <a:gd name="T2" fmla="*/ 0 w 1"/>
                  <a:gd name="T3" fmla="*/ 3 h 3"/>
                  <a:gd name="T4" fmla="*/ 1 w 1"/>
                  <a:gd name="T5" fmla="*/ 0 h 3"/>
                  <a:gd name="T6" fmla="*/ 0 w 1"/>
                  <a:gd name="T7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3">
                    <a:moveTo>
                      <a:pt x="0" y="2"/>
                    </a:moveTo>
                    <a:lnTo>
                      <a:pt x="0" y="3"/>
                    </a:lnTo>
                    <a:lnTo>
                      <a:pt x="1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348" name="Freeform 1851">
                <a:extLst>
                  <a:ext uri="{FF2B5EF4-FFF2-40B4-BE49-F238E27FC236}">
                    <a16:creationId xmlns:a16="http://schemas.microsoft.com/office/drawing/2014/main" xmlns="" id="{BBD92208-F4A3-D440-B19C-F6078F88BE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00" y="3150"/>
                <a:ext cx="4" cy="13"/>
              </a:xfrm>
              <a:custGeom>
                <a:avLst/>
                <a:gdLst>
                  <a:gd name="T0" fmla="*/ 1 w 5"/>
                  <a:gd name="T1" fmla="*/ 15 h 15"/>
                  <a:gd name="T2" fmla="*/ 1 w 5"/>
                  <a:gd name="T3" fmla="*/ 14 h 15"/>
                  <a:gd name="T4" fmla="*/ 5 w 5"/>
                  <a:gd name="T5" fmla="*/ 0 h 15"/>
                  <a:gd name="T6" fmla="*/ 2 w 5"/>
                  <a:gd name="T7" fmla="*/ 8 h 15"/>
                  <a:gd name="T8" fmla="*/ 3 w 5"/>
                  <a:gd name="T9" fmla="*/ 6 h 15"/>
                  <a:gd name="T10" fmla="*/ 1 w 5"/>
                  <a:gd name="T11" fmla="*/ 12 h 15"/>
                  <a:gd name="T12" fmla="*/ 2 w 5"/>
                  <a:gd name="T13" fmla="*/ 11 h 15"/>
                  <a:gd name="T14" fmla="*/ 1 w 5"/>
                  <a:gd name="T15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" h="15">
                    <a:moveTo>
                      <a:pt x="1" y="15"/>
                    </a:moveTo>
                    <a:cubicBezTo>
                      <a:pt x="1" y="14"/>
                      <a:pt x="1" y="14"/>
                      <a:pt x="1" y="14"/>
                    </a:cubicBezTo>
                    <a:cubicBezTo>
                      <a:pt x="4" y="4"/>
                      <a:pt x="3" y="7"/>
                      <a:pt x="5" y="0"/>
                    </a:cubicBezTo>
                    <a:cubicBezTo>
                      <a:pt x="4" y="1"/>
                      <a:pt x="3" y="5"/>
                      <a:pt x="2" y="8"/>
                    </a:cubicBezTo>
                    <a:cubicBezTo>
                      <a:pt x="2" y="8"/>
                      <a:pt x="3" y="4"/>
                      <a:pt x="3" y="6"/>
                    </a:cubicBezTo>
                    <a:cubicBezTo>
                      <a:pt x="2" y="8"/>
                      <a:pt x="2" y="8"/>
                      <a:pt x="1" y="12"/>
                    </a:cubicBezTo>
                    <a:cubicBezTo>
                      <a:pt x="0" y="15"/>
                      <a:pt x="2" y="9"/>
                      <a:pt x="2" y="11"/>
                    </a:cubicBezTo>
                    <a:lnTo>
                      <a:pt x="1" y="15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349" name="Freeform 1852">
                <a:extLst>
                  <a:ext uri="{FF2B5EF4-FFF2-40B4-BE49-F238E27FC236}">
                    <a16:creationId xmlns:a16="http://schemas.microsoft.com/office/drawing/2014/main" xmlns="" id="{8DFD6249-6175-734F-B689-5F3085E40A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02" y="3154"/>
                <a:ext cx="2" cy="5"/>
              </a:xfrm>
              <a:custGeom>
                <a:avLst/>
                <a:gdLst>
                  <a:gd name="T0" fmla="*/ 2 w 2"/>
                  <a:gd name="T1" fmla="*/ 0 h 5"/>
                  <a:gd name="T2" fmla="*/ 0 w 2"/>
                  <a:gd name="T3" fmla="*/ 5 h 5"/>
                  <a:gd name="T4" fmla="*/ 2 w 2"/>
                  <a:gd name="T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5">
                    <a:moveTo>
                      <a:pt x="2" y="0"/>
                    </a:moveTo>
                    <a:cubicBezTo>
                      <a:pt x="0" y="5"/>
                      <a:pt x="0" y="5"/>
                      <a:pt x="0" y="5"/>
                    </a:cubicBezTo>
                    <a:cubicBezTo>
                      <a:pt x="1" y="4"/>
                      <a:pt x="1" y="1"/>
                      <a:pt x="2" y="0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350" name="Freeform 1853">
                <a:extLst>
                  <a:ext uri="{FF2B5EF4-FFF2-40B4-BE49-F238E27FC236}">
                    <a16:creationId xmlns:a16="http://schemas.microsoft.com/office/drawing/2014/main" xmlns="" id="{F2E65551-B075-B844-B16B-7E8FD42DA8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03" y="3151"/>
                <a:ext cx="1" cy="7"/>
              </a:xfrm>
              <a:custGeom>
                <a:avLst/>
                <a:gdLst>
                  <a:gd name="T0" fmla="*/ 1 w 2"/>
                  <a:gd name="T1" fmla="*/ 2 h 7"/>
                  <a:gd name="T2" fmla="*/ 0 w 2"/>
                  <a:gd name="T3" fmla="*/ 7 h 7"/>
                  <a:gd name="T4" fmla="*/ 2 w 2"/>
                  <a:gd name="T5" fmla="*/ 0 h 7"/>
                  <a:gd name="T6" fmla="*/ 1 w 2"/>
                  <a:gd name="T7" fmla="*/ 2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7">
                    <a:moveTo>
                      <a:pt x="1" y="2"/>
                    </a:moveTo>
                    <a:cubicBezTo>
                      <a:pt x="1" y="3"/>
                      <a:pt x="0" y="6"/>
                      <a:pt x="0" y="7"/>
                    </a:cubicBezTo>
                    <a:cubicBezTo>
                      <a:pt x="2" y="0"/>
                      <a:pt x="2" y="0"/>
                      <a:pt x="2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351" name="Freeform 1854">
                <a:extLst>
                  <a:ext uri="{FF2B5EF4-FFF2-40B4-BE49-F238E27FC236}">
                    <a16:creationId xmlns:a16="http://schemas.microsoft.com/office/drawing/2014/main" xmlns="" id="{FFC34C85-7602-4D4A-9ADC-021FF0294C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04" y="3152"/>
                <a:ext cx="0" cy="2"/>
              </a:xfrm>
              <a:custGeom>
                <a:avLst/>
                <a:gdLst>
                  <a:gd name="T0" fmla="*/ 2 h 2"/>
                  <a:gd name="T1" fmla="*/ 1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1"/>
                      <a:pt x="0" y="2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352" name="Freeform 1855">
                <a:extLst>
                  <a:ext uri="{FF2B5EF4-FFF2-40B4-BE49-F238E27FC236}">
                    <a16:creationId xmlns:a16="http://schemas.microsoft.com/office/drawing/2014/main" xmlns="" id="{0E405830-5C5A-DA42-B639-402A7A5FD1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02" y="3151"/>
                <a:ext cx="3" cy="10"/>
              </a:xfrm>
              <a:custGeom>
                <a:avLst/>
                <a:gdLst>
                  <a:gd name="T0" fmla="*/ 3 w 4"/>
                  <a:gd name="T1" fmla="*/ 2 h 11"/>
                  <a:gd name="T2" fmla="*/ 3 w 4"/>
                  <a:gd name="T3" fmla="*/ 2 h 11"/>
                  <a:gd name="T4" fmla="*/ 3 w 4"/>
                  <a:gd name="T5" fmla="*/ 3 h 11"/>
                  <a:gd name="T6" fmla="*/ 1 w 4"/>
                  <a:gd name="T7" fmla="*/ 8 h 11"/>
                  <a:gd name="T8" fmla="*/ 1 w 4"/>
                  <a:gd name="T9" fmla="*/ 8 h 11"/>
                  <a:gd name="T10" fmla="*/ 0 w 4"/>
                  <a:gd name="T11" fmla="*/ 11 h 11"/>
                  <a:gd name="T12" fmla="*/ 3 w 4"/>
                  <a:gd name="T13" fmla="*/ 2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" h="11">
                    <a:moveTo>
                      <a:pt x="3" y="2"/>
                    </a:moveTo>
                    <a:cubicBezTo>
                      <a:pt x="4" y="0"/>
                      <a:pt x="3" y="1"/>
                      <a:pt x="3" y="2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2" y="5"/>
                      <a:pt x="1" y="9"/>
                      <a:pt x="1" y="8"/>
                    </a:cubicBezTo>
                    <a:cubicBezTo>
                      <a:pt x="1" y="9"/>
                      <a:pt x="2" y="5"/>
                      <a:pt x="1" y="8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1" y="11"/>
                      <a:pt x="2" y="4"/>
                      <a:pt x="3" y="2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353" name="Freeform 1856">
                <a:extLst>
                  <a:ext uri="{FF2B5EF4-FFF2-40B4-BE49-F238E27FC236}">
                    <a16:creationId xmlns:a16="http://schemas.microsoft.com/office/drawing/2014/main" xmlns="" id="{C698E951-B256-1D40-96A3-62413C2111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04" y="3154"/>
                <a:ext cx="0" cy="1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0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1" y="0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354" name="Freeform 1857">
                <a:extLst>
                  <a:ext uri="{FF2B5EF4-FFF2-40B4-BE49-F238E27FC236}">
                    <a16:creationId xmlns:a16="http://schemas.microsoft.com/office/drawing/2014/main" xmlns="" id="{2673E518-0700-5E4F-8CA4-07115C1DCA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04" y="3153"/>
                <a:ext cx="0" cy="3"/>
              </a:xfrm>
              <a:custGeom>
                <a:avLst/>
                <a:gdLst>
                  <a:gd name="T0" fmla="*/ 0 h 3"/>
                  <a:gd name="T1" fmla="*/ 1 h 3"/>
                  <a:gd name="T2" fmla="*/ 3 h 3"/>
                  <a:gd name="T3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1"/>
                    </a:ln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355" name="Freeform 1858">
                <a:extLst>
                  <a:ext uri="{FF2B5EF4-FFF2-40B4-BE49-F238E27FC236}">
                    <a16:creationId xmlns:a16="http://schemas.microsoft.com/office/drawing/2014/main" xmlns="" id="{6387E112-830E-FE4A-85DA-DCF92E35CA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02" y="3152"/>
                <a:ext cx="3" cy="12"/>
              </a:xfrm>
              <a:custGeom>
                <a:avLst/>
                <a:gdLst>
                  <a:gd name="T0" fmla="*/ 4 w 4"/>
                  <a:gd name="T1" fmla="*/ 1 h 13"/>
                  <a:gd name="T2" fmla="*/ 2 w 4"/>
                  <a:gd name="T3" fmla="*/ 5 h 13"/>
                  <a:gd name="T4" fmla="*/ 0 w 4"/>
                  <a:gd name="T5" fmla="*/ 13 h 13"/>
                  <a:gd name="T6" fmla="*/ 1 w 4"/>
                  <a:gd name="T7" fmla="*/ 11 h 13"/>
                  <a:gd name="T8" fmla="*/ 4 w 4"/>
                  <a:gd name="T9" fmla="*/ 1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13">
                    <a:moveTo>
                      <a:pt x="4" y="1"/>
                    </a:moveTo>
                    <a:cubicBezTo>
                      <a:pt x="2" y="7"/>
                      <a:pt x="4" y="0"/>
                      <a:pt x="2" y="5"/>
                    </a:cubicBezTo>
                    <a:cubicBezTo>
                      <a:pt x="2" y="5"/>
                      <a:pt x="1" y="10"/>
                      <a:pt x="0" y="13"/>
                    </a:cubicBezTo>
                    <a:cubicBezTo>
                      <a:pt x="1" y="11"/>
                      <a:pt x="1" y="11"/>
                      <a:pt x="1" y="11"/>
                    </a:cubicBezTo>
                    <a:cubicBezTo>
                      <a:pt x="2" y="9"/>
                      <a:pt x="3" y="4"/>
                      <a:pt x="4" y="1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356" name="Freeform 1859">
                <a:extLst>
                  <a:ext uri="{FF2B5EF4-FFF2-40B4-BE49-F238E27FC236}">
                    <a16:creationId xmlns:a16="http://schemas.microsoft.com/office/drawing/2014/main" xmlns="" id="{42DE128C-77EC-CB46-8AC1-40A4E04683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02" y="3167"/>
                <a:ext cx="0" cy="1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lnTo>
                      <a:pt x="0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357" name="Freeform 1860">
                <a:extLst>
                  <a:ext uri="{FF2B5EF4-FFF2-40B4-BE49-F238E27FC236}">
                    <a16:creationId xmlns:a16="http://schemas.microsoft.com/office/drawing/2014/main" xmlns="" id="{13CE401C-A55E-2E4B-857B-66F8D9AF7F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01" y="3157"/>
                <a:ext cx="4" cy="14"/>
              </a:xfrm>
              <a:custGeom>
                <a:avLst/>
                <a:gdLst>
                  <a:gd name="T0" fmla="*/ 5 w 5"/>
                  <a:gd name="T1" fmla="*/ 2 h 16"/>
                  <a:gd name="T2" fmla="*/ 3 w 5"/>
                  <a:gd name="T3" fmla="*/ 8 h 16"/>
                  <a:gd name="T4" fmla="*/ 4 w 5"/>
                  <a:gd name="T5" fmla="*/ 3 h 16"/>
                  <a:gd name="T6" fmla="*/ 3 w 5"/>
                  <a:gd name="T7" fmla="*/ 6 h 16"/>
                  <a:gd name="T8" fmla="*/ 5 w 5"/>
                  <a:gd name="T9" fmla="*/ 0 h 16"/>
                  <a:gd name="T10" fmla="*/ 3 w 5"/>
                  <a:gd name="T11" fmla="*/ 5 h 16"/>
                  <a:gd name="T12" fmla="*/ 4 w 5"/>
                  <a:gd name="T13" fmla="*/ 1 h 16"/>
                  <a:gd name="T14" fmla="*/ 2 w 5"/>
                  <a:gd name="T15" fmla="*/ 8 h 16"/>
                  <a:gd name="T16" fmla="*/ 2 w 5"/>
                  <a:gd name="T17" fmla="*/ 7 h 16"/>
                  <a:gd name="T18" fmla="*/ 1 w 5"/>
                  <a:gd name="T19" fmla="*/ 11 h 16"/>
                  <a:gd name="T20" fmla="*/ 1 w 5"/>
                  <a:gd name="T21" fmla="*/ 15 h 16"/>
                  <a:gd name="T22" fmla="*/ 5 w 5"/>
                  <a:gd name="T23" fmla="*/ 2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" h="16">
                    <a:moveTo>
                      <a:pt x="5" y="2"/>
                    </a:moveTo>
                    <a:cubicBezTo>
                      <a:pt x="3" y="8"/>
                      <a:pt x="3" y="8"/>
                      <a:pt x="3" y="8"/>
                    </a:cubicBezTo>
                    <a:cubicBezTo>
                      <a:pt x="3" y="6"/>
                      <a:pt x="4" y="4"/>
                      <a:pt x="4" y="3"/>
                    </a:cubicBezTo>
                    <a:cubicBezTo>
                      <a:pt x="4" y="2"/>
                      <a:pt x="3" y="6"/>
                      <a:pt x="3" y="6"/>
                    </a:cubicBezTo>
                    <a:cubicBezTo>
                      <a:pt x="5" y="0"/>
                      <a:pt x="4" y="5"/>
                      <a:pt x="5" y="0"/>
                    </a:cubicBezTo>
                    <a:cubicBezTo>
                      <a:pt x="5" y="0"/>
                      <a:pt x="4" y="0"/>
                      <a:pt x="3" y="5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2" y="10"/>
                      <a:pt x="4" y="3"/>
                      <a:pt x="2" y="7"/>
                    </a:cubicBezTo>
                    <a:cubicBezTo>
                      <a:pt x="2" y="10"/>
                      <a:pt x="2" y="10"/>
                      <a:pt x="1" y="11"/>
                    </a:cubicBezTo>
                    <a:cubicBezTo>
                      <a:pt x="2" y="10"/>
                      <a:pt x="0" y="16"/>
                      <a:pt x="1" y="15"/>
                    </a:cubicBezTo>
                    <a:cubicBezTo>
                      <a:pt x="1" y="15"/>
                      <a:pt x="4" y="5"/>
                      <a:pt x="5" y="2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358" name="Freeform 1861">
                <a:extLst>
                  <a:ext uri="{FF2B5EF4-FFF2-40B4-BE49-F238E27FC236}">
                    <a16:creationId xmlns:a16="http://schemas.microsoft.com/office/drawing/2014/main" xmlns="" id="{B1312D83-D8A9-4344-A012-CCE1A72AD8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04" y="3164"/>
                <a:ext cx="0" cy="3"/>
              </a:xfrm>
              <a:custGeom>
                <a:avLst/>
                <a:gdLst>
                  <a:gd name="T0" fmla="*/ 1 h 3"/>
                  <a:gd name="T1" fmla="*/ 3 h 3"/>
                  <a:gd name="T2" fmla="*/ 0 h 3"/>
                  <a:gd name="T3" fmla="*/ 1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1"/>
                    </a:moveTo>
                    <a:lnTo>
                      <a:pt x="0" y="3"/>
                    </a:lnTo>
                    <a:lnTo>
                      <a:pt x="0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359" name="Freeform 1862">
                <a:extLst>
                  <a:ext uri="{FF2B5EF4-FFF2-40B4-BE49-F238E27FC236}">
                    <a16:creationId xmlns:a16="http://schemas.microsoft.com/office/drawing/2014/main" xmlns="" id="{9BEABAEF-6F9C-AE4A-A1E0-12096AD648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03" y="3157"/>
                <a:ext cx="4" cy="15"/>
              </a:xfrm>
              <a:custGeom>
                <a:avLst/>
                <a:gdLst>
                  <a:gd name="T0" fmla="*/ 4 w 5"/>
                  <a:gd name="T1" fmla="*/ 0 h 17"/>
                  <a:gd name="T2" fmla="*/ 3 w 5"/>
                  <a:gd name="T3" fmla="*/ 4 h 17"/>
                  <a:gd name="T4" fmla="*/ 3 w 5"/>
                  <a:gd name="T5" fmla="*/ 1 h 17"/>
                  <a:gd name="T6" fmla="*/ 2 w 5"/>
                  <a:gd name="T7" fmla="*/ 7 h 17"/>
                  <a:gd name="T8" fmla="*/ 3 w 5"/>
                  <a:gd name="T9" fmla="*/ 4 h 17"/>
                  <a:gd name="T10" fmla="*/ 1 w 5"/>
                  <a:gd name="T11" fmla="*/ 12 h 17"/>
                  <a:gd name="T12" fmla="*/ 1 w 5"/>
                  <a:gd name="T13" fmla="*/ 10 h 17"/>
                  <a:gd name="T14" fmla="*/ 2 w 5"/>
                  <a:gd name="T15" fmla="*/ 10 h 17"/>
                  <a:gd name="T16" fmla="*/ 3 w 5"/>
                  <a:gd name="T17" fmla="*/ 8 h 17"/>
                  <a:gd name="T18" fmla="*/ 3 w 5"/>
                  <a:gd name="T19" fmla="*/ 6 h 17"/>
                  <a:gd name="T20" fmla="*/ 4 w 5"/>
                  <a:gd name="T21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" h="17">
                    <a:moveTo>
                      <a:pt x="4" y="0"/>
                    </a:moveTo>
                    <a:cubicBezTo>
                      <a:pt x="3" y="4"/>
                      <a:pt x="3" y="4"/>
                      <a:pt x="3" y="4"/>
                    </a:cubicBezTo>
                    <a:cubicBezTo>
                      <a:pt x="3" y="4"/>
                      <a:pt x="3" y="3"/>
                      <a:pt x="3" y="1"/>
                    </a:cubicBezTo>
                    <a:cubicBezTo>
                      <a:pt x="3" y="3"/>
                      <a:pt x="2" y="5"/>
                      <a:pt x="2" y="7"/>
                    </a:cubicBezTo>
                    <a:cubicBezTo>
                      <a:pt x="1" y="12"/>
                      <a:pt x="3" y="5"/>
                      <a:pt x="3" y="4"/>
                    </a:cubicBezTo>
                    <a:cubicBezTo>
                      <a:pt x="3" y="7"/>
                      <a:pt x="2" y="7"/>
                      <a:pt x="1" y="12"/>
                    </a:cubicBezTo>
                    <a:cubicBezTo>
                      <a:pt x="1" y="12"/>
                      <a:pt x="1" y="11"/>
                      <a:pt x="1" y="10"/>
                    </a:cubicBezTo>
                    <a:cubicBezTo>
                      <a:pt x="0" y="17"/>
                      <a:pt x="2" y="11"/>
                      <a:pt x="2" y="10"/>
                    </a:cubicBezTo>
                    <a:cubicBezTo>
                      <a:pt x="2" y="9"/>
                      <a:pt x="3" y="7"/>
                      <a:pt x="3" y="8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4" y="1"/>
                      <a:pt x="5" y="0"/>
                      <a:pt x="4" y="0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360" name="Freeform 1863">
                <a:extLst>
                  <a:ext uri="{FF2B5EF4-FFF2-40B4-BE49-F238E27FC236}">
                    <a16:creationId xmlns:a16="http://schemas.microsoft.com/office/drawing/2014/main" xmlns="" id="{E99823FC-52A7-D14C-B068-E3A2D7F4A3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05" y="3156"/>
                <a:ext cx="1" cy="2"/>
              </a:xfrm>
              <a:custGeom>
                <a:avLst/>
                <a:gdLst>
                  <a:gd name="T0" fmla="*/ 0 w 1"/>
                  <a:gd name="T1" fmla="*/ 1 h 2"/>
                  <a:gd name="T2" fmla="*/ 0 w 1"/>
                  <a:gd name="T3" fmla="*/ 2 h 2"/>
                  <a:gd name="T4" fmla="*/ 0 w 1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1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1"/>
                      <a:pt x="1" y="0"/>
                      <a:pt x="0" y="1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361" name="Freeform 1864">
                <a:extLst>
                  <a:ext uri="{FF2B5EF4-FFF2-40B4-BE49-F238E27FC236}">
                    <a16:creationId xmlns:a16="http://schemas.microsoft.com/office/drawing/2014/main" xmlns="" id="{ABD2242B-E499-634A-810C-09E739ACAB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04" y="3165"/>
                <a:ext cx="1" cy="1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1" y="0"/>
                      <a:pt x="1" y="0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</p:grpSp>
        <p:grpSp>
          <p:nvGrpSpPr>
            <p:cNvPr id="1717" name="Group 2066">
              <a:extLst>
                <a:ext uri="{FF2B5EF4-FFF2-40B4-BE49-F238E27FC236}">
                  <a16:creationId xmlns:a16="http://schemas.microsoft.com/office/drawing/2014/main" xmlns="" id="{56AF56FA-7A32-7448-B0AF-00F5934FF20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00" y="3139"/>
              <a:ext cx="330" cy="36"/>
              <a:chOff x="2500" y="3139"/>
              <a:chExt cx="330" cy="36"/>
            </a:xfrm>
          </p:grpSpPr>
          <p:sp>
            <p:nvSpPr>
              <p:cNvPr id="1962" name="Freeform 1866">
                <a:extLst>
                  <a:ext uri="{FF2B5EF4-FFF2-40B4-BE49-F238E27FC236}">
                    <a16:creationId xmlns:a16="http://schemas.microsoft.com/office/drawing/2014/main" xmlns="" id="{6A130854-D5A8-7340-8EBA-A47066381B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06" y="3157"/>
                <a:ext cx="1" cy="3"/>
              </a:xfrm>
              <a:custGeom>
                <a:avLst/>
                <a:gdLst>
                  <a:gd name="T0" fmla="*/ 0 w 1"/>
                  <a:gd name="T1" fmla="*/ 2 h 3"/>
                  <a:gd name="T2" fmla="*/ 0 w 1"/>
                  <a:gd name="T3" fmla="*/ 3 h 3"/>
                  <a:gd name="T4" fmla="*/ 1 w 1"/>
                  <a:gd name="T5" fmla="*/ 0 h 3"/>
                  <a:gd name="T6" fmla="*/ 0 w 1"/>
                  <a:gd name="T7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3">
                    <a:moveTo>
                      <a:pt x="0" y="2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1"/>
                      <a:pt x="1" y="1"/>
                      <a:pt x="0" y="2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63" name="Freeform 1867">
                <a:extLst>
                  <a:ext uri="{FF2B5EF4-FFF2-40B4-BE49-F238E27FC236}">
                    <a16:creationId xmlns:a16="http://schemas.microsoft.com/office/drawing/2014/main" xmlns="" id="{4497DA12-D1A1-0A4D-A8E5-DC4DBF714C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04" y="3154"/>
                <a:ext cx="10" cy="17"/>
              </a:xfrm>
              <a:custGeom>
                <a:avLst/>
                <a:gdLst>
                  <a:gd name="T0" fmla="*/ 8 w 11"/>
                  <a:gd name="T1" fmla="*/ 16 h 19"/>
                  <a:gd name="T2" fmla="*/ 8 w 11"/>
                  <a:gd name="T3" fmla="*/ 13 h 19"/>
                  <a:gd name="T4" fmla="*/ 10 w 11"/>
                  <a:gd name="T5" fmla="*/ 9 h 19"/>
                  <a:gd name="T6" fmla="*/ 11 w 11"/>
                  <a:gd name="T7" fmla="*/ 2 h 19"/>
                  <a:gd name="T8" fmla="*/ 10 w 11"/>
                  <a:gd name="T9" fmla="*/ 5 h 19"/>
                  <a:gd name="T10" fmla="*/ 11 w 11"/>
                  <a:gd name="T11" fmla="*/ 1 h 19"/>
                  <a:gd name="T12" fmla="*/ 9 w 11"/>
                  <a:gd name="T13" fmla="*/ 3 h 19"/>
                  <a:gd name="T14" fmla="*/ 8 w 11"/>
                  <a:gd name="T15" fmla="*/ 5 h 19"/>
                  <a:gd name="T16" fmla="*/ 5 w 11"/>
                  <a:gd name="T17" fmla="*/ 3 h 19"/>
                  <a:gd name="T18" fmla="*/ 3 w 11"/>
                  <a:gd name="T19" fmla="*/ 9 h 19"/>
                  <a:gd name="T20" fmla="*/ 4 w 11"/>
                  <a:gd name="T21" fmla="*/ 5 h 19"/>
                  <a:gd name="T22" fmla="*/ 4 w 11"/>
                  <a:gd name="T23" fmla="*/ 5 h 19"/>
                  <a:gd name="T24" fmla="*/ 4 w 11"/>
                  <a:gd name="T25" fmla="*/ 3 h 19"/>
                  <a:gd name="T26" fmla="*/ 2 w 11"/>
                  <a:gd name="T27" fmla="*/ 11 h 19"/>
                  <a:gd name="T28" fmla="*/ 4 w 11"/>
                  <a:gd name="T29" fmla="*/ 3 h 19"/>
                  <a:gd name="T30" fmla="*/ 2 w 11"/>
                  <a:gd name="T31" fmla="*/ 8 h 19"/>
                  <a:gd name="T32" fmla="*/ 1 w 11"/>
                  <a:gd name="T33" fmla="*/ 13 h 19"/>
                  <a:gd name="T34" fmla="*/ 0 w 11"/>
                  <a:gd name="T35" fmla="*/ 16 h 19"/>
                  <a:gd name="T36" fmla="*/ 4 w 11"/>
                  <a:gd name="T37" fmla="*/ 7 h 19"/>
                  <a:gd name="T38" fmla="*/ 3 w 11"/>
                  <a:gd name="T39" fmla="*/ 11 h 19"/>
                  <a:gd name="T40" fmla="*/ 4 w 11"/>
                  <a:gd name="T41" fmla="*/ 15 h 19"/>
                  <a:gd name="T42" fmla="*/ 6 w 11"/>
                  <a:gd name="T43" fmla="*/ 9 h 19"/>
                  <a:gd name="T44" fmla="*/ 5 w 11"/>
                  <a:gd name="T45" fmla="*/ 11 h 19"/>
                  <a:gd name="T46" fmla="*/ 6 w 11"/>
                  <a:gd name="T47" fmla="*/ 8 h 19"/>
                  <a:gd name="T48" fmla="*/ 5 w 11"/>
                  <a:gd name="T49" fmla="*/ 12 h 19"/>
                  <a:gd name="T50" fmla="*/ 8 w 11"/>
                  <a:gd name="T51" fmla="*/ 5 h 19"/>
                  <a:gd name="T52" fmla="*/ 6 w 11"/>
                  <a:gd name="T53" fmla="*/ 16 h 19"/>
                  <a:gd name="T54" fmla="*/ 6 w 11"/>
                  <a:gd name="T55" fmla="*/ 12 h 19"/>
                  <a:gd name="T56" fmla="*/ 7 w 11"/>
                  <a:gd name="T57" fmla="*/ 8 h 19"/>
                  <a:gd name="T58" fmla="*/ 6 w 11"/>
                  <a:gd name="T59" fmla="*/ 15 h 19"/>
                  <a:gd name="T60" fmla="*/ 8 w 11"/>
                  <a:gd name="T61" fmla="*/ 11 h 19"/>
                  <a:gd name="T62" fmla="*/ 8 w 11"/>
                  <a:gd name="T63" fmla="*/ 7 h 19"/>
                  <a:gd name="T64" fmla="*/ 9 w 11"/>
                  <a:gd name="T65" fmla="*/ 9 h 19"/>
                  <a:gd name="T66" fmla="*/ 7 w 11"/>
                  <a:gd name="T67" fmla="*/ 16 h 19"/>
                  <a:gd name="T68" fmla="*/ 6 w 11"/>
                  <a:gd name="T69" fmla="*/ 19 h 19"/>
                  <a:gd name="T70" fmla="*/ 9 w 11"/>
                  <a:gd name="T71" fmla="*/ 10 h 19"/>
                  <a:gd name="T72" fmla="*/ 8 w 11"/>
                  <a:gd name="T73" fmla="*/ 16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1" h="19">
                    <a:moveTo>
                      <a:pt x="8" y="16"/>
                    </a:moveTo>
                    <a:cubicBezTo>
                      <a:pt x="8" y="14"/>
                      <a:pt x="9" y="13"/>
                      <a:pt x="8" y="13"/>
                    </a:cubicBezTo>
                    <a:cubicBezTo>
                      <a:pt x="9" y="10"/>
                      <a:pt x="9" y="11"/>
                      <a:pt x="10" y="9"/>
                    </a:cubicBezTo>
                    <a:cubicBezTo>
                      <a:pt x="10" y="7"/>
                      <a:pt x="11" y="5"/>
                      <a:pt x="11" y="2"/>
                    </a:cubicBezTo>
                    <a:cubicBezTo>
                      <a:pt x="11" y="2"/>
                      <a:pt x="10" y="6"/>
                      <a:pt x="10" y="5"/>
                    </a:cubicBezTo>
                    <a:cubicBezTo>
                      <a:pt x="11" y="1"/>
                      <a:pt x="11" y="1"/>
                      <a:pt x="11" y="1"/>
                    </a:cubicBezTo>
                    <a:cubicBezTo>
                      <a:pt x="10" y="3"/>
                      <a:pt x="9" y="6"/>
                      <a:pt x="9" y="3"/>
                    </a:cubicBezTo>
                    <a:cubicBezTo>
                      <a:pt x="9" y="2"/>
                      <a:pt x="9" y="4"/>
                      <a:pt x="8" y="5"/>
                    </a:cubicBezTo>
                    <a:cubicBezTo>
                      <a:pt x="7" y="3"/>
                      <a:pt x="5" y="6"/>
                      <a:pt x="5" y="3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4" y="6"/>
                      <a:pt x="3" y="9"/>
                      <a:pt x="4" y="5"/>
                    </a:cubicBezTo>
                    <a:cubicBezTo>
                      <a:pt x="4" y="6"/>
                      <a:pt x="4" y="5"/>
                      <a:pt x="4" y="5"/>
                    </a:cubicBezTo>
                    <a:cubicBezTo>
                      <a:pt x="6" y="0"/>
                      <a:pt x="4" y="5"/>
                      <a:pt x="4" y="3"/>
                    </a:cubicBezTo>
                    <a:cubicBezTo>
                      <a:pt x="4" y="4"/>
                      <a:pt x="2" y="10"/>
                      <a:pt x="2" y="11"/>
                    </a:cubicBezTo>
                    <a:cubicBezTo>
                      <a:pt x="4" y="4"/>
                      <a:pt x="2" y="11"/>
                      <a:pt x="4" y="3"/>
                    </a:cubicBezTo>
                    <a:cubicBezTo>
                      <a:pt x="4" y="1"/>
                      <a:pt x="2" y="9"/>
                      <a:pt x="2" y="8"/>
                    </a:cubicBezTo>
                    <a:cubicBezTo>
                      <a:pt x="1" y="12"/>
                      <a:pt x="2" y="10"/>
                      <a:pt x="1" y="13"/>
                    </a:cubicBezTo>
                    <a:cubicBezTo>
                      <a:pt x="0" y="16"/>
                      <a:pt x="1" y="11"/>
                      <a:pt x="0" y="16"/>
                    </a:cubicBezTo>
                    <a:cubicBezTo>
                      <a:pt x="0" y="18"/>
                      <a:pt x="3" y="9"/>
                      <a:pt x="4" y="7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4" y="9"/>
                      <a:pt x="5" y="9"/>
                      <a:pt x="4" y="15"/>
                    </a:cubicBezTo>
                    <a:cubicBezTo>
                      <a:pt x="4" y="11"/>
                      <a:pt x="4" y="17"/>
                      <a:pt x="6" y="9"/>
                    </a:cubicBezTo>
                    <a:cubicBezTo>
                      <a:pt x="5" y="11"/>
                      <a:pt x="5" y="10"/>
                      <a:pt x="5" y="11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6" y="9"/>
                      <a:pt x="5" y="13"/>
                      <a:pt x="5" y="12"/>
                    </a:cubicBezTo>
                    <a:cubicBezTo>
                      <a:pt x="6" y="9"/>
                      <a:pt x="7" y="8"/>
                      <a:pt x="8" y="5"/>
                    </a:cubicBezTo>
                    <a:cubicBezTo>
                      <a:pt x="7" y="9"/>
                      <a:pt x="6" y="12"/>
                      <a:pt x="6" y="16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6" y="13"/>
                      <a:pt x="7" y="10"/>
                      <a:pt x="7" y="8"/>
                    </a:cubicBezTo>
                    <a:cubicBezTo>
                      <a:pt x="8" y="8"/>
                      <a:pt x="6" y="13"/>
                      <a:pt x="6" y="15"/>
                    </a:cubicBezTo>
                    <a:cubicBezTo>
                      <a:pt x="6" y="17"/>
                      <a:pt x="8" y="8"/>
                      <a:pt x="8" y="11"/>
                    </a:cubicBezTo>
                    <a:cubicBezTo>
                      <a:pt x="8" y="7"/>
                      <a:pt x="8" y="7"/>
                      <a:pt x="8" y="7"/>
                    </a:cubicBezTo>
                    <a:cubicBezTo>
                      <a:pt x="9" y="6"/>
                      <a:pt x="8" y="10"/>
                      <a:pt x="9" y="9"/>
                    </a:cubicBezTo>
                    <a:cubicBezTo>
                      <a:pt x="8" y="14"/>
                      <a:pt x="7" y="13"/>
                      <a:pt x="7" y="16"/>
                    </a:cubicBezTo>
                    <a:cubicBezTo>
                      <a:pt x="7" y="17"/>
                      <a:pt x="7" y="17"/>
                      <a:pt x="6" y="19"/>
                    </a:cubicBezTo>
                    <a:cubicBezTo>
                      <a:pt x="7" y="16"/>
                      <a:pt x="8" y="13"/>
                      <a:pt x="9" y="10"/>
                    </a:cubicBezTo>
                    <a:cubicBezTo>
                      <a:pt x="7" y="16"/>
                      <a:pt x="8" y="16"/>
                      <a:pt x="8" y="16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64" name="Freeform 1868">
                <a:extLst>
                  <a:ext uri="{FF2B5EF4-FFF2-40B4-BE49-F238E27FC236}">
                    <a16:creationId xmlns:a16="http://schemas.microsoft.com/office/drawing/2014/main" xmlns="" id="{A07C503D-2675-B348-AC41-9ECFC0B804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10" y="3171"/>
                <a:ext cx="0" cy="2"/>
              </a:xfrm>
              <a:custGeom>
                <a:avLst/>
                <a:gdLst>
                  <a:gd name="T0" fmla="*/ 0 h 2"/>
                  <a:gd name="T1" fmla="*/ 2 h 2"/>
                  <a:gd name="T2" fmla="*/ 1 h 2"/>
                  <a:gd name="T3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65" name="Freeform 1869">
                <a:extLst>
                  <a:ext uri="{FF2B5EF4-FFF2-40B4-BE49-F238E27FC236}">
                    <a16:creationId xmlns:a16="http://schemas.microsoft.com/office/drawing/2014/main" xmlns="" id="{9C88C10D-BFC0-964F-8DD2-E2DF77864A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12" y="316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66" name="Freeform 1870">
                <a:extLst>
                  <a:ext uri="{FF2B5EF4-FFF2-40B4-BE49-F238E27FC236}">
                    <a16:creationId xmlns:a16="http://schemas.microsoft.com/office/drawing/2014/main" xmlns="" id="{8696D050-3F31-0049-9E3C-01AE602347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13" y="3157"/>
                <a:ext cx="0" cy="1"/>
              </a:xfrm>
              <a:custGeom>
                <a:avLst/>
                <a:gdLst>
                  <a:gd name="T0" fmla="*/ 0 h 1"/>
                  <a:gd name="T1" fmla="*/ 0 h 1"/>
                  <a:gd name="T2" fmla="*/ 1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67" name="Freeform 1871">
                <a:extLst>
                  <a:ext uri="{FF2B5EF4-FFF2-40B4-BE49-F238E27FC236}">
                    <a16:creationId xmlns:a16="http://schemas.microsoft.com/office/drawing/2014/main" xmlns="" id="{F2AA2276-B4DF-A548-B6D1-95E50D3CEC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09" y="3169"/>
                <a:ext cx="1" cy="3"/>
              </a:xfrm>
              <a:custGeom>
                <a:avLst/>
                <a:gdLst>
                  <a:gd name="T0" fmla="*/ 0 w 1"/>
                  <a:gd name="T1" fmla="*/ 3 h 3"/>
                  <a:gd name="T2" fmla="*/ 1 w 1"/>
                  <a:gd name="T3" fmla="*/ 0 h 3"/>
                  <a:gd name="T4" fmla="*/ 0 w 1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0" y="3"/>
                    </a:moveTo>
                    <a:lnTo>
                      <a:pt x="1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68" name="Freeform 1872">
                <a:extLst>
                  <a:ext uri="{FF2B5EF4-FFF2-40B4-BE49-F238E27FC236}">
                    <a16:creationId xmlns:a16="http://schemas.microsoft.com/office/drawing/2014/main" xmlns="" id="{665BE70E-9F16-D945-A0AC-CB09DE0473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07" y="3168"/>
                <a:ext cx="1" cy="2"/>
              </a:xfrm>
              <a:custGeom>
                <a:avLst/>
                <a:gdLst>
                  <a:gd name="T0" fmla="*/ 1 w 1"/>
                  <a:gd name="T1" fmla="*/ 0 h 3"/>
                  <a:gd name="T2" fmla="*/ 0 w 1"/>
                  <a:gd name="T3" fmla="*/ 3 h 3"/>
                  <a:gd name="T4" fmla="*/ 1 w 1"/>
                  <a:gd name="T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1" y="0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1" y="2"/>
                      <a:pt x="1" y="0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69" name="Freeform 1873">
                <a:extLst>
                  <a:ext uri="{FF2B5EF4-FFF2-40B4-BE49-F238E27FC236}">
                    <a16:creationId xmlns:a16="http://schemas.microsoft.com/office/drawing/2014/main" xmlns="" id="{A817B666-4828-C840-8854-0A90B57399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10" y="3170"/>
                <a:ext cx="1" cy="2"/>
              </a:xfrm>
              <a:custGeom>
                <a:avLst/>
                <a:gdLst>
                  <a:gd name="T0" fmla="*/ 0 w 1"/>
                  <a:gd name="T1" fmla="*/ 2 h 2"/>
                  <a:gd name="T2" fmla="*/ 1 w 1"/>
                  <a:gd name="T3" fmla="*/ 1 h 2"/>
                  <a:gd name="T4" fmla="*/ 1 w 1"/>
                  <a:gd name="T5" fmla="*/ 0 h 2"/>
                  <a:gd name="T6" fmla="*/ 0 w 1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lnTo>
                      <a:pt x="1" y="1"/>
                    </a:lnTo>
                    <a:lnTo>
                      <a:pt x="1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70" name="Freeform 1874">
                <a:extLst>
                  <a:ext uri="{FF2B5EF4-FFF2-40B4-BE49-F238E27FC236}">
                    <a16:creationId xmlns:a16="http://schemas.microsoft.com/office/drawing/2014/main" xmlns="" id="{8F69729D-0F7B-DA4F-967D-B0612F7465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12" y="3152"/>
                <a:ext cx="8" cy="20"/>
              </a:xfrm>
              <a:custGeom>
                <a:avLst/>
                <a:gdLst>
                  <a:gd name="T0" fmla="*/ 8 w 9"/>
                  <a:gd name="T1" fmla="*/ 4 h 22"/>
                  <a:gd name="T2" fmla="*/ 8 w 9"/>
                  <a:gd name="T3" fmla="*/ 1 h 22"/>
                  <a:gd name="T4" fmla="*/ 5 w 9"/>
                  <a:gd name="T5" fmla="*/ 11 h 22"/>
                  <a:gd name="T6" fmla="*/ 7 w 9"/>
                  <a:gd name="T7" fmla="*/ 2 h 22"/>
                  <a:gd name="T8" fmla="*/ 4 w 9"/>
                  <a:gd name="T9" fmla="*/ 8 h 22"/>
                  <a:gd name="T10" fmla="*/ 5 w 9"/>
                  <a:gd name="T11" fmla="*/ 5 h 22"/>
                  <a:gd name="T12" fmla="*/ 2 w 9"/>
                  <a:gd name="T13" fmla="*/ 14 h 22"/>
                  <a:gd name="T14" fmla="*/ 5 w 9"/>
                  <a:gd name="T15" fmla="*/ 3 h 22"/>
                  <a:gd name="T16" fmla="*/ 5 w 9"/>
                  <a:gd name="T17" fmla="*/ 3 h 22"/>
                  <a:gd name="T18" fmla="*/ 3 w 9"/>
                  <a:gd name="T19" fmla="*/ 6 h 22"/>
                  <a:gd name="T20" fmla="*/ 2 w 9"/>
                  <a:gd name="T21" fmla="*/ 12 h 22"/>
                  <a:gd name="T22" fmla="*/ 0 w 9"/>
                  <a:gd name="T23" fmla="*/ 17 h 22"/>
                  <a:gd name="T24" fmla="*/ 2 w 9"/>
                  <a:gd name="T25" fmla="*/ 13 h 22"/>
                  <a:gd name="T26" fmla="*/ 1 w 9"/>
                  <a:gd name="T27" fmla="*/ 17 h 22"/>
                  <a:gd name="T28" fmla="*/ 2 w 9"/>
                  <a:gd name="T29" fmla="*/ 15 h 22"/>
                  <a:gd name="T30" fmla="*/ 1 w 9"/>
                  <a:gd name="T31" fmla="*/ 18 h 22"/>
                  <a:gd name="T32" fmla="*/ 2 w 9"/>
                  <a:gd name="T33" fmla="*/ 15 h 22"/>
                  <a:gd name="T34" fmla="*/ 2 w 9"/>
                  <a:gd name="T35" fmla="*/ 16 h 22"/>
                  <a:gd name="T36" fmla="*/ 3 w 9"/>
                  <a:gd name="T37" fmla="*/ 11 h 22"/>
                  <a:gd name="T38" fmla="*/ 2 w 9"/>
                  <a:gd name="T39" fmla="*/ 16 h 22"/>
                  <a:gd name="T40" fmla="*/ 3 w 9"/>
                  <a:gd name="T41" fmla="*/ 13 h 22"/>
                  <a:gd name="T42" fmla="*/ 2 w 9"/>
                  <a:gd name="T43" fmla="*/ 18 h 22"/>
                  <a:gd name="T44" fmla="*/ 3 w 9"/>
                  <a:gd name="T45" fmla="*/ 15 h 22"/>
                  <a:gd name="T46" fmla="*/ 2 w 9"/>
                  <a:gd name="T47" fmla="*/ 18 h 22"/>
                  <a:gd name="T48" fmla="*/ 5 w 9"/>
                  <a:gd name="T49" fmla="*/ 8 h 22"/>
                  <a:gd name="T50" fmla="*/ 3 w 9"/>
                  <a:gd name="T51" fmla="*/ 16 h 22"/>
                  <a:gd name="T52" fmla="*/ 4 w 9"/>
                  <a:gd name="T53" fmla="*/ 15 h 22"/>
                  <a:gd name="T54" fmla="*/ 4 w 9"/>
                  <a:gd name="T55" fmla="*/ 16 h 22"/>
                  <a:gd name="T56" fmla="*/ 5 w 9"/>
                  <a:gd name="T57" fmla="*/ 13 h 22"/>
                  <a:gd name="T58" fmla="*/ 5 w 9"/>
                  <a:gd name="T59" fmla="*/ 12 h 22"/>
                  <a:gd name="T60" fmla="*/ 6 w 9"/>
                  <a:gd name="T61" fmla="*/ 9 h 22"/>
                  <a:gd name="T62" fmla="*/ 6 w 9"/>
                  <a:gd name="T63" fmla="*/ 11 h 22"/>
                  <a:gd name="T64" fmla="*/ 8 w 9"/>
                  <a:gd name="T65" fmla="*/ 5 h 22"/>
                  <a:gd name="T66" fmla="*/ 6 w 9"/>
                  <a:gd name="T67" fmla="*/ 9 h 22"/>
                  <a:gd name="T68" fmla="*/ 8 w 9"/>
                  <a:gd name="T69" fmla="*/ 4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9" h="22">
                    <a:moveTo>
                      <a:pt x="8" y="4"/>
                    </a:moveTo>
                    <a:cubicBezTo>
                      <a:pt x="9" y="0"/>
                      <a:pt x="8" y="2"/>
                      <a:pt x="8" y="1"/>
                    </a:cubicBezTo>
                    <a:cubicBezTo>
                      <a:pt x="7" y="3"/>
                      <a:pt x="5" y="11"/>
                      <a:pt x="5" y="11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6" y="3"/>
                      <a:pt x="6" y="1"/>
                      <a:pt x="4" y="8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4" y="5"/>
                      <a:pt x="1" y="17"/>
                      <a:pt x="2" y="14"/>
                    </a:cubicBezTo>
                    <a:cubicBezTo>
                      <a:pt x="4" y="9"/>
                      <a:pt x="3" y="9"/>
                      <a:pt x="5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4" y="3"/>
                      <a:pt x="3" y="6"/>
                      <a:pt x="3" y="6"/>
                    </a:cubicBezTo>
                    <a:cubicBezTo>
                      <a:pt x="3" y="8"/>
                      <a:pt x="2" y="12"/>
                      <a:pt x="2" y="12"/>
                    </a:cubicBezTo>
                    <a:cubicBezTo>
                      <a:pt x="2" y="12"/>
                      <a:pt x="1" y="15"/>
                      <a:pt x="0" y="17"/>
                    </a:cubicBezTo>
                    <a:cubicBezTo>
                      <a:pt x="1" y="15"/>
                      <a:pt x="1" y="16"/>
                      <a:pt x="2" y="13"/>
                    </a:cubicBezTo>
                    <a:cubicBezTo>
                      <a:pt x="1" y="16"/>
                      <a:pt x="1" y="14"/>
                      <a:pt x="1" y="17"/>
                    </a:cubicBezTo>
                    <a:cubicBezTo>
                      <a:pt x="2" y="15"/>
                      <a:pt x="2" y="15"/>
                      <a:pt x="2" y="15"/>
                    </a:cubicBezTo>
                    <a:cubicBezTo>
                      <a:pt x="2" y="15"/>
                      <a:pt x="1" y="17"/>
                      <a:pt x="1" y="18"/>
                    </a:cubicBezTo>
                    <a:cubicBezTo>
                      <a:pt x="1" y="16"/>
                      <a:pt x="2" y="15"/>
                      <a:pt x="2" y="15"/>
                    </a:cubicBezTo>
                    <a:cubicBezTo>
                      <a:pt x="2" y="16"/>
                      <a:pt x="2" y="16"/>
                      <a:pt x="2" y="16"/>
                    </a:cubicBezTo>
                    <a:cubicBezTo>
                      <a:pt x="2" y="15"/>
                      <a:pt x="2" y="16"/>
                      <a:pt x="3" y="11"/>
                    </a:cubicBezTo>
                    <a:cubicBezTo>
                      <a:pt x="2" y="16"/>
                      <a:pt x="2" y="16"/>
                      <a:pt x="2" y="16"/>
                    </a:cubicBezTo>
                    <a:cubicBezTo>
                      <a:pt x="3" y="13"/>
                      <a:pt x="3" y="13"/>
                      <a:pt x="3" y="13"/>
                    </a:cubicBezTo>
                    <a:cubicBezTo>
                      <a:pt x="3" y="14"/>
                      <a:pt x="1" y="22"/>
                      <a:pt x="2" y="18"/>
                    </a:cubicBezTo>
                    <a:cubicBezTo>
                      <a:pt x="3" y="17"/>
                      <a:pt x="3" y="16"/>
                      <a:pt x="3" y="15"/>
                    </a:cubicBezTo>
                    <a:cubicBezTo>
                      <a:pt x="4" y="13"/>
                      <a:pt x="3" y="17"/>
                      <a:pt x="2" y="18"/>
                    </a:cubicBezTo>
                    <a:cubicBezTo>
                      <a:pt x="3" y="14"/>
                      <a:pt x="4" y="10"/>
                      <a:pt x="5" y="8"/>
                    </a:cubicBezTo>
                    <a:cubicBezTo>
                      <a:pt x="4" y="12"/>
                      <a:pt x="5" y="8"/>
                      <a:pt x="3" y="16"/>
                    </a:cubicBezTo>
                    <a:cubicBezTo>
                      <a:pt x="3" y="17"/>
                      <a:pt x="5" y="13"/>
                      <a:pt x="4" y="15"/>
                    </a:cubicBezTo>
                    <a:cubicBezTo>
                      <a:pt x="4" y="16"/>
                      <a:pt x="4" y="16"/>
                      <a:pt x="4" y="16"/>
                    </a:cubicBezTo>
                    <a:cubicBezTo>
                      <a:pt x="5" y="11"/>
                      <a:pt x="4" y="19"/>
                      <a:pt x="5" y="13"/>
                    </a:cubicBezTo>
                    <a:cubicBezTo>
                      <a:pt x="5" y="12"/>
                      <a:pt x="5" y="12"/>
                      <a:pt x="5" y="12"/>
                    </a:cubicBezTo>
                    <a:cubicBezTo>
                      <a:pt x="6" y="10"/>
                      <a:pt x="6" y="10"/>
                      <a:pt x="6" y="9"/>
                    </a:cubicBezTo>
                    <a:cubicBezTo>
                      <a:pt x="6" y="10"/>
                      <a:pt x="6" y="10"/>
                      <a:pt x="6" y="11"/>
                    </a:cubicBezTo>
                    <a:cubicBezTo>
                      <a:pt x="7" y="7"/>
                      <a:pt x="7" y="7"/>
                      <a:pt x="8" y="5"/>
                    </a:cubicBezTo>
                    <a:cubicBezTo>
                      <a:pt x="8" y="5"/>
                      <a:pt x="7" y="8"/>
                      <a:pt x="6" y="9"/>
                    </a:cubicBezTo>
                    <a:cubicBezTo>
                      <a:pt x="7" y="7"/>
                      <a:pt x="8" y="3"/>
                      <a:pt x="8" y="4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71" name="Freeform 1875">
                <a:extLst>
                  <a:ext uri="{FF2B5EF4-FFF2-40B4-BE49-F238E27FC236}">
                    <a16:creationId xmlns:a16="http://schemas.microsoft.com/office/drawing/2014/main" xmlns="" id="{6311DB1F-9002-5748-B782-D3AF5A39B7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13" y="3167"/>
                <a:ext cx="0" cy="2"/>
              </a:xfrm>
              <a:custGeom>
                <a:avLst/>
                <a:gdLst>
                  <a:gd name="T0" fmla="*/ 0 w 1"/>
                  <a:gd name="T1" fmla="*/ 2 h 2"/>
                  <a:gd name="T2" fmla="*/ 1 w 1"/>
                  <a:gd name="T3" fmla="*/ 0 h 2"/>
                  <a:gd name="T4" fmla="*/ 0 w 1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1"/>
                      <a:pt x="0" y="2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72" name="Freeform 1876">
                <a:extLst>
                  <a:ext uri="{FF2B5EF4-FFF2-40B4-BE49-F238E27FC236}">
                    <a16:creationId xmlns:a16="http://schemas.microsoft.com/office/drawing/2014/main" xmlns="" id="{AB7261CE-C44F-9C4E-9D79-6C83196D42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14" y="3150"/>
                <a:ext cx="9" cy="25"/>
              </a:xfrm>
              <a:custGeom>
                <a:avLst/>
                <a:gdLst>
                  <a:gd name="T0" fmla="*/ 4 w 10"/>
                  <a:gd name="T1" fmla="*/ 13 h 27"/>
                  <a:gd name="T2" fmla="*/ 3 w 10"/>
                  <a:gd name="T3" fmla="*/ 19 h 27"/>
                  <a:gd name="T4" fmla="*/ 6 w 10"/>
                  <a:gd name="T5" fmla="*/ 9 h 27"/>
                  <a:gd name="T6" fmla="*/ 6 w 10"/>
                  <a:gd name="T7" fmla="*/ 7 h 27"/>
                  <a:gd name="T8" fmla="*/ 4 w 10"/>
                  <a:gd name="T9" fmla="*/ 16 h 27"/>
                  <a:gd name="T10" fmla="*/ 4 w 10"/>
                  <a:gd name="T11" fmla="*/ 17 h 27"/>
                  <a:gd name="T12" fmla="*/ 6 w 10"/>
                  <a:gd name="T13" fmla="*/ 11 h 27"/>
                  <a:gd name="T14" fmla="*/ 7 w 10"/>
                  <a:gd name="T15" fmla="*/ 8 h 27"/>
                  <a:gd name="T16" fmla="*/ 6 w 10"/>
                  <a:gd name="T17" fmla="*/ 10 h 27"/>
                  <a:gd name="T18" fmla="*/ 5 w 10"/>
                  <a:gd name="T19" fmla="*/ 17 h 27"/>
                  <a:gd name="T20" fmla="*/ 9 w 10"/>
                  <a:gd name="T21" fmla="*/ 2 h 27"/>
                  <a:gd name="T22" fmla="*/ 9 w 10"/>
                  <a:gd name="T23" fmla="*/ 2 h 27"/>
                  <a:gd name="T24" fmla="*/ 7 w 10"/>
                  <a:gd name="T25" fmla="*/ 9 h 27"/>
                  <a:gd name="T26" fmla="*/ 7 w 10"/>
                  <a:gd name="T27" fmla="*/ 7 h 27"/>
                  <a:gd name="T28" fmla="*/ 8 w 10"/>
                  <a:gd name="T29" fmla="*/ 4 h 27"/>
                  <a:gd name="T30" fmla="*/ 6 w 10"/>
                  <a:gd name="T31" fmla="*/ 3 h 27"/>
                  <a:gd name="T32" fmla="*/ 7 w 10"/>
                  <a:gd name="T33" fmla="*/ 4 h 27"/>
                  <a:gd name="T34" fmla="*/ 5 w 10"/>
                  <a:gd name="T35" fmla="*/ 8 h 27"/>
                  <a:gd name="T36" fmla="*/ 4 w 10"/>
                  <a:gd name="T37" fmla="*/ 14 h 27"/>
                  <a:gd name="T38" fmla="*/ 4 w 10"/>
                  <a:gd name="T39" fmla="*/ 12 h 27"/>
                  <a:gd name="T40" fmla="*/ 2 w 10"/>
                  <a:gd name="T41" fmla="*/ 19 h 27"/>
                  <a:gd name="T42" fmla="*/ 1 w 10"/>
                  <a:gd name="T43" fmla="*/ 21 h 27"/>
                  <a:gd name="T44" fmla="*/ 2 w 10"/>
                  <a:gd name="T45" fmla="*/ 22 h 27"/>
                  <a:gd name="T46" fmla="*/ 4 w 10"/>
                  <a:gd name="T47" fmla="*/ 13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0" h="27">
                    <a:moveTo>
                      <a:pt x="4" y="13"/>
                    </a:moveTo>
                    <a:cubicBezTo>
                      <a:pt x="4" y="14"/>
                      <a:pt x="3" y="17"/>
                      <a:pt x="3" y="19"/>
                    </a:cubicBezTo>
                    <a:cubicBezTo>
                      <a:pt x="4" y="16"/>
                      <a:pt x="4" y="13"/>
                      <a:pt x="6" y="9"/>
                    </a:cubicBezTo>
                    <a:cubicBezTo>
                      <a:pt x="5" y="11"/>
                      <a:pt x="6" y="7"/>
                      <a:pt x="6" y="7"/>
                    </a:cubicBezTo>
                    <a:cubicBezTo>
                      <a:pt x="6" y="9"/>
                      <a:pt x="4" y="15"/>
                      <a:pt x="4" y="16"/>
                    </a:cubicBezTo>
                    <a:cubicBezTo>
                      <a:pt x="5" y="14"/>
                      <a:pt x="4" y="17"/>
                      <a:pt x="4" y="17"/>
                    </a:cubicBezTo>
                    <a:cubicBezTo>
                      <a:pt x="5" y="14"/>
                      <a:pt x="5" y="15"/>
                      <a:pt x="6" y="11"/>
                    </a:cubicBezTo>
                    <a:cubicBezTo>
                      <a:pt x="6" y="8"/>
                      <a:pt x="7" y="6"/>
                      <a:pt x="7" y="8"/>
                    </a:cubicBezTo>
                    <a:cubicBezTo>
                      <a:pt x="6" y="11"/>
                      <a:pt x="6" y="10"/>
                      <a:pt x="6" y="10"/>
                    </a:cubicBezTo>
                    <a:cubicBezTo>
                      <a:pt x="5" y="15"/>
                      <a:pt x="6" y="13"/>
                      <a:pt x="5" y="17"/>
                    </a:cubicBezTo>
                    <a:cubicBezTo>
                      <a:pt x="6" y="11"/>
                      <a:pt x="7" y="11"/>
                      <a:pt x="9" y="2"/>
                    </a:cubicBezTo>
                    <a:cubicBezTo>
                      <a:pt x="10" y="0"/>
                      <a:pt x="9" y="2"/>
                      <a:pt x="9" y="2"/>
                    </a:cubicBezTo>
                    <a:cubicBezTo>
                      <a:pt x="9" y="4"/>
                      <a:pt x="8" y="8"/>
                      <a:pt x="7" y="9"/>
                    </a:cubicBezTo>
                    <a:cubicBezTo>
                      <a:pt x="7" y="8"/>
                      <a:pt x="6" y="11"/>
                      <a:pt x="7" y="7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8" y="2"/>
                      <a:pt x="7" y="2"/>
                      <a:pt x="6" y="3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6" y="6"/>
                      <a:pt x="6" y="6"/>
                      <a:pt x="5" y="8"/>
                    </a:cubicBezTo>
                    <a:cubicBezTo>
                      <a:pt x="4" y="14"/>
                      <a:pt x="4" y="14"/>
                      <a:pt x="4" y="14"/>
                    </a:cubicBezTo>
                    <a:cubicBezTo>
                      <a:pt x="4" y="14"/>
                      <a:pt x="3" y="15"/>
                      <a:pt x="4" y="12"/>
                    </a:cubicBezTo>
                    <a:cubicBezTo>
                      <a:pt x="3" y="15"/>
                      <a:pt x="3" y="17"/>
                      <a:pt x="2" y="19"/>
                    </a:cubicBezTo>
                    <a:cubicBezTo>
                      <a:pt x="2" y="20"/>
                      <a:pt x="2" y="17"/>
                      <a:pt x="1" y="21"/>
                    </a:cubicBezTo>
                    <a:cubicBezTo>
                      <a:pt x="0" y="27"/>
                      <a:pt x="3" y="17"/>
                      <a:pt x="2" y="22"/>
                    </a:cubicBezTo>
                    <a:lnTo>
                      <a:pt x="4" y="13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73" name="Freeform 1877">
                <a:extLst>
                  <a:ext uri="{FF2B5EF4-FFF2-40B4-BE49-F238E27FC236}">
                    <a16:creationId xmlns:a16="http://schemas.microsoft.com/office/drawing/2014/main" xmlns="" id="{E04FE451-4E0F-CE46-995A-C257AABE2C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17" y="3162"/>
                <a:ext cx="0" cy="4"/>
              </a:xfrm>
              <a:custGeom>
                <a:avLst/>
                <a:gdLst>
                  <a:gd name="T0" fmla="*/ 4 h 4"/>
                  <a:gd name="T1" fmla="*/ 0 h 4"/>
                  <a:gd name="T2" fmla="*/ 2 h 4"/>
                  <a:gd name="T3" fmla="*/ 4 h 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4">
                    <a:moveTo>
                      <a:pt x="0" y="4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74" name="Freeform 1878">
                <a:extLst>
                  <a:ext uri="{FF2B5EF4-FFF2-40B4-BE49-F238E27FC236}">
                    <a16:creationId xmlns:a16="http://schemas.microsoft.com/office/drawing/2014/main" xmlns="" id="{71BB15C7-DE58-B944-99BD-19DF329450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19" y="3153"/>
                <a:ext cx="1" cy="4"/>
              </a:xfrm>
              <a:custGeom>
                <a:avLst/>
                <a:gdLst>
                  <a:gd name="T0" fmla="*/ 1 w 1"/>
                  <a:gd name="T1" fmla="*/ 0 h 4"/>
                  <a:gd name="T2" fmla="*/ 0 w 1"/>
                  <a:gd name="T3" fmla="*/ 3 h 4"/>
                  <a:gd name="T4" fmla="*/ 1 w 1"/>
                  <a:gd name="T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4">
                    <a:moveTo>
                      <a:pt x="1" y="0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0" y="4"/>
                      <a:pt x="1" y="2"/>
                      <a:pt x="1" y="0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75" name="Freeform 1879">
                <a:extLst>
                  <a:ext uri="{FF2B5EF4-FFF2-40B4-BE49-F238E27FC236}">
                    <a16:creationId xmlns:a16="http://schemas.microsoft.com/office/drawing/2014/main" xmlns="" id="{35428315-5937-F042-8088-78D83D32E8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19" y="3164"/>
                <a:ext cx="1" cy="2"/>
              </a:xfrm>
              <a:custGeom>
                <a:avLst/>
                <a:gdLst>
                  <a:gd name="T0" fmla="*/ 0 w 1"/>
                  <a:gd name="T1" fmla="*/ 2 h 2"/>
                  <a:gd name="T2" fmla="*/ 0 w 1"/>
                  <a:gd name="T3" fmla="*/ 1 h 2"/>
                  <a:gd name="T4" fmla="*/ 1 w 1"/>
                  <a:gd name="T5" fmla="*/ 0 h 2"/>
                  <a:gd name="T6" fmla="*/ 0 w 1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0" y="2"/>
                      <a:pt x="0" y="2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76" name="Freeform 1880">
                <a:extLst>
                  <a:ext uri="{FF2B5EF4-FFF2-40B4-BE49-F238E27FC236}">
                    <a16:creationId xmlns:a16="http://schemas.microsoft.com/office/drawing/2014/main" xmlns="" id="{02ECB2DD-5625-5B4B-802C-8E2A0E045F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21" y="3151"/>
                <a:ext cx="3" cy="12"/>
              </a:xfrm>
              <a:custGeom>
                <a:avLst/>
                <a:gdLst>
                  <a:gd name="T0" fmla="*/ 4 w 4"/>
                  <a:gd name="T1" fmla="*/ 0 h 13"/>
                  <a:gd name="T2" fmla="*/ 3 w 4"/>
                  <a:gd name="T3" fmla="*/ 0 h 13"/>
                  <a:gd name="T4" fmla="*/ 0 w 4"/>
                  <a:gd name="T5" fmla="*/ 12 h 13"/>
                  <a:gd name="T6" fmla="*/ 2 w 4"/>
                  <a:gd name="T7" fmla="*/ 4 h 13"/>
                  <a:gd name="T8" fmla="*/ 2 w 4"/>
                  <a:gd name="T9" fmla="*/ 4 h 13"/>
                  <a:gd name="T10" fmla="*/ 4 w 4"/>
                  <a:gd name="T11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13">
                    <a:moveTo>
                      <a:pt x="4" y="0"/>
                    </a:moveTo>
                    <a:cubicBezTo>
                      <a:pt x="3" y="0"/>
                      <a:pt x="2" y="3"/>
                      <a:pt x="3" y="0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13"/>
                      <a:pt x="2" y="5"/>
                      <a:pt x="2" y="4"/>
                    </a:cubicBezTo>
                    <a:cubicBezTo>
                      <a:pt x="1" y="8"/>
                      <a:pt x="3" y="3"/>
                      <a:pt x="2" y="4"/>
                    </a:cubicBez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77" name="Freeform 1881">
                <a:extLst>
                  <a:ext uri="{FF2B5EF4-FFF2-40B4-BE49-F238E27FC236}">
                    <a16:creationId xmlns:a16="http://schemas.microsoft.com/office/drawing/2014/main" xmlns="" id="{A3608B27-2F14-384E-8EF6-E206F9067E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19" y="3148"/>
                <a:ext cx="10" cy="25"/>
              </a:xfrm>
              <a:custGeom>
                <a:avLst/>
                <a:gdLst>
                  <a:gd name="T0" fmla="*/ 3 w 11"/>
                  <a:gd name="T1" fmla="*/ 18 h 28"/>
                  <a:gd name="T2" fmla="*/ 4 w 11"/>
                  <a:gd name="T3" fmla="*/ 17 h 28"/>
                  <a:gd name="T4" fmla="*/ 3 w 11"/>
                  <a:gd name="T5" fmla="*/ 19 h 28"/>
                  <a:gd name="T6" fmla="*/ 3 w 11"/>
                  <a:gd name="T7" fmla="*/ 22 h 28"/>
                  <a:gd name="T8" fmla="*/ 3 w 11"/>
                  <a:gd name="T9" fmla="*/ 19 h 28"/>
                  <a:gd name="T10" fmla="*/ 4 w 11"/>
                  <a:gd name="T11" fmla="*/ 18 h 28"/>
                  <a:gd name="T12" fmla="*/ 6 w 11"/>
                  <a:gd name="T13" fmla="*/ 14 h 28"/>
                  <a:gd name="T14" fmla="*/ 4 w 11"/>
                  <a:gd name="T15" fmla="*/ 22 h 28"/>
                  <a:gd name="T16" fmla="*/ 7 w 11"/>
                  <a:gd name="T17" fmla="*/ 11 h 28"/>
                  <a:gd name="T18" fmla="*/ 8 w 11"/>
                  <a:gd name="T19" fmla="*/ 10 h 28"/>
                  <a:gd name="T20" fmla="*/ 8 w 11"/>
                  <a:gd name="T21" fmla="*/ 10 h 28"/>
                  <a:gd name="T22" fmla="*/ 6 w 11"/>
                  <a:gd name="T23" fmla="*/ 15 h 28"/>
                  <a:gd name="T24" fmla="*/ 6 w 11"/>
                  <a:gd name="T25" fmla="*/ 15 h 28"/>
                  <a:gd name="T26" fmla="*/ 9 w 11"/>
                  <a:gd name="T27" fmla="*/ 8 h 28"/>
                  <a:gd name="T28" fmla="*/ 8 w 11"/>
                  <a:gd name="T29" fmla="*/ 9 h 28"/>
                  <a:gd name="T30" fmla="*/ 10 w 11"/>
                  <a:gd name="T31" fmla="*/ 5 h 28"/>
                  <a:gd name="T32" fmla="*/ 9 w 11"/>
                  <a:gd name="T33" fmla="*/ 5 h 28"/>
                  <a:gd name="T34" fmla="*/ 11 w 11"/>
                  <a:gd name="T35" fmla="*/ 2 h 28"/>
                  <a:gd name="T36" fmla="*/ 8 w 11"/>
                  <a:gd name="T37" fmla="*/ 6 h 28"/>
                  <a:gd name="T38" fmla="*/ 9 w 11"/>
                  <a:gd name="T39" fmla="*/ 3 h 28"/>
                  <a:gd name="T40" fmla="*/ 5 w 11"/>
                  <a:gd name="T41" fmla="*/ 12 h 28"/>
                  <a:gd name="T42" fmla="*/ 5 w 11"/>
                  <a:gd name="T43" fmla="*/ 11 h 28"/>
                  <a:gd name="T44" fmla="*/ 7 w 11"/>
                  <a:gd name="T45" fmla="*/ 5 h 28"/>
                  <a:gd name="T46" fmla="*/ 6 w 11"/>
                  <a:gd name="T47" fmla="*/ 7 h 28"/>
                  <a:gd name="T48" fmla="*/ 8 w 11"/>
                  <a:gd name="T49" fmla="*/ 2 h 28"/>
                  <a:gd name="T50" fmla="*/ 4 w 11"/>
                  <a:gd name="T51" fmla="*/ 10 h 28"/>
                  <a:gd name="T52" fmla="*/ 4 w 11"/>
                  <a:gd name="T53" fmla="*/ 8 h 28"/>
                  <a:gd name="T54" fmla="*/ 2 w 11"/>
                  <a:gd name="T55" fmla="*/ 17 h 28"/>
                  <a:gd name="T56" fmla="*/ 4 w 11"/>
                  <a:gd name="T57" fmla="*/ 16 h 28"/>
                  <a:gd name="T58" fmla="*/ 6 w 11"/>
                  <a:gd name="T59" fmla="*/ 11 h 28"/>
                  <a:gd name="T60" fmla="*/ 4 w 11"/>
                  <a:gd name="T61" fmla="*/ 17 h 28"/>
                  <a:gd name="T62" fmla="*/ 6 w 11"/>
                  <a:gd name="T63" fmla="*/ 12 h 28"/>
                  <a:gd name="T64" fmla="*/ 4 w 11"/>
                  <a:gd name="T65" fmla="*/ 17 h 28"/>
                  <a:gd name="T66" fmla="*/ 6 w 11"/>
                  <a:gd name="T67" fmla="*/ 12 h 28"/>
                  <a:gd name="T68" fmla="*/ 4 w 11"/>
                  <a:gd name="T69" fmla="*/ 18 h 28"/>
                  <a:gd name="T70" fmla="*/ 5 w 11"/>
                  <a:gd name="T71" fmla="*/ 17 h 28"/>
                  <a:gd name="T72" fmla="*/ 7 w 11"/>
                  <a:gd name="T73" fmla="*/ 10 h 28"/>
                  <a:gd name="T74" fmla="*/ 6 w 11"/>
                  <a:gd name="T75" fmla="*/ 8 h 28"/>
                  <a:gd name="T76" fmla="*/ 5 w 11"/>
                  <a:gd name="T77" fmla="*/ 13 h 28"/>
                  <a:gd name="T78" fmla="*/ 4 w 11"/>
                  <a:gd name="T79" fmla="*/ 13 h 28"/>
                  <a:gd name="T80" fmla="*/ 3 w 11"/>
                  <a:gd name="T81" fmla="*/ 16 h 28"/>
                  <a:gd name="T82" fmla="*/ 5 w 11"/>
                  <a:gd name="T83" fmla="*/ 7 h 28"/>
                  <a:gd name="T84" fmla="*/ 5 w 11"/>
                  <a:gd name="T85" fmla="*/ 8 h 28"/>
                  <a:gd name="T86" fmla="*/ 4 w 11"/>
                  <a:gd name="T87" fmla="*/ 10 h 28"/>
                  <a:gd name="T88" fmla="*/ 4 w 11"/>
                  <a:gd name="T89" fmla="*/ 8 h 28"/>
                  <a:gd name="T90" fmla="*/ 2 w 11"/>
                  <a:gd name="T91" fmla="*/ 19 h 28"/>
                  <a:gd name="T92" fmla="*/ 2 w 11"/>
                  <a:gd name="T93" fmla="*/ 24 h 28"/>
                  <a:gd name="T94" fmla="*/ 3 w 11"/>
                  <a:gd name="T95" fmla="*/ 1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1" h="28">
                    <a:moveTo>
                      <a:pt x="3" y="18"/>
                    </a:moveTo>
                    <a:cubicBezTo>
                      <a:pt x="3" y="18"/>
                      <a:pt x="4" y="15"/>
                      <a:pt x="4" y="17"/>
                    </a:cubicBezTo>
                    <a:cubicBezTo>
                      <a:pt x="3" y="19"/>
                      <a:pt x="3" y="20"/>
                      <a:pt x="3" y="19"/>
                    </a:cubicBezTo>
                    <a:cubicBezTo>
                      <a:pt x="2" y="24"/>
                      <a:pt x="3" y="19"/>
                      <a:pt x="3" y="22"/>
                    </a:cubicBezTo>
                    <a:cubicBezTo>
                      <a:pt x="3" y="19"/>
                      <a:pt x="3" y="19"/>
                      <a:pt x="3" y="19"/>
                    </a:cubicBezTo>
                    <a:cubicBezTo>
                      <a:pt x="3" y="21"/>
                      <a:pt x="5" y="15"/>
                      <a:pt x="4" y="18"/>
                    </a:cubicBezTo>
                    <a:cubicBezTo>
                      <a:pt x="5" y="17"/>
                      <a:pt x="5" y="17"/>
                      <a:pt x="6" y="14"/>
                    </a:cubicBezTo>
                    <a:cubicBezTo>
                      <a:pt x="5" y="18"/>
                      <a:pt x="5" y="18"/>
                      <a:pt x="4" y="22"/>
                    </a:cubicBezTo>
                    <a:cubicBezTo>
                      <a:pt x="5" y="20"/>
                      <a:pt x="6" y="15"/>
                      <a:pt x="7" y="11"/>
                    </a:cubicBezTo>
                    <a:cubicBezTo>
                      <a:pt x="6" y="15"/>
                      <a:pt x="6" y="15"/>
                      <a:pt x="8" y="10"/>
                    </a:cubicBezTo>
                    <a:cubicBezTo>
                      <a:pt x="8" y="10"/>
                      <a:pt x="8" y="10"/>
                      <a:pt x="8" y="10"/>
                    </a:cubicBezTo>
                    <a:cubicBezTo>
                      <a:pt x="5" y="20"/>
                      <a:pt x="7" y="13"/>
                      <a:pt x="6" y="15"/>
                    </a:cubicBezTo>
                    <a:cubicBezTo>
                      <a:pt x="6" y="15"/>
                      <a:pt x="6" y="15"/>
                      <a:pt x="6" y="15"/>
                    </a:cubicBezTo>
                    <a:cubicBezTo>
                      <a:pt x="7" y="14"/>
                      <a:pt x="3" y="28"/>
                      <a:pt x="9" y="8"/>
                    </a:cubicBezTo>
                    <a:cubicBezTo>
                      <a:pt x="9" y="9"/>
                      <a:pt x="8" y="10"/>
                      <a:pt x="8" y="9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0" y="5"/>
                      <a:pt x="8" y="8"/>
                      <a:pt x="9" y="5"/>
                    </a:cubicBezTo>
                    <a:cubicBezTo>
                      <a:pt x="11" y="2"/>
                      <a:pt x="11" y="2"/>
                      <a:pt x="11" y="2"/>
                    </a:cubicBezTo>
                    <a:cubicBezTo>
                      <a:pt x="9" y="6"/>
                      <a:pt x="9" y="4"/>
                      <a:pt x="8" y="6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7" y="6"/>
                      <a:pt x="8" y="5"/>
                      <a:pt x="5" y="12"/>
                    </a:cubicBezTo>
                    <a:cubicBezTo>
                      <a:pt x="9" y="3"/>
                      <a:pt x="4" y="15"/>
                      <a:pt x="5" y="11"/>
                    </a:cubicBezTo>
                    <a:cubicBezTo>
                      <a:pt x="6" y="7"/>
                      <a:pt x="6" y="9"/>
                      <a:pt x="7" y="5"/>
                    </a:cubicBezTo>
                    <a:cubicBezTo>
                      <a:pt x="5" y="9"/>
                      <a:pt x="7" y="6"/>
                      <a:pt x="6" y="7"/>
                    </a:cubicBezTo>
                    <a:cubicBezTo>
                      <a:pt x="8" y="3"/>
                      <a:pt x="6" y="7"/>
                      <a:pt x="8" y="2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5" y="7"/>
                      <a:pt x="5" y="8"/>
                      <a:pt x="4" y="8"/>
                    </a:cubicBezTo>
                    <a:cubicBezTo>
                      <a:pt x="5" y="8"/>
                      <a:pt x="2" y="15"/>
                      <a:pt x="2" y="17"/>
                    </a:cubicBezTo>
                    <a:cubicBezTo>
                      <a:pt x="3" y="15"/>
                      <a:pt x="4" y="14"/>
                      <a:pt x="4" y="16"/>
                    </a:cubicBezTo>
                    <a:cubicBezTo>
                      <a:pt x="6" y="10"/>
                      <a:pt x="4" y="16"/>
                      <a:pt x="6" y="11"/>
                    </a:cubicBezTo>
                    <a:cubicBezTo>
                      <a:pt x="4" y="17"/>
                      <a:pt x="4" y="17"/>
                      <a:pt x="4" y="17"/>
                    </a:cubicBezTo>
                    <a:cubicBezTo>
                      <a:pt x="5" y="16"/>
                      <a:pt x="5" y="14"/>
                      <a:pt x="6" y="12"/>
                    </a:cubicBezTo>
                    <a:cubicBezTo>
                      <a:pt x="7" y="11"/>
                      <a:pt x="5" y="14"/>
                      <a:pt x="4" y="17"/>
                    </a:cubicBezTo>
                    <a:cubicBezTo>
                      <a:pt x="4" y="17"/>
                      <a:pt x="5" y="15"/>
                      <a:pt x="6" y="12"/>
                    </a:cubicBezTo>
                    <a:cubicBezTo>
                      <a:pt x="4" y="18"/>
                      <a:pt x="4" y="18"/>
                      <a:pt x="4" y="18"/>
                    </a:cubicBezTo>
                    <a:cubicBezTo>
                      <a:pt x="5" y="17"/>
                      <a:pt x="5" y="17"/>
                      <a:pt x="5" y="17"/>
                    </a:cubicBezTo>
                    <a:cubicBezTo>
                      <a:pt x="11" y="0"/>
                      <a:pt x="6" y="13"/>
                      <a:pt x="7" y="10"/>
                    </a:cubicBezTo>
                    <a:cubicBezTo>
                      <a:pt x="7" y="10"/>
                      <a:pt x="6" y="10"/>
                      <a:pt x="6" y="8"/>
                    </a:cubicBezTo>
                    <a:cubicBezTo>
                      <a:pt x="5" y="13"/>
                      <a:pt x="5" y="13"/>
                      <a:pt x="5" y="13"/>
                    </a:cubicBezTo>
                    <a:cubicBezTo>
                      <a:pt x="5" y="10"/>
                      <a:pt x="2" y="22"/>
                      <a:pt x="4" y="13"/>
                    </a:cubicBezTo>
                    <a:cubicBezTo>
                      <a:pt x="3" y="16"/>
                      <a:pt x="3" y="16"/>
                      <a:pt x="3" y="16"/>
                    </a:cubicBezTo>
                    <a:cubicBezTo>
                      <a:pt x="4" y="14"/>
                      <a:pt x="4" y="10"/>
                      <a:pt x="5" y="7"/>
                    </a:cubicBezTo>
                    <a:cubicBezTo>
                      <a:pt x="5" y="8"/>
                      <a:pt x="5" y="7"/>
                      <a:pt x="5" y="8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3" y="14"/>
                      <a:pt x="4" y="12"/>
                      <a:pt x="4" y="8"/>
                    </a:cubicBezTo>
                    <a:cubicBezTo>
                      <a:pt x="3" y="13"/>
                      <a:pt x="3" y="16"/>
                      <a:pt x="2" y="19"/>
                    </a:cubicBezTo>
                    <a:cubicBezTo>
                      <a:pt x="4" y="12"/>
                      <a:pt x="0" y="27"/>
                      <a:pt x="2" y="24"/>
                    </a:cubicBezTo>
                    <a:lnTo>
                      <a:pt x="3" y="18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78" name="Freeform 1882">
                <a:extLst>
                  <a:ext uri="{FF2B5EF4-FFF2-40B4-BE49-F238E27FC236}">
                    <a16:creationId xmlns:a16="http://schemas.microsoft.com/office/drawing/2014/main" xmlns="" id="{673CCEC6-A6A5-D14E-91D2-32B70536EF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23" y="3153"/>
                <a:ext cx="1" cy="1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1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79" name="Freeform 1883">
                <a:extLst>
                  <a:ext uri="{FF2B5EF4-FFF2-40B4-BE49-F238E27FC236}">
                    <a16:creationId xmlns:a16="http://schemas.microsoft.com/office/drawing/2014/main" xmlns="" id="{9EA150F9-DCF2-6F43-91D2-6D9236C435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22" y="3155"/>
                <a:ext cx="0" cy="1"/>
              </a:xfrm>
              <a:custGeom>
                <a:avLst/>
                <a:gdLst>
                  <a:gd name="T0" fmla="*/ 0 h 1"/>
                  <a:gd name="T1" fmla="*/ 0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80" name="Rectangle 1884">
                <a:extLst>
                  <a:ext uri="{FF2B5EF4-FFF2-40B4-BE49-F238E27FC236}">
                    <a16:creationId xmlns:a16="http://schemas.microsoft.com/office/drawing/2014/main" xmlns="" id="{1BA35439-1D52-0345-9199-2300017A96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22" y="3155"/>
                <a:ext cx="1" cy="1"/>
              </a:xfrm>
              <a:prstGeom prst="rect">
                <a:avLst/>
              </a:pr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81" name="Freeform 1885">
                <a:extLst>
                  <a:ext uri="{FF2B5EF4-FFF2-40B4-BE49-F238E27FC236}">
                    <a16:creationId xmlns:a16="http://schemas.microsoft.com/office/drawing/2014/main" xmlns="" id="{83E73542-B257-A94B-A53B-DD5F8F7AA3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21" y="3163"/>
                <a:ext cx="0" cy="2"/>
              </a:xfrm>
              <a:custGeom>
                <a:avLst/>
                <a:gdLst>
                  <a:gd name="T0" fmla="*/ 2 h 2"/>
                  <a:gd name="T1" fmla="*/ 2 h 2"/>
                  <a:gd name="T2" fmla="*/ 0 h 2"/>
                  <a:gd name="T3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82" name="Freeform 1886">
                <a:extLst>
                  <a:ext uri="{FF2B5EF4-FFF2-40B4-BE49-F238E27FC236}">
                    <a16:creationId xmlns:a16="http://schemas.microsoft.com/office/drawing/2014/main" xmlns="" id="{7FE74C7A-D84C-CB49-B573-3717E57C10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22" y="3150"/>
                <a:ext cx="1" cy="2"/>
              </a:xfrm>
              <a:custGeom>
                <a:avLst/>
                <a:gdLst>
                  <a:gd name="T0" fmla="*/ 1 w 1"/>
                  <a:gd name="T1" fmla="*/ 0 h 2"/>
                  <a:gd name="T2" fmla="*/ 0 w 1"/>
                  <a:gd name="T3" fmla="*/ 2 h 2"/>
                  <a:gd name="T4" fmla="*/ 1 w 1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lnTo>
                      <a:pt x="0" y="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83" name="Freeform 1887">
                <a:extLst>
                  <a:ext uri="{FF2B5EF4-FFF2-40B4-BE49-F238E27FC236}">
                    <a16:creationId xmlns:a16="http://schemas.microsoft.com/office/drawing/2014/main" xmlns="" id="{FCC0134A-3BE5-7942-8670-502AE606CB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20" y="314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84" name="Freeform 1888">
                <a:extLst>
                  <a:ext uri="{FF2B5EF4-FFF2-40B4-BE49-F238E27FC236}">
                    <a16:creationId xmlns:a16="http://schemas.microsoft.com/office/drawing/2014/main" xmlns="" id="{980A7A2A-94D7-9D4D-9226-6C07285073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08" y="3143"/>
                <a:ext cx="16" cy="28"/>
              </a:xfrm>
              <a:custGeom>
                <a:avLst/>
                <a:gdLst>
                  <a:gd name="T0" fmla="*/ 2 w 18"/>
                  <a:gd name="T1" fmla="*/ 14 h 31"/>
                  <a:gd name="T2" fmla="*/ 1 w 18"/>
                  <a:gd name="T3" fmla="*/ 21 h 31"/>
                  <a:gd name="T4" fmla="*/ 0 w 18"/>
                  <a:gd name="T5" fmla="*/ 24 h 31"/>
                  <a:gd name="T6" fmla="*/ 2 w 18"/>
                  <a:gd name="T7" fmla="*/ 20 h 31"/>
                  <a:gd name="T8" fmla="*/ 3 w 18"/>
                  <a:gd name="T9" fmla="*/ 20 h 31"/>
                  <a:gd name="T10" fmla="*/ 4 w 18"/>
                  <a:gd name="T11" fmla="*/ 22 h 31"/>
                  <a:gd name="T12" fmla="*/ 6 w 18"/>
                  <a:gd name="T13" fmla="*/ 17 h 31"/>
                  <a:gd name="T14" fmla="*/ 6 w 18"/>
                  <a:gd name="T15" fmla="*/ 19 h 31"/>
                  <a:gd name="T16" fmla="*/ 7 w 18"/>
                  <a:gd name="T17" fmla="*/ 20 h 31"/>
                  <a:gd name="T18" fmla="*/ 9 w 18"/>
                  <a:gd name="T19" fmla="*/ 10 h 31"/>
                  <a:gd name="T20" fmla="*/ 10 w 18"/>
                  <a:gd name="T21" fmla="*/ 11 h 31"/>
                  <a:gd name="T22" fmla="*/ 9 w 18"/>
                  <a:gd name="T23" fmla="*/ 15 h 31"/>
                  <a:gd name="T24" fmla="*/ 10 w 18"/>
                  <a:gd name="T25" fmla="*/ 15 h 31"/>
                  <a:gd name="T26" fmla="*/ 11 w 18"/>
                  <a:gd name="T27" fmla="*/ 17 h 31"/>
                  <a:gd name="T28" fmla="*/ 12 w 18"/>
                  <a:gd name="T29" fmla="*/ 15 h 31"/>
                  <a:gd name="T30" fmla="*/ 14 w 18"/>
                  <a:gd name="T31" fmla="*/ 11 h 31"/>
                  <a:gd name="T32" fmla="*/ 13 w 18"/>
                  <a:gd name="T33" fmla="*/ 16 h 31"/>
                  <a:gd name="T34" fmla="*/ 14 w 18"/>
                  <a:gd name="T35" fmla="*/ 15 h 31"/>
                  <a:gd name="T36" fmla="*/ 15 w 18"/>
                  <a:gd name="T37" fmla="*/ 16 h 31"/>
                  <a:gd name="T38" fmla="*/ 15 w 18"/>
                  <a:gd name="T39" fmla="*/ 15 h 31"/>
                  <a:gd name="T40" fmla="*/ 13 w 18"/>
                  <a:gd name="T41" fmla="*/ 17 h 31"/>
                  <a:gd name="T42" fmla="*/ 17 w 18"/>
                  <a:gd name="T43" fmla="*/ 6 h 31"/>
                  <a:gd name="T44" fmla="*/ 17 w 18"/>
                  <a:gd name="T45" fmla="*/ 5 h 31"/>
                  <a:gd name="T46" fmla="*/ 16 w 18"/>
                  <a:gd name="T47" fmla="*/ 6 h 31"/>
                  <a:gd name="T48" fmla="*/ 16 w 18"/>
                  <a:gd name="T49" fmla="*/ 4 h 31"/>
                  <a:gd name="T50" fmla="*/ 15 w 18"/>
                  <a:gd name="T51" fmla="*/ 3 h 31"/>
                  <a:gd name="T52" fmla="*/ 13 w 18"/>
                  <a:gd name="T53" fmla="*/ 6 h 31"/>
                  <a:gd name="T54" fmla="*/ 13 w 18"/>
                  <a:gd name="T55" fmla="*/ 5 h 31"/>
                  <a:gd name="T56" fmla="*/ 13 w 18"/>
                  <a:gd name="T57" fmla="*/ 5 h 31"/>
                  <a:gd name="T58" fmla="*/ 12 w 18"/>
                  <a:gd name="T59" fmla="*/ 6 h 31"/>
                  <a:gd name="T60" fmla="*/ 11 w 18"/>
                  <a:gd name="T61" fmla="*/ 8 h 31"/>
                  <a:gd name="T62" fmla="*/ 12 w 18"/>
                  <a:gd name="T63" fmla="*/ 3 h 31"/>
                  <a:gd name="T64" fmla="*/ 11 w 18"/>
                  <a:gd name="T65" fmla="*/ 3 h 31"/>
                  <a:gd name="T66" fmla="*/ 10 w 18"/>
                  <a:gd name="T67" fmla="*/ 8 h 31"/>
                  <a:gd name="T68" fmla="*/ 8 w 18"/>
                  <a:gd name="T69" fmla="*/ 10 h 31"/>
                  <a:gd name="T70" fmla="*/ 6 w 18"/>
                  <a:gd name="T71" fmla="*/ 12 h 31"/>
                  <a:gd name="T72" fmla="*/ 6 w 18"/>
                  <a:gd name="T73" fmla="*/ 11 h 31"/>
                  <a:gd name="T74" fmla="*/ 4 w 18"/>
                  <a:gd name="T75" fmla="*/ 12 h 31"/>
                  <a:gd name="T76" fmla="*/ 4 w 18"/>
                  <a:gd name="T77" fmla="*/ 18 h 31"/>
                  <a:gd name="T78" fmla="*/ 5 w 18"/>
                  <a:gd name="T79" fmla="*/ 9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8" h="31">
                    <a:moveTo>
                      <a:pt x="4" y="8"/>
                    </a:moveTo>
                    <a:cubicBezTo>
                      <a:pt x="3" y="9"/>
                      <a:pt x="3" y="11"/>
                      <a:pt x="2" y="14"/>
                    </a:cubicBezTo>
                    <a:cubicBezTo>
                      <a:pt x="2" y="12"/>
                      <a:pt x="2" y="12"/>
                      <a:pt x="2" y="12"/>
                    </a:cubicBezTo>
                    <a:cubicBezTo>
                      <a:pt x="2" y="13"/>
                      <a:pt x="1" y="17"/>
                      <a:pt x="1" y="21"/>
                    </a:cubicBezTo>
                    <a:cubicBezTo>
                      <a:pt x="1" y="19"/>
                      <a:pt x="1" y="19"/>
                      <a:pt x="1" y="19"/>
                    </a:cubicBezTo>
                    <a:cubicBezTo>
                      <a:pt x="2" y="15"/>
                      <a:pt x="0" y="23"/>
                      <a:pt x="0" y="24"/>
                    </a:cubicBezTo>
                    <a:cubicBezTo>
                      <a:pt x="1" y="23"/>
                      <a:pt x="3" y="14"/>
                      <a:pt x="2" y="17"/>
                    </a:cubicBezTo>
                    <a:cubicBezTo>
                      <a:pt x="3" y="16"/>
                      <a:pt x="2" y="19"/>
                      <a:pt x="2" y="20"/>
                    </a:cubicBezTo>
                    <a:cubicBezTo>
                      <a:pt x="2" y="21"/>
                      <a:pt x="3" y="14"/>
                      <a:pt x="4" y="14"/>
                    </a:cubicBezTo>
                    <a:cubicBezTo>
                      <a:pt x="0" y="31"/>
                      <a:pt x="5" y="9"/>
                      <a:pt x="3" y="20"/>
                    </a:cubicBezTo>
                    <a:cubicBezTo>
                      <a:pt x="4" y="19"/>
                      <a:pt x="4" y="20"/>
                      <a:pt x="5" y="17"/>
                    </a:cubicBezTo>
                    <a:cubicBezTo>
                      <a:pt x="4" y="21"/>
                      <a:pt x="5" y="17"/>
                      <a:pt x="4" y="22"/>
                    </a:cubicBezTo>
                    <a:cubicBezTo>
                      <a:pt x="6" y="12"/>
                      <a:pt x="4" y="27"/>
                      <a:pt x="6" y="14"/>
                    </a:cubicBezTo>
                    <a:cubicBezTo>
                      <a:pt x="6" y="18"/>
                      <a:pt x="7" y="13"/>
                      <a:pt x="6" y="17"/>
                    </a:cubicBezTo>
                    <a:cubicBezTo>
                      <a:pt x="6" y="18"/>
                      <a:pt x="6" y="18"/>
                      <a:pt x="6" y="18"/>
                    </a:cubicBezTo>
                    <a:cubicBezTo>
                      <a:pt x="6" y="21"/>
                      <a:pt x="7" y="13"/>
                      <a:pt x="6" y="19"/>
                    </a:cubicBezTo>
                    <a:cubicBezTo>
                      <a:pt x="6" y="20"/>
                      <a:pt x="7" y="15"/>
                      <a:pt x="8" y="12"/>
                    </a:cubicBezTo>
                    <a:cubicBezTo>
                      <a:pt x="8" y="13"/>
                      <a:pt x="8" y="15"/>
                      <a:pt x="7" y="20"/>
                    </a:cubicBezTo>
                    <a:cubicBezTo>
                      <a:pt x="8" y="14"/>
                      <a:pt x="8" y="17"/>
                      <a:pt x="8" y="14"/>
                    </a:cubicBezTo>
                    <a:cubicBezTo>
                      <a:pt x="8" y="14"/>
                      <a:pt x="8" y="13"/>
                      <a:pt x="9" y="10"/>
                    </a:cubicBezTo>
                    <a:cubicBezTo>
                      <a:pt x="9" y="12"/>
                      <a:pt x="10" y="7"/>
                      <a:pt x="11" y="5"/>
                    </a:cubicBezTo>
                    <a:cubicBezTo>
                      <a:pt x="10" y="12"/>
                      <a:pt x="11" y="5"/>
                      <a:pt x="10" y="11"/>
                    </a:cubicBezTo>
                    <a:cubicBezTo>
                      <a:pt x="9" y="14"/>
                      <a:pt x="9" y="13"/>
                      <a:pt x="8" y="18"/>
                    </a:cubicBezTo>
                    <a:cubicBezTo>
                      <a:pt x="8" y="18"/>
                      <a:pt x="8" y="17"/>
                      <a:pt x="9" y="15"/>
                    </a:cubicBezTo>
                    <a:cubicBezTo>
                      <a:pt x="9" y="16"/>
                      <a:pt x="9" y="18"/>
                      <a:pt x="9" y="18"/>
                    </a:cubicBezTo>
                    <a:cubicBezTo>
                      <a:pt x="8" y="21"/>
                      <a:pt x="11" y="12"/>
                      <a:pt x="10" y="15"/>
                    </a:cubicBezTo>
                    <a:cubicBezTo>
                      <a:pt x="9" y="18"/>
                      <a:pt x="9" y="18"/>
                      <a:pt x="9" y="18"/>
                    </a:cubicBezTo>
                    <a:cubicBezTo>
                      <a:pt x="11" y="14"/>
                      <a:pt x="10" y="19"/>
                      <a:pt x="11" y="17"/>
                    </a:cubicBezTo>
                    <a:cubicBezTo>
                      <a:pt x="11" y="15"/>
                      <a:pt x="11" y="14"/>
                      <a:pt x="12" y="13"/>
                    </a:cubicBezTo>
                    <a:cubicBezTo>
                      <a:pt x="10" y="21"/>
                      <a:pt x="13" y="9"/>
                      <a:pt x="12" y="15"/>
                    </a:cubicBezTo>
                    <a:cubicBezTo>
                      <a:pt x="14" y="9"/>
                      <a:pt x="15" y="6"/>
                      <a:pt x="15" y="6"/>
                    </a:cubicBezTo>
                    <a:cubicBezTo>
                      <a:pt x="14" y="11"/>
                      <a:pt x="14" y="11"/>
                      <a:pt x="14" y="11"/>
                    </a:cubicBezTo>
                    <a:cubicBezTo>
                      <a:pt x="14" y="8"/>
                      <a:pt x="12" y="17"/>
                      <a:pt x="11" y="19"/>
                    </a:cubicBezTo>
                    <a:cubicBezTo>
                      <a:pt x="12" y="17"/>
                      <a:pt x="11" y="20"/>
                      <a:pt x="13" y="16"/>
                    </a:cubicBezTo>
                    <a:cubicBezTo>
                      <a:pt x="11" y="20"/>
                      <a:pt x="11" y="20"/>
                      <a:pt x="11" y="20"/>
                    </a:cubicBezTo>
                    <a:cubicBezTo>
                      <a:pt x="11" y="21"/>
                      <a:pt x="14" y="10"/>
                      <a:pt x="14" y="15"/>
                    </a:cubicBezTo>
                    <a:cubicBezTo>
                      <a:pt x="13" y="18"/>
                      <a:pt x="13" y="18"/>
                      <a:pt x="13" y="18"/>
                    </a:cubicBezTo>
                    <a:cubicBezTo>
                      <a:pt x="13" y="17"/>
                      <a:pt x="12" y="23"/>
                      <a:pt x="15" y="16"/>
                    </a:cubicBezTo>
                    <a:cubicBezTo>
                      <a:pt x="16" y="14"/>
                      <a:pt x="18" y="8"/>
                      <a:pt x="18" y="6"/>
                    </a:cubicBezTo>
                    <a:cubicBezTo>
                      <a:pt x="17" y="8"/>
                      <a:pt x="16" y="12"/>
                      <a:pt x="15" y="15"/>
                    </a:cubicBezTo>
                    <a:cubicBezTo>
                      <a:pt x="16" y="10"/>
                      <a:pt x="16" y="10"/>
                      <a:pt x="16" y="10"/>
                    </a:cubicBezTo>
                    <a:cubicBezTo>
                      <a:pt x="15" y="13"/>
                      <a:pt x="14" y="15"/>
                      <a:pt x="13" y="17"/>
                    </a:cubicBezTo>
                    <a:cubicBezTo>
                      <a:pt x="13" y="20"/>
                      <a:pt x="15" y="13"/>
                      <a:pt x="14" y="16"/>
                    </a:cubicBezTo>
                    <a:cubicBezTo>
                      <a:pt x="15" y="11"/>
                      <a:pt x="15" y="10"/>
                      <a:pt x="17" y="6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6" y="7"/>
                      <a:pt x="16" y="7"/>
                      <a:pt x="17" y="5"/>
                    </a:cubicBezTo>
                    <a:cubicBezTo>
                      <a:pt x="15" y="11"/>
                      <a:pt x="17" y="2"/>
                      <a:pt x="16" y="5"/>
                    </a:cubicBezTo>
                    <a:cubicBezTo>
                      <a:pt x="16" y="6"/>
                      <a:pt x="16" y="6"/>
                      <a:pt x="16" y="6"/>
                    </a:cubicBezTo>
                    <a:cubicBezTo>
                      <a:pt x="15" y="9"/>
                      <a:pt x="15" y="8"/>
                      <a:pt x="15" y="9"/>
                    </a:cubicBezTo>
                    <a:cubicBezTo>
                      <a:pt x="16" y="5"/>
                      <a:pt x="15" y="6"/>
                      <a:pt x="16" y="4"/>
                    </a:cubicBezTo>
                    <a:cubicBezTo>
                      <a:pt x="15" y="6"/>
                      <a:pt x="13" y="11"/>
                      <a:pt x="13" y="11"/>
                    </a:cubicBezTo>
                    <a:cubicBezTo>
                      <a:pt x="15" y="6"/>
                      <a:pt x="13" y="8"/>
                      <a:pt x="15" y="3"/>
                    </a:cubicBezTo>
                    <a:cubicBezTo>
                      <a:pt x="13" y="9"/>
                      <a:pt x="14" y="5"/>
                      <a:pt x="13" y="8"/>
                    </a:cubicBezTo>
                    <a:cubicBezTo>
                      <a:pt x="12" y="9"/>
                      <a:pt x="12" y="9"/>
                      <a:pt x="13" y="6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4" y="4"/>
                      <a:pt x="14" y="4"/>
                      <a:pt x="14" y="4"/>
                    </a:cubicBezTo>
                    <a:cubicBezTo>
                      <a:pt x="14" y="3"/>
                      <a:pt x="13" y="7"/>
                      <a:pt x="13" y="5"/>
                    </a:cubicBezTo>
                    <a:cubicBezTo>
                      <a:pt x="14" y="3"/>
                      <a:pt x="14" y="3"/>
                      <a:pt x="14" y="3"/>
                    </a:cubicBezTo>
                    <a:cubicBezTo>
                      <a:pt x="14" y="2"/>
                      <a:pt x="11" y="11"/>
                      <a:pt x="12" y="6"/>
                    </a:cubicBezTo>
                    <a:cubicBezTo>
                      <a:pt x="12" y="8"/>
                      <a:pt x="11" y="9"/>
                      <a:pt x="10" y="14"/>
                    </a:cubicBezTo>
                    <a:cubicBezTo>
                      <a:pt x="10" y="12"/>
                      <a:pt x="11" y="8"/>
                      <a:pt x="11" y="8"/>
                    </a:cubicBezTo>
                    <a:cubicBezTo>
                      <a:pt x="10" y="13"/>
                      <a:pt x="11" y="7"/>
                      <a:pt x="10" y="10"/>
                    </a:cubicBezTo>
                    <a:cubicBezTo>
                      <a:pt x="12" y="5"/>
                      <a:pt x="10" y="8"/>
                      <a:pt x="12" y="3"/>
                    </a:cubicBezTo>
                    <a:cubicBezTo>
                      <a:pt x="12" y="1"/>
                      <a:pt x="10" y="8"/>
                      <a:pt x="10" y="7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1" y="5"/>
                      <a:pt x="10" y="9"/>
                      <a:pt x="10" y="5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6"/>
                      <a:pt x="9" y="7"/>
                      <a:pt x="10" y="4"/>
                    </a:cubicBezTo>
                    <a:cubicBezTo>
                      <a:pt x="8" y="10"/>
                      <a:pt x="8" y="10"/>
                      <a:pt x="8" y="10"/>
                    </a:cubicBezTo>
                    <a:cubicBezTo>
                      <a:pt x="9" y="3"/>
                      <a:pt x="8" y="9"/>
                      <a:pt x="6" y="15"/>
                    </a:cubicBezTo>
                    <a:cubicBezTo>
                      <a:pt x="6" y="15"/>
                      <a:pt x="6" y="13"/>
                      <a:pt x="6" y="12"/>
                    </a:cubicBezTo>
                    <a:cubicBezTo>
                      <a:pt x="7" y="10"/>
                      <a:pt x="7" y="10"/>
                      <a:pt x="7" y="10"/>
                    </a:cubicBezTo>
                    <a:cubicBezTo>
                      <a:pt x="7" y="9"/>
                      <a:pt x="7" y="6"/>
                      <a:pt x="6" y="11"/>
                    </a:cubicBezTo>
                    <a:cubicBezTo>
                      <a:pt x="6" y="13"/>
                      <a:pt x="7" y="7"/>
                      <a:pt x="7" y="6"/>
                    </a:cubicBezTo>
                    <a:cubicBezTo>
                      <a:pt x="5" y="14"/>
                      <a:pt x="7" y="0"/>
                      <a:pt x="4" y="12"/>
                    </a:cubicBezTo>
                    <a:cubicBezTo>
                      <a:pt x="5" y="12"/>
                      <a:pt x="4" y="15"/>
                      <a:pt x="5" y="14"/>
                    </a:cubicBezTo>
                    <a:cubicBezTo>
                      <a:pt x="4" y="16"/>
                      <a:pt x="4" y="18"/>
                      <a:pt x="4" y="18"/>
                    </a:cubicBezTo>
                    <a:cubicBezTo>
                      <a:pt x="4" y="19"/>
                      <a:pt x="4" y="14"/>
                      <a:pt x="4" y="16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6" y="1"/>
                      <a:pt x="2" y="19"/>
                      <a:pt x="4" y="8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85" name="Freeform 1889">
                <a:extLst>
                  <a:ext uri="{FF2B5EF4-FFF2-40B4-BE49-F238E27FC236}">
                    <a16:creationId xmlns:a16="http://schemas.microsoft.com/office/drawing/2014/main" xmlns="" id="{1114E58C-9E3D-9F48-99B8-E2E96328CD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14" y="3148"/>
                <a:ext cx="1" cy="3"/>
              </a:xfrm>
              <a:custGeom>
                <a:avLst/>
                <a:gdLst>
                  <a:gd name="T0" fmla="*/ 1 w 1"/>
                  <a:gd name="T1" fmla="*/ 4 h 4"/>
                  <a:gd name="T2" fmla="*/ 1 w 1"/>
                  <a:gd name="T3" fmla="*/ 0 h 4"/>
                  <a:gd name="T4" fmla="*/ 0 w 1"/>
                  <a:gd name="T5" fmla="*/ 3 h 4"/>
                  <a:gd name="T6" fmla="*/ 1 w 1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4">
                    <a:moveTo>
                      <a:pt x="1" y="4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1" y="3"/>
                      <a:pt x="1" y="3"/>
                      <a:pt x="1" y="4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86" name="Freeform 1890">
                <a:extLst>
                  <a:ext uri="{FF2B5EF4-FFF2-40B4-BE49-F238E27FC236}">
                    <a16:creationId xmlns:a16="http://schemas.microsoft.com/office/drawing/2014/main" xmlns="" id="{4BAD5C6F-3D9E-FB4F-875D-9AF1E32A6D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14" y="3150"/>
                <a:ext cx="0" cy="2"/>
              </a:xfrm>
              <a:custGeom>
                <a:avLst/>
                <a:gdLst>
                  <a:gd name="T0" fmla="*/ 0 h 2"/>
                  <a:gd name="T1" fmla="*/ 2 h 2"/>
                  <a:gd name="T2" fmla="*/ 1 h 2"/>
                  <a:gd name="T3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2"/>
                      <a:pt x="0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87" name="Freeform 1891">
                <a:extLst>
                  <a:ext uri="{FF2B5EF4-FFF2-40B4-BE49-F238E27FC236}">
                    <a16:creationId xmlns:a16="http://schemas.microsoft.com/office/drawing/2014/main" xmlns="" id="{783183F3-9850-F642-A1C2-3E93FEC713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10" y="3150"/>
                <a:ext cx="1" cy="2"/>
              </a:xfrm>
              <a:custGeom>
                <a:avLst/>
                <a:gdLst>
                  <a:gd name="T0" fmla="*/ 1 w 1"/>
                  <a:gd name="T1" fmla="*/ 1 h 2"/>
                  <a:gd name="T2" fmla="*/ 1 w 1"/>
                  <a:gd name="T3" fmla="*/ 1 h 2"/>
                  <a:gd name="T4" fmla="*/ 1 w 1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1"/>
                    </a:moveTo>
                    <a:cubicBezTo>
                      <a:pt x="1" y="1"/>
                      <a:pt x="1" y="0"/>
                      <a:pt x="1" y="1"/>
                    </a:cubicBezTo>
                    <a:cubicBezTo>
                      <a:pt x="0" y="2"/>
                      <a:pt x="1" y="2"/>
                      <a:pt x="1" y="1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88" name="Rectangle 1892">
                <a:extLst>
                  <a:ext uri="{FF2B5EF4-FFF2-40B4-BE49-F238E27FC236}">
                    <a16:creationId xmlns:a16="http://schemas.microsoft.com/office/drawing/2014/main" xmlns="" id="{0458EA72-C438-844C-95EA-182BD159BE1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10" y="3153"/>
                <a:ext cx="1" cy="1"/>
              </a:xfrm>
              <a:prstGeom prst="rect">
                <a:avLst/>
              </a:pr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89" name="Freeform 1893">
                <a:extLst>
                  <a:ext uri="{FF2B5EF4-FFF2-40B4-BE49-F238E27FC236}">
                    <a16:creationId xmlns:a16="http://schemas.microsoft.com/office/drawing/2014/main" xmlns="" id="{E1CA3A3B-0F4A-D648-95CD-3954533D4D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02" y="3149"/>
                <a:ext cx="8" cy="22"/>
              </a:xfrm>
              <a:custGeom>
                <a:avLst/>
                <a:gdLst>
                  <a:gd name="T0" fmla="*/ 2 w 9"/>
                  <a:gd name="T1" fmla="*/ 11 h 25"/>
                  <a:gd name="T2" fmla="*/ 1 w 9"/>
                  <a:gd name="T3" fmla="*/ 15 h 25"/>
                  <a:gd name="T4" fmla="*/ 1 w 9"/>
                  <a:gd name="T5" fmla="*/ 12 h 25"/>
                  <a:gd name="T6" fmla="*/ 0 w 9"/>
                  <a:gd name="T7" fmla="*/ 20 h 25"/>
                  <a:gd name="T8" fmla="*/ 4 w 9"/>
                  <a:gd name="T9" fmla="*/ 15 h 25"/>
                  <a:gd name="T10" fmla="*/ 3 w 9"/>
                  <a:gd name="T11" fmla="*/ 18 h 25"/>
                  <a:gd name="T12" fmla="*/ 5 w 9"/>
                  <a:gd name="T13" fmla="*/ 13 h 25"/>
                  <a:gd name="T14" fmla="*/ 4 w 9"/>
                  <a:gd name="T15" fmla="*/ 19 h 25"/>
                  <a:gd name="T16" fmla="*/ 5 w 9"/>
                  <a:gd name="T17" fmla="*/ 17 h 25"/>
                  <a:gd name="T18" fmla="*/ 6 w 9"/>
                  <a:gd name="T19" fmla="*/ 14 h 25"/>
                  <a:gd name="T20" fmla="*/ 6 w 9"/>
                  <a:gd name="T21" fmla="*/ 15 h 25"/>
                  <a:gd name="T22" fmla="*/ 6 w 9"/>
                  <a:gd name="T23" fmla="*/ 14 h 25"/>
                  <a:gd name="T24" fmla="*/ 6 w 9"/>
                  <a:gd name="T25" fmla="*/ 14 h 25"/>
                  <a:gd name="T26" fmla="*/ 6 w 9"/>
                  <a:gd name="T27" fmla="*/ 15 h 25"/>
                  <a:gd name="T28" fmla="*/ 7 w 9"/>
                  <a:gd name="T29" fmla="*/ 13 h 25"/>
                  <a:gd name="T30" fmla="*/ 6 w 9"/>
                  <a:gd name="T31" fmla="*/ 17 h 25"/>
                  <a:gd name="T32" fmla="*/ 8 w 9"/>
                  <a:gd name="T33" fmla="*/ 11 h 25"/>
                  <a:gd name="T34" fmla="*/ 9 w 9"/>
                  <a:gd name="T35" fmla="*/ 7 h 25"/>
                  <a:gd name="T36" fmla="*/ 7 w 9"/>
                  <a:gd name="T37" fmla="*/ 11 h 25"/>
                  <a:gd name="T38" fmla="*/ 7 w 9"/>
                  <a:gd name="T39" fmla="*/ 11 h 25"/>
                  <a:gd name="T40" fmla="*/ 7 w 9"/>
                  <a:gd name="T41" fmla="*/ 12 h 25"/>
                  <a:gd name="T42" fmla="*/ 8 w 9"/>
                  <a:gd name="T43" fmla="*/ 7 h 25"/>
                  <a:gd name="T44" fmla="*/ 8 w 9"/>
                  <a:gd name="T45" fmla="*/ 3 h 25"/>
                  <a:gd name="T46" fmla="*/ 8 w 9"/>
                  <a:gd name="T47" fmla="*/ 3 h 25"/>
                  <a:gd name="T48" fmla="*/ 7 w 9"/>
                  <a:gd name="T49" fmla="*/ 4 h 25"/>
                  <a:gd name="T50" fmla="*/ 7 w 9"/>
                  <a:gd name="T51" fmla="*/ 7 h 25"/>
                  <a:gd name="T52" fmla="*/ 6 w 9"/>
                  <a:gd name="T53" fmla="*/ 14 h 25"/>
                  <a:gd name="T54" fmla="*/ 5 w 9"/>
                  <a:gd name="T55" fmla="*/ 14 h 25"/>
                  <a:gd name="T56" fmla="*/ 7 w 9"/>
                  <a:gd name="T57" fmla="*/ 8 h 25"/>
                  <a:gd name="T58" fmla="*/ 6 w 9"/>
                  <a:gd name="T59" fmla="*/ 11 h 25"/>
                  <a:gd name="T60" fmla="*/ 7 w 9"/>
                  <a:gd name="T61" fmla="*/ 5 h 25"/>
                  <a:gd name="T62" fmla="*/ 6 w 9"/>
                  <a:gd name="T63" fmla="*/ 11 h 25"/>
                  <a:gd name="T64" fmla="*/ 4 w 9"/>
                  <a:gd name="T65" fmla="*/ 11 h 25"/>
                  <a:gd name="T66" fmla="*/ 5 w 9"/>
                  <a:gd name="T67" fmla="*/ 7 h 25"/>
                  <a:gd name="T68" fmla="*/ 4 w 9"/>
                  <a:gd name="T69" fmla="*/ 11 h 25"/>
                  <a:gd name="T70" fmla="*/ 4 w 9"/>
                  <a:gd name="T71" fmla="*/ 9 h 25"/>
                  <a:gd name="T72" fmla="*/ 3 w 9"/>
                  <a:gd name="T73" fmla="*/ 12 h 25"/>
                  <a:gd name="T74" fmla="*/ 2 w 9"/>
                  <a:gd name="T75" fmla="*/ 11 h 25"/>
                  <a:gd name="T76" fmla="*/ 2 w 9"/>
                  <a:gd name="T77" fmla="*/ 11 h 25"/>
                  <a:gd name="T78" fmla="*/ 1 w 9"/>
                  <a:gd name="T79" fmla="*/ 17 h 25"/>
                  <a:gd name="T80" fmla="*/ 2 w 9"/>
                  <a:gd name="T81" fmla="*/ 11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9" h="25">
                    <a:moveTo>
                      <a:pt x="2" y="11"/>
                    </a:moveTo>
                    <a:cubicBezTo>
                      <a:pt x="1" y="15"/>
                      <a:pt x="1" y="15"/>
                      <a:pt x="1" y="15"/>
                    </a:cubicBezTo>
                    <a:cubicBezTo>
                      <a:pt x="2" y="13"/>
                      <a:pt x="1" y="16"/>
                      <a:pt x="1" y="12"/>
                    </a:cubicBezTo>
                    <a:cubicBezTo>
                      <a:pt x="1" y="17"/>
                      <a:pt x="1" y="12"/>
                      <a:pt x="0" y="20"/>
                    </a:cubicBezTo>
                    <a:cubicBezTo>
                      <a:pt x="1" y="17"/>
                      <a:pt x="2" y="22"/>
                      <a:pt x="4" y="15"/>
                    </a:cubicBezTo>
                    <a:cubicBezTo>
                      <a:pt x="3" y="18"/>
                      <a:pt x="3" y="18"/>
                      <a:pt x="3" y="18"/>
                    </a:cubicBezTo>
                    <a:cubicBezTo>
                      <a:pt x="5" y="12"/>
                      <a:pt x="3" y="25"/>
                      <a:pt x="5" y="13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4" y="21"/>
                      <a:pt x="6" y="10"/>
                      <a:pt x="5" y="17"/>
                    </a:cubicBezTo>
                    <a:cubicBezTo>
                      <a:pt x="6" y="14"/>
                      <a:pt x="6" y="14"/>
                      <a:pt x="6" y="14"/>
                    </a:cubicBezTo>
                    <a:cubicBezTo>
                      <a:pt x="6" y="15"/>
                      <a:pt x="6" y="15"/>
                      <a:pt x="6" y="15"/>
                    </a:cubicBezTo>
                    <a:cubicBezTo>
                      <a:pt x="6" y="14"/>
                      <a:pt x="6" y="14"/>
                      <a:pt x="6" y="14"/>
                    </a:cubicBezTo>
                    <a:cubicBezTo>
                      <a:pt x="6" y="12"/>
                      <a:pt x="6" y="12"/>
                      <a:pt x="6" y="14"/>
                    </a:cubicBezTo>
                    <a:cubicBezTo>
                      <a:pt x="6" y="16"/>
                      <a:pt x="6" y="15"/>
                      <a:pt x="6" y="15"/>
                    </a:cubicBezTo>
                    <a:cubicBezTo>
                      <a:pt x="6" y="17"/>
                      <a:pt x="7" y="13"/>
                      <a:pt x="7" y="13"/>
                    </a:cubicBezTo>
                    <a:cubicBezTo>
                      <a:pt x="7" y="15"/>
                      <a:pt x="6" y="16"/>
                      <a:pt x="6" y="17"/>
                    </a:cubicBezTo>
                    <a:cubicBezTo>
                      <a:pt x="7" y="14"/>
                      <a:pt x="6" y="21"/>
                      <a:pt x="8" y="11"/>
                    </a:cubicBezTo>
                    <a:cubicBezTo>
                      <a:pt x="8" y="10"/>
                      <a:pt x="8" y="8"/>
                      <a:pt x="9" y="7"/>
                    </a:cubicBezTo>
                    <a:cubicBezTo>
                      <a:pt x="9" y="4"/>
                      <a:pt x="8" y="8"/>
                      <a:pt x="7" y="11"/>
                    </a:cubicBezTo>
                    <a:cubicBezTo>
                      <a:pt x="7" y="11"/>
                      <a:pt x="7" y="11"/>
                      <a:pt x="7" y="11"/>
                    </a:cubicBezTo>
                    <a:cubicBezTo>
                      <a:pt x="6" y="20"/>
                      <a:pt x="8" y="9"/>
                      <a:pt x="7" y="12"/>
                    </a:cubicBezTo>
                    <a:cubicBezTo>
                      <a:pt x="7" y="9"/>
                      <a:pt x="7" y="9"/>
                      <a:pt x="8" y="7"/>
                    </a:cubicBezTo>
                    <a:cubicBezTo>
                      <a:pt x="9" y="0"/>
                      <a:pt x="6" y="12"/>
                      <a:pt x="8" y="3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8" y="2"/>
                      <a:pt x="7" y="4"/>
                      <a:pt x="7" y="4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7" y="8"/>
                      <a:pt x="6" y="12"/>
                      <a:pt x="6" y="14"/>
                    </a:cubicBezTo>
                    <a:cubicBezTo>
                      <a:pt x="6" y="10"/>
                      <a:pt x="5" y="16"/>
                      <a:pt x="5" y="14"/>
                    </a:cubicBezTo>
                    <a:cubicBezTo>
                      <a:pt x="6" y="10"/>
                      <a:pt x="6" y="10"/>
                      <a:pt x="7" y="8"/>
                    </a:cubicBezTo>
                    <a:cubicBezTo>
                      <a:pt x="6" y="11"/>
                      <a:pt x="6" y="11"/>
                      <a:pt x="6" y="11"/>
                    </a:cubicBezTo>
                    <a:cubicBezTo>
                      <a:pt x="6" y="11"/>
                      <a:pt x="6" y="7"/>
                      <a:pt x="7" y="5"/>
                    </a:cubicBezTo>
                    <a:cubicBezTo>
                      <a:pt x="6" y="7"/>
                      <a:pt x="6" y="7"/>
                      <a:pt x="6" y="11"/>
                    </a:cubicBezTo>
                    <a:cubicBezTo>
                      <a:pt x="6" y="6"/>
                      <a:pt x="5" y="7"/>
                      <a:pt x="4" y="11"/>
                    </a:cubicBezTo>
                    <a:cubicBezTo>
                      <a:pt x="4" y="10"/>
                      <a:pt x="5" y="7"/>
                      <a:pt x="5" y="7"/>
                    </a:cubicBezTo>
                    <a:cubicBezTo>
                      <a:pt x="5" y="6"/>
                      <a:pt x="5" y="8"/>
                      <a:pt x="4" y="11"/>
                    </a:cubicBezTo>
                    <a:cubicBezTo>
                      <a:pt x="3" y="14"/>
                      <a:pt x="3" y="12"/>
                      <a:pt x="4" y="9"/>
                    </a:cubicBezTo>
                    <a:cubicBezTo>
                      <a:pt x="3" y="12"/>
                      <a:pt x="3" y="12"/>
                      <a:pt x="3" y="12"/>
                    </a:cubicBezTo>
                    <a:cubicBezTo>
                      <a:pt x="2" y="17"/>
                      <a:pt x="3" y="8"/>
                      <a:pt x="2" y="11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2" y="12"/>
                      <a:pt x="1" y="19"/>
                      <a:pt x="1" y="17"/>
                    </a:cubicBezTo>
                    <a:cubicBezTo>
                      <a:pt x="2" y="14"/>
                      <a:pt x="2" y="14"/>
                      <a:pt x="2" y="11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90" name="Freeform 1894">
                <a:extLst>
                  <a:ext uri="{FF2B5EF4-FFF2-40B4-BE49-F238E27FC236}">
                    <a16:creationId xmlns:a16="http://schemas.microsoft.com/office/drawing/2014/main" xmlns="" id="{7A688707-29E6-C54A-A90F-5FADA187C3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02" y="3160"/>
                <a:ext cx="1" cy="8"/>
              </a:xfrm>
              <a:custGeom>
                <a:avLst/>
                <a:gdLst>
                  <a:gd name="T0" fmla="*/ 0 w 1"/>
                  <a:gd name="T1" fmla="*/ 5 h 9"/>
                  <a:gd name="T2" fmla="*/ 1 w 1"/>
                  <a:gd name="T3" fmla="*/ 1 h 9"/>
                  <a:gd name="T4" fmla="*/ 0 w 1"/>
                  <a:gd name="T5" fmla="*/ 8 h 9"/>
                  <a:gd name="T6" fmla="*/ 0 w 1"/>
                  <a:gd name="T7" fmla="*/ 7 h 9"/>
                  <a:gd name="T8" fmla="*/ 0 w 1"/>
                  <a:gd name="T9" fmla="*/ 5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9">
                    <a:moveTo>
                      <a:pt x="0" y="5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0" y="6"/>
                      <a:pt x="0" y="8"/>
                    </a:cubicBezTo>
                    <a:cubicBezTo>
                      <a:pt x="0" y="7"/>
                      <a:pt x="0" y="9"/>
                      <a:pt x="0" y="7"/>
                    </a:cubicBezTo>
                    <a:cubicBezTo>
                      <a:pt x="0" y="6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91" name="Freeform 1895">
                <a:extLst>
                  <a:ext uri="{FF2B5EF4-FFF2-40B4-BE49-F238E27FC236}">
                    <a16:creationId xmlns:a16="http://schemas.microsoft.com/office/drawing/2014/main" xmlns="" id="{361CF308-0D40-694D-99CE-2EB5567385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00" y="3157"/>
                <a:ext cx="2" cy="17"/>
              </a:xfrm>
              <a:custGeom>
                <a:avLst/>
                <a:gdLst>
                  <a:gd name="T0" fmla="*/ 1 w 2"/>
                  <a:gd name="T1" fmla="*/ 9 h 19"/>
                  <a:gd name="T2" fmla="*/ 1 w 2"/>
                  <a:gd name="T3" fmla="*/ 12 h 19"/>
                  <a:gd name="T4" fmla="*/ 1 w 2"/>
                  <a:gd name="T5" fmla="*/ 14 h 19"/>
                  <a:gd name="T6" fmla="*/ 2 w 2"/>
                  <a:gd name="T7" fmla="*/ 7 h 19"/>
                  <a:gd name="T8" fmla="*/ 2 w 2"/>
                  <a:gd name="T9" fmla="*/ 11 h 19"/>
                  <a:gd name="T10" fmla="*/ 2 w 2"/>
                  <a:gd name="T11" fmla="*/ 6 h 19"/>
                  <a:gd name="T12" fmla="*/ 2 w 2"/>
                  <a:gd name="T13" fmla="*/ 8 h 19"/>
                  <a:gd name="T14" fmla="*/ 2 w 2"/>
                  <a:gd name="T15" fmla="*/ 6 h 19"/>
                  <a:gd name="T16" fmla="*/ 2 w 2"/>
                  <a:gd name="T17" fmla="*/ 7 h 19"/>
                  <a:gd name="T18" fmla="*/ 2 w 2"/>
                  <a:gd name="T19" fmla="*/ 4 h 19"/>
                  <a:gd name="T20" fmla="*/ 2 w 2"/>
                  <a:gd name="T21" fmla="*/ 10 h 19"/>
                  <a:gd name="T22" fmla="*/ 2 w 2"/>
                  <a:gd name="T23" fmla="*/ 4 h 19"/>
                  <a:gd name="T24" fmla="*/ 2 w 2"/>
                  <a:gd name="T25" fmla="*/ 2 h 19"/>
                  <a:gd name="T26" fmla="*/ 2 w 2"/>
                  <a:gd name="T27" fmla="*/ 4 h 19"/>
                  <a:gd name="T28" fmla="*/ 1 w 2"/>
                  <a:gd name="T29" fmla="*/ 8 h 19"/>
                  <a:gd name="T30" fmla="*/ 1 w 2"/>
                  <a:gd name="T31" fmla="*/ 3 h 19"/>
                  <a:gd name="T32" fmla="*/ 1 w 2"/>
                  <a:gd name="T33" fmla="*/ 5 h 19"/>
                  <a:gd name="T34" fmla="*/ 1 w 2"/>
                  <a:gd name="T35" fmla="*/ 12 h 19"/>
                  <a:gd name="T36" fmla="*/ 1 w 2"/>
                  <a:gd name="T37" fmla="*/ 7 h 19"/>
                  <a:gd name="T38" fmla="*/ 0 w 2"/>
                  <a:gd name="T39" fmla="*/ 6 h 19"/>
                  <a:gd name="T40" fmla="*/ 1 w 2"/>
                  <a:gd name="T41" fmla="*/ 15 h 19"/>
                  <a:gd name="T42" fmla="*/ 1 w 2"/>
                  <a:gd name="T43" fmla="*/ 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" h="19">
                    <a:moveTo>
                      <a:pt x="1" y="9"/>
                    </a:moveTo>
                    <a:cubicBezTo>
                      <a:pt x="1" y="12"/>
                      <a:pt x="1" y="12"/>
                      <a:pt x="1" y="12"/>
                    </a:cubicBezTo>
                    <a:cubicBezTo>
                      <a:pt x="1" y="12"/>
                      <a:pt x="2" y="10"/>
                      <a:pt x="1" y="14"/>
                    </a:cubicBezTo>
                    <a:cubicBezTo>
                      <a:pt x="1" y="15"/>
                      <a:pt x="2" y="9"/>
                      <a:pt x="2" y="7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2" y="9"/>
                      <a:pt x="2" y="13"/>
                      <a:pt x="2" y="6"/>
                    </a:cubicBezTo>
                    <a:cubicBezTo>
                      <a:pt x="2" y="6"/>
                      <a:pt x="2" y="10"/>
                      <a:pt x="2" y="8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0"/>
                      <a:pt x="2" y="13"/>
                      <a:pt x="2" y="10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2" y="6"/>
                      <a:pt x="2" y="2"/>
                    </a:cubicBezTo>
                    <a:cubicBezTo>
                      <a:pt x="2" y="2"/>
                      <a:pt x="1" y="5"/>
                      <a:pt x="2" y="4"/>
                    </a:cubicBezTo>
                    <a:cubicBezTo>
                      <a:pt x="2" y="4"/>
                      <a:pt x="2" y="7"/>
                      <a:pt x="1" y="8"/>
                    </a:cubicBezTo>
                    <a:cubicBezTo>
                      <a:pt x="1" y="13"/>
                      <a:pt x="2" y="5"/>
                      <a:pt x="1" y="3"/>
                    </a:cubicBezTo>
                    <a:cubicBezTo>
                      <a:pt x="1" y="6"/>
                      <a:pt x="1" y="10"/>
                      <a:pt x="1" y="5"/>
                    </a:cubicBezTo>
                    <a:cubicBezTo>
                      <a:pt x="1" y="9"/>
                      <a:pt x="1" y="12"/>
                      <a:pt x="1" y="12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1" y="6"/>
                      <a:pt x="0" y="5"/>
                      <a:pt x="0" y="6"/>
                    </a:cubicBezTo>
                    <a:cubicBezTo>
                      <a:pt x="1" y="9"/>
                      <a:pt x="1" y="13"/>
                      <a:pt x="1" y="15"/>
                    </a:cubicBezTo>
                    <a:cubicBezTo>
                      <a:pt x="1" y="19"/>
                      <a:pt x="1" y="8"/>
                      <a:pt x="1" y="9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92" name="Freeform 1896">
                <a:extLst>
                  <a:ext uri="{FF2B5EF4-FFF2-40B4-BE49-F238E27FC236}">
                    <a16:creationId xmlns:a16="http://schemas.microsoft.com/office/drawing/2014/main" xmlns="" id="{36476EA3-0F49-4047-BE7E-20D17DD8C8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01" y="3168"/>
                <a:ext cx="0" cy="1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  <a:gd name="T3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93" name="Freeform 1897">
                <a:extLst>
                  <a:ext uri="{FF2B5EF4-FFF2-40B4-BE49-F238E27FC236}">
                    <a16:creationId xmlns:a16="http://schemas.microsoft.com/office/drawing/2014/main" xmlns="" id="{2D591E54-E2B4-824F-BB4B-4D03803F94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87" y="3150"/>
                <a:ext cx="1" cy="3"/>
              </a:xfrm>
              <a:custGeom>
                <a:avLst/>
                <a:gdLst>
                  <a:gd name="T0" fmla="*/ 0 w 1"/>
                  <a:gd name="T1" fmla="*/ 2 h 3"/>
                  <a:gd name="T2" fmla="*/ 0 w 1"/>
                  <a:gd name="T3" fmla="*/ 3 h 3"/>
                  <a:gd name="T4" fmla="*/ 1 w 1"/>
                  <a:gd name="T5" fmla="*/ 0 h 3"/>
                  <a:gd name="T6" fmla="*/ 0 w 1"/>
                  <a:gd name="T7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3">
                    <a:moveTo>
                      <a:pt x="0" y="2"/>
                    </a:moveTo>
                    <a:lnTo>
                      <a:pt x="0" y="3"/>
                    </a:lnTo>
                    <a:lnTo>
                      <a:pt x="1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94" name="Freeform 1898">
                <a:extLst>
                  <a:ext uri="{FF2B5EF4-FFF2-40B4-BE49-F238E27FC236}">
                    <a16:creationId xmlns:a16="http://schemas.microsoft.com/office/drawing/2014/main" xmlns="" id="{9BB5F672-DD35-9243-8F22-456B8DCEA6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85" y="3150"/>
                <a:ext cx="3" cy="13"/>
              </a:xfrm>
              <a:custGeom>
                <a:avLst/>
                <a:gdLst>
                  <a:gd name="T0" fmla="*/ 0 w 4"/>
                  <a:gd name="T1" fmla="*/ 15 h 15"/>
                  <a:gd name="T2" fmla="*/ 1 w 4"/>
                  <a:gd name="T3" fmla="*/ 14 h 15"/>
                  <a:gd name="T4" fmla="*/ 4 w 4"/>
                  <a:gd name="T5" fmla="*/ 0 h 15"/>
                  <a:gd name="T6" fmla="*/ 2 w 4"/>
                  <a:gd name="T7" fmla="*/ 8 h 15"/>
                  <a:gd name="T8" fmla="*/ 3 w 4"/>
                  <a:gd name="T9" fmla="*/ 6 h 15"/>
                  <a:gd name="T10" fmla="*/ 1 w 4"/>
                  <a:gd name="T11" fmla="*/ 12 h 15"/>
                  <a:gd name="T12" fmla="*/ 1 w 4"/>
                  <a:gd name="T13" fmla="*/ 11 h 15"/>
                  <a:gd name="T14" fmla="*/ 0 w 4"/>
                  <a:gd name="T15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15">
                    <a:moveTo>
                      <a:pt x="0" y="15"/>
                    </a:moveTo>
                    <a:cubicBezTo>
                      <a:pt x="1" y="14"/>
                      <a:pt x="1" y="14"/>
                      <a:pt x="1" y="14"/>
                    </a:cubicBezTo>
                    <a:cubicBezTo>
                      <a:pt x="3" y="4"/>
                      <a:pt x="3" y="7"/>
                      <a:pt x="4" y="0"/>
                    </a:cubicBezTo>
                    <a:cubicBezTo>
                      <a:pt x="4" y="1"/>
                      <a:pt x="3" y="5"/>
                      <a:pt x="2" y="8"/>
                    </a:cubicBezTo>
                    <a:cubicBezTo>
                      <a:pt x="2" y="8"/>
                      <a:pt x="3" y="4"/>
                      <a:pt x="3" y="6"/>
                    </a:cubicBezTo>
                    <a:cubicBezTo>
                      <a:pt x="2" y="8"/>
                      <a:pt x="2" y="8"/>
                      <a:pt x="1" y="12"/>
                    </a:cubicBezTo>
                    <a:cubicBezTo>
                      <a:pt x="0" y="15"/>
                      <a:pt x="2" y="9"/>
                      <a:pt x="1" y="11"/>
                    </a:cubicBezTo>
                    <a:lnTo>
                      <a:pt x="0" y="15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95" name="Freeform 1899">
                <a:extLst>
                  <a:ext uri="{FF2B5EF4-FFF2-40B4-BE49-F238E27FC236}">
                    <a16:creationId xmlns:a16="http://schemas.microsoft.com/office/drawing/2014/main" xmlns="" id="{A92976B2-9B47-1343-8B93-D5FA252E49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87" y="3154"/>
                <a:ext cx="0" cy="5"/>
              </a:xfrm>
              <a:custGeom>
                <a:avLst/>
                <a:gdLst>
                  <a:gd name="T0" fmla="*/ 1 w 1"/>
                  <a:gd name="T1" fmla="*/ 0 h 5"/>
                  <a:gd name="T2" fmla="*/ 0 w 1"/>
                  <a:gd name="T3" fmla="*/ 5 h 5"/>
                  <a:gd name="T4" fmla="*/ 1 w 1"/>
                  <a:gd name="T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5">
                    <a:moveTo>
                      <a:pt x="1" y="0"/>
                    </a:moveTo>
                    <a:cubicBezTo>
                      <a:pt x="0" y="5"/>
                      <a:pt x="0" y="5"/>
                      <a:pt x="0" y="5"/>
                    </a:cubicBezTo>
                    <a:cubicBezTo>
                      <a:pt x="0" y="4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96" name="Freeform 1900">
                <a:extLst>
                  <a:ext uri="{FF2B5EF4-FFF2-40B4-BE49-F238E27FC236}">
                    <a16:creationId xmlns:a16="http://schemas.microsoft.com/office/drawing/2014/main" xmlns="" id="{F964E41B-1F18-3442-BB83-79F0124F7E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87" y="3151"/>
                <a:ext cx="1" cy="7"/>
              </a:xfrm>
              <a:custGeom>
                <a:avLst/>
                <a:gdLst>
                  <a:gd name="T0" fmla="*/ 1 w 1"/>
                  <a:gd name="T1" fmla="*/ 2 h 7"/>
                  <a:gd name="T2" fmla="*/ 0 w 1"/>
                  <a:gd name="T3" fmla="*/ 7 h 7"/>
                  <a:gd name="T4" fmla="*/ 1 w 1"/>
                  <a:gd name="T5" fmla="*/ 0 h 7"/>
                  <a:gd name="T6" fmla="*/ 1 w 1"/>
                  <a:gd name="T7" fmla="*/ 2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7">
                    <a:moveTo>
                      <a:pt x="1" y="2"/>
                    </a:moveTo>
                    <a:cubicBezTo>
                      <a:pt x="1" y="3"/>
                      <a:pt x="0" y="6"/>
                      <a:pt x="0" y="7"/>
                    </a:cubicBezTo>
                    <a:cubicBezTo>
                      <a:pt x="1" y="0"/>
                      <a:pt x="1" y="0"/>
                      <a:pt x="1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97" name="Freeform 1901">
                <a:extLst>
                  <a:ext uri="{FF2B5EF4-FFF2-40B4-BE49-F238E27FC236}">
                    <a16:creationId xmlns:a16="http://schemas.microsoft.com/office/drawing/2014/main" xmlns="" id="{5E391A0E-1033-A04A-AB67-670B102101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88" y="3152"/>
                <a:ext cx="1" cy="2"/>
              </a:xfrm>
              <a:custGeom>
                <a:avLst/>
                <a:gdLst>
                  <a:gd name="T0" fmla="*/ 0 w 1"/>
                  <a:gd name="T1" fmla="*/ 2 h 2"/>
                  <a:gd name="T2" fmla="*/ 0 w 1"/>
                  <a:gd name="T3" fmla="*/ 1 h 2"/>
                  <a:gd name="T4" fmla="*/ 0 w 1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0"/>
                      <a:pt x="0" y="1"/>
                      <a:pt x="0" y="2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98" name="Freeform 1902">
                <a:extLst>
                  <a:ext uri="{FF2B5EF4-FFF2-40B4-BE49-F238E27FC236}">
                    <a16:creationId xmlns:a16="http://schemas.microsoft.com/office/drawing/2014/main" xmlns="" id="{C690DEA7-1BDF-7744-BD93-9584644C77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87" y="3151"/>
                <a:ext cx="2" cy="10"/>
              </a:xfrm>
              <a:custGeom>
                <a:avLst/>
                <a:gdLst>
                  <a:gd name="T0" fmla="*/ 3 w 3"/>
                  <a:gd name="T1" fmla="*/ 2 h 11"/>
                  <a:gd name="T2" fmla="*/ 2 w 3"/>
                  <a:gd name="T3" fmla="*/ 2 h 11"/>
                  <a:gd name="T4" fmla="*/ 2 w 3"/>
                  <a:gd name="T5" fmla="*/ 3 h 11"/>
                  <a:gd name="T6" fmla="*/ 1 w 3"/>
                  <a:gd name="T7" fmla="*/ 8 h 11"/>
                  <a:gd name="T8" fmla="*/ 1 w 3"/>
                  <a:gd name="T9" fmla="*/ 8 h 11"/>
                  <a:gd name="T10" fmla="*/ 0 w 3"/>
                  <a:gd name="T11" fmla="*/ 11 h 11"/>
                  <a:gd name="T12" fmla="*/ 3 w 3"/>
                  <a:gd name="T13" fmla="*/ 2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" h="11">
                    <a:moveTo>
                      <a:pt x="3" y="2"/>
                    </a:moveTo>
                    <a:cubicBezTo>
                      <a:pt x="3" y="0"/>
                      <a:pt x="3" y="1"/>
                      <a:pt x="2" y="2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5"/>
                      <a:pt x="1" y="9"/>
                      <a:pt x="1" y="8"/>
                    </a:cubicBezTo>
                    <a:cubicBezTo>
                      <a:pt x="0" y="9"/>
                      <a:pt x="2" y="5"/>
                      <a:pt x="1" y="8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11"/>
                      <a:pt x="2" y="4"/>
                      <a:pt x="3" y="2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99" name="Freeform 1903">
                <a:extLst>
                  <a:ext uri="{FF2B5EF4-FFF2-40B4-BE49-F238E27FC236}">
                    <a16:creationId xmlns:a16="http://schemas.microsoft.com/office/drawing/2014/main" xmlns="" id="{A775CF64-1920-1345-8650-BFBA098B48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88" y="3154"/>
                <a:ext cx="0" cy="1"/>
              </a:xfrm>
              <a:custGeom>
                <a:avLst/>
                <a:gdLst>
                  <a:gd name="T0" fmla="*/ 0 h 1"/>
                  <a:gd name="T1" fmla="*/ 0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00" name="Freeform 1904">
                <a:extLst>
                  <a:ext uri="{FF2B5EF4-FFF2-40B4-BE49-F238E27FC236}">
                    <a16:creationId xmlns:a16="http://schemas.microsoft.com/office/drawing/2014/main" xmlns="" id="{24B900F5-8B0F-BF49-B200-B415383027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87" y="3153"/>
                <a:ext cx="1" cy="3"/>
              </a:xfrm>
              <a:custGeom>
                <a:avLst/>
                <a:gdLst>
                  <a:gd name="T0" fmla="*/ 1 w 1"/>
                  <a:gd name="T1" fmla="*/ 0 h 3"/>
                  <a:gd name="T2" fmla="*/ 1 w 1"/>
                  <a:gd name="T3" fmla="*/ 1 h 3"/>
                  <a:gd name="T4" fmla="*/ 0 w 1"/>
                  <a:gd name="T5" fmla="*/ 3 h 3"/>
                  <a:gd name="T6" fmla="*/ 1 w 1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3">
                    <a:moveTo>
                      <a:pt x="1" y="0"/>
                    </a:moveTo>
                    <a:lnTo>
                      <a:pt x="1" y="1"/>
                    </a:lnTo>
                    <a:lnTo>
                      <a:pt x="0" y="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01" name="Freeform 1905">
                <a:extLst>
                  <a:ext uri="{FF2B5EF4-FFF2-40B4-BE49-F238E27FC236}">
                    <a16:creationId xmlns:a16="http://schemas.microsoft.com/office/drawing/2014/main" xmlns="" id="{36115FDE-6EA6-1645-8221-F4C95589E8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87" y="3152"/>
                <a:ext cx="2" cy="12"/>
              </a:xfrm>
              <a:custGeom>
                <a:avLst/>
                <a:gdLst>
                  <a:gd name="T0" fmla="*/ 3 w 3"/>
                  <a:gd name="T1" fmla="*/ 1 h 13"/>
                  <a:gd name="T2" fmla="*/ 2 w 3"/>
                  <a:gd name="T3" fmla="*/ 5 h 13"/>
                  <a:gd name="T4" fmla="*/ 0 w 3"/>
                  <a:gd name="T5" fmla="*/ 13 h 13"/>
                  <a:gd name="T6" fmla="*/ 1 w 3"/>
                  <a:gd name="T7" fmla="*/ 11 h 13"/>
                  <a:gd name="T8" fmla="*/ 3 w 3"/>
                  <a:gd name="T9" fmla="*/ 1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13">
                    <a:moveTo>
                      <a:pt x="3" y="1"/>
                    </a:moveTo>
                    <a:cubicBezTo>
                      <a:pt x="2" y="7"/>
                      <a:pt x="3" y="0"/>
                      <a:pt x="2" y="5"/>
                    </a:cubicBezTo>
                    <a:cubicBezTo>
                      <a:pt x="2" y="5"/>
                      <a:pt x="1" y="10"/>
                      <a:pt x="0" y="13"/>
                    </a:cubicBezTo>
                    <a:cubicBezTo>
                      <a:pt x="1" y="11"/>
                      <a:pt x="1" y="11"/>
                      <a:pt x="1" y="11"/>
                    </a:cubicBezTo>
                    <a:cubicBezTo>
                      <a:pt x="2" y="9"/>
                      <a:pt x="3" y="4"/>
                      <a:pt x="3" y="1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02" name="Freeform 1906">
                <a:extLst>
                  <a:ext uri="{FF2B5EF4-FFF2-40B4-BE49-F238E27FC236}">
                    <a16:creationId xmlns:a16="http://schemas.microsoft.com/office/drawing/2014/main" xmlns="" id="{5135F56E-E5AD-914C-A2FC-2274895CF9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87" y="3167"/>
                <a:ext cx="0" cy="1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lnTo>
                      <a:pt x="0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03" name="Freeform 1907">
                <a:extLst>
                  <a:ext uri="{FF2B5EF4-FFF2-40B4-BE49-F238E27FC236}">
                    <a16:creationId xmlns:a16="http://schemas.microsoft.com/office/drawing/2014/main" xmlns="" id="{373793EE-A6BC-9546-AD98-4943B9D8D4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86" y="3157"/>
                <a:ext cx="4" cy="14"/>
              </a:xfrm>
              <a:custGeom>
                <a:avLst/>
                <a:gdLst>
                  <a:gd name="T0" fmla="*/ 5 w 5"/>
                  <a:gd name="T1" fmla="*/ 2 h 16"/>
                  <a:gd name="T2" fmla="*/ 2 w 5"/>
                  <a:gd name="T3" fmla="*/ 8 h 16"/>
                  <a:gd name="T4" fmla="*/ 4 w 5"/>
                  <a:gd name="T5" fmla="*/ 3 h 16"/>
                  <a:gd name="T6" fmla="*/ 3 w 5"/>
                  <a:gd name="T7" fmla="*/ 6 h 16"/>
                  <a:gd name="T8" fmla="*/ 4 w 5"/>
                  <a:gd name="T9" fmla="*/ 0 h 16"/>
                  <a:gd name="T10" fmla="*/ 3 w 5"/>
                  <a:gd name="T11" fmla="*/ 5 h 16"/>
                  <a:gd name="T12" fmla="*/ 3 w 5"/>
                  <a:gd name="T13" fmla="*/ 1 h 16"/>
                  <a:gd name="T14" fmla="*/ 2 w 5"/>
                  <a:gd name="T15" fmla="*/ 8 h 16"/>
                  <a:gd name="T16" fmla="*/ 2 w 5"/>
                  <a:gd name="T17" fmla="*/ 7 h 16"/>
                  <a:gd name="T18" fmla="*/ 1 w 5"/>
                  <a:gd name="T19" fmla="*/ 11 h 16"/>
                  <a:gd name="T20" fmla="*/ 1 w 5"/>
                  <a:gd name="T21" fmla="*/ 15 h 16"/>
                  <a:gd name="T22" fmla="*/ 5 w 5"/>
                  <a:gd name="T23" fmla="*/ 2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" h="16">
                    <a:moveTo>
                      <a:pt x="5" y="2"/>
                    </a:moveTo>
                    <a:cubicBezTo>
                      <a:pt x="2" y="8"/>
                      <a:pt x="2" y="8"/>
                      <a:pt x="2" y="8"/>
                    </a:cubicBezTo>
                    <a:cubicBezTo>
                      <a:pt x="3" y="6"/>
                      <a:pt x="4" y="4"/>
                      <a:pt x="4" y="3"/>
                    </a:cubicBezTo>
                    <a:cubicBezTo>
                      <a:pt x="4" y="2"/>
                      <a:pt x="3" y="6"/>
                      <a:pt x="3" y="6"/>
                    </a:cubicBezTo>
                    <a:cubicBezTo>
                      <a:pt x="4" y="0"/>
                      <a:pt x="3" y="5"/>
                      <a:pt x="4" y="0"/>
                    </a:cubicBezTo>
                    <a:cubicBezTo>
                      <a:pt x="4" y="0"/>
                      <a:pt x="4" y="0"/>
                      <a:pt x="3" y="5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1" y="10"/>
                      <a:pt x="3" y="3"/>
                      <a:pt x="2" y="7"/>
                    </a:cubicBezTo>
                    <a:cubicBezTo>
                      <a:pt x="1" y="10"/>
                      <a:pt x="1" y="10"/>
                      <a:pt x="1" y="11"/>
                    </a:cubicBezTo>
                    <a:cubicBezTo>
                      <a:pt x="1" y="10"/>
                      <a:pt x="0" y="16"/>
                      <a:pt x="1" y="15"/>
                    </a:cubicBezTo>
                    <a:cubicBezTo>
                      <a:pt x="1" y="15"/>
                      <a:pt x="4" y="5"/>
                      <a:pt x="5" y="2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04" name="Freeform 1908">
                <a:extLst>
                  <a:ext uri="{FF2B5EF4-FFF2-40B4-BE49-F238E27FC236}">
                    <a16:creationId xmlns:a16="http://schemas.microsoft.com/office/drawing/2014/main" xmlns="" id="{8B4F7722-91B4-A14A-BB83-5F807120F8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87" y="3164"/>
                <a:ext cx="1" cy="3"/>
              </a:xfrm>
              <a:custGeom>
                <a:avLst/>
                <a:gdLst>
                  <a:gd name="T0" fmla="*/ 1 w 1"/>
                  <a:gd name="T1" fmla="*/ 1 h 3"/>
                  <a:gd name="T2" fmla="*/ 0 w 1"/>
                  <a:gd name="T3" fmla="*/ 3 h 3"/>
                  <a:gd name="T4" fmla="*/ 1 w 1"/>
                  <a:gd name="T5" fmla="*/ 0 h 3"/>
                  <a:gd name="T6" fmla="*/ 1 w 1"/>
                  <a:gd name="T7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3">
                    <a:moveTo>
                      <a:pt x="1" y="1"/>
                    </a:moveTo>
                    <a:lnTo>
                      <a:pt x="0" y="3"/>
                    </a:lnTo>
                    <a:lnTo>
                      <a:pt x="1" y="0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05" name="Freeform 1909">
                <a:extLst>
                  <a:ext uri="{FF2B5EF4-FFF2-40B4-BE49-F238E27FC236}">
                    <a16:creationId xmlns:a16="http://schemas.microsoft.com/office/drawing/2014/main" xmlns="" id="{C8118EA2-377C-5C40-84C4-7E6378122D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87" y="3157"/>
                <a:ext cx="4" cy="15"/>
              </a:xfrm>
              <a:custGeom>
                <a:avLst/>
                <a:gdLst>
                  <a:gd name="T0" fmla="*/ 5 w 5"/>
                  <a:gd name="T1" fmla="*/ 0 h 17"/>
                  <a:gd name="T2" fmla="*/ 3 w 5"/>
                  <a:gd name="T3" fmla="*/ 4 h 17"/>
                  <a:gd name="T4" fmla="*/ 4 w 5"/>
                  <a:gd name="T5" fmla="*/ 1 h 17"/>
                  <a:gd name="T6" fmla="*/ 3 w 5"/>
                  <a:gd name="T7" fmla="*/ 7 h 17"/>
                  <a:gd name="T8" fmla="*/ 4 w 5"/>
                  <a:gd name="T9" fmla="*/ 4 h 17"/>
                  <a:gd name="T10" fmla="*/ 2 w 5"/>
                  <a:gd name="T11" fmla="*/ 12 h 17"/>
                  <a:gd name="T12" fmla="*/ 2 w 5"/>
                  <a:gd name="T13" fmla="*/ 10 h 17"/>
                  <a:gd name="T14" fmla="*/ 3 w 5"/>
                  <a:gd name="T15" fmla="*/ 10 h 17"/>
                  <a:gd name="T16" fmla="*/ 3 w 5"/>
                  <a:gd name="T17" fmla="*/ 8 h 17"/>
                  <a:gd name="T18" fmla="*/ 4 w 5"/>
                  <a:gd name="T19" fmla="*/ 6 h 17"/>
                  <a:gd name="T20" fmla="*/ 5 w 5"/>
                  <a:gd name="T21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" h="17">
                    <a:moveTo>
                      <a:pt x="5" y="0"/>
                    </a:moveTo>
                    <a:cubicBezTo>
                      <a:pt x="3" y="4"/>
                      <a:pt x="3" y="4"/>
                      <a:pt x="3" y="4"/>
                    </a:cubicBezTo>
                    <a:cubicBezTo>
                      <a:pt x="3" y="4"/>
                      <a:pt x="4" y="3"/>
                      <a:pt x="4" y="1"/>
                    </a:cubicBezTo>
                    <a:cubicBezTo>
                      <a:pt x="4" y="3"/>
                      <a:pt x="3" y="5"/>
                      <a:pt x="3" y="7"/>
                    </a:cubicBezTo>
                    <a:cubicBezTo>
                      <a:pt x="1" y="12"/>
                      <a:pt x="3" y="5"/>
                      <a:pt x="4" y="4"/>
                    </a:cubicBezTo>
                    <a:cubicBezTo>
                      <a:pt x="4" y="7"/>
                      <a:pt x="3" y="7"/>
                      <a:pt x="2" y="12"/>
                    </a:cubicBezTo>
                    <a:cubicBezTo>
                      <a:pt x="2" y="12"/>
                      <a:pt x="2" y="11"/>
                      <a:pt x="2" y="10"/>
                    </a:cubicBezTo>
                    <a:cubicBezTo>
                      <a:pt x="0" y="17"/>
                      <a:pt x="2" y="11"/>
                      <a:pt x="3" y="10"/>
                    </a:cubicBezTo>
                    <a:cubicBezTo>
                      <a:pt x="3" y="9"/>
                      <a:pt x="4" y="7"/>
                      <a:pt x="3" y="8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5" y="1"/>
                      <a:pt x="5" y="0"/>
                      <a:pt x="5" y="0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06" name="Freeform 1910">
                <a:extLst>
                  <a:ext uri="{FF2B5EF4-FFF2-40B4-BE49-F238E27FC236}">
                    <a16:creationId xmlns:a16="http://schemas.microsoft.com/office/drawing/2014/main" xmlns="" id="{3F601E6F-53A5-1C48-8B38-FE1CD3EA70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90" y="3156"/>
                <a:ext cx="1" cy="2"/>
              </a:xfrm>
              <a:custGeom>
                <a:avLst/>
                <a:gdLst>
                  <a:gd name="T0" fmla="*/ 0 w 1"/>
                  <a:gd name="T1" fmla="*/ 1 h 2"/>
                  <a:gd name="T2" fmla="*/ 0 w 1"/>
                  <a:gd name="T3" fmla="*/ 2 h 2"/>
                  <a:gd name="T4" fmla="*/ 0 w 1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1"/>
                    </a:moveTo>
                    <a:cubicBezTo>
                      <a:pt x="0" y="1"/>
                      <a:pt x="0" y="1"/>
                      <a:pt x="0" y="2"/>
                    </a:cubicBezTo>
                    <a:cubicBezTo>
                      <a:pt x="0" y="1"/>
                      <a:pt x="1" y="0"/>
                      <a:pt x="0" y="1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07" name="Freeform 1911">
                <a:extLst>
                  <a:ext uri="{FF2B5EF4-FFF2-40B4-BE49-F238E27FC236}">
                    <a16:creationId xmlns:a16="http://schemas.microsoft.com/office/drawing/2014/main" xmlns="" id="{82FBA1F0-FEE1-014E-8BE3-962ED03872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89" y="3165"/>
                <a:ext cx="0" cy="1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08" name="Freeform 1912">
                <a:extLst>
                  <a:ext uri="{FF2B5EF4-FFF2-40B4-BE49-F238E27FC236}">
                    <a16:creationId xmlns:a16="http://schemas.microsoft.com/office/drawing/2014/main" xmlns="" id="{58F763D3-B3F6-5F40-B39E-41D95EC2E9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91" y="3157"/>
                <a:ext cx="0" cy="3"/>
              </a:xfrm>
              <a:custGeom>
                <a:avLst/>
                <a:gdLst>
                  <a:gd name="T0" fmla="*/ 2 h 3"/>
                  <a:gd name="T1" fmla="*/ 3 h 3"/>
                  <a:gd name="T2" fmla="*/ 0 h 3"/>
                  <a:gd name="T3" fmla="*/ 2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2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2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09" name="Freeform 1913">
                <a:extLst>
                  <a:ext uri="{FF2B5EF4-FFF2-40B4-BE49-F238E27FC236}">
                    <a16:creationId xmlns:a16="http://schemas.microsoft.com/office/drawing/2014/main" xmlns="" id="{6E93E4A0-8FA6-D645-B19D-64A53274EF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89" y="3154"/>
                <a:ext cx="10" cy="17"/>
              </a:xfrm>
              <a:custGeom>
                <a:avLst/>
                <a:gdLst>
                  <a:gd name="T0" fmla="*/ 7 w 11"/>
                  <a:gd name="T1" fmla="*/ 16 h 19"/>
                  <a:gd name="T2" fmla="*/ 8 w 11"/>
                  <a:gd name="T3" fmla="*/ 13 h 19"/>
                  <a:gd name="T4" fmla="*/ 9 w 11"/>
                  <a:gd name="T5" fmla="*/ 9 h 19"/>
                  <a:gd name="T6" fmla="*/ 11 w 11"/>
                  <a:gd name="T7" fmla="*/ 2 h 19"/>
                  <a:gd name="T8" fmla="*/ 10 w 11"/>
                  <a:gd name="T9" fmla="*/ 5 h 19"/>
                  <a:gd name="T10" fmla="*/ 11 w 11"/>
                  <a:gd name="T11" fmla="*/ 1 h 19"/>
                  <a:gd name="T12" fmla="*/ 9 w 11"/>
                  <a:gd name="T13" fmla="*/ 3 h 19"/>
                  <a:gd name="T14" fmla="*/ 8 w 11"/>
                  <a:gd name="T15" fmla="*/ 5 h 19"/>
                  <a:gd name="T16" fmla="*/ 5 w 11"/>
                  <a:gd name="T17" fmla="*/ 3 h 19"/>
                  <a:gd name="T18" fmla="*/ 3 w 11"/>
                  <a:gd name="T19" fmla="*/ 9 h 19"/>
                  <a:gd name="T20" fmla="*/ 4 w 11"/>
                  <a:gd name="T21" fmla="*/ 5 h 19"/>
                  <a:gd name="T22" fmla="*/ 4 w 11"/>
                  <a:gd name="T23" fmla="*/ 5 h 19"/>
                  <a:gd name="T24" fmla="*/ 3 w 11"/>
                  <a:gd name="T25" fmla="*/ 3 h 19"/>
                  <a:gd name="T26" fmla="*/ 2 w 11"/>
                  <a:gd name="T27" fmla="*/ 11 h 19"/>
                  <a:gd name="T28" fmla="*/ 3 w 11"/>
                  <a:gd name="T29" fmla="*/ 3 h 19"/>
                  <a:gd name="T30" fmla="*/ 2 w 11"/>
                  <a:gd name="T31" fmla="*/ 8 h 19"/>
                  <a:gd name="T32" fmla="*/ 1 w 11"/>
                  <a:gd name="T33" fmla="*/ 13 h 19"/>
                  <a:gd name="T34" fmla="*/ 0 w 11"/>
                  <a:gd name="T35" fmla="*/ 16 h 19"/>
                  <a:gd name="T36" fmla="*/ 4 w 11"/>
                  <a:gd name="T37" fmla="*/ 7 h 19"/>
                  <a:gd name="T38" fmla="*/ 3 w 11"/>
                  <a:gd name="T39" fmla="*/ 11 h 19"/>
                  <a:gd name="T40" fmla="*/ 3 w 11"/>
                  <a:gd name="T41" fmla="*/ 15 h 19"/>
                  <a:gd name="T42" fmla="*/ 5 w 11"/>
                  <a:gd name="T43" fmla="*/ 9 h 19"/>
                  <a:gd name="T44" fmla="*/ 5 w 11"/>
                  <a:gd name="T45" fmla="*/ 11 h 19"/>
                  <a:gd name="T46" fmla="*/ 6 w 11"/>
                  <a:gd name="T47" fmla="*/ 8 h 19"/>
                  <a:gd name="T48" fmla="*/ 5 w 11"/>
                  <a:gd name="T49" fmla="*/ 12 h 19"/>
                  <a:gd name="T50" fmla="*/ 7 w 11"/>
                  <a:gd name="T51" fmla="*/ 5 h 19"/>
                  <a:gd name="T52" fmla="*/ 5 w 11"/>
                  <a:gd name="T53" fmla="*/ 16 h 19"/>
                  <a:gd name="T54" fmla="*/ 6 w 11"/>
                  <a:gd name="T55" fmla="*/ 12 h 19"/>
                  <a:gd name="T56" fmla="*/ 7 w 11"/>
                  <a:gd name="T57" fmla="*/ 8 h 19"/>
                  <a:gd name="T58" fmla="*/ 6 w 11"/>
                  <a:gd name="T59" fmla="*/ 15 h 19"/>
                  <a:gd name="T60" fmla="*/ 7 w 11"/>
                  <a:gd name="T61" fmla="*/ 11 h 19"/>
                  <a:gd name="T62" fmla="*/ 8 w 11"/>
                  <a:gd name="T63" fmla="*/ 7 h 19"/>
                  <a:gd name="T64" fmla="*/ 8 w 11"/>
                  <a:gd name="T65" fmla="*/ 9 h 19"/>
                  <a:gd name="T66" fmla="*/ 6 w 11"/>
                  <a:gd name="T67" fmla="*/ 16 h 19"/>
                  <a:gd name="T68" fmla="*/ 6 w 11"/>
                  <a:gd name="T69" fmla="*/ 19 h 19"/>
                  <a:gd name="T70" fmla="*/ 9 w 11"/>
                  <a:gd name="T71" fmla="*/ 10 h 19"/>
                  <a:gd name="T72" fmla="*/ 7 w 11"/>
                  <a:gd name="T73" fmla="*/ 16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1" h="19">
                    <a:moveTo>
                      <a:pt x="7" y="16"/>
                    </a:moveTo>
                    <a:cubicBezTo>
                      <a:pt x="8" y="14"/>
                      <a:pt x="8" y="13"/>
                      <a:pt x="8" y="13"/>
                    </a:cubicBezTo>
                    <a:cubicBezTo>
                      <a:pt x="9" y="10"/>
                      <a:pt x="9" y="11"/>
                      <a:pt x="9" y="9"/>
                    </a:cubicBezTo>
                    <a:cubicBezTo>
                      <a:pt x="10" y="7"/>
                      <a:pt x="10" y="5"/>
                      <a:pt x="11" y="2"/>
                    </a:cubicBezTo>
                    <a:cubicBezTo>
                      <a:pt x="11" y="2"/>
                      <a:pt x="10" y="6"/>
                      <a:pt x="10" y="5"/>
                    </a:cubicBezTo>
                    <a:cubicBezTo>
                      <a:pt x="11" y="1"/>
                      <a:pt x="11" y="1"/>
                      <a:pt x="11" y="1"/>
                    </a:cubicBezTo>
                    <a:cubicBezTo>
                      <a:pt x="10" y="3"/>
                      <a:pt x="8" y="6"/>
                      <a:pt x="9" y="3"/>
                    </a:cubicBezTo>
                    <a:cubicBezTo>
                      <a:pt x="9" y="2"/>
                      <a:pt x="8" y="4"/>
                      <a:pt x="8" y="5"/>
                    </a:cubicBezTo>
                    <a:cubicBezTo>
                      <a:pt x="7" y="3"/>
                      <a:pt x="5" y="6"/>
                      <a:pt x="5" y="3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4" y="6"/>
                      <a:pt x="3" y="9"/>
                      <a:pt x="4" y="5"/>
                    </a:cubicBezTo>
                    <a:cubicBezTo>
                      <a:pt x="4" y="6"/>
                      <a:pt x="4" y="5"/>
                      <a:pt x="4" y="5"/>
                    </a:cubicBezTo>
                    <a:cubicBezTo>
                      <a:pt x="5" y="0"/>
                      <a:pt x="3" y="5"/>
                      <a:pt x="3" y="3"/>
                    </a:cubicBezTo>
                    <a:cubicBezTo>
                      <a:pt x="3" y="4"/>
                      <a:pt x="2" y="10"/>
                      <a:pt x="2" y="11"/>
                    </a:cubicBezTo>
                    <a:cubicBezTo>
                      <a:pt x="3" y="4"/>
                      <a:pt x="1" y="11"/>
                      <a:pt x="3" y="3"/>
                    </a:cubicBezTo>
                    <a:cubicBezTo>
                      <a:pt x="3" y="1"/>
                      <a:pt x="2" y="9"/>
                      <a:pt x="2" y="8"/>
                    </a:cubicBezTo>
                    <a:cubicBezTo>
                      <a:pt x="0" y="12"/>
                      <a:pt x="1" y="10"/>
                      <a:pt x="1" y="13"/>
                    </a:cubicBezTo>
                    <a:cubicBezTo>
                      <a:pt x="0" y="16"/>
                      <a:pt x="1" y="11"/>
                      <a:pt x="0" y="16"/>
                    </a:cubicBezTo>
                    <a:cubicBezTo>
                      <a:pt x="0" y="18"/>
                      <a:pt x="3" y="9"/>
                      <a:pt x="4" y="7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4" y="9"/>
                      <a:pt x="5" y="9"/>
                      <a:pt x="3" y="15"/>
                    </a:cubicBezTo>
                    <a:cubicBezTo>
                      <a:pt x="4" y="11"/>
                      <a:pt x="3" y="17"/>
                      <a:pt x="5" y="9"/>
                    </a:cubicBezTo>
                    <a:cubicBezTo>
                      <a:pt x="5" y="11"/>
                      <a:pt x="5" y="10"/>
                      <a:pt x="5" y="11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6" y="9"/>
                      <a:pt x="5" y="13"/>
                      <a:pt x="5" y="12"/>
                    </a:cubicBezTo>
                    <a:cubicBezTo>
                      <a:pt x="6" y="9"/>
                      <a:pt x="6" y="8"/>
                      <a:pt x="7" y="5"/>
                    </a:cubicBezTo>
                    <a:cubicBezTo>
                      <a:pt x="6" y="9"/>
                      <a:pt x="6" y="12"/>
                      <a:pt x="5" y="16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6" y="13"/>
                      <a:pt x="7" y="10"/>
                      <a:pt x="7" y="8"/>
                    </a:cubicBezTo>
                    <a:cubicBezTo>
                      <a:pt x="7" y="8"/>
                      <a:pt x="6" y="13"/>
                      <a:pt x="6" y="15"/>
                    </a:cubicBezTo>
                    <a:cubicBezTo>
                      <a:pt x="5" y="17"/>
                      <a:pt x="8" y="8"/>
                      <a:pt x="7" y="11"/>
                    </a:cubicBezTo>
                    <a:cubicBezTo>
                      <a:pt x="8" y="7"/>
                      <a:pt x="8" y="7"/>
                      <a:pt x="8" y="7"/>
                    </a:cubicBezTo>
                    <a:cubicBezTo>
                      <a:pt x="9" y="6"/>
                      <a:pt x="8" y="10"/>
                      <a:pt x="8" y="9"/>
                    </a:cubicBezTo>
                    <a:cubicBezTo>
                      <a:pt x="7" y="14"/>
                      <a:pt x="7" y="13"/>
                      <a:pt x="6" y="16"/>
                    </a:cubicBezTo>
                    <a:cubicBezTo>
                      <a:pt x="6" y="17"/>
                      <a:pt x="6" y="17"/>
                      <a:pt x="6" y="19"/>
                    </a:cubicBezTo>
                    <a:cubicBezTo>
                      <a:pt x="7" y="16"/>
                      <a:pt x="8" y="13"/>
                      <a:pt x="9" y="10"/>
                    </a:cubicBezTo>
                    <a:cubicBezTo>
                      <a:pt x="7" y="16"/>
                      <a:pt x="7" y="16"/>
                      <a:pt x="7" y="16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10" name="Freeform 1914">
                <a:extLst>
                  <a:ext uri="{FF2B5EF4-FFF2-40B4-BE49-F238E27FC236}">
                    <a16:creationId xmlns:a16="http://schemas.microsoft.com/office/drawing/2014/main" xmlns="" id="{25669EBF-8FD1-2942-94B9-AE1B2C87F6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94" y="3171"/>
                <a:ext cx="1" cy="2"/>
              </a:xfrm>
              <a:custGeom>
                <a:avLst/>
                <a:gdLst>
                  <a:gd name="T0" fmla="*/ 1 w 1"/>
                  <a:gd name="T1" fmla="*/ 0 h 2"/>
                  <a:gd name="T2" fmla="*/ 0 w 1"/>
                  <a:gd name="T3" fmla="*/ 2 h 2"/>
                  <a:gd name="T4" fmla="*/ 0 w 1"/>
                  <a:gd name="T5" fmla="*/ 1 h 2"/>
                  <a:gd name="T6" fmla="*/ 1 w 1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lnTo>
                      <a:pt x="0" y="2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11" name="Freeform 1915">
                <a:extLst>
                  <a:ext uri="{FF2B5EF4-FFF2-40B4-BE49-F238E27FC236}">
                    <a16:creationId xmlns:a16="http://schemas.microsoft.com/office/drawing/2014/main" xmlns="" id="{9FC0D670-4C4C-7041-91B5-A246EE5099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96" y="316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12" name="Freeform 1916">
                <a:extLst>
                  <a:ext uri="{FF2B5EF4-FFF2-40B4-BE49-F238E27FC236}">
                    <a16:creationId xmlns:a16="http://schemas.microsoft.com/office/drawing/2014/main" xmlns="" id="{1BCBCBCF-1AFB-9140-ABA8-AF9CB373FE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97" y="3157"/>
                <a:ext cx="0" cy="1"/>
              </a:xfrm>
              <a:custGeom>
                <a:avLst/>
                <a:gdLst>
                  <a:gd name="T0" fmla="*/ 0 h 1"/>
                  <a:gd name="T1" fmla="*/ 0 h 1"/>
                  <a:gd name="T2" fmla="*/ 1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13" name="Freeform 1917">
                <a:extLst>
                  <a:ext uri="{FF2B5EF4-FFF2-40B4-BE49-F238E27FC236}">
                    <a16:creationId xmlns:a16="http://schemas.microsoft.com/office/drawing/2014/main" xmlns="" id="{8021F873-C8D5-0641-89DD-8BC7B09541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93" y="3169"/>
                <a:ext cx="1" cy="3"/>
              </a:xfrm>
              <a:custGeom>
                <a:avLst/>
                <a:gdLst>
                  <a:gd name="T0" fmla="*/ 0 w 1"/>
                  <a:gd name="T1" fmla="*/ 3 h 3"/>
                  <a:gd name="T2" fmla="*/ 1 w 1"/>
                  <a:gd name="T3" fmla="*/ 0 h 3"/>
                  <a:gd name="T4" fmla="*/ 0 w 1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0" y="3"/>
                    </a:moveTo>
                    <a:lnTo>
                      <a:pt x="1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14" name="Freeform 1918">
                <a:extLst>
                  <a:ext uri="{FF2B5EF4-FFF2-40B4-BE49-F238E27FC236}">
                    <a16:creationId xmlns:a16="http://schemas.microsoft.com/office/drawing/2014/main" xmlns="" id="{2717C520-C455-6148-9FA0-E314CD691E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92" y="3168"/>
                <a:ext cx="1" cy="2"/>
              </a:xfrm>
              <a:custGeom>
                <a:avLst/>
                <a:gdLst>
                  <a:gd name="T0" fmla="*/ 1 w 1"/>
                  <a:gd name="T1" fmla="*/ 0 h 3"/>
                  <a:gd name="T2" fmla="*/ 0 w 1"/>
                  <a:gd name="T3" fmla="*/ 3 h 3"/>
                  <a:gd name="T4" fmla="*/ 1 w 1"/>
                  <a:gd name="T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1" y="0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0" y="2"/>
                      <a:pt x="1" y="0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15" name="Freeform 1919">
                <a:extLst>
                  <a:ext uri="{FF2B5EF4-FFF2-40B4-BE49-F238E27FC236}">
                    <a16:creationId xmlns:a16="http://schemas.microsoft.com/office/drawing/2014/main" xmlns="" id="{679548DC-3D38-3847-933F-2B6F11044C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95" y="3170"/>
                <a:ext cx="1" cy="2"/>
              </a:xfrm>
              <a:custGeom>
                <a:avLst/>
                <a:gdLst>
                  <a:gd name="T0" fmla="*/ 0 w 1"/>
                  <a:gd name="T1" fmla="*/ 2 h 2"/>
                  <a:gd name="T2" fmla="*/ 0 w 1"/>
                  <a:gd name="T3" fmla="*/ 1 h 2"/>
                  <a:gd name="T4" fmla="*/ 1 w 1"/>
                  <a:gd name="T5" fmla="*/ 0 h 2"/>
                  <a:gd name="T6" fmla="*/ 0 w 1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lnTo>
                      <a:pt x="0" y="1"/>
                    </a:lnTo>
                    <a:lnTo>
                      <a:pt x="1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16" name="Freeform 1920">
                <a:extLst>
                  <a:ext uri="{FF2B5EF4-FFF2-40B4-BE49-F238E27FC236}">
                    <a16:creationId xmlns:a16="http://schemas.microsoft.com/office/drawing/2014/main" xmlns="" id="{855D2575-C37A-764E-B74B-B99505ECD0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96" y="3152"/>
                <a:ext cx="8" cy="20"/>
              </a:xfrm>
              <a:custGeom>
                <a:avLst/>
                <a:gdLst>
                  <a:gd name="T0" fmla="*/ 7 w 8"/>
                  <a:gd name="T1" fmla="*/ 4 h 22"/>
                  <a:gd name="T2" fmla="*/ 7 w 8"/>
                  <a:gd name="T3" fmla="*/ 1 h 22"/>
                  <a:gd name="T4" fmla="*/ 4 w 8"/>
                  <a:gd name="T5" fmla="*/ 11 h 22"/>
                  <a:gd name="T6" fmla="*/ 7 w 8"/>
                  <a:gd name="T7" fmla="*/ 2 h 22"/>
                  <a:gd name="T8" fmla="*/ 4 w 8"/>
                  <a:gd name="T9" fmla="*/ 8 h 22"/>
                  <a:gd name="T10" fmla="*/ 5 w 8"/>
                  <a:gd name="T11" fmla="*/ 5 h 22"/>
                  <a:gd name="T12" fmla="*/ 1 w 8"/>
                  <a:gd name="T13" fmla="*/ 14 h 22"/>
                  <a:gd name="T14" fmla="*/ 4 w 8"/>
                  <a:gd name="T15" fmla="*/ 3 h 22"/>
                  <a:gd name="T16" fmla="*/ 4 w 8"/>
                  <a:gd name="T17" fmla="*/ 3 h 22"/>
                  <a:gd name="T18" fmla="*/ 3 w 8"/>
                  <a:gd name="T19" fmla="*/ 6 h 22"/>
                  <a:gd name="T20" fmla="*/ 1 w 8"/>
                  <a:gd name="T21" fmla="*/ 12 h 22"/>
                  <a:gd name="T22" fmla="*/ 0 w 8"/>
                  <a:gd name="T23" fmla="*/ 17 h 22"/>
                  <a:gd name="T24" fmla="*/ 1 w 8"/>
                  <a:gd name="T25" fmla="*/ 13 h 22"/>
                  <a:gd name="T26" fmla="*/ 0 w 8"/>
                  <a:gd name="T27" fmla="*/ 17 h 22"/>
                  <a:gd name="T28" fmla="*/ 1 w 8"/>
                  <a:gd name="T29" fmla="*/ 15 h 22"/>
                  <a:gd name="T30" fmla="*/ 1 w 8"/>
                  <a:gd name="T31" fmla="*/ 18 h 22"/>
                  <a:gd name="T32" fmla="*/ 2 w 8"/>
                  <a:gd name="T33" fmla="*/ 15 h 22"/>
                  <a:gd name="T34" fmla="*/ 1 w 8"/>
                  <a:gd name="T35" fmla="*/ 16 h 22"/>
                  <a:gd name="T36" fmla="*/ 3 w 8"/>
                  <a:gd name="T37" fmla="*/ 11 h 22"/>
                  <a:gd name="T38" fmla="*/ 2 w 8"/>
                  <a:gd name="T39" fmla="*/ 16 h 22"/>
                  <a:gd name="T40" fmla="*/ 3 w 8"/>
                  <a:gd name="T41" fmla="*/ 13 h 22"/>
                  <a:gd name="T42" fmla="*/ 2 w 8"/>
                  <a:gd name="T43" fmla="*/ 18 h 22"/>
                  <a:gd name="T44" fmla="*/ 3 w 8"/>
                  <a:gd name="T45" fmla="*/ 15 h 22"/>
                  <a:gd name="T46" fmla="*/ 2 w 8"/>
                  <a:gd name="T47" fmla="*/ 18 h 22"/>
                  <a:gd name="T48" fmla="*/ 4 w 8"/>
                  <a:gd name="T49" fmla="*/ 8 h 22"/>
                  <a:gd name="T50" fmla="*/ 3 w 8"/>
                  <a:gd name="T51" fmla="*/ 16 h 22"/>
                  <a:gd name="T52" fmla="*/ 4 w 8"/>
                  <a:gd name="T53" fmla="*/ 15 h 22"/>
                  <a:gd name="T54" fmla="*/ 4 w 8"/>
                  <a:gd name="T55" fmla="*/ 16 h 22"/>
                  <a:gd name="T56" fmla="*/ 5 w 8"/>
                  <a:gd name="T57" fmla="*/ 13 h 22"/>
                  <a:gd name="T58" fmla="*/ 5 w 8"/>
                  <a:gd name="T59" fmla="*/ 12 h 22"/>
                  <a:gd name="T60" fmla="*/ 6 w 8"/>
                  <a:gd name="T61" fmla="*/ 9 h 22"/>
                  <a:gd name="T62" fmla="*/ 5 w 8"/>
                  <a:gd name="T63" fmla="*/ 11 h 22"/>
                  <a:gd name="T64" fmla="*/ 7 w 8"/>
                  <a:gd name="T65" fmla="*/ 5 h 22"/>
                  <a:gd name="T66" fmla="*/ 6 w 8"/>
                  <a:gd name="T67" fmla="*/ 9 h 22"/>
                  <a:gd name="T68" fmla="*/ 7 w 8"/>
                  <a:gd name="T69" fmla="*/ 4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" h="22">
                    <a:moveTo>
                      <a:pt x="7" y="4"/>
                    </a:moveTo>
                    <a:cubicBezTo>
                      <a:pt x="8" y="0"/>
                      <a:pt x="7" y="2"/>
                      <a:pt x="7" y="1"/>
                    </a:cubicBezTo>
                    <a:cubicBezTo>
                      <a:pt x="6" y="3"/>
                      <a:pt x="5" y="11"/>
                      <a:pt x="4" y="11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6" y="3"/>
                      <a:pt x="6" y="1"/>
                      <a:pt x="4" y="8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4" y="5"/>
                      <a:pt x="1" y="17"/>
                      <a:pt x="1" y="14"/>
                    </a:cubicBezTo>
                    <a:cubicBezTo>
                      <a:pt x="3" y="9"/>
                      <a:pt x="3" y="9"/>
                      <a:pt x="4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4" y="3"/>
                      <a:pt x="3" y="6"/>
                      <a:pt x="3" y="6"/>
                    </a:cubicBezTo>
                    <a:cubicBezTo>
                      <a:pt x="2" y="8"/>
                      <a:pt x="2" y="12"/>
                      <a:pt x="1" y="12"/>
                    </a:cubicBezTo>
                    <a:cubicBezTo>
                      <a:pt x="1" y="12"/>
                      <a:pt x="1" y="15"/>
                      <a:pt x="0" y="17"/>
                    </a:cubicBezTo>
                    <a:cubicBezTo>
                      <a:pt x="1" y="15"/>
                      <a:pt x="1" y="16"/>
                      <a:pt x="1" y="13"/>
                    </a:cubicBezTo>
                    <a:cubicBezTo>
                      <a:pt x="1" y="16"/>
                      <a:pt x="1" y="14"/>
                      <a:pt x="0" y="17"/>
                    </a:cubicBezTo>
                    <a:cubicBezTo>
                      <a:pt x="1" y="15"/>
                      <a:pt x="1" y="15"/>
                      <a:pt x="1" y="15"/>
                    </a:cubicBezTo>
                    <a:cubicBezTo>
                      <a:pt x="1" y="15"/>
                      <a:pt x="0" y="17"/>
                      <a:pt x="1" y="18"/>
                    </a:cubicBezTo>
                    <a:cubicBezTo>
                      <a:pt x="1" y="16"/>
                      <a:pt x="2" y="15"/>
                      <a:pt x="2" y="15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2" y="15"/>
                      <a:pt x="2" y="16"/>
                      <a:pt x="3" y="11"/>
                    </a:cubicBezTo>
                    <a:cubicBezTo>
                      <a:pt x="2" y="16"/>
                      <a:pt x="2" y="16"/>
                      <a:pt x="2" y="16"/>
                    </a:cubicBezTo>
                    <a:cubicBezTo>
                      <a:pt x="3" y="13"/>
                      <a:pt x="3" y="13"/>
                      <a:pt x="3" y="13"/>
                    </a:cubicBezTo>
                    <a:cubicBezTo>
                      <a:pt x="3" y="14"/>
                      <a:pt x="1" y="22"/>
                      <a:pt x="2" y="18"/>
                    </a:cubicBezTo>
                    <a:cubicBezTo>
                      <a:pt x="2" y="17"/>
                      <a:pt x="3" y="16"/>
                      <a:pt x="3" y="15"/>
                    </a:cubicBezTo>
                    <a:cubicBezTo>
                      <a:pt x="3" y="13"/>
                      <a:pt x="2" y="17"/>
                      <a:pt x="2" y="18"/>
                    </a:cubicBezTo>
                    <a:cubicBezTo>
                      <a:pt x="3" y="14"/>
                      <a:pt x="4" y="10"/>
                      <a:pt x="4" y="8"/>
                    </a:cubicBezTo>
                    <a:cubicBezTo>
                      <a:pt x="4" y="12"/>
                      <a:pt x="5" y="8"/>
                      <a:pt x="3" y="16"/>
                    </a:cubicBezTo>
                    <a:cubicBezTo>
                      <a:pt x="3" y="17"/>
                      <a:pt x="4" y="13"/>
                      <a:pt x="4" y="15"/>
                    </a:cubicBezTo>
                    <a:cubicBezTo>
                      <a:pt x="4" y="16"/>
                      <a:pt x="4" y="16"/>
                      <a:pt x="4" y="16"/>
                    </a:cubicBezTo>
                    <a:cubicBezTo>
                      <a:pt x="5" y="11"/>
                      <a:pt x="3" y="19"/>
                      <a:pt x="5" y="13"/>
                    </a:cubicBezTo>
                    <a:cubicBezTo>
                      <a:pt x="5" y="12"/>
                      <a:pt x="5" y="12"/>
                      <a:pt x="5" y="12"/>
                    </a:cubicBezTo>
                    <a:cubicBezTo>
                      <a:pt x="6" y="10"/>
                      <a:pt x="6" y="10"/>
                      <a:pt x="6" y="9"/>
                    </a:cubicBezTo>
                    <a:cubicBezTo>
                      <a:pt x="6" y="10"/>
                      <a:pt x="6" y="10"/>
                      <a:pt x="5" y="11"/>
                    </a:cubicBezTo>
                    <a:cubicBezTo>
                      <a:pt x="7" y="7"/>
                      <a:pt x="7" y="7"/>
                      <a:pt x="7" y="5"/>
                    </a:cubicBezTo>
                    <a:cubicBezTo>
                      <a:pt x="7" y="5"/>
                      <a:pt x="6" y="8"/>
                      <a:pt x="6" y="9"/>
                    </a:cubicBezTo>
                    <a:cubicBezTo>
                      <a:pt x="7" y="7"/>
                      <a:pt x="7" y="3"/>
                      <a:pt x="7" y="4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17" name="Freeform 1921">
                <a:extLst>
                  <a:ext uri="{FF2B5EF4-FFF2-40B4-BE49-F238E27FC236}">
                    <a16:creationId xmlns:a16="http://schemas.microsoft.com/office/drawing/2014/main" xmlns="" id="{75DDA3D1-577C-3744-A59C-D5FEFB9EB2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97" y="3167"/>
                <a:ext cx="0" cy="2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2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18" name="Freeform 1922">
                <a:extLst>
                  <a:ext uri="{FF2B5EF4-FFF2-40B4-BE49-F238E27FC236}">
                    <a16:creationId xmlns:a16="http://schemas.microsoft.com/office/drawing/2014/main" xmlns="" id="{918CD493-455D-FF4F-8DFD-60977B9F04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99" y="3150"/>
                <a:ext cx="8" cy="25"/>
              </a:xfrm>
              <a:custGeom>
                <a:avLst/>
                <a:gdLst>
                  <a:gd name="T0" fmla="*/ 4 w 9"/>
                  <a:gd name="T1" fmla="*/ 13 h 27"/>
                  <a:gd name="T2" fmla="*/ 3 w 9"/>
                  <a:gd name="T3" fmla="*/ 19 h 27"/>
                  <a:gd name="T4" fmla="*/ 5 w 9"/>
                  <a:gd name="T5" fmla="*/ 9 h 27"/>
                  <a:gd name="T6" fmla="*/ 6 w 9"/>
                  <a:gd name="T7" fmla="*/ 7 h 27"/>
                  <a:gd name="T8" fmla="*/ 4 w 9"/>
                  <a:gd name="T9" fmla="*/ 16 h 27"/>
                  <a:gd name="T10" fmla="*/ 4 w 9"/>
                  <a:gd name="T11" fmla="*/ 17 h 27"/>
                  <a:gd name="T12" fmla="*/ 5 w 9"/>
                  <a:gd name="T13" fmla="*/ 11 h 27"/>
                  <a:gd name="T14" fmla="*/ 6 w 9"/>
                  <a:gd name="T15" fmla="*/ 8 h 27"/>
                  <a:gd name="T16" fmla="*/ 6 w 9"/>
                  <a:gd name="T17" fmla="*/ 10 h 27"/>
                  <a:gd name="T18" fmla="*/ 4 w 9"/>
                  <a:gd name="T19" fmla="*/ 17 h 27"/>
                  <a:gd name="T20" fmla="*/ 9 w 9"/>
                  <a:gd name="T21" fmla="*/ 2 h 27"/>
                  <a:gd name="T22" fmla="*/ 9 w 9"/>
                  <a:gd name="T23" fmla="*/ 2 h 27"/>
                  <a:gd name="T24" fmla="*/ 7 w 9"/>
                  <a:gd name="T25" fmla="*/ 9 h 27"/>
                  <a:gd name="T26" fmla="*/ 7 w 9"/>
                  <a:gd name="T27" fmla="*/ 7 h 27"/>
                  <a:gd name="T28" fmla="*/ 8 w 9"/>
                  <a:gd name="T29" fmla="*/ 4 h 27"/>
                  <a:gd name="T30" fmla="*/ 6 w 9"/>
                  <a:gd name="T31" fmla="*/ 3 h 27"/>
                  <a:gd name="T32" fmla="*/ 6 w 9"/>
                  <a:gd name="T33" fmla="*/ 4 h 27"/>
                  <a:gd name="T34" fmla="*/ 5 w 9"/>
                  <a:gd name="T35" fmla="*/ 8 h 27"/>
                  <a:gd name="T36" fmla="*/ 3 w 9"/>
                  <a:gd name="T37" fmla="*/ 14 h 27"/>
                  <a:gd name="T38" fmla="*/ 4 w 9"/>
                  <a:gd name="T39" fmla="*/ 12 h 27"/>
                  <a:gd name="T40" fmla="*/ 2 w 9"/>
                  <a:gd name="T41" fmla="*/ 19 h 27"/>
                  <a:gd name="T42" fmla="*/ 1 w 9"/>
                  <a:gd name="T43" fmla="*/ 21 h 27"/>
                  <a:gd name="T44" fmla="*/ 2 w 9"/>
                  <a:gd name="T45" fmla="*/ 22 h 27"/>
                  <a:gd name="T46" fmla="*/ 4 w 9"/>
                  <a:gd name="T47" fmla="*/ 13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9" h="27">
                    <a:moveTo>
                      <a:pt x="4" y="13"/>
                    </a:moveTo>
                    <a:cubicBezTo>
                      <a:pt x="4" y="14"/>
                      <a:pt x="3" y="17"/>
                      <a:pt x="3" y="19"/>
                    </a:cubicBezTo>
                    <a:cubicBezTo>
                      <a:pt x="4" y="16"/>
                      <a:pt x="4" y="13"/>
                      <a:pt x="5" y="9"/>
                    </a:cubicBezTo>
                    <a:cubicBezTo>
                      <a:pt x="5" y="11"/>
                      <a:pt x="6" y="7"/>
                      <a:pt x="6" y="7"/>
                    </a:cubicBezTo>
                    <a:cubicBezTo>
                      <a:pt x="5" y="9"/>
                      <a:pt x="4" y="15"/>
                      <a:pt x="4" y="16"/>
                    </a:cubicBezTo>
                    <a:cubicBezTo>
                      <a:pt x="4" y="14"/>
                      <a:pt x="4" y="17"/>
                      <a:pt x="4" y="17"/>
                    </a:cubicBezTo>
                    <a:cubicBezTo>
                      <a:pt x="4" y="14"/>
                      <a:pt x="5" y="15"/>
                      <a:pt x="5" y="11"/>
                    </a:cubicBezTo>
                    <a:cubicBezTo>
                      <a:pt x="6" y="8"/>
                      <a:pt x="7" y="6"/>
                      <a:pt x="6" y="8"/>
                    </a:cubicBezTo>
                    <a:cubicBezTo>
                      <a:pt x="6" y="11"/>
                      <a:pt x="6" y="10"/>
                      <a:pt x="6" y="10"/>
                    </a:cubicBezTo>
                    <a:cubicBezTo>
                      <a:pt x="5" y="15"/>
                      <a:pt x="5" y="13"/>
                      <a:pt x="4" y="17"/>
                    </a:cubicBezTo>
                    <a:cubicBezTo>
                      <a:pt x="6" y="11"/>
                      <a:pt x="7" y="11"/>
                      <a:pt x="9" y="2"/>
                    </a:cubicBezTo>
                    <a:cubicBezTo>
                      <a:pt x="9" y="0"/>
                      <a:pt x="9" y="2"/>
                      <a:pt x="9" y="2"/>
                    </a:cubicBezTo>
                    <a:cubicBezTo>
                      <a:pt x="8" y="4"/>
                      <a:pt x="7" y="8"/>
                      <a:pt x="7" y="9"/>
                    </a:cubicBezTo>
                    <a:cubicBezTo>
                      <a:pt x="7" y="8"/>
                      <a:pt x="6" y="11"/>
                      <a:pt x="7" y="7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8" y="2"/>
                      <a:pt x="7" y="2"/>
                      <a:pt x="6" y="3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5" y="6"/>
                      <a:pt x="5" y="6"/>
                      <a:pt x="5" y="8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3" y="14"/>
                      <a:pt x="3" y="15"/>
                      <a:pt x="4" y="12"/>
                    </a:cubicBezTo>
                    <a:cubicBezTo>
                      <a:pt x="3" y="15"/>
                      <a:pt x="3" y="17"/>
                      <a:pt x="2" y="19"/>
                    </a:cubicBezTo>
                    <a:cubicBezTo>
                      <a:pt x="2" y="20"/>
                      <a:pt x="2" y="17"/>
                      <a:pt x="1" y="21"/>
                    </a:cubicBezTo>
                    <a:cubicBezTo>
                      <a:pt x="0" y="27"/>
                      <a:pt x="2" y="17"/>
                      <a:pt x="2" y="22"/>
                    </a:cubicBezTo>
                    <a:lnTo>
                      <a:pt x="4" y="13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19" name="Freeform 1923">
                <a:extLst>
                  <a:ext uri="{FF2B5EF4-FFF2-40B4-BE49-F238E27FC236}">
                    <a16:creationId xmlns:a16="http://schemas.microsoft.com/office/drawing/2014/main" xmlns="" id="{F9220C73-4ADC-F042-B51F-AEAB87B4A6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01" y="3162"/>
                <a:ext cx="1" cy="4"/>
              </a:xfrm>
              <a:custGeom>
                <a:avLst/>
                <a:gdLst>
                  <a:gd name="T0" fmla="*/ 0 w 1"/>
                  <a:gd name="T1" fmla="*/ 4 h 4"/>
                  <a:gd name="T2" fmla="*/ 1 w 1"/>
                  <a:gd name="T3" fmla="*/ 0 h 4"/>
                  <a:gd name="T4" fmla="*/ 1 w 1"/>
                  <a:gd name="T5" fmla="*/ 2 h 4"/>
                  <a:gd name="T6" fmla="*/ 0 w 1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4">
                    <a:moveTo>
                      <a:pt x="0" y="4"/>
                    </a:moveTo>
                    <a:lnTo>
                      <a:pt x="1" y="0"/>
                    </a:lnTo>
                    <a:lnTo>
                      <a:pt x="1" y="2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20" name="Freeform 1924">
                <a:extLst>
                  <a:ext uri="{FF2B5EF4-FFF2-40B4-BE49-F238E27FC236}">
                    <a16:creationId xmlns:a16="http://schemas.microsoft.com/office/drawing/2014/main" xmlns="" id="{DA3EC919-CA46-114F-932B-B5708746ED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04" y="3153"/>
                <a:ext cx="1" cy="4"/>
              </a:xfrm>
              <a:custGeom>
                <a:avLst/>
                <a:gdLst>
                  <a:gd name="T0" fmla="*/ 1 w 1"/>
                  <a:gd name="T1" fmla="*/ 0 h 4"/>
                  <a:gd name="T2" fmla="*/ 0 w 1"/>
                  <a:gd name="T3" fmla="*/ 3 h 4"/>
                  <a:gd name="T4" fmla="*/ 1 w 1"/>
                  <a:gd name="T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4">
                    <a:moveTo>
                      <a:pt x="1" y="0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0" y="4"/>
                      <a:pt x="0" y="2"/>
                      <a:pt x="1" y="0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21" name="Freeform 1925">
                <a:extLst>
                  <a:ext uri="{FF2B5EF4-FFF2-40B4-BE49-F238E27FC236}">
                    <a16:creationId xmlns:a16="http://schemas.microsoft.com/office/drawing/2014/main" xmlns="" id="{145BFB1C-00AB-AC43-8DB0-B611E3D990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04" y="3164"/>
                <a:ext cx="0" cy="2"/>
              </a:xfrm>
              <a:custGeom>
                <a:avLst/>
                <a:gdLst>
                  <a:gd name="T0" fmla="*/ 2 h 2"/>
                  <a:gd name="T1" fmla="*/ 1 h 2"/>
                  <a:gd name="T2" fmla="*/ 0 h 2"/>
                  <a:gd name="T3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22" name="Freeform 1926">
                <a:extLst>
                  <a:ext uri="{FF2B5EF4-FFF2-40B4-BE49-F238E27FC236}">
                    <a16:creationId xmlns:a16="http://schemas.microsoft.com/office/drawing/2014/main" xmlns="" id="{8EF2F01E-2E2A-7748-AA27-FA488C9AB7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05" y="3151"/>
                <a:ext cx="3" cy="12"/>
              </a:xfrm>
              <a:custGeom>
                <a:avLst/>
                <a:gdLst>
                  <a:gd name="T0" fmla="*/ 4 w 4"/>
                  <a:gd name="T1" fmla="*/ 0 h 13"/>
                  <a:gd name="T2" fmla="*/ 3 w 4"/>
                  <a:gd name="T3" fmla="*/ 0 h 13"/>
                  <a:gd name="T4" fmla="*/ 0 w 4"/>
                  <a:gd name="T5" fmla="*/ 12 h 13"/>
                  <a:gd name="T6" fmla="*/ 3 w 4"/>
                  <a:gd name="T7" fmla="*/ 4 h 13"/>
                  <a:gd name="T8" fmla="*/ 3 w 4"/>
                  <a:gd name="T9" fmla="*/ 4 h 13"/>
                  <a:gd name="T10" fmla="*/ 4 w 4"/>
                  <a:gd name="T11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13">
                    <a:moveTo>
                      <a:pt x="4" y="0"/>
                    </a:moveTo>
                    <a:cubicBezTo>
                      <a:pt x="4" y="0"/>
                      <a:pt x="3" y="3"/>
                      <a:pt x="3" y="0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13"/>
                      <a:pt x="2" y="5"/>
                      <a:pt x="3" y="4"/>
                    </a:cubicBezTo>
                    <a:cubicBezTo>
                      <a:pt x="2" y="8"/>
                      <a:pt x="3" y="3"/>
                      <a:pt x="3" y="4"/>
                    </a:cubicBez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23" name="Freeform 1927">
                <a:extLst>
                  <a:ext uri="{FF2B5EF4-FFF2-40B4-BE49-F238E27FC236}">
                    <a16:creationId xmlns:a16="http://schemas.microsoft.com/office/drawing/2014/main" xmlns="" id="{82AA6908-1DA6-CB43-86EE-60B2DCC3A6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04" y="3148"/>
                <a:ext cx="10" cy="25"/>
              </a:xfrm>
              <a:custGeom>
                <a:avLst/>
                <a:gdLst>
                  <a:gd name="T0" fmla="*/ 3 w 11"/>
                  <a:gd name="T1" fmla="*/ 18 h 28"/>
                  <a:gd name="T2" fmla="*/ 4 w 11"/>
                  <a:gd name="T3" fmla="*/ 17 h 28"/>
                  <a:gd name="T4" fmla="*/ 3 w 11"/>
                  <a:gd name="T5" fmla="*/ 19 h 28"/>
                  <a:gd name="T6" fmla="*/ 2 w 11"/>
                  <a:gd name="T7" fmla="*/ 22 h 28"/>
                  <a:gd name="T8" fmla="*/ 3 w 11"/>
                  <a:gd name="T9" fmla="*/ 19 h 28"/>
                  <a:gd name="T10" fmla="*/ 4 w 11"/>
                  <a:gd name="T11" fmla="*/ 18 h 28"/>
                  <a:gd name="T12" fmla="*/ 5 w 11"/>
                  <a:gd name="T13" fmla="*/ 14 h 28"/>
                  <a:gd name="T14" fmla="*/ 4 w 11"/>
                  <a:gd name="T15" fmla="*/ 22 h 28"/>
                  <a:gd name="T16" fmla="*/ 6 w 11"/>
                  <a:gd name="T17" fmla="*/ 11 h 28"/>
                  <a:gd name="T18" fmla="*/ 8 w 11"/>
                  <a:gd name="T19" fmla="*/ 10 h 28"/>
                  <a:gd name="T20" fmla="*/ 8 w 11"/>
                  <a:gd name="T21" fmla="*/ 10 h 28"/>
                  <a:gd name="T22" fmla="*/ 6 w 11"/>
                  <a:gd name="T23" fmla="*/ 15 h 28"/>
                  <a:gd name="T24" fmla="*/ 6 w 11"/>
                  <a:gd name="T25" fmla="*/ 15 h 28"/>
                  <a:gd name="T26" fmla="*/ 9 w 11"/>
                  <a:gd name="T27" fmla="*/ 8 h 28"/>
                  <a:gd name="T28" fmla="*/ 8 w 11"/>
                  <a:gd name="T29" fmla="*/ 9 h 28"/>
                  <a:gd name="T30" fmla="*/ 10 w 11"/>
                  <a:gd name="T31" fmla="*/ 5 h 28"/>
                  <a:gd name="T32" fmla="*/ 9 w 11"/>
                  <a:gd name="T33" fmla="*/ 5 h 28"/>
                  <a:gd name="T34" fmla="*/ 10 w 11"/>
                  <a:gd name="T35" fmla="*/ 2 h 28"/>
                  <a:gd name="T36" fmla="*/ 7 w 11"/>
                  <a:gd name="T37" fmla="*/ 6 h 28"/>
                  <a:gd name="T38" fmla="*/ 8 w 11"/>
                  <a:gd name="T39" fmla="*/ 3 h 28"/>
                  <a:gd name="T40" fmla="*/ 5 w 11"/>
                  <a:gd name="T41" fmla="*/ 12 h 28"/>
                  <a:gd name="T42" fmla="*/ 5 w 11"/>
                  <a:gd name="T43" fmla="*/ 11 h 28"/>
                  <a:gd name="T44" fmla="*/ 7 w 11"/>
                  <a:gd name="T45" fmla="*/ 5 h 28"/>
                  <a:gd name="T46" fmla="*/ 6 w 11"/>
                  <a:gd name="T47" fmla="*/ 7 h 28"/>
                  <a:gd name="T48" fmla="*/ 7 w 11"/>
                  <a:gd name="T49" fmla="*/ 2 h 28"/>
                  <a:gd name="T50" fmla="*/ 4 w 11"/>
                  <a:gd name="T51" fmla="*/ 10 h 28"/>
                  <a:gd name="T52" fmla="*/ 4 w 11"/>
                  <a:gd name="T53" fmla="*/ 8 h 28"/>
                  <a:gd name="T54" fmla="*/ 1 w 11"/>
                  <a:gd name="T55" fmla="*/ 17 h 28"/>
                  <a:gd name="T56" fmla="*/ 3 w 11"/>
                  <a:gd name="T57" fmla="*/ 16 h 28"/>
                  <a:gd name="T58" fmla="*/ 6 w 11"/>
                  <a:gd name="T59" fmla="*/ 11 h 28"/>
                  <a:gd name="T60" fmla="*/ 3 w 11"/>
                  <a:gd name="T61" fmla="*/ 17 h 28"/>
                  <a:gd name="T62" fmla="*/ 6 w 11"/>
                  <a:gd name="T63" fmla="*/ 12 h 28"/>
                  <a:gd name="T64" fmla="*/ 4 w 11"/>
                  <a:gd name="T65" fmla="*/ 17 h 28"/>
                  <a:gd name="T66" fmla="*/ 6 w 11"/>
                  <a:gd name="T67" fmla="*/ 12 h 28"/>
                  <a:gd name="T68" fmla="*/ 3 w 11"/>
                  <a:gd name="T69" fmla="*/ 18 h 28"/>
                  <a:gd name="T70" fmla="*/ 5 w 11"/>
                  <a:gd name="T71" fmla="*/ 17 h 28"/>
                  <a:gd name="T72" fmla="*/ 7 w 11"/>
                  <a:gd name="T73" fmla="*/ 10 h 28"/>
                  <a:gd name="T74" fmla="*/ 6 w 11"/>
                  <a:gd name="T75" fmla="*/ 8 h 28"/>
                  <a:gd name="T76" fmla="*/ 5 w 11"/>
                  <a:gd name="T77" fmla="*/ 13 h 28"/>
                  <a:gd name="T78" fmla="*/ 4 w 11"/>
                  <a:gd name="T79" fmla="*/ 13 h 28"/>
                  <a:gd name="T80" fmla="*/ 3 w 11"/>
                  <a:gd name="T81" fmla="*/ 16 h 28"/>
                  <a:gd name="T82" fmla="*/ 5 w 11"/>
                  <a:gd name="T83" fmla="*/ 7 h 28"/>
                  <a:gd name="T84" fmla="*/ 4 w 11"/>
                  <a:gd name="T85" fmla="*/ 8 h 28"/>
                  <a:gd name="T86" fmla="*/ 4 w 11"/>
                  <a:gd name="T87" fmla="*/ 10 h 28"/>
                  <a:gd name="T88" fmla="*/ 4 w 11"/>
                  <a:gd name="T89" fmla="*/ 8 h 28"/>
                  <a:gd name="T90" fmla="*/ 2 w 11"/>
                  <a:gd name="T91" fmla="*/ 19 h 28"/>
                  <a:gd name="T92" fmla="*/ 1 w 11"/>
                  <a:gd name="T93" fmla="*/ 24 h 28"/>
                  <a:gd name="T94" fmla="*/ 3 w 11"/>
                  <a:gd name="T95" fmla="*/ 1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1" h="28">
                    <a:moveTo>
                      <a:pt x="3" y="18"/>
                    </a:moveTo>
                    <a:cubicBezTo>
                      <a:pt x="3" y="18"/>
                      <a:pt x="4" y="15"/>
                      <a:pt x="4" y="17"/>
                    </a:cubicBezTo>
                    <a:cubicBezTo>
                      <a:pt x="3" y="19"/>
                      <a:pt x="3" y="20"/>
                      <a:pt x="3" y="19"/>
                    </a:cubicBezTo>
                    <a:cubicBezTo>
                      <a:pt x="2" y="24"/>
                      <a:pt x="3" y="19"/>
                      <a:pt x="2" y="22"/>
                    </a:cubicBezTo>
                    <a:cubicBezTo>
                      <a:pt x="3" y="19"/>
                      <a:pt x="3" y="19"/>
                      <a:pt x="3" y="19"/>
                    </a:cubicBezTo>
                    <a:cubicBezTo>
                      <a:pt x="3" y="21"/>
                      <a:pt x="4" y="15"/>
                      <a:pt x="4" y="18"/>
                    </a:cubicBezTo>
                    <a:cubicBezTo>
                      <a:pt x="5" y="17"/>
                      <a:pt x="5" y="17"/>
                      <a:pt x="5" y="14"/>
                    </a:cubicBezTo>
                    <a:cubicBezTo>
                      <a:pt x="5" y="18"/>
                      <a:pt x="4" y="18"/>
                      <a:pt x="4" y="22"/>
                    </a:cubicBezTo>
                    <a:cubicBezTo>
                      <a:pt x="4" y="20"/>
                      <a:pt x="5" y="15"/>
                      <a:pt x="6" y="11"/>
                    </a:cubicBezTo>
                    <a:cubicBezTo>
                      <a:pt x="6" y="15"/>
                      <a:pt x="6" y="15"/>
                      <a:pt x="8" y="10"/>
                    </a:cubicBezTo>
                    <a:cubicBezTo>
                      <a:pt x="8" y="10"/>
                      <a:pt x="8" y="10"/>
                      <a:pt x="8" y="10"/>
                    </a:cubicBezTo>
                    <a:cubicBezTo>
                      <a:pt x="5" y="20"/>
                      <a:pt x="7" y="13"/>
                      <a:pt x="6" y="15"/>
                    </a:cubicBezTo>
                    <a:cubicBezTo>
                      <a:pt x="6" y="15"/>
                      <a:pt x="6" y="15"/>
                      <a:pt x="6" y="15"/>
                    </a:cubicBezTo>
                    <a:cubicBezTo>
                      <a:pt x="7" y="14"/>
                      <a:pt x="2" y="28"/>
                      <a:pt x="9" y="8"/>
                    </a:cubicBezTo>
                    <a:cubicBezTo>
                      <a:pt x="8" y="9"/>
                      <a:pt x="8" y="10"/>
                      <a:pt x="8" y="9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0" y="5"/>
                      <a:pt x="8" y="8"/>
                      <a:pt x="9" y="5"/>
                    </a:cubicBezTo>
                    <a:cubicBezTo>
                      <a:pt x="10" y="2"/>
                      <a:pt x="10" y="2"/>
                      <a:pt x="10" y="2"/>
                    </a:cubicBezTo>
                    <a:cubicBezTo>
                      <a:pt x="8" y="6"/>
                      <a:pt x="8" y="4"/>
                      <a:pt x="7" y="6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6" y="6"/>
                      <a:pt x="8" y="5"/>
                      <a:pt x="5" y="12"/>
                    </a:cubicBezTo>
                    <a:cubicBezTo>
                      <a:pt x="8" y="3"/>
                      <a:pt x="3" y="15"/>
                      <a:pt x="5" y="11"/>
                    </a:cubicBezTo>
                    <a:cubicBezTo>
                      <a:pt x="6" y="7"/>
                      <a:pt x="6" y="9"/>
                      <a:pt x="7" y="5"/>
                    </a:cubicBezTo>
                    <a:cubicBezTo>
                      <a:pt x="5" y="9"/>
                      <a:pt x="6" y="6"/>
                      <a:pt x="6" y="7"/>
                    </a:cubicBezTo>
                    <a:cubicBezTo>
                      <a:pt x="7" y="3"/>
                      <a:pt x="6" y="7"/>
                      <a:pt x="7" y="2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5" y="7"/>
                      <a:pt x="4" y="8"/>
                      <a:pt x="4" y="8"/>
                    </a:cubicBezTo>
                    <a:cubicBezTo>
                      <a:pt x="4" y="8"/>
                      <a:pt x="2" y="15"/>
                      <a:pt x="1" y="17"/>
                    </a:cubicBezTo>
                    <a:cubicBezTo>
                      <a:pt x="2" y="15"/>
                      <a:pt x="4" y="14"/>
                      <a:pt x="3" y="16"/>
                    </a:cubicBezTo>
                    <a:cubicBezTo>
                      <a:pt x="6" y="10"/>
                      <a:pt x="4" y="16"/>
                      <a:pt x="6" y="11"/>
                    </a:cubicBezTo>
                    <a:cubicBezTo>
                      <a:pt x="3" y="17"/>
                      <a:pt x="3" y="17"/>
                      <a:pt x="3" y="17"/>
                    </a:cubicBezTo>
                    <a:cubicBezTo>
                      <a:pt x="4" y="16"/>
                      <a:pt x="5" y="14"/>
                      <a:pt x="6" y="12"/>
                    </a:cubicBezTo>
                    <a:cubicBezTo>
                      <a:pt x="6" y="11"/>
                      <a:pt x="5" y="14"/>
                      <a:pt x="4" y="17"/>
                    </a:cubicBezTo>
                    <a:cubicBezTo>
                      <a:pt x="4" y="17"/>
                      <a:pt x="5" y="15"/>
                      <a:pt x="6" y="12"/>
                    </a:cubicBezTo>
                    <a:cubicBezTo>
                      <a:pt x="3" y="18"/>
                      <a:pt x="3" y="18"/>
                      <a:pt x="3" y="18"/>
                    </a:cubicBezTo>
                    <a:cubicBezTo>
                      <a:pt x="5" y="17"/>
                      <a:pt x="5" y="17"/>
                      <a:pt x="5" y="17"/>
                    </a:cubicBezTo>
                    <a:cubicBezTo>
                      <a:pt x="11" y="0"/>
                      <a:pt x="6" y="13"/>
                      <a:pt x="7" y="10"/>
                    </a:cubicBezTo>
                    <a:cubicBezTo>
                      <a:pt x="6" y="10"/>
                      <a:pt x="6" y="10"/>
                      <a:pt x="6" y="8"/>
                    </a:cubicBezTo>
                    <a:cubicBezTo>
                      <a:pt x="5" y="13"/>
                      <a:pt x="5" y="13"/>
                      <a:pt x="5" y="13"/>
                    </a:cubicBezTo>
                    <a:cubicBezTo>
                      <a:pt x="5" y="10"/>
                      <a:pt x="2" y="22"/>
                      <a:pt x="4" y="13"/>
                    </a:cubicBezTo>
                    <a:cubicBezTo>
                      <a:pt x="3" y="16"/>
                      <a:pt x="3" y="16"/>
                      <a:pt x="3" y="16"/>
                    </a:cubicBezTo>
                    <a:cubicBezTo>
                      <a:pt x="3" y="14"/>
                      <a:pt x="4" y="10"/>
                      <a:pt x="5" y="7"/>
                    </a:cubicBezTo>
                    <a:cubicBezTo>
                      <a:pt x="4" y="8"/>
                      <a:pt x="5" y="7"/>
                      <a:pt x="4" y="8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3" y="14"/>
                      <a:pt x="3" y="12"/>
                      <a:pt x="4" y="8"/>
                    </a:cubicBezTo>
                    <a:cubicBezTo>
                      <a:pt x="3" y="13"/>
                      <a:pt x="2" y="16"/>
                      <a:pt x="2" y="19"/>
                    </a:cubicBezTo>
                    <a:cubicBezTo>
                      <a:pt x="4" y="12"/>
                      <a:pt x="0" y="27"/>
                      <a:pt x="1" y="24"/>
                    </a:cubicBezTo>
                    <a:lnTo>
                      <a:pt x="3" y="18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24" name="Freeform 1928">
                <a:extLst>
                  <a:ext uri="{FF2B5EF4-FFF2-40B4-BE49-F238E27FC236}">
                    <a16:creationId xmlns:a16="http://schemas.microsoft.com/office/drawing/2014/main" xmlns="" id="{98411882-34A5-4F4E-BCC2-66F50B3831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08" y="3153"/>
                <a:ext cx="0" cy="1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25" name="Freeform 1929">
                <a:extLst>
                  <a:ext uri="{FF2B5EF4-FFF2-40B4-BE49-F238E27FC236}">
                    <a16:creationId xmlns:a16="http://schemas.microsoft.com/office/drawing/2014/main" xmlns="" id="{4B0A3EEE-AB9D-FF4F-BF30-9E1BDF4171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06" y="3155"/>
                <a:ext cx="1" cy="1"/>
              </a:xfrm>
              <a:custGeom>
                <a:avLst/>
                <a:gdLst>
                  <a:gd name="T0" fmla="*/ 1 w 1"/>
                  <a:gd name="T1" fmla="*/ 0 h 1"/>
                  <a:gd name="T2" fmla="*/ 1 w 1"/>
                  <a:gd name="T3" fmla="*/ 0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26" name="Rectangle 1930">
                <a:extLst>
                  <a:ext uri="{FF2B5EF4-FFF2-40B4-BE49-F238E27FC236}">
                    <a16:creationId xmlns:a16="http://schemas.microsoft.com/office/drawing/2014/main" xmlns="" id="{44625D38-F60B-EF4F-9ED5-542F8040E4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07" y="3155"/>
                <a:ext cx="1" cy="1"/>
              </a:xfrm>
              <a:prstGeom prst="rect">
                <a:avLst/>
              </a:pr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27" name="Freeform 1931">
                <a:extLst>
                  <a:ext uri="{FF2B5EF4-FFF2-40B4-BE49-F238E27FC236}">
                    <a16:creationId xmlns:a16="http://schemas.microsoft.com/office/drawing/2014/main" xmlns="" id="{CE4217ED-93E9-F649-B5B8-AFDF3F7460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05" y="3163"/>
                <a:ext cx="1" cy="2"/>
              </a:xfrm>
              <a:custGeom>
                <a:avLst/>
                <a:gdLst>
                  <a:gd name="T0" fmla="*/ 0 w 1"/>
                  <a:gd name="T1" fmla="*/ 2 h 2"/>
                  <a:gd name="T2" fmla="*/ 0 w 1"/>
                  <a:gd name="T3" fmla="*/ 2 h 2"/>
                  <a:gd name="T4" fmla="*/ 1 w 1"/>
                  <a:gd name="T5" fmla="*/ 0 h 2"/>
                  <a:gd name="T6" fmla="*/ 0 w 1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lnTo>
                      <a:pt x="0" y="2"/>
                    </a:lnTo>
                    <a:lnTo>
                      <a:pt x="1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28" name="Freeform 1932">
                <a:extLst>
                  <a:ext uri="{FF2B5EF4-FFF2-40B4-BE49-F238E27FC236}">
                    <a16:creationId xmlns:a16="http://schemas.microsoft.com/office/drawing/2014/main" xmlns="" id="{6EC4A90B-EF1D-CD4F-9DB2-4706BAD396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07" y="3150"/>
                <a:ext cx="1" cy="2"/>
              </a:xfrm>
              <a:custGeom>
                <a:avLst/>
                <a:gdLst>
                  <a:gd name="T0" fmla="*/ 1 w 1"/>
                  <a:gd name="T1" fmla="*/ 0 h 2"/>
                  <a:gd name="T2" fmla="*/ 0 w 1"/>
                  <a:gd name="T3" fmla="*/ 2 h 2"/>
                  <a:gd name="T4" fmla="*/ 1 w 1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lnTo>
                      <a:pt x="0" y="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29" name="Freeform 1933">
                <a:extLst>
                  <a:ext uri="{FF2B5EF4-FFF2-40B4-BE49-F238E27FC236}">
                    <a16:creationId xmlns:a16="http://schemas.microsoft.com/office/drawing/2014/main" xmlns="" id="{8029849B-AC1C-2F40-8207-3E8A725776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05" y="314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30" name="Freeform 1934">
                <a:extLst>
                  <a:ext uri="{FF2B5EF4-FFF2-40B4-BE49-F238E27FC236}">
                    <a16:creationId xmlns:a16="http://schemas.microsoft.com/office/drawing/2014/main" xmlns="" id="{883DCC24-2568-C640-BF33-5DCD17DBBB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93" y="3143"/>
                <a:ext cx="16" cy="28"/>
              </a:xfrm>
              <a:custGeom>
                <a:avLst/>
                <a:gdLst>
                  <a:gd name="T0" fmla="*/ 2 w 18"/>
                  <a:gd name="T1" fmla="*/ 14 h 31"/>
                  <a:gd name="T2" fmla="*/ 0 w 18"/>
                  <a:gd name="T3" fmla="*/ 21 h 31"/>
                  <a:gd name="T4" fmla="*/ 0 w 18"/>
                  <a:gd name="T5" fmla="*/ 24 h 31"/>
                  <a:gd name="T6" fmla="*/ 1 w 18"/>
                  <a:gd name="T7" fmla="*/ 20 h 31"/>
                  <a:gd name="T8" fmla="*/ 3 w 18"/>
                  <a:gd name="T9" fmla="*/ 20 h 31"/>
                  <a:gd name="T10" fmla="*/ 4 w 18"/>
                  <a:gd name="T11" fmla="*/ 22 h 31"/>
                  <a:gd name="T12" fmla="*/ 6 w 18"/>
                  <a:gd name="T13" fmla="*/ 17 h 31"/>
                  <a:gd name="T14" fmla="*/ 6 w 18"/>
                  <a:gd name="T15" fmla="*/ 19 h 31"/>
                  <a:gd name="T16" fmla="*/ 6 w 18"/>
                  <a:gd name="T17" fmla="*/ 20 h 31"/>
                  <a:gd name="T18" fmla="*/ 9 w 18"/>
                  <a:gd name="T19" fmla="*/ 10 h 31"/>
                  <a:gd name="T20" fmla="*/ 10 w 18"/>
                  <a:gd name="T21" fmla="*/ 11 h 31"/>
                  <a:gd name="T22" fmla="*/ 9 w 18"/>
                  <a:gd name="T23" fmla="*/ 15 h 31"/>
                  <a:gd name="T24" fmla="*/ 10 w 18"/>
                  <a:gd name="T25" fmla="*/ 15 h 31"/>
                  <a:gd name="T26" fmla="*/ 10 w 18"/>
                  <a:gd name="T27" fmla="*/ 17 h 31"/>
                  <a:gd name="T28" fmla="*/ 12 w 18"/>
                  <a:gd name="T29" fmla="*/ 15 h 31"/>
                  <a:gd name="T30" fmla="*/ 13 w 18"/>
                  <a:gd name="T31" fmla="*/ 11 h 31"/>
                  <a:gd name="T32" fmla="*/ 12 w 18"/>
                  <a:gd name="T33" fmla="*/ 16 h 31"/>
                  <a:gd name="T34" fmla="*/ 13 w 18"/>
                  <a:gd name="T35" fmla="*/ 15 h 31"/>
                  <a:gd name="T36" fmla="*/ 15 w 18"/>
                  <a:gd name="T37" fmla="*/ 16 h 31"/>
                  <a:gd name="T38" fmla="*/ 14 w 18"/>
                  <a:gd name="T39" fmla="*/ 15 h 31"/>
                  <a:gd name="T40" fmla="*/ 13 w 18"/>
                  <a:gd name="T41" fmla="*/ 17 h 31"/>
                  <a:gd name="T42" fmla="*/ 16 w 18"/>
                  <a:gd name="T43" fmla="*/ 6 h 31"/>
                  <a:gd name="T44" fmla="*/ 17 w 18"/>
                  <a:gd name="T45" fmla="*/ 5 h 31"/>
                  <a:gd name="T46" fmla="*/ 15 w 18"/>
                  <a:gd name="T47" fmla="*/ 6 h 31"/>
                  <a:gd name="T48" fmla="*/ 15 w 18"/>
                  <a:gd name="T49" fmla="*/ 4 h 31"/>
                  <a:gd name="T50" fmla="*/ 14 w 18"/>
                  <a:gd name="T51" fmla="*/ 3 h 31"/>
                  <a:gd name="T52" fmla="*/ 13 w 18"/>
                  <a:gd name="T53" fmla="*/ 6 h 31"/>
                  <a:gd name="T54" fmla="*/ 13 w 18"/>
                  <a:gd name="T55" fmla="*/ 5 h 31"/>
                  <a:gd name="T56" fmla="*/ 13 w 18"/>
                  <a:gd name="T57" fmla="*/ 5 h 31"/>
                  <a:gd name="T58" fmla="*/ 12 w 18"/>
                  <a:gd name="T59" fmla="*/ 6 h 31"/>
                  <a:gd name="T60" fmla="*/ 11 w 18"/>
                  <a:gd name="T61" fmla="*/ 8 h 31"/>
                  <a:gd name="T62" fmla="*/ 12 w 18"/>
                  <a:gd name="T63" fmla="*/ 3 h 31"/>
                  <a:gd name="T64" fmla="*/ 11 w 18"/>
                  <a:gd name="T65" fmla="*/ 3 h 31"/>
                  <a:gd name="T66" fmla="*/ 9 w 18"/>
                  <a:gd name="T67" fmla="*/ 8 h 31"/>
                  <a:gd name="T68" fmla="*/ 8 w 18"/>
                  <a:gd name="T69" fmla="*/ 10 h 31"/>
                  <a:gd name="T70" fmla="*/ 6 w 18"/>
                  <a:gd name="T71" fmla="*/ 12 h 31"/>
                  <a:gd name="T72" fmla="*/ 6 w 18"/>
                  <a:gd name="T73" fmla="*/ 11 h 31"/>
                  <a:gd name="T74" fmla="*/ 4 w 18"/>
                  <a:gd name="T75" fmla="*/ 12 h 31"/>
                  <a:gd name="T76" fmla="*/ 4 w 18"/>
                  <a:gd name="T77" fmla="*/ 18 h 31"/>
                  <a:gd name="T78" fmla="*/ 5 w 18"/>
                  <a:gd name="T79" fmla="*/ 9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8" h="31">
                    <a:moveTo>
                      <a:pt x="4" y="8"/>
                    </a:moveTo>
                    <a:cubicBezTo>
                      <a:pt x="3" y="9"/>
                      <a:pt x="2" y="11"/>
                      <a:pt x="2" y="14"/>
                    </a:cubicBezTo>
                    <a:cubicBezTo>
                      <a:pt x="2" y="12"/>
                      <a:pt x="2" y="12"/>
                      <a:pt x="2" y="12"/>
                    </a:cubicBezTo>
                    <a:cubicBezTo>
                      <a:pt x="2" y="13"/>
                      <a:pt x="1" y="17"/>
                      <a:pt x="0" y="21"/>
                    </a:cubicBezTo>
                    <a:cubicBezTo>
                      <a:pt x="1" y="19"/>
                      <a:pt x="1" y="19"/>
                      <a:pt x="1" y="19"/>
                    </a:cubicBezTo>
                    <a:cubicBezTo>
                      <a:pt x="2" y="15"/>
                      <a:pt x="0" y="23"/>
                      <a:pt x="0" y="24"/>
                    </a:cubicBezTo>
                    <a:cubicBezTo>
                      <a:pt x="0" y="23"/>
                      <a:pt x="2" y="14"/>
                      <a:pt x="2" y="17"/>
                    </a:cubicBezTo>
                    <a:cubicBezTo>
                      <a:pt x="2" y="16"/>
                      <a:pt x="2" y="19"/>
                      <a:pt x="1" y="20"/>
                    </a:cubicBezTo>
                    <a:cubicBezTo>
                      <a:pt x="2" y="21"/>
                      <a:pt x="3" y="14"/>
                      <a:pt x="3" y="14"/>
                    </a:cubicBezTo>
                    <a:cubicBezTo>
                      <a:pt x="0" y="31"/>
                      <a:pt x="5" y="9"/>
                      <a:pt x="3" y="20"/>
                    </a:cubicBezTo>
                    <a:cubicBezTo>
                      <a:pt x="3" y="19"/>
                      <a:pt x="3" y="20"/>
                      <a:pt x="4" y="17"/>
                    </a:cubicBezTo>
                    <a:cubicBezTo>
                      <a:pt x="3" y="21"/>
                      <a:pt x="5" y="17"/>
                      <a:pt x="4" y="22"/>
                    </a:cubicBezTo>
                    <a:cubicBezTo>
                      <a:pt x="6" y="12"/>
                      <a:pt x="3" y="27"/>
                      <a:pt x="6" y="14"/>
                    </a:cubicBezTo>
                    <a:cubicBezTo>
                      <a:pt x="6" y="18"/>
                      <a:pt x="6" y="13"/>
                      <a:pt x="6" y="17"/>
                    </a:cubicBezTo>
                    <a:cubicBezTo>
                      <a:pt x="6" y="18"/>
                      <a:pt x="6" y="18"/>
                      <a:pt x="6" y="18"/>
                    </a:cubicBezTo>
                    <a:cubicBezTo>
                      <a:pt x="5" y="21"/>
                      <a:pt x="7" y="13"/>
                      <a:pt x="6" y="19"/>
                    </a:cubicBezTo>
                    <a:cubicBezTo>
                      <a:pt x="6" y="20"/>
                      <a:pt x="7" y="15"/>
                      <a:pt x="8" y="12"/>
                    </a:cubicBezTo>
                    <a:cubicBezTo>
                      <a:pt x="8" y="13"/>
                      <a:pt x="7" y="15"/>
                      <a:pt x="6" y="20"/>
                    </a:cubicBezTo>
                    <a:cubicBezTo>
                      <a:pt x="8" y="14"/>
                      <a:pt x="7" y="17"/>
                      <a:pt x="8" y="14"/>
                    </a:cubicBezTo>
                    <a:cubicBezTo>
                      <a:pt x="8" y="14"/>
                      <a:pt x="8" y="13"/>
                      <a:pt x="9" y="10"/>
                    </a:cubicBezTo>
                    <a:cubicBezTo>
                      <a:pt x="9" y="12"/>
                      <a:pt x="10" y="7"/>
                      <a:pt x="11" y="5"/>
                    </a:cubicBezTo>
                    <a:cubicBezTo>
                      <a:pt x="10" y="12"/>
                      <a:pt x="10" y="5"/>
                      <a:pt x="10" y="11"/>
                    </a:cubicBezTo>
                    <a:cubicBezTo>
                      <a:pt x="9" y="14"/>
                      <a:pt x="8" y="13"/>
                      <a:pt x="7" y="18"/>
                    </a:cubicBezTo>
                    <a:cubicBezTo>
                      <a:pt x="7" y="18"/>
                      <a:pt x="8" y="17"/>
                      <a:pt x="9" y="15"/>
                    </a:cubicBezTo>
                    <a:cubicBezTo>
                      <a:pt x="9" y="16"/>
                      <a:pt x="8" y="18"/>
                      <a:pt x="8" y="18"/>
                    </a:cubicBezTo>
                    <a:cubicBezTo>
                      <a:pt x="8" y="21"/>
                      <a:pt x="10" y="12"/>
                      <a:pt x="10" y="15"/>
                    </a:cubicBezTo>
                    <a:cubicBezTo>
                      <a:pt x="9" y="18"/>
                      <a:pt x="9" y="18"/>
                      <a:pt x="9" y="18"/>
                    </a:cubicBezTo>
                    <a:cubicBezTo>
                      <a:pt x="10" y="14"/>
                      <a:pt x="9" y="19"/>
                      <a:pt x="10" y="17"/>
                    </a:cubicBezTo>
                    <a:cubicBezTo>
                      <a:pt x="11" y="15"/>
                      <a:pt x="11" y="14"/>
                      <a:pt x="11" y="13"/>
                    </a:cubicBezTo>
                    <a:cubicBezTo>
                      <a:pt x="9" y="21"/>
                      <a:pt x="13" y="9"/>
                      <a:pt x="12" y="15"/>
                    </a:cubicBezTo>
                    <a:cubicBezTo>
                      <a:pt x="13" y="9"/>
                      <a:pt x="14" y="6"/>
                      <a:pt x="15" y="6"/>
                    </a:cubicBezTo>
                    <a:cubicBezTo>
                      <a:pt x="13" y="11"/>
                      <a:pt x="13" y="11"/>
                      <a:pt x="13" y="11"/>
                    </a:cubicBezTo>
                    <a:cubicBezTo>
                      <a:pt x="14" y="8"/>
                      <a:pt x="11" y="17"/>
                      <a:pt x="11" y="19"/>
                    </a:cubicBezTo>
                    <a:cubicBezTo>
                      <a:pt x="12" y="17"/>
                      <a:pt x="11" y="20"/>
                      <a:pt x="12" y="16"/>
                    </a:cubicBezTo>
                    <a:cubicBezTo>
                      <a:pt x="11" y="20"/>
                      <a:pt x="11" y="20"/>
                      <a:pt x="11" y="20"/>
                    </a:cubicBezTo>
                    <a:cubicBezTo>
                      <a:pt x="11" y="21"/>
                      <a:pt x="14" y="10"/>
                      <a:pt x="13" y="15"/>
                    </a:cubicBezTo>
                    <a:cubicBezTo>
                      <a:pt x="12" y="18"/>
                      <a:pt x="12" y="18"/>
                      <a:pt x="12" y="18"/>
                    </a:cubicBezTo>
                    <a:cubicBezTo>
                      <a:pt x="13" y="17"/>
                      <a:pt x="12" y="23"/>
                      <a:pt x="15" y="16"/>
                    </a:cubicBezTo>
                    <a:cubicBezTo>
                      <a:pt x="16" y="14"/>
                      <a:pt x="17" y="8"/>
                      <a:pt x="18" y="6"/>
                    </a:cubicBezTo>
                    <a:cubicBezTo>
                      <a:pt x="17" y="8"/>
                      <a:pt x="15" y="12"/>
                      <a:pt x="14" y="15"/>
                    </a:cubicBezTo>
                    <a:cubicBezTo>
                      <a:pt x="16" y="10"/>
                      <a:pt x="16" y="10"/>
                      <a:pt x="16" y="10"/>
                    </a:cubicBezTo>
                    <a:cubicBezTo>
                      <a:pt x="15" y="13"/>
                      <a:pt x="14" y="15"/>
                      <a:pt x="13" y="17"/>
                    </a:cubicBezTo>
                    <a:cubicBezTo>
                      <a:pt x="12" y="20"/>
                      <a:pt x="14" y="13"/>
                      <a:pt x="13" y="16"/>
                    </a:cubicBezTo>
                    <a:cubicBezTo>
                      <a:pt x="15" y="11"/>
                      <a:pt x="15" y="10"/>
                      <a:pt x="16" y="6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6" y="7"/>
                      <a:pt x="16" y="7"/>
                      <a:pt x="17" y="5"/>
                    </a:cubicBezTo>
                    <a:cubicBezTo>
                      <a:pt x="14" y="11"/>
                      <a:pt x="17" y="2"/>
                      <a:pt x="15" y="5"/>
                    </a:cubicBezTo>
                    <a:cubicBezTo>
                      <a:pt x="15" y="6"/>
                      <a:pt x="15" y="6"/>
                      <a:pt x="15" y="6"/>
                    </a:cubicBezTo>
                    <a:cubicBezTo>
                      <a:pt x="15" y="9"/>
                      <a:pt x="15" y="8"/>
                      <a:pt x="14" y="9"/>
                    </a:cubicBezTo>
                    <a:cubicBezTo>
                      <a:pt x="15" y="5"/>
                      <a:pt x="15" y="6"/>
                      <a:pt x="15" y="4"/>
                    </a:cubicBezTo>
                    <a:cubicBezTo>
                      <a:pt x="14" y="6"/>
                      <a:pt x="13" y="11"/>
                      <a:pt x="13" y="11"/>
                    </a:cubicBezTo>
                    <a:cubicBezTo>
                      <a:pt x="14" y="6"/>
                      <a:pt x="13" y="8"/>
                      <a:pt x="14" y="3"/>
                    </a:cubicBezTo>
                    <a:cubicBezTo>
                      <a:pt x="13" y="9"/>
                      <a:pt x="13" y="5"/>
                      <a:pt x="12" y="8"/>
                    </a:cubicBezTo>
                    <a:cubicBezTo>
                      <a:pt x="12" y="9"/>
                      <a:pt x="12" y="9"/>
                      <a:pt x="13" y="6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3" y="3"/>
                      <a:pt x="12" y="7"/>
                      <a:pt x="13" y="5"/>
                    </a:cubicBezTo>
                    <a:cubicBezTo>
                      <a:pt x="13" y="3"/>
                      <a:pt x="13" y="3"/>
                      <a:pt x="13" y="3"/>
                    </a:cubicBezTo>
                    <a:cubicBezTo>
                      <a:pt x="13" y="2"/>
                      <a:pt x="11" y="11"/>
                      <a:pt x="12" y="6"/>
                    </a:cubicBezTo>
                    <a:cubicBezTo>
                      <a:pt x="11" y="8"/>
                      <a:pt x="11" y="9"/>
                      <a:pt x="9" y="14"/>
                    </a:cubicBezTo>
                    <a:cubicBezTo>
                      <a:pt x="10" y="12"/>
                      <a:pt x="11" y="8"/>
                      <a:pt x="11" y="8"/>
                    </a:cubicBezTo>
                    <a:cubicBezTo>
                      <a:pt x="9" y="13"/>
                      <a:pt x="11" y="7"/>
                      <a:pt x="10" y="10"/>
                    </a:cubicBezTo>
                    <a:cubicBezTo>
                      <a:pt x="11" y="5"/>
                      <a:pt x="10" y="8"/>
                      <a:pt x="12" y="3"/>
                    </a:cubicBezTo>
                    <a:cubicBezTo>
                      <a:pt x="12" y="1"/>
                      <a:pt x="10" y="8"/>
                      <a:pt x="10" y="7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0" y="5"/>
                      <a:pt x="9" y="9"/>
                      <a:pt x="10" y="5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6"/>
                      <a:pt x="9" y="7"/>
                      <a:pt x="10" y="4"/>
                    </a:cubicBezTo>
                    <a:cubicBezTo>
                      <a:pt x="8" y="10"/>
                      <a:pt x="8" y="10"/>
                      <a:pt x="8" y="10"/>
                    </a:cubicBezTo>
                    <a:cubicBezTo>
                      <a:pt x="9" y="3"/>
                      <a:pt x="7" y="9"/>
                      <a:pt x="6" y="15"/>
                    </a:cubicBezTo>
                    <a:cubicBezTo>
                      <a:pt x="6" y="15"/>
                      <a:pt x="6" y="13"/>
                      <a:pt x="6" y="12"/>
                    </a:cubicBezTo>
                    <a:cubicBezTo>
                      <a:pt x="7" y="10"/>
                      <a:pt x="7" y="10"/>
                      <a:pt x="7" y="10"/>
                    </a:cubicBezTo>
                    <a:cubicBezTo>
                      <a:pt x="7" y="9"/>
                      <a:pt x="7" y="6"/>
                      <a:pt x="6" y="11"/>
                    </a:cubicBezTo>
                    <a:cubicBezTo>
                      <a:pt x="5" y="13"/>
                      <a:pt x="7" y="7"/>
                      <a:pt x="7" y="6"/>
                    </a:cubicBezTo>
                    <a:cubicBezTo>
                      <a:pt x="5" y="14"/>
                      <a:pt x="7" y="0"/>
                      <a:pt x="4" y="12"/>
                    </a:cubicBezTo>
                    <a:cubicBezTo>
                      <a:pt x="4" y="12"/>
                      <a:pt x="4" y="15"/>
                      <a:pt x="4" y="14"/>
                    </a:cubicBezTo>
                    <a:cubicBezTo>
                      <a:pt x="4" y="16"/>
                      <a:pt x="4" y="18"/>
                      <a:pt x="4" y="18"/>
                    </a:cubicBezTo>
                    <a:cubicBezTo>
                      <a:pt x="3" y="19"/>
                      <a:pt x="4" y="14"/>
                      <a:pt x="3" y="16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6" y="1"/>
                      <a:pt x="2" y="19"/>
                      <a:pt x="4" y="8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31" name="Freeform 1935">
                <a:extLst>
                  <a:ext uri="{FF2B5EF4-FFF2-40B4-BE49-F238E27FC236}">
                    <a16:creationId xmlns:a16="http://schemas.microsoft.com/office/drawing/2014/main" xmlns="" id="{D5BB4B78-D07C-A647-8ECF-08987BE706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99" y="3148"/>
                <a:ext cx="1" cy="3"/>
              </a:xfrm>
              <a:custGeom>
                <a:avLst/>
                <a:gdLst>
                  <a:gd name="T0" fmla="*/ 0 w 1"/>
                  <a:gd name="T1" fmla="*/ 4 h 4"/>
                  <a:gd name="T2" fmla="*/ 1 w 1"/>
                  <a:gd name="T3" fmla="*/ 0 h 4"/>
                  <a:gd name="T4" fmla="*/ 0 w 1"/>
                  <a:gd name="T5" fmla="*/ 3 h 4"/>
                  <a:gd name="T6" fmla="*/ 0 w 1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4">
                    <a:moveTo>
                      <a:pt x="0" y="4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0" y="3"/>
                      <a:pt x="0" y="4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32" name="Freeform 1936">
                <a:extLst>
                  <a:ext uri="{FF2B5EF4-FFF2-40B4-BE49-F238E27FC236}">
                    <a16:creationId xmlns:a16="http://schemas.microsoft.com/office/drawing/2014/main" xmlns="" id="{E78E58E8-3908-1F44-91E4-97606FC76E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99" y="3150"/>
                <a:ext cx="0" cy="2"/>
              </a:xfrm>
              <a:custGeom>
                <a:avLst/>
                <a:gdLst>
                  <a:gd name="T0" fmla="*/ 0 h 2"/>
                  <a:gd name="T1" fmla="*/ 2 h 2"/>
                  <a:gd name="T2" fmla="*/ 1 h 2"/>
                  <a:gd name="T3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2"/>
                      <a:pt x="0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33" name="Freeform 1937">
                <a:extLst>
                  <a:ext uri="{FF2B5EF4-FFF2-40B4-BE49-F238E27FC236}">
                    <a16:creationId xmlns:a16="http://schemas.microsoft.com/office/drawing/2014/main" xmlns="" id="{A6397F3F-0310-194B-93EE-814BF3EB79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95" y="3150"/>
                <a:ext cx="0" cy="2"/>
              </a:xfrm>
              <a:custGeom>
                <a:avLst/>
                <a:gdLst>
                  <a:gd name="T0" fmla="*/ 1 h 2"/>
                  <a:gd name="T1" fmla="*/ 1 h 2"/>
                  <a:gd name="T2" fmla="*/ 1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1"/>
                    </a:moveTo>
                    <a:cubicBezTo>
                      <a:pt x="0" y="1"/>
                      <a:pt x="0" y="0"/>
                      <a:pt x="0" y="1"/>
                    </a:cubicBezTo>
                    <a:cubicBezTo>
                      <a:pt x="0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34" name="Rectangle 1938">
                <a:extLst>
                  <a:ext uri="{FF2B5EF4-FFF2-40B4-BE49-F238E27FC236}">
                    <a16:creationId xmlns:a16="http://schemas.microsoft.com/office/drawing/2014/main" xmlns="" id="{79F5B42F-CB8C-9B47-9202-9475D8916FB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95" y="3153"/>
                <a:ext cx="1" cy="1"/>
              </a:xfrm>
              <a:prstGeom prst="rect">
                <a:avLst/>
              </a:pr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35" name="Freeform 1939">
                <a:extLst>
                  <a:ext uri="{FF2B5EF4-FFF2-40B4-BE49-F238E27FC236}">
                    <a16:creationId xmlns:a16="http://schemas.microsoft.com/office/drawing/2014/main" xmlns="" id="{D6C722B1-A335-3F41-919A-98637B4DD6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87" y="3149"/>
                <a:ext cx="8" cy="22"/>
              </a:xfrm>
              <a:custGeom>
                <a:avLst/>
                <a:gdLst>
                  <a:gd name="T0" fmla="*/ 2 w 9"/>
                  <a:gd name="T1" fmla="*/ 11 h 25"/>
                  <a:gd name="T2" fmla="*/ 1 w 9"/>
                  <a:gd name="T3" fmla="*/ 15 h 25"/>
                  <a:gd name="T4" fmla="*/ 1 w 9"/>
                  <a:gd name="T5" fmla="*/ 12 h 25"/>
                  <a:gd name="T6" fmla="*/ 0 w 9"/>
                  <a:gd name="T7" fmla="*/ 20 h 25"/>
                  <a:gd name="T8" fmla="*/ 3 w 9"/>
                  <a:gd name="T9" fmla="*/ 15 h 25"/>
                  <a:gd name="T10" fmla="*/ 3 w 9"/>
                  <a:gd name="T11" fmla="*/ 18 h 25"/>
                  <a:gd name="T12" fmla="*/ 5 w 9"/>
                  <a:gd name="T13" fmla="*/ 13 h 25"/>
                  <a:gd name="T14" fmla="*/ 4 w 9"/>
                  <a:gd name="T15" fmla="*/ 19 h 25"/>
                  <a:gd name="T16" fmla="*/ 5 w 9"/>
                  <a:gd name="T17" fmla="*/ 17 h 25"/>
                  <a:gd name="T18" fmla="*/ 5 w 9"/>
                  <a:gd name="T19" fmla="*/ 14 h 25"/>
                  <a:gd name="T20" fmla="*/ 5 w 9"/>
                  <a:gd name="T21" fmla="*/ 15 h 25"/>
                  <a:gd name="T22" fmla="*/ 5 w 9"/>
                  <a:gd name="T23" fmla="*/ 14 h 25"/>
                  <a:gd name="T24" fmla="*/ 6 w 9"/>
                  <a:gd name="T25" fmla="*/ 14 h 25"/>
                  <a:gd name="T26" fmla="*/ 6 w 9"/>
                  <a:gd name="T27" fmla="*/ 15 h 25"/>
                  <a:gd name="T28" fmla="*/ 6 w 9"/>
                  <a:gd name="T29" fmla="*/ 13 h 25"/>
                  <a:gd name="T30" fmla="*/ 6 w 9"/>
                  <a:gd name="T31" fmla="*/ 17 h 25"/>
                  <a:gd name="T32" fmla="*/ 8 w 9"/>
                  <a:gd name="T33" fmla="*/ 11 h 25"/>
                  <a:gd name="T34" fmla="*/ 8 w 9"/>
                  <a:gd name="T35" fmla="*/ 7 h 25"/>
                  <a:gd name="T36" fmla="*/ 7 w 9"/>
                  <a:gd name="T37" fmla="*/ 11 h 25"/>
                  <a:gd name="T38" fmla="*/ 7 w 9"/>
                  <a:gd name="T39" fmla="*/ 11 h 25"/>
                  <a:gd name="T40" fmla="*/ 6 w 9"/>
                  <a:gd name="T41" fmla="*/ 12 h 25"/>
                  <a:gd name="T42" fmla="*/ 8 w 9"/>
                  <a:gd name="T43" fmla="*/ 7 h 25"/>
                  <a:gd name="T44" fmla="*/ 7 w 9"/>
                  <a:gd name="T45" fmla="*/ 3 h 25"/>
                  <a:gd name="T46" fmla="*/ 7 w 9"/>
                  <a:gd name="T47" fmla="*/ 3 h 25"/>
                  <a:gd name="T48" fmla="*/ 7 w 9"/>
                  <a:gd name="T49" fmla="*/ 4 h 25"/>
                  <a:gd name="T50" fmla="*/ 7 w 9"/>
                  <a:gd name="T51" fmla="*/ 7 h 25"/>
                  <a:gd name="T52" fmla="*/ 5 w 9"/>
                  <a:gd name="T53" fmla="*/ 14 h 25"/>
                  <a:gd name="T54" fmla="*/ 5 w 9"/>
                  <a:gd name="T55" fmla="*/ 14 h 25"/>
                  <a:gd name="T56" fmla="*/ 6 w 9"/>
                  <a:gd name="T57" fmla="*/ 8 h 25"/>
                  <a:gd name="T58" fmla="*/ 6 w 9"/>
                  <a:gd name="T59" fmla="*/ 11 h 25"/>
                  <a:gd name="T60" fmla="*/ 6 w 9"/>
                  <a:gd name="T61" fmla="*/ 5 h 25"/>
                  <a:gd name="T62" fmla="*/ 5 w 9"/>
                  <a:gd name="T63" fmla="*/ 11 h 25"/>
                  <a:gd name="T64" fmla="*/ 4 w 9"/>
                  <a:gd name="T65" fmla="*/ 11 h 25"/>
                  <a:gd name="T66" fmla="*/ 5 w 9"/>
                  <a:gd name="T67" fmla="*/ 7 h 25"/>
                  <a:gd name="T68" fmla="*/ 4 w 9"/>
                  <a:gd name="T69" fmla="*/ 11 h 25"/>
                  <a:gd name="T70" fmla="*/ 3 w 9"/>
                  <a:gd name="T71" fmla="*/ 9 h 25"/>
                  <a:gd name="T72" fmla="*/ 3 w 9"/>
                  <a:gd name="T73" fmla="*/ 12 h 25"/>
                  <a:gd name="T74" fmla="*/ 2 w 9"/>
                  <a:gd name="T75" fmla="*/ 11 h 25"/>
                  <a:gd name="T76" fmla="*/ 2 w 9"/>
                  <a:gd name="T77" fmla="*/ 11 h 25"/>
                  <a:gd name="T78" fmla="*/ 1 w 9"/>
                  <a:gd name="T79" fmla="*/ 17 h 25"/>
                  <a:gd name="T80" fmla="*/ 2 w 9"/>
                  <a:gd name="T81" fmla="*/ 11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9" h="25">
                    <a:moveTo>
                      <a:pt x="2" y="11"/>
                    </a:moveTo>
                    <a:cubicBezTo>
                      <a:pt x="1" y="15"/>
                      <a:pt x="1" y="15"/>
                      <a:pt x="1" y="15"/>
                    </a:cubicBezTo>
                    <a:cubicBezTo>
                      <a:pt x="1" y="13"/>
                      <a:pt x="0" y="16"/>
                      <a:pt x="1" y="12"/>
                    </a:cubicBezTo>
                    <a:cubicBezTo>
                      <a:pt x="0" y="17"/>
                      <a:pt x="1" y="12"/>
                      <a:pt x="0" y="20"/>
                    </a:cubicBezTo>
                    <a:cubicBezTo>
                      <a:pt x="1" y="17"/>
                      <a:pt x="1" y="22"/>
                      <a:pt x="3" y="15"/>
                    </a:cubicBezTo>
                    <a:cubicBezTo>
                      <a:pt x="3" y="18"/>
                      <a:pt x="3" y="18"/>
                      <a:pt x="3" y="18"/>
                    </a:cubicBezTo>
                    <a:cubicBezTo>
                      <a:pt x="4" y="12"/>
                      <a:pt x="2" y="25"/>
                      <a:pt x="5" y="13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4" y="21"/>
                      <a:pt x="6" y="10"/>
                      <a:pt x="5" y="17"/>
                    </a:cubicBezTo>
                    <a:cubicBezTo>
                      <a:pt x="5" y="14"/>
                      <a:pt x="5" y="14"/>
                      <a:pt x="5" y="14"/>
                    </a:cubicBezTo>
                    <a:cubicBezTo>
                      <a:pt x="5" y="15"/>
                      <a:pt x="5" y="15"/>
                      <a:pt x="5" y="15"/>
                    </a:cubicBezTo>
                    <a:cubicBezTo>
                      <a:pt x="5" y="14"/>
                      <a:pt x="5" y="14"/>
                      <a:pt x="5" y="14"/>
                    </a:cubicBezTo>
                    <a:cubicBezTo>
                      <a:pt x="6" y="12"/>
                      <a:pt x="6" y="12"/>
                      <a:pt x="6" y="14"/>
                    </a:cubicBezTo>
                    <a:cubicBezTo>
                      <a:pt x="6" y="16"/>
                      <a:pt x="6" y="15"/>
                      <a:pt x="6" y="15"/>
                    </a:cubicBezTo>
                    <a:cubicBezTo>
                      <a:pt x="5" y="17"/>
                      <a:pt x="6" y="13"/>
                      <a:pt x="6" y="13"/>
                    </a:cubicBezTo>
                    <a:cubicBezTo>
                      <a:pt x="6" y="15"/>
                      <a:pt x="6" y="16"/>
                      <a:pt x="6" y="17"/>
                    </a:cubicBezTo>
                    <a:cubicBezTo>
                      <a:pt x="7" y="14"/>
                      <a:pt x="6" y="21"/>
                      <a:pt x="8" y="11"/>
                    </a:cubicBezTo>
                    <a:cubicBezTo>
                      <a:pt x="8" y="10"/>
                      <a:pt x="8" y="8"/>
                      <a:pt x="8" y="7"/>
                    </a:cubicBezTo>
                    <a:cubicBezTo>
                      <a:pt x="9" y="4"/>
                      <a:pt x="8" y="8"/>
                      <a:pt x="7" y="11"/>
                    </a:cubicBezTo>
                    <a:cubicBezTo>
                      <a:pt x="7" y="11"/>
                      <a:pt x="7" y="11"/>
                      <a:pt x="7" y="11"/>
                    </a:cubicBezTo>
                    <a:cubicBezTo>
                      <a:pt x="5" y="20"/>
                      <a:pt x="7" y="9"/>
                      <a:pt x="6" y="12"/>
                    </a:cubicBezTo>
                    <a:cubicBezTo>
                      <a:pt x="7" y="9"/>
                      <a:pt x="7" y="9"/>
                      <a:pt x="8" y="7"/>
                    </a:cubicBezTo>
                    <a:cubicBezTo>
                      <a:pt x="8" y="0"/>
                      <a:pt x="6" y="12"/>
                      <a:pt x="7" y="3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7" y="2"/>
                      <a:pt x="7" y="4"/>
                      <a:pt x="7" y="4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6" y="8"/>
                      <a:pt x="6" y="12"/>
                      <a:pt x="5" y="14"/>
                    </a:cubicBezTo>
                    <a:cubicBezTo>
                      <a:pt x="6" y="10"/>
                      <a:pt x="5" y="16"/>
                      <a:pt x="5" y="14"/>
                    </a:cubicBezTo>
                    <a:cubicBezTo>
                      <a:pt x="6" y="10"/>
                      <a:pt x="6" y="10"/>
                      <a:pt x="6" y="8"/>
                    </a:cubicBezTo>
                    <a:cubicBezTo>
                      <a:pt x="6" y="11"/>
                      <a:pt x="6" y="11"/>
                      <a:pt x="6" y="11"/>
                    </a:cubicBezTo>
                    <a:cubicBezTo>
                      <a:pt x="5" y="11"/>
                      <a:pt x="6" y="7"/>
                      <a:pt x="6" y="5"/>
                    </a:cubicBezTo>
                    <a:cubicBezTo>
                      <a:pt x="6" y="7"/>
                      <a:pt x="6" y="7"/>
                      <a:pt x="5" y="11"/>
                    </a:cubicBezTo>
                    <a:cubicBezTo>
                      <a:pt x="6" y="6"/>
                      <a:pt x="5" y="7"/>
                      <a:pt x="4" y="11"/>
                    </a:cubicBezTo>
                    <a:cubicBezTo>
                      <a:pt x="4" y="10"/>
                      <a:pt x="5" y="7"/>
                      <a:pt x="5" y="7"/>
                    </a:cubicBezTo>
                    <a:cubicBezTo>
                      <a:pt x="5" y="6"/>
                      <a:pt x="4" y="8"/>
                      <a:pt x="4" y="11"/>
                    </a:cubicBezTo>
                    <a:cubicBezTo>
                      <a:pt x="3" y="14"/>
                      <a:pt x="3" y="12"/>
                      <a:pt x="3" y="9"/>
                    </a:cubicBezTo>
                    <a:cubicBezTo>
                      <a:pt x="3" y="12"/>
                      <a:pt x="3" y="12"/>
                      <a:pt x="3" y="12"/>
                    </a:cubicBezTo>
                    <a:cubicBezTo>
                      <a:pt x="2" y="17"/>
                      <a:pt x="3" y="8"/>
                      <a:pt x="2" y="11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2" y="12"/>
                      <a:pt x="1" y="19"/>
                      <a:pt x="1" y="17"/>
                    </a:cubicBezTo>
                    <a:cubicBezTo>
                      <a:pt x="1" y="14"/>
                      <a:pt x="1" y="14"/>
                      <a:pt x="2" y="11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36" name="Freeform 1940">
                <a:extLst>
                  <a:ext uri="{FF2B5EF4-FFF2-40B4-BE49-F238E27FC236}">
                    <a16:creationId xmlns:a16="http://schemas.microsoft.com/office/drawing/2014/main" xmlns="" id="{997E549C-CD01-304C-9F03-23918876ED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87" y="3160"/>
                <a:ext cx="0" cy="8"/>
              </a:xfrm>
              <a:custGeom>
                <a:avLst/>
                <a:gdLst>
                  <a:gd name="T0" fmla="*/ 5 h 9"/>
                  <a:gd name="T1" fmla="*/ 1 h 9"/>
                  <a:gd name="T2" fmla="*/ 8 h 9"/>
                  <a:gd name="T3" fmla="*/ 7 h 9"/>
                  <a:gd name="T4" fmla="*/ 5 h 9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9">
                    <a:moveTo>
                      <a:pt x="0" y="5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6"/>
                      <a:pt x="0" y="8"/>
                    </a:cubicBezTo>
                    <a:cubicBezTo>
                      <a:pt x="0" y="7"/>
                      <a:pt x="0" y="9"/>
                      <a:pt x="0" y="7"/>
                    </a:cubicBezTo>
                    <a:cubicBezTo>
                      <a:pt x="0" y="6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37" name="Freeform 1941">
                <a:extLst>
                  <a:ext uri="{FF2B5EF4-FFF2-40B4-BE49-F238E27FC236}">
                    <a16:creationId xmlns:a16="http://schemas.microsoft.com/office/drawing/2014/main" xmlns="" id="{46129979-C169-5141-9DBC-F2AF143FBC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85" y="3157"/>
                <a:ext cx="2" cy="17"/>
              </a:xfrm>
              <a:custGeom>
                <a:avLst/>
                <a:gdLst>
                  <a:gd name="T0" fmla="*/ 1 w 2"/>
                  <a:gd name="T1" fmla="*/ 9 h 19"/>
                  <a:gd name="T2" fmla="*/ 1 w 2"/>
                  <a:gd name="T3" fmla="*/ 12 h 19"/>
                  <a:gd name="T4" fmla="*/ 1 w 2"/>
                  <a:gd name="T5" fmla="*/ 14 h 19"/>
                  <a:gd name="T6" fmla="*/ 2 w 2"/>
                  <a:gd name="T7" fmla="*/ 7 h 19"/>
                  <a:gd name="T8" fmla="*/ 1 w 2"/>
                  <a:gd name="T9" fmla="*/ 11 h 19"/>
                  <a:gd name="T10" fmla="*/ 2 w 2"/>
                  <a:gd name="T11" fmla="*/ 6 h 19"/>
                  <a:gd name="T12" fmla="*/ 2 w 2"/>
                  <a:gd name="T13" fmla="*/ 8 h 19"/>
                  <a:gd name="T14" fmla="*/ 2 w 2"/>
                  <a:gd name="T15" fmla="*/ 6 h 19"/>
                  <a:gd name="T16" fmla="*/ 2 w 2"/>
                  <a:gd name="T17" fmla="*/ 7 h 19"/>
                  <a:gd name="T18" fmla="*/ 2 w 2"/>
                  <a:gd name="T19" fmla="*/ 4 h 19"/>
                  <a:gd name="T20" fmla="*/ 1 w 2"/>
                  <a:gd name="T21" fmla="*/ 10 h 19"/>
                  <a:gd name="T22" fmla="*/ 2 w 2"/>
                  <a:gd name="T23" fmla="*/ 4 h 19"/>
                  <a:gd name="T24" fmla="*/ 1 w 2"/>
                  <a:gd name="T25" fmla="*/ 2 h 19"/>
                  <a:gd name="T26" fmla="*/ 1 w 2"/>
                  <a:gd name="T27" fmla="*/ 4 h 19"/>
                  <a:gd name="T28" fmla="*/ 1 w 2"/>
                  <a:gd name="T29" fmla="*/ 8 h 19"/>
                  <a:gd name="T30" fmla="*/ 1 w 2"/>
                  <a:gd name="T31" fmla="*/ 3 h 19"/>
                  <a:gd name="T32" fmla="*/ 0 w 2"/>
                  <a:gd name="T33" fmla="*/ 5 h 19"/>
                  <a:gd name="T34" fmla="*/ 0 w 2"/>
                  <a:gd name="T35" fmla="*/ 12 h 19"/>
                  <a:gd name="T36" fmla="*/ 0 w 2"/>
                  <a:gd name="T37" fmla="*/ 7 h 19"/>
                  <a:gd name="T38" fmla="*/ 0 w 2"/>
                  <a:gd name="T39" fmla="*/ 6 h 19"/>
                  <a:gd name="T40" fmla="*/ 0 w 2"/>
                  <a:gd name="T41" fmla="*/ 15 h 19"/>
                  <a:gd name="T42" fmla="*/ 1 w 2"/>
                  <a:gd name="T43" fmla="*/ 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" h="19">
                    <a:moveTo>
                      <a:pt x="1" y="9"/>
                    </a:moveTo>
                    <a:cubicBezTo>
                      <a:pt x="1" y="12"/>
                      <a:pt x="1" y="12"/>
                      <a:pt x="1" y="12"/>
                    </a:cubicBezTo>
                    <a:cubicBezTo>
                      <a:pt x="1" y="12"/>
                      <a:pt x="1" y="10"/>
                      <a:pt x="1" y="14"/>
                    </a:cubicBezTo>
                    <a:cubicBezTo>
                      <a:pt x="1" y="15"/>
                      <a:pt x="1" y="9"/>
                      <a:pt x="2" y="7"/>
                    </a:cubicBezTo>
                    <a:cubicBezTo>
                      <a:pt x="1" y="11"/>
                      <a:pt x="1" y="11"/>
                      <a:pt x="1" y="11"/>
                    </a:cubicBezTo>
                    <a:cubicBezTo>
                      <a:pt x="2" y="9"/>
                      <a:pt x="1" y="13"/>
                      <a:pt x="2" y="6"/>
                    </a:cubicBezTo>
                    <a:cubicBezTo>
                      <a:pt x="2" y="6"/>
                      <a:pt x="2" y="10"/>
                      <a:pt x="2" y="8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0"/>
                      <a:pt x="1" y="13"/>
                      <a:pt x="1" y="10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1" y="4"/>
                      <a:pt x="1" y="6"/>
                      <a:pt x="1" y="2"/>
                    </a:cubicBezTo>
                    <a:cubicBezTo>
                      <a:pt x="1" y="2"/>
                      <a:pt x="1" y="5"/>
                      <a:pt x="1" y="4"/>
                    </a:cubicBezTo>
                    <a:cubicBezTo>
                      <a:pt x="1" y="4"/>
                      <a:pt x="1" y="7"/>
                      <a:pt x="1" y="8"/>
                    </a:cubicBezTo>
                    <a:cubicBezTo>
                      <a:pt x="1" y="13"/>
                      <a:pt x="1" y="5"/>
                      <a:pt x="1" y="3"/>
                    </a:cubicBezTo>
                    <a:cubicBezTo>
                      <a:pt x="1" y="6"/>
                      <a:pt x="1" y="10"/>
                      <a:pt x="0" y="5"/>
                    </a:cubicBezTo>
                    <a:cubicBezTo>
                      <a:pt x="0" y="9"/>
                      <a:pt x="0" y="12"/>
                      <a:pt x="0" y="12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6"/>
                      <a:pt x="0" y="5"/>
                      <a:pt x="0" y="6"/>
                    </a:cubicBezTo>
                    <a:cubicBezTo>
                      <a:pt x="0" y="9"/>
                      <a:pt x="0" y="13"/>
                      <a:pt x="0" y="15"/>
                    </a:cubicBezTo>
                    <a:cubicBezTo>
                      <a:pt x="1" y="19"/>
                      <a:pt x="0" y="8"/>
                      <a:pt x="1" y="9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38" name="Freeform 1942">
                <a:extLst>
                  <a:ext uri="{FF2B5EF4-FFF2-40B4-BE49-F238E27FC236}">
                    <a16:creationId xmlns:a16="http://schemas.microsoft.com/office/drawing/2014/main" xmlns="" id="{A4EBDC5C-880E-294C-9B33-E6649BC33C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86" y="3168"/>
                <a:ext cx="0" cy="1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  <a:gd name="T3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39" name="Freeform 1943">
                <a:extLst>
                  <a:ext uri="{FF2B5EF4-FFF2-40B4-BE49-F238E27FC236}">
                    <a16:creationId xmlns:a16="http://schemas.microsoft.com/office/drawing/2014/main" xmlns="" id="{847C60CE-B2FD-744B-A30E-D7590FEBE7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61" y="3150"/>
                <a:ext cx="1" cy="3"/>
              </a:xfrm>
              <a:custGeom>
                <a:avLst/>
                <a:gdLst>
                  <a:gd name="T0" fmla="*/ 0 w 1"/>
                  <a:gd name="T1" fmla="*/ 2 h 3"/>
                  <a:gd name="T2" fmla="*/ 0 w 1"/>
                  <a:gd name="T3" fmla="*/ 3 h 3"/>
                  <a:gd name="T4" fmla="*/ 1 w 1"/>
                  <a:gd name="T5" fmla="*/ 0 h 3"/>
                  <a:gd name="T6" fmla="*/ 0 w 1"/>
                  <a:gd name="T7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3">
                    <a:moveTo>
                      <a:pt x="0" y="2"/>
                    </a:moveTo>
                    <a:lnTo>
                      <a:pt x="0" y="3"/>
                    </a:lnTo>
                    <a:lnTo>
                      <a:pt x="1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40" name="Freeform 1944">
                <a:extLst>
                  <a:ext uri="{FF2B5EF4-FFF2-40B4-BE49-F238E27FC236}">
                    <a16:creationId xmlns:a16="http://schemas.microsoft.com/office/drawing/2014/main" xmlns="" id="{130437A6-EE79-EB45-A1D7-3CF55CB4D2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59" y="3150"/>
                <a:ext cx="3" cy="13"/>
              </a:xfrm>
              <a:custGeom>
                <a:avLst/>
                <a:gdLst>
                  <a:gd name="T0" fmla="*/ 0 w 4"/>
                  <a:gd name="T1" fmla="*/ 15 h 15"/>
                  <a:gd name="T2" fmla="*/ 1 w 4"/>
                  <a:gd name="T3" fmla="*/ 14 h 15"/>
                  <a:gd name="T4" fmla="*/ 4 w 4"/>
                  <a:gd name="T5" fmla="*/ 0 h 15"/>
                  <a:gd name="T6" fmla="*/ 1 w 4"/>
                  <a:gd name="T7" fmla="*/ 8 h 15"/>
                  <a:gd name="T8" fmla="*/ 3 w 4"/>
                  <a:gd name="T9" fmla="*/ 6 h 15"/>
                  <a:gd name="T10" fmla="*/ 1 w 4"/>
                  <a:gd name="T11" fmla="*/ 12 h 15"/>
                  <a:gd name="T12" fmla="*/ 1 w 4"/>
                  <a:gd name="T13" fmla="*/ 11 h 15"/>
                  <a:gd name="T14" fmla="*/ 0 w 4"/>
                  <a:gd name="T15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15">
                    <a:moveTo>
                      <a:pt x="0" y="15"/>
                    </a:moveTo>
                    <a:cubicBezTo>
                      <a:pt x="1" y="14"/>
                      <a:pt x="1" y="14"/>
                      <a:pt x="1" y="14"/>
                    </a:cubicBezTo>
                    <a:cubicBezTo>
                      <a:pt x="3" y="4"/>
                      <a:pt x="3" y="7"/>
                      <a:pt x="4" y="0"/>
                    </a:cubicBezTo>
                    <a:cubicBezTo>
                      <a:pt x="4" y="1"/>
                      <a:pt x="2" y="5"/>
                      <a:pt x="1" y="8"/>
                    </a:cubicBezTo>
                    <a:cubicBezTo>
                      <a:pt x="2" y="8"/>
                      <a:pt x="3" y="4"/>
                      <a:pt x="3" y="6"/>
                    </a:cubicBezTo>
                    <a:cubicBezTo>
                      <a:pt x="2" y="8"/>
                      <a:pt x="2" y="8"/>
                      <a:pt x="1" y="12"/>
                    </a:cubicBezTo>
                    <a:cubicBezTo>
                      <a:pt x="0" y="15"/>
                      <a:pt x="1" y="9"/>
                      <a:pt x="1" y="11"/>
                    </a:cubicBezTo>
                    <a:lnTo>
                      <a:pt x="0" y="15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41" name="Freeform 1945">
                <a:extLst>
                  <a:ext uri="{FF2B5EF4-FFF2-40B4-BE49-F238E27FC236}">
                    <a16:creationId xmlns:a16="http://schemas.microsoft.com/office/drawing/2014/main" xmlns="" id="{73E79FC0-F056-5248-BC32-C6D25A7042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61" y="3154"/>
                <a:ext cx="0" cy="5"/>
              </a:xfrm>
              <a:custGeom>
                <a:avLst/>
                <a:gdLst>
                  <a:gd name="T0" fmla="*/ 1 w 1"/>
                  <a:gd name="T1" fmla="*/ 0 h 5"/>
                  <a:gd name="T2" fmla="*/ 0 w 1"/>
                  <a:gd name="T3" fmla="*/ 5 h 5"/>
                  <a:gd name="T4" fmla="*/ 1 w 1"/>
                  <a:gd name="T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5">
                    <a:moveTo>
                      <a:pt x="1" y="0"/>
                    </a:moveTo>
                    <a:cubicBezTo>
                      <a:pt x="0" y="5"/>
                      <a:pt x="0" y="5"/>
                      <a:pt x="0" y="5"/>
                    </a:cubicBezTo>
                    <a:cubicBezTo>
                      <a:pt x="0" y="4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42" name="Freeform 1946">
                <a:extLst>
                  <a:ext uri="{FF2B5EF4-FFF2-40B4-BE49-F238E27FC236}">
                    <a16:creationId xmlns:a16="http://schemas.microsoft.com/office/drawing/2014/main" xmlns="" id="{1DC5367D-0611-4248-953F-0FE44086A1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61" y="3151"/>
                <a:ext cx="1" cy="7"/>
              </a:xfrm>
              <a:custGeom>
                <a:avLst/>
                <a:gdLst>
                  <a:gd name="T0" fmla="*/ 2 w 2"/>
                  <a:gd name="T1" fmla="*/ 2 h 7"/>
                  <a:gd name="T2" fmla="*/ 0 w 2"/>
                  <a:gd name="T3" fmla="*/ 7 h 7"/>
                  <a:gd name="T4" fmla="*/ 2 w 2"/>
                  <a:gd name="T5" fmla="*/ 0 h 7"/>
                  <a:gd name="T6" fmla="*/ 2 w 2"/>
                  <a:gd name="T7" fmla="*/ 2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7">
                    <a:moveTo>
                      <a:pt x="2" y="2"/>
                    </a:moveTo>
                    <a:cubicBezTo>
                      <a:pt x="2" y="3"/>
                      <a:pt x="1" y="6"/>
                      <a:pt x="0" y="7"/>
                    </a:cubicBezTo>
                    <a:cubicBezTo>
                      <a:pt x="2" y="0"/>
                      <a:pt x="2" y="0"/>
                      <a:pt x="2" y="0"/>
                    </a:cubicBez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43" name="Freeform 1947">
                <a:extLst>
                  <a:ext uri="{FF2B5EF4-FFF2-40B4-BE49-F238E27FC236}">
                    <a16:creationId xmlns:a16="http://schemas.microsoft.com/office/drawing/2014/main" xmlns="" id="{DAF62653-6917-984A-B603-D38C05511F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62" y="3152"/>
                <a:ext cx="1" cy="2"/>
              </a:xfrm>
              <a:custGeom>
                <a:avLst/>
                <a:gdLst>
                  <a:gd name="T0" fmla="*/ 0 w 1"/>
                  <a:gd name="T1" fmla="*/ 2 h 2"/>
                  <a:gd name="T2" fmla="*/ 0 w 1"/>
                  <a:gd name="T3" fmla="*/ 1 h 2"/>
                  <a:gd name="T4" fmla="*/ 0 w 1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0"/>
                      <a:pt x="0" y="1"/>
                      <a:pt x="0" y="2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44" name="Freeform 1948">
                <a:extLst>
                  <a:ext uri="{FF2B5EF4-FFF2-40B4-BE49-F238E27FC236}">
                    <a16:creationId xmlns:a16="http://schemas.microsoft.com/office/drawing/2014/main" xmlns="" id="{9A197E6E-1090-D94E-81F4-0D62DC64B8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61" y="3151"/>
                <a:ext cx="2" cy="10"/>
              </a:xfrm>
              <a:custGeom>
                <a:avLst/>
                <a:gdLst>
                  <a:gd name="T0" fmla="*/ 3 w 3"/>
                  <a:gd name="T1" fmla="*/ 2 h 11"/>
                  <a:gd name="T2" fmla="*/ 2 w 3"/>
                  <a:gd name="T3" fmla="*/ 2 h 11"/>
                  <a:gd name="T4" fmla="*/ 2 w 3"/>
                  <a:gd name="T5" fmla="*/ 3 h 11"/>
                  <a:gd name="T6" fmla="*/ 1 w 3"/>
                  <a:gd name="T7" fmla="*/ 8 h 11"/>
                  <a:gd name="T8" fmla="*/ 1 w 3"/>
                  <a:gd name="T9" fmla="*/ 8 h 11"/>
                  <a:gd name="T10" fmla="*/ 0 w 3"/>
                  <a:gd name="T11" fmla="*/ 11 h 11"/>
                  <a:gd name="T12" fmla="*/ 3 w 3"/>
                  <a:gd name="T13" fmla="*/ 2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" h="11">
                    <a:moveTo>
                      <a:pt x="3" y="2"/>
                    </a:moveTo>
                    <a:cubicBezTo>
                      <a:pt x="3" y="0"/>
                      <a:pt x="3" y="1"/>
                      <a:pt x="2" y="2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5"/>
                      <a:pt x="1" y="9"/>
                      <a:pt x="1" y="8"/>
                    </a:cubicBezTo>
                    <a:cubicBezTo>
                      <a:pt x="0" y="9"/>
                      <a:pt x="2" y="5"/>
                      <a:pt x="1" y="8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11"/>
                      <a:pt x="2" y="4"/>
                      <a:pt x="3" y="2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45" name="Freeform 1949">
                <a:extLst>
                  <a:ext uri="{FF2B5EF4-FFF2-40B4-BE49-F238E27FC236}">
                    <a16:creationId xmlns:a16="http://schemas.microsoft.com/office/drawing/2014/main" xmlns="" id="{DB4A89A0-5003-DC46-9D74-6887E95B24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62" y="3154"/>
                <a:ext cx="0" cy="1"/>
              </a:xfrm>
              <a:custGeom>
                <a:avLst/>
                <a:gdLst>
                  <a:gd name="T0" fmla="*/ 0 h 1"/>
                  <a:gd name="T1" fmla="*/ 0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46" name="Freeform 1950">
                <a:extLst>
                  <a:ext uri="{FF2B5EF4-FFF2-40B4-BE49-F238E27FC236}">
                    <a16:creationId xmlns:a16="http://schemas.microsoft.com/office/drawing/2014/main" xmlns="" id="{FF9409E5-21A6-EF48-B8C4-1371867860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61" y="3153"/>
                <a:ext cx="1" cy="3"/>
              </a:xfrm>
              <a:custGeom>
                <a:avLst/>
                <a:gdLst>
                  <a:gd name="T0" fmla="*/ 1 w 1"/>
                  <a:gd name="T1" fmla="*/ 0 h 3"/>
                  <a:gd name="T2" fmla="*/ 1 w 1"/>
                  <a:gd name="T3" fmla="*/ 1 h 3"/>
                  <a:gd name="T4" fmla="*/ 0 w 1"/>
                  <a:gd name="T5" fmla="*/ 3 h 3"/>
                  <a:gd name="T6" fmla="*/ 1 w 1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3">
                    <a:moveTo>
                      <a:pt x="1" y="0"/>
                    </a:moveTo>
                    <a:lnTo>
                      <a:pt x="1" y="1"/>
                    </a:lnTo>
                    <a:lnTo>
                      <a:pt x="0" y="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47" name="Freeform 1951">
                <a:extLst>
                  <a:ext uri="{FF2B5EF4-FFF2-40B4-BE49-F238E27FC236}">
                    <a16:creationId xmlns:a16="http://schemas.microsoft.com/office/drawing/2014/main" xmlns="" id="{7647AA58-DBBD-9143-91F5-DFF5FAA5FE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61" y="3152"/>
                <a:ext cx="2" cy="12"/>
              </a:xfrm>
              <a:custGeom>
                <a:avLst/>
                <a:gdLst>
                  <a:gd name="T0" fmla="*/ 3 w 3"/>
                  <a:gd name="T1" fmla="*/ 1 h 13"/>
                  <a:gd name="T2" fmla="*/ 2 w 3"/>
                  <a:gd name="T3" fmla="*/ 5 h 13"/>
                  <a:gd name="T4" fmla="*/ 0 w 3"/>
                  <a:gd name="T5" fmla="*/ 13 h 13"/>
                  <a:gd name="T6" fmla="*/ 1 w 3"/>
                  <a:gd name="T7" fmla="*/ 11 h 13"/>
                  <a:gd name="T8" fmla="*/ 3 w 3"/>
                  <a:gd name="T9" fmla="*/ 1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13">
                    <a:moveTo>
                      <a:pt x="3" y="1"/>
                    </a:moveTo>
                    <a:cubicBezTo>
                      <a:pt x="2" y="7"/>
                      <a:pt x="3" y="0"/>
                      <a:pt x="2" y="5"/>
                    </a:cubicBezTo>
                    <a:cubicBezTo>
                      <a:pt x="2" y="5"/>
                      <a:pt x="1" y="10"/>
                      <a:pt x="0" y="13"/>
                    </a:cubicBezTo>
                    <a:cubicBezTo>
                      <a:pt x="1" y="11"/>
                      <a:pt x="1" y="11"/>
                      <a:pt x="1" y="11"/>
                    </a:cubicBezTo>
                    <a:cubicBezTo>
                      <a:pt x="1" y="9"/>
                      <a:pt x="3" y="4"/>
                      <a:pt x="3" y="1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48" name="Freeform 1952">
                <a:extLst>
                  <a:ext uri="{FF2B5EF4-FFF2-40B4-BE49-F238E27FC236}">
                    <a16:creationId xmlns:a16="http://schemas.microsoft.com/office/drawing/2014/main" xmlns="" id="{628B5125-0C39-0C4F-A3E0-773C030A95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61" y="3167"/>
                <a:ext cx="0" cy="1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lnTo>
                      <a:pt x="0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49" name="Freeform 1953">
                <a:extLst>
                  <a:ext uri="{FF2B5EF4-FFF2-40B4-BE49-F238E27FC236}">
                    <a16:creationId xmlns:a16="http://schemas.microsoft.com/office/drawing/2014/main" xmlns="" id="{0E1BED19-3635-164B-861B-D4B8AD6C6F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60" y="3157"/>
                <a:ext cx="4" cy="14"/>
              </a:xfrm>
              <a:custGeom>
                <a:avLst/>
                <a:gdLst>
                  <a:gd name="T0" fmla="*/ 5 w 5"/>
                  <a:gd name="T1" fmla="*/ 2 h 16"/>
                  <a:gd name="T2" fmla="*/ 2 w 5"/>
                  <a:gd name="T3" fmla="*/ 8 h 16"/>
                  <a:gd name="T4" fmla="*/ 4 w 5"/>
                  <a:gd name="T5" fmla="*/ 3 h 16"/>
                  <a:gd name="T6" fmla="*/ 3 w 5"/>
                  <a:gd name="T7" fmla="*/ 6 h 16"/>
                  <a:gd name="T8" fmla="*/ 4 w 5"/>
                  <a:gd name="T9" fmla="*/ 0 h 16"/>
                  <a:gd name="T10" fmla="*/ 2 w 5"/>
                  <a:gd name="T11" fmla="*/ 5 h 16"/>
                  <a:gd name="T12" fmla="*/ 3 w 5"/>
                  <a:gd name="T13" fmla="*/ 1 h 16"/>
                  <a:gd name="T14" fmla="*/ 2 w 5"/>
                  <a:gd name="T15" fmla="*/ 8 h 16"/>
                  <a:gd name="T16" fmla="*/ 2 w 5"/>
                  <a:gd name="T17" fmla="*/ 7 h 16"/>
                  <a:gd name="T18" fmla="*/ 1 w 5"/>
                  <a:gd name="T19" fmla="*/ 11 h 16"/>
                  <a:gd name="T20" fmla="*/ 0 w 5"/>
                  <a:gd name="T21" fmla="*/ 15 h 16"/>
                  <a:gd name="T22" fmla="*/ 5 w 5"/>
                  <a:gd name="T23" fmla="*/ 2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" h="16">
                    <a:moveTo>
                      <a:pt x="5" y="2"/>
                    </a:moveTo>
                    <a:cubicBezTo>
                      <a:pt x="2" y="8"/>
                      <a:pt x="2" y="8"/>
                      <a:pt x="2" y="8"/>
                    </a:cubicBezTo>
                    <a:cubicBezTo>
                      <a:pt x="3" y="6"/>
                      <a:pt x="3" y="4"/>
                      <a:pt x="4" y="3"/>
                    </a:cubicBezTo>
                    <a:cubicBezTo>
                      <a:pt x="4" y="2"/>
                      <a:pt x="3" y="6"/>
                      <a:pt x="3" y="6"/>
                    </a:cubicBezTo>
                    <a:cubicBezTo>
                      <a:pt x="4" y="0"/>
                      <a:pt x="3" y="5"/>
                      <a:pt x="4" y="0"/>
                    </a:cubicBezTo>
                    <a:cubicBezTo>
                      <a:pt x="4" y="0"/>
                      <a:pt x="4" y="0"/>
                      <a:pt x="2" y="5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1" y="10"/>
                      <a:pt x="3" y="3"/>
                      <a:pt x="2" y="7"/>
                    </a:cubicBezTo>
                    <a:cubicBezTo>
                      <a:pt x="1" y="10"/>
                      <a:pt x="1" y="10"/>
                      <a:pt x="1" y="11"/>
                    </a:cubicBezTo>
                    <a:cubicBezTo>
                      <a:pt x="1" y="10"/>
                      <a:pt x="0" y="16"/>
                      <a:pt x="0" y="15"/>
                    </a:cubicBezTo>
                    <a:cubicBezTo>
                      <a:pt x="1" y="15"/>
                      <a:pt x="4" y="5"/>
                      <a:pt x="5" y="2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50" name="Freeform 1954">
                <a:extLst>
                  <a:ext uri="{FF2B5EF4-FFF2-40B4-BE49-F238E27FC236}">
                    <a16:creationId xmlns:a16="http://schemas.microsoft.com/office/drawing/2014/main" xmlns="" id="{542BC272-00FF-5343-ABCD-987AF8AA5B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61" y="3164"/>
                <a:ext cx="1" cy="3"/>
              </a:xfrm>
              <a:custGeom>
                <a:avLst/>
                <a:gdLst>
                  <a:gd name="T0" fmla="*/ 1 w 1"/>
                  <a:gd name="T1" fmla="*/ 1 h 3"/>
                  <a:gd name="T2" fmla="*/ 0 w 1"/>
                  <a:gd name="T3" fmla="*/ 3 h 3"/>
                  <a:gd name="T4" fmla="*/ 1 w 1"/>
                  <a:gd name="T5" fmla="*/ 0 h 3"/>
                  <a:gd name="T6" fmla="*/ 1 w 1"/>
                  <a:gd name="T7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3">
                    <a:moveTo>
                      <a:pt x="1" y="1"/>
                    </a:moveTo>
                    <a:lnTo>
                      <a:pt x="0" y="3"/>
                    </a:lnTo>
                    <a:lnTo>
                      <a:pt x="1" y="0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51" name="Freeform 1955">
                <a:extLst>
                  <a:ext uri="{FF2B5EF4-FFF2-40B4-BE49-F238E27FC236}">
                    <a16:creationId xmlns:a16="http://schemas.microsoft.com/office/drawing/2014/main" xmlns="" id="{35211653-AF17-0C47-B55E-628BE7DD60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61" y="3157"/>
                <a:ext cx="4" cy="15"/>
              </a:xfrm>
              <a:custGeom>
                <a:avLst/>
                <a:gdLst>
                  <a:gd name="T0" fmla="*/ 5 w 5"/>
                  <a:gd name="T1" fmla="*/ 0 h 17"/>
                  <a:gd name="T2" fmla="*/ 3 w 5"/>
                  <a:gd name="T3" fmla="*/ 4 h 17"/>
                  <a:gd name="T4" fmla="*/ 4 w 5"/>
                  <a:gd name="T5" fmla="*/ 1 h 17"/>
                  <a:gd name="T6" fmla="*/ 3 w 5"/>
                  <a:gd name="T7" fmla="*/ 7 h 17"/>
                  <a:gd name="T8" fmla="*/ 4 w 5"/>
                  <a:gd name="T9" fmla="*/ 4 h 17"/>
                  <a:gd name="T10" fmla="*/ 2 w 5"/>
                  <a:gd name="T11" fmla="*/ 12 h 17"/>
                  <a:gd name="T12" fmla="*/ 2 w 5"/>
                  <a:gd name="T13" fmla="*/ 10 h 17"/>
                  <a:gd name="T14" fmla="*/ 3 w 5"/>
                  <a:gd name="T15" fmla="*/ 10 h 17"/>
                  <a:gd name="T16" fmla="*/ 3 w 5"/>
                  <a:gd name="T17" fmla="*/ 8 h 17"/>
                  <a:gd name="T18" fmla="*/ 4 w 5"/>
                  <a:gd name="T19" fmla="*/ 6 h 17"/>
                  <a:gd name="T20" fmla="*/ 5 w 5"/>
                  <a:gd name="T21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" h="17">
                    <a:moveTo>
                      <a:pt x="5" y="0"/>
                    </a:moveTo>
                    <a:cubicBezTo>
                      <a:pt x="3" y="4"/>
                      <a:pt x="3" y="4"/>
                      <a:pt x="3" y="4"/>
                    </a:cubicBezTo>
                    <a:cubicBezTo>
                      <a:pt x="3" y="4"/>
                      <a:pt x="4" y="3"/>
                      <a:pt x="4" y="1"/>
                    </a:cubicBezTo>
                    <a:cubicBezTo>
                      <a:pt x="4" y="3"/>
                      <a:pt x="3" y="5"/>
                      <a:pt x="3" y="7"/>
                    </a:cubicBezTo>
                    <a:cubicBezTo>
                      <a:pt x="1" y="12"/>
                      <a:pt x="3" y="5"/>
                      <a:pt x="4" y="4"/>
                    </a:cubicBezTo>
                    <a:cubicBezTo>
                      <a:pt x="4" y="7"/>
                      <a:pt x="3" y="7"/>
                      <a:pt x="2" y="12"/>
                    </a:cubicBezTo>
                    <a:cubicBezTo>
                      <a:pt x="2" y="12"/>
                      <a:pt x="2" y="11"/>
                      <a:pt x="2" y="10"/>
                    </a:cubicBezTo>
                    <a:cubicBezTo>
                      <a:pt x="0" y="17"/>
                      <a:pt x="2" y="11"/>
                      <a:pt x="3" y="10"/>
                    </a:cubicBezTo>
                    <a:cubicBezTo>
                      <a:pt x="3" y="9"/>
                      <a:pt x="4" y="7"/>
                      <a:pt x="3" y="8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5" y="1"/>
                      <a:pt x="5" y="0"/>
                      <a:pt x="5" y="0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52" name="Freeform 1956">
                <a:extLst>
                  <a:ext uri="{FF2B5EF4-FFF2-40B4-BE49-F238E27FC236}">
                    <a16:creationId xmlns:a16="http://schemas.microsoft.com/office/drawing/2014/main" xmlns="" id="{D7E7801A-F427-1E42-B72F-0080E6EB26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64" y="3156"/>
                <a:ext cx="1" cy="2"/>
              </a:xfrm>
              <a:custGeom>
                <a:avLst/>
                <a:gdLst>
                  <a:gd name="T0" fmla="*/ 0 w 1"/>
                  <a:gd name="T1" fmla="*/ 1 h 2"/>
                  <a:gd name="T2" fmla="*/ 0 w 1"/>
                  <a:gd name="T3" fmla="*/ 2 h 2"/>
                  <a:gd name="T4" fmla="*/ 0 w 1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1"/>
                    </a:moveTo>
                    <a:cubicBezTo>
                      <a:pt x="0" y="1"/>
                      <a:pt x="0" y="1"/>
                      <a:pt x="0" y="2"/>
                    </a:cubicBezTo>
                    <a:cubicBezTo>
                      <a:pt x="0" y="1"/>
                      <a:pt x="1" y="0"/>
                      <a:pt x="0" y="1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53" name="Freeform 1957">
                <a:extLst>
                  <a:ext uri="{FF2B5EF4-FFF2-40B4-BE49-F238E27FC236}">
                    <a16:creationId xmlns:a16="http://schemas.microsoft.com/office/drawing/2014/main" xmlns="" id="{3B3FBBAC-AF18-2144-AB5B-E17C27DB38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63" y="3165"/>
                <a:ext cx="0" cy="1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54" name="Freeform 1958">
                <a:extLst>
                  <a:ext uri="{FF2B5EF4-FFF2-40B4-BE49-F238E27FC236}">
                    <a16:creationId xmlns:a16="http://schemas.microsoft.com/office/drawing/2014/main" xmlns="" id="{780BC33A-97FC-C146-B927-ACFD6AF571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65" y="3157"/>
                <a:ext cx="0" cy="3"/>
              </a:xfrm>
              <a:custGeom>
                <a:avLst/>
                <a:gdLst>
                  <a:gd name="T0" fmla="*/ 2 h 3"/>
                  <a:gd name="T1" fmla="*/ 3 h 3"/>
                  <a:gd name="T2" fmla="*/ 0 h 3"/>
                  <a:gd name="T3" fmla="*/ 2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2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2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55" name="Freeform 1959">
                <a:extLst>
                  <a:ext uri="{FF2B5EF4-FFF2-40B4-BE49-F238E27FC236}">
                    <a16:creationId xmlns:a16="http://schemas.microsoft.com/office/drawing/2014/main" xmlns="" id="{A3D9C17A-1A69-A84C-9391-781029E2EA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62" y="3154"/>
                <a:ext cx="11" cy="17"/>
              </a:xfrm>
              <a:custGeom>
                <a:avLst/>
                <a:gdLst>
                  <a:gd name="T0" fmla="*/ 8 w 12"/>
                  <a:gd name="T1" fmla="*/ 16 h 19"/>
                  <a:gd name="T2" fmla="*/ 9 w 12"/>
                  <a:gd name="T3" fmla="*/ 13 h 19"/>
                  <a:gd name="T4" fmla="*/ 10 w 12"/>
                  <a:gd name="T5" fmla="*/ 9 h 19"/>
                  <a:gd name="T6" fmla="*/ 12 w 12"/>
                  <a:gd name="T7" fmla="*/ 2 h 19"/>
                  <a:gd name="T8" fmla="*/ 11 w 12"/>
                  <a:gd name="T9" fmla="*/ 5 h 19"/>
                  <a:gd name="T10" fmla="*/ 11 w 12"/>
                  <a:gd name="T11" fmla="*/ 1 h 19"/>
                  <a:gd name="T12" fmla="*/ 10 w 12"/>
                  <a:gd name="T13" fmla="*/ 3 h 19"/>
                  <a:gd name="T14" fmla="*/ 9 w 12"/>
                  <a:gd name="T15" fmla="*/ 5 h 19"/>
                  <a:gd name="T16" fmla="*/ 6 w 12"/>
                  <a:gd name="T17" fmla="*/ 3 h 19"/>
                  <a:gd name="T18" fmla="*/ 4 w 12"/>
                  <a:gd name="T19" fmla="*/ 9 h 19"/>
                  <a:gd name="T20" fmla="*/ 5 w 12"/>
                  <a:gd name="T21" fmla="*/ 5 h 19"/>
                  <a:gd name="T22" fmla="*/ 5 w 12"/>
                  <a:gd name="T23" fmla="*/ 5 h 19"/>
                  <a:gd name="T24" fmla="*/ 4 w 12"/>
                  <a:gd name="T25" fmla="*/ 3 h 19"/>
                  <a:gd name="T26" fmla="*/ 2 w 12"/>
                  <a:gd name="T27" fmla="*/ 11 h 19"/>
                  <a:gd name="T28" fmla="*/ 4 w 12"/>
                  <a:gd name="T29" fmla="*/ 3 h 19"/>
                  <a:gd name="T30" fmla="*/ 2 w 12"/>
                  <a:gd name="T31" fmla="*/ 8 h 19"/>
                  <a:gd name="T32" fmla="*/ 2 w 12"/>
                  <a:gd name="T33" fmla="*/ 13 h 19"/>
                  <a:gd name="T34" fmla="*/ 0 w 12"/>
                  <a:gd name="T35" fmla="*/ 16 h 19"/>
                  <a:gd name="T36" fmla="*/ 5 w 12"/>
                  <a:gd name="T37" fmla="*/ 7 h 19"/>
                  <a:gd name="T38" fmla="*/ 4 w 12"/>
                  <a:gd name="T39" fmla="*/ 11 h 19"/>
                  <a:gd name="T40" fmla="*/ 4 w 12"/>
                  <a:gd name="T41" fmla="*/ 15 h 19"/>
                  <a:gd name="T42" fmla="*/ 6 w 12"/>
                  <a:gd name="T43" fmla="*/ 9 h 19"/>
                  <a:gd name="T44" fmla="*/ 6 w 12"/>
                  <a:gd name="T45" fmla="*/ 11 h 19"/>
                  <a:gd name="T46" fmla="*/ 7 w 12"/>
                  <a:gd name="T47" fmla="*/ 8 h 19"/>
                  <a:gd name="T48" fmla="*/ 6 w 12"/>
                  <a:gd name="T49" fmla="*/ 12 h 19"/>
                  <a:gd name="T50" fmla="*/ 8 w 12"/>
                  <a:gd name="T51" fmla="*/ 5 h 19"/>
                  <a:gd name="T52" fmla="*/ 6 w 12"/>
                  <a:gd name="T53" fmla="*/ 16 h 19"/>
                  <a:gd name="T54" fmla="*/ 7 w 12"/>
                  <a:gd name="T55" fmla="*/ 12 h 19"/>
                  <a:gd name="T56" fmla="*/ 8 w 12"/>
                  <a:gd name="T57" fmla="*/ 8 h 19"/>
                  <a:gd name="T58" fmla="*/ 6 w 12"/>
                  <a:gd name="T59" fmla="*/ 15 h 19"/>
                  <a:gd name="T60" fmla="*/ 8 w 12"/>
                  <a:gd name="T61" fmla="*/ 11 h 19"/>
                  <a:gd name="T62" fmla="*/ 9 w 12"/>
                  <a:gd name="T63" fmla="*/ 7 h 19"/>
                  <a:gd name="T64" fmla="*/ 9 w 12"/>
                  <a:gd name="T65" fmla="*/ 9 h 19"/>
                  <a:gd name="T66" fmla="*/ 7 w 12"/>
                  <a:gd name="T67" fmla="*/ 16 h 19"/>
                  <a:gd name="T68" fmla="*/ 7 w 12"/>
                  <a:gd name="T69" fmla="*/ 19 h 19"/>
                  <a:gd name="T70" fmla="*/ 9 w 12"/>
                  <a:gd name="T71" fmla="*/ 10 h 19"/>
                  <a:gd name="T72" fmla="*/ 8 w 12"/>
                  <a:gd name="T73" fmla="*/ 16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2" h="19">
                    <a:moveTo>
                      <a:pt x="8" y="16"/>
                    </a:moveTo>
                    <a:cubicBezTo>
                      <a:pt x="9" y="14"/>
                      <a:pt x="9" y="13"/>
                      <a:pt x="9" y="13"/>
                    </a:cubicBezTo>
                    <a:cubicBezTo>
                      <a:pt x="10" y="10"/>
                      <a:pt x="10" y="11"/>
                      <a:pt x="10" y="9"/>
                    </a:cubicBezTo>
                    <a:cubicBezTo>
                      <a:pt x="11" y="7"/>
                      <a:pt x="11" y="5"/>
                      <a:pt x="12" y="2"/>
                    </a:cubicBezTo>
                    <a:cubicBezTo>
                      <a:pt x="12" y="2"/>
                      <a:pt x="11" y="6"/>
                      <a:pt x="11" y="5"/>
                    </a:cubicBezTo>
                    <a:cubicBezTo>
                      <a:pt x="11" y="1"/>
                      <a:pt x="11" y="1"/>
                      <a:pt x="11" y="1"/>
                    </a:cubicBezTo>
                    <a:cubicBezTo>
                      <a:pt x="11" y="3"/>
                      <a:pt x="9" y="6"/>
                      <a:pt x="10" y="3"/>
                    </a:cubicBezTo>
                    <a:cubicBezTo>
                      <a:pt x="10" y="2"/>
                      <a:pt x="9" y="4"/>
                      <a:pt x="9" y="5"/>
                    </a:cubicBezTo>
                    <a:cubicBezTo>
                      <a:pt x="8" y="3"/>
                      <a:pt x="6" y="6"/>
                      <a:pt x="6" y="3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5" y="6"/>
                      <a:pt x="4" y="9"/>
                      <a:pt x="5" y="5"/>
                    </a:cubicBezTo>
                    <a:cubicBezTo>
                      <a:pt x="5" y="6"/>
                      <a:pt x="5" y="5"/>
                      <a:pt x="5" y="5"/>
                    </a:cubicBezTo>
                    <a:cubicBezTo>
                      <a:pt x="6" y="0"/>
                      <a:pt x="4" y="5"/>
                      <a:pt x="4" y="3"/>
                    </a:cubicBezTo>
                    <a:cubicBezTo>
                      <a:pt x="4" y="4"/>
                      <a:pt x="3" y="10"/>
                      <a:pt x="2" y="11"/>
                    </a:cubicBezTo>
                    <a:cubicBezTo>
                      <a:pt x="4" y="4"/>
                      <a:pt x="2" y="11"/>
                      <a:pt x="4" y="3"/>
                    </a:cubicBezTo>
                    <a:cubicBezTo>
                      <a:pt x="4" y="1"/>
                      <a:pt x="3" y="9"/>
                      <a:pt x="2" y="8"/>
                    </a:cubicBezTo>
                    <a:cubicBezTo>
                      <a:pt x="1" y="12"/>
                      <a:pt x="2" y="10"/>
                      <a:pt x="2" y="13"/>
                    </a:cubicBezTo>
                    <a:cubicBezTo>
                      <a:pt x="1" y="16"/>
                      <a:pt x="2" y="11"/>
                      <a:pt x="0" y="16"/>
                    </a:cubicBezTo>
                    <a:cubicBezTo>
                      <a:pt x="0" y="18"/>
                      <a:pt x="4" y="9"/>
                      <a:pt x="5" y="7"/>
                    </a:cubicBezTo>
                    <a:cubicBezTo>
                      <a:pt x="4" y="11"/>
                      <a:pt x="4" y="11"/>
                      <a:pt x="4" y="11"/>
                    </a:cubicBezTo>
                    <a:cubicBezTo>
                      <a:pt x="5" y="9"/>
                      <a:pt x="6" y="9"/>
                      <a:pt x="4" y="15"/>
                    </a:cubicBezTo>
                    <a:cubicBezTo>
                      <a:pt x="5" y="11"/>
                      <a:pt x="4" y="17"/>
                      <a:pt x="6" y="9"/>
                    </a:cubicBezTo>
                    <a:cubicBezTo>
                      <a:pt x="6" y="11"/>
                      <a:pt x="6" y="10"/>
                      <a:pt x="6" y="11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7" y="9"/>
                      <a:pt x="6" y="13"/>
                      <a:pt x="6" y="12"/>
                    </a:cubicBezTo>
                    <a:cubicBezTo>
                      <a:pt x="7" y="9"/>
                      <a:pt x="7" y="8"/>
                      <a:pt x="8" y="5"/>
                    </a:cubicBezTo>
                    <a:cubicBezTo>
                      <a:pt x="7" y="9"/>
                      <a:pt x="7" y="12"/>
                      <a:pt x="6" y="16"/>
                    </a:cubicBezTo>
                    <a:cubicBezTo>
                      <a:pt x="7" y="12"/>
                      <a:pt x="7" y="12"/>
                      <a:pt x="7" y="12"/>
                    </a:cubicBezTo>
                    <a:cubicBezTo>
                      <a:pt x="7" y="13"/>
                      <a:pt x="8" y="10"/>
                      <a:pt x="8" y="8"/>
                    </a:cubicBezTo>
                    <a:cubicBezTo>
                      <a:pt x="8" y="8"/>
                      <a:pt x="7" y="13"/>
                      <a:pt x="6" y="15"/>
                    </a:cubicBezTo>
                    <a:cubicBezTo>
                      <a:pt x="6" y="17"/>
                      <a:pt x="9" y="8"/>
                      <a:pt x="8" y="11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10" y="6"/>
                      <a:pt x="9" y="10"/>
                      <a:pt x="9" y="9"/>
                    </a:cubicBezTo>
                    <a:cubicBezTo>
                      <a:pt x="8" y="14"/>
                      <a:pt x="8" y="13"/>
                      <a:pt x="7" y="16"/>
                    </a:cubicBezTo>
                    <a:cubicBezTo>
                      <a:pt x="7" y="17"/>
                      <a:pt x="7" y="17"/>
                      <a:pt x="7" y="19"/>
                    </a:cubicBezTo>
                    <a:cubicBezTo>
                      <a:pt x="8" y="16"/>
                      <a:pt x="9" y="13"/>
                      <a:pt x="9" y="10"/>
                    </a:cubicBezTo>
                    <a:cubicBezTo>
                      <a:pt x="8" y="16"/>
                      <a:pt x="8" y="16"/>
                      <a:pt x="8" y="16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56" name="Freeform 1960">
                <a:extLst>
                  <a:ext uri="{FF2B5EF4-FFF2-40B4-BE49-F238E27FC236}">
                    <a16:creationId xmlns:a16="http://schemas.microsoft.com/office/drawing/2014/main" xmlns="" id="{A68DCF73-2F34-534E-8556-9D5B66C3A5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68" y="3171"/>
                <a:ext cx="1" cy="2"/>
              </a:xfrm>
              <a:custGeom>
                <a:avLst/>
                <a:gdLst>
                  <a:gd name="T0" fmla="*/ 1 w 1"/>
                  <a:gd name="T1" fmla="*/ 0 h 2"/>
                  <a:gd name="T2" fmla="*/ 0 w 1"/>
                  <a:gd name="T3" fmla="*/ 2 h 2"/>
                  <a:gd name="T4" fmla="*/ 0 w 1"/>
                  <a:gd name="T5" fmla="*/ 1 h 2"/>
                  <a:gd name="T6" fmla="*/ 1 w 1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lnTo>
                      <a:pt x="0" y="2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57" name="Freeform 1961">
                <a:extLst>
                  <a:ext uri="{FF2B5EF4-FFF2-40B4-BE49-F238E27FC236}">
                    <a16:creationId xmlns:a16="http://schemas.microsoft.com/office/drawing/2014/main" xmlns="" id="{544AFE97-96C2-704E-B944-CB3F9ABD85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70" y="316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58" name="Freeform 1962">
                <a:extLst>
                  <a:ext uri="{FF2B5EF4-FFF2-40B4-BE49-F238E27FC236}">
                    <a16:creationId xmlns:a16="http://schemas.microsoft.com/office/drawing/2014/main" xmlns="" id="{8C66A650-FE3B-1647-98A5-A7B6555464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71" y="3157"/>
                <a:ext cx="0" cy="1"/>
              </a:xfrm>
              <a:custGeom>
                <a:avLst/>
                <a:gdLst>
                  <a:gd name="T0" fmla="*/ 0 h 1"/>
                  <a:gd name="T1" fmla="*/ 0 h 1"/>
                  <a:gd name="T2" fmla="*/ 1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59" name="Freeform 1963">
                <a:extLst>
                  <a:ext uri="{FF2B5EF4-FFF2-40B4-BE49-F238E27FC236}">
                    <a16:creationId xmlns:a16="http://schemas.microsoft.com/office/drawing/2014/main" xmlns="" id="{D75029AF-0F3B-DD4D-9C06-4167F788F3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67" y="3169"/>
                <a:ext cx="1" cy="3"/>
              </a:xfrm>
              <a:custGeom>
                <a:avLst/>
                <a:gdLst>
                  <a:gd name="T0" fmla="*/ 0 w 1"/>
                  <a:gd name="T1" fmla="*/ 3 h 3"/>
                  <a:gd name="T2" fmla="*/ 1 w 1"/>
                  <a:gd name="T3" fmla="*/ 0 h 3"/>
                  <a:gd name="T4" fmla="*/ 0 w 1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0" y="3"/>
                    </a:moveTo>
                    <a:lnTo>
                      <a:pt x="1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60" name="Freeform 1964">
                <a:extLst>
                  <a:ext uri="{FF2B5EF4-FFF2-40B4-BE49-F238E27FC236}">
                    <a16:creationId xmlns:a16="http://schemas.microsoft.com/office/drawing/2014/main" xmlns="" id="{D85A4B1D-DA0F-D047-925B-D104EA99E4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66" y="3168"/>
                <a:ext cx="1" cy="2"/>
              </a:xfrm>
              <a:custGeom>
                <a:avLst/>
                <a:gdLst>
                  <a:gd name="T0" fmla="*/ 1 w 1"/>
                  <a:gd name="T1" fmla="*/ 0 h 3"/>
                  <a:gd name="T2" fmla="*/ 0 w 1"/>
                  <a:gd name="T3" fmla="*/ 3 h 3"/>
                  <a:gd name="T4" fmla="*/ 1 w 1"/>
                  <a:gd name="T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1" y="0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0" y="2"/>
                      <a:pt x="1" y="0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61" name="Freeform 1965">
                <a:extLst>
                  <a:ext uri="{FF2B5EF4-FFF2-40B4-BE49-F238E27FC236}">
                    <a16:creationId xmlns:a16="http://schemas.microsoft.com/office/drawing/2014/main" xmlns="" id="{3AF43FAA-574E-E347-82B6-4B9FABC8AF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69" y="3170"/>
                <a:ext cx="1" cy="2"/>
              </a:xfrm>
              <a:custGeom>
                <a:avLst/>
                <a:gdLst>
                  <a:gd name="T0" fmla="*/ 0 w 1"/>
                  <a:gd name="T1" fmla="*/ 2 h 2"/>
                  <a:gd name="T2" fmla="*/ 0 w 1"/>
                  <a:gd name="T3" fmla="*/ 1 h 2"/>
                  <a:gd name="T4" fmla="*/ 1 w 1"/>
                  <a:gd name="T5" fmla="*/ 0 h 2"/>
                  <a:gd name="T6" fmla="*/ 0 w 1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lnTo>
                      <a:pt x="0" y="1"/>
                    </a:lnTo>
                    <a:lnTo>
                      <a:pt x="1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62" name="Freeform 1966">
                <a:extLst>
                  <a:ext uri="{FF2B5EF4-FFF2-40B4-BE49-F238E27FC236}">
                    <a16:creationId xmlns:a16="http://schemas.microsoft.com/office/drawing/2014/main" xmlns="" id="{48B81363-388A-594A-8CA5-14B591E53E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71" y="3152"/>
                <a:ext cx="7" cy="20"/>
              </a:xfrm>
              <a:custGeom>
                <a:avLst/>
                <a:gdLst>
                  <a:gd name="T0" fmla="*/ 7 w 8"/>
                  <a:gd name="T1" fmla="*/ 4 h 22"/>
                  <a:gd name="T2" fmla="*/ 7 w 8"/>
                  <a:gd name="T3" fmla="*/ 1 h 22"/>
                  <a:gd name="T4" fmla="*/ 4 w 8"/>
                  <a:gd name="T5" fmla="*/ 11 h 22"/>
                  <a:gd name="T6" fmla="*/ 7 w 8"/>
                  <a:gd name="T7" fmla="*/ 2 h 22"/>
                  <a:gd name="T8" fmla="*/ 4 w 8"/>
                  <a:gd name="T9" fmla="*/ 8 h 22"/>
                  <a:gd name="T10" fmla="*/ 4 w 8"/>
                  <a:gd name="T11" fmla="*/ 5 h 22"/>
                  <a:gd name="T12" fmla="*/ 1 w 8"/>
                  <a:gd name="T13" fmla="*/ 14 h 22"/>
                  <a:gd name="T14" fmla="*/ 4 w 8"/>
                  <a:gd name="T15" fmla="*/ 3 h 22"/>
                  <a:gd name="T16" fmla="*/ 4 w 8"/>
                  <a:gd name="T17" fmla="*/ 3 h 22"/>
                  <a:gd name="T18" fmla="*/ 3 w 8"/>
                  <a:gd name="T19" fmla="*/ 6 h 22"/>
                  <a:gd name="T20" fmla="*/ 1 w 8"/>
                  <a:gd name="T21" fmla="*/ 12 h 22"/>
                  <a:gd name="T22" fmla="*/ 0 w 8"/>
                  <a:gd name="T23" fmla="*/ 17 h 22"/>
                  <a:gd name="T24" fmla="*/ 1 w 8"/>
                  <a:gd name="T25" fmla="*/ 13 h 22"/>
                  <a:gd name="T26" fmla="*/ 0 w 8"/>
                  <a:gd name="T27" fmla="*/ 17 h 22"/>
                  <a:gd name="T28" fmla="*/ 1 w 8"/>
                  <a:gd name="T29" fmla="*/ 15 h 22"/>
                  <a:gd name="T30" fmla="*/ 0 w 8"/>
                  <a:gd name="T31" fmla="*/ 18 h 22"/>
                  <a:gd name="T32" fmla="*/ 2 w 8"/>
                  <a:gd name="T33" fmla="*/ 15 h 22"/>
                  <a:gd name="T34" fmla="*/ 1 w 8"/>
                  <a:gd name="T35" fmla="*/ 16 h 22"/>
                  <a:gd name="T36" fmla="*/ 3 w 8"/>
                  <a:gd name="T37" fmla="*/ 11 h 22"/>
                  <a:gd name="T38" fmla="*/ 2 w 8"/>
                  <a:gd name="T39" fmla="*/ 16 h 22"/>
                  <a:gd name="T40" fmla="*/ 2 w 8"/>
                  <a:gd name="T41" fmla="*/ 13 h 22"/>
                  <a:gd name="T42" fmla="*/ 2 w 8"/>
                  <a:gd name="T43" fmla="*/ 18 h 22"/>
                  <a:gd name="T44" fmla="*/ 3 w 8"/>
                  <a:gd name="T45" fmla="*/ 15 h 22"/>
                  <a:gd name="T46" fmla="*/ 2 w 8"/>
                  <a:gd name="T47" fmla="*/ 18 h 22"/>
                  <a:gd name="T48" fmla="*/ 4 w 8"/>
                  <a:gd name="T49" fmla="*/ 8 h 22"/>
                  <a:gd name="T50" fmla="*/ 3 w 8"/>
                  <a:gd name="T51" fmla="*/ 16 h 22"/>
                  <a:gd name="T52" fmla="*/ 4 w 8"/>
                  <a:gd name="T53" fmla="*/ 15 h 22"/>
                  <a:gd name="T54" fmla="*/ 4 w 8"/>
                  <a:gd name="T55" fmla="*/ 16 h 22"/>
                  <a:gd name="T56" fmla="*/ 5 w 8"/>
                  <a:gd name="T57" fmla="*/ 13 h 22"/>
                  <a:gd name="T58" fmla="*/ 5 w 8"/>
                  <a:gd name="T59" fmla="*/ 12 h 22"/>
                  <a:gd name="T60" fmla="*/ 6 w 8"/>
                  <a:gd name="T61" fmla="*/ 9 h 22"/>
                  <a:gd name="T62" fmla="*/ 5 w 8"/>
                  <a:gd name="T63" fmla="*/ 11 h 22"/>
                  <a:gd name="T64" fmla="*/ 7 w 8"/>
                  <a:gd name="T65" fmla="*/ 5 h 22"/>
                  <a:gd name="T66" fmla="*/ 6 w 8"/>
                  <a:gd name="T67" fmla="*/ 9 h 22"/>
                  <a:gd name="T68" fmla="*/ 7 w 8"/>
                  <a:gd name="T69" fmla="*/ 4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" h="22">
                    <a:moveTo>
                      <a:pt x="7" y="4"/>
                    </a:moveTo>
                    <a:cubicBezTo>
                      <a:pt x="8" y="0"/>
                      <a:pt x="7" y="2"/>
                      <a:pt x="7" y="1"/>
                    </a:cubicBezTo>
                    <a:cubicBezTo>
                      <a:pt x="6" y="3"/>
                      <a:pt x="5" y="11"/>
                      <a:pt x="4" y="11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6" y="3"/>
                      <a:pt x="6" y="1"/>
                      <a:pt x="4" y="8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1" y="17"/>
                      <a:pt x="1" y="14"/>
                    </a:cubicBezTo>
                    <a:cubicBezTo>
                      <a:pt x="3" y="9"/>
                      <a:pt x="3" y="9"/>
                      <a:pt x="4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4" y="3"/>
                      <a:pt x="3" y="6"/>
                      <a:pt x="3" y="6"/>
                    </a:cubicBezTo>
                    <a:cubicBezTo>
                      <a:pt x="2" y="8"/>
                      <a:pt x="2" y="12"/>
                      <a:pt x="1" y="12"/>
                    </a:cubicBezTo>
                    <a:cubicBezTo>
                      <a:pt x="1" y="12"/>
                      <a:pt x="0" y="15"/>
                      <a:pt x="0" y="17"/>
                    </a:cubicBezTo>
                    <a:cubicBezTo>
                      <a:pt x="1" y="15"/>
                      <a:pt x="0" y="16"/>
                      <a:pt x="1" y="13"/>
                    </a:cubicBezTo>
                    <a:cubicBezTo>
                      <a:pt x="1" y="16"/>
                      <a:pt x="1" y="14"/>
                      <a:pt x="0" y="17"/>
                    </a:cubicBezTo>
                    <a:cubicBezTo>
                      <a:pt x="1" y="15"/>
                      <a:pt x="1" y="15"/>
                      <a:pt x="1" y="15"/>
                    </a:cubicBezTo>
                    <a:cubicBezTo>
                      <a:pt x="1" y="15"/>
                      <a:pt x="0" y="17"/>
                      <a:pt x="0" y="18"/>
                    </a:cubicBezTo>
                    <a:cubicBezTo>
                      <a:pt x="1" y="16"/>
                      <a:pt x="2" y="15"/>
                      <a:pt x="2" y="15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2" y="15"/>
                      <a:pt x="2" y="16"/>
                      <a:pt x="3" y="11"/>
                    </a:cubicBezTo>
                    <a:cubicBezTo>
                      <a:pt x="2" y="16"/>
                      <a:pt x="2" y="16"/>
                      <a:pt x="2" y="16"/>
                    </a:cubicBezTo>
                    <a:cubicBezTo>
                      <a:pt x="2" y="13"/>
                      <a:pt x="2" y="13"/>
                      <a:pt x="2" y="13"/>
                    </a:cubicBezTo>
                    <a:cubicBezTo>
                      <a:pt x="2" y="14"/>
                      <a:pt x="1" y="22"/>
                      <a:pt x="2" y="18"/>
                    </a:cubicBezTo>
                    <a:cubicBezTo>
                      <a:pt x="2" y="17"/>
                      <a:pt x="3" y="16"/>
                      <a:pt x="3" y="15"/>
                    </a:cubicBezTo>
                    <a:cubicBezTo>
                      <a:pt x="3" y="13"/>
                      <a:pt x="2" y="17"/>
                      <a:pt x="2" y="18"/>
                    </a:cubicBezTo>
                    <a:cubicBezTo>
                      <a:pt x="3" y="14"/>
                      <a:pt x="4" y="10"/>
                      <a:pt x="4" y="8"/>
                    </a:cubicBezTo>
                    <a:cubicBezTo>
                      <a:pt x="4" y="12"/>
                      <a:pt x="5" y="8"/>
                      <a:pt x="3" y="16"/>
                    </a:cubicBezTo>
                    <a:cubicBezTo>
                      <a:pt x="3" y="17"/>
                      <a:pt x="4" y="13"/>
                      <a:pt x="4" y="15"/>
                    </a:cubicBezTo>
                    <a:cubicBezTo>
                      <a:pt x="4" y="16"/>
                      <a:pt x="4" y="16"/>
                      <a:pt x="4" y="16"/>
                    </a:cubicBezTo>
                    <a:cubicBezTo>
                      <a:pt x="5" y="11"/>
                      <a:pt x="3" y="19"/>
                      <a:pt x="5" y="13"/>
                    </a:cubicBezTo>
                    <a:cubicBezTo>
                      <a:pt x="5" y="12"/>
                      <a:pt x="5" y="12"/>
                      <a:pt x="5" y="12"/>
                    </a:cubicBezTo>
                    <a:cubicBezTo>
                      <a:pt x="6" y="10"/>
                      <a:pt x="6" y="10"/>
                      <a:pt x="6" y="9"/>
                    </a:cubicBezTo>
                    <a:cubicBezTo>
                      <a:pt x="6" y="10"/>
                      <a:pt x="6" y="10"/>
                      <a:pt x="5" y="11"/>
                    </a:cubicBezTo>
                    <a:cubicBezTo>
                      <a:pt x="6" y="7"/>
                      <a:pt x="7" y="7"/>
                      <a:pt x="7" y="5"/>
                    </a:cubicBezTo>
                    <a:cubicBezTo>
                      <a:pt x="7" y="5"/>
                      <a:pt x="6" y="8"/>
                      <a:pt x="6" y="9"/>
                    </a:cubicBezTo>
                    <a:cubicBezTo>
                      <a:pt x="7" y="7"/>
                      <a:pt x="7" y="3"/>
                      <a:pt x="7" y="4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63" name="Freeform 1967">
                <a:extLst>
                  <a:ext uri="{FF2B5EF4-FFF2-40B4-BE49-F238E27FC236}">
                    <a16:creationId xmlns:a16="http://schemas.microsoft.com/office/drawing/2014/main" xmlns="" id="{63252D34-3A5F-454E-993D-B798E59EAD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71" y="3167"/>
                <a:ext cx="0" cy="2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2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64" name="Freeform 1968">
                <a:extLst>
                  <a:ext uri="{FF2B5EF4-FFF2-40B4-BE49-F238E27FC236}">
                    <a16:creationId xmlns:a16="http://schemas.microsoft.com/office/drawing/2014/main" xmlns="" id="{6C7031AF-B179-C941-BBF2-C201292A00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73" y="3150"/>
                <a:ext cx="8" cy="25"/>
              </a:xfrm>
              <a:custGeom>
                <a:avLst/>
                <a:gdLst>
                  <a:gd name="T0" fmla="*/ 4 w 9"/>
                  <a:gd name="T1" fmla="*/ 13 h 27"/>
                  <a:gd name="T2" fmla="*/ 3 w 9"/>
                  <a:gd name="T3" fmla="*/ 19 h 27"/>
                  <a:gd name="T4" fmla="*/ 5 w 9"/>
                  <a:gd name="T5" fmla="*/ 9 h 27"/>
                  <a:gd name="T6" fmla="*/ 6 w 9"/>
                  <a:gd name="T7" fmla="*/ 7 h 27"/>
                  <a:gd name="T8" fmla="*/ 4 w 9"/>
                  <a:gd name="T9" fmla="*/ 16 h 27"/>
                  <a:gd name="T10" fmla="*/ 4 w 9"/>
                  <a:gd name="T11" fmla="*/ 17 h 27"/>
                  <a:gd name="T12" fmla="*/ 5 w 9"/>
                  <a:gd name="T13" fmla="*/ 11 h 27"/>
                  <a:gd name="T14" fmla="*/ 6 w 9"/>
                  <a:gd name="T15" fmla="*/ 8 h 27"/>
                  <a:gd name="T16" fmla="*/ 6 w 9"/>
                  <a:gd name="T17" fmla="*/ 10 h 27"/>
                  <a:gd name="T18" fmla="*/ 4 w 9"/>
                  <a:gd name="T19" fmla="*/ 17 h 27"/>
                  <a:gd name="T20" fmla="*/ 9 w 9"/>
                  <a:gd name="T21" fmla="*/ 2 h 27"/>
                  <a:gd name="T22" fmla="*/ 9 w 9"/>
                  <a:gd name="T23" fmla="*/ 2 h 27"/>
                  <a:gd name="T24" fmla="*/ 7 w 9"/>
                  <a:gd name="T25" fmla="*/ 9 h 27"/>
                  <a:gd name="T26" fmla="*/ 7 w 9"/>
                  <a:gd name="T27" fmla="*/ 7 h 27"/>
                  <a:gd name="T28" fmla="*/ 8 w 9"/>
                  <a:gd name="T29" fmla="*/ 4 h 27"/>
                  <a:gd name="T30" fmla="*/ 6 w 9"/>
                  <a:gd name="T31" fmla="*/ 3 h 27"/>
                  <a:gd name="T32" fmla="*/ 6 w 9"/>
                  <a:gd name="T33" fmla="*/ 4 h 27"/>
                  <a:gd name="T34" fmla="*/ 5 w 9"/>
                  <a:gd name="T35" fmla="*/ 8 h 27"/>
                  <a:gd name="T36" fmla="*/ 3 w 9"/>
                  <a:gd name="T37" fmla="*/ 14 h 27"/>
                  <a:gd name="T38" fmla="*/ 4 w 9"/>
                  <a:gd name="T39" fmla="*/ 12 h 27"/>
                  <a:gd name="T40" fmla="*/ 2 w 9"/>
                  <a:gd name="T41" fmla="*/ 19 h 27"/>
                  <a:gd name="T42" fmla="*/ 1 w 9"/>
                  <a:gd name="T43" fmla="*/ 21 h 27"/>
                  <a:gd name="T44" fmla="*/ 2 w 9"/>
                  <a:gd name="T45" fmla="*/ 22 h 27"/>
                  <a:gd name="T46" fmla="*/ 4 w 9"/>
                  <a:gd name="T47" fmla="*/ 13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9" h="27">
                    <a:moveTo>
                      <a:pt x="4" y="13"/>
                    </a:moveTo>
                    <a:cubicBezTo>
                      <a:pt x="4" y="14"/>
                      <a:pt x="3" y="17"/>
                      <a:pt x="3" y="19"/>
                    </a:cubicBezTo>
                    <a:cubicBezTo>
                      <a:pt x="4" y="16"/>
                      <a:pt x="4" y="13"/>
                      <a:pt x="5" y="9"/>
                    </a:cubicBezTo>
                    <a:cubicBezTo>
                      <a:pt x="5" y="11"/>
                      <a:pt x="6" y="7"/>
                      <a:pt x="6" y="7"/>
                    </a:cubicBezTo>
                    <a:cubicBezTo>
                      <a:pt x="5" y="9"/>
                      <a:pt x="4" y="15"/>
                      <a:pt x="4" y="16"/>
                    </a:cubicBezTo>
                    <a:cubicBezTo>
                      <a:pt x="4" y="14"/>
                      <a:pt x="4" y="17"/>
                      <a:pt x="4" y="17"/>
                    </a:cubicBezTo>
                    <a:cubicBezTo>
                      <a:pt x="4" y="14"/>
                      <a:pt x="4" y="15"/>
                      <a:pt x="5" y="11"/>
                    </a:cubicBezTo>
                    <a:cubicBezTo>
                      <a:pt x="6" y="8"/>
                      <a:pt x="7" y="6"/>
                      <a:pt x="6" y="8"/>
                    </a:cubicBezTo>
                    <a:cubicBezTo>
                      <a:pt x="6" y="11"/>
                      <a:pt x="6" y="10"/>
                      <a:pt x="6" y="10"/>
                    </a:cubicBezTo>
                    <a:cubicBezTo>
                      <a:pt x="4" y="15"/>
                      <a:pt x="5" y="13"/>
                      <a:pt x="4" y="17"/>
                    </a:cubicBezTo>
                    <a:cubicBezTo>
                      <a:pt x="6" y="11"/>
                      <a:pt x="7" y="11"/>
                      <a:pt x="9" y="2"/>
                    </a:cubicBezTo>
                    <a:cubicBezTo>
                      <a:pt x="9" y="0"/>
                      <a:pt x="9" y="2"/>
                      <a:pt x="9" y="2"/>
                    </a:cubicBezTo>
                    <a:cubicBezTo>
                      <a:pt x="8" y="4"/>
                      <a:pt x="7" y="8"/>
                      <a:pt x="7" y="9"/>
                    </a:cubicBezTo>
                    <a:cubicBezTo>
                      <a:pt x="7" y="8"/>
                      <a:pt x="6" y="11"/>
                      <a:pt x="7" y="7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8" y="2"/>
                      <a:pt x="7" y="2"/>
                      <a:pt x="6" y="3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5" y="6"/>
                      <a:pt x="5" y="6"/>
                      <a:pt x="5" y="8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3" y="14"/>
                      <a:pt x="3" y="15"/>
                      <a:pt x="4" y="12"/>
                    </a:cubicBezTo>
                    <a:cubicBezTo>
                      <a:pt x="3" y="15"/>
                      <a:pt x="2" y="17"/>
                      <a:pt x="2" y="19"/>
                    </a:cubicBezTo>
                    <a:cubicBezTo>
                      <a:pt x="1" y="20"/>
                      <a:pt x="2" y="17"/>
                      <a:pt x="1" y="21"/>
                    </a:cubicBezTo>
                    <a:cubicBezTo>
                      <a:pt x="0" y="27"/>
                      <a:pt x="2" y="17"/>
                      <a:pt x="2" y="22"/>
                    </a:cubicBezTo>
                    <a:lnTo>
                      <a:pt x="4" y="13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65" name="Freeform 1969">
                <a:extLst>
                  <a:ext uri="{FF2B5EF4-FFF2-40B4-BE49-F238E27FC236}">
                    <a16:creationId xmlns:a16="http://schemas.microsoft.com/office/drawing/2014/main" xmlns="" id="{5CD3EEE7-DC7A-854A-B23B-79A6D2CC61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75" y="3162"/>
                <a:ext cx="1" cy="4"/>
              </a:xfrm>
              <a:custGeom>
                <a:avLst/>
                <a:gdLst>
                  <a:gd name="T0" fmla="*/ 0 w 1"/>
                  <a:gd name="T1" fmla="*/ 4 h 4"/>
                  <a:gd name="T2" fmla="*/ 1 w 1"/>
                  <a:gd name="T3" fmla="*/ 0 h 4"/>
                  <a:gd name="T4" fmla="*/ 0 w 1"/>
                  <a:gd name="T5" fmla="*/ 2 h 4"/>
                  <a:gd name="T6" fmla="*/ 0 w 1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4">
                    <a:moveTo>
                      <a:pt x="0" y="4"/>
                    </a:moveTo>
                    <a:lnTo>
                      <a:pt x="1" y="0"/>
                    </a:lnTo>
                    <a:lnTo>
                      <a:pt x="0" y="2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66" name="Freeform 1970">
                <a:extLst>
                  <a:ext uri="{FF2B5EF4-FFF2-40B4-BE49-F238E27FC236}">
                    <a16:creationId xmlns:a16="http://schemas.microsoft.com/office/drawing/2014/main" xmlns="" id="{D50F342F-B347-8F4C-84A3-B02218E427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78" y="3153"/>
                <a:ext cx="1" cy="4"/>
              </a:xfrm>
              <a:custGeom>
                <a:avLst/>
                <a:gdLst>
                  <a:gd name="T0" fmla="*/ 1 w 1"/>
                  <a:gd name="T1" fmla="*/ 0 h 4"/>
                  <a:gd name="T2" fmla="*/ 0 w 1"/>
                  <a:gd name="T3" fmla="*/ 3 h 4"/>
                  <a:gd name="T4" fmla="*/ 1 w 1"/>
                  <a:gd name="T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4">
                    <a:moveTo>
                      <a:pt x="1" y="0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0" y="4"/>
                      <a:pt x="0" y="2"/>
                      <a:pt x="1" y="0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67" name="Freeform 1971">
                <a:extLst>
                  <a:ext uri="{FF2B5EF4-FFF2-40B4-BE49-F238E27FC236}">
                    <a16:creationId xmlns:a16="http://schemas.microsoft.com/office/drawing/2014/main" xmlns="" id="{02BC8CE7-FE08-BF40-8FEC-DA8AA5D0B0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77" y="3164"/>
                <a:ext cx="1" cy="2"/>
              </a:xfrm>
              <a:custGeom>
                <a:avLst/>
                <a:gdLst>
                  <a:gd name="T0" fmla="*/ 0 w 1"/>
                  <a:gd name="T1" fmla="*/ 2 h 2"/>
                  <a:gd name="T2" fmla="*/ 1 w 1"/>
                  <a:gd name="T3" fmla="*/ 1 h 2"/>
                  <a:gd name="T4" fmla="*/ 1 w 1"/>
                  <a:gd name="T5" fmla="*/ 0 h 2"/>
                  <a:gd name="T6" fmla="*/ 0 w 1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1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68" name="Freeform 1972">
                <a:extLst>
                  <a:ext uri="{FF2B5EF4-FFF2-40B4-BE49-F238E27FC236}">
                    <a16:creationId xmlns:a16="http://schemas.microsoft.com/office/drawing/2014/main" xmlns="" id="{040CF771-2AEB-284B-B22B-5A3ECB5752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79" y="3151"/>
                <a:ext cx="3" cy="12"/>
              </a:xfrm>
              <a:custGeom>
                <a:avLst/>
                <a:gdLst>
                  <a:gd name="T0" fmla="*/ 4 w 4"/>
                  <a:gd name="T1" fmla="*/ 0 h 13"/>
                  <a:gd name="T2" fmla="*/ 3 w 4"/>
                  <a:gd name="T3" fmla="*/ 0 h 13"/>
                  <a:gd name="T4" fmla="*/ 0 w 4"/>
                  <a:gd name="T5" fmla="*/ 12 h 13"/>
                  <a:gd name="T6" fmla="*/ 3 w 4"/>
                  <a:gd name="T7" fmla="*/ 4 h 13"/>
                  <a:gd name="T8" fmla="*/ 3 w 4"/>
                  <a:gd name="T9" fmla="*/ 4 h 13"/>
                  <a:gd name="T10" fmla="*/ 4 w 4"/>
                  <a:gd name="T11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13">
                    <a:moveTo>
                      <a:pt x="4" y="0"/>
                    </a:moveTo>
                    <a:cubicBezTo>
                      <a:pt x="4" y="0"/>
                      <a:pt x="3" y="3"/>
                      <a:pt x="3" y="0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13"/>
                      <a:pt x="2" y="5"/>
                      <a:pt x="3" y="4"/>
                    </a:cubicBezTo>
                    <a:cubicBezTo>
                      <a:pt x="2" y="8"/>
                      <a:pt x="3" y="3"/>
                      <a:pt x="3" y="4"/>
                    </a:cubicBez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69" name="Freeform 1973">
                <a:extLst>
                  <a:ext uri="{FF2B5EF4-FFF2-40B4-BE49-F238E27FC236}">
                    <a16:creationId xmlns:a16="http://schemas.microsoft.com/office/drawing/2014/main" xmlns="" id="{018EC70D-7DB6-924D-B625-D25AC08448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78" y="3148"/>
                <a:ext cx="10" cy="25"/>
              </a:xfrm>
              <a:custGeom>
                <a:avLst/>
                <a:gdLst>
                  <a:gd name="T0" fmla="*/ 3 w 11"/>
                  <a:gd name="T1" fmla="*/ 18 h 28"/>
                  <a:gd name="T2" fmla="*/ 4 w 11"/>
                  <a:gd name="T3" fmla="*/ 17 h 28"/>
                  <a:gd name="T4" fmla="*/ 3 w 11"/>
                  <a:gd name="T5" fmla="*/ 19 h 28"/>
                  <a:gd name="T6" fmla="*/ 2 w 11"/>
                  <a:gd name="T7" fmla="*/ 22 h 28"/>
                  <a:gd name="T8" fmla="*/ 3 w 11"/>
                  <a:gd name="T9" fmla="*/ 19 h 28"/>
                  <a:gd name="T10" fmla="*/ 4 w 11"/>
                  <a:gd name="T11" fmla="*/ 18 h 28"/>
                  <a:gd name="T12" fmla="*/ 5 w 11"/>
                  <a:gd name="T13" fmla="*/ 14 h 28"/>
                  <a:gd name="T14" fmla="*/ 4 w 11"/>
                  <a:gd name="T15" fmla="*/ 22 h 28"/>
                  <a:gd name="T16" fmla="*/ 6 w 11"/>
                  <a:gd name="T17" fmla="*/ 11 h 28"/>
                  <a:gd name="T18" fmla="*/ 8 w 11"/>
                  <a:gd name="T19" fmla="*/ 10 h 28"/>
                  <a:gd name="T20" fmla="*/ 8 w 11"/>
                  <a:gd name="T21" fmla="*/ 10 h 28"/>
                  <a:gd name="T22" fmla="*/ 6 w 11"/>
                  <a:gd name="T23" fmla="*/ 15 h 28"/>
                  <a:gd name="T24" fmla="*/ 6 w 11"/>
                  <a:gd name="T25" fmla="*/ 15 h 28"/>
                  <a:gd name="T26" fmla="*/ 9 w 11"/>
                  <a:gd name="T27" fmla="*/ 8 h 28"/>
                  <a:gd name="T28" fmla="*/ 8 w 11"/>
                  <a:gd name="T29" fmla="*/ 9 h 28"/>
                  <a:gd name="T30" fmla="*/ 10 w 11"/>
                  <a:gd name="T31" fmla="*/ 5 h 28"/>
                  <a:gd name="T32" fmla="*/ 9 w 11"/>
                  <a:gd name="T33" fmla="*/ 5 h 28"/>
                  <a:gd name="T34" fmla="*/ 10 w 11"/>
                  <a:gd name="T35" fmla="*/ 2 h 28"/>
                  <a:gd name="T36" fmla="*/ 7 w 11"/>
                  <a:gd name="T37" fmla="*/ 6 h 28"/>
                  <a:gd name="T38" fmla="*/ 8 w 11"/>
                  <a:gd name="T39" fmla="*/ 3 h 28"/>
                  <a:gd name="T40" fmla="*/ 5 w 11"/>
                  <a:gd name="T41" fmla="*/ 12 h 28"/>
                  <a:gd name="T42" fmla="*/ 4 w 11"/>
                  <a:gd name="T43" fmla="*/ 11 h 28"/>
                  <a:gd name="T44" fmla="*/ 7 w 11"/>
                  <a:gd name="T45" fmla="*/ 5 h 28"/>
                  <a:gd name="T46" fmla="*/ 6 w 11"/>
                  <a:gd name="T47" fmla="*/ 7 h 28"/>
                  <a:gd name="T48" fmla="*/ 7 w 11"/>
                  <a:gd name="T49" fmla="*/ 2 h 28"/>
                  <a:gd name="T50" fmla="*/ 4 w 11"/>
                  <a:gd name="T51" fmla="*/ 10 h 28"/>
                  <a:gd name="T52" fmla="*/ 4 w 11"/>
                  <a:gd name="T53" fmla="*/ 8 h 28"/>
                  <a:gd name="T54" fmla="*/ 1 w 11"/>
                  <a:gd name="T55" fmla="*/ 17 h 28"/>
                  <a:gd name="T56" fmla="*/ 3 w 11"/>
                  <a:gd name="T57" fmla="*/ 16 h 28"/>
                  <a:gd name="T58" fmla="*/ 6 w 11"/>
                  <a:gd name="T59" fmla="*/ 11 h 28"/>
                  <a:gd name="T60" fmla="*/ 3 w 11"/>
                  <a:gd name="T61" fmla="*/ 17 h 28"/>
                  <a:gd name="T62" fmla="*/ 6 w 11"/>
                  <a:gd name="T63" fmla="*/ 12 h 28"/>
                  <a:gd name="T64" fmla="*/ 4 w 11"/>
                  <a:gd name="T65" fmla="*/ 17 h 28"/>
                  <a:gd name="T66" fmla="*/ 6 w 11"/>
                  <a:gd name="T67" fmla="*/ 12 h 28"/>
                  <a:gd name="T68" fmla="*/ 3 w 11"/>
                  <a:gd name="T69" fmla="*/ 18 h 28"/>
                  <a:gd name="T70" fmla="*/ 5 w 11"/>
                  <a:gd name="T71" fmla="*/ 17 h 28"/>
                  <a:gd name="T72" fmla="*/ 7 w 11"/>
                  <a:gd name="T73" fmla="*/ 10 h 28"/>
                  <a:gd name="T74" fmla="*/ 6 w 11"/>
                  <a:gd name="T75" fmla="*/ 8 h 28"/>
                  <a:gd name="T76" fmla="*/ 5 w 11"/>
                  <a:gd name="T77" fmla="*/ 13 h 28"/>
                  <a:gd name="T78" fmla="*/ 4 w 11"/>
                  <a:gd name="T79" fmla="*/ 13 h 28"/>
                  <a:gd name="T80" fmla="*/ 3 w 11"/>
                  <a:gd name="T81" fmla="*/ 16 h 28"/>
                  <a:gd name="T82" fmla="*/ 5 w 11"/>
                  <a:gd name="T83" fmla="*/ 7 h 28"/>
                  <a:gd name="T84" fmla="*/ 4 w 11"/>
                  <a:gd name="T85" fmla="*/ 8 h 28"/>
                  <a:gd name="T86" fmla="*/ 4 w 11"/>
                  <a:gd name="T87" fmla="*/ 10 h 28"/>
                  <a:gd name="T88" fmla="*/ 4 w 11"/>
                  <a:gd name="T89" fmla="*/ 8 h 28"/>
                  <a:gd name="T90" fmla="*/ 2 w 11"/>
                  <a:gd name="T91" fmla="*/ 19 h 28"/>
                  <a:gd name="T92" fmla="*/ 1 w 11"/>
                  <a:gd name="T93" fmla="*/ 24 h 28"/>
                  <a:gd name="T94" fmla="*/ 3 w 11"/>
                  <a:gd name="T95" fmla="*/ 1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1" h="28">
                    <a:moveTo>
                      <a:pt x="3" y="18"/>
                    </a:moveTo>
                    <a:cubicBezTo>
                      <a:pt x="3" y="18"/>
                      <a:pt x="4" y="15"/>
                      <a:pt x="4" y="17"/>
                    </a:cubicBezTo>
                    <a:cubicBezTo>
                      <a:pt x="3" y="19"/>
                      <a:pt x="3" y="20"/>
                      <a:pt x="3" y="19"/>
                    </a:cubicBezTo>
                    <a:cubicBezTo>
                      <a:pt x="1" y="24"/>
                      <a:pt x="3" y="19"/>
                      <a:pt x="2" y="22"/>
                    </a:cubicBezTo>
                    <a:cubicBezTo>
                      <a:pt x="3" y="19"/>
                      <a:pt x="3" y="19"/>
                      <a:pt x="3" y="19"/>
                    </a:cubicBezTo>
                    <a:cubicBezTo>
                      <a:pt x="3" y="21"/>
                      <a:pt x="4" y="15"/>
                      <a:pt x="4" y="18"/>
                    </a:cubicBezTo>
                    <a:cubicBezTo>
                      <a:pt x="4" y="17"/>
                      <a:pt x="5" y="17"/>
                      <a:pt x="5" y="14"/>
                    </a:cubicBezTo>
                    <a:cubicBezTo>
                      <a:pt x="5" y="18"/>
                      <a:pt x="4" y="18"/>
                      <a:pt x="4" y="22"/>
                    </a:cubicBezTo>
                    <a:cubicBezTo>
                      <a:pt x="4" y="20"/>
                      <a:pt x="5" y="15"/>
                      <a:pt x="6" y="11"/>
                    </a:cubicBezTo>
                    <a:cubicBezTo>
                      <a:pt x="6" y="15"/>
                      <a:pt x="6" y="15"/>
                      <a:pt x="8" y="10"/>
                    </a:cubicBezTo>
                    <a:cubicBezTo>
                      <a:pt x="8" y="10"/>
                      <a:pt x="8" y="10"/>
                      <a:pt x="8" y="10"/>
                    </a:cubicBezTo>
                    <a:cubicBezTo>
                      <a:pt x="4" y="20"/>
                      <a:pt x="7" y="13"/>
                      <a:pt x="6" y="15"/>
                    </a:cubicBezTo>
                    <a:cubicBezTo>
                      <a:pt x="6" y="15"/>
                      <a:pt x="6" y="15"/>
                      <a:pt x="6" y="15"/>
                    </a:cubicBezTo>
                    <a:cubicBezTo>
                      <a:pt x="7" y="14"/>
                      <a:pt x="2" y="28"/>
                      <a:pt x="9" y="8"/>
                    </a:cubicBezTo>
                    <a:cubicBezTo>
                      <a:pt x="8" y="9"/>
                      <a:pt x="8" y="10"/>
                      <a:pt x="8" y="9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9" y="5"/>
                      <a:pt x="8" y="8"/>
                      <a:pt x="9" y="5"/>
                    </a:cubicBezTo>
                    <a:cubicBezTo>
                      <a:pt x="10" y="2"/>
                      <a:pt x="10" y="2"/>
                      <a:pt x="10" y="2"/>
                    </a:cubicBezTo>
                    <a:cubicBezTo>
                      <a:pt x="8" y="6"/>
                      <a:pt x="8" y="4"/>
                      <a:pt x="7" y="6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6" y="6"/>
                      <a:pt x="8" y="5"/>
                      <a:pt x="5" y="12"/>
                    </a:cubicBezTo>
                    <a:cubicBezTo>
                      <a:pt x="8" y="3"/>
                      <a:pt x="3" y="15"/>
                      <a:pt x="4" y="11"/>
                    </a:cubicBezTo>
                    <a:cubicBezTo>
                      <a:pt x="6" y="7"/>
                      <a:pt x="5" y="9"/>
                      <a:pt x="7" y="5"/>
                    </a:cubicBezTo>
                    <a:cubicBezTo>
                      <a:pt x="5" y="9"/>
                      <a:pt x="6" y="6"/>
                      <a:pt x="6" y="7"/>
                    </a:cubicBezTo>
                    <a:cubicBezTo>
                      <a:pt x="7" y="3"/>
                      <a:pt x="5" y="7"/>
                      <a:pt x="7" y="2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5" y="7"/>
                      <a:pt x="4" y="8"/>
                      <a:pt x="4" y="8"/>
                    </a:cubicBezTo>
                    <a:cubicBezTo>
                      <a:pt x="4" y="8"/>
                      <a:pt x="2" y="15"/>
                      <a:pt x="1" y="17"/>
                    </a:cubicBezTo>
                    <a:cubicBezTo>
                      <a:pt x="2" y="15"/>
                      <a:pt x="4" y="14"/>
                      <a:pt x="3" y="16"/>
                    </a:cubicBezTo>
                    <a:cubicBezTo>
                      <a:pt x="6" y="10"/>
                      <a:pt x="4" y="16"/>
                      <a:pt x="6" y="11"/>
                    </a:cubicBezTo>
                    <a:cubicBezTo>
                      <a:pt x="3" y="17"/>
                      <a:pt x="3" y="17"/>
                      <a:pt x="3" y="17"/>
                    </a:cubicBezTo>
                    <a:cubicBezTo>
                      <a:pt x="4" y="16"/>
                      <a:pt x="5" y="14"/>
                      <a:pt x="6" y="12"/>
                    </a:cubicBezTo>
                    <a:cubicBezTo>
                      <a:pt x="6" y="11"/>
                      <a:pt x="5" y="14"/>
                      <a:pt x="4" y="17"/>
                    </a:cubicBezTo>
                    <a:cubicBezTo>
                      <a:pt x="4" y="17"/>
                      <a:pt x="5" y="15"/>
                      <a:pt x="6" y="12"/>
                    </a:cubicBezTo>
                    <a:cubicBezTo>
                      <a:pt x="3" y="18"/>
                      <a:pt x="3" y="18"/>
                      <a:pt x="3" y="18"/>
                    </a:cubicBezTo>
                    <a:cubicBezTo>
                      <a:pt x="5" y="17"/>
                      <a:pt x="5" y="17"/>
                      <a:pt x="5" y="17"/>
                    </a:cubicBezTo>
                    <a:cubicBezTo>
                      <a:pt x="11" y="0"/>
                      <a:pt x="6" y="13"/>
                      <a:pt x="7" y="10"/>
                    </a:cubicBezTo>
                    <a:cubicBezTo>
                      <a:pt x="6" y="10"/>
                      <a:pt x="6" y="10"/>
                      <a:pt x="6" y="8"/>
                    </a:cubicBezTo>
                    <a:cubicBezTo>
                      <a:pt x="5" y="13"/>
                      <a:pt x="5" y="13"/>
                      <a:pt x="5" y="13"/>
                    </a:cubicBezTo>
                    <a:cubicBezTo>
                      <a:pt x="5" y="10"/>
                      <a:pt x="2" y="22"/>
                      <a:pt x="4" y="13"/>
                    </a:cubicBezTo>
                    <a:cubicBezTo>
                      <a:pt x="3" y="16"/>
                      <a:pt x="3" y="16"/>
                      <a:pt x="3" y="16"/>
                    </a:cubicBezTo>
                    <a:cubicBezTo>
                      <a:pt x="3" y="14"/>
                      <a:pt x="4" y="10"/>
                      <a:pt x="5" y="7"/>
                    </a:cubicBezTo>
                    <a:cubicBezTo>
                      <a:pt x="4" y="8"/>
                      <a:pt x="5" y="7"/>
                      <a:pt x="4" y="8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3" y="14"/>
                      <a:pt x="3" y="12"/>
                      <a:pt x="4" y="8"/>
                    </a:cubicBezTo>
                    <a:cubicBezTo>
                      <a:pt x="3" y="13"/>
                      <a:pt x="2" y="16"/>
                      <a:pt x="2" y="19"/>
                    </a:cubicBezTo>
                    <a:cubicBezTo>
                      <a:pt x="4" y="12"/>
                      <a:pt x="0" y="27"/>
                      <a:pt x="1" y="24"/>
                    </a:cubicBezTo>
                    <a:lnTo>
                      <a:pt x="3" y="18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70" name="Freeform 1974">
                <a:extLst>
                  <a:ext uri="{FF2B5EF4-FFF2-40B4-BE49-F238E27FC236}">
                    <a16:creationId xmlns:a16="http://schemas.microsoft.com/office/drawing/2014/main" xmlns="" id="{C6BF96B0-40C9-824C-AB69-884149DB3E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82" y="3153"/>
                <a:ext cx="0" cy="1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71" name="Freeform 1975">
                <a:extLst>
                  <a:ext uri="{FF2B5EF4-FFF2-40B4-BE49-F238E27FC236}">
                    <a16:creationId xmlns:a16="http://schemas.microsoft.com/office/drawing/2014/main" xmlns="" id="{117818A1-B74B-2F4F-852F-E7B0E3943B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80" y="3155"/>
                <a:ext cx="1" cy="1"/>
              </a:xfrm>
              <a:custGeom>
                <a:avLst/>
                <a:gdLst>
                  <a:gd name="T0" fmla="*/ 1 w 1"/>
                  <a:gd name="T1" fmla="*/ 0 h 1"/>
                  <a:gd name="T2" fmla="*/ 1 w 1"/>
                  <a:gd name="T3" fmla="*/ 0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72" name="Rectangle 1976">
                <a:extLst>
                  <a:ext uri="{FF2B5EF4-FFF2-40B4-BE49-F238E27FC236}">
                    <a16:creationId xmlns:a16="http://schemas.microsoft.com/office/drawing/2014/main" xmlns="" id="{A0C8E121-CD6E-9F4D-8CEC-B8652C50F7B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81" y="3155"/>
                <a:ext cx="1" cy="1"/>
              </a:xfrm>
              <a:prstGeom prst="rect">
                <a:avLst/>
              </a:pr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73" name="Freeform 1977">
                <a:extLst>
                  <a:ext uri="{FF2B5EF4-FFF2-40B4-BE49-F238E27FC236}">
                    <a16:creationId xmlns:a16="http://schemas.microsoft.com/office/drawing/2014/main" xmlns="" id="{5C6D1A95-930C-CC47-B3CA-3529B93D79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79" y="3163"/>
                <a:ext cx="1" cy="2"/>
              </a:xfrm>
              <a:custGeom>
                <a:avLst/>
                <a:gdLst>
                  <a:gd name="T0" fmla="*/ 0 w 1"/>
                  <a:gd name="T1" fmla="*/ 2 h 2"/>
                  <a:gd name="T2" fmla="*/ 0 w 1"/>
                  <a:gd name="T3" fmla="*/ 2 h 2"/>
                  <a:gd name="T4" fmla="*/ 1 w 1"/>
                  <a:gd name="T5" fmla="*/ 0 h 2"/>
                  <a:gd name="T6" fmla="*/ 0 w 1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lnTo>
                      <a:pt x="0" y="2"/>
                    </a:lnTo>
                    <a:lnTo>
                      <a:pt x="1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74" name="Freeform 1978">
                <a:extLst>
                  <a:ext uri="{FF2B5EF4-FFF2-40B4-BE49-F238E27FC236}">
                    <a16:creationId xmlns:a16="http://schemas.microsoft.com/office/drawing/2014/main" xmlns="" id="{B632AEBB-2788-384B-92B7-DA04F393A9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81" y="3150"/>
                <a:ext cx="0" cy="2"/>
              </a:xfrm>
              <a:custGeom>
                <a:avLst/>
                <a:gdLst>
                  <a:gd name="T0" fmla="*/ 0 h 2"/>
                  <a:gd name="T1" fmla="*/ 2 h 2"/>
                  <a:gd name="T2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75" name="Freeform 1979">
                <a:extLst>
                  <a:ext uri="{FF2B5EF4-FFF2-40B4-BE49-F238E27FC236}">
                    <a16:creationId xmlns:a16="http://schemas.microsoft.com/office/drawing/2014/main" xmlns="" id="{E797F75E-1E26-684B-A632-A221B6042A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79" y="314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76" name="Freeform 1980">
                <a:extLst>
                  <a:ext uri="{FF2B5EF4-FFF2-40B4-BE49-F238E27FC236}">
                    <a16:creationId xmlns:a16="http://schemas.microsoft.com/office/drawing/2014/main" xmlns="" id="{6D3CA15B-776D-AD40-AFC9-EE16E97B1E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67" y="3143"/>
                <a:ext cx="16" cy="28"/>
              </a:xfrm>
              <a:custGeom>
                <a:avLst/>
                <a:gdLst>
                  <a:gd name="T0" fmla="*/ 2 w 18"/>
                  <a:gd name="T1" fmla="*/ 14 h 31"/>
                  <a:gd name="T2" fmla="*/ 0 w 18"/>
                  <a:gd name="T3" fmla="*/ 21 h 31"/>
                  <a:gd name="T4" fmla="*/ 0 w 18"/>
                  <a:gd name="T5" fmla="*/ 24 h 31"/>
                  <a:gd name="T6" fmla="*/ 1 w 18"/>
                  <a:gd name="T7" fmla="*/ 20 h 31"/>
                  <a:gd name="T8" fmla="*/ 3 w 18"/>
                  <a:gd name="T9" fmla="*/ 20 h 31"/>
                  <a:gd name="T10" fmla="*/ 3 w 18"/>
                  <a:gd name="T11" fmla="*/ 22 h 31"/>
                  <a:gd name="T12" fmla="*/ 6 w 18"/>
                  <a:gd name="T13" fmla="*/ 17 h 31"/>
                  <a:gd name="T14" fmla="*/ 6 w 18"/>
                  <a:gd name="T15" fmla="*/ 19 h 31"/>
                  <a:gd name="T16" fmla="*/ 6 w 18"/>
                  <a:gd name="T17" fmla="*/ 20 h 31"/>
                  <a:gd name="T18" fmla="*/ 9 w 18"/>
                  <a:gd name="T19" fmla="*/ 10 h 31"/>
                  <a:gd name="T20" fmla="*/ 9 w 18"/>
                  <a:gd name="T21" fmla="*/ 11 h 31"/>
                  <a:gd name="T22" fmla="*/ 9 w 18"/>
                  <a:gd name="T23" fmla="*/ 15 h 31"/>
                  <a:gd name="T24" fmla="*/ 10 w 18"/>
                  <a:gd name="T25" fmla="*/ 15 h 31"/>
                  <a:gd name="T26" fmla="*/ 10 w 18"/>
                  <a:gd name="T27" fmla="*/ 17 h 31"/>
                  <a:gd name="T28" fmla="*/ 12 w 18"/>
                  <a:gd name="T29" fmla="*/ 15 h 31"/>
                  <a:gd name="T30" fmla="*/ 13 w 18"/>
                  <a:gd name="T31" fmla="*/ 11 h 31"/>
                  <a:gd name="T32" fmla="*/ 12 w 18"/>
                  <a:gd name="T33" fmla="*/ 16 h 31"/>
                  <a:gd name="T34" fmla="*/ 13 w 18"/>
                  <a:gd name="T35" fmla="*/ 15 h 31"/>
                  <a:gd name="T36" fmla="*/ 15 w 18"/>
                  <a:gd name="T37" fmla="*/ 16 h 31"/>
                  <a:gd name="T38" fmla="*/ 14 w 18"/>
                  <a:gd name="T39" fmla="*/ 15 h 31"/>
                  <a:gd name="T40" fmla="*/ 13 w 18"/>
                  <a:gd name="T41" fmla="*/ 17 h 31"/>
                  <a:gd name="T42" fmla="*/ 16 w 18"/>
                  <a:gd name="T43" fmla="*/ 6 h 31"/>
                  <a:gd name="T44" fmla="*/ 16 w 18"/>
                  <a:gd name="T45" fmla="*/ 5 h 31"/>
                  <a:gd name="T46" fmla="*/ 15 w 18"/>
                  <a:gd name="T47" fmla="*/ 6 h 31"/>
                  <a:gd name="T48" fmla="*/ 15 w 18"/>
                  <a:gd name="T49" fmla="*/ 4 h 31"/>
                  <a:gd name="T50" fmla="*/ 14 w 18"/>
                  <a:gd name="T51" fmla="*/ 3 h 31"/>
                  <a:gd name="T52" fmla="*/ 13 w 18"/>
                  <a:gd name="T53" fmla="*/ 6 h 31"/>
                  <a:gd name="T54" fmla="*/ 13 w 18"/>
                  <a:gd name="T55" fmla="*/ 5 h 31"/>
                  <a:gd name="T56" fmla="*/ 13 w 18"/>
                  <a:gd name="T57" fmla="*/ 5 h 31"/>
                  <a:gd name="T58" fmla="*/ 12 w 18"/>
                  <a:gd name="T59" fmla="*/ 6 h 31"/>
                  <a:gd name="T60" fmla="*/ 10 w 18"/>
                  <a:gd name="T61" fmla="*/ 8 h 31"/>
                  <a:gd name="T62" fmla="*/ 11 w 18"/>
                  <a:gd name="T63" fmla="*/ 3 h 31"/>
                  <a:gd name="T64" fmla="*/ 11 w 18"/>
                  <a:gd name="T65" fmla="*/ 3 h 31"/>
                  <a:gd name="T66" fmla="*/ 9 w 18"/>
                  <a:gd name="T67" fmla="*/ 8 h 31"/>
                  <a:gd name="T68" fmla="*/ 8 w 18"/>
                  <a:gd name="T69" fmla="*/ 10 h 31"/>
                  <a:gd name="T70" fmla="*/ 6 w 18"/>
                  <a:gd name="T71" fmla="*/ 12 h 31"/>
                  <a:gd name="T72" fmla="*/ 6 w 18"/>
                  <a:gd name="T73" fmla="*/ 11 h 31"/>
                  <a:gd name="T74" fmla="*/ 4 w 18"/>
                  <a:gd name="T75" fmla="*/ 12 h 31"/>
                  <a:gd name="T76" fmla="*/ 3 w 18"/>
                  <a:gd name="T77" fmla="*/ 18 h 31"/>
                  <a:gd name="T78" fmla="*/ 5 w 18"/>
                  <a:gd name="T79" fmla="*/ 9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8" h="31">
                    <a:moveTo>
                      <a:pt x="3" y="8"/>
                    </a:moveTo>
                    <a:cubicBezTo>
                      <a:pt x="3" y="9"/>
                      <a:pt x="2" y="11"/>
                      <a:pt x="2" y="14"/>
                    </a:cubicBezTo>
                    <a:cubicBezTo>
                      <a:pt x="2" y="12"/>
                      <a:pt x="2" y="12"/>
                      <a:pt x="2" y="12"/>
                    </a:cubicBezTo>
                    <a:cubicBezTo>
                      <a:pt x="2" y="13"/>
                      <a:pt x="1" y="17"/>
                      <a:pt x="0" y="21"/>
                    </a:cubicBezTo>
                    <a:cubicBezTo>
                      <a:pt x="1" y="19"/>
                      <a:pt x="1" y="19"/>
                      <a:pt x="1" y="19"/>
                    </a:cubicBezTo>
                    <a:cubicBezTo>
                      <a:pt x="1" y="15"/>
                      <a:pt x="0" y="23"/>
                      <a:pt x="0" y="24"/>
                    </a:cubicBezTo>
                    <a:cubicBezTo>
                      <a:pt x="0" y="23"/>
                      <a:pt x="2" y="14"/>
                      <a:pt x="2" y="17"/>
                    </a:cubicBezTo>
                    <a:cubicBezTo>
                      <a:pt x="2" y="16"/>
                      <a:pt x="2" y="19"/>
                      <a:pt x="1" y="20"/>
                    </a:cubicBezTo>
                    <a:cubicBezTo>
                      <a:pt x="1" y="21"/>
                      <a:pt x="3" y="14"/>
                      <a:pt x="3" y="14"/>
                    </a:cubicBezTo>
                    <a:cubicBezTo>
                      <a:pt x="0" y="31"/>
                      <a:pt x="5" y="9"/>
                      <a:pt x="3" y="20"/>
                    </a:cubicBezTo>
                    <a:cubicBezTo>
                      <a:pt x="3" y="19"/>
                      <a:pt x="3" y="20"/>
                      <a:pt x="4" y="17"/>
                    </a:cubicBezTo>
                    <a:cubicBezTo>
                      <a:pt x="3" y="21"/>
                      <a:pt x="5" y="17"/>
                      <a:pt x="3" y="22"/>
                    </a:cubicBezTo>
                    <a:cubicBezTo>
                      <a:pt x="6" y="12"/>
                      <a:pt x="3" y="27"/>
                      <a:pt x="6" y="14"/>
                    </a:cubicBezTo>
                    <a:cubicBezTo>
                      <a:pt x="6" y="18"/>
                      <a:pt x="6" y="13"/>
                      <a:pt x="6" y="17"/>
                    </a:cubicBezTo>
                    <a:cubicBezTo>
                      <a:pt x="6" y="18"/>
                      <a:pt x="6" y="18"/>
                      <a:pt x="6" y="18"/>
                    </a:cubicBezTo>
                    <a:cubicBezTo>
                      <a:pt x="5" y="21"/>
                      <a:pt x="7" y="13"/>
                      <a:pt x="6" y="19"/>
                    </a:cubicBezTo>
                    <a:cubicBezTo>
                      <a:pt x="6" y="20"/>
                      <a:pt x="7" y="15"/>
                      <a:pt x="8" y="12"/>
                    </a:cubicBezTo>
                    <a:cubicBezTo>
                      <a:pt x="8" y="13"/>
                      <a:pt x="7" y="15"/>
                      <a:pt x="6" y="20"/>
                    </a:cubicBezTo>
                    <a:cubicBezTo>
                      <a:pt x="8" y="14"/>
                      <a:pt x="7" y="17"/>
                      <a:pt x="8" y="14"/>
                    </a:cubicBezTo>
                    <a:cubicBezTo>
                      <a:pt x="8" y="14"/>
                      <a:pt x="8" y="13"/>
                      <a:pt x="9" y="10"/>
                    </a:cubicBezTo>
                    <a:cubicBezTo>
                      <a:pt x="9" y="12"/>
                      <a:pt x="10" y="7"/>
                      <a:pt x="11" y="5"/>
                    </a:cubicBezTo>
                    <a:cubicBezTo>
                      <a:pt x="9" y="12"/>
                      <a:pt x="10" y="5"/>
                      <a:pt x="9" y="11"/>
                    </a:cubicBezTo>
                    <a:cubicBezTo>
                      <a:pt x="9" y="14"/>
                      <a:pt x="8" y="13"/>
                      <a:pt x="7" y="18"/>
                    </a:cubicBezTo>
                    <a:cubicBezTo>
                      <a:pt x="7" y="18"/>
                      <a:pt x="8" y="17"/>
                      <a:pt x="9" y="15"/>
                    </a:cubicBezTo>
                    <a:cubicBezTo>
                      <a:pt x="9" y="16"/>
                      <a:pt x="8" y="18"/>
                      <a:pt x="8" y="18"/>
                    </a:cubicBezTo>
                    <a:cubicBezTo>
                      <a:pt x="8" y="21"/>
                      <a:pt x="10" y="12"/>
                      <a:pt x="10" y="15"/>
                    </a:cubicBezTo>
                    <a:cubicBezTo>
                      <a:pt x="9" y="18"/>
                      <a:pt x="9" y="18"/>
                      <a:pt x="9" y="18"/>
                    </a:cubicBezTo>
                    <a:cubicBezTo>
                      <a:pt x="10" y="14"/>
                      <a:pt x="9" y="19"/>
                      <a:pt x="10" y="17"/>
                    </a:cubicBezTo>
                    <a:cubicBezTo>
                      <a:pt x="11" y="15"/>
                      <a:pt x="11" y="14"/>
                      <a:pt x="11" y="13"/>
                    </a:cubicBezTo>
                    <a:cubicBezTo>
                      <a:pt x="9" y="21"/>
                      <a:pt x="13" y="9"/>
                      <a:pt x="12" y="15"/>
                    </a:cubicBezTo>
                    <a:cubicBezTo>
                      <a:pt x="13" y="9"/>
                      <a:pt x="14" y="6"/>
                      <a:pt x="15" y="6"/>
                    </a:cubicBezTo>
                    <a:cubicBezTo>
                      <a:pt x="13" y="11"/>
                      <a:pt x="13" y="11"/>
                      <a:pt x="13" y="11"/>
                    </a:cubicBezTo>
                    <a:cubicBezTo>
                      <a:pt x="14" y="8"/>
                      <a:pt x="11" y="17"/>
                      <a:pt x="11" y="19"/>
                    </a:cubicBezTo>
                    <a:cubicBezTo>
                      <a:pt x="11" y="17"/>
                      <a:pt x="11" y="20"/>
                      <a:pt x="12" y="16"/>
                    </a:cubicBezTo>
                    <a:cubicBezTo>
                      <a:pt x="11" y="20"/>
                      <a:pt x="11" y="20"/>
                      <a:pt x="11" y="20"/>
                    </a:cubicBezTo>
                    <a:cubicBezTo>
                      <a:pt x="11" y="21"/>
                      <a:pt x="14" y="10"/>
                      <a:pt x="13" y="15"/>
                    </a:cubicBezTo>
                    <a:cubicBezTo>
                      <a:pt x="12" y="18"/>
                      <a:pt x="12" y="18"/>
                      <a:pt x="12" y="18"/>
                    </a:cubicBezTo>
                    <a:cubicBezTo>
                      <a:pt x="13" y="17"/>
                      <a:pt x="12" y="23"/>
                      <a:pt x="15" y="16"/>
                    </a:cubicBezTo>
                    <a:cubicBezTo>
                      <a:pt x="16" y="14"/>
                      <a:pt x="17" y="8"/>
                      <a:pt x="18" y="6"/>
                    </a:cubicBezTo>
                    <a:cubicBezTo>
                      <a:pt x="17" y="8"/>
                      <a:pt x="15" y="12"/>
                      <a:pt x="14" y="15"/>
                    </a:cubicBezTo>
                    <a:cubicBezTo>
                      <a:pt x="16" y="10"/>
                      <a:pt x="16" y="10"/>
                      <a:pt x="16" y="10"/>
                    </a:cubicBezTo>
                    <a:cubicBezTo>
                      <a:pt x="15" y="13"/>
                      <a:pt x="14" y="15"/>
                      <a:pt x="13" y="17"/>
                    </a:cubicBezTo>
                    <a:cubicBezTo>
                      <a:pt x="12" y="20"/>
                      <a:pt x="14" y="13"/>
                      <a:pt x="13" y="16"/>
                    </a:cubicBezTo>
                    <a:cubicBezTo>
                      <a:pt x="15" y="11"/>
                      <a:pt x="15" y="10"/>
                      <a:pt x="16" y="6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6" y="7"/>
                      <a:pt x="16" y="7"/>
                      <a:pt x="16" y="5"/>
                    </a:cubicBezTo>
                    <a:cubicBezTo>
                      <a:pt x="14" y="11"/>
                      <a:pt x="17" y="2"/>
                      <a:pt x="15" y="5"/>
                    </a:cubicBezTo>
                    <a:cubicBezTo>
                      <a:pt x="15" y="6"/>
                      <a:pt x="15" y="6"/>
                      <a:pt x="15" y="6"/>
                    </a:cubicBezTo>
                    <a:cubicBezTo>
                      <a:pt x="14" y="9"/>
                      <a:pt x="14" y="8"/>
                      <a:pt x="14" y="9"/>
                    </a:cubicBezTo>
                    <a:cubicBezTo>
                      <a:pt x="15" y="5"/>
                      <a:pt x="15" y="6"/>
                      <a:pt x="15" y="4"/>
                    </a:cubicBezTo>
                    <a:cubicBezTo>
                      <a:pt x="14" y="6"/>
                      <a:pt x="13" y="11"/>
                      <a:pt x="13" y="11"/>
                    </a:cubicBezTo>
                    <a:cubicBezTo>
                      <a:pt x="14" y="6"/>
                      <a:pt x="13" y="8"/>
                      <a:pt x="14" y="3"/>
                    </a:cubicBezTo>
                    <a:cubicBezTo>
                      <a:pt x="13" y="9"/>
                      <a:pt x="13" y="5"/>
                      <a:pt x="12" y="8"/>
                    </a:cubicBezTo>
                    <a:cubicBezTo>
                      <a:pt x="12" y="9"/>
                      <a:pt x="12" y="9"/>
                      <a:pt x="13" y="6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3" y="3"/>
                      <a:pt x="12" y="7"/>
                      <a:pt x="13" y="5"/>
                    </a:cubicBezTo>
                    <a:cubicBezTo>
                      <a:pt x="13" y="3"/>
                      <a:pt x="13" y="3"/>
                      <a:pt x="13" y="3"/>
                    </a:cubicBezTo>
                    <a:cubicBezTo>
                      <a:pt x="13" y="2"/>
                      <a:pt x="11" y="11"/>
                      <a:pt x="12" y="6"/>
                    </a:cubicBezTo>
                    <a:cubicBezTo>
                      <a:pt x="11" y="8"/>
                      <a:pt x="11" y="9"/>
                      <a:pt x="9" y="14"/>
                    </a:cubicBezTo>
                    <a:cubicBezTo>
                      <a:pt x="10" y="12"/>
                      <a:pt x="11" y="8"/>
                      <a:pt x="10" y="8"/>
                    </a:cubicBezTo>
                    <a:cubicBezTo>
                      <a:pt x="9" y="13"/>
                      <a:pt x="11" y="7"/>
                      <a:pt x="10" y="10"/>
                    </a:cubicBezTo>
                    <a:cubicBezTo>
                      <a:pt x="11" y="5"/>
                      <a:pt x="10" y="8"/>
                      <a:pt x="11" y="3"/>
                    </a:cubicBezTo>
                    <a:cubicBezTo>
                      <a:pt x="12" y="1"/>
                      <a:pt x="10" y="8"/>
                      <a:pt x="10" y="7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0" y="5"/>
                      <a:pt x="9" y="9"/>
                      <a:pt x="10" y="5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6"/>
                      <a:pt x="9" y="7"/>
                      <a:pt x="9" y="4"/>
                    </a:cubicBezTo>
                    <a:cubicBezTo>
                      <a:pt x="8" y="10"/>
                      <a:pt x="8" y="10"/>
                      <a:pt x="8" y="10"/>
                    </a:cubicBezTo>
                    <a:cubicBezTo>
                      <a:pt x="9" y="3"/>
                      <a:pt x="7" y="9"/>
                      <a:pt x="6" y="15"/>
                    </a:cubicBezTo>
                    <a:cubicBezTo>
                      <a:pt x="6" y="15"/>
                      <a:pt x="6" y="13"/>
                      <a:pt x="6" y="12"/>
                    </a:cubicBezTo>
                    <a:cubicBezTo>
                      <a:pt x="7" y="10"/>
                      <a:pt x="7" y="10"/>
                      <a:pt x="7" y="10"/>
                    </a:cubicBezTo>
                    <a:cubicBezTo>
                      <a:pt x="6" y="9"/>
                      <a:pt x="7" y="6"/>
                      <a:pt x="6" y="11"/>
                    </a:cubicBezTo>
                    <a:cubicBezTo>
                      <a:pt x="5" y="13"/>
                      <a:pt x="6" y="7"/>
                      <a:pt x="7" y="6"/>
                    </a:cubicBezTo>
                    <a:cubicBezTo>
                      <a:pt x="5" y="14"/>
                      <a:pt x="7" y="0"/>
                      <a:pt x="4" y="12"/>
                    </a:cubicBezTo>
                    <a:cubicBezTo>
                      <a:pt x="4" y="12"/>
                      <a:pt x="4" y="15"/>
                      <a:pt x="4" y="14"/>
                    </a:cubicBezTo>
                    <a:cubicBezTo>
                      <a:pt x="4" y="16"/>
                      <a:pt x="4" y="18"/>
                      <a:pt x="3" y="18"/>
                    </a:cubicBezTo>
                    <a:cubicBezTo>
                      <a:pt x="3" y="19"/>
                      <a:pt x="4" y="14"/>
                      <a:pt x="3" y="16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6" y="1"/>
                      <a:pt x="2" y="19"/>
                      <a:pt x="3" y="8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77" name="Freeform 1981">
                <a:extLst>
                  <a:ext uri="{FF2B5EF4-FFF2-40B4-BE49-F238E27FC236}">
                    <a16:creationId xmlns:a16="http://schemas.microsoft.com/office/drawing/2014/main" xmlns="" id="{01C5F526-AB9D-8F4A-8446-D83C7F8CA3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73" y="3148"/>
                <a:ext cx="1" cy="3"/>
              </a:xfrm>
              <a:custGeom>
                <a:avLst/>
                <a:gdLst>
                  <a:gd name="T0" fmla="*/ 0 w 1"/>
                  <a:gd name="T1" fmla="*/ 4 h 4"/>
                  <a:gd name="T2" fmla="*/ 1 w 1"/>
                  <a:gd name="T3" fmla="*/ 0 h 4"/>
                  <a:gd name="T4" fmla="*/ 0 w 1"/>
                  <a:gd name="T5" fmla="*/ 3 h 4"/>
                  <a:gd name="T6" fmla="*/ 0 w 1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4">
                    <a:moveTo>
                      <a:pt x="0" y="4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0" y="3"/>
                      <a:pt x="0" y="4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78" name="Freeform 1982">
                <a:extLst>
                  <a:ext uri="{FF2B5EF4-FFF2-40B4-BE49-F238E27FC236}">
                    <a16:creationId xmlns:a16="http://schemas.microsoft.com/office/drawing/2014/main" xmlns="" id="{702FA7E1-AE32-7846-948B-9BAF5C4A95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73" y="3150"/>
                <a:ext cx="0" cy="2"/>
              </a:xfrm>
              <a:custGeom>
                <a:avLst/>
                <a:gdLst>
                  <a:gd name="T0" fmla="*/ 0 h 2"/>
                  <a:gd name="T1" fmla="*/ 2 h 2"/>
                  <a:gd name="T2" fmla="*/ 1 h 2"/>
                  <a:gd name="T3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2"/>
                      <a:pt x="0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79" name="Freeform 1983">
                <a:extLst>
                  <a:ext uri="{FF2B5EF4-FFF2-40B4-BE49-F238E27FC236}">
                    <a16:creationId xmlns:a16="http://schemas.microsoft.com/office/drawing/2014/main" xmlns="" id="{EEF21288-7440-984E-A494-91CEAACD69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69" y="3150"/>
                <a:ext cx="0" cy="2"/>
              </a:xfrm>
              <a:custGeom>
                <a:avLst/>
                <a:gdLst>
                  <a:gd name="T0" fmla="*/ 1 h 2"/>
                  <a:gd name="T1" fmla="*/ 1 h 2"/>
                  <a:gd name="T2" fmla="*/ 1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1"/>
                    </a:moveTo>
                    <a:cubicBezTo>
                      <a:pt x="0" y="1"/>
                      <a:pt x="0" y="0"/>
                      <a:pt x="0" y="1"/>
                    </a:cubicBezTo>
                    <a:cubicBezTo>
                      <a:pt x="0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80" name="Rectangle 1984">
                <a:extLst>
                  <a:ext uri="{FF2B5EF4-FFF2-40B4-BE49-F238E27FC236}">
                    <a16:creationId xmlns:a16="http://schemas.microsoft.com/office/drawing/2014/main" xmlns="" id="{E1B94066-379E-FC46-BE4F-EE461303322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69" y="3153"/>
                <a:ext cx="1" cy="1"/>
              </a:xfrm>
              <a:prstGeom prst="rect">
                <a:avLst/>
              </a:pr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81" name="Freeform 1985">
                <a:extLst>
                  <a:ext uri="{FF2B5EF4-FFF2-40B4-BE49-F238E27FC236}">
                    <a16:creationId xmlns:a16="http://schemas.microsoft.com/office/drawing/2014/main" xmlns="" id="{47C305C3-A6DA-7041-84B9-B92BAF9A9C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61" y="3149"/>
                <a:ext cx="8" cy="22"/>
              </a:xfrm>
              <a:custGeom>
                <a:avLst/>
                <a:gdLst>
                  <a:gd name="T0" fmla="*/ 2 w 9"/>
                  <a:gd name="T1" fmla="*/ 11 h 25"/>
                  <a:gd name="T2" fmla="*/ 1 w 9"/>
                  <a:gd name="T3" fmla="*/ 15 h 25"/>
                  <a:gd name="T4" fmla="*/ 1 w 9"/>
                  <a:gd name="T5" fmla="*/ 12 h 25"/>
                  <a:gd name="T6" fmla="*/ 0 w 9"/>
                  <a:gd name="T7" fmla="*/ 20 h 25"/>
                  <a:gd name="T8" fmla="*/ 3 w 9"/>
                  <a:gd name="T9" fmla="*/ 15 h 25"/>
                  <a:gd name="T10" fmla="*/ 3 w 9"/>
                  <a:gd name="T11" fmla="*/ 18 h 25"/>
                  <a:gd name="T12" fmla="*/ 5 w 9"/>
                  <a:gd name="T13" fmla="*/ 13 h 25"/>
                  <a:gd name="T14" fmla="*/ 4 w 9"/>
                  <a:gd name="T15" fmla="*/ 19 h 25"/>
                  <a:gd name="T16" fmla="*/ 5 w 9"/>
                  <a:gd name="T17" fmla="*/ 17 h 25"/>
                  <a:gd name="T18" fmla="*/ 5 w 9"/>
                  <a:gd name="T19" fmla="*/ 14 h 25"/>
                  <a:gd name="T20" fmla="*/ 5 w 9"/>
                  <a:gd name="T21" fmla="*/ 15 h 25"/>
                  <a:gd name="T22" fmla="*/ 5 w 9"/>
                  <a:gd name="T23" fmla="*/ 14 h 25"/>
                  <a:gd name="T24" fmla="*/ 6 w 9"/>
                  <a:gd name="T25" fmla="*/ 14 h 25"/>
                  <a:gd name="T26" fmla="*/ 6 w 9"/>
                  <a:gd name="T27" fmla="*/ 15 h 25"/>
                  <a:gd name="T28" fmla="*/ 6 w 9"/>
                  <a:gd name="T29" fmla="*/ 13 h 25"/>
                  <a:gd name="T30" fmla="*/ 6 w 9"/>
                  <a:gd name="T31" fmla="*/ 17 h 25"/>
                  <a:gd name="T32" fmla="*/ 8 w 9"/>
                  <a:gd name="T33" fmla="*/ 11 h 25"/>
                  <a:gd name="T34" fmla="*/ 8 w 9"/>
                  <a:gd name="T35" fmla="*/ 7 h 25"/>
                  <a:gd name="T36" fmla="*/ 7 w 9"/>
                  <a:gd name="T37" fmla="*/ 11 h 25"/>
                  <a:gd name="T38" fmla="*/ 7 w 9"/>
                  <a:gd name="T39" fmla="*/ 11 h 25"/>
                  <a:gd name="T40" fmla="*/ 6 w 9"/>
                  <a:gd name="T41" fmla="*/ 12 h 25"/>
                  <a:gd name="T42" fmla="*/ 7 w 9"/>
                  <a:gd name="T43" fmla="*/ 7 h 25"/>
                  <a:gd name="T44" fmla="*/ 7 w 9"/>
                  <a:gd name="T45" fmla="*/ 3 h 25"/>
                  <a:gd name="T46" fmla="*/ 7 w 9"/>
                  <a:gd name="T47" fmla="*/ 3 h 25"/>
                  <a:gd name="T48" fmla="*/ 7 w 9"/>
                  <a:gd name="T49" fmla="*/ 4 h 25"/>
                  <a:gd name="T50" fmla="*/ 7 w 9"/>
                  <a:gd name="T51" fmla="*/ 7 h 25"/>
                  <a:gd name="T52" fmla="*/ 5 w 9"/>
                  <a:gd name="T53" fmla="*/ 14 h 25"/>
                  <a:gd name="T54" fmla="*/ 5 w 9"/>
                  <a:gd name="T55" fmla="*/ 14 h 25"/>
                  <a:gd name="T56" fmla="*/ 6 w 9"/>
                  <a:gd name="T57" fmla="*/ 8 h 25"/>
                  <a:gd name="T58" fmla="*/ 5 w 9"/>
                  <a:gd name="T59" fmla="*/ 11 h 25"/>
                  <a:gd name="T60" fmla="*/ 6 w 9"/>
                  <a:gd name="T61" fmla="*/ 5 h 25"/>
                  <a:gd name="T62" fmla="*/ 5 w 9"/>
                  <a:gd name="T63" fmla="*/ 11 h 25"/>
                  <a:gd name="T64" fmla="*/ 4 w 9"/>
                  <a:gd name="T65" fmla="*/ 11 h 25"/>
                  <a:gd name="T66" fmla="*/ 5 w 9"/>
                  <a:gd name="T67" fmla="*/ 7 h 25"/>
                  <a:gd name="T68" fmla="*/ 4 w 9"/>
                  <a:gd name="T69" fmla="*/ 11 h 25"/>
                  <a:gd name="T70" fmla="*/ 3 w 9"/>
                  <a:gd name="T71" fmla="*/ 9 h 25"/>
                  <a:gd name="T72" fmla="*/ 3 w 9"/>
                  <a:gd name="T73" fmla="*/ 12 h 25"/>
                  <a:gd name="T74" fmla="*/ 2 w 9"/>
                  <a:gd name="T75" fmla="*/ 11 h 25"/>
                  <a:gd name="T76" fmla="*/ 2 w 9"/>
                  <a:gd name="T77" fmla="*/ 11 h 25"/>
                  <a:gd name="T78" fmla="*/ 1 w 9"/>
                  <a:gd name="T79" fmla="*/ 17 h 25"/>
                  <a:gd name="T80" fmla="*/ 2 w 9"/>
                  <a:gd name="T81" fmla="*/ 11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9" h="25">
                    <a:moveTo>
                      <a:pt x="2" y="11"/>
                    </a:moveTo>
                    <a:cubicBezTo>
                      <a:pt x="1" y="15"/>
                      <a:pt x="1" y="15"/>
                      <a:pt x="1" y="15"/>
                    </a:cubicBezTo>
                    <a:cubicBezTo>
                      <a:pt x="1" y="13"/>
                      <a:pt x="0" y="16"/>
                      <a:pt x="1" y="12"/>
                    </a:cubicBezTo>
                    <a:cubicBezTo>
                      <a:pt x="0" y="17"/>
                      <a:pt x="1" y="12"/>
                      <a:pt x="0" y="20"/>
                    </a:cubicBezTo>
                    <a:cubicBezTo>
                      <a:pt x="1" y="17"/>
                      <a:pt x="1" y="22"/>
                      <a:pt x="3" y="15"/>
                    </a:cubicBezTo>
                    <a:cubicBezTo>
                      <a:pt x="3" y="18"/>
                      <a:pt x="3" y="18"/>
                      <a:pt x="3" y="18"/>
                    </a:cubicBezTo>
                    <a:cubicBezTo>
                      <a:pt x="4" y="12"/>
                      <a:pt x="2" y="25"/>
                      <a:pt x="5" y="13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4" y="21"/>
                      <a:pt x="6" y="10"/>
                      <a:pt x="5" y="17"/>
                    </a:cubicBezTo>
                    <a:cubicBezTo>
                      <a:pt x="5" y="14"/>
                      <a:pt x="5" y="14"/>
                      <a:pt x="5" y="14"/>
                    </a:cubicBezTo>
                    <a:cubicBezTo>
                      <a:pt x="5" y="15"/>
                      <a:pt x="5" y="15"/>
                      <a:pt x="5" y="15"/>
                    </a:cubicBezTo>
                    <a:cubicBezTo>
                      <a:pt x="5" y="14"/>
                      <a:pt x="5" y="14"/>
                      <a:pt x="5" y="14"/>
                    </a:cubicBezTo>
                    <a:cubicBezTo>
                      <a:pt x="6" y="12"/>
                      <a:pt x="6" y="12"/>
                      <a:pt x="6" y="14"/>
                    </a:cubicBezTo>
                    <a:cubicBezTo>
                      <a:pt x="6" y="16"/>
                      <a:pt x="6" y="15"/>
                      <a:pt x="6" y="15"/>
                    </a:cubicBezTo>
                    <a:cubicBezTo>
                      <a:pt x="5" y="17"/>
                      <a:pt x="6" y="13"/>
                      <a:pt x="6" y="13"/>
                    </a:cubicBezTo>
                    <a:cubicBezTo>
                      <a:pt x="6" y="15"/>
                      <a:pt x="6" y="16"/>
                      <a:pt x="6" y="17"/>
                    </a:cubicBezTo>
                    <a:cubicBezTo>
                      <a:pt x="7" y="14"/>
                      <a:pt x="6" y="21"/>
                      <a:pt x="8" y="11"/>
                    </a:cubicBezTo>
                    <a:cubicBezTo>
                      <a:pt x="8" y="10"/>
                      <a:pt x="8" y="8"/>
                      <a:pt x="8" y="7"/>
                    </a:cubicBezTo>
                    <a:cubicBezTo>
                      <a:pt x="9" y="4"/>
                      <a:pt x="8" y="8"/>
                      <a:pt x="7" y="11"/>
                    </a:cubicBezTo>
                    <a:cubicBezTo>
                      <a:pt x="7" y="11"/>
                      <a:pt x="7" y="11"/>
                      <a:pt x="7" y="11"/>
                    </a:cubicBezTo>
                    <a:cubicBezTo>
                      <a:pt x="5" y="20"/>
                      <a:pt x="7" y="9"/>
                      <a:pt x="6" y="12"/>
                    </a:cubicBezTo>
                    <a:cubicBezTo>
                      <a:pt x="7" y="9"/>
                      <a:pt x="7" y="9"/>
                      <a:pt x="7" y="7"/>
                    </a:cubicBezTo>
                    <a:cubicBezTo>
                      <a:pt x="8" y="0"/>
                      <a:pt x="6" y="12"/>
                      <a:pt x="7" y="3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7" y="2"/>
                      <a:pt x="7" y="4"/>
                      <a:pt x="7" y="4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6" y="8"/>
                      <a:pt x="6" y="12"/>
                      <a:pt x="5" y="14"/>
                    </a:cubicBezTo>
                    <a:cubicBezTo>
                      <a:pt x="6" y="10"/>
                      <a:pt x="5" y="16"/>
                      <a:pt x="5" y="14"/>
                    </a:cubicBezTo>
                    <a:cubicBezTo>
                      <a:pt x="6" y="10"/>
                      <a:pt x="6" y="10"/>
                      <a:pt x="6" y="8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5" y="11"/>
                      <a:pt x="6" y="7"/>
                      <a:pt x="6" y="5"/>
                    </a:cubicBezTo>
                    <a:cubicBezTo>
                      <a:pt x="6" y="7"/>
                      <a:pt x="6" y="7"/>
                      <a:pt x="5" y="11"/>
                    </a:cubicBezTo>
                    <a:cubicBezTo>
                      <a:pt x="6" y="6"/>
                      <a:pt x="5" y="7"/>
                      <a:pt x="4" y="11"/>
                    </a:cubicBezTo>
                    <a:cubicBezTo>
                      <a:pt x="4" y="10"/>
                      <a:pt x="4" y="7"/>
                      <a:pt x="5" y="7"/>
                    </a:cubicBezTo>
                    <a:cubicBezTo>
                      <a:pt x="5" y="6"/>
                      <a:pt x="4" y="8"/>
                      <a:pt x="4" y="11"/>
                    </a:cubicBezTo>
                    <a:cubicBezTo>
                      <a:pt x="3" y="14"/>
                      <a:pt x="3" y="12"/>
                      <a:pt x="3" y="9"/>
                    </a:cubicBezTo>
                    <a:cubicBezTo>
                      <a:pt x="3" y="12"/>
                      <a:pt x="3" y="12"/>
                      <a:pt x="3" y="12"/>
                    </a:cubicBezTo>
                    <a:cubicBezTo>
                      <a:pt x="2" y="17"/>
                      <a:pt x="3" y="8"/>
                      <a:pt x="2" y="11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2" y="12"/>
                      <a:pt x="1" y="19"/>
                      <a:pt x="1" y="17"/>
                    </a:cubicBezTo>
                    <a:cubicBezTo>
                      <a:pt x="1" y="14"/>
                      <a:pt x="1" y="14"/>
                      <a:pt x="2" y="11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82" name="Freeform 1986">
                <a:extLst>
                  <a:ext uri="{FF2B5EF4-FFF2-40B4-BE49-F238E27FC236}">
                    <a16:creationId xmlns:a16="http://schemas.microsoft.com/office/drawing/2014/main" xmlns="" id="{D0630754-5159-1944-A67C-A538BBC1B2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60" y="3160"/>
                <a:ext cx="1" cy="8"/>
              </a:xfrm>
              <a:custGeom>
                <a:avLst/>
                <a:gdLst>
                  <a:gd name="T0" fmla="*/ 1 w 1"/>
                  <a:gd name="T1" fmla="*/ 5 h 9"/>
                  <a:gd name="T2" fmla="*/ 1 w 1"/>
                  <a:gd name="T3" fmla="*/ 1 h 9"/>
                  <a:gd name="T4" fmla="*/ 0 w 1"/>
                  <a:gd name="T5" fmla="*/ 8 h 9"/>
                  <a:gd name="T6" fmla="*/ 1 w 1"/>
                  <a:gd name="T7" fmla="*/ 7 h 9"/>
                  <a:gd name="T8" fmla="*/ 1 w 1"/>
                  <a:gd name="T9" fmla="*/ 5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9">
                    <a:moveTo>
                      <a:pt x="1" y="5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1" y="6"/>
                      <a:pt x="0" y="8"/>
                    </a:cubicBezTo>
                    <a:cubicBezTo>
                      <a:pt x="1" y="7"/>
                      <a:pt x="0" y="9"/>
                      <a:pt x="1" y="7"/>
                    </a:cubicBezTo>
                    <a:cubicBezTo>
                      <a:pt x="1" y="6"/>
                      <a:pt x="1" y="5"/>
                      <a:pt x="1" y="5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83" name="Freeform 1987">
                <a:extLst>
                  <a:ext uri="{FF2B5EF4-FFF2-40B4-BE49-F238E27FC236}">
                    <a16:creationId xmlns:a16="http://schemas.microsoft.com/office/drawing/2014/main" xmlns="" id="{CBE375AF-9331-234B-AD20-57598F14B4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59" y="3157"/>
                <a:ext cx="2" cy="17"/>
              </a:xfrm>
              <a:custGeom>
                <a:avLst/>
                <a:gdLst>
                  <a:gd name="T0" fmla="*/ 1 w 2"/>
                  <a:gd name="T1" fmla="*/ 9 h 19"/>
                  <a:gd name="T2" fmla="*/ 1 w 2"/>
                  <a:gd name="T3" fmla="*/ 12 h 19"/>
                  <a:gd name="T4" fmla="*/ 1 w 2"/>
                  <a:gd name="T5" fmla="*/ 14 h 19"/>
                  <a:gd name="T6" fmla="*/ 2 w 2"/>
                  <a:gd name="T7" fmla="*/ 7 h 19"/>
                  <a:gd name="T8" fmla="*/ 1 w 2"/>
                  <a:gd name="T9" fmla="*/ 11 h 19"/>
                  <a:gd name="T10" fmla="*/ 2 w 2"/>
                  <a:gd name="T11" fmla="*/ 6 h 19"/>
                  <a:gd name="T12" fmla="*/ 2 w 2"/>
                  <a:gd name="T13" fmla="*/ 8 h 19"/>
                  <a:gd name="T14" fmla="*/ 2 w 2"/>
                  <a:gd name="T15" fmla="*/ 6 h 19"/>
                  <a:gd name="T16" fmla="*/ 2 w 2"/>
                  <a:gd name="T17" fmla="*/ 7 h 19"/>
                  <a:gd name="T18" fmla="*/ 2 w 2"/>
                  <a:gd name="T19" fmla="*/ 4 h 19"/>
                  <a:gd name="T20" fmla="*/ 1 w 2"/>
                  <a:gd name="T21" fmla="*/ 10 h 19"/>
                  <a:gd name="T22" fmla="*/ 2 w 2"/>
                  <a:gd name="T23" fmla="*/ 4 h 19"/>
                  <a:gd name="T24" fmla="*/ 1 w 2"/>
                  <a:gd name="T25" fmla="*/ 2 h 19"/>
                  <a:gd name="T26" fmla="*/ 1 w 2"/>
                  <a:gd name="T27" fmla="*/ 4 h 19"/>
                  <a:gd name="T28" fmla="*/ 1 w 2"/>
                  <a:gd name="T29" fmla="*/ 8 h 19"/>
                  <a:gd name="T30" fmla="*/ 1 w 2"/>
                  <a:gd name="T31" fmla="*/ 3 h 19"/>
                  <a:gd name="T32" fmla="*/ 0 w 2"/>
                  <a:gd name="T33" fmla="*/ 5 h 19"/>
                  <a:gd name="T34" fmla="*/ 0 w 2"/>
                  <a:gd name="T35" fmla="*/ 12 h 19"/>
                  <a:gd name="T36" fmla="*/ 0 w 2"/>
                  <a:gd name="T37" fmla="*/ 7 h 19"/>
                  <a:gd name="T38" fmla="*/ 0 w 2"/>
                  <a:gd name="T39" fmla="*/ 6 h 19"/>
                  <a:gd name="T40" fmla="*/ 0 w 2"/>
                  <a:gd name="T41" fmla="*/ 15 h 19"/>
                  <a:gd name="T42" fmla="*/ 1 w 2"/>
                  <a:gd name="T43" fmla="*/ 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" h="19">
                    <a:moveTo>
                      <a:pt x="1" y="9"/>
                    </a:moveTo>
                    <a:cubicBezTo>
                      <a:pt x="1" y="12"/>
                      <a:pt x="1" y="12"/>
                      <a:pt x="1" y="12"/>
                    </a:cubicBezTo>
                    <a:cubicBezTo>
                      <a:pt x="1" y="12"/>
                      <a:pt x="1" y="10"/>
                      <a:pt x="1" y="14"/>
                    </a:cubicBezTo>
                    <a:cubicBezTo>
                      <a:pt x="1" y="15"/>
                      <a:pt x="1" y="9"/>
                      <a:pt x="2" y="7"/>
                    </a:cubicBezTo>
                    <a:cubicBezTo>
                      <a:pt x="1" y="11"/>
                      <a:pt x="1" y="11"/>
                      <a:pt x="1" y="11"/>
                    </a:cubicBezTo>
                    <a:cubicBezTo>
                      <a:pt x="2" y="9"/>
                      <a:pt x="1" y="13"/>
                      <a:pt x="2" y="6"/>
                    </a:cubicBezTo>
                    <a:cubicBezTo>
                      <a:pt x="2" y="6"/>
                      <a:pt x="2" y="10"/>
                      <a:pt x="2" y="8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0"/>
                      <a:pt x="1" y="13"/>
                      <a:pt x="1" y="10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1" y="4"/>
                      <a:pt x="1" y="6"/>
                      <a:pt x="1" y="2"/>
                    </a:cubicBezTo>
                    <a:cubicBezTo>
                      <a:pt x="1" y="2"/>
                      <a:pt x="1" y="5"/>
                      <a:pt x="1" y="4"/>
                    </a:cubicBezTo>
                    <a:cubicBezTo>
                      <a:pt x="1" y="4"/>
                      <a:pt x="1" y="7"/>
                      <a:pt x="1" y="8"/>
                    </a:cubicBezTo>
                    <a:cubicBezTo>
                      <a:pt x="1" y="13"/>
                      <a:pt x="1" y="5"/>
                      <a:pt x="1" y="3"/>
                    </a:cubicBezTo>
                    <a:cubicBezTo>
                      <a:pt x="1" y="6"/>
                      <a:pt x="0" y="10"/>
                      <a:pt x="0" y="5"/>
                    </a:cubicBezTo>
                    <a:cubicBezTo>
                      <a:pt x="0" y="9"/>
                      <a:pt x="0" y="12"/>
                      <a:pt x="0" y="12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6"/>
                      <a:pt x="0" y="5"/>
                      <a:pt x="0" y="6"/>
                    </a:cubicBezTo>
                    <a:cubicBezTo>
                      <a:pt x="0" y="9"/>
                      <a:pt x="0" y="13"/>
                      <a:pt x="0" y="15"/>
                    </a:cubicBezTo>
                    <a:cubicBezTo>
                      <a:pt x="1" y="19"/>
                      <a:pt x="0" y="8"/>
                      <a:pt x="1" y="9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84" name="Freeform 1988">
                <a:extLst>
                  <a:ext uri="{FF2B5EF4-FFF2-40B4-BE49-F238E27FC236}">
                    <a16:creationId xmlns:a16="http://schemas.microsoft.com/office/drawing/2014/main" xmlns="" id="{BA75143E-F40C-E244-9D92-CE6058E4B2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60" y="3168"/>
                <a:ext cx="0" cy="1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  <a:gd name="T3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85" name="Freeform 1989">
                <a:extLst>
                  <a:ext uri="{FF2B5EF4-FFF2-40B4-BE49-F238E27FC236}">
                    <a16:creationId xmlns:a16="http://schemas.microsoft.com/office/drawing/2014/main" xmlns="" id="{8D70EEB4-FE8F-3241-8CCA-08D563B10C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37" y="3145"/>
                <a:ext cx="1" cy="3"/>
              </a:xfrm>
              <a:custGeom>
                <a:avLst/>
                <a:gdLst>
                  <a:gd name="T0" fmla="*/ 1 w 1"/>
                  <a:gd name="T1" fmla="*/ 2 h 3"/>
                  <a:gd name="T2" fmla="*/ 0 w 1"/>
                  <a:gd name="T3" fmla="*/ 3 h 3"/>
                  <a:gd name="T4" fmla="*/ 1 w 1"/>
                  <a:gd name="T5" fmla="*/ 0 h 3"/>
                  <a:gd name="T6" fmla="*/ 1 w 1"/>
                  <a:gd name="T7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3">
                    <a:moveTo>
                      <a:pt x="1" y="2"/>
                    </a:moveTo>
                    <a:lnTo>
                      <a:pt x="0" y="3"/>
                    </a:lnTo>
                    <a:lnTo>
                      <a:pt x="1" y="0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86" name="Freeform 1990">
                <a:extLst>
                  <a:ext uri="{FF2B5EF4-FFF2-40B4-BE49-F238E27FC236}">
                    <a16:creationId xmlns:a16="http://schemas.microsoft.com/office/drawing/2014/main" xmlns="" id="{899276F8-36EC-3B4E-BA95-8DBFED908B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36" y="3144"/>
                <a:ext cx="3" cy="15"/>
              </a:xfrm>
              <a:custGeom>
                <a:avLst/>
                <a:gdLst>
                  <a:gd name="T0" fmla="*/ 0 w 4"/>
                  <a:gd name="T1" fmla="*/ 16 h 16"/>
                  <a:gd name="T2" fmla="*/ 1 w 4"/>
                  <a:gd name="T3" fmla="*/ 14 h 16"/>
                  <a:gd name="T4" fmla="*/ 4 w 4"/>
                  <a:gd name="T5" fmla="*/ 0 h 16"/>
                  <a:gd name="T6" fmla="*/ 1 w 4"/>
                  <a:gd name="T7" fmla="*/ 9 h 16"/>
                  <a:gd name="T8" fmla="*/ 3 w 4"/>
                  <a:gd name="T9" fmla="*/ 6 h 16"/>
                  <a:gd name="T10" fmla="*/ 1 w 4"/>
                  <a:gd name="T11" fmla="*/ 12 h 16"/>
                  <a:gd name="T12" fmla="*/ 1 w 4"/>
                  <a:gd name="T13" fmla="*/ 11 h 16"/>
                  <a:gd name="T14" fmla="*/ 0 w 4"/>
                  <a:gd name="T15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16">
                    <a:moveTo>
                      <a:pt x="0" y="16"/>
                    </a:moveTo>
                    <a:cubicBezTo>
                      <a:pt x="1" y="14"/>
                      <a:pt x="1" y="14"/>
                      <a:pt x="1" y="14"/>
                    </a:cubicBezTo>
                    <a:cubicBezTo>
                      <a:pt x="3" y="4"/>
                      <a:pt x="3" y="7"/>
                      <a:pt x="4" y="0"/>
                    </a:cubicBezTo>
                    <a:cubicBezTo>
                      <a:pt x="4" y="1"/>
                      <a:pt x="2" y="5"/>
                      <a:pt x="1" y="9"/>
                    </a:cubicBezTo>
                    <a:cubicBezTo>
                      <a:pt x="2" y="8"/>
                      <a:pt x="3" y="4"/>
                      <a:pt x="3" y="6"/>
                    </a:cubicBezTo>
                    <a:cubicBezTo>
                      <a:pt x="2" y="9"/>
                      <a:pt x="2" y="8"/>
                      <a:pt x="1" y="12"/>
                    </a:cubicBezTo>
                    <a:cubicBezTo>
                      <a:pt x="0" y="15"/>
                      <a:pt x="1" y="10"/>
                      <a:pt x="1" y="11"/>
                    </a:cubicBezTo>
                    <a:lnTo>
                      <a:pt x="0" y="16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87" name="Freeform 1991">
                <a:extLst>
                  <a:ext uri="{FF2B5EF4-FFF2-40B4-BE49-F238E27FC236}">
                    <a16:creationId xmlns:a16="http://schemas.microsoft.com/office/drawing/2014/main" xmlns="" id="{319CC115-E07F-D445-BEC1-8385FDA9B1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37" y="3150"/>
                <a:ext cx="1" cy="3"/>
              </a:xfrm>
              <a:custGeom>
                <a:avLst/>
                <a:gdLst>
                  <a:gd name="T0" fmla="*/ 1 w 1"/>
                  <a:gd name="T1" fmla="*/ 0 h 4"/>
                  <a:gd name="T2" fmla="*/ 0 w 1"/>
                  <a:gd name="T3" fmla="*/ 4 h 4"/>
                  <a:gd name="T4" fmla="*/ 1 w 1"/>
                  <a:gd name="T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4">
                    <a:moveTo>
                      <a:pt x="1" y="0"/>
                    </a:moveTo>
                    <a:cubicBezTo>
                      <a:pt x="0" y="4"/>
                      <a:pt x="0" y="4"/>
                      <a:pt x="0" y="4"/>
                    </a:cubicBezTo>
                    <a:cubicBezTo>
                      <a:pt x="0" y="3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88" name="Freeform 1992">
                <a:extLst>
                  <a:ext uri="{FF2B5EF4-FFF2-40B4-BE49-F238E27FC236}">
                    <a16:creationId xmlns:a16="http://schemas.microsoft.com/office/drawing/2014/main" xmlns="" id="{CDF76402-BF5C-1B4E-8A09-B30033EDAA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37" y="3146"/>
                <a:ext cx="2" cy="6"/>
              </a:xfrm>
              <a:custGeom>
                <a:avLst/>
                <a:gdLst>
                  <a:gd name="T0" fmla="*/ 1 w 2"/>
                  <a:gd name="T1" fmla="*/ 3 h 7"/>
                  <a:gd name="T2" fmla="*/ 0 w 2"/>
                  <a:gd name="T3" fmla="*/ 7 h 7"/>
                  <a:gd name="T4" fmla="*/ 2 w 2"/>
                  <a:gd name="T5" fmla="*/ 0 h 7"/>
                  <a:gd name="T6" fmla="*/ 1 w 2"/>
                  <a:gd name="T7" fmla="*/ 3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7">
                    <a:moveTo>
                      <a:pt x="1" y="3"/>
                    </a:moveTo>
                    <a:cubicBezTo>
                      <a:pt x="1" y="3"/>
                      <a:pt x="0" y="6"/>
                      <a:pt x="0" y="7"/>
                    </a:cubicBezTo>
                    <a:cubicBezTo>
                      <a:pt x="2" y="0"/>
                      <a:pt x="2" y="0"/>
                      <a:pt x="2" y="0"/>
                    </a:cubicBezTo>
                    <a:lnTo>
                      <a:pt x="1" y="3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89" name="Freeform 1993">
                <a:extLst>
                  <a:ext uri="{FF2B5EF4-FFF2-40B4-BE49-F238E27FC236}">
                    <a16:creationId xmlns:a16="http://schemas.microsoft.com/office/drawing/2014/main" xmlns="" id="{DBE2A3E9-85F1-2E4E-AF85-CE5A8BDCBF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39" y="3148"/>
                <a:ext cx="0" cy="1"/>
              </a:xfrm>
              <a:custGeom>
                <a:avLst/>
                <a:gdLst>
                  <a:gd name="T0" fmla="*/ 1 h 1"/>
                  <a:gd name="T1" fmla="*/ 1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90" name="Freeform 1994">
                <a:extLst>
                  <a:ext uri="{FF2B5EF4-FFF2-40B4-BE49-F238E27FC236}">
                    <a16:creationId xmlns:a16="http://schemas.microsoft.com/office/drawing/2014/main" xmlns="" id="{65BA3117-F9BC-794D-8F68-C2929FC618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37" y="3146"/>
                <a:ext cx="3" cy="10"/>
              </a:xfrm>
              <a:custGeom>
                <a:avLst/>
                <a:gdLst>
                  <a:gd name="T0" fmla="*/ 3 w 3"/>
                  <a:gd name="T1" fmla="*/ 2 h 11"/>
                  <a:gd name="T2" fmla="*/ 2 w 3"/>
                  <a:gd name="T3" fmla="*/ 3 h 11"/>
                  <a:gd name="T4" fmla="*/ 2 w 3"/>
                  <a:gd name="T5" fmla="*/ 3 h 11"/>
                  <a:gd name="T6" fmla="*/ 1 w 3"/>
                  <a:gd name="T7" fmla="*/ 8 h 11"/>
                  <a:gd name="T8" fmla="*/ 0 w 3"/>
                  <a:gd name="T9" fmla="*/ 8 h 11"/>
                  <a:gd name="T10" fmla="*/ 0 w 3"/>
                  <a:gd name="T11" fmla="*/ 11 h 11"/>
                  <a:gd name="T12" fmla="*/ 3 w 3"/>
                  <a:gd name="T13" fmla="*/ 2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" h="11">
                    <a:moveTo>
                      <a:pt x="3" y="2"/>
                    </a:moveTo>
                    <a:cubicBezTo>
                      <a:pt x="3" y="0"/>
                      <a:pt x="3" y="2"/>
                      <a:pt x="2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5"/>
                      <a:pt x="0" y="10"/>
                      <a:pt x="1" y="8"/>
                    </a:cubicBezTo>
                    <a:cubicBezTo>
                      <a:pt x="0" y="9"/>
                      <a:pt x="1" y="5"/>
                      <a:pt x="0" y="8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11"/>
                      <a:pt x="2" y="4"/>
                      <a:pt x="3" y="2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91" name="Freeform 1995">
                <a:extLst>
                  <a:ext uri="{FF2B5EF4-FFF2-40B4-BE49-F238E27FC236}">
                    <a16:creationId xmlns:a16="http://schemas.microsoft.com/office/drawing/2014/main" xmlns="" id="{5E2F172E-C953-4D4F-B238-69B142D8EB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39" y="3149"/>
                <a:ext cx="0" cy="1"/>
              </a:xfrm>
              <a:custGeom>
                <a:avLst/>
                <a:gdLst>
                  <a:gd name="T0" fmla="*/ 0 h 1"/>
                  <a:gd name="T1" fmla="*/ 0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92" name="Freeform 1996">
                <a:extLst>
                  <a:ext uri="{FF2B5EF4-FFF2-40B4-BE49-F238E27FC236}">
                    <a16:creationId xmlns:a16="http://schemas.microsoft.com/office/drawing/2014/main" xmlns="" id="{4690F815-9159-0D43-ADBC-BC1D07822A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38" y="3149"/>
                <a:ext cx="1" cy="1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1 h 1"/>
                  <a:gd name="T4" fmla="*/ 0 w 1"/>
                  <a:gd name="T5" fmla="*/ 1 h 1"/>
                  <a:gd name="T6" fmla="*/ 1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93" name="Freeform 1997">
                <a:extLst>
                  <a:ext uri="{FF2B5EF4-FFF2-40B4-BE49-F238E27FC236}">
                    <a16:creationId xmlns:a16="http://schemas.microsoft.com/office/drawing/2014/main" xmlns="" id="{569C62A8-B8E6-FE4F-904C-AB1E4C1B80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37" y="3148"/>
                <a:ext cx="3" cy="11"/>
              </a:xfrm>
              <a:custGeom>
                <a:avLst/>
                <a:gdLst>
                  <a:gd name="T0" fmla="*/ 3 w 3"/>
                  <a:gd name="T1" fmla="*/ 0 h 12"/>
                  <a:gd name="T2" fmla="*/ 2 w 3"/>
                  <a:gd name="T3" fmla="*/ 4 h 12"/>
                  <a:gd name="T4" fmla="*/ 0 w 3"/>
                  <a:gd name="T5" fmla="*/ 12 h 12"/>
                  <a:gd name="T6" fmla="*/ 1 w 3"/>
                  <a:gd name="T7" fmla="*/ 10 h 12"/>
                  <a:gd name="T8" fmla="*/ 3 w 3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12">
                    <a:moveTo>
                      <a:pt x="3" y="0"/>
                    </a:moveTo>
                    <a:cubicBezTo>
                      <a:pt x="1" y="7"/>
                      <a:pt x="3" y="0"/>
                      <a:pt x="2" y="4"/>
                    </a:cubicBezTo>
                    <a:cubicBezTo>
                      <a:pt x="2" y="4"/>
                      <a:pt x="1" y="9"/>
                      <a:pt x="0" y="12"/>
                    </a:cubicBezTo>
                    <a:cubicBezTo>
                      <a:pt x="1" y="10"/>
                      <a:pt x="1" y="10"/>
                      <a:pt x="1" y="10"/>
                    </a:cubicBezTo>
                    <a:cubicBezTo>
                      <a:pt x="1" y="8"/>
                      <a:pt x="2" y="3"/>
                      <a:pt x="3" y="0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94" name="Freeform 1998">
                <a:extLst>
                  <a:ext uri="{FF2B5EF4-FFF2-40B4-BE49-F238E27FC236}">
                    <a16:creationId xmlns:a16="http://schemas.microsoft.com/office/drawing/2014/main" xmlns="" id="{B0F22348-C445-3646-8768-9F269A8804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36" y="3161"/>
                <a:ext cx="1" cy="1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0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lnTo>
                      <a:pt x="1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95" name="Freeform 1999">
                <a:extLst>
                  <a:ext uri="{FF2B5EF4-FFF2-40B4-BE49-F238E27FC236}">
                    <a16:creationId xmlns:a16="http://schemas.microsoft.com/office/drawing/2014/main" xmlns="" id="{8C1B412C-9229-734A-8035-A758D1DF07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36" y="3151"/>
                <a:ext cx="4" cy="15"/>
              </a:xfrm>
              <a:custGeom>
                <a:avLst/>
                <a:gdLst>
                  <a:gd name="T0" fmla="*/ 4 w 4"/>
                  <a:gd name="T1" fmla="*/ 2 h 16"/>
                  <a:gd name="T2" fmla="*/ 2 w 4"/>
                  <a:gd name="T3" fmla="*/ 8 h 16"/>
                  <a:gd name="T4" fmla="*/ 4 w 4"/>
                  <a:gd name="T5" fmla="*/ 3 h 16"/>
                  <a:gd name="T6" fmla="*/ 2 w 4"/>
                  <a:gd name="T7" fmla="*/ 6 h 16"/>
                  <a:gd name="T8" fmla="*/ 4 w 4"/>
                  <a:gd name="T9" fmla="*/ 0 h 16"/>
                  <a:gd name="T10" fmla="*/ 2 w 4"/>
                  <a:gd name="T11" fmla="*/ 5 h 16"/>
                  <a:gd name="T12" fmla="*/ 3 w 4"/>
                  <a:gd name="T13" fmla="*/ 1 h 16"/>
                  <a:gd name="T14" fmla="*/ 2 w 4"/>
                  <a:gd name="T15" fmla="*/ 8 h 16"/>
                  <a:gd name="T16" fmla="*/ 2 w 4"/>
                  <a:gd name="T17" fmla="*/ 7 h 16"/>
                  <a:gd name="T18" fmla="*/ 1 w 4"/>
                  <a:gd name="T19" fmla="*/ 11 h 16"/>
                  <a:gd name="T20" fmla="*/ 0 w 4"/>
                  <a:gd name="T21" fmla="*/ 16 h 16"/>
                  <a:gd name="T22" fmla="*/ 4 w 4"/>
                  <a:gd name="T23" fmla="*/ 2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" h="16">
                    <a:moveTo>
                      <a:pt x="4" y="2"/>
                    </a:moveTo>
                    <a:cubicBezTo>
                      <a:pt x="2" y="8"/>
                      <a:pt x="2" y="8"/>
                      <a:pt x="2" y="8"/>
                    </a:cubicBezTo>
                    <a:cubicBezTo>
                      <a:pt x="3" y="6"/>
                      <a:pt x="3" y="4"/>
                      <a:pt x="4" y="3"/>
                    </a:cubicBezTo>
                    <a:cubicBezTo>
                      <a:pt x="4" y="2"/>
                      <a:pt x="3" y="6"/>
                      <a:pt x="2" y="6"/>
                    </a:cubicBezTo>
                    <a:cubicBezTo>
                      <a:pt x="4" y="0"/>
                      <a:pt x="3" y="5"/>
                      <a:pt x="4" y="0"/>
                    </a:cubicBezTo>
                    <a:cubicBezTo>
                      <a:pt x="4" y="0"/>
                      <a:pt x="4" y="0"/>
                      <a:pt x="2" y="5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1" y="10"/>
                      <a:pt x="3" y="3"/>
                      <a:pt x="2" y="7"/>
                    </a:cubicBezTo>
                    <a:cubicBezTo>
                      <a:pt x="1" y="10"/>
                      <a:pt x="1" y="11"/>
                      <a:pt x="1" y="11"/>
                    </a:cubicBezTo>
                    <a:cubicBezTo>
                      <a:pt x="1" y="10"/>
                      <a:pt x="0" y="16"/>
                      <a:pt x="0" y="16"/>
                    </a:cubicBezTo>
                    <a:cubicBezTo>
                      <a:pt x="1" y="15"/>
                      <a:pt x="3" y="5"/>
                      <a:pt x="4" y="2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96" name="Freeform 2000">
                <a:extLst>
                  <a:ext uri="{FF2B5EF4-FFF2-40B4-BE49-F238E27FC236}">
                    <a16:creationId xmlns:a16="http://schemas.microsoft.com/office/drawing/2014/main" xmlns="" id="{4AD6A3A7-50BE-C34A-8DF4-82E43D7FF0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38" y="3159"/>
                <a:ext cx="1" cy="2"/>
              </a:xfrm>
              <a:custGeom>
                <a:avLst/>
                <a:gdLst>
                  <a:gd name="T0" fmla="*/ 1 w 1"/>
                  <a:gd name="T1" fmla="*/ 1 h 2"/>
                  <a:gd name="T2" fmla="*/ 0 w 1"/>
                  <a:gd name="T3" fmla="*/ 2 h 2"/>
                  <a:gd name="T4" fmla="*/ 1 w 1"/>
                  <a:gd name="T5" fmla="*/ 0 h 2"/>
                  <a:gd name="T6" fmla="*/ 1 w 1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1"/>
                    </a:moveTo>
                    <a:lnTo>
                      <a:pt x="0" y="2"/>
                    </a:lnTo>
                    <a:lnTo>
                      <a:pt x="1" y="0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97" name="Freeform 2001">
                <a:extLst>
                  <a:ext uri="{FF2B5EF4-FFF2-40B4-BE49-F238E27FC236}">
                    <a16:creationId xmlns:a16="http://schemas.microsoft.com/office/drawing/2014/main" xmlns="" id="{A1D72044-A767-E349-AD50-53CA849962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37" y="3151"/>
                <a:ext cx="5" cy="16"/>
              </a:xfrm>
              <a:custGeom>
                <a:avLst/>
                <a:gdLst>
                  <a:gd name="T0" fmla="*/ 4 w 5"/>
                  <a:gd name="T1" fmla="*/ 1 h 17"/>
                  <a:gd name="T2" fmla="*/ 3 w 5"/>
                  <a:gd name="T3" fmla="*/ 5 h 17"/>
                  <a:gd name="T4" fmla="*/ 4 w 5"/>
                  <a:gd name="T5" fmla="*/ 2 h 17"/>
                  <a:gd name="T6" fmla="*/ 2 w 5"/>
                  <a:gd name="T7" fmla="*/ 7 h 17"/>
                  <a:gd name="T8" fmla="*/ 4 w 5"/>
                  <a:gd name="T9" fmla="*/ 4 h 17"/>
                  <a:gd name="T10" fmla="*/ 2 w 5"/>
                  <a:gd name="T11" fmla="*/ 13 h 17"/>
                  <a:gd name="T12" fmla="*/ 2 w 5"/>
                  <a:gd name="T13" fmla="*/ 11 h 17"/>
                  <a:gd name="T14" fmla="*/ 3 w 5"/>
                  <a:gd name="T15" fmla="*/ 10 h 17"/>
                  <a:gd name="T16" fmla="*/ 3 w 5"/>
                  <a:gd name="T17" fmla="*/ 8 h 17"/>
                  <a:gd name="T18" fmla="*/ 4 w 5"/>
                  <a:gd name="T19" fmla="*/ 6 h 17"/>
                  <a:gd name="T20" fmla="*/ 4 w 5"/>
                  <a:gd name="T21" fmla="*/ 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" h="17">
                    <a:moveTo>
                      <a:pt x="4" y="1"/>
                    </a:moveTo>
                    <a:cubicBezTo>
                      <a:pt x="3" y="5"/>
                      <a:pt x="3" y="5"/>
                      <a:pt x="3" y="5"/>
                    </a:cubicBezTo>
                    <a:cubicBezTo>
                      <a:pt x="3" y="4"/>
                      <a:pt x="4" y="3"/>
                      <a:pt x="4" y="2"/>
                    </a:cubicBezTo>
                    <a:cubicBezTo>
                      <a:pt x="3" y="3"/>
                      <a:pt x="3" y="5"/>
                      <a:pt x="2" y="7"/>
                    </a:cubicBezTo>
                    <a:cubicBezTo>
                      <a:pt x="1" y="13"/>
                      <a:pt x="3" y="5"/>
                      <a:pt x="4" y="4"/>
                    </a:cubicBezTo>
                    <a:cubicBezTo>
                      <a:pt x="3" y="7"/>
                      <a:pt x="3" y="7"/>
                      <a:pt x="2" y="13"/>
                    </a:cubicBezTo>
                    <a:cubicBezTo>
                      <a:pt x="1" y="12"/>
                      <a:pt x="2" y="11"/>
                      <a:pt x="2" y="11"/>
                    </a:cubicBezTo>
                    <a:cubicBezTo>
                      <a:pt x="0" y="17"/>
                      <a:pt x="2" y="11"/>
                      <a:pt x="3" y="10"/>
                    </a:cubicBezTo>
                    <a:cubicBezTo>
                      <a:pt x="3" y="9"/>
                      <a:pt x="3" y="7"/>
                      <a:pt x="3" y="8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5" y="1"/>
                      <a:pt x="5" y="0"/>
                      <a:pt x="4" y="1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98" name="Freeform 2002">
                <a:extLst>
                  <a:ext uri="{FF2B5EF4-FFF2-40B4-BE49-F238E27FC236}">
                    <a16:creationId xmlns:a16="http://schemas.microsoft.com/office/drawing/2014/main" xmlns="" id="{FE71BD94-06BC-B249-A91D-FD2D82CFBD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41" y="3150"/>
                <a:ext cx="1" cy="2"/>
              </a:xfrm>
              <a:custGeom>
                <a:avLst/>
                <a:gdLst>
                  <a:gd name="T0" fmla="*/ 0 w 1"/>
                  <a:gd name="T1" fmla="*/ 2 h 2"/>
                  <a:gd name="T2" fmla="*/ 0 w 1"/>
                  <a:gd name="T3" fmla="*/ 2 h 2"/>
                  <a:gd name="T4" fmla="*/ 0 w 1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cubicBezTo>
                      <a:pt x="0" y="1"/>
                      <a:pt x="0" y="2"/>
                      <a:pt x="0" y="2"/>
                    </a:cubicBezTo>
                    <a:cubicBezTo>
                      <a:pt x="0" y="1"/>
                      <a:pt x="1" y="0"/>
                      <a:pt x="0" y="2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099" name="Freeform 2003">
                <a:extLst>
                  <a:ext uri="{FF2B5EF4-FFF2-40B4-BE49-F238E27FC236}">
                    <a16:creationId xmlns:a16="http://schemas.microsoft.com/office/drawing/2014/main" xmlns="" id="{A51EC1B8-D999-AB41-87F1-0F211C67B7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40" y="3160"/>
                <a:ext cx="0" cy="0"/>
              </a:xfrm>
              <a:custGeom>
                <a:avLst/>
                <a:gdLst>
                  <a:gd name="T0" fmla="*/ 1 h 1"/>
                  <a:gd name="T1" fmla="*/ 1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00" name="Freeform 2004">
                <a:extLst>
                  <a:ext uri="{FF2B5EF4-FFF2-40B4-BE49-F238E27FC236}">
                    <a16:creationId xmlns:a16="http://schemas.microsoft.com/office/drawing/2014/main" xmlns="" id="{082297A3-0C4A-574D-8CC6-B6ACD16DA3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42" y="3151"/>
                <a:ext cx="0" cy="3"/>
              </a:xfrm>
              <a:custGeom>
                <a:avLst/>
                <a:gdLst>
                  <a:gd name="T0" fmla="*/ 3 h 3"/>
                  <a:gd name="T1" fmla="*/ 3 h 3"/>
                  <a:gd name="T2" fmla="*/ 0 h 3"/>
                  <a:gd name="T3" fmla="*/ 3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3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3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01" name="Freeform 2005">
                <a:extLst>
                  <a:ext uri="{FF2B5EF4-FFF2-40B4-BE49-F238E27FC236}">
                    <a16:creationId xmlns:a16="http://schemas.microsoft.com/office/drawing/2014/main" xmlns="" id="{3C912F6B-718B-8D4A-84F5-845A644C07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39" y="3149"/>
                <a:ext cx="11" cy="17"/>
              </a:xfrm>
              <a:custGeom>
                <a:avLst/>
                <a:gdLst>
                  <a:gd name="T0" fmla="*/ 8 w 12"/>
                  <a:gd name="T1" fmla="*/ 16 h 19"/>
                  <a:gd name="T2" fmla="*/ 9 w 12"/>
                  <a:gd name="T3" fmla="*/ 13 h 19"/>
                  <a:gd name="T4" fmla="*/ 10 w 12"/>
                  <a:gd name="T5" fmla="*/ 9 h 19"/>
                  <a:gd name="T6" fmla="*/ 12 w 12"/>
                  <a:gd name="T7" fmla="*/ 2 h 19"/>
                  <a:gd name="T8" fmla="*/ 10 w 12"/>
                  <a:gd name="T9" fmla="*/ 5 h 19"/>
                  <a:gd name="T10" fmla="*/ 11 w 12"/>
                  <a:gd name="T11" fmla="*/ 2 h 19"/>
                  <a:gd name="T12" fmla="*/ 10 w 12"/>
                  <a:gd name="T13" fmla="*/ 4 h 19"/>
                  <a:gd name="T14" fmla="*/ 8 w 12"/>
                  <a:gd name="T15" fmla="*/ 5 h 19"/>
                  <a:gd name="T16" fmla="*/ 6 w 12"/>
                  <a:gd name="T17" fmla="*/ 3 h 19"/>
                  <a:gd name="T18" fmla="*/ 4 w 12"/>
                  <a:gd name="T19" fmla="*/ 9 h 19"/>
                  <a:gd name="T20" fmla="*/ 5 w 12"/>
                  <a:gd name="T21" fmla="*/ 5 h 19"/>
                  <a:gd name="T22" fmla="*/ 5 w 12"/>
                  <a:gd name="T23" fmla="*/ 5 h 19"/>
                  <a:gd name="T24" fmla="*/ 4 w 12"/>
                  <a:gd name="T25" fmla="*/ 3 h 19"/>
                  <a:gd name="T26" fmla="*/ 2 w 12"/>
                  <a:gd name="T27" fmla="*/ 11 h 19"/>
                  <a:gd name="T28" fmla="*/ 4 w 12"/>
                  <a:gd name="T29" fmla="*/ 3 h 19"/>
                  <a:gd name="T30" fmla="*/ 2 w 12"/>
                  <a:gd name="T31" fmla="*/ 8 h 19"/>
                  <a:gd name="T32" fmla="*/ 1 w 12"/>
                  <a:gd name="T33" fmla="*/ 13 h 19"/>
                  <a:gd name="T34" fmla="*/ 0 w 12"/>
                  <a:gd name="T35" fmla="*/ 16 h 19"/>
                  <a:gd name="T36" fmla="*/ 5 w 12"/>
                  <a:gd name="T37" fmla="*/ 8 h 19"/>
                  <a:gd name="T38" fmla="*/ 4 w 12"/>
                  <a:gd name="T39" fmla="*/ 11 h 19"/>
                  <a:gd name="T40" fmla="*/ 4 w 12"/>
                  <a:gd name="T41" fmla="*/ 15 h 19"/>
                  <a:gd name="T42" fmla="*/ 6 w 12"/>
                  <a:gd name="T43" fmla="*/ 9 h 19"/>
                  <a:gd name="T44" fmla="*/ 6 w 12"/>
                  <a:gd name="T45" fmla="*/ 11 h 19"/>
                  <a:gd name="T46" fmla="*/ 7 w 12"/>
                  <a:gd name="T47" fmla="*/ 9 h 19"/>
                  <a:gd name="T48" fmla="*/ 6 w 12"/>
                  <a:gd name="T49" fmla="*/ 12 h 19"/>
                  <a:gd name="T50" fmla="*/ 8 w 12"/>
                  <a:gd name="T51" fmla="*/ 5 h 19"/>
                  <a:gd name="T52" fmla="*/ 6 w 12"/>
                  <a:gd name="T53" fmla="*/ 16 h 19"/>
                  <a:gd name="T54" fmla="*/ 7 w 12"/>
                  <a:gd name="T55" fmla="*/ 12 h 19"/>
                  <a:gd name="T56" fmla="*/ 8 w 12"/>
                  <a:gd name="T57" fmla="*/ 8 h 19"/>
                  <a:gd name="T58" fmla="*/ 6 w 12"/>
                  <a:gd name="T59" fmla="*/ 15 h 19"/>
                  <a:gd name="T60" fmla="*/ 8 w 12"/>
                  <a:gd name="T61" fmla="*/ 11 h 19"/>
                  <a:gd name="T62" fmla="*/ 9 w 12"/>
                  <a:gd name="T63" fmla="*/ 7 h 19"/>
                  <a:gd name="T64" fmla="*/ 9 w 12"/>
                  <a:gd name="T65" fmla="*/ 9 h 19"/>
                  <a:gd name="T66" fmla="*/ 7 w 12"/>
                  <a:gd name="T67" fmla="*/ 16 h 19"/>
                  <a:gd name="T68" fmla="*/ 7 w 12"/>
                  <a:gd name="T69" fmla="*/ 19 h 19"/>
                  <a:gd name="T70" fmla="*/ 9 w 12"/>
                  <a:gd name="T71" fmla="*/ 11 h 19"/>
                  <a:gd name="T72" fmla="*/ 8 w 12"/>
                  <a:gd name="T73" fmla="*/ 16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2" h="19">
                    <a:moveTo>
                      <a:pt x="8" y="16"/>
                    </a:moveTo>
                    <a:cubicBezTo>
                      <a:pt x="9" y="14"/>
                      <a:pt x="9" y="13"/>
                      <a:pt x="9" y="13"/>
                    </a:cubicBezTo>
                    <a:cubicBezTo>
                      <a:pt x="10" y="10"/>
                      <a:pt x="10" y="11"/>
                      <a:pt x="10" y="9"/>
                    </a:cubicBezTo>
                    <a:cubicBezTo>
                      <a:pt x="10" y="7"/>
                      <a:pt x="11" y="5"/>
                      <a:pt x="12" y="2"/>
                    </a:cubicBezTo>
                    <a:cubicBezTo>
                      <a:pt x="12" y="2"/>
                      <a:pt x="11" y="6"/>
                      <a:pt x="10" y="5"/>
                    </a:cubicBezTo>
                    <a:cubicBezTo>
                      <a:pt x="11" y="2"/>
                      <a:pt x="11" y="2"/>
                      <a:pt x="11" y="2"/>
                    </a:cubicBezTo>
                    <a:cubicBezTo>
                      <a:pt x="11" y="4"/>
                      <a:pt x="9" y="6"/>
                      <a:pt x="10" y="4"/>
                    </a:cubicBezTo>
                    <a:cubicBezTo>
                      <a:pt x="10" y="2"/>
                      <a:pt x="9" y="4"/>
                      <a:pt x="8" y="5"/>
                    </a:cubicBezTo>
                    <a:cubicBezTo>
                      <a:pt x="8" y="3"/>
                      <a:pt x="6" y="6"/>
                      <a:pt x="6" y="3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5" y="6"/>
                      <a:pt x="4" y="9"/>
                      <a:pt x="5" y="5"/>
                    </a:cubicBezTo>
                    <a:cubicBezTo>
                      <a:pt x="4" y="6"/>
                      <a:pt x="5" y="5"/>
                      <a:pt x="5" y="5"/>
                    </a:cubicBezTo>
                    <a:cubicBezTo>
                      <a:pt x="6" y="0"/>
                      <a:pt x="4" y="5"/>
                      <a:pt x="4" y="3"/>
                    </a:cubicBezTo>
                    <a:cubicBezTo>
                      <a:pt x="4" y="5"/>
                      <a:pt x="3" y="10"/>
                      <a:pt x="2" y="11"/>
                    </a:cubicBezTo>
                    <a:cubicBezTo>
                      <a:pt x="4" y="4"/>
                      <a:pt x="2" y="11"/>
                      <a:pt x="4" y="3"/>
                    </a:cubicBezTo>
                    <a:cubicBezTo>
                      <a:pt x="4" y="1"/>
                      <a:pt x="2" y="9"/>
                      <a:pt x="2" y="8"/>
                    </a:cubicBezTo>
                    <a:cubicBezTo>
                      <a:pt x="1" y="12"/>
                      <a:pt x="2" y="10"/>
                      <a:pt x="1" y="13"/>
                    </a:cubicBezTo>
                    <a:cubicBezTo>
                      <a:pt x="0" y="16"/>
                      <a:pt x="1" y="11"/>
                      <a:pt x="0" y="16"/>
                    </a:cubicBezTo>
                    <a:cubicBezTo>
                      <a:pt x="0" y="18"/>
                      <a:pt x="3" y="10"/>
                      <a:pt x="5" y="8"/>
                    </a:cubicBezTo>
                    <a:cubicBezTo>
                      <a:pt x="4" y="11"/>
                      <a:pt x="4" y="11"/>
                      <a:pt x="4" y="11"/>
                    </a:cubicBezTo>
                    <a:cubicBezTo>
                      <a:pt x="5" y="9"/>
                      <a:pt x="5" y="9"/>
                      <a:pt x="4" y="15"/>
                    </a:cubicBezTo>
                    <a:cubicBezTo>
                      <a:pt x="5" y="11"/>
                      <a:pt x="4" y="17"/>
                      <a:pt x="6" y="9"/>
                    </a:cubicBezTo>
                    <a:cubicBezTo>
                      <a:pt x="6" y="11"/>
                      <a:pt x="6" y="10"/>
                      <a:pt x="6" y="11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7" y="9"/>
                      <a:pt x="6" y="13"/>
                      <a:pt x="6" y="12"/>
                    </a:cubicBezTo>
                    <a:cubicBezTo>
                      <a:pt x="7" y="9"/>
                      <a:pt x="7" y="8"/>
                      <a:pt x="8" y="5"/>
                    </a:cubicBezTo>
                    <a:cubicBezTo>
                      <a:pt x="7" y="9"/>
                      <a:pt x="7" y="12"/>
                      <a:pt x="6" y="16"/>
                    </a:cubicBezTo>
                    <a:cubicBezTo>
                      <a:pt x="7" y="12"/>
                      <a:pt x="7" y="12"/>
                      <a:pt x="7" y="12"/>
                    </a:cubicBezTo>
                    <a:cubicBezTo>
                      <a:pt x="7" y="13"/>
                      <a:pt x="8" y="10"/>
                      <a:pt x="8" y="8"/>
                    </a:cubicBezTo>
                    <a:cubicBezTo>
                      <a:pt x="8" y="8"/>
                      <a:pt x="7" y="13"/>
                      <a:pt x="6" y="15"/>
                    </a:cubicBezTo>
                    <a:cubicBezTo>
                      <a:pt x="6" y="17"/>
                      <a:pt x="9" y="8"/>
                      <a:pt x="8" y="11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9" y="6"/>
                      <a:pt x="9" y="11"/>
                      <a:pt x="9" y="9"/>
                    </a:cubicBezTo>
                    <a:cubicBezTo>
                      <a:pt x="8" y="14"/>
                      <a:pt x="8" y="14"/>
                      <a:pt x="7" y="16"/>
                    </a:cubicBezTo>
                    <a:cubicBezTo>
                      <a:pt x="7" y="17"/>
                      <a:pt x="7" y="17"/>
                      <a:pt x="7" y="19"/>
                    </a:cubicBezTo>
                    <a:cubicBezTo>
                      <a:pt x="7" y="16"/>
                      <a:pt x="9" y="13"/>
                      <a:pt x="9" y="11"/>
                    </a:cubicBezTo>
                    <a:cubicBezTo>
                      <a:pt x="8" y="16"/>
                      <a:pt x="8" y="16"/>
                      <a:pt x="8" y="16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02" name="Freeform 2006">
                <a:extLst>
                  <a:ext uri="{FF2B5EF4-FFF2-40B4-BE49-F238E27FC236}">
                    <a16:creationId xmlns:a16="http://schemas.microsoft.com/office/drawing/2014/main" xmlns="" id="{C5D75881-1A90-9C45-9FB0-4ADA82B91C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45" y="3166"/>
                <a:ext cx="0" cy="2"/>
              </a:xfrm>
              <a:custGeom>
                <a:avLst/>
                <a:gdLst>
                  <a:gd name="T0" fmla="*/ 0 h 2"/>
                  <a:gd name="T1" fmla="*/ 2 h 2"/>
                  <a:gd name="T2" fmla="*/ 1 h 2"/>
                  <a:gd name="T3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03" name="Freeform 2007">
                <a:extLst>
                  <a:ext uri="{FF2B5EF4-FFF2-40B4-BE49-F238E27FC236}">
                    <a16:creationId xmlns:a16="http://schemas.microsoft.com/office/drawing/2014/main" xmlns="" id="{07B2370D-CA09-644E-8D8A-EA326E77B3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46" y="3163"/>
                <a:ext cx="0" cy="1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04" name="Rectangle 2008">
                <a:extLst>
                  <a:ext uri="{FF2B5EF4-FFF2-40B4-BE49-F238E27FC236}">
                    <a16:creationId xmlns:a16="http://schemas.microsoft.com/office/drawing/2014/main" xmlns="" id="{989DE2D1-90BE-1743-9694-0E221D6A782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48" y="3151"/>
                <a:ext cx="1" cy="1"/>
              </a:xfrm>
              <a:prstGeom prst="rect">
                <a:avLst/>
              </a:pr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05" name="Freeform 2009">
                <a:extLst>
                  <a:ext uri="{FF2B5EF4-FFF2-40B4-BE49-F238E27FC236}">
                    <a16:creationId xmlns:a16="http://schemas.microsoft.com/office/drawing/2014/main" xmlns="" id="{246354C8-8132-B742-B2A1-8D9C94E4CC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44" y="3163"/>
                <a:ext cx="1" cy="4"/>
              </a:xfrm>
              <a:custGeom>
                <a:avLst/>
                <a:gdLst>
                  <a:gd name="T0" fmla="*/ 0 w 1"/>
                  <a:gd name="T1" fmla="*/ 4 h 4"/>
                  <a:gd name="T2" fmla="*/ 1 w 1"/>
                  <a:gd name="T3" fmla="*/ 0 h 4"/>
                  <a:gd name="T4" fmla="*/ 0 w 1"/>
                  <a:gd name="T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4">
                    <a:moveTo>
                      <a:pt x="0" y="4"/>
                    </a:move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06" name="Freeform 2010">
                <a:extLst>
                  <a:ext uri="{FF2B5EF4-FFF2-40B4-BE49-F238E27FC236}">
                    <a16:creationId xmlns:a16="http://schemas.microsoft.com/office/drawing/2014/main" xmlns="" id="{05059E1F-BAF5-1545-A7FB-FBA168B66D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43" y="3162"/>
                <a:ext cx="0" cy="3"/>
              </a:xfrm>
              <a:custGeom>
                <a:avLst/>
                <a:gdLst>
                  <a:gd name="T0" fmla="*/ 0 h 3"/>
                  <a:gd name="T1" fmla="*/ 3 h 3"/>
                  <a:gd name="T2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0" y="2"/>
                      <a:pt x="0" y="0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07" name="Freeform 2011">
                <a:extLst>
                  <a:ext uri="{FF2B5EF4-FFF2-40B4-BE49-F238E27FC236}">
                    <a16:creationId xmlns:a16="http://schemas.microsoft.com/office/drawing/2014/main" xmlns="" id="{EF9A963B-5CAD-C943-8FE3-9A53D22353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45" y="3165"/>
                <a:ext cx="1" cy="2"/>
              </a:xfrm>
              <a:custGeom>
                <a:avLst/>
                <a:gdLst>
                  <a:gd name="T0" fmla="*/ 0 w 1"/>
                  <a:gd name="T1" fmla="*/ 2 h 2"/>
                  <a:gd name="T2" fmla="*/ 0 w 1"/>
                  <a:gd name="T3" fmla="*/ 1 h 2"/>
                  <a:gd name="T4" fmla="*/ 1 w 1"/>
                  <a:gd name="T5" fmla="*/ 0 h 2"/>
                  <a:gd name="T6" fmla="*/ 0 w 1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lnTo>
                      <a:pt x="0" y="1"/>
                    </a:lnTo>
                    <a:lnTo>
                      <a:pt x="1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08" name="Freeform 2012">
                <a:extLst>
                  <a:ext uri="{FF2B5EF4-FFF2-40B4-BE49-F238E27FC236}">
                    <a16:creationId xmlns:a16="http://schemas.microsoft.com/office/drawing/2014/main" xmlns="" id="{C0FD204E-ED74-9344-8D51-27CB4EC99B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47" y="3147"/>
                <a:ext cx="7" cy="21"/>
              </a:xfrm>
              <a:custGeom>
                <a:avLst/>
                <a:gdLst>
                  <a:gd name="T0" fmla="*/ 7 w 8"/>
                  <a:gd name="T1" fmla="*/ 4 h 23"/>
                  <a:gd name="T2" fmla="*/ 7 w 8"/>
                  <a:gd name="T3" fmla="*/ 1 h 23"/>
                  <a:gd name="T4" fmla="*/ 4 w 8"/>
                  <a:gd name="T5" fmla="*/ 11 h 23"/>
                  <a:gd name="T6" fmla="*/ 6 w 8"/>
                  <a:gd name="T7" fmla="*/ 2 h 23"/>
                  <a:gd name="T8" fmla="*/ 3 w 8"/>
                  <a:gd name="T9" fmla="*/ 8 h 23"/>
                  <a:gd name="T10" fmla="*/ 4 w 8"/>
                  <a:gd name="T11" fmla="*/ 5 h 23"/>
                  <a:gd name="T12" fmla="*/ 1 w 8"/>
                  <a:gd name="T13" fmla="*/ 14 h 23"/>
                  <a:gd name="T14" fmla="*/ 4 w 8"/>
                  <a:gd name="T15" fmla="*/ 4 h 23"/>
                  <a:gd name="T16" fmla="*/ 4 w 8"/>
                  <a:gd name="T17" fmla="*/ 3 h 23"/>
                  <a:gd name="T18" fmla="*/ 3 w 8"/>
                  <a:gd name="T19" fmla="*/ 6 h 23"/>
                  <a:gd name="T20" fmla="*/ 1 w 8"/>
                  <a:gd name="T21" fmla="*/ 12 h 23"/>
                  <a:gd name="T22" fmla="*/ 0 w 8"/>
                  <a:gd name="T23" fmla="*/ 17 h 23"/>
                  <a:gd name="T24" fmla="*/ 1 w 8"/>
                  <a:gd name="T25" fmla="*/ 13 h 23"/>
                  <a:gd name="T26" fmla="*/ 0 w 8"/>
                  <a:gd name="T27" fmla="*/ 17 h 23"/>
                  <a:gd name="T28" fmla="*/ 1 w 8"/>
                  <a:gd name="T29" fmla="*/ 15 h 23"/>
                  <a:gd name="T30" fmla="*/ 0 w 8"/>
                  <a:gd name="T31" fmla="*/ 18 h 23"/>
                  <a:gd name="T32" fmla="*/ 2 w 8"/>
                  <a:gd name="T33" fmla="*/ 15 h 23"/>
                  <a:gd name="T34" fmla="*/ 1 w 8"/>
                  <a:gd name="T35" fmla="*/ 16 h 23"/>
                  <a:gd name="T36" fmla="*/ 3 w 8"/>
                  <a:gd name="T37" fmla="*/ 12 h 23"/>
                  <a:gd name="T38" fmla="*/ 2 w 8"/>
                  <a:gd name="T39" fmla="*/ 17 h 23"/>
                  <a:gd name="T40" fmla="*/ 2 w 8"/>
                  <a:gd name="T41" fmla="*/ 13 h 23"/>
                  <a:gd name="T42" fmla="*/ 2 w 8"/>
                  <a:gd name="T43" fmla="*/ 19 h 23"/>
                  <a:gd name="T44" fmla="*/ 3 w 8"/>
                  <a:gd name="T45" fmla="*/ 15 h 23"/>
                  <a:gd name="T46" fmla="*/ 2 w 8"/>
                  <a:gd name="T47" fmla="*/ 18 h 23"/>
                  <a:gd name="T48" fmla="*/ 4 w 8"/>
                  <a:gd name="T49" fmla="*/ 9 h 23"/>
                  <a:gd name="T50" fmla="*/ 3 w 8"/>
                  <a:gd name="T51" fmla="*/ 17 h 23"/>
                  <a:gd name="T52" fmla="*/ 4 w 8"/>
                  <a:gd name="T53" fmla="*/ 15 h 23"/>
                  <a:gd name="T54" fmla="*/ 3 w 8"/>
                  <a:gd name="T55" fmla="*/ 16 h 23"/>
                  <a:gd name="T56" fmla="*/ 5 w 8"/>
                  <a:gd name="T57" fmla="*/ 13 h 23"/>
                  <a:gd name="T58" fmla="*/ 5 w 8"/>
                  <a:gd name="T59" fmla="*/ 12 h 23"/>
                  <a:gd name="T60" fmla="*/ 6 w 8"/>
                  <a:gd name="T61" fmla="*/ 9 h 23"/>
                  <a:gd name="T62" fmla="*/ 5 w 8"/>
                  <a:gd name="T63" fmla="*/ 11 h 23"/>
                  <a:gd name="T64" fmla="*/ 7 w 8"/>
                  <a:gd name="T65" fmla="*/ 5 h 23"/>
                  <a:gd name="T66" fmla="*/ 6 w 8"/>
                  <a:gd name="T67" fmla="*/ 9 h 23"/>
                  <a:gd name="T68" fmla="*/ 7 w 8"/>
                  <a:gd name="T69" fmla="*/ 4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" h="23">
                    <a:moveTo>
                      <a:pt x="7" y="4"/>
                    </a:moveTo>
                    <a:cubicBezTo>
                      <a:pt x="8" y="0"/>
                      <a:pt x="7" y="2"/>
                      <a:pt x="7" y="1"/>
                    </a:cubicBezTo>
                    <a:cubicBezTo>
                      <a:pt x="6" y="3"/>
                      <a:pt x="5" y="11"/>
                      <a:pt x="4" y="11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3"/>
                      <a:pt x="6" y="1"/>
                      <a:pt x="3" y="8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1" y="17"/>
                      <a:pt x="1" y="14"/>
                    </a:cubicBezTo>
                    <a:cubicBezTo>
                      <a:pt x="3" y="9"/>
                      <a:pt x="3" y="9"/>
                      <a:pt x="4" y="4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4" y="3"/>
                      <a:pt x="3" y="6"/>
                      <a:pt x="3" y="6"/>
                    </a:cubicBezTo>
                    <a:cubicBezTo>
                      <a:pt x="2" y="8"/>
                      <a:pt x="1" y="12"/>
                      <a:pt x="1" y="12"/>
                    </a:cubicBezTo>
                    <a:cubicBezTo>
                      <a:pt x="1" y="12"/>
                      <a:pt x="0" y="15"/>
                      <a:pt x="0" y="17"/>
                    </a:cubicBezTo>
                    <a:cubicBezTo>
                      <a:pt x="1" y="15"/>
                      <a:pt x="0" y="16"/>
                      <a:pt x="1" y="13"/>
                    </a:cubicBezTo>
                    <a:cubicBezTo>
                      <a:pt x="1" y="16"/>
                      <a:pt x="1" y="14"/>
                      <a:pt x="0" y="17"/>
                    </a:cubicBezTo>
                    <a:cubicBezTo>
                      <a:pt x="1" y="15"/>
                      <a:pt x="1" y="15"/>
                      <a:pt x="1" y="15"/>
                    </a:cubicBezTo>
                    <a:cubicBezTo>
                      <a:pt x="1" y="15"/>
                      <a:pt x="0" y="18"/>
                      <a:pt x="0" y="18"/>
                    </a:cubicBezTo>
                    <a:cubicBezTo>
                      <a:pt x="1" y="17"/>
                      <a:pt x="1" y="15"/>
                      <a:pt x="2" y="15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2" y="15"/>
                      <a:pt x="1" y="17"/>
                      <a:pt x="3" y="12"/>
                    </a:cubicBezTo>
                    <a:cubicBezTo>
                      <a:pt x="2" y="17"/>
                      <a:pt x="2" y="17"/>
                      <a:pt x="2" y="17"/>
                    </a:cubicBezTo>
                    <a:cubicBezTo>
                      <a:pt x="2" y="13"/>
                      <a:pt x="2" y="13"/>
                      <a:pt x="2" y="13"/>
                    </a:cubicBezTo>
                    <a:cubicBezTo>
                      <a:pt x="2" y="15"/>
                      <a:pt x="0" y="23"/>
                      <a:pt x="2" y="19"/>
                    </a:cubicBezTo>
                    <a:cubicBezTo>
                      <a:pt x="2" y="17"/>
                      <a:pt x="3" y="16"/>
                      <a:pt x="3" y="15"/>
                    </a:cubicBezTo>
                    <a:cubicBezTo>
                      <a:pt x="3" y="13"/>
                      <a:pt x="2" y="18"/>
                      <a:pt x="2" y="18"/>
                    </a:cubicBezTo>
                    <a:cubicBezTo>
                      <a:pt x="3" y="15"/>
                      <a:pt x="4" y="11"/>
                      <a:pt x="4" y="9"/>
                    </a:cubicBezTo>
                    <a:cubicBezTo>
                      <a:pt x="3" y="13"/>
                      <a:pt x="5" y="8"/>
                      <a:pt x="3" y="17"/>
                    </a:cubicBezTo>
                    <a:cubicBezTo>
                      <a:pt x="3" y="17"/>
                      <a:pt x="4" y="13"/>
                      <a:pt x="4" y="15"/>
                    </a:cubicBezTo>
                    <a:cubicBezTo>
                      <a:pt x="3" y="16"/>
                      <a:pt x="3" y="16"/>
                      <a:pt x="3" y="16"/>
                    </a:cubicBezTo>
                    <a:cubicBezTo>
                      <a:pt x="5" y="11"/>
                      <a:pt x="3" y="19"/>
                      <a:pt x="5" y="13"/>
                    </a:cubicBezTo>
                    <a:cubicBezTo>
                      <a:pt x="5" y="12"/>
                      <a:pt x="5" y="12"/>
                      <a:pt x="5" y="12"/>
                    </a:cubicBezTo>
                    <a:cubicBezTo>
                      <a:pt x="5" y="10"/>
                      <a:pt x="6" y="10"/>
                      <a:pt x="6" y="9"/>
                    </a:cubicBezTo>
                    <a:cubicBezTo>
                      <a:pt x="6" y="10"/>
                      <a:pt x="6" y="10"/>
                      <a:pt x="5" y="11"/>
                    </a:cubicBezTo>
                    <a:cubicBezTo>
                      <a:pt x="6" y="7"/>
                      <a:pt x="7" y="7"/>
                      <a:pt x="7" y="5"/>
                    </a:cubicBezTo>
                    <a:cubicBezTo>
                      <a:pt x="7" y="5"/>
                      <a:pt x="6" y="8"/>
                      <a:pt x="6" y="9"/>
                    </a:cubicBezTo>
                    <a:cubicBezTo>
                      <a:pt x="6" y="7"/>
                      <a:pt x="7" y="3"/>
                      <a:pt x="7" y="4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09" name="Freeform 2013">
                <a:extLst>
                  <a:ext uri="{FF2B5EF4-FFF2-40B4-BE49-F238E27FC236}">
                    <a16:creationId xmlns:a16="http://schemas.microsoft.com/office/drawing/2014/main" xmlns="" id="{DA05D0CA-353C-0F47-9E84-246F83B237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48" y="3161"/>
                <a:ext cx="0" cy="2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2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10" name="Freeform 2014">
                <a:extLst>
                  <a:ext uri="{FF2B5EF4-FFF2-40B4-BE49-F238E27FC236}">
                    <a16:creationId xmlns:a16="http://schemas.microsoft.com/office/drawing/2014/main" xmlns="" id="{8323DF0F-89B9-E448-8DC2-506D0F09D6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50" y="3145"/>
                <a:ext cx="8" cy="24"/>
              </a:xfrm>
              <a:custGeom>
                <a:avLst/>
                <a:gdLst>
                  <a:gd name="T0" fmla="*/ 4 w 9"/>
                  <a:gd name="T1" fmla="*/ 13 h 27"/>
                  <a:gd name="T2" fmla="*/ 2 w 9"/>
                  <a:gd name="T3" fmla="*/ 19 h 27"/>
                  <a:gd name="T4" fmla="*/ 5 w 9"/>
                  <a:gd name="T5" fmla="*/ 9 h 27"/>
                  <a:gd name="T6" fmla="*/ 6 w 9"/>
                  <a:gd name="T7" fmla="*/ 7 h 27"/>
                  <a:gd name="T8" fmla="*/ 4 w 9"/>
                  <a:gd name="T9" fmla="*/ 16 h 27"/>
                  <a:gd name="T10" fmla="*/ 4 w 9"/>
                  <a:gd name="T11" fmla="*/ 17 h 27"/>
                  <a:gd name="T12" fmla="*/ 5 w 9"/>
                  <a:gd name="T13" fmla="*/ 12 h 27"/>
                  <a:gd name="T14" fmla="*/ 6 w 9"/>
                  <a:gd name="T15" fmla="*/ 9 h 27"/>
                  <a:gd name="T16" fmla="*/ 5 w 9"/>
                  <a:gd name="T17" fmla="*/ 10 h 27"/>
                  <a:gd name="T18" fmla="*/ 4 w 9"/>
                  <a:gd name="T19" fmla="*/ 17 h 27"/>
                  <a:gd name="T20" fmla="*/ 9 w 9"/>
                  <a:gd name="T21" fmla="*/ 2 h 27"/>
                  <a:gd name="T22" fmla="*/ 8 w 9"/>
                  <a:gd name="T23" fmla="*/ 3 h 27"/>
                  <a:gd name="T24" fmla="*/ 7 w 9"/>
                  <a:gd name="T25" fmla="*/ 9 h 27"/>
                  <a:gd name="T26" fmla="*/ 7 w 9"/>
                  <a:gd name="T27" fmla="*/ 7 h 27"/>
                  <a:gd name="T28" fmla="*/ 8 w 9"/>
                  <a:gd name="T29" fmla="*/ 4 h 27"/>
                  <a:gd name="T30" fmla="*/ 6 w 9"/>
                  <a:gd name="T31" fmla="*/ 4 h 27"/>
                  <a:gd name="T32" fmla="*/ 6 w 9"/>
                  <a:gd name="T33" fmla="*/ 4 h 27"/>
                  <a:gd name="T34" fmla="*/ 5 w 9"/>
                  <a:gd name="T35" fmla="*/ 8 h 27"/>
                  <a:gd name="T36" fmla="*/ 3 w 9"/>
                  <a:gd name="T37" fmla="*/ 14 h 27"/>
                  <a:gd name="T38" fmla="*/ 3 w 9"/>
                  <a:gd name="T39" fmla="*/ 12 h 27"/>
                  <a:gd name="T40" fmla="*/ 2 w 9"/>
                  <a:gd name="T41" fmla="*/ 19 h 27"/>
                  <a:gd name="T42" fmla="*/ 1 w 9"/>
                  <a:gd name="T43" fmla="*/ 22 h 27"/>
                  <a:gd name="T44" fmla="*/ 1 w 9"/>
                  <a:gd name="T45" fmla="*/ 22 h 27"/>
                  <a:gd name="T46" fmla="*/ 4 w 9"/>
                  <a:gd name="T47" fmla="*/ 13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9" h="27">
                    <a:moveTo>
                      <a:pt x="4" y="13"/>
                    </a:moveTo>
                    <a:cubicBezTo>
                      <a:pt x="4" y="14"/>
                      <a:pt x="3" y="17"/>
                      <a:pt x="2" y="19"/>
                    </a:cubicBezTo>
                    <a:cubicBezTo>
                      <a:pt x="3" y="16"/>
                      <a:pt x="4" y="13"/>
                      <a:pt x="5" y="9"/>
                    </a:cubicBezTo>
                    <a:cubicBezTo>
                      <a:pt x="4" y="11"/>
                      <a:pt x="6" y="7"/>
                      <a:pt x="6" y="7"/>
                    </a:cubicBezTo>
                    <a:cubicBezTo>
                      <a:pt x="5" y="9"/>
                      <a:pt x="4" y="15"/>
                      <a:pt x="4" y="16"/>
                    </a:cubicBezTo>
                    <a:cubicBezTo>
                      <a:pt x="4" y="14"/>
                      <a:pt x="3" y="17"/>
                      <a:pt x="4" y="17"/>
                    </a:cubicBezTo>
                    <a:cubicBezTo>
                      <a:pt x="4" y="14"/>
                      <a:pt x="4" y="15"/>
                      <a:pt x="5" y="12"/>
                    </a:cubicBezTo>
                    <a:cubicBezTo>
                      <a:pt x="6" y="8"/>
                      <a:pt x="7" y="6"/>
                      <a:pt x="6" y="9"/>
                    </a:cubicBezTo>
                    <a:cubicBezTo>
                      <a:pt x="6" y="11"/>
                      <a:pt x="6" y="10"/>
                      <a:pt x="5" y="10"/>
                    </a:cubicBezTo>
                    <a:cubicBezTo>
                      <a:pt x="4" y="15"/>
                      <a:pt x="5" y="13"/>
                      <a:pt x="4" y="17"/>
                    </a:cubicBezTo>
                    <a:cubicBezTo>
                      <a:pt x="6" y="11"/>
                      <a:pt x="7" y="11"/>
                      <a:pt x="9" y="2"/>
                    </a:cubicBezTo>
                    <a:cubicBezTo>
                      <a:pt x="9" y="0"/>
                      <a:pt x="9" y="2"/>
                      <a:pt x="8" y="3"/>
                    </a:cubicBezTo>
                    <a:cubicBezTo>
                      <a:pt x="8" y="5"/>
                      <a:pt x="7" y="8"/>
                      <a:pt x="7" y="9"/>
                    </a:cubicBezTo>
                    <a:cubicBezTo>
                      <a:pt x="7" y="8"/>
                      <a:pt x="6" y="11"/>
                      <a:pt x="7" y="7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8" y="2"/>
                      <a:pt x="7" y="2"/>
                      <a:pt x="6" y="4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5" y="6"/>
                      <a:pt x="5" y="7"/>
                      <a:pt x="5" y="8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3" y="14"/>
                      <a:pt x="3" y="15"/>
                      <a:pt x="3" y="12"/>
                    </a:cubicBezTo>
                    <a:cubicBezTo>
                      <a:pt x="3" y="15"/>
                      <a:pt x="2" y="17"/>
                      <a:pt x="2" y="19"/>
                    </a:cubicBezTo>
                    <a:cubicBezTo>
                      <a:pt x="1" y="20"/>
                      <a:pt x="2" y="17"/>
                      <a:pt x="1" y="22"/>
                    </a:cubicBezTo>
                    <a:cubicBezTo>
                      <a:pt x="0" y="27"/>
                      <a:pt x="2" y="17"/>
                      <a:pt x="1" y="22"/>
                    </a:cubicBezTo>
                    <a:lnTo>
                      <a:pt x="4" y="13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11" name="Freeform 2015">
                <a:extLst>
                  <a:ext uri="{FF2B5EF4-FFF2-40B4-BE49-F238E27FC236}">
                    <a16:creationId xmlns:a16="http://schemas.microsoft.com/office/drawing/2014/main" xmlns="" id="{7D6CD232-F84A-D545-AE0E-A5D72A9C61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52" y="3158"/>
                <a:ext cx="1" cy="2"/>
              </a:xfrm>
              <a:custGeom>
                <a:avLst/>
                <a:gdLst>
                  <a:gd name="T0" fmla="*/ 0 w 1"/>
                  <a:gd name="T1" fmla="*/ 2 h 2"/>
                  <a:gd name="T2" fmla="*/ 1 w 1"/>
                  <a:gd name="T3" fmla="*/ 0 h 2"/>
                  <a:gd name="T4" fmla="*/ 0 w 1"/>
                  <a:gd name="T5" fmla="*/ 1 h 2"/>
                  <a:gd name="T6" fmla="*/ 0 w 1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lnTo>
                      <a:pt x="1" y="0"/>
                    </a:lnTo>
                    <a:lnTo>
                      <a:pt x="0" y="1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12" name="Freeform 2016">
                <a:extLst>
                  <a:ext uri="{FF2B5EF4-FFF2-40B4-BE49-F238E27FC236}">
                    <a16:creationId xmlns:a16="http://schemas.microsoft.com/office/drawing/2014/main" xmlns="" id="{C54A2461-1951-4B42-AA53-58B9775889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54" y="3148"/>
                <a:ext cx="1" cy="3"/>
              </a:xfrm>
              <a:custGeom>
                <a:avLst/>
                <a:gdLst>
                  <a:gd name="T0" fmla="*/ 1 w 1"/>
                  <a:gd name="T1" fmla="*/ 0 h 4"/>
                  <a:gd name="T2" fmla="*/ 0 w 1"/>
                  <a:gd name="T3" fmla="*/ 3 h 4"/>
                  <a:gd name="T4" fmla="*/ 1 w 1"/>
                  <a:gd name="T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4">
                    <a:moveTo>
                      <a:pt x="1" y="0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0" y="4"/>
                      <a:pt x="0" y="2"/>
                      <a:pt x="1" y="0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13" name="Freeform 2017">
                <a:extLst>
                  <a:ext uri="{FF2B5EF4-FFF2-40B4-BE49-F238E27FC236}">
                    <a16:creationId xmlns:a16="http://schemas.microsoft.com/office/drawing/2014/main" xmlns="" id="{44FEFEC0-5C0C-D244-9860-EAD8DB937A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54" y="3159"/>
                <a:ext cx="0" cy="1"/>
              </a:xfrm>
              <a:custGeom>
                <a:avLst/>
                <a:gdLst>
                  <a:gd name="T0" fmla="*/ 0 w 1"/>
                  <a:gd name="T1" fmla="*/ 2 h 2"/>
                  <a:gd name="T2" fmla="*/ 1 w 1"/>
                  <a:gd name="T3" fmla="*/ 1 h 2"/>
                  <a:gd name="T4" fmla="*/ 1 w 1"/>
                  <a:gd name="T5" fmla="*/ 0 h 2"/>
                  <a:gd name="T6" fmla="*/ 0 w 1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1"/>
                      <a:pt x="0" y="2"/>
                      <a:pt x="0" y="2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14" name="Freeform 2018">
                <a:extLst>
                  <a:ext uri="{FF2B5EF4-FFF2-40B4-BE49-F238E27FC236}">
                    <a16:creationId xmlns:a16="http://schemas.microsoft.com/office/drawing/2014/main" xmlns="" id="{1B78A89A-F4C5-EA4C-86D9-54D8D61428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55" y="3146"/>
                <a:ext cx="4" cy="12"/>
              </a:xfrm>
              <a:custGeom>
                <a:avLst/>
                <a:gdLst>
                  <a:gd name="T0" fmla="*/ 4 w 4"/>
                  <a:gd name="T1" fmla="*/ 0 h 13"/>
                  <a:gd name="T2" fmla="*/ 3 w 4"/>
                  <a:gd name="T3" fmla="*/ 0 h 13"/>
                  <a:gd name="T4" fmla="*/ 0 w 4"/>
                  <a:gd name="T5" fmla="*/ 12 h 13"/>
                  <a:gd name="T6" fmla="*/ 2 w 4"/>
                  <a:gd name="T7" fmla="*/ 4 h 13"/>
                  <a:gd name="T8" fmla="*/ 3 w 4"/>
                  <a:gd name="T9" fmla="*/ 4 h 13"/>
                  <a:gd name="T10" fmla="*/ 4 w 4"/>
                  <a:gd name="T11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13">
                    <a:moveTo>
                      <a:pt x="4" y="0"/>
                    </a:moveTo>
                    <a:cubicBezTo>
                      <a:pt x="4" y="0"/>
                      <a:pt x="3" y="3"/>
                      <a:pt x="3" y="0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13"/>
                      <a:pt x="2" y="6"/>
                      <a:pt x="2" y="4"/>
                    </a:cubicBezTo>
                    <a:cubicBezTo>
                      <a:pt x="2" y="8"/>
                      <a:pt x="3" y="4"/>
                      <a:pt x="3" y="4"/>
                    </a:cubicBez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15" name="Freeform 2019">
                <a:extLst>
                  <a:ext uri="{FF2B5EF4-FFF2-40B4-BE49-F238E27FC236}">
                    <a16:creationId xmlns:a16="http://schemas.microsoft.com/office/drawing/2014/main" xmlns="" id="{BFD12846-6D4F-5049-984D-75D7334D60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54" y="3142"/>
                <a:ext cx="10" cy="26"/>
              </a:xfrm>
              <a:custGeom>
                <a:avLst/>
                <a:gdLst>
                  <a:gd name="T0" fmla="*/ 3 w 11"/>
                  <a:gd name="T1" fmla="*/ 18 h 28"/>
                  <a:gd name="T2" fmla="*/ 3 w 11"/>
                  <a:gd name="T3" fmla="*/ 17 h 28"/>
                  <a:gd name="T4" fmla="*/ 3 w 11"/>
                  <a:gd name="T5" fmla="*/ 19 h 28"/>
                  <a:gd name="T6" fmla="*/ 2 w 11"/>
                  <a:gd name="T7" fmla="*/ 22 h 28"/>
                  <a:gd name="T8" fmla="*/ 3 w 11"/>
                  <a:gd name="T9" fmla="*/ 20 h 28"/>
                  <a:gd name="T10" fmla="*/ 4 w 11"/>
                  <a:gd name="T11" fmla="*/ 18 h 28"/>
                  <a:gd name="T12" fmla="*/ 5 w 11"/>
                  <a:gd name="T13" fmla="*/ 14 h 28"/>
                  <a:gd name="T14" fmla="*/ 4 w 11"/>
                  <a:gd name="T15" fmla="*/ 22 h 28"/>
                  <a:gd name="T16" fmla="*/ 6 w 11"/>
                  <a:gd name="T17" fmla="*/ 11 h 28"/>
                  <a:gd name="T18" fmla="*/ 8 w 11"/>
                  <a:gd name="T19" fmla="*/ 10 h 28"/>
                  <a:gd name="T20" fmla="*/ 8 w 11"/>
                  <a:gd name="T21" fmla="*/ 10 h 28"/>
                  <a:gd name="T22" fmla="*/ 6 w 11"/>
                  <a:gd name="T23" fmla="*/ 16 h 28"/>
                  <a:gd name="T24" fmla="*/ 6 w 11"/>
                  <a:gd name="T25" fmla="*/ 16 h 28"/>
                  <a:gd name="T26" fmla="*/ 9 w 11"/>
                  <a:gd name="T27" fmla="*/ 8 h 28"/>
                  <a:gd name="T28" fmla="*/ 8 w 11"/>
                  <a:gd name="T29" fmla="*/ 10 h 28"/>
                  <a:gd name="T30" fmla="*/ 10 w 11"/>
                  <a:gd name="T31" fmla="*/ 5 h 28"/>
                  <a:gd name="T32" fmla="*/ 9 w 11"/>
                  <a:gd name="T33" fmla="*/ 5 h 28"/>
                  <a:gd name="T34" fmla="*/ 10 w 11"/>
                  <a:gd name="T35" fmla="*/ 3 h 28"/>
                  <a:gd name="T36" fmla="*/ 7 w 11"/>
                  <a:gd name="T37" fmla="*/ 6 h 28"/>
                  <a:gd name="T38" fmla="*/ 8 w 11"/>
                  <a:gd name="T39" fmla="*/ 3 h 28"/>
                  <a:gd name="T40" fmla="*/ 5 w 11"/>
                  <a:gd name="T41" fmla="*/ 12 h 28"/>
                  <a:gd name="T42" fmla="*/ 4 w 11"/>
                  <a:gd name="T43" fmla="*/ 11 h 28"/>
                  <a:gd name="T44" fmla="*/ 7 w 11"/>
                  <a:gd name="T45" fmla="*/ 5 h 28"/>
                  <a:gd name="T46" fmla="*/ 5 w 11"/>
                  <a:gd name="T47" fmla="*/ 8 h 28"/>
                  <a:gd name="T48" fmla="*/ 7 w 11"/>
                  <a:gd name="T49" fmla="*/ 2 h 28"/>
                  <a:gd name="T50" fmla="*/ 4 w 11"/>
                  <a:gd name="T51" fmla="*/ 10 h 28"/>
                  <a:gd name="T52" fmla="*/ 4 w 11"/>
                  <a:gd name="T53" fmla="*/ 8 h 28"/>
                  <a:gd name="T54" fmla="*/ 1 w 11"/>
                  <a:gd name="T55" fmla="*/ 17 h 28"/>
                  <a:gd name="T56" fmla="*/ 3 w 11"/>
                  <a:gd name="T57" fmla="*/ 16 h 28"/>
                  <a:gd name="T58" fmla="*/ 5 w 11"/>
                  <a:gd name="T59" fmla="*/ 12 h 28"/>
                  <a:gd name="T60" fmla="*/ 3 w 11"/>
                  <a:gd name="T61" fmla="*/ 17 h 28"/>
                  <a:gd name="T62" fmla="*/ 6 w 11"/>
                  <a:gd name="T63" fmla="*/ 12 h 28"/>
                  <a:gd name="T64" fmla="*/ 4 w 11"/>
                  <a:gd name="T65" fmla="*/ 17 h 28"/>
                  <a:gd name="T66" fmla="*/ 6 w 11"/>
                  <a:gd name="T67" fmla="*/ 12 h 28"/>
                  <a:gd name="T68" fmla="*/ 3 w 11"/>
                  <a:gd name="T69" fmla="*/ 18 h 28"/>
                  <a:gd name="T70" fmla="*/ 5 w 11"/>
                  <a:gd name="T71" fmla="*/ 17 h 28"/>
                  <a:gd name="T72" fmla="*/ 7 w 11"/>
                  <a:gd name="T73" fmla="*/ 10 h 28"/>
                  <a:gd name="T74" fmla="*/ 6 w 11"/>
                  <a:gd name="T75" fmla="*/ 8 h 28"/>
                  <a:gd name="T76" fmla="*/ 5 w 11"/>
                  <a:gd name="T77" fmla="*/ 13 h 28"/>
                  <a:gd name="T78" fmla="*/ 3 w 11"/>
                  <a:gd name="T79" fmla="*/ 13 h 28"/>
                  <a:gd name="T80" fmla="*/ 2 w 11"/>
                  <a:gd name="T81" fmla="*/ 17 h 28"/>
                  <a:gd name="T82" fmla="*/ 5 w 11"/>
                  <a:gd name="T83" fmla="*/ 7 h 28"/>
                  <a:gd name="T84" fmla="*/ 4 w 11"/>
                  <a:gd name="T85" fmla="*/ 8 h 28"/>
                  <a:gd name="T86" fmla="*/ 4 w 11"/>
                  <a:gd name="T87" fmla="*/ 10 h 28"/>
                  <a:gd name="T88" fmla="*/ 4 w 11"/>
                  <a:gd name="T89" fmla="*/ 8 h 28"/>
                  <a:gd name="T90" fmla="*/ 1 w 11"/>
                  <a:gd name="T91" fmla="*/ 20 h 28"/>
                  <a:gd name="T92" fmla="*/ 1 w 11"/>
                  <a:gd name="T93" fmla="*/ 24 h 28"/>
                  <a:gd name="T94" fmla="*/ 3 w 11"/>
                  <a:gd name="T95" fmla="*/ 1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1" h="28">
                    <a:moveTo>
                      <a:pt x="3" y="18"/>
                    </a:moveTo>
                    <a:cubicBezTo>
                      <a:pt x="3" y="18"/>
                      <a:pt x="4" y="15"/>
                      <a:pt x="3" y="17"/>
                    </a:cubicBezTo>
                    <a:cubicBezTo>
                      <a:pt x="3" y="19"/>
                      <a:pt x="3" y="20"/>
                      <a:pt x="3" y="19"/>
                    </a:cubicBezTo>
                    <a:cubicBezTo>
                      <a:pt x="1" y="25"/>
                      <a:pt x="3" y="19"/>
                      <a:pt x="2" y="22"/>
                    </a:cubicBezTo>
                    <a:cubicBezTo>
                      <a:pt x="3" y="20"/>
                      <a:pt x="3" y="20"/>
                      <a:pt x="3" y="20"/>
                    </a:cubicBezTo>
                    <a:cubicBezTo>
                      <a:pt x="3" y="21"/>
                      <a:pt x="4" y="15"/>
                      <a:pt x="4" y="18"/>
                    </a:cubicBezTo>
                    <a:cubicBezTo>
                      <a:pt x="4" y="17"/>
                      <a:pt x="4" y="17"/>
                      <a:pt x="5" y="14"/>
                    </a:cubicBezTo>
                    <a:cubicBezTo>
                      <a:pt x="4" y="18"/>
                      <a:pt x="4" y="18"/>
                      <a:pt x="4" y="22"/>
                    </a:cubicBezTo>
                    <a:cubicBezTo>
                      <a:pt x="4" y="20"/>
                      <a:pt x="5" y="15"/>
                      <a:pt x="6" y="11"/>
                    </a:cubicBezTo>
                    <a:cubicBezTo>
                      <a:pt x="6" y="15"/>
                      <a:pt x="5" y="15"/>
                      <a:pt x="8" y="10"/>
                    </a:cubicBezTo>
                    <a:cubicBezTo>
                      <a:pt x="8" y="10"/>
                      <a:pt x="8" y="10"/>
                      <a:pt x="8" y="10"/>
                    </a:cubicBezTo>
                    <a:cubicBezTo>
                      <a:pt x="4" y="20"/>
                      <a:pt x="7" y="13"/>
                      <a:pt x="6" y="16"/>
                    </a:cubicBezTo>
                    <a:cubicBezTo>
                      <a:pt x="6" y="16"/>
                      <a:pt x="6" y="16"/>
                      <a:pt x="6" y="16"/>
                    </a:cubicBezTo>
                    <a:cubicBezTo>
                      <a:pt x="7" y="14"/>
                      <a:pt x="2" y="28"/>
                      <a:pt x="9" y="8"/>
                    </a:cubicBezTo>
                    <a:cubicBezTo>
                      <a:pt x="8" y="9"/>
                      <a:pt x="8" y="10"/>
                      <a:pt x="8" y="10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9" y="5"/>
                      <a:pt x="8" y="9"/>
                      <a:pt x="9" y="5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8" y="6"/>
                      <a:pt x="8" y="4"/>
                      <a:pt x="7" y="6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6" y="6"/>
                      <a:pt x="8" y="5"/>
                      <a:pt x="5" y="12"/>
                    </a:cubicBezTo>
                    <a:cubicBezTo>
                      <a:pt x="8" y="3"/>
                      <a:pt x="3" y="15"/>
                      <a:pt x="4" y="11"/>
                    </a:cubicBezTo>
                    <a:cubicBezTo>
                      <a:pt x="6" y="7"/>
                      <a:pt x="5" y="9"/>
                      <a:pt x="7" y="5"/>
                    </a:cubicBezTo>
                    <a:cubicBezTo>
                      <a:pt x="5" y="10"/>
                      <a:pt x="6" y="6"/>
                      <a:pt x="5" y="8"/>
                    </a:cubicBezTo>
                    <a:cubicBezTo>
                      <a:pt x="7" y="3"/>
                      <a:pt x="5" y="7"/>
                      <a:pt x="7" y="2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5" y="7"/>
                      <a:pt x="4" y="8"/>
                      <a:pt x="4" y="8"/>
                    </a:cubicBezTo>
                    <a:cubicBezTo>
                      <a:pt x="4" y="9"/>
                      <a:pt x="2" y="15"/>
                      <a:pt x="1" y="17"/>
                    </a:cubicBezTo>
                    <a:cubicBezTo>
                      <a:pt x="2" y="15"/>
                      <a:pt x="3" y="14"/>
                      <a:pt x="3" y="16"/>
                    </a:cubicBezTo>
                    <a:cubicBezTo>
                      <a:pt x="6" y="10"/>
                      <a:pt x="3" y="16"/>
                      <a:pt x="5" y="12"/>
                    </a:cubicBezTo>
                    <a:cubicBezTo>
                      <a:pt x="3" y="17"/>
                      <a:pt x="3" y="17"/>
                      <a:pt x="3" y="17"/>
                    </a:cubicBezTo>
                    <a:cubicBezTo>
                      <a:pt x="4" y="16"/>
                      <a:pt x="5" y="14"/>
                      <a:pt x="6" y="12"/>
                    </a:cubicBezTo>
                    <a:cubicBezTo>
                      <a:pt x="6" y="11"/>
                      <a:pt x="5" y="15"/>
                      <a:pt x="4" y="17"/>
                    </a:cubicBezTo>
                    <a:cubicBezTo>
                      <a:pt x="4" y="17"/>
                      <a:pt x="4" y="15"/>
                      <a:pt x="6" y="12"/>
                    </a:cubicBezTo>
                    <a:cubicBezTo>
                      <a:pt x="3" y="18"/>
                      <a:pt x="3" y="18"/>
                      <a:pt x="3" y="18"/>
                    </a:cubicBezTo>
                    <a:cubicBezTo>
                      <a:pt x="5" y="17"/>
                      <a:pt x="5" y="17"/>
                      <a:pt x="5" y="17"/>
                    </a:cubicBezTo>
                    <a:cubicBezTo>
                      <a:pt x="11" y="0"/>
                      <a:pt x="6" y="13"/>
                      <a:pt x="7" y="10"/>
                    </a:cubicBezTo>
                    <a:cubicBezTo>
                      <a:pt x="6" y="10"/>
                      <a:pt x="6" y="11"/>
                      <a:pt x="6" y="8"/>
                    </a:cubicBezTo>
                    <a:cubicBezTo>
                      <a:pt x="5" y="13"/>
                      <a:pt x="5" y="13"/>
                      <a:pt x="5" y="13"/>
                    </a:cubicBezTo>
                    <a:cubicBezTo>
                      <a:pt x="5" y="10"/>
                      <a:pt x="2" y="22"/>
                      <a:pt x="3" y="13"/>
                    </a:cubicBezTo>
                    <a:cubicBezTo>
                      <a:pt x="2" y="17"/>
                      <a:pt x="2" y="17"/>
                      <a:pt x="2" y="17"/>
                    </a:cubicBezTo>
                    <a:cubicBezTo>
                      <a:pt x="3" y="14"/>
                      <a:pt x="4" y="10"/>
                      <a:pt x="5" y="7"/>
                    </a:cubicBezTo>
                    <a:cubicBezTo>
                      <a:pt x="4" y="9"/>
                      <a:pt x="5" y="7"/>
                      <a:pt x="4" y="8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3" y="14"/>
                      <a:pt x="3" y="12"/>
                      <a:pt x="4" y="8"/>
                    </a:cubicBezTo>
                    <a:cubicBezTo>
                      <a:pt x="3" y="13"/>
                      <a:pt x="2" y="16"/>
                      <a:pt x="1" y="20"/>
                    </a:cubicBezTo>
                    <a:cubicBezTo>
                      <a:pt x="4" y="12"/>
                      <a:pt x="0" y="27"/>
                      <a:pt x="1" y="24"/>
                    </a:cubicBezTo>
                    <a:lnTo>
                      <a:pt x="3" y="18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16" name="Freeform 2020">
                <a:extLst>
                  <a:ext uri="{FF2B5EF4-FFF2-40B4-BE49-F238E27FC236}">
                    <a16:creationId xmlns:a16="http://schemas.microsoft.com/office/drawing/2014/main" xmlns="" id="{C3BAD532-9C93-9343-B5CC-20E7C8D161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59" y="3148"/>
                <a:ext cx="0" cy="1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17" name="Freeform 2021">
                <a:extLst>
                  <a:ext uri="{FF2B5EF4-FFF2-40B4-BE49-F238E27FC236}">
                    <a16:creationId xmlns:a16="http://schemas.microsoft.com/office/drawing/2014/main" xmlns="" id="{00793F44-3B47-B54E-831A-C521917C44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57" y="3150"/>
                <a:ext cx="1" cy="1"/>
              </a:xfrm>
              <a:custGeom>
                <a:avLst/>
                <a:gdLst>
                  <a:gd name="T0" fmla="*/ 1 w 1"/>
                  <a:gd name="T1" fmla="*/ 0 h 2"/>
                  <a:gd name="T2" fmla="*/ 1 w 1"/>
                  <a:gd name="T3" fmla="*/ 1 h 2"/>
                  <a:gd name="T4" fmla="*/ 1 w 1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0" y="2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18" name="Rectangle 2022">
                <a:extLst>
                  <a:ext uri="{FF2B5EF4-FFF2-40B4-BE49-F238E27FC236}">
                    <a16:creationId xmlns:a16="http://schemas.microsoft.com/office/drawing/2014/main" xmlns="" id="{BF735969-A370-E946-AC02-50358627CD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58" y="3150"/>
                <a:ext cx="1" cy="1"/>
              </a:xfrm>
              <a:prstGeom prst="rect">
                <a:avLst/>
              </a:pr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19" name="Freeform 2023">
                <a:extLst>
                  <a:ext uri="{FF2B5EF4-FFF2-40B4-BE49-F238E27FC236}">
                    <a16:creationId xmlns:a16="http://schemas.microsoft.com/office/drawing/2014/main" xmlns="" id="{2816E7D8-B2E3-2E48-ACB5-4E314DB49C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55" y="3158"/>
                <a:ext cx="1" cy="2"/>
              </a:xfrm>
              <a:custGeom>
                <a:avLst/>
                <a:gdLst>
                  <a:gd name="T0" fmla="*/ 0 w 1"/>
                  <a:gd name="T1" fmla="*/ 2 h 2"/>
                  <a:gd name="T2" fmla="*/ 0 w 1"/>
                  <a:gd name="T3" fmla="*/ 2 h 2"/>
                  <a:gd name="T4" fmla="*/ 1 w 1"/>
                  <a:gd name="T5" fmla="*/ 0 h 2"/>
                  <a:gd name="T6" fmla="*/ 0 w 1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lnTo>
                      <a:pt x="0" y="2"/>
                    </a:lnTo>
                    <a:lnTo>
                      <a:pt x="1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20" name="Freeform 2024">
                <a:extLst>
                  <a:ext uri="{FF2B5EF4-FFF2-40B4-BE49-F238E27FC236}">
                    <a16:creationId xmlns:a16="http://schemas.microsoft.com/office/drawing/2014/main" xmlns="" id="{2B8AE047-DC57-F244-94DB-26CB6059CB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58" y="3145"/>
                <a:ext cx="0" cy="2"/>
              </a:xfrm>
              <a:custGeom>
                <a:avLst/>
                <a:gdLst>
                  <a:gd name="T0" fmla="*/ 0 h 2"/>
                  <a:gd name="T1" fmla="*/ 2 h 2"/>
                  <a:gd name="T2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21" name="Freeform 2025">
                <a:extLst>
                  <a:ext uri="{FF2B5EF4-FFF2-40B4-BE49-F238E27FC236}">
                    <a16:creationId xmlns:a16="http://schemas.microsoft.com/office/drawing/2014/main" xmlns="" id="{9D343581-99CB-5F4A-8DAF-8BA4B8A08C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55" y="314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22" name="Freeform 2026">
                <a:extLst>
                  <a:ext uri="{FF2B5EF4-FFF2-40B4-BE49-F238E27FC236}">
                    <a16:creationId xmlns:a16="http://schemas.microsoft.com/office/drawing/2014/main" xmlns="" id="{D3C151B0-D83A-8E4D-B7A0-8C756D7AF9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44" y="3139"/>
                <a:ext cx="16" cy="27"/>
              </a:xfrm>
              <a:custGeom>
                <a:avLst/>
                <a:gdLst>
                  <a:gd name="T0" fmla="*/ 1 w 18"/>
                  <a:gd name="T1" fmla="*/ 13 h 30"/>
                  <a:gd name="T2" fmla="*/ 0 w 18"/>
                  <a:gd name="T3" fmla="*/ 20 h 30"/>
                  <a:gd name="T4" fmla="*/ 0 w 18"/>
                  <a:gd name="T5" fmla="*/ 23 h 30"/>
                  <a:gd name="T6" fmla="*/ 1 w 18"/>
                  <a:gd name="T7" fmla="*/ 19 h 30"/>
                  <a:gd name="T8" fmla="*/ 3 w 18"/>
                  <a:gd name="T9" fmla="*/ 19 h 30"/>
                  <a:gd name="T10" fmla="*/ 3 w 18"/>
                  <a:gd name="T11" fmla="*/ 21 h 30"/>
                  <a:gd name="T12" fmla="*/ 6 w 18"/>
                  <a:gd name="T13" fmla="*/ 16 h 30"/>
                  <a:gd name="T14" fmla="*/ 6 w 18"/>
                  <a:gd name="T15" fmla="*/ 18 h 30"/>
                  <a:gd name="T16" fmla="*/ 6 w 18"/>
                  <a:gd name="T17" fmla="*/ 19 h 30"/>
                  <a:gd name="T18" fmla="*/ 9 w 18"/>
                  <a:gd name="T19" fmla="*/ 10 h 30"/>
                  <a:gd name="T20" fmla="*/ 9 w 18"/>
                  <a:gd name="T21" fmla="*/ 10 h 30"/>
                  <a:gd name="T22" fmla="*/ 9 w 18"/>
                  <a:gd name="T23" fmla="*/ 14 h 30"/>
                  <a:gd name="T24" fmla="*/ 10 w 18"/>
                  <a:gd name="T25" fmla="*/ 14 h 30"/>
                  <a:gd name="T26" fmla="*/ 10 w 18"/>
                  <a:gd name="T27" fmla="*/ 16 h 30"/>
                  <a:gd name="T28" fmla="*/ 12 w 18"/>
                  <a:gd name="T29" fmla="*/ 14 h 30"/>
                  <a:gd name="T30" fmla="*/ 13 w 18"/>
                  <a:gd name="T31" fmla="*/ 10 h 30"/>
                  <a:gd name="T32" fmla="*/ 12 w 18"/>
                  <a:gd name="T33" fmla="*/ 15 h 30"/>
                  <a:gd name="T34" fmla="*/ 13 w 18"/>
                  <a:gd name="T35" fmla="*/ 14 h 30"/>
                  <a:gd name="T36" fmla="*/ 14 w 18"/>
                  <a:gd name="T37" fmla="*/ 16 h 30"/>
                  <a:gd name="T38" fmla="*/ 14 w 18"/>
                  <a:gd name="T39" fmla="*/ 14 h 30"/>
                  <a:gd name="T40" fmla="*/ 13 w 18"/>
                  <a:gd name="T41" fmla="*/ 17 h 30"/>
                  <a:gd name="T42" fmla="*/ 16 w 18"/>
                  <a:gd name="T43" fmla="*/ 5 h 30"/>
                  <a:gd name="T44" fmla="*/ 16 w 18"/>
                  <a:gd name="T45" fmla="*/ 4 h 30"/>
                  <a:gd name="T46" fmla="*/ 15 w 18"/>
                  <a:gd name="T47" fmla="*/ 5 h 30"/>
                  <a:gd name="T48" fmla="*/ 15 w 18"/>
                  <a:gd name="T49" fmla="*/ 3 h 30"/>
                  <a:gd name="T50" fmla="*/ 14 w 18"/>
                  <a:gd name="T51" fmla="*/ 3 h 30"/>
                  <a:gd name="T52" fmla="*/ 13 w 18"/>
                  <a:gd name="T53" fmla="*/ 5 h 30"/>
                  <a:gd name="T54" fmla="*/ 13 w 18"/>
                  <a:gd name="T55" fmla="*/ 4 h 30"/>
                  <a:gd name="T56" fmla="*/ 13 w 18"/>
                  <a:gd name="T57" fmla="*/ 4 h 30"/>
                  <a:gd name="T58" fmla="*/ 12 w 18"/>
                  <a:gd name="T59" fmla="*/ 5 h 30"/>
                  <a:gd name="T60" fmla="*/ 10 w 18"/>
                  <a:gd name="T61" fmla="*/ 8 h 30"/>
                  <a:gd name="T62" fmla="*/ 11 w 18"/>
                  <a:gd name="T63" fmla="*/ 3 h 30"/>
                  <a:gd name="T64" fmla="*/ 11 w 18"/>
                  <a:gd name="T65" fmla="*/ 2 h 30"/>
                  <a:gd name="T66" fmla="*/ 9 w 18"/>
                  <a:gd name="T67" fmla="*/ 7 h 30"/>
                  <a:gd name="T68" fmla="*/ 8 w 18"/>
                  <a:gd name="T69" fmla="*/ 9 h 30"/>
                  <a:gd name="T70" fmla="*/ 6 w 18"/>
                  <a:gd name="T71" fmla="*/ 11 h 30"/>
                  <a:gd name="T72" fmla="*/ 6 w 18"/>
                  <a:gd name="T73" fmla="*/ 10 h 30"/>
                  <a:gd name="T74" fmla="*/ 4 w 18"/>
                  <a:gd name="T75" fmla="*/ 11 h 30"/>
                  <a:gd name="T76" fmla="*/ 3 w 18"/>
                  <a:gd name="T77" fmla="*/ 17 h 30"/>
                  <a:gd name="T78" fmla="*/ 5 w 18"/>
                  <a:gd name="T79" fmla="*/ 8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8" h="30">
                    <a:moveTo>
                      <a:pt x="3" y="7"/>
                    </a:moveTo>
                    <a:cubicBezTo>
                      <a:pt x="3" y="8"/>
                      <a:pt x="2" y="10"/>
                      <a:pt x="1" y="13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2" y="12"/>
                      <a:pt x="1" y="16"/>
                      <a:pt x="0" y="20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1" y="15"/>
                      <a:pt x="0" y="22"/>
                      <a:pt x="0" y="23"/>
                    </a:cubicBezTo>
                    <a:cubicBezTo>
                      <a:pt x="0" y="22"/>
                      <a:pt x="2" y="14"/>
                      <a:pt x="2" y="16"/>
                    </a:cubicBezTo>
                    <a:cubicBezTo>
                      <a:pt x="2" y="15"/>
                      <a:pt x="2" y="18"/>
                      <a:pt x="1" y="19"/>
                    </a:cubicBezTo>
                    <a:cubicBezTo>
                      <a:pt x="1" y="20"/>
                      <a:pt x="3" y="14"/>
                      <a:pt x="3" y="13"/>
                    </a:cubicBezTo>
                    <a:cubicBezTo>
                      <a:pt x="0" y="30"/>
                      <a:pt x="5" y="8"/>
                      <a:pt x="3" y="19"/>
                    </a:cubicBezTo>
                    <a:cubicBezTo>
                      <a:pt x="3" y="18"/>
                      <a:pt x="3" y="19"/>
                      <a:pt x="4" y="16"/>
                    </a:cubicBezTo>
                    <a:cubicBezTo>
                      <a:pt x="3" y="20"/>
                      <a:pt x="4" y="17"/>
                      <a:pt x="3" y="21"/>
                    </a:cubicBezTo>
                    <a:cubicBezTo>
                      <a:pt x="6" y="11"/>
                      <a:pt x="3" y="26"/>
                      <a:pt x="6" y="13"/>
                    </a:cubicBezTo>
                    <a:cubicBezTo>
                      <a:pt x="5" y="17"/>
                      <a:pt x="6" y="13"/>
                      <a:pt x="6" y="16"/>
                    </a:cubicBezTo>
                    <a:cubicBezTo>
                      <a:pt x="6" y="17"/>
                      <a:pt x="5" y="17"/>
                      <a:pt x="5" y="17"/>
                    </a:cubicBezTo>
                    <a:cubicBezTo>
                      <a:pt x="5" y="20"/>
                      <a:pt x="7" y="12"/>
                      <a:pt x="6" y="18"/>
                    </a:cubicBezTo>
                    <a:cubicBezTo>
                      <a:pt x="6" y="19"/>
                      <a:pt x="7" y="14"/>
                      <a:pt x="7" y="11"/>
                    </a:cubicBezTo>
                    <a:cubicBezTo>
                      <a:pt x="8" y="13"/>
                      <a:pt x="7" y="14"/>
                      <a:pt x="6" y="19"/>
                    </a:cubicBezTo>
                    <a:cubicBezTo>
                      <a:pt x="7" y="14"/>
                      <a:pt x="7" y="16"/>
                      <a:pt x="8" y="13"/>
                    </a:cubicBezTo>
                    <a:cubicBezTo>
                      <a:pt x="8" y="13"/>
                      <a:pt x="8" y="12"/>
                      <a:pt x="9" y="10"/>
                    </a:cubicBezTo>
                    <a:cubicBezTo>
                      <a:pt x="9" y="11"/>
                      <a:pt x="10" y="6"/>
                      <a:pt x="11" y="4"/>
                    </a:cubicBezTo>
                    <a:cubicBezTo>
                      <a:pt x="9" y="11"/>
                      <a:pt x="10" y="4"/>
                      <a:pt x="9" y="10"/>
                    </a:cubicBezTo>
                    <a:cubicBezTo>
                      <a:pt x="8" y="13"/>
                      <a:pt x="8" y="12"/>
                      <a:pt x="7" y="17"/>
                    </a:cubicBezTo>
                    <a:cubicBezTo>
                      <a:pt x="7" y="18"/>
                      <a:pt x="8" y="17"/>
                      <a:pt x="9" y="14"/>
                    </a:cubicBezTo>
                    <a:cubicBezTo>
                      <a:pt x="9" y="15"/>
                      <a:pt x="8" y="17"/>
                      <a:pt x="8" y="18"/>
                    </a:cubicBezTo>
                    <a:cubicBezTo>
                      <a:pt x="8" y="21"/>
                      <a:pt x="10" y="11"/>
                      <a:pt x="10" y="14"/>
                    </a:cubicBezTo>
                    <a:cubicBezTo>
                      <a:pt x="9" y="17"/>
                      <a:pt x="9" y="17"/>
                      <a:pt x="9" y="17"/>
                    </a:cubicBezTo>
                    <a:cubicBezTo>
                      <a:pt x="10" y="13"/>
                      <a:pt x="9" y="18"/>
                      <a:pt x="10" y="16"/>
                    </a:cubicBezTo>
                    <a:cubicBezTo>
                      <a:pt x="11" y="14"/>
                      <a:pt x="11" y="13"/>
                      <a:pt x="11" y="12"/>
                    </a:cubicBezTo>
                    <a:cubicBezTo>
                      <a:pt x="9" y="21"/>
                      <a:pt x="13" y="8"/>
                      <a:pt x="12" y="14"/>
                    </a:cubicBezTo>
                    <a:cubicBezTo>
                      <a:pt x="13" y="9"/>
                      <a:pt x="14" y="6"/>
                      <a:pt x="15" y="5"/>
                    </a:cubicBezTo>
                    <a:cubicBezTo>
                      <a:pt x="13" y="10"/>
                      <a:pt x="13" y="10"/>
                      <a:pt x="13" y="10"/>
                    </a:cubicBezTo>
                    <a:cubicBezTo>
                      <a:pt x="14" y="7"/>
                      <a:pt x="11" y="16"/>
                      <a:pt x="10" y="18"/>
                    </a:cubicBezTo>
                    <a:cubicBezTo>
                      <a:pt x="11" y="16"/>
                      <a:pt x="11" y="19"/>
                      <a:pt x="12" y="15"/>
                    </a:cubicBezTo>
                    <a:cubicBezTo>
                      <a:pt x="11" y="19"/>
                      <a:pt x="11" y="19"/>
                      <a:pt x="11" y="19"/>
                    </a:cubicBezTo>
                    <a:cubicBezTo>
                      <a:pt x="11" y="20"/>
                      <a:pt x="14" y="10"/>
                      <a:pt x="13" y="14"/>
                    </a:cubicBezTo>
                    <a:cubicBezTo>
                      <a:pt x="12" y="17"/>
                      <a:pt x="12" y="17"/>
                      <a:pt x="12" y="17"/>
                    </a:cubicBezTo>
                    <a:cubicBezTo>
                      <a:pt x="13" y="17"/>
                      <a:pt x="12" y="22"/>
                      <a:pt x="14" y="16"/>
                    </a:cubicBezTo>
                    <a:cubicBezTo>
                      <a:pt x="15" y="13"/>
                      <a:pt x="17" y="7"/>
                      <a:pt x="18" y="5"/>
                    </a:cubicBezTo>
                    <a:cubicBezTo>
                      <a:pt x="17" y="7"/>
                      <a:pt x="15" y="12"/>
                      <a:pt x="14" y="14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4" y="12"/>
                      <a:pt x="14" y="14"/>
                      <a:pt x="13" y="17"/>
                    </a:cubicBezTo>
                    <a:cubicBezTo>
                      <a:pt x="12" y="19"/>
                      <a:pt x="14" y="12"/>
                      <a:pt x="13" y="15"/>
                    </a:cubicBezTo>
                    <a:cubicBezTo>
                      <a:pt x="15" y="10"/>
                      <a:pt x="15" y="10"/>
                      <a:pt x="16" y="5"/>
                    </a:cubicBezTo>
                    <a:cubicBezTo>
                      <a:pt x="15" y="8"/>
                      <a:pt x="15" y="8"/>
                      <a:pt x="15" y="8"/>
                    </a:cubicBezTo>
                    <a:cubicBezTo>
                      <a:pt x="16" y="6"/>
                      <a:pt x="16" y="6"/>
                      <a:pt x="16" y="4"/>
                    </a:cubicBezTo>
                    <a:cubicBezTo>
                      <a:pt x="14" y="10"/>
                      <a:pt x="16" y="2"/>
                      <a:pt x="15" y="4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4" y="8"/>
                      <a:pt x="14" y="8"/>
                      <a:pt x="14" y="8"/>
                    </a:cubicBezTo>
                    <a:cubicBezTo>
                      <a:pt x="15" y="4"/>
                      <a:pt x="15" y="5"/>
                      <a:pt x="15" y="3"/>
                    </a:cubicBezTo>
                    <a:cubicBezTo>
                      <a:pt x="14" y="5"/>
                      <a:pt x="13" y="10"/>
                      <a:pt x="13" y="10"/>
                    </a:cubicBezTo>
                    <a:cubicBezTo>
                      <a:pt x="14" y="5"/>
                      <a:pt x="13" y="7"/>
                      <a:pt x="14" y="3"/>
                    </a:cubicBezTo>
                    <a:cubicBezTo>
                      <a:pt x="13" y="8"/>
                      <a:pt x="13" y="4"/>
                      <a:pt x="12" y="7"/>
                    </a:cubicBezTo>
                    <a:cubicBezTo>
                      <a:pt x="12" y="9"/>
                      <a:pt x="12" y="8"/>
                      <a:pt x="13" y="5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3" y="3"/>
                      <a:pt x="13" y="3"/>
                      <a:pt x="13" y="3"/>
                    </a:cubicBezTo>
                    <a:cubicBezTo>
                      <a:pt x="13" y="3"/>
                      <a:pt x="12" y="7"/>
                      <a:pt x="13" y="4"/>
                    </a:cubicBezTo>
                    <a:cubicBezTo>
                      <a:pt x="13" y="2"/>
                      <a:pt x="13" y="2"/>
                      <a:pt x="13" y="2"/>
                    </a:cubicBezTo>
                    <a:cubicBezTo>
                      <a:pt x="13" y="1"/>
                      <a:pt x="11" y="10"/>
                      <a:pt x="12" y="5"/>
                    </a:cubicBezTo>
                    <a:cubicBezTo>
                      <a:pt x="11" y="8"/>
                      <a:pt x="11" y="8"/>
                      <a:pt x="9" y="13"/>
                    </a:cubicBezTo>
                    <a:cubicBezTo>
                      <a:pt x="10" y="11"/>
                      <a:pt x="11" y="7"/>
                      <a:pt x="10" y="8"/>
                    </a:cubicBezTo>
                    <a:cubicBezTo>
                      <a:pt x="9" y="12"/>
                      <a:pt x="11" y="6"/>
                      <a:pt x="10" y="9"/>
                    </a:cubicBezTo>
                    <a:cubicBezTo>
                      <a:pt x="11" y="4"/>
                      <a:pt x="10" y="7"/>
                      <a:pt x="11" y="3"/>
                    </a:cubicBezTo>
                    <a:cubicBezTo>
                      <a:pt x="12" y="1"/>
                      <a:pt x="10" y="7"/>
                      <a:pt x="10" y="6"/>
                    </a:cubicBezTo>
                    <a:cubicBezTo>
                      <a:pt x="11" y="2"/>
                      <a:pt x="11" y="2"/>
                      <a:pt x="11" y="2"/>
                    </a:cubicBezTo>
                    <a:cubicBezTo>
                      <a:pt x="10" y="4"/>
                      <a:pt x="9" y="8"/>
                      <a:pt x="10" y="4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9" y="5"/>
                      <a:pt x="9" y="7"/>
                      <a:pt x="9" y="3"/>
                    </a:cubicBezTo>
                    <a:cubicBezTo>
                      <a:pt x="8" y="9"/>
                      <a:pt x="8" y="9"/>
                      <a:pt x="8" y="9"/>
                    </a:cubicBezTo>
                    <a:cubicBezTo>
                      <a:pt x="9" y="2"/>
                      <a:pt x="7" y="8"/>
                      <a:pt x="5" y="14"/>
                    </a:cubicBezTo>
                    <a:cubicBezTo>
                      <a:pt x="5" y="14"/>
                      <a:pt x="6" y="13"/>
                      <a:pt x="6" y="11"/>
                    </a:cubicBezTo>
                    <a:cubicBezTo>
                      <a:pt x="6" y="9"/>
                      <a:pt x="6" y="9"/>
                      <a:pt x="6" y="9"/>
                    </a:cubicBezTo>
                    <a:cubicBezTo>
                      <a:pt x="6" y="9"/>
                      <a:pt x="7" y="5"/>
                      <a:pt x="6" y="10"/>
                    </a:cubicBezTo>
                    <a:cubicBezTo>
                      <a:pt x="5" y="12"/>
                      <a:pt x="6" y="6"/>
                      <a:pt x="6" y="5"/>
                    </a:cubicBezTo>
                    <a:cubicBezTo>
                      <a:pt x="4" y="13"/>
                      <a:pt x="6" y="0"/>
                      <a:pt x="4" y="11"/>
                    </a:cubicBezTo>
                    <a:cubicBezTo>
                      <a:pt x="4" y="11"/>
                      <a:pt x="4" y="14"/>
                      <a:pt x="4" y="13"/>
                    </a:cubicBezTo>
                    <a:cubicBezTo>
                      <a:pt x="4" y="15"/>
                      <a:pt x="3" y="17"/>
                      <a:pt x="3" y="17"/>
                    </a:cubicBezTo>
                    <a:cubicBezTo>
                      <a:pt x="3" y="18"/>
                      <a:pt x="4" y="13"/>
                      <a:pt x="3" y="15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6" y="0"/>
                      <a:pt x="2" y="18"/>
                      <a:pt x="3" y="7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23" name="Freeform 2027">
                <a:extLst>
                  <a:ext uri="{FF2B5EF4-FFF2-40B4-BE49-F238E27FC236}">
                    <a16:creationId xmlns:a16="http://schemas.microsoft.com/office/drawing/2014/main" xmlns="" id="{31E9CF98-AF73-4C44-A177-E97B03A1DB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50" y="3142"/>
                <a:ext cx="1" cy="4"/>
              </a:xfrm>
              <a:custGeom>
                <a:avLst/>
                <a:gdLst>
                  <a:gd name="T0" fmla="*/ 0 w 1"/>
                  <a:gd name="T1" fmla="*/ 4 h 4"/>
                  <a:gd name="T2" fmla="*/ 1 w 1"/>
                  <a:gd name="T3" fmla="*/ 0 h 4"/>
                  <a:gd name="T4" fmla="*/ 0 w 1"/>
                  <a:gd name="T5" fmla="*/ 3 h 4"/>
                  <a:gd name="T6" fmla="*/ 0 w 1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4">
                    <a:moveTo>
                      <a:pt x="0" y="4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0" y="3"/>
                      <a:pt x="0" y="4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24" name="Freeform 2028">
                <a:extLst>
                  <a:ext uri="{FF2B5EF4-FFF2-40B4-BE49-F238E27FC236}">
                    <a16:creationId xmlns:a16="http://schemas.microsoft.com/office/drawing/2014/main" xmlns="" id="{6D6DAFE0-8476-C342-8E2C-5080D5CEAC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49" y="3145"/>
                <a:ext cx="1" cy="2"/>
              </a:xfrm>
              <a:custGeom>
                <a:avLst/>
                <a:gdLst>
                  <a:gd name="T0" fmla="*/ 1 w 1"/>
                  <a:gd name="T1" fmla="*/ 0 h 2"/>
                  <a:gd name="T2" fmla="*/ 0 w 1"/>
                  <a:gd name="T3" fmla="*/ 2 h 2"/>
                  <a:gd name="T4" fmla="*/ 1 w 1"/>
                  <a:gd name="T5" fmla="*/ 1 h 2"/>
                  <a:gd name="T6" fmla="*/ 1 w 1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1" y="2"/>
                      <a:pt x="1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25" name="Freeform 2029">
                <a:extLst>
                  <a:ext uri="{FF2B5EF4-FFF2-40B4-BE49-F238E27FC236}">
                    <a16:creationId xmlns:a16="http://schemas.microsoft.com/office/drawing/2014/main" xmlns="" id="{E9729AA1-378C-7C4C-8659-24D8CC31C0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45" y="3145"/>
                <a:ext cx="0" cy="2"/>
              </a:xfrm>
              <a:custGeom>
                <a:avLst/>
                <a:gdLst>
                  <a:gd name="T0" fmla="*/ 1 h 2"/>
                  <a:gd name="T1" fmla="*/ 1 h 2"/>
                  <a:gd name="T2" fmla="*/ 1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1"/>
                    </a:moveTo>
                    <a:cubicBezTo>
                      <a:pt x="0" y="1"/>
                      <a:pt x="0" y="0"/>
                      <a:pt x="0" y="1"/>
                    </a:cubicBezTo>
                    <a:cubicBezTo>
                      <a:pt x="0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26" name="Freeform 2030">
                <a:extLst>
                  <a:ext uri="{FF2B5EF4-FFF2-40B4-BE49-F238E27FC236}">
                    <a16:creationId xmlns:a16="http://schemas.microsoft.com/office/drawing/2014/main" xmlns="" id="{64433944-E426-7849-835E-5A922EE8AA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45" y="3148"/>
                <a:ext cx="0" cy="2"/>
              </a:xfrm>
              <a:custGeom>
                <a:avLst/>
                <a:gdLst>
                  <a:gd name="T0" fmla="*/ 0 h 2"/>
                  <a:gd name="T1" fmla="*/ 2 h 2"/>
                  <a:gd name="T2" fmla="*/ 1 h 2"/>
                  <a:gd name="T3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27" name="Freeform 2031">
                <a:extLst>
                  <a:ext uri="{FF2B5EF4-FFF2-40B4-BE49-F238E27FC236}">
                    <a16:creationId xmlns:a16="http://schemas.microsoft.com/office/drawing/2014/main" xmlns="" id="{0BB73D43-C75A-1747-8B27-771E0ABD1C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37" y="3143"/>
                <a:ext cx="8" cy="23"/>
              </a:xfrm>
              <a:custGeom>
                <a:avLst/>
                <a:gdLst>
                  <a:gd name="T0" fmla="*/ 2 w 8"/>
                  <a:gd name="T1" fmla="*/ 11 h 25"/>
                  <a:gd name="T2" fmla="*/ 1 w 8"/>
                  <a:gd name="T3" fmla="*/ 15 h 25"/>
                  <a:gd name="T4" fmla="*/ 1 w 8"/>
                  <a:gd name="T5" fmla="*/ 12 h 25"/>
                  <a:gd name="T6" fmla="*/ 0 w 8"/>
                  <a:gd name="T7" fmla="*/ 20 h 25"/>
                  <a:gd name="T8" fmla="*/ 3 w 8"/>
                  <a:gd name="T9" fmla="*/ 15 h 25"/>
                  <a:gd name="T10" fmla="*/ 3 w 8"/>
                  <a:gd name="T11" fmla="*/ 18 h 25"/>
                  <a:gd name="T12" fmla="*/ 5 w 8"/>
                  <a:gd name="T13" fmla="*/ 13 h 25"/>
                  <a:gd name="T14" fmla="*/ 4 w 8"/>
                  <a:gd name="T15" fmla="*/ 19 h 25"/>
                  <a:gd name="T16" fmla="*/ 5 w 8"/>
                  <a:gd name="T17" fmla="*/ 17 h 25"/>
                  <a:gd name="T18" fmla="*/ 5 w 8"/>
                  <a:gd name="T19" fmla="*/ 14 h 25"/>
                  <a:gd name="T20" fmla="*/ 5 w 8"/>
                  <a:gd name="T21" fmla="*/ 16 h 25"/>
                  <a:gd name="T22" fmla="*/ 5 w 8"/>
                  <a:gd name="T23" fmla="*/ 14 h 25"/>
                  <a:gd name="T24" fmla="*/ 6 w 8"/>
                  <a:gd name="T25" fmla="*/ 14 h 25"/>
                  <a:gd name="T26" fmla="*/ 5 w 8"/>
                  <a:gd name="T27" fmla="*/ 15 h 25"/>
                  <a:gd name="T28" fmla="*/ 6 w 8"/>
                  <a:gd name="T29" fmla="*/ 13 h 25"/>
                  <a:gd name="T30" fmla="*/ 5 w 8"/>
                  <a:gd name="T31" fmla="*/ 17 h 25"/>
                  <a:gd name="T32" fmla="*/ 7 w 8"/>
                  <a:gd name="T33" fmla="*/ 12 h 25"/>
                  <a:gd name="T34" fmla="*/ 8 w 8"/>
                  <a:gd name="T35" fmla="*/ 8 h 25"/>
                  <a:gd name="T36" fmla="*/ 7 w 8"/>
                  <a:gd name="T37" fmla="*/ 11 h 25"/>
                  <a:gd name="T38" fmla="*/ 7 w 8"/>
                  <a:gd name="T39" fmla="*/ 11 h 25"/>
                  <a:gd name="T40" fmla="*/ 6 w 8"/>
                  <a:gd name="T41" fmla="*/ 13 h 25"/>
                  <a:gd name="T42" fmla="*/ 7 w 8"/>
                  <a:gd name="T43" fmla="*/ 7 h 25"/>
                  <a:gd name="T44" fmla="*/ 7 w 8"/>
                  <a:gd name="T45" fmla="*/ 3 h 25"/>
                  <a:gd name="T46" fmla="*/ 7 w 8"/>
                  <a:gd name="T47" fmla="*/ 3 h 25"/>
                  <a:gd name="T48" fmla="*/ 7 w 8"/>
                  <a:gd name="T49" fmla="*/ 5 h 25"/>
                  <a:gd name="T50" fmla="*/ 6 w 8"/>
                  <a:gd name="T51" fmla="*/ 7 h 25"/>
                  <a:gd name="T52" fmla="*/ 5 w 8"/>
                  <a:gd name="T53" fmla="*/ 14 h 25"/>
                  <a:gd name="T54" fmla="*/ 5 w 8"/>
                  <a:gd name="T55" fmla="*/ 14 h 25"/>
                  <a:gd name="T56" fmla="*/ 6 w 8"/>
                  <a:gd name="T57" fmla="*/ 8 h 25"/>
                  <a:gd name="T58" fmla="*/ 5 w 8"/>
                  <a:gd name="T59" fmla="*/ 11 h 25"/>
                  <a:gd name="T60" fmla="*/ 6 w 8"/>
                  <a:gd name="T61" fmla="*/ 5 h 25"/>
                  <a:gd name="T62" fmla="*/ 5 w 8"/>
                  <a:gd name="T63" fmla="*/ 11 h 25"/>
                  <a:gd name="T64" fmla="*/ 4 w 8"/>
                  <a:gd name="T65" fmla="*/ 11 h 25"/>
                  <a:gd name="T66" fmla="*/ 4 w 8"/>
                  <a:gd name="T67" fmla="*/ 7 h 25"/>
                  <a:gd name="T68" fmla="*/ 4 w 8"/>
                  <a:gd name="T69" fmla="*/ 11 h 25"/>
                  <a:gd name="T70" fmla="*/ 3 w 8"/>
                  <a:gd name="T71" fmla="*/ 9 h 25"/>
                  <a:gd name="T72" fmla="*/ 3 w 8"/>
                  <a:gd name="T73" fmla="*/ 12 h 25"/>
                  <a:gd name="T74" fmla="*/ 2 w 8"/>
                  <a:gd name="T75" fmla="*/ 11 h 25"/>
                  <a:gd name="T76" fmla="*/ 2 w 8"/>
                  <a:gd name="T77" fmla="*/ 11 h 25"/>
                  <a:gd name="T78" fmla="*/ 1 w 8"/>
                  <a:gd name="T79" fmla="*/ 18 h 25"/>
                  <a:gd name="T80" fmla="*/ 2 w 8"/>
                  <a:gd name="T81" fmla="*/ 11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8" h="25">
                    <a:moveTo>
                      <a:pt x="2" y="11"/>
                    </a:moveTo>
                    <a:cubicBezTo>
                      <a:pt x="1" y="15"/>
                      <a:pt x="1" y="15"/>
                      <a:pt x="1" y="15"/>
                    </a:cubicBezTo>
                    <a:cubicBezTo>
                      <a:pt x="1" y="13"/>
                      <a:pt x="0" y="16"/>
                      <a:pt x="1" y="12"/>
                    </a:cubicBezTo>
                    <a:cubicBezTo>
                      <a:pt x="0" y="17"/>
                      <a:pt x="0" y="12"/>
                      <a:pt x="0" y="20"/>
                    </a:cubicBezTo>
                    <a:cubicBezTo>
                      <a:pt x="1" y="17"/>
                      <a:pt x="1" y="22"/>
                      <a:pt x="3" y="15"/>
                    </a:cubicBezTo>
                    <a:cubicBezTo>
                      <a:pt x="3" y="18"/>
                      <a:pt x="3" y="18"/>
                      <a:pt x="3" y="18"/>
                    </a:cubicBezTo>
                    <a:cubicBezTo>
                      <a:pt x="4" y="12"/>
                      <a:pt x="2" y="25"/>
                      <a:pt x="5" y="13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4" y="21"/>
                      <a:pt x="6" y="10"/>
                      <a:pt x="5" y="17"/>
                    </a:cubicBezTo>
                    <a:cubicBezTo>
                      <a:pt x="5" y="14"/>
                      <a:pt x="5" y="14"/>
                      <a:pt x="5" y="14"/>
                    </a:cubicBezTo>
                    <a:cubicBezTo>
                      <a:pt x="5" y="16"/>
                      <a:pt x="5" y="16"/>
                      <a:pt x="5" y="16"/>
                    </a:cubicBezTo>
                    <a:cubicBezTo>
                      <a:pt x="5" y="14"/>
                      <a:pt x="5" y="14"/>
                      <a:pt x="5" y="14"/>
                    </a:cubicBezTo>
                    <a:cubicBezTo>
                      <a:pt x="6" y="12"/>
                      <a:pt x="6" y="12"/>
                      <a:pt x="6" y="14"/>
                    </a:cubicBezTo>
                    <a:cubicBezTo>
                      <a:pt x="5" y="16"/>
                      <a:pt x="6" y="15"/>
                      <a:pt x="5" y="15"/>
                    </a:cubicBezTo>
                    <a:cubicBezTo>
                      <a:pt x="5" y="18"/>
                      <a:pt x="6" y="13"/>
                      <a:pt x="6" y="13"/>
                    </a:cubicBezTo>
                    <a:cubicBezTo>
                      <a:pt x="6" y="15"/>
                      <a:pt x="6" y="16"/>
                      <a:pt x="5" y="17"/>
                    </a:cubicBezTo>
                    <a:cubicBezTo>
                      <a:pt x="6" y="14"/>
                      <a:pt x="5" y="21"/>
                      <a:pt x="7" y="12"/>
                    </a:cubicBezTo>
                    <a:cubicBezTo>
                      <a:pt x="8" y="10"/>
                      <a:pt x="8" y="8"/>
                      <a:pt x="8" y="8"/>
                    </a:cubicBezTo>
                    <a:cubicBezTo>
                      <a:pt x="8" y="5"/>
                      <a:pt x="8" y="8"/>
                      <a:pt x="7" y="11"/>
                    </a:cubicBezTo>
                    <a:cubicBezTo>
                      <a:pt x="7" y="11"/>
                      <a:pt x="7" y="11"/>
                      <a:pt x="7" y="11"/>
                    </a:cubicBezTo>
                    <a:cubicBezTo>
                      <a:pt x="5" y="20"/>
                      <a:pt x="7" y="9"/>
                      <a:pt x="6" y="13"/>
                    </a:cubicBezTo>
                    <a:cubicBezTo>
                      <a:pt x="7" y="9"/>
                      <a:pt x="7" y="9"/>
                      <a:pt x="7" y="7"/>
                    </a:cubicBezTo>
                    <a:cubicBezTo>
                      <a:pt x="8" y="0"/>
                      <a:pt x="6" y="12"/>
                      <a:pt x="7" y="3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7" y="2"/>
                      <a:pt x="7" y="4"/>
                      <a:pt x="7" y="5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6" y="8"/>
                      <a:pt x="5" y="12"/>
                      <a:pt x="5" y="14"/>
                    </a:cubicBezTo>
                    <a:cubicBezTo>
                      <a:pt x="6" y="10"/>
                      <a:pt x="5" y="16"/>
                      <a:pt x="5" y="14"/>
                    </a:cubicBezTo>
                    <a:cubicBezTo>
                      <a:pt x="5" y="10"/>
                      <a:pt x="6" y="10"/>
                      <a:pt x="6" y="8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5" y="11"/>
                      <a:pt x="6" y="7"/>
                      <a:pt x="6" y="5"/>
                    </a:cubicBezTo>
                    <a:cubicBezTo>
                      <a:pt x="5" y="7"/>
                      <a:pt x="6" y="7"/>
                      <a:pt x="5" y="11"/>
                    </a:cubicBezTo>
                    <a:cubicBezTo>
                      <a:pt x="6" y="6"/>
                      <a:pt x="5" y="7"/>
                      <a:pt x="4" y="11"/>
                    </a:cubicBezTo>
                    <a:cubicBezTo>
                      <a:pt x="4" y="10"/>
                      <a:pt x="4" y="7"/>
                      <a:pt x="4" y="7"/>
                    </a:cubicBezTo>
                    <a:cubicBezTo>
                      <a:pt x="4" y="7"/>
                      <a:pt x="4" y="8"/>
                      <a:pt x="4" y="11"/>
                    </a:cubicBezTo>
                    <a:cubicBezTo>
                      <a:pt x="3" y="14"/>
                      <a:pt x="3" y="12"/>
                      <a:pt x="3" y="9"/>
                    </a:cubicBezTo>
                    <a:cubicBezTo>
                      <a:pt x="3" y="12"/>
                      <a:pt x="3" y="12"/>
                      <a:pt x="3" y="12"/>
                    </a:cubicBezTo>
                    <a:cubicBezTo>
                      <a:pt x="2" y="17"/>
                      <a:pt x="3" y="9"/>
                      <a:pt x="2" y="11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2" y="12"/>
                      <a:pt x="1" y="19"/>
                      <a:pt x="1" y="18"/>
                    </a:cubicBezTo>
                    <a:cubicBezTo>
                      <a:pt x="1" y="14"/>
                      <a:pt x="1" y="14"/>
                      <a:pt x="2" y="11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28" name="Freeform 2032">
                <a:extLst>
                  <a:ext uri="{FF2B5EF4-FFF2-40B4-BE49-F238E27FC236}">
                    <a16:creationId xmlns:a16="http://schemas.microsoft.com/office/drawing/2014/main" xmlns="" id="{6AF7663C-BBE8-7B47-BA15-1C1124B799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36" y="3154"/>
                <a:ext cx="1" cy="8"/>
              </a:xfrm>
              <a:custGeom>
                <a:avLst/>
                <a:gdLst>
                  <a:gd name="T0" fmla="*/ 1 w 1"/>
                  <a:gd name="T1" fmla="*/ 5 h 9"/>
                  <a:gd name="T2" fmla="*/ 1 w 1"/>
                  <a:gd name="T3" fmla="*/ 1 h 9"/>
                  <a:gd name="T4" fmla="*/ 0 w 1"/>
                  <a:gd name="T5" fmla="*/ 8 h 9"/>
                  <a:gd name="T6" fmla="*/ 1 w 1"/>
                  <a:gd name="T7" fmla="*/ 7 h 9"/>
                  <a:gd name="T8" fmla="*/ 1 w 1"/>
                  <a:gd name="T9" fmla="*/ 5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9">
                    <a:moveTo>
                      <a:pt x="1" y="5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1" y="6"/>
                      <a:pt x="0" y="8"/>
                    </a:cubicBezTo>
                    <a:cubicBezTo>
                      <a:pt x="0" y="7"/>
                      <a:pt x="0" y="9"/>
                      <a:pt x="1" y="7"/>
                    </a:cubicBezTo>
                    <a:cubicBezTo>
                      <a:pt x="1" y="6"/>
                      <a:pt x="1" y="5"/>
                      <a:pt x="1" y="5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29" name="Freeform 2033">
                <a:extLst>
                  <a:ext uri="{FF2B5EF4-FFF2-40B4-BE49-F238E27FC236}">
                    <a16:creationId xmlns:a16="http://schemas.microsoft.com/office/drawing/2014/main" xmlns="" id="{CCEFCB31-0A2A-DE49-B4B6-EEC8ED3F84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36" y="3151"/>
                <a:ext cx="1" cy="18"/>
              </a:xfrm>
              <a:custGeom>
                <a:avLst/>
                <a:gdLst>
                  <a:gd name="T0" fmla="*/ 1 w 2"/>
                  <a:gd name="T1" fmla="*/ 9 h 19"/>
                  <a:gd name="T2" fmla="*/ 0 w 2"/>
                  <a:gd name="T3" fmla="*/ 13 h 19"/>
                  <a:gd name="T4" fmla="*/ 1 w 2"/>
                  <a:gd name="T5" fmla="*/ 14 h 19"/>
                  <a:gd name="T6" fmla="*/ 1 w 2"/>
                  <a:gd name="T7" fmla="*/ 7 h 19"/>
                  <a:gd name="T8" fmla="*/ 1 w 2"/>
                  <a:gd name="T9" fmla="*/ 11 h 19"/>
                  <a:gd name="T10" fmla="*/ 2 w 2"/>
                  <a:gd name="T11" fmla="*/ 7 h 19"/>
                  <a:gd name="T12" fmla="*/ 1 w 2"/>
                  <a:gd name="T13" fmla="*/ 9 h 19"/>
                  <a:gd name="T14" fmla="*/ 2 w 2"/>
                  <a:gd name="T15" fmla="*/ 6 h 19"/>
                  <a:gd name="T16" fmla="*/ 2 w 2"/>
                  <a:gd name="T17" fmla="*/ 7 h 19"/>
                  <a:gd name="T18" fmla="*/ 2 w 2"/>
                  <a:gd name="T19" fmla="*/ 4 h 19"/>
                  <a:gd name="T20" fmla="*/ 1 w 2"/>
                  <a:gd name="T21" fmla="*/ 10 h 19"/>
                  <a:gd name="T22" fmla="*/ 1 w 2"/>
                  <a:gd name="T23" fmla="*/ 4 h 19"/>
                  <a:gd name="T24" fmla="*/ 1 w 2"/>
                  <a:gd name="T25" fmla="*/ 2 h 19"/>
                  <a:gd name="T26" fmla="*/ 1 w 2"/>
                  <a:gd name="T27" fmla="*/ 4 h 19"/>
                  <a:gd name="T28" fmla="*/ 1 w 2"/>
                  <a:gd name="T29" fmla="*/ 9 h 19"/>
                  <a:gd name="T30" fmla="*/ 1 w 2"/>
                  <a:gd name="T31" fmla="*/ 3 h 19"/>
                  <a:gd name="T32" fmla="*/ 0 w 2"/>
                  <a:gd name="T33" fmla="*/ 5 h 19"/>
                  <a:gd name="T34" fmla="*/ 0 w 2"/>
                  <a:gd name="T35" fmla="*/ 12 h 19"/>
                  <a:gd name="T36" fmla="*/ 0 w 2"/>
                  <a:gd name="T37" fmla="*/ 7 h 19"/>
                  <a:gd name="T38" fmla="*/ 0 w 2"/>
                  <a:gd name="T39" fmla="*/ 6 h 19"/>
                  <a:gd name="T40" fmla="*/ 0 w 2"/>
                  <a:gd name="T41" fmla="*/ 15 h 19"/>
                  <a:gd name="T42" fmla="*/ 1 w 2"/>
                  <a:gd name="T43" fmla="*/ 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" h="19">
                    <a:moveTo>
                      <a:pt x="1" y="9"/>
                    </a:moveTo>
                    <a:cubicBezTo>
                      <a:pt x="0" y="13"/>
                      <a:pt x="0" y="13"/>
                      <a:pt x="0" y="13"/>
                    </a:cubicBezTo>
                    <a:cubicBezTo>
                      <a:pt x="1" y="12"/>
                      <a:pt x="1" y="11"/>
                      <a:pt x="1" y="14"/>
                    </a:cubicBezTo>
                    <a:cubicBezTo>
                      <a:pt x="1" y="15"/>
                      <a:pt x="1" y="9"/>
                      <a:pt x="1" y="7"/>
                    </a:cubicBezTo>
                    <a:cubicBezTo>
                      <a:pt x="1" y="11"/>
                      <a:pt x="1" y="11"/>
                      <a:pt x="1" y="11"/>
                    </a:cubicBezTo>
                    <a:cubicBezTo>
                      <a:pt x="1" y="9"/>
                      <a:pt x="1" y="13"/>
                      <a:pt x="2" y="7"/>
                    </a:cubicBezTo>
                    <a:cubicBezTo>
                      <a:pt x="2" y="6"/>
                      <a:pt x="1" y="10"/>
                      <a:pt x="1" y="9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0"/>
                      <a:pt x="1" y="13"/>
                      <a:pt x="1" y="10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1" y="6"/>
                      <a:pt x="1" y="2"/>
                    </a:cubicBezTo>
                    <a:cubicBezTo>
                      <a:pt x="1" y="2"/>
                      <a:pt x="1" y="5"/>
                      <a:pt x="1" y="4"/>
                    </a:cubicBezTo>
                    <a:cubicBezTo>
                      <a:pt x="1" y="4"/>
                      <a:pt x="1" y="7"/>
                      <a:pt x="1" y="9"/>
                    </a:cubicBezTo>
                    <a:cubicBezTo>
                      <a:pt x="1" y="13"/>
                      <a:pt x="1" y="5"/>
                      <a:pt x="1" y="3"/>
                    </a:cubicBezTo>
                    <a:cubicBezTo>
                      <a:pt x="1" y="7"/>
                      <a:pt x="0" y="10"/>
                      <a:pt x="0" y="5"/>
                    </a:cubicBezTo>
                    <a:cubicBezTo>
                      <a:pt x="0" y="9"/>
                      <a:pt x="0" y="12"/>
                      <a:pt x="0" y="12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6"/>
                      <a:pt x="0" y="5"/>
                      <a:pt x="0" y="6"/>
                    </a:cubicBezTo>
                    <a:cubicBezTo>
                      <a:pt x="0" y="9"/>
                      <a:pt x="0" y="13"/>
                      <a:pt x="0" y="15"/>
                    </a:cubicBezTo>
                    <a:cubicBezTo>
                      <a:pt x="0" y="19"/>
                      <a:pt x="0" y="8"/>
                      <a:pt x="1" y="9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30" name="Rectangle 2034">
                <a:extLst>
                  <a:ext uri="{FF2B5EF4-FFF2-40B4-BE49-F238E27FC236}">
                    <a16:creationId xmlns:a16="http://schemas.microsoft.com/office/drawing/2014/main" xmlns="" id="{02A33CC4-C7D1-3A49-AE4A-87871EE0AC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36" y="3163"/>
                <a:ext cx="1" cy="1"/>
              </a:xfrm>
              <a:prstGeom prst="rect">
                <a:avLst/>
              </a:pr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31" name="Freeform 2035">
                <a:extLst>
                  <a:ext uri="{FF2B5EF4-FFF2-40B4-BE49-F238E27FC236}">
                    <a16:creationId xmlns:a16="http://schemas.microsoft.com/office/drawing/2014/main" xmlns="" id="{EF2A3C10-75D6-144A-B668-9ACA82D5CA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04" y="3145"/>
                <a:ext cx="1" cy="3"/>
              </a:xfrm>
              <a:custGeom>
                <a:avLst/>
                <a:gdLst>
                  <a:gd name="T0" fmla="*/ 0 w 1"/>
                  <a:gd name="T1" fmla="*/ 2 h 3"/>
                  <a:gd name="T2" fmla="*/ 0 w 1"/>
                  <a:gd name="T3" fmla="*/ 3 h 3"/>
                  <a:gd name="T4" fmla="*/ 1 w 1"/>
                  <a:gd name="T5" fmla="*/ 0 h 3"/>
                  <a:gd name="T6" fmla="*/ 0 w 1"/>
                  <a:gd name="T7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3">
                    <a:moveTo>
                      <a:pt x="0" y="2"/>
                    </a:moveTo>
                    <a:lnTo>
                      <a:pt x="0" y="3"/>
                    </a:lnTo>
                    <a:lnTo>
                      <a:pt x="1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32" name="Freeform 2036">
                <a:extLst>
                  <a:ext uri="{FF2B5EF4-FFF2-40B4-BE49-F238E27FC236}">
                    <a16:creationId xmlns:a16="http://schemas.microsoft.com/office/drawing/2014/main" xmlns="" id="{2497AA2C-5F90-694B-A770-8760E8A1C4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01" y="3144"/>
                <a:ext cx="4" cy="15"/>
              </a:xfrm>
              <a:custGeom>
                <a:avLst/>
                <a:gdLst>
                  <a:gd name="T0" fmla="*/ 0 w 4"/>
                  <a:gd name="T1" fmla="*/ 16 h 16"/>
                  <a:gd name="T2" fmla="*/ 1 w 4"/>
                  <a:gd name="T3" fmla="*/ 14 h 16"/>
                  <a:gd name="T4" fmla="*/ 4 w 4"/>
                  <a:gd name="T5" fmla="*/ 0 h 16"/>
                  <a:gd name="T6" fmla="*/ 1 w 4"/>
                  <a:gd name="T7" fmla="*/ 9 h 16"/>
                  <a:gd name="T8" fmla="*/ 3 w 4"/>
                  <a:gd name="T9" fmla="*/ 6 h 16"/>
                  <a:gd name="T10" fmla="*/ 1 w 4"/>
                  <a:gd name="T11" fmla="*/ 12 h 16"/>
                  <a:gd name="T12" fmla="*/ 1 w 4"/>
                  <a:gd name="T13" fmla="*/ 11 h 16"/>
                  <a:gd name="T14" fmla="*/ 0 w 4"/>
                  <a:gd name="T15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16">
                    <a:moveTo>
                      <a:pt x="0" y="16"/>
                    </a:moveTo>
                    <a:cubicBezTo>
                      <a:pt x="1" y="14"/>
                      <a:pt x="1" y="14"/>
                      <a:pt x="1" y="14"/>
                    </a:cubicBezTo>
                    <a:cubicBezTo>
                      <a:pt x="3" y="4"/>
                      <a:pt x="3" y="7"/>
                      <a:pt x="4" y="0"/>
                    </a:cubicBezTo>
                    <a:cubicBezTo>
                      <a:pt x="4" y="1"/>
                      <a:pt x="3" y="5"/>
                      <a:pt x="1" y="9"/>
                    </a:cubicBezTo>
                    <a:cubicBezTo>
                      <a:pt x="2" y="8"/>
                      <a:pt x="3" y="4"/>
                      <a:pt x="3" y="6"/>
                    </a:cubicBezTo>
                    <a:cubicBezTo>
                      <a:pt x="2" y="9"/>
                      <a:pt x="2" y="8"/>
                      <a:pt x="1" y="12"/>
                    </a:cubicBezTo>
                    <a:cubicBezTo>
                      <a:pt x="0" y="15"/>
                      <a:pt x="2" y="10"/>
                      <a:pt x="1" y="11"/>
                    </a:cubicBezTo>
                    <a:lnTo>
                      <a:pt x="0" y="16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33" name="Freeform 2037">
                <a:extLst>
                  <a:ext uri="{FF2B5EF4-FFF2-40B4-BE49-F238E27FC236}">
                    <a16:creationId xmlns:a16="http://schemas.microsoft.com/office/drawing/2014/main" xmlns="" id="{467FFF97-2A67-364F-BE89-33F3344D42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03" y="3150"/>
                <a:ext cx="1" cy="3"/>
              </a:xfrm>
              <a:custGeom>
                <a:avLst/>
                <a:gdLst>
                  <a:gd name="T0" fmla="*/ 1 w 1"/>
                  <a:gd name="T1" fmla="*/ 0 h 4"/>
                  <a:gd name="T2" fmla="*/ 0 w 1"/>
                  <a:gd name="T3" fmla="*/ 4 h 4"/>
                  <a:gd name="T4" fmla="*/ 1 w 1"/>
                  <a:gd name="T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4">
                    <a:moveTo>
                      <a:pt x="1" y="0"/>
                    </a:moveTo>
                    <a:cubicBezTo>
                      <a:pt x="0" y="4"/>
                      <a:pt x="0" y="4"/>
                      <a:pt x="0" y="4"/>
                    </a:cubicBezTo>
                    <a:cubicBezTo>
                      <a:pt x="0" y="3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34" name="Freeform 2038">
                <a:extLst>
                  <a:ext uri="{FF2B5EF4-FFF2-40B4-BE49-F238E27FC236}">
                    <a16:creationId xmlns:a16="http://schemas.microsoft.com/office/drawing/2014/main" xmlns="" id="{E532FD51-8DB6-DF41-A103-87EA927DA8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03" y="3146"/>
                <a:ext cx="2" cy="6"/>
              </a:xfrm>
              <a:custGeom>
                <a:avLst/>
                <a:gdLst>
                  <a:gd name="T0" fmla="*/ 2 w 2"/>
                  <a:gd name="T1" fmla="*/ 3 h 7"/>
                  <a:gd name="T2" fmla="*/ 0 w 2"/>
                  <a:gd name="T3" fmla="*/ 7 h 7"/>
                  <a:gd name="T4" fmla="*/ 2 w 2"/>
                  <a:gd name="T5" fmla="*/ 0 h 7"/>
                  <a:gd name="T6" fmla="*/ 2 w 2"/>
                  <a:gd name="T7" fmla="*/ 3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7">
                    <a:moveTo>
                      <a:pt x="2" y="3"/>
                    </a:moveTo>
                    <a:cubicBezTo>
                      <a:pt x="2" y="3"/>
                      <a:pt x="1" y="6"/>
                      <a:pt x="0" y="7"/>
                    </a:cubicBezTo>
                    <a:cubicBezTo>
                      <a:pt x="2" y="0"/>
                      <a:pt x="2" y="0"/>
                      <a:pt x="2" y="0"/>
                    </a:cubicBezTo>
                    <a:lnTo>
                      <a:pt x="2" y="3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35" name="Freeform 2039">
                <a:extLst>
                  <a:ext uri="{FF2B5EF4-FFF2-40B4-BE49-F238E27FC236}">
                    <a16:creationId xmlns:a16="http://schemas.microsoft.com/office/drawing/2014/main" xmlns="" id="{10AAEAE8-2FCF-A048-A7AD-0AA13DC0B8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05" y="3148"/>
                <a:ext cx="1" cy="1"/>
              </a:xfrm>
              <a:custGeom>
                <a:avLst/>
                <a:gdLst>
                  <a:gd name="T0" fmla="*/ 0 w 1"/>
                  <a:gd name="T1" fmla="*/ 1 h 1"/>
                  <a:gd name="T2" fmla="*/ 0 w 1"/>
                  <a:gd name="T3" fmla="*/ 1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36" name="Freeform 2040">
                <a:extLst>
                  <a:ext uri="{FF2B5EF4-FFF2-40B4-BE49-F238E27FC236}">
                    <a16:creationId xmlns:a16="http://schemas.microsoft.com/office/drawing/2014/main" xmlns="" id="{4A004E2E-3A92-AD40-AD29-74732D1784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03" y="3146"/>
                <a:ext cx="3" cy="10"/>
              </a:xfrm>
              <a:custGeom>
                <a:avLst/>
                <a:gdLst>
                  <a:gd name="T0" fmla="*/ 3 w 3"/>
                  <a:gd name="T1" fmla="*/ 2 h 11"/>
                  <a:gd name="T2" fmla="*/ 2 w 3"/>
                  <a:gd name="T3" fmla="*/ 3 h 11"/>
                  <a:gd name="T4" fmla="*/ 2 w 3"/>
                  <a:gd name="T5" fmla="*/ 3 h 11"/>
                  <a:gd name="T6" fmla="*/ 1 w 3"/>
                  <a:gd name="T7" fmla="*/ 8 h 11"/>
                  <a:gd name="T8" fmla="*/ 1 w 3"/>
                  <a:gd name="T9" fmla="*/ 8 h 11"/>
                  <a:gd name="T10" fmla="*/ 0 w 3"/>
                  <a:gd name="T11" fmla="*/ 11 h 11"/>
                  <a:gd name="T12" fmla="*/ 3 w 3"/>
                  <a:gd name="T13" fmla="*/ 2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" h="11">
                    <a:moveTo>
                      <a:pt x="3" y="2"/>
                    </a:moveTo>
                    <a:cubicBezTo>
                      <a:pt x="3" y="0"/>
                      <a:pt x="3" y="2"/>
                      <a:pt x="2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5"/>
                      <a:pt x="1" y="10"/>
                      <a:pt x="1" y="8"/>
                    </a:cubicBezTo>
                    <a:cubicBezTo>
                      <a:pt x="0" y="9"/>
                      <a:pt x="2" y="5"/>
                      <a:pt x="1" y="8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11"/>
                      <a:pt x="2" y="4"/>
                      <a:pt x="3" y="2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37" name="Freeform 2041">
                <a:extLst>
                  <a:ext uri="{FF2B5EF4-FFF2-40B4-BE49-F238E27FC236}">
                    <a16:creationId xmlns:a16="http://schemas.microsoft.com/office/drawing/2014/main" xmlns="" id="{0F27ACC2-2CBA-9D43-A5D0-C28E2554FC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05" y="3149"/>
                <a:ext cx="0" cy="1"/>
              </a:xfrm>
              <a:custGeom>
                <a:avLst/>
                <a:gdLst>
                  <a:gd name="T0" fmla="*/ 0 h 1"/>
                  <a:gd name="T1" fmla="*/ 0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38" name="Freeform 2042">
                <a:extLst>
                  <a:ext uri="{FF2B5EF4-FFF2-40B4-BE49-F238E27FC236}">
                    <a16:creationId xmlns:a16="http://schemas.microsoft.com/office/drawing/2014/main" xmlns="" id="{AF4400DE-2461-044A-BECA-E7531C7BC4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04" y="3149"/>
                <a:ext cx="1" cy="1"/>
              </a:xfrm>
              <a:custGeom>
                <a:avLst/>
                <a:gdLst>
                  <a:gd name="T0" fmla="*/ 1 w 1"/>
                  <a:gd name="T1" fmla="*/ 0 h 1"/>
                  <a:gd name="T2" fmla="*/ 1 w 1"/>
                  <a:gd name="T3" fmla="*/ 1 h 1"/>
                  <a:gd name="T4" fmla="*/ 0 w 1"/>
                  <a:gd name="T5" fmla="*/ 1 h 1"/>
                  <a:gd name="T6" fmla="*/ 1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39" name="Freeform 2043">
                <a:extLst>
                  <a:ext uri="{FF2B5EF4-FFF2-40B4-BE49-F238E27FC236}">
                    <a16:creationId xmlns:a16="http://schemas.microsoft.com/office/drawing/2014/main" xmlns="" id="{9E991D3F-FCB2-7542-897E-46FC48C0EE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03" y="3148"/>
                <a:ext cx="3" cy="11"/>
              </a:xfrm>
              <a:custGeom>
                <a:avLst/>
                <a:gdLst>
                  <a:gd name="T0" fmla="*/ 3 w 3"/>
                  <a:gd name="T1" fmla="*/ 0 h 12"/>
                  <a:gd name="T2" fmla="*/ 2 w 3"/>
                  <a:gd name="T3" fmla="*/ 4 h 12"/>
                  <a:gd name="T4" fmla="*/ 0 w 3"/>
                  <a:gd name="T5" fmla="*/ 12 h 12"/>
                  <a:gd name="T6" fmla="*/ 1 w 3"/>
                  <a:gd name="T7" fmla="*/ 10 h 12"/>
                  <a:gd name="T8" fmla="*/ 3 w 3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12">
                    <a:moveTo>
                      <a:pt x="3" y="0"/>
                    </a:moveTo>
                    <a:cubicBezTo>
                      <a:pt x="2" y="7"/>
                      <a:pt x="3" y="0"/>
                      <a:pt x="2" y="4"/>
                    </a:cubicBezTo>
                    <a:cubicBezTo>
                      <a:pt x="2" y="4"/>
                      <a:pt x="1" y="9"/>
                      <a:pt x="0" y="12"/>
                    </a:cubicBezTo>
                    <a:cubicBezTo>
                      <a:pt x="1" y="10"/>
                      <a:pt x="1" y="10"/>
                      <a:pt x="1" y="10"/>
                    </a:cubicBezTo>
                    <a:cubicBezTo>
                      <a:pt x="2" y="8"/>
                      <a:pt x="3" y="3"/>
                      <a:pt x="3" y="0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40" name="Freeform 2044">
                <a:extLst>
                  <a:ext uri="{FF2B5EF4-FFF2-40B4-BE49-F238E27FC236}">
                    <a16:creationId xmlns:a16="http://schemas.microsoft.com/office/drawing/2014/main" xmlns="" id="{4B6B871B-2FFC-8242-B790-C4A281EE4C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03" y="3161"/>
                <a:ext cx="0" cy="1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lnTo>
                      <a:pt x="0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41" name="Freeform 2045">
                <a:extLst>
                  <a:ext uri="{FF2B5EF4-FFF2-40B4-BE49-F238E27FC236}">
                    <a16:creationId xmlns:a16="http://schemas.microsoft.com/office/drawing/2014/main" xmlns="" id="{7F6864E1-4AE6-744E-A7E7-4B00BBAC57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02" y="3151"/>
                <a:ext cx="5" cy="15"/>
              </a:xfrm>
              <a:custGeom>
                <a:avLst/>
                <a:gdLst>
                  <a:gd name="T0" fmla="*/ 5 w 5"/>
                  <a:gd name="T1" fmla="*/ 2 h 16"/>
                  <a:gd name="T2" fmla="*/ 2 w 5"/>
                  <a:gd name="T3" fmla="*/ 8 h 16"/>
                  <a:gd name="T4" fmla="*/ 4 w 5"/>
                  <a:gd name="T5" fmla="*/ 3 h 16"/>
                  <a:gd name="T6" fmla="*/ 3 w 5"/>
                  <a:gd name="T7" fmla="*/ 6 h 16"/>
                  <a:gd name="T8" fmla="*/ 4 w 5"/>
                  <a:gd name="T9" fmla="*/ 0 h 16"/>
                  <a:gd name="T10" fmla="*/ 2 w 5"/>
                  <a:gd name="T11" fmla="*/ 5 h 16"/>
                  <a:gd name="T12" fmla="*/ 3 w 5"/>
                  <a:gd name="T13" fmla="*/ 1 h 16"/>
                  <a:gd name="T14" fmla="*/ 2 w 5"/>
                  <a:gd name="T15" fmla="*/ 8 h 16"/>
                  <a:gd name="T16" fmla="*/ 2 w 5"/>
                  <a:gd name="T17" fmla="*/ 7 h 16"/>
                  <a:gd name="T18" fmla="*/ 1 w 5"/>
                  <a:gd name="T19" fmla="*/ 11 h 16"/>
                  <a:gd name="T20" fmla="*/ 1 w 5"/>
                  <a:gd name="T21" fmla="*/ 16 h 16"/>
                  <a:gd name="T22" fmla="*/ 5 w 5"/>
                  <a:gd name="T23" fmla="*/ 2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" h="16">
                    <a:moveTo>
                      <a:pt x="5" y="2"/>
                    </a:moveTo>
                    <a:cubicBezTo>
                      <a:pt x="2" y="8"/>
                      <a:pt x="2" y="8"/>
                      <a:pt x="2" y="8"/>
                    </a:cubicBezTo>
                    <a:cubicBezTo>
                      <a:pt x="3" y="6"/>
                      <a:pt x="3" y="4"/>
                      <a:pt x="4" y="3"/>
                    </a:cubicBezTo>
                    <a:cubicBezTo>
                      <a:pt x="4" y="2"/>
                      <a:pt x="3" y="6"/>
                      <a:pt x="3" y="6"/>
                    </a:cubicBezTo>
                    <a:cubicBezTo>
                      <a:pt x="4" y="0"/>
                      <a:pt x="3" y="5"/>
                      <a:pt x="4" y="0"/>
                    </a:cubicBezTo>
                    <a:cubicBezTo>
                      <a:pt x="4" y="0"/>
                      <a:pt x="4" y="0"/>
                      <a:pt x="2" y="5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1" y="10"/>
                      <a:pt x="3" y="3"/>
                      <a:pt x="2" y="7"/>
                    </a:cubicBezTo>
                    <a:cubicBezTo>
                      <a:pt x="1" y="10"/>
                      <a:pt x="1" y="11"/>
                      <a:pt x="1" y="11"/>
                    </a:cubicBezTo>
                    <a:cubicBezTo>
                      <a:pt x="1" y="10"/>
                      <a:pt x="0" y="16"/>
                      <a:pt x="1" y="16"/>
                    </a:cubicBezTo>
                    <a:cubicBezTo>
                      <a:pt x="1" y="15"/>
                      <a:pt x="4" y="5"/>
                      <a:pt x="5" y="2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42" name="Freeform 2046">
                <a:extLst>
                  <a:ext uri="{FF2B5EF4-FFF2-40B4-BE49-F238E27FC236}">
                    <a16:creationId xmlns:a16="http://schemas.microsoft.com/office/drawing/2014/main" xmlns="" id="{71547F96-EF34-4D4E-BEDF-7F3C54F1D9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04" y="3159"/>
                <a:ext cx="1" cy="2"/>
              </a:xfrm>
              <a:custGeom>
                <a:avLst/>
                <a:gdLst>
                  <a:gd name="T0" fmla="*/ 1 w 1"/>
                  <a:gd name="T1" fmla="*/ 1 h 2"/>
                  <a:gd name="T2" fmla="*/ 0 w 1"/>
                  <a:gd name="T3" fmla="*/ 2 h 2"/>
                  <a:gd name="T4" fmla="*/ 1 w 1"/>
                  <a:gd name="T5" fmla="*/ 0 h 2"/>
                  <a:gd name="T6" fmla="*/ 1 w 1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1"/>
                    </a:moveTo>
                    <a:lnTo>
                      <a:pt x="0" y="2"/>
                    </a:lnTo>
                    <a:lnTo>
                      <a:pt x="1" y="0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43" name="Freeform 2047">
                <a:extLst>
                  <a:ext uri="{FF2B5EF4-FFF2-40B4-BE49-F238E27FC236}">
                    <a16:creationId xmlns:a16="http://schemas.microsoft.com/office/drawing/2014/main" xmlns="" id="{B083AB03-2C57-174E-AAD6-784C6DB976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03" y="3151"/>
                <a:ext cx="5" cy="16"/>
              </a:xfrm>
              <a:custGeom>
                <a:avLst/>
                <a:gdLst>
                  <a:gd name="T0" fmla="*/ 5 w 5"/>
                  <a:gd name="T1" fmla="*/ 1 h 17"/>
                  <a:gd name="T2" fmla="*/ 3 w 5"/>
                  <a:gd name="T3" fmla="*/ 5 h 17"/>
                  <a:gd name="T4" fmla="*/ 4 w 5"/>
                  <a:gd name="T5" fmla="*/ 2 h 17"/>
                  <a:gd name="T6" fmla="*/ 3 w 5"/>
                  <a:gd name="T7" fmla="*/ 7 h 17"/>
                  <a:gd name="T8" fmla="*/ 4 w 5"/>
                  <a:gd name="T9" fmla="*/ 4 h 17"/>
                  <a:gd name="T10" fmla="*/ 2 w 5"/>
                  <a:gd name="T11" fmla="*/ 13 h 17"/>
                  <a:gd name="T12" fmla="*/ 2 w 5"/>
                  <a:gd name="T13" fmla="*/ 11 h 17"/>
                  <a:gd name="T14" fmla="*/ 3 w 5"/>
                  <a:gd name="T15" fmla="*/ 10 h 17"/>
                  <a:gd name="T16" fmla="*/ 3 w 5"/>
                  <a:gd name="T17" fmla="*/ 8 h 17"/>
                  <a:gd name="T18" fmla="*/ 4 w 5"/>
                  <a:gd name="T19" fmla="*/ 6 h 17"/>
                  <a:gd name="T20" fmla="*/ 5 w 5"/>
                  <a:gd name="T21" fmla="*/ 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" h="17">
                    <a:moveTo>
                      <a:pt x="5" y="1"/>
                    </a:moveTo>
                    <a:cubicBezTo>
                      <a:pt x="3" y="5"/>
                      <a:pt x="3" y="5"/>
                      <a:pt x="3" y="5"/>
                    </a:cubicBezTo>
                    <a:cubicBezTo>
                      <a:pt x="3" y="4"/>
                      <a:pt x="4" y="3"/>
                      <a:pt x="4" y="2"/>
                    </a:cubicBezTo>
                    <a:cubicBezTo>
                      <a:pt x="4" y="3"/>
                      <a:pt x="3" y="5"/>
                      <a:pt x="3" y="7"/>
                    </a:cubicBezTo>
                    <a:cubicBezTo>
                      <a:pt x="1" y="13"/>
                      <a:pt x="3" y="5"/>
                      <a:pt x="4" y="4"/>
                    </a:cubicBezTo>
                    <a:cubicBezTo>
                      <a:pt x="4" y="7"/>
                      <a:pt x="3" y="7"/>
                      <a:pt x="2" y="13"/>
                    </a:cubicBezTo>
                    <a:cubicBezTo>
                      <a:pt x="2" y="12"/>
                      <a:pt x="2" y="11"/>
                      <a:pt x="2" y="11"/>
                    </a:cubicBezTo>
                    <a:cubicBezTo>
                      <a:pt x="0" y="17"/>
                      <a:pt x="2" y="11"/>
                      <a:pt x="3" y="10"/>
                    </a:cubicBezTo>
                    <a:cubicBezTo>
                      <a:pt x="3" y="9"/>
                      <a:pt x="4" y="7"/>
                      <a:pt x="3" y="8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5" y="1"/>
                      <a:pt x="5" y="0"/>
                      <a:pt x="5" y="1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44" name="Freeform 2048">
                <a:extLst>
                  <a:ext uri="{FF2B5EF4-FFF2-40B4-BE49-F238E27FC236}">
                    <a16:creationId xmlns:a16="http://schemas.microsoft.com/office/drawing/2014/main" xmlns="" id="{057840EF-CE2B-084C-B5DD-0EA2A0DEF8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07" y="3150"/>
                <a:ext cx="1" cy="2"/>
              </a:xfrm>
              <a:custGeom>
                <a:avLst/>
                <a:gdLst>
                  <a:gd name="T0" fmla="*/ 0 w 1"/>
                  <a:gd name="T1" fmla="*/ 2 h 2"/>
                  <a:gd name="T2" fmla="*/ 0 w 1"/>
                  <a:gd name="T3" fmla="*/ 2 h 2"/>
                  <a:gd name="T4" fmla="*/ 0 w 1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cubicBezTo>
                      <a:pt x="0" y="1"/>
                      <a:pt x="0" y="2"/>
                      <a:pt x="0" y="2"/>
                    </a:cubicBezTo>
                    <a:cubicBezTo>
                      <a:pt x="0" y="1"/>
                      <a:pt x="1" y="0"/>
                      <a:pt x="0" y="2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45" name="Freeform 2049">
                <a:extLst>
                  <a:ext uri="{FF2B5EF4-FFF2-40B4-BE49-F238E27FC236}">
                    <a16:creationId xmlns:a16="http://schemas.microsoft.com/office/drawing/2014/main" xmlns="" id="{16C31484-4844-2344-9BAF-0A3D4BE74E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06" y="3160"/>
                <a:ext cx="0" cy="0"/>
              </a:xfrm>
              <a:custGeom>
                <a:avLst/>
                <a:gdLst>
                  <a:gd name="T0" fmla="*/ 1 h 1"/>
                  <a:gd name="T1" fmla="*/ 1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46" name="Freeform 2050">
                <a:extLst>
                  <a:ext uri="{FF2B5EF4-FFF2-40B4-BE49-F238E27FC236}">
                    <a16:creationId xmlns:a16="http://schemas.microsoft.com/office/drawing/2014/main" xmlns="" id="{1DBEAB09-35EA-6146-84BD-F27F971DD1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08" y="3151"/>
                <a:ext cx="0" cy="3"/>
              </a:xfrm>
              <a:custGeom>
                <a:avLst/>
                <a:gdLst>
                  <a:gd name="T0" fmla="*/ 3 h 3"/>
                  <a:gd name="T1" fmla="*/ 3 h 3"/>
                  <a:gd name="T2" fmla="*/ 0 h 3"/>
                  <a:gd name="T3" fmla="*/ 3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3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3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47" name="Freeform 2051">
                <a:extLst>
                  <a:ext uri="{FF2B5EF4-FFF2-40B4-BE49-F238E27FC236}">
                    <a16:creationId xmlns:a16="http://schemas.microsoft.com/office/drawing/2014/main" xmlns="" id="{923541DC-0282-334A-B627-B97EB27BD4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05" y="3149"/>
                <a:ext cx="11" cy="17"/>
              </a:xfrm>
              <a:custGeom>
                <a:avLst/>
                <a:gdLst>
                  <a:gd name="T0" fmla="*/ 8 w 12"/>
                  <a:gd name="T1" fmla="*/ 16 h 19"/>
                  <a:gd name="T2" fmla="*/ 9 w 12"/>
                  <a:gd name="T3" fmla="*/ 13 h 19"/>
                  <a:gd name="T4" fmla="*/ 10 w 12"/>
                  <a:gd name="T5" fmla="*/ 9 h 19"/>
                  <a:gd name="T6" fmla="*/ 12 w 12"/>
                  <a:gd name="T7" fmla="*/ 2 h 19"/>
                  <a:gd name="T8" fmla="*/ 11 w 12"/>
                  <a:gd name="T9" fmla="*/ 5 h 19"/>
                  <a:gd name="T10" fmla="*/ 11 w 12"/>
                  <a:gd name="T11" fmla="*/ 2 h 19"/>
                  <a:gd name="T12" fmla="*/ 10 w 12"/>
                  <a:gd name="T13" fmla="*/ 4 h 19"/>
                  <a:gd name="T14" fmla="*/ 9 w 12"/>
                  <a:gd name="T15" fmla="*/ 5 h 19"/>
                  <a:gd name="T16" fmla="*/ 6 w 12"/>
                  <a:gd name="T17" fmla="*/ 3 h 19"/>
                  <a:gd name="T18" fmla="*/ 4 w 12"/>
                  <a:gd name="T19" fmla="*/ 9 h 19"/>
                  <a:gd name="T20" fmla="*/ 5 w 12"/>
                  <a:gd name="T21" fmla="*/ 5 h 19"/>
                  <a:gd name="T22" fmla="*/ 5 w 12"/>
                  <a:gd name="T23" fmla="*/ 5 h 19"/>
                  <a:gd name="T24" fmla="*/ 4 w 12"/>
                  <a:gd name="T25" fmla="*/ 3 h 19"/>
                  <a:gd name="T26" fmla="*/ 2 w 12"/>
                  <a:gd name="T27" fmla="*/ 11 h 19"/>
                  <a:gd name="T28" fmla="*/ 4 w 12"/>
                  <a:gd name="T29" fmla="*/ 3 h 19"/>
                  <a:gd name="T30" fmla="*/ 3 w 12"/>
                  <a:gd name="T31" fmla="*/ 8 h 19"/>
                  <a:gd name="T32" fmla="*/ 2 w 12"/>
                  <a:gd name="T33" fmla="*/ 13 h 19"/>
                  <a:gd name="T34" fmla="*/ 1 w 12"/>
                  <a:gd name="T35" fmla="*/ 16 h 19"/>
                  <a:gd name="T36" fmla="*/ 5 w 12"/>
                  <a:gd name="T37" fmla="*/ 8 h 19"/>
                  <a:gd name="T38" fmla="*/ 4 w 12"/>
                  <a:gd name="T39" fmla="*/ 11 h 19"/>
                  <a:gd name="T40" fmla="*/ 4 w 12"/>
                  <a:gd name="T41" fmla="*/ 15 h 19"/>
                  <a:gd name="T42" fmla="*/ 6 w 12"/>
                  <a:gd name="T43" fmla="*/ 9 h 19"/>
                  <a:gd name="T44" fmla="*/ 6 w 12"/>
                  <a:gd name="T45" fmla="*/ 11 h 19"/>
                  <a:gd name="T46" fmla="*/ 7 w 12"/>
                  <a:gd name="T47" fmla="*/ 9 h 19"/>
                  <a:gd name="T48" fmla="*/ 6 w 12"/>
                  <a:gd name="T49" fmla="*/ 12 h 19"/>
                  <a:gd name="T50" fmla="*/ 8 w 12"/>
                  <a:gd name="T51" fmla="*/ 5 h 19"/>
                  <a:gd name="T52" fmla="*/ 6 w 12"/>
                  <a:gd name="T53" fmla="*/ 16 h 19"/>
                  <a:gd name="T54" fmla="*/ 7 w 12"/>
                  <a:gd name="T55" fmla="*/ 12 h 19"/>
                  <a:gd name="T56" fmla="*/ 8 w 12"/>
                  <a:gd name="T57" fmla="*/ 8 h 19"/>
                  <a:gd name="T58" fmla="*/ 6 w 12"/>
                  <a:gd name="T59" fmla="*/ 15 h 19"/>
                  <a:gd name="T60" fmla="*/ 8 w 12"/>
                  <a:gd name="T61" fmla="*/ 11 h 19"/>
                  <a:gd name="T62" fmla="*/ 9 w 12"/>
                  <a:gd name="T63" fmla="*/ 7 h 19"/>
                  <a:gd name="T64" fmla="*/ 9 w 12"/>
                  <a:gd name="T65" fmla="*/ 9 h 19"/>
                  <a:gd name="T66" fmla="*/ 7 w 12"/>
                  <a:gd name="T67" fmla="*/ 16 h 19"/>
                  <a:gd name="T68" fmla="*/ 7 w 12"/>
                  <a:gd name="T69" fmla="*/ 19 h 19"/>
                  <a:gd name="T70" fmla="*/ 9 w 12"/>
                  <a:gd name="T71" fmla="*/ 11 h 19"/>
                  <a:gd name="T72" fmla="*/ 8 w 12"/>
                  <a:gd name="T73" fmla="*/ 16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2" h="19">
                    <a:moveTo>
                      <a:pt x="8" y="16"/>
                    </a:moveTo>
                    <a:cubicBezTo>
                      <a:pt x="9" y="14"/>
                      <a:pt x="9" y="13"/>
                      <a:pt x="9" y="13"/>
                    </a:cubicBezTo>
                    <a:cubicBezTo>
                      <a:pt x="10" y="10"/>
                      <a:pt x="10" y="11"/>
                      <a:pt x="10" y="9"/>
                    </a:cubicBezTo>
                    <a:cubicBezTo>
                      <a:pt x="11" y="7"/>
                      <a:pt x="11" y="5"/>
                      <a:pt x="12" y="2"/>
                    </a:cubicBezTo>
                    <a:cubicBezTo>
                      <a:pt x="12" y="2"/>
                      <a:pt x="11" y="6"/>
                      <a:pt x="11" y="5"/>
                    </a:cubicBezTo>
                    <a:cubicBezTo>
                      <a:pt x="11" y="2"/>
                      <a:pt x="11" y="2"/>
                      <a:pt x="11" y="2"/>
                    </a:cubicBezTo>
                    <a:cubicBezTo>
                      <a:pt x="11" y="4"/>
                      <a:pt x="9" y="6"/>
                      <a:pt x="10" y="4"/>
                    </a:cubicBezTo>
                    <a:cubicBezTo>
                      <a:pt x="10" y="2"/>
                      <a:pt x="9" y="4"/>
                      <a:pt x="9" y="5"/>
                    </a:cubicBezTo>
                    <a:cubicBezTo>
                      <a:pt x="8" y="3"/>
                      <a:pt x="6" y="6"/>
                      <a:pt x="6" y="3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5" y="6"/>
                      <a:pt x="4" y="9"/>
                      <a:pt x="5" y="5"/>
                    </a:cubicBezTo>
                    <a:cubicBezTo>
                      <a:pt x="5" y="6"/>
                      <a:pt x="5" y="5"/>
                      <a:pt x="5" y="5"/>
                    </a:cubicBezTo>
                    <a:cubicBezTo>
                      <a:pt x="6" y="0"/>
                      <a:pt x="4" y="5"/>
                      <a:pt x="4" y="3"/>
                    </a:cubicBezTo>
                    <a:cubicBezTo>
                      <a:pt x="4" y="5"/>
                      <a:pt x="3" y="10"/>
                      <a:pt x="2" y="11"/>
                    </a:cubicBezTo>
                    <a:cubicBezTo>
                      <a:pt x="4" y="4"/>
                      <a:pt x="2" y="11"/>
                      <a:pt x="4" y="3"/>
                    </a:cubicBezTo>
                    <a:cubicBezTo>
                      <a:pt x="4" y="1"/>
                      <a:pt x="3" y="9"/>
                      <a:pt x="3" y="8"/>
                    </a:cubicBezTo>
                    <a:cubicBezTo>
                      <a:pt x="1" y="12"/>
                      <a:pt x="2" y="10"/>
                      <a:pt x="2" y="13"/>
                    </a:cubicBezTo>
                    <a:cubicBezTo>
                      <a:pt x="1" y="16"/>
                      <a:pt x="2" y="11"/>
                      <a:pt x="1" y="16"/>
                    </a:cubicBezTo>
                    <a:cubicBezTo>
                      <a:pt x="0" y="18"/>
                      <a:pt x="4" y="10"/>
                      <a:pt x="5" y="8"/>
                    </a:cubicBezTo>
                    <a:cubicBezTo>
                      <a:pt x="4" y="11"/>
                      <a:pt x="4" y="11"/>
                      <a:pt x="4" y="11"/>
                    </a:cubicBezTo>
                    <a:cubicBezTo>
                      <a:pt x="5" y="9"/>
                      <a:pt x="6" y="9"/>
                      <a:pt x="4" y="15"/>
                    </a:cubicBezTo>
                    <a:cubicBezTo>
                      <a:pt x="5" y="11"/>
                      <a:pt x="4" y="17"/>
                      <a:pt x="6" y="9"/>
                    </a:cubicBezTo>
                    <a:cubicBezTo>
                      <a:pt x="6" y="11"/>
                      <a:pt x="6" y="10"/>
                      <a:pt x="6" y="11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7" y="9"/>
                      <a:pt x="6" y="13"/>
                      <a:pt x="6" y="12"/>
                    </a:cubicBezTo>
                    <a:cubicBezTo>
                      <a:pt x="7" y="9"/>
                      <a:pt x="7" y="8"/>
                      <a:pt x="8" y="5"/>
                    </a:cubicBezTo>
                    <a:cubicBezTo>
                      <a:pt x="7" y="9"/>
                      <a:pt x="7" y="12"/>
                      <a:pt x="6" y="16"/>
                    </a:cubicBezTo>
                    <a:cubicBezTo>
                      <a:pt x="7" y="12"/>
                      <a:pt x="7" y="12"/>
                      <a:pt x="7" y="12"/>
                    </a:cubicBezTo>
                    <a:cubicBezTo>
                      <a:pt x="7" y="13"/>
                      <a:pt x="8" y="10"/>
                      <a:pt x="8" y="8"/>
                    </a:cubicBezTo>
                    <a:cubicBezTo>
                      <a:pt x="8" y="8"/>
                      <a:pt x="7" y="13"/>
                      <a:pt x="6" y="15"/>
                    </a:cubicBezTo>
                    <a:cubicBezTo>
                      <a:pt x="6" y="17"/>
                      <a:pt x="9" y="8"/>
                      <a:pt x="8" y="11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10" y="6"/>
                      <a:pt x="9" y="11"/>
                      <a:pt x="9" y="9"/>
                    </a:cubicBezTo>
                    <a:cubicBezTo>
                      <a:pt x="8" y="14"/>
                      <a:pt x="8" y="14"/>
                      <a:pt x="7" y="16"/>
                    </a:cubicBezTo>
                    <a:cubicBezTo>
                      <a:pt x="7" y="17"/>
                      <a:pt x="7" y="17"/>
                      <a:pt x="7" y="19"/>
                    </a:cubicBezTo>
                    <a:cubicBezTo>
                      <a:pt x="8" y="16"/>
                      <a:pt x="9" y="13"/>
                      <a:pt x="9" y="11"/>
                    </a:cubicBezTo>
                    <a:cubicBezTo>
                      <a:pt x="8" y="16"/>
                      <a:pt x="8" y="16"/>
                      <a:pt x="8" y="16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48" name="Freeform 2052">
                <a:extLst>
                  <a:ext uri="{FF2B5EF4-FFF2-40B4-BE49-F238E27FC236}">
                    <a16:creationId xmlns:a16="http://schemas.microsoft.com/office/drawing/2014/main" xmlns="" id="{F629DFE6-ADC2-4C40-AEA1-C62CFED315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10" y="3166"/>
                <a:ext cx="1" cy="2"/>
              </a:xfrm>
              <a:custGeom>
                <a:avLst/>
                <a:gdLst>
                  <a:gd name="T0" fmla="*/ 1 w 1"/>
                  <a:gd name="T1" fmla="*/ 0 h 2"/>
                  <a:gd name="T2" fmla="*/ 0 w 1"/>
                  <a:gd name="T3" fmla="*/ 2 h 2"/>
                  <a:gd name="T4" fmla="*/ 0 w 1"/>
                  <a:gd name="T5" fmla="*/ 1 h 2"/>
                  <a:gd name="T6" fmla="*/ 1 w 1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lnTo>
                      <a:pt x="0" y="2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49" name="Freeform 2053">
                <a:extLst>
                  <a:ext uri="{FF2B5EF4-FFF2-40B4-BE49-F238E27FC236}">
                    <a16:creationId xmlns:a16="http://schemas.microsoft.com/office/drawing/2014/main" xmlns="" id="{3BB1F753-0A78-D34E-BDB1-9EAB35BFDC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12" y="3163"/>
                <a:ext cx="0" cy="1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50" name="Rectangle 2054">
                <a:extLst>
                  <a:ext uri="{FF2B5EF4-FFF2-40B4-BE49-F238E27FC236}">
                    <a16:creationId xmlns:a16="http://schemas.microsoft.com/office/drawing/2014/main" xmlns="" id="{BC1CA80E-F2C0-7E49-8A61-A9DFC0B84F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14" y="3151"/>
                <a:ext cx="1" cy="1"/>
              </a:xfrm>
              <a:prstGeom prst="rect">
                <a:avLst/>
              </a:pr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51" name="Freeform 2055">
                <a:extLst>
                  <a:ext uri="{FF2B5EF4-FFF2-40B4-BE49-F238E27FC236}">
                    <a16:creationId xmlns:a16="http://schemas.microsoft.com/office/drawing/2014/main" xmlns="" id="{63FC6E86-5538-674A-92DB-14B2816F05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10" y="3163"/>
                <a:ext cx="0" cy="4"/>
              </a:xfrm>
              <a:custGeom>
                <a:avLst/>
                <a:gdLst>
                  <a:gd name="T0" fmla="*/ 4 h 4"/>
                  <a:gd name="T1" fmla="*/ 0 h 4"/>
                  <a:gd name="T2" fmla="*/ 4 h 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4">
                    <a:moveTo>
                      <a:pt x="0" y="4"/>
                    </a:moveTo>
                    <a:lnTo>
                      <a:pt x="0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52" name="Freeform 2056">
                <a:extLst>
                  <a:ext uri="{FF2B5EF4-FFF2-40B4-BE49-F238E27FC236}">
                    <a16:creationId xmlns:a16="http://schemas.microsoft.com/office/drawing/2014/main" xmlns="" id="{CF8157F4-EEB4-F44E-9760-EBDA70C292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09" y="3162"/>
                <a:ext cx="1" cy="3"/>
              </a:xfrm>
              <a:custGeom>
                <a:avLst/>
                <a:gdLst>
                  <a:gd name="T0" fmla="*/ 1 w 1"/>
                  <a:gd name="T1" fmla="*/ 0 h 3"/>
                  <a:gd name="T2" fmla="*/ 0 w 1"/>
                  <a:gd name="T3" fmla="*/ 3 h 3"/>
                  <a:gd name="T4" fmla="*/ 1 w 1"/>
                  <a:gd name="T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1" y="0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0" y="2"/>
                      <a:pt x="1" y="0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53" name="Freeform 2057">
                <a:extLst>
                  <a:ext uri="{FF2B5EF4-FFF2-40B4-BE49-F238E27FC236}">
                    <a16:creationId xmlns:a16="http://schemas.microsoft.com/office/drawing/2014/main" xmlns="" id="{1100EF75-D1C2-0C4D-92FD-44464F1F19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11" y="3165"/>
                <a:ext cx="1" cy="2"/>
              </a:xfrm>
              <a:custGeom>
                <a:avLst/>
                <a:gdLst>
                  <a:gd name="T0" fmla="*/ 0 w 1"/>
                  <a:gd name="T1" fmla="*/ 2 h 2"/>
                  <a:gd name="T2" fmla="*/ 0 w 1"/>
                  <a:gd name="T3" fmla="*/ 1 h 2"/>
                  <a:gd name="T4" fmla="*/ 1 w 1"/>
                  <a:gd name="T5" fmla="*/ 0 h 2"/>
                  <a:gd name="T6" fmla="*/ 0 w 1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lnTo>
                      <a:pt x="0" y="1"/>
                    </a:lnTo>
                    <a:lnTo>
                      <a:pt x="1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54" name="Freeform 2058">
                <a:extLst>
                  <a:ext uri="{FF2B5EF4-FFF2-40B4-BE49-F238E27FC236}">
                    <a16:creationId xmlns:a16="http://schemas.microsoft.com/office/drawing/2014/main" xmlns="" id="{C1848590-CB47-8E4D-A84E-CE31440BC5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13" y="3147"/>
                <a:ext cx="7" cy="21"/>
              </a:xfrm>
              <a:custGeom>
                <a:avLst/>
                <a:gdLst>
                  <a:gd name="T0" fmla="*/ 7 w 8"/>
                  <a:gd name="T1" fmla="*/ 4 h 23"/>
                  <a:gd name="T2" fmla="*/ 7 w 8"/>
                  <a:gd name="T3" fmla="*/ 1 h 23"/>
                  <a:gd name="T4" fmla="*/ 4 w 8"/>
                  <a:gd name="T5" fmla="*/ 11 h 23"/>
                  <a:gd name="T6" fmla="*/ 7 w 8"/>
                  <a:gd name="T7" fmla="*/ 2 h 23"/>
                  <a:gd name="T8" fmla="*/ 4 w 8"/>
                  <a:gd name="T9" fmla="*/ 8 h 23"/>
                  <a:gd name="T10" fmla="*/ 4 w 8"/>
                  <a:gd name="T11" fmla="*/ 5 h 23"/>
                  <a:gd name="T12" fmla="*/ 1 w 8"/>
                  <a:gd name="T13" fmla="*/ 14 h 23"/>
                  <a:gd name="T14" fmla="*/ 4 w 8"/>
                  <a:gd name="T15" fmla="*/ 4 h 23"/>
                  <a:gd name="T16" fmla="*/ 4 w 8"/>
                  <a:gd name="T17" fmla="*/ 3 h 23"/>
                  <a:gd name="T18" fmla="*/ 3 w 8"/>
                  <a:gd name="T19" fmla="*/ 6 h 23"/>
                  <a:gd name="T20" fmla="*/ 1 w 8"/>
                  <a:gd name="T21" fmla="*/ 12 h 23"/>
                  <a:gd name="T22" fmla="*/ 0 w 8"/>
                  <a:gd name="T23" fmla="*/ 17 h 23"/>
                  <a:gd name="T24" fmla="*/ 1 w 8"/>
                  <a:gd name="T25" fmla="*/ 13 h 23"/>
                  <a:gd name="T26" fmla="*/ 0 w 8"/>
                  <a:gd name="T27" fmla="*/ 17 h 23"/>
                  <a:gd name="T28" fmla="*/ 1 w 8"/>
                  <a:gd name="T29" fmla="*/ 15 h 23"/>
                  <a:gd name="T30" fmla="*/ 0 w 8"/>
                  <a:gd name="T31" fmla="*/ 18 h 23"/>
                  <a:gd name="T32" fmla="*/ 2 w 8"/>
                  <a:gd name="T33" fmla="*/ 15 h 23"/>
                  <a:gd name="T34" fmla="*/ 1 w 8"/>
                  <a:gd name="T35" fmla="*/ 16 h 23"/>
                  <a:gd name="T36" fmla="*/ 3 w 8"/>
                  <a:gd name="T37" fmla="*/ 12 h 23"/>
                  <a:gd name="T38" fmla="*/ 2 w 8"/>
                  <a:gd name="T39" fmla="*/ 17 h 23"/>
                  <a:gd name="T40" fmla="*/ 3 w 8"/>
                  <a:gd name="T41" fmla="*/ 13 h 23"/>
                  <a:gd name="T42" fmla="*/ 2 w 8"/>
                  <a:gd name="T43" fmla="*/ 19 h 23"/>
                  <a:gd name="T44" fmla="*/ 3 w 8"/>
                  <a:gd name="T45" fmla="*/ 15 h 23"/>
                  <a:gd name="T46" fmla="*/ 2 w 8"/>
                  <a:gd name="T47" fmla="*/ 18 h 23"/>
                  <a:gd name="T48" fmla="*/ 4 w 8"/>
                  <a:gd name="T49" fmla="*/ 9 h 23"/>
                  <a:gd name="T50" fmla="*/ 3 w 8"/>
                  <a:gd name="T51" fmla="*/ 17 h 23"/>
                  <a:gd name="T52" fmla="*/ 4 w 8"/>
                  <a:gd name="T53" fmla="*/ 15 h 23"/>
                  <a:gd name="T54" fmla="*/ 4 w 8"/>
                  <a:gd name="T55" fmla="*/ 16 h 23"/>
                  <a:gd name="T56" fmla="*/ 5 w 8"/>
                  <a:gd name="T57" fmla="*/ 13 h 23"/>
                  <a:gd name="T58" fmla="*/ 5 w 8"/>
                  <a:gd name="T59" fmla="*/ 12 h 23"/>
                  <a:gd name="T60" fmla="*/ 6 w 8"/>
                  <a:gd name="T61" fmla="*/ 9 h 23"/>
                  <a:gd name="T62" fmla="*/ 5 w 8"/>
                  <a:gd name="T63" fmla="*/ 11 h 23"/>
                  <a:gd name="T64" fmla="*/ 7 w 8"/>
                  <a:gd name="T65" fmla="*/ 5 h 23"/>
                  <a:gd name="T66" fmla="*/ 6 w 8"/>
                  <a:gd name="T67" fmla="*/ 9 h 23"/>
                  <a:gd name="T68" fmla="*/ 7 w 8"/>
                  <a:gd name="T69" fmla="*/ 4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" h="23">
                    <a:moveTo>
                      <a:pt x="7" y="4"/>
                    </a:moveTo>
                    <a:cubicBezTo>
                      <a:pt x="8" y="0"/>
                      <a:pt x="7" y="2"/>
                      <a:pt x="7" y="1"/>
                    </a:cubicBezTo>
                    <a:cubicBezTo>
                      <a:pt x="6" y="3"/>
                      <a:pt x="5" y="11"/>
                      <a:pt x="4" y="11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6" y="3"/>
                      <a:pt x="6" y="1"/>
                      <a:pt x="4" y="8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1" y="17"/>
                      <a:pt x="1" y="14"/>
                    </a:cubicBezTo>
                    <a:cubicBezTo>
                      <a:pt x="3" y="9"/>
                      <a:pt x="3" y="9"/>
                      <a:pt x="4" y="4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4" y="3"/>
                      <a:pt x="3" y="6"/>
                      <a:pt x="3" y="6"/>
                    </a:cubicBezTo>
                    <a:cubicBezTo>
                      <a:pt x="2" y="8"/>
                      <a:pt x="2" y="12"/>
                      <a:pt x="1" y="12"/>
                    </a:cubicBezTo>
                    <a:cubicBezTo>
                      <a:pt x="1" y="12"/>
                      <a:pt x="1" y="15"/>
                      <a:pt x="0" y="17"/>
                    </a:cubicBezTo>
                    <a:cubicBezTo>
                      <a:pt x="1" y="15"/>
                      <a:pt x="1" y="16"/>
                      <a:pt x="1" y="13"/>
                    </a:cubicBezTo>
                    <a:cubicBezTo>
                      <a:pt x="1" y="16"/>
                      <a:pt x="1" y="14"/>
                      <a:pt x="0" y="17"/>
                    </a:cubicBezTo>
                    <a:cubicBezTo>
                      <a:pt x="1" y="15"/>
                      <a:pt x="1" y="15"/>
                      <a:pt x="1" y="15"/>
                    </a:cubicBezTo>
                    <a:cubicBezTo>
                      <a:pt x="1" y="15"/>
                      <a:pt x="0" y="18"/>
                      <a:pt x="0" y="18"/>
                    </a:cubicBezTo>
                    <a:cubicBezTo>
                      <a:pt x="1" y="17"/>
                      <a:pt x="2" y="15"/>
                      <a:pt x="2" y="15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2" y="15"/>
                      <a:pt x="2" y="17"/>
                      <a:pt x="3" y="12"/>
                    </a:cubicBezTo>
                    <a:cubicBezTo>
                      <a:pt x="2" y="17"/>
                      <a:pt x="2" y="17"/>
                      <a:pt x="2" y="17"/>
                    </a:cubicBezTo>
                    <a:cubicBezTo>
                      <a:pt x="3" y="13"/>
                      <a:pt x="3" y="13"/>
                      <a:pt x="3" y="13"/>
                    </a:cubicBezTo>
                    <a:cubicBezTo>
                      <a:pt x="3" y="15"/>
                      <a:pt x="1" y="23"/>
                      <a:pt x="2" y="19"/>
                    </a:cubicBezTo>
                    <a:cubicBezTo>
                      <a:pt x="2" y="17"/>
                      <a:pt x="3" y="16"/>
                      <a:pt x="3" y="15"/>
                    </a:cubicBezTo>
                    <a:cubicBezTo>
                      <a:pt x="3" y="13"/>
                      <a:pt x="2" y="18"/>
                      <a:pt x="2" y="18"/>
                    </a:cubicBezTo>
                    <a:cubicBezTo>
                      <a:pt x="3" y="15"/>
                      <a:pt x="4" y="11"/>
                      <a:pt x="4" y="9"/>
                    </a:cubicBezTo>
                    <a:cubicBezTo>
                      <a:pt x="4" y="13"/>
                      <a:pt x="5" y="8"/>
                      <a:pt x="3" y="17"/>
                    </a:cubicBezTo>
                    <a:cubicBezTo>
                      <a:pt x="3" y="17"/>
                      <a:pt x="4" y="13"/>
                      <a:pt x="4" y="15"/>
                    </a:cubicBezTo>
                    <a:cubicBezTo>
                      <a:pt x="4" y="16"/>
                      <a:pt x="4" y="16"/>
                      <a:pt x="4" y="16"/>
                    </a:cubicBezTo>
                    <a:cubicBezTo>
                      <a:pt x="5" y="11"/>
                      <a:pt x="3" y="19"/>
                      <a:pt x="5" y="13"/>
                    </a:cubicBezTo>
                    <a:cubicBezTo>
                      <a:pt x="5" y="12"/>
                      <a:pt x="5" y="12"/>
                      <a:pt x="5" y="12"/>
                    </a:cubicBezTo>
                    <a:cubicBezTo>
                      <a:pt x="6" y="10"/>
                      <a:pt x="6" y="10"/>
                      <a:pt x="6" y="9"/>
                    </a:cubicBezTo>
                    <a:cubicBezTo>
                      <a:pt x="6" y="10"/>
                      <a:pt x="6" y="10"/>
                      <a:pt x="5" y="11"/>
                    </a:cubicBezTo>
                    <a:cubicBezTo>
                      <a:pt x="6" y="7"/>
                      <a:pt x="7" y="7"/>
                      <a:pt x="7" y="5"/>
                    </a:cubicBezTo>
                    <a:cubicBezTo>
                      <a:pt x="7" y="5"/>
                      <a:pt x="6" y="8"/>
                      <a:pt x="6" y="9"/>
                    </a:cubicBezTo>
                    <a:cubicBezTo>
                      <a:pt x="7" y="7"/>
                      <a:pt x="7" y="3"/>
                      <a:pt x="7" y="4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55" name="Freeform 2059">
                <a:extLst>
                  <a:ext uri="{FF2B5EF4-FFF2-40B4-BE49-F238E27FC236}">
                    <a16:creationId xmlns:a16="http://schemas.microsoft.com/office/drawing/2014/main" xmlns="" id="{E9913CFD-491C-2548-BB19-033E3E901D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14" y="3161"/>
                <a:ext cx="0" cy="2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2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56" name="Freeform 2060">
                <a:extLst>
                  <a:ext uri="{FF2B5EF4-FFF2-40B4-BE49-F238E27FC236}">
                    <a16:creationId xmlns:a16="http://schemas.microsoft.com/office/drawing/2014/main" xmlns="" id="{A37C98B1-F87F-4D48-B2B0-E49A59D37F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16" y="3145"/>
                <a:ext cx="8" cy="24"/>
              </a:xfrm>
              <a:custGeom>
                <a:avLst/>
                <a:gdLst>
                  <a:gd name="T0" fmla="*/ 4 w 9"/>
                  <a:gd name="T1" fmla="*/ 13 h 27"/>
                  <a:gd name="T2" fmla="*/ 3 w 9"/>
                  <a:gd name="T3" fmla="*/ 19 h 27"/>
                  <a:gd name="T4" fmla="*/ 5 w 9"/>
                  <a:gd name="T5" fmla="*/ 9 h 27"/>
                  <a:gd name="T6" fmla="*/ 6 w 9"/>
                  <a:gd name="T7" fmla="*/ 7 h 27"/>
                  <a:gd name="T8" fmla="*/ 4 w 9"/>
                  <a:gd name="T9" fmla="*/ 16 h 27"/>
                  <a:gd name="T10" fmla="*/ 4 w 9"/>
                  <a:gd name="T11" fmla="*/ 17 h 27"/>
                  <a:gd name="T12" fmla="*/ 5 w 9"/>
                  <a:gd name="T13" fmla="*/ 12 h 27"/>
                  <a:gd name="T14" fmla="*/ 6 w 9"/>
                  <a:gd name="T15" fmla="*/ 9 h 27"/>
                  <a:gd name="T16" fmla="*/ 6 w 9"/>
                  <a:gd name="T17" fmla="*/ 10 h 27"/>
                  <a:gd name="T18" fmla="*/ 4 w 9"/>
                  <a:gd name="T19" fmla="*/ 17 h 27"/>
                  <a:gd name="T20" fmla="*/ 9 w 9"/>
                  <a:gd name="T21" fmla="*/ 2 h 27"/>
                  <a:gd name="T22" fmla="*/ 9 w 9"/>
                  <a:gd name="T23" fmla="*/ 3 h 27"/>
                  <a:gd name="T24" fmla="*/ 7 w 9"/>
                  <a:gd name="T25" fmla="*/ 9 h 27"/>
                  <a:gd name="T26" fmla="*/ 7 w 9"/>
                  <a:gd name="T27" fmla="*/ 7 h 27"/>
                  <a:gd name="T28" fmla="*/ 8 w 9"/>
                  <a:gd name="T29" fmla="*/ 4 h 27"/>
                  <a:gd name="T30" fmla="*/ 6 w 9"/>
                  <a:gd name="T31" fmla="*/ 4 h 27"/>
                  <a:gd name="T32" fmla="*/ 6 w 9"/>
                  <a:gd name="T33" fmla="*/ 4 h 27"/>
                  <a:gd name="T34" fmla="*/ 5 w 9"/>
                  <a:gd name="T35" fmla="*/ 8 h 27"/>
                  <a:gd name="T36" fmla="*/ 3 w 9"/>
                  <a:gd name="T37" fmla="*/ 14 h 27"/>
                  <a:gd name="T38" fmla="*/ 4 w 9"/>
                  <a:gd name="T39" fmla="*/ 12 h 27"/>
                  <a:gd name="T40" fmla="*/ 2 w 9"/>
                  <a:gd name="T41" fmla="*/ 19 h 27"/>
                  <a:gd name="T42" fmla="*/ 1 w 9"/>
                  <a:gd name="T43" fmla="*/ 22 h 27"/>
                  <a:gd name="T44" fmla="*/ 2 w 9"/>
                  <a:gd name="T45" fmla="*/ 22 h 27"/>
                  <a:gd name="T46" fmla="*/ 4 w 9"/>
                  <a:gd name="T47" fmla="*/ 13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9" h="27">
                    <a:moveTo>
                      <a:pt x="4" y="13"/>
                    </a:moveTo>
                    <a:cubicBezTo>
                      <a:pt x="4" y="14"/>
                      <a:pt x="3" y="17"/>
                      <a:pt x="3" y="19"/>
                    </a:cubicBezTo>
                    <a:cubicBezTo>
                      <a:pt x="4" y="16"/>
                      <a:pt x="4" y="13"/>
                      <a:pt x="5" y="9"/>
                    </a:cubicBezTo>
                    <a:cubicBezTo>
                      <a:pt x="5" y="11"/>
                      <a:pt x="6" y="7"/>
                      <a:pt x="6" y="7"/>
                    </a:cubicBezTo>
                    <a:cubicBezTo>
                      <a:pt x="5" y="9"/>
                      <a:pt x="4" y="15"/>
                      <a:pt x="4" y="16"/>
                    </a:cubicBezTo>
                    <a:cubicBezTo>
                      <a:pt x="4" y="14"/>
                      <a:pt x="4" y="17"/>
                      <a:pt x="4" y="17"/>
                    </a:cubicBezTo>
                    <a:cubicBezTo>
                      <a:pt x="4" y="14"/>
                      <a:pt x="4" y="15"/>
                      <a:pt x="5" y="12"/>
                    </a:cubicBezTo>
                    <a:cubicBezTo>
                      <a:pt x="6" y="8"/>
                      <a:pt x="7" y="6"/>
                      <a:pt x="6" y="9"/>
                    </a:cubicBezTo>
                    <a:cubicBezTo>
                      <a:pt x="6" y="11"/>
                      <a:pt x="6" y="10"/>
                      <a:pt x="6" y="10"/>
                    </a:cubicBezTo>
                    <a:cubicBezTo>
                      <a:pt x="5" y="15"/>
                      <a:pt x="5" y="13"/>
                      <a:pt x="4" y="17"/>
                    </a:cubicBezTo>
                    <a:cubicBezTo>
                      <a:pt x="6" y="11"/>
                      <a:pt x="7" y="11"/>
                      <a:pt x="9" y="2"/>
                    </a:cubicBezTo>
                    <a:cubicBezTo>
                      <a:pt x="9" y="0"/>
                      <a:pt x="9" y="2"/>
                      <a:pt x="9" y="3"/>
                    </a:cubicBezTo>
                    <a:cubicBezTo>
                      <a:pt x="8" y="5"/>
                      <a:pt x="7" y="8"/>
                      <a:pt x="7" y="9"/>
                    </a:cubicBezTo>
                    <a:cubicBezTo>
                      <a:pt x="7" y="8"/>
                      <a:pt x="6" y="11"/>
                      <a:pt x="7" y="7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8" y="2"/>
                      <a:pt x="7" y="2"/>
                      <a:pt x="6" y="4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5" y="6"/>
                      <a:pt x="5" y="7"/>
                      <a:pt x="5" y="8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3" y="14"/>
                      <a:pt x="3" y="15"/>
                      <a:pt x="4" y="12"/>
                    </a:cubicBezTo>
                    <a:cubicBezTo>
                      <a:pt x="3" y="15"/>
                      <a:pt x="2" y="17"/>
                      <a:pt x="2" y="19"/>
                    </a:cubicBezTo>
                    <a:cubicBezTo>
                      <a:pt x="2" y="20"/>
                      <a:pt x="2" y="17"/>
                      <a:pt x="1" y="22"/>
                    </a:cubicBezTo>
                    <a:cubicBezTo>
                      <a:pt x="0" y="27"/>
                      <a:pt x="2" y="17"/>
                      <a:pt x="2" y="22"/>
                    </a:cubicBezTo>
                    <a:lnTo>
                      <a:pt x="4" y="13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57" name="Freeform 2061">
                <a:extLst>
                  <a:ext uri="{FF2B5EF4-FFF2-40B4-BE49-F238E27FC236}">
                    <a16:creationId xmlns:a16="http://schemas.microsoft.com/office/drawing/2014/main" xmlns="" id="{248BEF1E-10EE-C240-82DB-9716390703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18" y="3158"/>
                <a:ext cx="1" cy="2"/>
              </a:xfrm>
              <a:custGeom>
                <a:avLst/>
                <a:gdLst>
                  <a:gd name="T0" fmla="*/ 0 w 1"/>
                  <a:gd name="T1" fmla="*/ 2 h 2"/>
                  <a:gd name="T2" fmla="*/ 1 w 1"/>
                  <a:gd name="T3" fmla="*/ 0 h 2"/>
                  <a:gd name="T4" fmla="*/ 1 w 1"/>
                  <a:gd name="T5" fmla="*/ 1 h 2"/>
                  <a:gd name="T6" fmla="*/ 0 w 1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lnTo>
                      <a:pt x="1" y="0"/>
                    </a:lnTo>
                    <a:lnTo>
                      <a:pt x="1" y="1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58" name="Freeform 2062">
                <a:extLst>
                  <a:ext uri="{FF2B5EF4-FFF2-40B4-BE49-F238E27FC236}">
                    <a16:creationId xmlns:a16="http://schemas.microsoft.com/office/drawing/2014/main" xmlns="" id="{06533EEC-B825-CF4C-8324-41B0703F9D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20" y="3148"/>
                <a:ext cx="1" cy="3"/>
              </a:xfrm>
              <a:custGeom>
                <a:avLst/>
                <a:gdLst>
                  <a:gd name="T0" fmla="*/ 1 w 1"/>
                  <a:gd name="T1" fmla="*/ 0 h 4"/>
                  <a:gd name="T2" fmla="*/ 0 w 1"/>
                  <a:gd name="T3" fmla="*/ 3 h 4"/>
                  <a:gd name="T4" fmla="*/ 1 w 1"/>
                  <a:gd name="T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4">
                    <a:moveTo>
                      <a:pt x="1" y="0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0" y="4"/>
                      <a:pt x="0" y="2"/>
                      <a:pt x="1" y="0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59" name="Freeform 2063">
                <a:extLst>
                  <a:ext uri="{FF2B5EF4-FFF2-40B4-BE49-F238E27FC236}">
                    <a16:creationId xmlns:a16="http://schemas.microsoft.com/office/drawing/2014/main" xmlns="" id="{F79927F5-BD0E-CD4D-ABED-654530543E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19" y="3159"/>
                <a:ext cx="1" cy="1"/>
              </a:xfrm>
              <a:custGeom>
                <a:avLst/>
                <a:gdLst>
                  <a:gd name="T0" fmla="*/ 0 w 1"/>
                  <a:gd name="T1" fmla="*/ 2 h 2"/>
                  <a:gd name="T2" fmla="*/ 1 w 1"/>
                  <a:gd name="T3" fmla="*/ 1 h 2"/>
                  <a:gd name="T4" fmla="*/ 1 w 1"/>
                  <a:gd name="T5" fmla="*/ 0 h 2"/>
                  <a:gd name="T6" fmla="*/ 0 w 1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1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60" name="Freeform 2064">
                <a:extLst>
                  <a:ext uri="{FF2B5EF4-FFF2-40B4-BE49-F238E27FC236}">
                    <a16:creationId xmlns:a16="http://schemas.microsoft.com/office/drawing/2014/main" xmlns="" id="{96A29020-2047-DB4A-BB98-E328978825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21" y="3146"/>
                <a:ext cx="4" cy="12"/>
              </a:xfrm>
              <a:custGeom>
                <a:avLst/>
                <a:gdLst>
                  <a:gd name="T0" fmla="*/ 4 w 4"/>
                  <a:gd name="T1" fmla="*/ 0 h 13"/>
                  <a:gd name="T2" fmla="*/ 3 w 4"/>
                  <a:gd name="T3" fmla="*/ 0 h 13"/>
                  <a:gd name="T4" fmla="*/ 0 w 4"/>
                  <a:gd name="T5" fmla="*/ 12 h 13"/>
                  <a:gd name="T6" fmla="*/ 3 w 4"/>
                  <a:gd name="T7" fmla="*/ 4 h 13"/>
                  <a:gd name="T8" fmla="*/ 3 w 4"/>
                  <a:gd name="T9" fmla="*/ 4 h 13"/>
                  <a:gd name="T10" fmla="*/ 4 w 4"/>
                  <a:gd name="T11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13">
                    <a:moveTo>
                      <a:pt x="4" y="0"/>
                    </a:moveTo>
                    <a:cubicBezTo>
                      <a:pt x="4" y="0"/>
                      <a:pt x="3" y="3"/>
                      <a:pt x="3" y="0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13"/>
                      <a:pt x="2" y="6"/>
                      <a:pt x="3" y="4"/>
                    </a:cubicBezTo>
                    <a:cubicBezTo>
                      <a:pt x="2" y="8"/>
                      <a:pt x="3" y="4"/>
                      <a:pt x="3" y="4"/>
                    </a:cubicBez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2161" name="Freeform 2065">
                <a:extLst>
                  <a:ext uri="{FF2B5EF4-FFF2-40B4-BE49-F238E27FC236}">
                    <a16:creationId xmlns:a16="http://schemas.microsoft.com/office/drawing/2014/main" xmlns="" id="{23629F17-0909-B54F-997B-CB3AEAA451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20" y="3142"/>
                <a:ext cx="10" cy="26"/>
              </a:xfrm>
              <a:custGeom>
                <a:avLst/>
                <a:gdLst>
                  <a:gd name="T0" fmla="*/ 3 w 11"/>
                  <a:gd name="T1" fmla="*/ 18 h 28"/>
                  <a:gd name="T2" fmla="*/ 4 w 11"/>
                  <a:gd name="T3" fmla="*/ 17 h 28"/>
                  <a:gd name="T4" fmla="*/ 3 w 11"/>
                  <a:gd name="T5" fmla="*/ 19 h 28"/>
                  <a:gd name="T6" fmla="*/ 2 w 11"/>
                  <a:gd name="T7" fmla="*/ 22 h 28"/>
                  <a:gd name="T8" fmla="*/ 3 w 11"/>
                  <a:gd name="T9" fmla="*/ 20 h 28"/>
                  <a:gd name="T10" fmla="*/ 4 w 11"/>
                  <a:gd name="T11" fmla="*/ 18 h 28"/>
                  <a:gd name="T12" fmla="*/ 5 w 11"/>
                  <a:gd name="T13" fmla="*/ 14 h 28"/>
                  <a:gd name="T14" fmla="*/ 4 w 11"/>
                  <a:gd name="T15" fmla="*/ 22 h 28"/>
                  <a:gd name="T16" fmla="*/ 6 w 11"/>
                  <a:gd name="T17" fmla="*/ 11 h 28"/>
                  <a:gd name="T18" fmla="*/ 8 w 11"/>
                  <a:gd name="T19" fmla="*/ 10 h 28"/>
                  <a:gd name="T20" fmla="*/ 8 w 11"/>
                  <a:gd name="T21" fmla="*/ 10 h 28"/>
                  <a:gd name="T22" fmla="*/ 6 w 11"/>
                  <a:gd name="T23" fmla="*/ 16 h 28"/>
                  <a:gd name="T24" fmla="*/ 6 w 11"/>
                  <a:gd name="T25" fmla="*/ 16 h 28"/>
                  <a:gd name="T26" fmla="*/ 9 w 11"/>
                  <a:gd name="T27" fmla="*/ 8 h 28"/>
                  <a:gd name="T28" fmla="*/ 8 w 11"/>
                  <a:gd name="T29" fmla="*/ 10 h 28"/>
                  <a:gd name="T30" fmla="*/ 10 w 11"/>
                  <a:gd name="T31" fmla="*/ 5 h 28"/>
                  <a:gd name="T32" fmla="*/ 9 w 11"/>
                  <a:gd name="T33" fmla="*/ 5 h 28"/>
                  <a:gd name="T34" fmla="*/ 10 w 11"/>
                  <a:gd name="T35" fmla="*/ 3 h 28"/>
                  <a:gd name="T36" fmla="*/ 7 w 11"/>
                  <a:gd name="T37" fmla="*/ 6 h 28"/>
                  <a:gd name="T38" fmla="*/ 8 w 11"/>
                  <a:gd name="T39" fmla="*/ 3 h 28"/>
                  <a:gd name="T40" fmla="*/ 5 w 11"/>
                  <a:gd name="T41" fmla="*/ 12 h 28"/>
                  <a:gd name="T42" fmla="*/ 5 w 11"/>
                  <a:gd name="T43" fmla="*/ 11 h 28"/>
                  <a:gd name="T44" fmla="*/ 7 w 11"/>
                  <a:gd name="T45" fmla="*/ 5 h 28"/>
                  <a:gd name="T46" fmla="*/ 6 w 11"/>
                  <a:gd name="T47" fmla="*/ 8 h 28"/>
                  <a:gd name="T48" fmla="*/ 7 w 11"/>
                  <a:gd name="T49" fmla="*/ 2 h 28"/>
                  <a:gd name="T50" fmla="*/ 4 w 11"/>
                  <a:gd name="T51" fmla="*/ 10 h 28"/>
                  <a:gd name="T52" fmla="*/ 4 w 11"/>
                  <a:gd name="T53" fmla="*/ 8 h 28"/>
                  <a:gd name="T54" fmla="*/ 1 w 11"/>
                  <a:gd name="T55" fmla="*/ 17 h 28"/>
                  <a:gd name="T56" fmla="*/ 3 w 11"/>
                  <a:gd name="T57" fmla="*/ 16 h 28"/>
                  <a:gd name="T58" fmla="*/ 6 w 11"/>
                  <a:gd name="T59" fmla="*/ 12 h 28"/>
                  <a:gd name="T60" fmla="*/ 3 w 11"/>
                  <a:gd name="T61" fmla="*/ 17 h 28"/>
                  <a:gd name="T62" fmla="*/ 6 w 11"/>
                  <a:gd name="T63" fmla="*/ 12 h 28"/>
                  <a:gd name="T64" fmla="*/ 4 w 11"/>
                  <a:gd name="T65" fmla="*/ 17 h 28"/>
                  <a:gd name="T66" fmla="*/ 6 w 11"/>
                  <a:gd name="T67" fmla="*/ 12 h 28"/>
                  <a:gd name="T68" fmla="*/ 3 w 11"/>
                  <a:gd name="T69" fmla="*/ 18 h 28"/>
                  <a:gd name="T70" fmla="*/ 5 w 11"/>
                  <a:gd name="T71" fmla="*/ 17 h 28"/>
                  <a:gd name="T72" fmla="*/ 7 w 11"/>
                  <a:gd name="T73" fmla="*/ 10 h 28"/>
                  <a:gd name="T74" fmla="*/ 6 w 11"/>
                  <a:gd name="T75" fmla="*/ 8 h 28"/>
                  <a:gd name="T76" fmla="*/ 5 w 11"/>
                  <a:gd name="T77" fmla="*/ 13 h 28"/>
                  <a:gd name="T78" fmla="*/ 4 w 11"/>
                  <a:gd name="T79" fmla="*/ 13 h 28"/>
                  <a:gd name="T80" fmla="*/ 3 w 11"/>
                  <a:gd name="T81" fmla="*/ 17 h 28"/>
                  <a:gd name="T82" fmla="*/ 5 w 11"/>
                  <a:gd name="T83" fmla="*/ 7 h 28"/>
                  <a:gd name="T84" fmla="*/ 4 w 11"/>
                  <a:gd name="T85" fmla="*/ 8 h 28"/>
                  <a:gd name="T86" fmla="*/ 4 w 11"/>
                  <a:gd name="T87" fmla="*/ 10 h 28"/>
                  <a:gd name="T88" fmla="*/ 4 w 11"/>
                  <a:gd name="T89" fmla="*/ 8 h 28"/>
                  <a:gd name="T90" fmla="*/ 2 w 11"/>
                  <a:gd name="T91" fmla="*/ 20 h 28"/>
                  <a:gd name="T92" fmla="*/ 1 w 11"/>
                  <a:gd name="T93" fmla="*/ 24 h 28"/>
                  <a:gd name="T94" fmla="*/ 3 w 11"/>
                  <a:gd name="T95" fmla="*/ 1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1" h="28">
                    <a:moveTo>
                      <a:pt x="3" y="18"/>
                    </a:moveTo>
                    <a:cubicBezTo>
                      <a:pt x="3" y="18"/>
                      <a:pt x="4" y="15"/>
                      <a:pt x="4" y="17"/>
                    </a:cubicBezTo>
                    <a:cubicBezTo>
                      <a:pt x="3" y="19"/>
                      <a:pt x="3" y="20"/>
                      <a:pt x="3" y="19"/>
                    </a:cubicBezTo>
                    <a:cubicBezTo>
                      <a:pt x="2" y="25"/>
                      <a:pt x="3" y="19"/>
                      <a:pt x="2" y="22"/>
                    </a:cubicBezTo>
                    <a:cubicBezTo>
                      <a:pt x="3" y="20"/>
                      <a:pt x="3" y="20"/>
                      <a:pt x="3" y="20"/>
                    </a:cubicBezTo>
                    <a:cubicBezTo>
                      <a:pt x="3" y="21"/>
                      <a:pt x="4" y="15"/>
                      <a:pt x="4" y="18"/>
                    </a:cubicBezTo>
                    <a:cubicBezTo>
                      <a:pt x="4" y="17"/>
                      <a:pt x="5" y="17"/>
                      <a:pt x="5" y="14"/>
                    </a:cubicBezTo>
                    <a:cubicBezTo>
                      <a:pt x="5" y="18"/>
                      <a:pt x="4" y="18"/>
                      <a:pt x="4" y="22"/>
                    </a:cubicBezTo>
                    <a:cubicBezTo>
                      <a:pt x="4" y="20"/>
                      <a:pt x="5" y="15"/>
                      <a:pt x="6" y="11"/>
                    </a:cubicBezTo>
                    <a:cubicBezTo>
                      <a:pt x="6" y="15"/>
                      <a:pt x="6" y="15"/>
                      <a:pt x="8" y="10"/>
                    </a:cubicBezTo>
                    <a:cubicBezTo>
                      <a:pt x="8" y="10"/>
                      <a:pt x="8" y="10"/>
                      <a:pt x="8" y="10"/>
                    </a:cubicBezTo>
                    <a:cubicBezTo>
                      <a:pt x="4" y="20"/>
                      <a:pt x="7" y="13"/>
                      <a:pt x="6" y="16"/>
                    </a:cubicBezTo>
                    <a:cubicBezTo>
                      <a:pt x="6" y="16"/>
                      <a:pt x="6" y="16"/>
                      <a:pt x="6" y="16"/>
                    </a:cubicBezTo>
                    <a:cubicBezTo>
                      <a:pt x="7" y="14"/>
                      <a:pt x="2" y="28"/>
                      <a:pt x="9" y="8"/>
                    </a:cubicBezTo>
                    <a:cubicBezTo>
                      <a:pt x="8" y="9"/>
                      <a:pt x="8" y="10"/>
                      <a:pt x="8" y="10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9" y="5"/>
                      <a:pt x="8" y="9"/>
                      <a:pt x="9" y="5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8" y="6"/>
                      <a:pt x="8" y="4"/>
                      <a:pt x="7" y="6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6" y="6"/>
                      <a:pt x="8" y="5"/>
                      <a:pt x="5" y="12"/>
                    </a:cubicBezTo>
                    <a:cubicBezTo>
                      <a:pt x="8" y="3"/>
                      <a:pt x="3" y="15"/>
                      <a:pt x="5" y="11"/>
                    </a:cubicBezTo>
                    <a:cubicBezTo>
                      <a:pt x="6" y="7"/>
                      <a:pt x="6" y="9"/>
                      <a:pt x="7" y="5"/>
                    </a:cubicBezTo>
                    <a:cubicBezTo>
                      <a:pt x="5" y="10"/>
                      <a:pt x="6" y="6"/>
                      <a:pt x="6" y="8"/>
                    </a:cubicBezTo>
                    <a:cubicBezTo>
                      <a:pt x="7" y="3"/>
                      <a:pt x="6" y="7"/>
                      <a:pt x="7" y="2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5" y="7"/>
                      <a:pt x="4" y="8"/>
                      <a:pt x="4" y="8"/>
                    </a:cubicBezTo>
                    <a:cubicBezTo>
                      <a:pt x="4" y="9"/>
                      <a:pt x="2" y="15"/>
                      <a:pt x="1" y="17"/>
                    </a:cubicBezTo>
                    <a:cubicBezTo>
                      <a:pt x="2" y="15"/>
                      <a:pt x="4" y="14"/>
                      <a:pt x="3" y="16"/>
                    </a:cubicBezTo>
                    <a:cubicBezTo>
                      <a:pt x="6" y="10"/>
                      <a:pt x="4" y="16"/>
                      <a:pt x="6" y="12"/>
                    </a:cubicBezTo>
                    <a:cubicBezTo>
                      <a:pt x="3" y="17"/>
                      <a:pt x="3" y="17"/>
                      <a:pt x="3" y="17"/>
                    </a:cubicBezTo>
                    <a:cubicBezTo>
                      <a:pt x="4" y="16"/>
                      <a:pt x="5" y="14"/>
                      <a:pt x="6" y="12"/>
                    </a:cubicBezTo>
                    <a:cubicBezTo>
                      <a:pt x="6" y="11"/>
                      <a:pt x="5" y="15"/>
                      <a:pt x="4" y="17"/>
                    </a:cubicBezTo>
                    <a:cubicBezTo>
                      <a:pt x="4" y="17"/>
                      <a:pt x="5" y="15"/>
                      <a:pt x="6" y="12"/>
                    </a:cubicBezTo>
                    <a:cubicBezTo>
                      <a:pt x="3" y="18"/>
                      <a:pt x="3" y="18"/>
                      <a:pt x="3" y="18"/>
                    </a:cubicBezTo>
                    <a:cubicBezTo>
                      <a:pt x="5" y="17"/>
                      <a:pt x="5" y="17"/>
                      <a:pt x="5" y="17"/>
                    </a:cubicBezTo>
                    <a:cubicBezTo>
                      <a:pt x="11" y="0"/>
                      <a:pt x="6" y="13"/>
                      <a:pt x="7" y="10"/>
                    </a:cubicBezTo>
                    <a:cubicBezTo>
                      <a:pt x="6" y="10"/>
                      <a:pt x="6" y="11"/>
                      <a:pt x="6" y="8"/>
                    </a:cubicBezTo>
                    <a:cubicBezTo>
                      <a:pt x="5" y="13"/>
                      <a:pt x="5" y="13"/>
                      <a:pt x="5" y="13"/>
                    </a:cubicBezTo>
                    <a:cubicBezTo>
                      <a:pt x="5" y="10"/>
                      <a:pt x="2" y="22"/>
                      <a:pt x="4" y="13"/>
                    </a:cubicBezTo>
                    <a:cubicBezTo>
                      <a:pt x="3" y="17"/>
                      <a:pt x="3" y="17"/>
                      <a:pt x="3" y="17"/>
                    </a:cubicBezTo>
                    <a:cubicBezTo>
                      <a:pt x="3" y="14"/>
                      <a:pt x="4" y="10"/>
                      <a:pt x="5" y="7"/>
                    </a:cubicBezTo>
                    <a:cubicBezTo>
                      <a:pt x="4" y="9"/>
                      <a:pt x="5" y="7"/>
                      <a:pt x="4" y="8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3" y="14"/>
                      <a:pt x="3" y="12"/>
                      <a:pt x="4" y="8"/>
                    </a:cubicBezTo>
                    <a:cubicBezTo>
                      <a:pt x="3" y="13"/>
                      <a:pt x="2" y="16"/>
                      <a:pt x="2" y="20"/>
                    </a:cubicBezTo>
                    <a:cubicBezTo>
                      <a:pt x="4" y="12"/>
                      <a:pt x="0" y="27"/>
                      <a:pt x="1" y="24"/>
                    </a:cubicBezTo>
                    <a:lnTo>
                      <a:pt x="3" y="18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</p:grpSp>
        <p:grpSp>
          <p:nvGrpSpPr>
            <p:cNvPr id="1718" name="Group 2267">
              <a:extLst>
                <a:ext uri="{FF2B5EF4-FFF2-40B4-BE49-F238E27FC236}">
                  <a16:creationId xmlns:a16="http://schemas.microsoft.com/office/drawing/2014/main" xmlns="" id="{F8DA5189-804A-3043-A088-EE021657536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393" y="2584"/>
              <a:ext cx="705" cy="591"/>
              <a:chOff x="2393" y="2584"/>
              <a:chExt cx="705" cy="591"/>
            </a:xfrm>
          </p:grpSpPr>
          <p:sp>
            <p:nvSpPr>
              <p:cNvPr id="1762" name="Freeform 2067">
                <a:extLst>
                  <a:ext uri="{FF2B5EF4-FFF2-40B4-BE49-F238E27FC236}">
                    <a16:creationId xmlns:a16="http://schemas.microsoft.com/office/drawing/2014/main" xmlns="" id="{B00C3F5D-C9E0-064E-8413-F3D96125D1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25" y="3148"/>
                <a:ext cx="0" cy="1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763" name="Freeform 2068">
                <a:extLst>
                  <a:ext uri="{FF2B5EF4-FFF2-40B4-BE49-F238E27FC236}">
                    <a16:creationId xmlns:a16="http://schemas.microsoft.com/office/drawing/2014/main" xmlns="" id="{30B41C68-4D9D-1046-91DC-7443780CE3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23" y="3150"/>
                <a:ext cx="1" cy="1"/>
              </a:xfrm>
              <a:custGeom>
                <a:avLst/>
                <a:gdLst>
                  <a:gd name="T0" fmla="*/ 1 w 1"/>
                  <a:gd name="T1" fmla="*/ 0 h 2"/>
                  <a:gd name="T2" fmla="*/ 1 w 1"/>
                  <a:gd name="T3" fmla="*/ 1 h 2"/>
                  <a:gd name="T4" fmla="*/ 1 w 1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0" y="2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764" name="Rectangle 2069">
                <a:extLst>
                  <a:ext uri="{FF2B5EF4-FFF2-40B4-BE49-F238E27FC236}">
                    <a16:creationId xmlns:a16="http://schemas.microsoft.com/office/drawing/2014/main" xmlns="" id="{5044D36E-9C47-384E-A2CE-0DF45065F03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24" y="3150"/>
                <a:ext cx="1" cy="1"/>
              </a:xfrm>
              <a:prstGeom prst="rect">
                <a:avLst/>
              </a:pr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765" name="Freeform 2070">
                <a:extLst>
                  <a:ext uri="{FF2B5EF4-FFF2-40B4-BE49-F238E27FC236}">
                    <a16:creationId xmlns:a16="http://schemas.microsoft.com/office/drawing/2014/main" xmlns="" id="{64EA5B86-1266-584B-9EC1-BB42B83546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21" y="3158"/>
                <a:ext cx="1" cy="2"/>
              </a:xfrm>
              <a:custGeom>
                <a:avLst/>
                <a:gdLst>
                  <a:gd name="T0" fmla="*/ 0 w 1"/>
                  <a:gd name="T1" fmla="*/ 2 h 2"/>
                  <a:gd name="T2" fmla="*/ 0 w 1"/>
                  <a:gd name="T3" fmla="*/ 2 h 2"/>
                  <a:gd name="T4" fmla="*/ 1 w 1"/>
                  <a:gd name="T5" fmla="*/ 0 h 2"/>
                  <a:gd name="T6" fmla="*/ 0 w 1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lnTo>
                      <a:pt x="0" y="2"/>
                    </a:lnTo>
                    <a:lnTo>
                      <a:pt x="1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766" name="Freeform 2071">
                <a:extLst>
                  <a:ext uri="{FF2B5EF4-FFF2-40B4-BE49-F238E27FC236}">
                    <a16:creationId xmlns:a16="http://schemas.microsoft.com/office/drawing/2014/main" xmlns="" id="{C88D8729-09FB-1E4F-98E7-17E33F86C9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24" y="3145"/>
                <a:ext cx="0" cy="2"/>
              </a:xfrm>
              <a:custGeom>
                <a:avLst/>
                <a:gdLst>
                  <a:gd name="T0" fmla="*/ 0 h 2"/>
                  <a:gd name="T1" fmla="*/ 2 h 2"/>
                  <a:gd name="T2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767" name="Freeform 2072">
                <a:extLst>
                  <a:ext uri="{FF2B5EF4-FFF2-40B4-BE49-F238E27FC236}">
                    <a16:creationId xmlns:a16="http://schemas.microsoft.com/office/drawing/2014/main" xmlns="" id="{9DF4B875-646C-4746-ACF5-873E377F75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21" y="314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768" name="Freeform 2073">
                <a:extLst>
                  <a:ext uri="{FF2B5EF4-FFF2-40B4-BE49-F238E27FC236}">
                    <a16:creationId xmlns:a16="http://schemas.microsoft.com/office/drawing/2014/main" xmlns="" id="{7835BD2A-A088-A241-BEC9-D030FB7B7C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10" y="3139"/>
                <a:ext cx="16" cy="27"/>
              </a:xfrm>
              <a:custGeom>
                <a:avLst/>
                <a:gdLst>
                  <a:gd name="T0" fmla="*/ 2 w 18"/>
                  <a:gd name="T1" fmla="*/ 13 h 30"/>
                  <a:gd name="T2" fmla="*/ 0 w 18"/>
                  <a:gd name="T3" fmla="*/ 20 h 30"/>
                  <a:gd name="T4" fmla="*/ 0 w 18"/>
                  <a:gd name="T5" fmla="*/ 23 h 30"/>
                  <a:gd name="T6" fmla="*/ 1 w 18"/>
                  <a:gd name="T7" fmla="*/ 19 h 30"/>
                  <a:gd name="T8" fmla="*/ 3 w 18"/>
                  <a:gd name="T9" fmla="*/ 19 h 30"/>
                  <a:gd name="T10" fmla="*/ 3 w 18"/>
                  <a:gd name="T11" fmla="*/ 21 h 30"/>
                  <a:gd name="T12" fmla="*/ 6 w 18"/>
                  <a:gd name="T13" fmla="*/ 16 h 30"/>
                  <a:gd name="T14" fmla="*/ 6 w 18"/>
                  <a:gd name="T15" fmla="*/ 18 h 30"/>
                  <a:gd name="T16" fmla="*/ 6 w 18"/>
                  <a:gd name="T17" fmla="*/ 19 h 30"/>
                  <a:gd name="T18" fmla="*/ 9 w 18"/>
                  <a:gd name="T19" fmla="*/ 10 h 30"/>
                  <a:gd name="T20" fmla="*/ 10 w 18"/>
                  <a:gd name="T21" fmla="*/ 10 h 30"/>
                  <a:gd name="T22" fmla="*/ 9 w 18"/>
                  <a:gd name="T23" fmla="*/ 14 h 30"/>
                  <a:gd name="T24" fmla="*/ 10 w 18"/>
                  <a:gd name="T25" fmla="*/ 14 h 30"/>
                  <a:gd name="T26" fmla="*/ 10 w 18"/>
                  <a:gd name="T27" fmla="*/ 16 h 30"/>
                  <a:gd name="T28" fmla="*/ 12 w 18"/>
                  <a:gd name="T29" fmla="*/ 14 h 30"/>
                  <a:gd name="T30" fmla="*/ 13 w 18"/>
                  <a:gd name="T31" fmla="*/ 10 h 30"/>
                  <a:gd name="T32" fmla="*/ 12 w 18"/>
                  <a:gd name="T33" fmla="*/ 15 h 30"/>
                  <a:gd name="T34" fmla="*/ 13 w 18"/>
                  <a:gd name="T35" fmla="*/ 14 h 30"/>
                  <a:gd name="T36" fmla="*/ 15 w 18"/>
                  <a:gd name="T37" fmla="*/ 16 h 30"/>
                  <a:gd name="T38" fmla="*/ 14 w 18"/>
                  <a:gd name="T39" fmla="*/ 14 h 30"/>
                  <a:gd name="T40" fmla="*/ 13 w 18"/>
                  <a:gd name="T41" fmla="*/ 17 h 30"/>
                  <a:gd name="T42" fmla="*/ 16 w 18"/>
                  <a:gd name="T43" fmla="*/ 5 h 30"/>
                  <a:gd name="T44" fmla="*/ 16 w 18"/>
                  <a:gd name="T45" fmla="*/ 4 h 30"/>
                  <a:gd name="T46" fmla="*/ 15 w 18"/>
                  <a:gd name="T47" fmla="*/ 5 h 30"/>
                  <a:gd name="T48" fmla="*/ 15 w 18"/>
                  <a:gd name="T49" fmla="*/ 3 h 30"/>
                  <a:gd name="T50" fmla="*/ 14 w 18"/>
                  <a:gd name="T51" fmla="*/ 3 h 30"/>
                  <a:gd name="T52" fmla="*/ 13 w 18"/>
                  <a:gd name="T53" fmla="*/ 5 h 30"/>
                  <a:gd name="T54" fmla="*/ 13 w 18"/>
                  <a:gd name="T55" fmla="*/ 4 h 30"/>
                  <a:gd name="T56" fmla="*/ 13 w 18"/>
                  <a:gd name="T57" fmla="*/ 4 h 30"/>
                  <a:gd name="T58" fmla="*/ 12 w 18"/>
                  <a:gd name="T59" fmla="*/ 5 h 30"/>
                  <a:gd name="T60" fmla="*/ 11 w 18"/>
                  <a:gd name="T61" fmla="*/ 8 h 30"/>
                  <a:gd name="T62" fmla="*/ 11 w 18"/>
                  <a:gd name="T63" fmla="*/ 3 h 30"/>
                  <a:gd name="T64" fmla="*/ 11 w 18"/>
                  <a:gd name="T65" fmla="*/ 2 h 30"/>
                  <a:gd name="T66" fmla="*/ 9 w 18"/>
                  <a:gd name="T67" fmla="*/ 7 h 30"/>
                  <a:gd name="T68" fmla="*/ 8 w 18"/>
                  <a:gd name="T69" fmla="*/ 9 h 30"/>
                  <a:gd name="T70" fmla="*/ 6 w 18"/>
                  <a:gd name="T71" fmla="*/ 11 h 30"/>
                  <a:gd name="T72" fmla="*/ 6 w 18"/>
                  <a:gd name="T73" fmla="*/ 10 h 30"/>
                  <a:gd name="T74" fmla="*/ 4 w 18"/>
                  <a:gd name="T75" fmla="*/ 11 h 30"/>
                  <a:gd name="T76" fmla="*/ 3 w 18"/>
                  <a:gd name="T77" fmla="*/ 17 h 30"/>
                  <a:gd name="T78" fmla="*/ 5 w 18"/>
                  <a:gd name="T79" fmla="*/ 8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8" h="30">
                    <a:moveTo>
                      <a:pt x="3" y="7"/>
                    </a:moveTo>
                    <a:cubicBezTo>
                      <a:pt x="3" y="8"/>
                      <a:pt x="2" y="10"/>
                      <a:pt x="2" y="13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2" y="12"/>
                      <a:pt x="1" y="16"/>
                      <a:pt x="0" y="20"/>
                    </a:cubicBezTo>
                    <a:cubicBezTo>
                      <a:pt x="1" y="18"/>
                      <a:pt x="1" y="18"/>
                      <a:pt x="1" y="18"/>
                    </a:cubicBezTo>
                    <a:cubicBezTo>
                      <a:pt x="1" y="15"/>
                      <a:pt x="0" y="22"/>
                      <a:pt x="0" y="23"/>
                    </a:cubicBezTo>
                    <a:cubicBezTo>
                      <a:pt x="0" y="22"/>
                      <a:pt x="2" y="14"/>
                      <a:pt x="2" y="16"/>
                    </a:cubicBezTo>
                    <a:cubicBezTo>
                      <a:pt x="2" y="15"/>
                      <a:pt x="2" y="18"/>
                      <a:pt x="1" y="19"/>
                    </a:cubicBezTo>
                    <a:cubicBezTo>
                      <a:pt x="1" y="20"/>
                      <a:pt x="3" y="14"/>
                      <a:pt x="3" y="13"/>
                    </a:cubicBezTo>
                    <a:cubicBezTo>
                      <a:pt x="0" y="30"/>
                      <a:pt x="5" y="8"/>
                      <a:pt x="3" y="19"/>
                    </a:cubicBezTo>
                    <a:cubicBezTo>
                      <a:pt x="3" y="18"/>
                      <a:pt x="3" y="19"/>
                      <a:pt x="4" y="16"/>
                    </a:cubicBezTo>
                    <a:cubicBezTo>
                      <a:pt x="3" y="20"/>
                      <a:pt x="5" y="17"/>
                      <a:pt x="3" y="21"/>
                    </a:cubicBezTo>
                    <a:cubicBezTo>
                      <a:pt x="6" y="11"/>
                      <a:pt x="3" y="26"/>
                      <a:pt x="6" y="13"/>
                    </a:cubicBezTo>
                    <a:cubicBezTo>
                      <a:pt x="6" y="17"/>
                      <a:pt x="6" y="13"/>
                      <a:pt x="6" y="16"/>
                    </a:cubicBezTo>
                    <a:cubicBezTo>
                      <a:pt x="6" y="17"/>
                      <a:pt x="6" y="17"/>
                      <a:pt x="6" y="17"/>
                    </a:cubicBezTo>
                    <a:cubicBezTo>
                      <a:pt x="5" y="20"/>
                      <a:pt x="7" y="12"/>
                      <a:pt x="6" y="18"/>
                    </a:cubicBezTo>
                    <a:cubicBezTo>
                      <a:pt x="6" y="19"/>
                      <a:pt x="7" y="14"/>
                      <a:pt x="8" y="11"/>
                    </a:cubicBezTo>
                    <a:cubicBezTo>
                      <a:pt x="8" y="13"/>
                      <a:pt x="7" y="14"/>
                      <a:pt x="6" y="19"/>
                    </a:cubicBezTo>
                    <a:cubicBezTo>
                      <a:pt x="8" y="14"/>
                      <a:pt x="7" y="16"/>
                      <a:pt x="8" y="13"/>
                    </a:cubicBezTo>
                    <a:cubicBezTo>
                      <a:pt x="8" y="13"/>
                      <a:pt x="8" y="12"/>
                      <a:pt x="9" y="10"/>
                    </a:cubicBezTo>
                    <a:cubicBezTo>
                      <a:pt x="9" y="11"/>
                      <a:pt x="10" y="6"/>
                      <a:pt x="11" y="4"/>
                    </a:cubicBezTo>
                    <a:cubicBezTo>
                      <a:pt x="9" y="11"/>
                      <a:pt x="10" y="4"/>
                      <a:pt x="10" y="10"/>
                    </a:cubicBezTo>
                    <a:cubicBezTo>
                      <a:pt x="9" y="13"/>
                      <a:pt x="8" y="12"/>
                      <a:pt x="7" y="17"/>
                    </a:cubicBezTo>
                    <a:cubicBezTo>
                      <a:pt x="7" y="18"/>
                      <a:pt x="8" y="17"/>
                      <a:pt x="9" y="14"/>
                    </a:cubicBezTo>
                    <a:cubicBezTo>
                      <a:pt x="9" y="15"/>
                      <a:pt x="8" y="17"/>
                      <a:pt x="8" y="18"/>
                    </a:cubicBezTo>
                    <a:cubicBezTo>
                      <a:pt x="8" y="21"/>
                      <a:pt x="10" y="11"/>
                      <a:pt x="10" y="14"/>
                    </a:cubicBezTo>
                    <a:cubicBezTo>
                      <a:pt x="9" y="17"/>
                      <a:pt x="9" y="17"/>
                      <a:pt x="9" y="17"/>
                    </a:cubicBezTo>
                    <a:cubicBezTo>
                      <a:pt x="10" y="13"/>
                      <a:pt x="9" y="18"/>
                      <a:pt x="10" y="16"/>
                    </a:cubicBezTo>
                    <a:cubicBezTo>
                      <a:pt x="11" y="14"/>
                      <a:pt x="11" y="13"/>
                      <a:pt x="11" y="12"/>
                    </a:cubicBezTo>
                    <a:cubicBezTo>
                      <a:pt x="9" y="21"/>
                      <a:pt x="13" y="8"/>
                      <a:pt x="12" y="14"/>
                    </a:cubicBezTo>
                    <a:cubicBezTo>
                      <a:pt x="13" y="9"/>
                      <a:pt x="14" y="6"/>
                      <a:pt x="15" y="5"/>
                    </a:cubicBezTo>
                    <a:cubicBezTo>
                      <a:pt x="13" y="10"/>
                      <a:pt x="13" y="10"/>
                      <a:pt x="13" y="10"/>
                    </a:cubicBezTo>
                    <a:cubicBezTo>
                      <a:pt x="14" y="7"/>
                      <a:pt x="11" y="16"/>
                      <a:pt x="11" y="18"/>
                    </a:cubicBezTo>
                    <a:cubicBezTo>
                      <a:pt x="12" y="16"/>
                      <a:pt x="11" y="19"/>
                      <a:pt x="12" y="15"/>
                    </a:cubicBezTo>
                    <a:cubicBezTo>
                      <a:pt x="11" y="19"/>
                      <a:pt x="11" y="19"/>
                      <a:pt x="11" y="19"/>
                    </a:cubicBezTo>
                    <a:cubicBezTo>
                      <a:pt x="11" y="20"/>
                      <a:pt x="14" y="10"/>
                      <a:pt x="13" y="14"/>
                    </a:cubicBezTo>
                    <a:cubicBezTo>
                      <a:pt x="12" y="17"/>
                      <a:pt x="12" y="17"/>
                      <a:pt x="12" y="17"/>
                    </a:cubicBezTo>
                    <a:cubicBezTo>
                      <a:pt x="13" y="17"/>
                      <a:pt x="12" y="22"/>
                      <a:pt x="15" y="16"/>
                    </a:cubicBezTo>
                    <a:cubicBezTo>
                      <a:pt x="16" y="13"/>
                      <a:pt x="17" y="7"/>
                      <a:pt x="18" y="5"/>
                    </a:cubicBezTo>
                    <a:cubicBezTo>
                      <a:pt x="17" y="7"/>
                      <a:pt x="15" y="12"/>
                      <a:pt x="14" y="14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5" y="12"/>
                      <a:pt x="14" y="14"/>
                      <a:pt x="13" y="17"/>
                    </a:cubicBezTo>
                    <a:cubicBezTo>
                      <a:pt x="12" y="19"/>
                      <a:pt x="14" y="12"/>
                      <a:pt x="13" y="15"/>
                    </a:cubicBezTo>
                    <a:cubicBezTo>
                      <a:pt x="15" y="10"/>
                      <a:pt x="15" y="10"/>
                      <a:pt x="16" y="5"/>
                    </a:cubicBezTo>
                    <a:cubicBezTo>
                      <a:pt x="15" y="8"/>
                      <a:pt x="15" y="8"/>
                      <a:pt x="15" y="8"/>
                    </a:cubicBezTo>
                    <a:cubicBezTo>
                      <a:pt x="16" y="6"/>
                      <a:pt x="16" y="6"/>
                      <a:pt x="16" y="4"/>
                    </a:cubicBezTo>
                    <a:cubicBezTo>
                      <a:pt x="14" y="10"/>
                      <a:pt x="17" y="2"/>
                      <a:pt x="15" y="4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5" y="8"/>
                      <a:pt x="14" y="8"/>
                      <a:pt x="14" y="8"/>
                    </a:cubicBezTo>
                    <a:cubicBezTo>
                      <a:pt x="15" y="4"/>
                      <a:pt x="15" y="5"/>
                      <a:pt x="15" y="3"/>
                    </a:cubicBezTo>
                    <a:cubicBezTo>
                      <a:pt x="14" y="5"/>
                      <a:pt x="13" y="10"/>
                      <a:pt x="13" y="10"/>
                    </a:cubicBezTo>
                    <a:cubicBezTo>
                      <a:pt x="14" y="5"/>
                      <a:pt x="13" y="7"/>
                      <a:pt x="14" y="3"/>
                    </a:cubicBezTo>
                    <a:cubicBezTo>
                      <a:pt x="13" y="8"/>
                      <a:pt x="13" y="4"/>
                      <a:pt x="12" y="7"/>
                    </a:cubicBezTo>
                    <a:cubicBezTo>
                      <a:pt x="12" y="9"/>
                      <a:pt x="12" y="8"/>
                      <a:pt x="13" y="5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3" y="3"/>
                      <a:pt x="13" y="3"/>
                      <a:pt x="13" y="3"/>
                    </a:cubicBezTo>
                    <a:cubicBezTo>
                      <a:pt x="13" y="3"/>
                      <a:pt x="12" y="7"/>
                      <a:pt x="13" y="4"/>
                    </a:cubicBezTo>
                    <a:cubicBezTo>
                      <a:pt x="13" y="2"/>
                      <a:pt x="13" y="2"/>
                      <a:pt x="13" y="2"/>
                    </a:cubicBezTo>
                    <a:cubicBezTo>
                      <a:pt x="13" y="1"/>
                      <a:pt x="11" y="10"/>
                      <a:pt x="12" y="5"/>
                    </a:cubicBezTo>
                    <a:cubicBezTo>
                      <a:pt x="11" y="8"/>
                      <a:pt x="11" y="8"/>
                      <a:pt x="9" y="13"/>
                    </a:cubicBezTo>
                    <a:cubicBezTo>
                      <a:pt x="10" y="11"/>
                      <a:pt x="11" y="7"/>
                      <a:pt x="11" y="8"/>
                    </a:cubicBezTo>
                    <a:cubicBezTo>
                      <a:pt x="9" y="12"/>
                      <a:pt x="11" y="6"/>
                      <a:pt x="10" y="9"/>
                    </a:cubicBezTo>
                    <a:cubicBezTo>
                      <a:pt x="11" y="4"/>
                      <a:pt x="10" y="7"/>
                      <a:pt x="11" y="3"/>
                    </a:cubicBezTo>
                    <a:cubicBezTo>
                      <a:pt x="12" y="1"/>
                      <a:pt x="10" y="7"/>
                      <a:pt x="10" y="6"/>
                    </a:cubicBezTo>
                    <a:cubicBezTo>
                      <a:pt x="11" y="2"/>
                      <a:pt x="11" y="2"/>
                      <a:pt x="11" y="2"/>
                    </a:cubicBezTo>
                    <a:cubicBezTo>
                      <a:pt x="10" y="4"/>
                      <a:pt x="9" y="8"/>
                      <a:pt x="10" y="4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9" y="5"/>
                      <a:pt x="9" y="7"/>
                      <a:pt x="10" y="3"/>
                    </a:cubicBezTo>
                    <a:cubicBezTo>
                      <a:pt x="8" y="9"/>
                      <a:pt x="8" y="9"/>
                      <a:pt x="8" y="9"/>
                    </a:cubicBezTo>
                    <a:cubicBezTo>
                      <a:pt x="9" y="2"/>
                      <a:pt x="7" y="8"/>
                      <a:pt x="6" y="14"/>
                    </a:cubicBezTo>
                    <a:cubicBezTo>
                      <a:pt x="6" y="14"/>
                      <a:pt x="6" y="13"/>
                      <a:pt x="6" y="11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6" y="9"/>
                      <a:pt x="7" y="5"/>
                      <a:pt x="6" y="10"/>
                    </a:cubicBezTo>
                    <a:cubicBezTo>
                      <a:pt x="5" y="12"/>
                      <a:pt x="6" y="6"/>
                      <a:pt x="7" y="5"/>
                    </a:cubicBezTo>
                    <a:cubicBezTo>
                      <a:pt x="5" y="13"/>
                      <a:pt x="7" y="0"/>
                      <a:pt x="4" y="11"/>
                    </a:cubicBezTo>
                    <a:cubicBezTo>
                      <a:pt x="4" y="11"/>
                      <a:pt x="4" y="14"/>
                      <a:pt x="4" y="13"/>
                    </a:cubicBezTo>
                    <a:cubicBezTo>
                      <a:pt x="4" y="15"/>
                      <a:pt x="4" y="17"/>
                      <a:pt x="3" y="17"/>
                    </a:cubicBezTo>
                    <a:cubicBezTo>
                      <a:pt x="3" y="18"/>
                      <a:pt x="4" y="13"/>
                      <a:pt x="3" y="15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6" y="0"/>
                      <a:pt x="2" y="18"/>
                      <a:pt x="3" y="7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769" name="Freeform 2074">
                <a:extLst>
                  <a:ext uri="{FF2B5EF4-FFF2-40B4-BE49-F238E27FC236}">
                    <a16:creationId xmlns:a16="http://schemas.microsoft.com/office/drawing/2014/main" xmlns="" id="{4607F450-0241-8348-9444-6B8632CE4E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16" y="3142"/>
                <a:ext cx="1" cy="4"/>
              </a:xfrm>
              <a:custGeom>
                <a:avLst/>
                <a:gdLst>
                  <a:gd name="T0" fmla="*/ 0 w 1"/>
                  <a:gd name="T1" fmla="*/ 4 h 4"/>
                  <a:gd name="T2" fmla="*/ 1 w 1"/>
                  <a:gd name="T3" fmla="*/ 0 h 4"/>
                  <a:gd name="T4" fmla="*/ 0 w 1"/>
                  <a:gd name="T5" fmla="*/ 3 h 4"/>
                  <a:gd name="T6" fmla="*/ 0 w 1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4">
                    <a:moveTo>
                      <a:pt x="0" y="4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0" y="3"/>
                      <a:pt x="0" y="4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770" name="Freeform 2075">
                <a:extLst>
                  <a:ext uri="{FF2B5EF4-FFF2-40B4-BE49-F238E27FC236}">
                    <a16:creationId xmlns:a16="http://schemas.microsoft.com/office/drawing/2014/main" xmlns="" id="{34205F7C-86CA-5043-9B3B-FA0D345694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16" y="3145"/>
                <a:ext cx="0" cy="2"/>
              </a:xfrm>
              <a:custGeom>
                <a:avLst/>
                <a:gdLst>
                  <a:gd name="T0" fmla="*/ 0 h 2"/>
                  <a:gd name="T1" fmla="*/ 2 h 2"/>
                  <a:gd name="T2" fmla="*/ 1 h 2"/>
                  <a:gd name="T3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2"/>
                      <a:pt x="0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771" name="Freeform 2076">
                <a:extLst>
                  <a:ext uri="{FF2B5EF4-FFF2-40B4-BE49-F238E27FC236}">
                    <a16:creationId xmlns:a16="http://schemas.microsoft.com/office/drawing/2014/main" xmlns="" id="{AC5B3157-A5F0-0342-9F39-F58924CAB0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11" y="3145"/>
                <a:ext cx="0" cy="2"/>
              </a:xfrm>
              <a:custGeom>
                <a:avLst/>
                <a:gdLst>
                  <a:gd name="T0" fmla="*/ 1 h 2"/>
                  <a:gd name="T1" fmla="*/ 1 h 2"/>
                  <a:gd name="T2" fmla="*/ 1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1"/>
                    </a:moveTo>
                    <a:cubicBezTo>
                      <a:pt x="0" y="1"/>
                      <a:pt x="0" y="0"/>
                      <a:pt x="0" y="1"/>
                    </a:cubicBezTo>
                    <a:cubicBezTo>
                      <a:pt x="0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772" name="Freeform 2077">
                <a:extLst>
                  <a:ext uri="{FF2B5EF4-FFF2-40B4-BE49-F238E27FC236}">
                    <a16:creationId xmlns:a16="http://schemas.microsoft.com/office/drawing/2014/main" xmlns="" id="{7EEC3F7E-96DA-BD49-AE88-A568E9C9F5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11" y="3148"/>
                <a:ext cx="0" cy="2"/>
              </a:xfrm>
              <a:custGeom>
                <a:avLst/>
                <a:gdLst>
                  <a:gd name="T0" fmla="*/ 0 h 2"/>
                  <a:gd name="T1" fmla="*/ 2 h 2"/>
                  <a:gd name="T2" fmla="*/ 1 h 2"/>
                  <a:gd name="T3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773" name="Freeform 2078">
                <a:extLst>
                  <a:ext uri="{FF2B5EF4-FFF2-40B4-BE49-F238E27FC236}">
                    <a16:creationId xmlns:a16="http://schemas.microsoft.com/office/drawing/2014/main" xmlns="" id="{FBBBC060-2089-5145-9EED-5397D76503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03" y="3143"/>
                <a:ext cx="8" cy="23"/>
              </a:xfrm>
              <a:custGeom>
                <a:avLst/>
                <a:gdLst>
                  <a:gd name="T0" fmla="*/ 2 w 9"/>
                  <a:gd name="T1" fmla="*/ 11 h 25"/>
                  <a:gd name="T2" fmla="*/ 1 w 9"/>
                  <a:gd name="T3" fmla="*/ 15 h 25"/>
                  <a:gd name="T4" fmla="*/ 1 w 9"/>
                  <a:gd name="T5" fmla="*/ 12 h 25"/>
                  <a:gd name="T6" fmla="*/ 0 w 9"/>
                  <a:gd name="T7" fmla="*/ 20 h 25"/>
                  <a:gd name="T8" fmla="*/ 3 w 9"/>
                  <a:gd name="T9" fmla="*/ 15 h 25"/>
                  <a:gd name="T10" fmla="*/ 3 w 9"/>
                  <a:gd name="T11" fmla="*/ 18 h 25"/>
                  <a:gd name="T12" fmla="*/ 5 w 9"/>
                  <a:gd name="T13" fmla="*/ 13 h 25"/>
                  <a:gd name="T14" fmla="*/ 4 w 9"/>
                  <a:gd name="T15" fmla="*/ 19 h 25"/>
                  <a:gd name="T16" fmla="*/ 5 w 9"/>
                  <a:gd name="T17" fmla="*/ 17 h 25"/>
                  <a:gd name="T18" fmla="*/ 5 w 9"/>
                  <a:gd name="T19" fmla="*/ 14 h 25"/>
                  <a:gd name="T20" fmla="*/ 5 w 9"/>
                  <a:gd name="T21" fmla="*/ 16 h 25"/>
                  <a:gd name="T22" fmla="*/ 5 w 9"/>
                  <a:gd name="T23" fmla="*/ 14 h 25"/>
                  <a:gd name="T24" fmla="*/ 6 w 9"/>
                  <a:gd name="T25" fmla="*/ 14 h 25"/>
                  <a:gd name="T26" fmla="*/ 6 w 9"/>
                  <a:gd name="T27" fmla="*/ 15 h 25"/>
                  <a:gd name="T28" fmla="*/ 6 w 9"/>
                  <a:gd name="T29" fmla="*/ 13 h 25"/>
                  <a:gd name="T30" fmla="*/ 6 w 9"/>
                  <a:gd name="T31" fmla="*/ 17 h 25"/>
                  <a:gd name="T32" fmla="*/ 8 w 9"/>
                  <a:gd name="T33" fmla="*/ 12 h 25"/>
                  <a:gd name="T34" fmla="*/ 8 w 9"/>
                  <a:gd name="T35" fmla="*/ 8 h 25"/>
                  <a:gd name="T36" fmla="*/ 7 w 9"/>
                  <a:gd name="T37" fmla="*/ 11 h 25"/>
                  <a:gd name="T38" fmla="*/ 7 w 9"/>
                  <a:gd name="T39" fmla="*/ 11 h 25"/>
                  <a:gd name="T40" fmla="*/ 6 w 9"/>
                  <a:gd name="T41" fmla="*/ 13 h 25"/>
                  <a:gd name="T42" fmla="*/ 7 w 9"/>
                  <a:gd name="T43" fmla="*/ 7 h 25"/>
                  <a:gd name="T44" fmla="*/ 7 w 9"/>
                  <a:gd name="T45" fmla="*/ 3 h 25"/>
                  <a:gd name="T46" fmla="*/ 7 w 9"/>
                  <a:gd name="T47" fmla="*/ 3 h 25"/>
                  <a:gd name="T48" fmla="*/ 7 w 9"/>
                  <a:gd name="T49" fmla="*/ 5 h 25"/>
                  <a:gd name="T50" fmla="*/ 7 w 9"/>
                  <a:gd name="T51" fmla="*/ 7 h 25"/>
                  <a:gd name="T52" fmla="*/ 5 w 9"/>
                  <a:gd name="T53" fmla="*/ 14 h 25"/>
                  <a:gd name="T54" fmla="*/ 5 w 9"/>
                  <a:gd name="T55" fmla="*/ 14 h 25"/>
                  <a:gd name="T56" fmla="*/ 6 w 9"/>
                  <a:gd name="T57" fmla="*/ 8 h 25"/>
                  <a:gd name="T58" fmla="*/ 6 w 9"/>
                  <a:gd name="T59" fmla="*/ 11 h 25"/>
                  <a:gd name="T60" fmla="*/ 6 w 9"/>
                  <a:gd name="T61" fmla="*/ 5 h 25"/>
                  <a:gd name="T62" fmla="*/ 5 w 9"/>
                  <a:gd name="T63" fmla="*/ 11 h 25"/>
                  <a:gd name="T64" fmla="*/ 4 w 9"/>
                  <a:gd name="T65" fmla="*/ 11 h 25"/>
                  <a:gd name="T66" fmla="*/ 5 w 9"/>
                  <a:gd name="T67" fmla="*/ 7 h 25"/>
                  <a:gd name="T68" fmla="*/ 4 w 9"/>
                  <a:gd name="T69" fmla="*/ 11 h 25"/>
                  <a:gd name="T70" fmla="*/ 3 w 9"/>
                  <a:gd name="T71" fmla="*/ 9 h 25"/>
                  <a:gd name="T72" fmla="*/ 3 w 9"/>
                  <a:gd name="T73" fmla="*/ 12 h 25"/>
                  <a:gd name="T74" fmla="*/ 2 w 9"/>
                  <a:gd name="T75" fmla="*/ 11 h 25"/>
                  <a:gd name="T76" fmla="*/ 2 w 9"/>
                  <a:gd name="T77" fmla="*/ 11 h 25"/>
                  <a:gd name="T78" fmla="*/ 1 w 9"/>
                  <a:gd name="T79" fmla="*/ 18 h 25"/>
                  <a:gd name="T80" fmla="*/ 2 w 9"/>
                  <a:gd name="T81" fmla="*/ 11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9" h="25">
                    <a:moveTo>
                      <a:pt x="2" y="11"/>
                    </a:moveTo>
                    <a:cubicBezTo>
                      <a:pt x="1" y="15"/>
                      <a:pt x="1" y="15"/>
                      <a:pt x="1" y="15"/>
                    </a:cubicBezTo>
                    <a:cubicBezTo>
                      <a:pt x="1" y="13"/>
                      <a:pt x="0" y="16"/>
                      <a:pt x="1" y="12"/>
                    </a:cubicBezTo>
                    <a:cubicBezTo>
                      <a:pt x="0" y="17"/>
                      <a:pt x="1" y="12"/>
                      <a:pt x="0" y="20"/>
                    </a:cubicBezTo>
                    <a:cubicBezTo>
                      <a:pt x="1" y="17"/>
                      <a:pt x="1" y="22"/>
                      <a:pt x="3" y="15"/>
                    </a:cubicBezTo>
                    <a:cubicBezTo>
                      <a:pt x="3" y="18"/>
                      <a:pt x="3" y="18"/>
                      <a:pt x="3" y="18"/>
                    </a:cubicBezTo>
                    <a:cubicBezTo>
                      <a:pt x="4" y="12"/>
                      <a:pt x="2" y="25"/>
                      <a:pt x="5" y="13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4" y="21"/>
                      <a:pt x="6" y="10"/>
                      <a:pt x="5" y="17"/>
                    </a:cubicBezTo>
                    <a:cubicBezTo>
                      <a:pt x="5" y="14"/>
                      <a:pt x="5" y="14"/>
                      <a:pt x="5" y="14"/>
                    </a:cubicBezTo>
                    <a:cubicBezTo>
                      <a:pt x="5" y="16"/>
                      <a:pt x="5" y="16"/>
                      <a:pt x="5" y="16"/>
                    </a:cubicBezTo>
                    <a:cubicBezTo>
                      <a:pt x="5" y="14"/>
                      <a:pt x="5" y="14"/>
                      <a:pt x="5" y="14"/>
                    </a:cubicBezTo>
                    <a:cubicBezTo>
                      <a:pt x="6" y="12"/>
                      <a:pt x="6" y="12"/>
                      <a:pt x="6" y="14"/>
                    </a:cubicBezTo>
                    <a:cubicBezTo>
                      <a:pt x="6" y="16"/>
                      <a:pt x="6" y="15"/>
                      <a:pt x="6" y="15"/>
                    </a:cubicBezTo>
                    <a:cubicBezTo>
                      <a:pt x="5" y="18"/>
                      <a:pt x="6" y="13"/>
                      <a:pt x="6" y="13"/>
                    </a:cubicBezTo>
                    <a:cubicBezTo>
                      <a:pt x="6" y="15"/>
                      <a:pt x="6" y="16"/>
                      <a:pt x="6" y="17"/>
                    </a:cubicBezTo>
                    <a:cubicBezTo>
                      <a:pt x="7" y="14"/>
                      <a:pt x="6" y="21"/>
                      <a:pt x="8" y="12"/>
                    </a:cubicBezTo>
                    <a:cubicBezTo>
                      <a:pt x="8" y="10"/>
                      <a:pt x="8" y="8"/>
                      <a:pt x="8" y="8"/>
                    </a:cubicBezTo>
                    <a:cubicBezTo>
                      <a:pt x="9" y="5"/>
                      <a:pt x="8" y="8"/>
                      <a:pt x="7" y="11"/>
                    </a:cubicBezTo>
                    <a:cubicBezTo>
                      <a:pt x="7" y="11"/>
                      <a:pt x="7" y="11"/>
                      <a:pt x="7" y="11"/>
                    </a:cubicBezTo>
                    <a:cubicBezTo>
                      <a:pt x="5" y="20"/>
                      <a:pt x="7" y="9"/>
                      <a:pt x="6" y="13"/>
                    </a:cubicBezTo>
                    <a:cubicBezTo>
                      <a:pt x="7" y="9"/>
                      <a:pt x="7" y="9"/>
                      <a:pt x="7" y="7"/>
                    </a:cubicBezTo>
                    <a:cubicBezTo>
                      <a:pt x="8" y="0"/>
                      <a:pt x="6" y="12"/>
                      <a:pt x="7" y="3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7" y="2"/>
                      <a:pt x="7" y="4"/>
                      <a:pt x="7" y="5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6" y="8"/>
                      <a:pt x="6" y="12"/>
                      <a:pt x="5" y="14"/>
                    </a:cubicBezTo>
                    <a:cubicBezTo>
                      <a:pt x="6" y="10"/>
                      <a:pt x="5" y="16"/>
                      <a:pt x="5" y="14"/>
                    </a:cubicBezTo>
                    <a:cubicBezTo>
                      <a:pt x="6" y="10"/>
                      <a:pt x="6" y="10"/>
                      <a:pt x="6" y="8"/>
                    </a:cubicBezTo>
                    <a:cubicBezTo>
                      <a:pt x="6" y="11"/>
                      <a:pt x="6" y="11"/>
                      <a:pt x="6" y="11"/>
                    </a:cubicBezTo>
                    <a:cubicBezTo>
                      <a:pt x="5" y="11"/>
                      <a:pt x="6" y="7"/>
                      <a:pt x="6" y="5"/>
                    </a:cubicBezTo>
                    <a:cubicBezTo>
                      <a:pt x="6" y="7"/>
                      <a:pt x="6" y="7"/>
                      <a:pt x="5" y="11"/>
                    </a:cubicBezTo>
                    <a:cubicBezTo>
                      <a:pt x="6" y="6"/>
                      <a:pt x="5" y="7"/>
                      <a:pt x="4" y="11"/>
                    </a:cubicBezTo>
                    <a:cubicBezTo>
                      <a:pt x="4" y="10"/>
                      <a:pt x="5" y="7"/>
                      <a:pt x="5" y="7"/>
                    </a:cubicBezTo>
                    <a:cubicBezTo>
                      <a:pt x="5" y="7"/>
                      <a:pt x="4" y="8"/>
                      <a:pt x="4" y="11"/>
                    </a:cubicBezTo>
                    <a:cubicBezTo>
                      <a:pt x="3" y="14"/>
                      <a:pt x="3" y="12"/>
                      <a:pt x="3" y="9"/>
                    </a:cubicBezTo>
                    <a:cubicBezTo>
                      <a:pt x="3" y="12"/>
                      <a:pt x="3" y="12"/>
                      <a:pt x="3" y="12"/>
                    </a:cubicBezTo>
                    <a:cubicBezTo>
                      <a:pt x="2" y="17"/>
                      <a:pt x="3" y="9"/>
                      <a:pt x="2" y="11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2" y="12"/>
                      <a:pt x="1" y="19"/>
                      <a:pt x="1" y="18"/>
                    </a:cubicBezTo>
                    <a:cubicBezTo>
                      <a:pt x="1" y="14"/>
                      <a:pt x="1" y="14"/>
                      <a:pt x="2" y="11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774" name="Freeform 2079">
                <a:extLst>
                  <a:ext uri="{FF2B5EF4-FFF2-40B4-BE49-F238E27FC236}">
                    <a16:creationId xmlns:a16="http://schemas.microsoft.com/office/drawing/2014/main" xmlns="" id="{4824B004-1826-104C-A2B2-52A8C8962C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02" y="3154"/>
                <a:ext cx="1" cy="8"/>
              </a:xfrm>
              <a:custGeom>
                <a:avLst/>
                <a:gdLst>
                  <a:gd name="T0" fmla="*/ 1 w 1"/>
                  <a:gd name="T1" fmla="*/ 5 h 9"/>
                  <a:gd name="T2" fmla="*/ 1 w 1"/>
                  <a:gd name="T3" fmla="*/ 1 h 9"/>
                  <a:gd name="T4" fmla="*/ 1 w 1"/>
                  <a:gd name="T5" fmla="*/ 8 h 9"/>
                  <a:gd name="T6" fmla="*/ 1 w 1"/>
                  <a:gd name="T7" fmla="*/ 7 h 9"/>
                  <a:gd name="T8" fmla="*/ 1 w 1"/>
                  <a:gd name="T9" fmla="*/ 5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9">
                    <a:moveTo>
                      <a:pt x="1" y="5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1" y="6"/>
                      <a:pt x="1" y="8"/>
                    </a:cubicBezTo>
                    <a:cubicBezTo>
                      <a:pt x="1" y="7"/>
                      <a:pt x="0" y="9"/>
                      <a:pt x="1" y="7"/>
                    </a:cubicBezTo>
                    <a:cubicBezTo>
                      <a:pt x="1" y="6"/>
                      <a:pt x="1" y="5"/>
                      <a:pt x="1" y="5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775" name="Freeform 2080">
                <a:extLst>
                  <a:ext uri="{FF2B5EF4-FFF2-40B4-BE49-F238E27FC236}">
                    <a16:creationId xmlns:a16="http://schemas.microsoft.com/office/drawing/2014/main" xmlns="" id="{8DBCE2FB-8BAC-D94A-A298-C3B8B3E1E2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01" y="3151"/>
                <a:ext cx="2" cy="18"/>
              </a:xfrm>
              <a:custGeom>
                <a:avLst/>
                <a:gdLst>
                  <a:gd name="T0" fmla="*/ 1 w 2"/>
                  <a:gd name="T1" fmla="*/ 9 h 19"/>
                  <a:gd name="T2" fmla="*/ 1 w 2"/>
                  <a:gd name="T3" fmla="*/ 13 h 19"/>
                  <a:gd name="T4" fmla="*/ 1 w 2"/>
                  <a:gd name="T5" fmla="*/ 14 h 19"/>
                  <a:gd name="T6" fmla="*/ 2 w 2"/>
                  <a:gd name="T7" fmla="*/ 7 h 19"/>
                  <a:gd name="T8" fmla="*/ 1 w 2"/>
                  <a:gd name="T9" fmla="*/ 11 h 19"/>
                  <a:gd name="T10" fmla="*/ 2 w 2"/>
                  <a:gd name="T11" fmla="*/ 7 h 19"/>
                  <a:gd name="T12" fmla="*/ 2 w 2"/>
                  <a:gd name="T13" fmla="*/ 9 h 19"/>
                  <a:gd name="T14" fmla="*/ 2 w 2"/>
                  <a:gd name="T15" fmla="*/ 6 h 19"/>
                  <a:gd name="T16" fmla="*/ 2 w 2"/>
                  <a:gd name="T17" fmla="*/ 7 h 19"/>
                  <a:gd name="T18" fmla="*/ 2 w 2"/>
                  <a:gd name="T19" fmla="*/ 4 h 19"/>
                  <a:gd name="T20" fmla="*/ 1 w 2"/>
                  <a:gd name="T21" fmla="*/ 10 h 19"/>
                  <a:gd name="T22" fmla="*/ 2 w 2"/>
                  <a:gd name="T23" fmla="*/ 4 h 19"/>
                  <a:gd name="T24" fmla="*/ 1 w 2"/>
                  <a:gd name="T25" fmla="*/ 2 h 19"/>
                  <a:gd name="T26" fmla="*/ 1 w 2"/>
                  <a:gd name="T27" fmla="*/ 4 h 19"/>
                  <a:gd name="T28" fmla="*/ 1 w 2"/>
                  <a:gd name="T29" fmla="*/ 9 h 19"/>
                  <a:gd name="T30" fmla="*/ 1 w 2"/>
                  <a:gd name="T31" fmla="*/ 3 h 19"/>
                  <a:gd name="T32" fmla="*/ 0 w 2"/>
                  <a:gd name="T33" fmla="*/ 5 h 19"/>
                  <a:gd name="T34" fmla="*/ 0 w 2"/>
                  <a:gd name="T35" fmla="*/ 12 h 19"/>
                  <a:gd name="T36" fmla="*/ 0 w 2"/>
                  <a:gd name="T37" fmla="*/ 7 h 19"/>
                  <a:gd name="T38" fmla="*/ 0 w 2"/>
                  <a:gd name="T39" fmla="*/ 6 h 19"/>
                  <a:gd name="T40" fmla="*/ 0 w 2"/>
                  <a:gd name="T41" fmla="*/ 15 h 19"/>
                  <a:gd name="T42" fmla="*/ 1 w 2"/>
                  <a:gd name="T43" fmla="*/ 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" h="19">
                    <a:moveTo>
                      <a:pt x="1" y="9"/>
                    </a:moveTo>
                    <a:cubicBezTo>
                      <a:pt x="1" y="13"/>
                      <a:pt x="1" y="13"/>
                      <a:pt x="1" y="13"/>
                    </a:cubicBezTo>
                    <a:cubicBezTo>
                      <a:pt x="1" y="12"/>
                      <a:pt x="1" y="11"/>
                      <a:pt x="1" y="14"/>
                    </a:cubicBezTo>
                    <a:cubicBezTo>
                      <a:pt x="1" y="15"/>
                      <a:pt x="1" y="9"/>
                      <a:pt x="2" y="7"/>
                    </a:cubicBezTo>
                    <a:cubicBezTo>
                      <a:pt x="1" y="11"/>
                      <a:pt x="1" y="11"/>
                      <a:pt x="1" y="11"/>
                    </a:cubicBezTo>
                    <a:cubicBezTo>
                      <a:pt x="2" y="9"/>
                      <a:pt x="1" y="13"/>
                      <a:pt x="2" y="7"/>
                    </a:cubicBezTo>
                    <a:cubicBezTo>
                      <a:pt x="2" y="6"/>
                      <a:pt x="2" y="10"/>
                      <a:pt x="2" y="9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0"/>
                      <a:pt x="1" y="13"/>
                      <a:pt x="1" y="10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1" y="4"/>
                      <a:pt x="1" y="6"/>
                      <a:pt x="1" y="2"/>
                    </a:cubicBezTo>
                    <a:cubicBezTo>
                      <a:pt x="1" y="2"/>
                      <a:pt x="1" y="5"/>
                      <a:pt x="1" y="4"/>
                    </a:cubicBezTo>
                    <a:cubicBezTo>
                      <a:pt x="1" y="4"/>
                      <a:pt x="1" y="7"/>
                      <a:pt x="1" y="9"/>
                    </a:cubicBezTo>
                    <a:cubicBezTo>
                      <a:pt x="1" y="13"/>
                      <a:pt x="1" y="5"/>
                      <a:pt x="1" y="3"/>
                    </a:cubicBezTo>
                    <a:cubicBezTo>
                      <a:pt x="1" y="7"/>
                      <a:pt x="1" y="10"/>
                      <a:pt x="0" y="5"/>
                    </a:cubicBezTo>
                    <a:cubicBezTo>
                      <a:pt x="0" y="9"/>
                      <a:pt x="0" y="12"/>
                      <a:pt x="0" y="12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6"/>
                      <a:pt x="0" y="5"/>
                      <a:pt x="0" y="6"/>
                    </a:cubicBezTo>
                    <a:cubicBezTo>
                      <a:pt x="0" y="9"/>
                      <a:pt x="0" y="13"/>
                      <a:pt x="0" y="15"/>
                    </a:cubicBezTo>
                    <a:cubicBezTo>
                      <a:pt x="1" y="19"/>
                      <a:pt x="0" y="8"/>
                      <a:pt x="1" y="9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776" name="Rectangle 2081">
                <a:extLst>
                  <a:ext uri="{FF2B5EF4-FFF2-40B4-BE49-F238E27FC236}">
                    <a16:creationId xmlns:a16="http://schemas.microsoft.com/office/drawing/2014/main" xmlns="" id="{EF78A0A7-4001-FC4B-8D26-787BC4FA96E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02" y="3163"/>
                <a:ext cx="1" cy="1"/>
              </a:xfrm>
              <a:prstGeom prst="rect">
                <a:avLst/>
              </a:pr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777" name="Freeform 2082">
                <a:extLst>
                  <a:ext uri="{FF2B5EF4-FFF2-40B4-BE49-F238E27FC236}">
                    <a16:creationId xmlns:a16="http://schemas.microsoft.com/office/drawing/2014/main" xmlns="" id="{17536540-308E-5A4C-ACDD-152C58B414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75" y="3137"/>
                <a:ext cx="1" cy="3"/>
              </a:xfrm>
              <a:custGeom>
                <a:avLst/>
                <a:gdLst>
                  <a:gd name="T0" fmla="*/ 0 w 1"/>
                  <a:gd name="T1" fmla="*/ 2 h 3"/>
                  <a:gd name="T2" fmla="*/ 0 w 1"/>
                  <a:gd name="T3" fmla="*/ 3 h 3"/>
                  <a:gd name="T4" fmla="*/ 1 w 1"/>
                  <a:gd name="T5" fmla="*/ 0 h 3"/>
                  <a:gd name="T6" fmla="*/ 0 w 1"/>
                  <a:gd name="T7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3">
                    <a:moveTo>
                      <a:pt x="0" y="2"/>
                    </a:moveTo>
                    <a:lnTo>
                      <a:pt x="0" y="3"/>
                    </a:lnTo>
                    <a:lnTo>
                      <a:pt x="1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778" name="Freeform 2083">
                <a:extLst>
                  <a:ext uri="{FF2B5EF4-FFF2-40B4-BE49-F238E27FC236}">
                    <a16:creationId xmlns:a16="http://schemas.microsoft.com/office/drawing/2014/main" xmlns="" id="{34EBF2A3-1BEF-1A47-BCBB-72CF169C5F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73" y="3136"/>
                <a:ext cx="3" cy="14"/>
              </a:xfrm>
              <a:custGeom>
                <a:avLst/>
                <a:gdLst>
                  <a:gd name="T0" fmla="*/ 0 w 4"/>
                  <a:gd name="T1" fmla="*/ 16 h 16"/>
                  <a:gd name="T2" fmla="*/ 1 w 4"/>
                  <a:gd name="T3" fmla="*/ 14 h 16"/>
                  <a:gd name="T4" fmla="*/ 4 w 4"/>
                  <a:gd name="T5" fmla="*/ 0 h 16"/>
                  <a:gd name="T6" fmla="*/ 2 w 4"/>
                  <a:gd name="T7" fmla="*/ 9 h 16"/>
                  <a:gd name="T8" fmla="*/ 3 w 4"/>
                  <a:gd name="T9" fmla="*/ 6 h 16"/>
                  <a:gd name="T10" fmla="*/ 1 w 4"/>
                  <a:gd name="T11" fmla="*/ 12 h 16"/>
                  <a:gd name="T12" fmla="*/ 1 w 4"/>
                  <a:gd name="T13" fmla="*/ 11 h 16"/>
                  <a:gd name="T14" fmla="*/ 0 w 4"/>
                  <a:gd name="T15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16">
                    <a:moveTo>
                      <a:pt x="0" y="16"/>
                    </a:moveTo>
                    <a:cubicBezTo>
                      <a:pt x="1" y="14"/>
                      <a:pt x="1" y="14"/>
                      <a:pt x="1" y="14"/>
                    </a:cubicBezTo>
                    <a:cubicBezTo>
                      <a:pt x="3" y="4"/>
                      <a:pt x="3" y="7"/>
                      <a:pt x="4" y="0"/>
                    </a:cubicBezTo>
                    <a:cubicBezTo>
                      <a:pt x="4" y="1"/>
                      <a:pt x="3" y="5"/>
                      <a:pt x="2" y="9"/>
                    </a:cubicBezTo>
                    <a:cubicBezTo>
                      <a:pt x="2" y="8"/>
                      <a:pt x="3" y="5"/>
                      <a:pt x="3" y="6"/>
                    </a:cubicBezTo>
                    <a:cubicBezTo>
                      <a:pt x="2" y="9"/>
                      <a:pt x="2" y="8"/>
                      <a:pt x="1" y="12"/>
                    </a:cubicBezTo>
                    <a:cubicBezTo>
                      <a:pt x="0" y="15"/>
                      <a:pt x="2" y="10"/>
                      <a:pt x="1" y="11"/>
                    </a:cubicBezTo>
                    <a:lnTo>
                      <a:pt x="0" y="16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779" name="Freeform 2084">
                <a:extLst>
                  <a:ext uri="{FF2B5EF4-FFF2-40B4-BE49-F238E27FC236}">
                    <a16:creationId xmlns:a16="http://schemas.microsoft.com/office/drawing/2014/main" xmlns="" id="{3432CF2D-AC2A-614F-8114-D745B0C56A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75" y="3141"/>
                <a:ext cx="0" cy="5"/>
              </a:xfrm>
              <a:custGeom>
                <a:avLst/>
                <a:gdLst>
                  <a:gd name="T0" fmla="*/ 1 w 1"/>
                  <a:gd name="T1" fmla="*/ 0 h 5"/>
                  <a:gd name="T2" fmla="*/ 0 w 1"/>
                  <a:gd name="T3" fmla="*/ 5 h 5"/>
                  <a:gd name="T4" fmla="*/ 1 w 1"/>
                  <a:gd name="T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5">
                    <a:moveTo>
                      <a:pt x="1" y="0"/>
                    </a:moveTo>
                    <a:cubicBezTo>
                      <a:pt x="0" y="5"/>
                      <a:pt x="0" y="5"/>
                      <a:pt x="0" y="5"/>
                    </a:cubicBezTo>
                    <a:cubicBezTo>
                      <a:pt x="0" y="3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780" name="Freeform 2085">
                <a:extLst>
                  <a:ext uri="{FF2B5EF4-FFF2-40B4-BE49-F238E27FC236}">
                    <a16:creationId xmlns:a16="http://schemas.microsoft.com/office/drawing/2014/main" xmlns="" id="{9293654F-8DBC-4946-8C8A-E075409834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75" y="3139"/>
                <a:ext cx="1" cy="5"/>
              </a:xfrm>
              <a:custGeom>
                <a:avLst/>
                <a:gdLst>
                  <a:gd name="T0" fmla="*/ 2 w 2"/>
                  <a:gd name="T1" fmla="*/ 2 h 6"/>
                  <a:gd name="T2" fmla="*/ 0 w 2"/>
                  <a:gd name="T3" fmla="*/ 6 h 6"/>
                  <a:gd name="T4" fmla="*/ 2 w 2"/>
                  <a:gd name="T5" fmla="*/ 0 h 6"/>
                  <a:gd name="T6" fmla="*/ 2 w 2"/>
                  <a:gd name="T7" fmla="*/ 2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6">
                    <a:moveTo>
                      <a:pt x="2" y="2"/>
                    </a:moveTo>
                    <a:cubicBezTo>
                      <a:pt x="2" y="2"/>
                      <a:pt x="1" y="6"/>
                      <a:pt x="0" y="6"/>
                    </a:cubicBezTo>
                    <a:cubicBezTo>
                      <a:pt x="2" y="0"/>
                      <a:pt x="2" y="0"/>
                      <a:pt x="2" y="0"/>
                    </a:cubicBez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781" name="Freeform 2086">
                <a:extLst>
                  <a:ext uri="{FF2B5EF4-FFF2-40B4-BE49-F238E27FC236}">
                    <a16:creationId xmlns:a16="http://schemas.microsoft.com/office/drawing/2014/main" xmlns="" id="{79563981-3CA9-774C-A18B-D4BD0E755E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76" y="3140"/>
                <a:ext cx="1" cy="1"/>
              </a:xfrm>
              <a:custGeom>
                <a:avLst/>
                <a:gdLst>
                  <a:gd name="T0" fmla="*/ 0 w 1"/>
                  <a:gd name="T1" fmla="*/ 1 h 1"/>
                  <a:gd name="T2" fmla="*/ 0 w 1"/>
                  <a:gd name="T3" fmla="*/ 1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782" name="Freeform 2087">
                <a:extLst>
                  <a:ext uri="{FF2B5EF4-FFF2-40B4-BE49-F238E27FC236}">
                    <a16:creationId xmlns:a16="http://schemas.microsoft.com/office/drawing/2014/main" xmlns="" id="{46826863-DB75-4144-BA43-DAE8BBD860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75" y="3138"/>
                <a:ext cx="2" cy="11"/>
              </a:xfrm>
              <a:custGeom>
                <a:avLst/>
                <a:gdLst>
                  <a:gd name="T0" fmla="*/ 3 w 3"/>
                  <a:gd name="T1" fmla="*/ 3 h 12"/>
                  <a:gd name="T2" fmla="*/ 2 w 3"/>
                  <a:gd name="T3" fmla="*/ 3 h 12"/>
                  <a:gd name="T4" fmla="*/ 2 w 3"/>
                  <a:gd name="T5" fmla="*/ 3 h 12"/>
                  <a:gd name="T6" fmla="*/ 1 w 3"/>
                  <a:gd name="T7" fmla="*/ 8 h 12"/>
                  <a:gd name="T8" fmla="*/ 1 w 3"/>
                  <a:gd name="T9" fmla="*/ 8 h 12"/>
                  <a:gd name="T10" fmla="*/ 0 w 3"/>
                  <a:gd name="T11" fmla="*/ 12 h 12"/>
                  <a:gd name="T12" fmla="*/ 3 w 3"/>
                  <a:gd name="T13" fmla="*/ 3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" h="12">
                    <a:moveTo>
                      <a:pt x="3" y="3"/>
                    </a:moveTo>
                    <a:cubicBezTo>
                      <a:pt x="3" y="0"/>
                      <a:pt x="3" y="2"/>
                      <a:pt x="2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5"/>
                      <a:pt x="1" y="10"/>
                      <a:pt x="1" y="8"/>
                    </a:cubicBezTo>
                    <a:cubicBezTo>
                      <a:pt x="0" y="9"/>
                      <a:pt x="2" y="5"/>
                      <a:pt x="1" y="8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11"/>
                      <a:pt x="2" y="5"/>
                      <a:pt x="3" y="3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783" name="Freeform 2088">
                <a:extLst>
                  <a:ext uri="{FF2B5EF4-FFF2-40B4-BE49-F238E27FC236}">
                    <a16:creationId xmlns:a16="http://schemas.microsoft.com/office/drawing/2014/main" xmlns="" id="{F2AB64BD-D7BE-574D-A9CB-AA0569272C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76" y="3141"/>
                <a:ext cx="0" cy="0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784" name="Freeform 2089">
                <a:extLst>
                  <a:ext uri="{FF2B5EF4-FFF2-40B4-BE49-F238E27FC236}">
                    <a16:creationId xmlns:a16="http://schemas.microsoft.com/office/drawing/2014/main" xmlns="" id="{216BB6F7-D766-B046-B62F-4B1B25A8B3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75" y="3141"/>
                <a:ext cx="1" cy="2"/>
              </a:xfrm>
              <a:custGeom>
                <a:avLst/>
                <a:gdLst>
                  <a:gd name="T0" fmla="*/ 1 w 1"/>
                  <a:gd name="T1" fmla="*/ 0 h 2"/>
                  <a:gd name="T2" fmla="*/ 1 w 1"/>
                  <a:gd name="T3" fmla="*/ 0 h 2"/>
                  <a:gd name="T4" fmla="*/ 0 w 1"/>
                  <a:gd name="T5" fmla="*/ 2 h 2"/>
                  <a:gd name="T6" fmla="*/ 1 w 1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lnTo>
                      <a:pt x="1" y="0"/>
                    </a:lnTo>
                    <a:lnTo>
                      <a:pt x="0" y="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785" name="Freeform 2090">
                <a:extLst>
                  <a:ext uri="{FF2B5EF4-FFF2-40B4-BE49-F238E27FC236}">
                    <a16:creationId xmlns:a16="http://schemas.microsoft.com/office/drawing/2014/main" xmlns="" id="{0ADB32CA-0C2B-9C45-A783-C7FB956540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75" y="3140"/>
                <a:ext cx="2" cy="10"/>
              </a:xfrm>
              <a:custGeom>
                <a:avLst/>
                <a:gdLst>
                  <a:gd name="T0" fmla="*/ 3 w 3"/>
                  <a:gd name="T1" fmla="*/ 0 h 12"/>
                  <a:gd name="T2" fmla="*/ 2 w 3"/>
                  <a:gd name="T3" fmla="*/ 5 h 12"/>
                  <a:gd name="T4" fmla="*/ 0 w 3"/>
                  <a:gd name="T5" fmla="*/ 12 h 12"/>
                  <a:gd name="T6" fmla="*/ 1 w 3"/>
                  <a:gd name="T7" fmla="*/ 11 h 12"/>
                  <a:gd name="T8" fmla="*/ 3 w 3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12">
                    <a:moveTo>
                      <a:pt x="3" y="0"/>
                    </a:moveTo>
                    <a:cubicBezTo>
                      <a:pt x="2" y="7"/>
                      <a:pt x="3" y="0"/>
                      <a:pt x="2" y="5"/>
                    </a:cubicBezTo>
                    <a:cubicBezTo>
                      <a:pt x="2" y="4"/>
                      <a:pt x="1" y="9"/>
                      <a:pt x="0" y="12"/>
                    </a:cubicBezTo>
                    <a:cubicBezTo>
                      <a:pt x="1" y="11"/>
                      <a:pt x="1" y="11"/>
                      <a:pt x="1" y="11"/>
                    </a:cubicBezTo>
                    <a:cubicBezTo>
                      <a:pt x="2" y="8"/>
                      <a:pt x="3" y="3"/>
                      <a:pt x="3" y="0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786" name="Freeform 2091">
                <a:extLst>
                  <a:ext uri="{FF2B5EF4-FFF2-40B4-BE49-F238E27FC236}">
                    <a16:creationId xmlns:a16="http://schemas.microsoft.com/office/drawing/2014/main" xmlns="" id="{E65251A0-193F-A34F-8FF7-9218015F64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75" y="3153"/>
                <a:ext cx="0" cy="2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787" name="Freeform 2092">
                <a:extLst>
                  <a:ext uri="{FF2B5EF4-FFF2-40B4-BE49-F238E27FC236}">
                    <a16:creationId xmlns:a16="http://schemas.microsoft.com/office/drawing/2014/main" xmlns="" id="{86F55874-1244-CB4B-AC1B-A975E463C6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74" y="3143"/>
                <a:ext cx="4" cy="16"/>
              </a:xfrm>
              <a:custGeom>
                <a:avLst/>
                <a:gdLst>
                  <a:gd name="T0" fmla="*/ 5 w 5"/>
                  <a:gd name="T1" fmla="*/ 2 h 17"/>
                  <a:gd name="T2" fmla="*/ 2 w 5"/>
                  <a:gd name="T3" fmla="*/ 8 h 17"/>
                  <a:gd name="T4" fmla="*/ 4 w 5"/>
                  <a:gd name="T5" fmla="*/ 4 h 17"/>
                  <a:gd name="T6" fmla="*/ 3 w 5"/>
                  <a:gd name="T7" fmla="*/ 6 h 17"/>
                  <a:gd name="T8" fmla="*/ 4 w 5"/>
                  <a:gd name="T9" fmla="*/ 0 h 17"/>
                  <a:gd name="T10" fmla="*/ 3 w 5"/>
                  <a:gd name="T11" fmla="*/ 6 h 17"/>
                  <a:gd name="T12" fmla="*/ 3 w 5"/>
                  <a:gd name="T13" fmla="*/ 2 h 17"/>
                  <a:gd name="T14" fmla="*/ 2 w 5"/>
                  <a:gd name="T15" fmla="*/ 8 h 17"/>
                  <a:gd name="T16" fmla="*/ 2 w 5"/>
                  <a:gd name="T17" fmla="*/ 8 h 17"/>
                  <a:gd name="T18" fmla="*/ 1 w 5"/>
                  <a:gd name="T19" fmla="*/ 11 h 17"/>
                  <a:gd name="T20" fmla="*/ 1 w 5"/>
                  <a:gd name="T21" fmla="*/ 16 h 17"/>
                  <a:gd name="T22" fmla="*/ 5 w 5"/>
                  <a:gd name="T23" fmla="*/ 2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" h="17">
                    <a:moveTo>
                      <a:pt x="5" y="2"/>
                    </a:moveTo>
                    <a:cubicBezTo>
                      <a:pt x="2" y="8"/>
                      <a:pt x="2" y="8"/>
                      <a:pt x="2" y="8"/>
                    </a:cubicBezTo>
                    <a:cubicBezTo>
                      <a:pt x="3" y="6"/>
                      <a:pt x="4" y="4"/>
                      <a:pt x="4" y="4"/>
                    </a:cubicBezTo>
                    <a:cubicBezTo>
                      <a:pt x="4" y="3"/>
                      <a:pt x="3" y="7"/>
                      <a:pt x="3" y="6"/>
                    </a:cubicBezTo>
                    <a:cubicBezTo>
                      <a:pt x="4" y="0"/>
                      <a:pt x="3" y="6"/>
                      <a:pt x="4" y="0"/>
                    </a:cubicBezTo>
                    <a:cubicBezTo>
                      <a:pt x="4" y="0"/>
                      <a:pt x="4" y="1"/>
                      <a:pt x="3" y="6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1" y="10"/>
                      <a:pt x="3" y="3"/>
                      <a:pt x="2" y="8"/>
                    </a:cubicBezTo>
                    <a:cubicBezTo>
                      <a:pt x="1" y="10"/>
                      <a:pt x="1" y="11"/>
                      <a:pt x="1" y="11"/>
                    </a:cubicBezTo>
                    <a:cubicBezTo>
                      <a:pt x="1" y="10"/>
                      <a:pt x="0" y="17"/>
                      <a:pt x="1" y="16"/>
                    </a:cubicBezTo>
                    <a:cubicBezTo>
                      <a:pt x="1" y="15"/>
                      <a:pt x="4" y="5"/>
                      <a:pt x="5" y="2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788" name="Freeform 2093">
                <a:extLst>
                  <a:ext uri="{FF2B5EF4-FFF2-40B4-BE49-F238E27FC236}">
                    <a16:creationId xmlns:a16="http://schemas.microsoft.com/office/drawing/2014/main" xmlns="" id="{167A55CD-2629-0B4C-9C22-AC67DEC5D1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75" y="3150"/>
                <a:ext cx="1" cy="4"/>
              </a:xfrm>
              <a:custGeom>
                <a:avLst/>
                <a:gdLst>
                  <a:gd name="T0" fmla="*/ 1 w 1"/>
                  <a:gd name="T1" fmla="*/ 1 h 4"/>
                  <a:gd name="T2" fmla="*/ 0 w 1"/>
                  <a:gd name="T3" fmla="*/ 4 h 4"/>
                  <a:gd name="T4" fmla="*/ 1 w 1"/>
                  <a:gd name="T5" fmla="*/ 0 h 4"/>
                  <a:gd name="T6" fmla="*/ 1 w 1"/>
                  <a:gd name="T7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4">
                    <a:moveTo>
                      <a:pt x="1" y="1"/>
                    </a:moveTo>
                    <a:lnTo>
                      <a:pt x="0" y="4"/>
                    </a:lnTo>
                    <a:lnTo>
                      <a:pt x="1" y="0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789" name="Freeform 2094">
                <a:extLst>
                  <a:ext uri="{FF2B5EF4-FFF2-40B4-BE49-F238E27FC236}">
                    <a16:creationId xmlns:a16="http://schemas.microsoft.com/office/drawing/2014/main" xmlns="" id="{B4594BD0-5CBA-F740-8363-E141A7C67F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75" y="3143"/>
                <a:ext cx="4" cy="16"/>
              </a:xfrm>
              <a:custGeom>
                <a:avLst/>
                <a:gdLst>
                  <a:gd name="T0" fmla="*/ 5 w 5"/>
                  <a:gd name="T1" fmla="*/ 1 h 17"/>
                  <a:gd name="T2" fmla="*/ 3 w 5"/>
                  <a:gd name="T3" fmla="*/ 5 h 17"/>
                  <a:gd name="T4" fmla="*/ 4 w 5"/>
                  <a:gd name="T5" fmla="*/ 2 h 17"/>
                  <a:gd name="T6" fmla="*/ 3 w 5"/>
                  <a:gd name="T7" fmla="*/ 7 h 17"/>
                  <a:gd name="T8" fmla="*/ 4 w 5"/>
                  <a:gd name="T9" fmla="*/ 4 h 17"/>
                  <a:gd name="T10" fmla="*/ 2 w 5"/>
                  <a:gd name="T11" fmla="*/ 13 h 17"/>
                  <a:gd name="T12" fmla="*/ 2 w 5"/>
                  <a:gd name="T13" fmla="*/ 11 h 17"/>
                  <a:gd name="T14" fmla="*/ 3 w 5"/>
                  <a:gd name="T15" fmla="*/ 10 h 17"/>
                  <a:gd name="T16" fmla="*/ 3 w 5"/>
                  <a:gd name="T17" fmla="*/ 8 h 17"/>
                  <a:gd name="T18" fmla="*/ 4 w 5"/>
                  <a:gd name="T19" fmla="*/ 6 h 17"/>
                  <a:gd name="T20" fmla="*/ 5 w 5"/>
                  <a:gd name="T21" fmla="*/ 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" h="17">
                    <a:moveTo>
                      <a:pt x="5" y="1"/>
                    </a:moveTo>
                    <a:cubicBezTo>
                      <a:pt x="3" y="5"/>
                      <a:pt x="3" y="5"/>
                      <a:pt x="3" y="5"/>
                    </a:cubicBezTo>
                    <a:cubicBezTo>
                      <a:pt x="3" y="4"/>
                      <a:pt x="4" y="3"/>
                      <a:pt x="4" y="2"/>
                    </a:cubicBezTo>
                    <a:cubicBezTo>
                      <a:pt x="4" y="3"/>
                      <a:pt x="3" y="6"/>
                      <a:pt x="3" y="7"/>
                    </a:cubicBezTo>
                    <a:cubicBezTo>
                      <a:pt x="1" y="13"/>
                      <a:pt x="3" y="5"/>
                      <a:pt x="4" y="4"/>
                    </a:cubicBezTo>
                    <a:cubicBezTo>
                      <a:pt x="4" y="7"/>
                      <a:pt x="3" y="7"/>
                      <a:pt x="2" y="13"/>
                    </a:cubicBezTo>
                    <a:cubicBezTo>
                      <a:pt x="2" y="13"/>
                      <a:pt x="2" y="11"/>
                      <a:pt x="2" y="11"/>
                    </a:cubicBezTo>
                    <a:cubicBezTo>
                      <a:pt x="0" y="17"/>
                      <a:pt x="2" y="12"/>
                      <a:pt x="3" y="10"/>
                    </a:cubicBezTo>
                    <a:cubicBezTo>
                      <a:pt x="3" y="9"/>
                      <a:pt x="4" y="8"/>
                      <a:pt x="3" y="8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5" y="1"/>
                      <a:pt x="5" y="0"/>
                      <a:pt x="5" y="1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790" name="Freeform 2095">
                <a:extLst>
                  <a:ext uri="{FF2B5EF4-FFF2-40B4-BE49-F238E27FC236}">
                    <a16:creationId xmlns:a16="http://schemas.microsoft.com/office/drawing/2014/main" xmlns="" id="{5D63C7B8-07B6-D940-9CB7-A9D4B10092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78" y="3142"/>
                <a:ext cx="1" cy="3"/>
              </a:xfrm>
              <a:custGeom>
                <a:avLst/>
                <a:gdLst>
                  <a:gd name="T0" fmla="*/ 0 w 1"/>
                  <a:gd name="T1" fmla="*/ 2 h 3"/>
                  <a:gd name="T2" fmla="*/ 0 w 1"/>
                  <a:gd name="T3" fmla="*/ 3 h 3"/>
                  <a:gd name="T4" fmla="*/ 0 w 1"/>
                  <a:gd name="T5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0" y="2"/>
                    </a:moveTo>
                    <a:cubicBezTo>
                      <a:pt x="0" y="1"/>
                      <a:pt x="0" y="2"/>
                      <a:pt x="0" y="3"/>
                    </a:cubicBezTo>
                    <a:cubicBezTo>
                      <a:pt x="0" y="1"/>
                      <a:pt x="1" y="0"/>
                      <a:pt x="0" y="2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791" name="Freeform 2096">
                <a:extLst>
                  <a:ext uri="{FF2B5EF4-FFF2-40B4-BE49-F238E27FC236}">
                    <a16:creationId xmlns:a16="http://schemas.microsoft.com/office/drawing/2014/main" xmlns="" id="{D70BAE25-7F93-B041-B199-467EDE1D24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77" y="3151"/>
                <a:ext cx="0" cy="1"/>
              </a:xfrm>
              <a:custGeom>
                <a:avLst/>
                <a:gdLst>
                  <a:gd name="T0" fmla="*/ 1 h 1"/>
                  <a:gd name="T1" fmla="*/ 1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792" name="Freeform 2097">
                <a:extLst>
                  <a:ext uri="{FF2B5EF4-FFF2-40B4-BE49-F238E27FC236}">
                    <a16:creationId xmlns:a16="http://schemas.microsoft.com/office/drawing/2014/main" xmlns="" id="{CB50430B-9955-C542-A0BC-8B0237B5AC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79" y="3144"/>
                <a:ext cx="0" cy="2"/>
              </a:xfrm>
              <a:custGeom>
                <a:avLst/>
                <a:gdLst>
                  <a:gd name="T0" fmla="*/ 2 h 2"/>
                  <a:gd name="T1" fmla="*/ 2 h 2"/>
                  <a:gd name="T2" fmla="*/ 0 h 2"/>
                  <a:gd name="T3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2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793" name="Freeform 2098">
                <a:extLst>
                  <a:ext uri="{FF2B5EF4-FFF2-40B4-BE49-F238E27FC236}">
                    <a16:creationId xmlns:a16="http://schemas.microsoft.com/office/drawing/2014/main" xmlns="" id="{D3934226-29A9-294A-9E93-6D123C13FD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76" y="3141"/>
                <a:ext cx="11" cy="17"/>
              </a:xfrm>
              <a:custGeom>
                <a:avLst/>
                <a:gdLst>
                  <a:gd name="T0" fmla="*/ 8 w 12"/>
                  <a:gd name="T1" fmla="*/ 17 h 19"/>
                  <a:gd name="T2" fmla="*/ 9 w 12"/>
                  <a:gd name="T3" fmla="*/ 13 h 19"/>
                  <a:gd name="T4" fmla="*/ 10 w 12"/>
                  <a:gd name="T5" fmla="*/ 9 h 19"/>
                  <a:gd name="T6" fmla="*/ 12 w 12"/>
                  <a:gd name="T7" fmla="*/ 2 h 19"/>
                  <a:gd name="T8" fmla="*/ 11 w 12"/>
                  <a:gd name="T9" fmla="*/ 5 h 19"/>
                  <a:gd name="T10" fmla="*/ 12 w 12"/>
                  <a:gd name="T11" fmla="*/ 2 h 19"/>
                  <a:gd name="T12" fmla="*/ 10 w 12"/>
                  <a:gd name="T13" fmla="*/ 4 h 19"/>
                  <a:gd name="T14" fmla="*/ 9 w 12"/>
                  <a:gd name="T15" fmla="*/ 5 h 19"/>
                  <a:gd name="T16" fmla="*/ 6 w 12"/>
                  <a:gd name="T17" fmla="*/ 3 h 19"/>
                  <a:gd name="T18" fmla="*/ 4 w 12"/>
                  <a:gd name="T19" fmla="*/ 9 h 19"/>
                  <a:gd name="T20" fmla="*/ 5 w 12"/>
                  <a:gd name="T21" fmla="*/ 5 h 19"/>
                  <a:gd name="T22" fmla="*/ 5 w 12"/>
                  <a:gd name="T23" fmla="*/ 5 h 19"/>
                  <a:gd name="T24" fmla="*/ 4 w 12"/>
                  <a:gd name="T25" fmla="*/ 4 h 19"/>
                  <a:gd name="T26" fmla="*/ 3 w 12"/>
                  <a:gd name="T27" fmla="*/ 11 h 19"/>
                  <a:gd name="T28" fmla="*/ 4 w 12"/>
                  <a:gd name="T29" fmla="*/ 3 h 19"/>
                  <a:gd name="T30" fmla="*/ 3 w 12"/>
                  <a:gd name="T31" fmla="*/ 8 h 19"/>
                  <a:gd name="T32" fmla="*/ 2 w 12"/>
                  <a:gd name="T33" fmla="*/ 13 h 19"/>
                  <a:gd name="T34" fmla="*/ 1 w 12"/>
                  <a:gd name="T35" fmla="*/ 16 h 19"/>
                  <a:gd name="T36" fmla="*/ 5 w 12"/>
                  <a:gd name="T37" fmla="*/ 8 h 19"/>
                  <a:gd name="T38" fmla="*/ 4 w 12"/>
                  <a:gd name="T39" fmla="*/ 12 h 19"/>
                  <a:gd name="T40" fmla="*/ 4 w 12"/>
                  <a:gd name="T41" fmla="*/ 15 h 19"/>
                  <a:gd name="T42" fmla="*/ 6 w 12"/>
                  <a:gd name="T43" fmla="*/ 9 h 19"/>
                  <a:gd name="T44" fmla="*/ 6 w 12"/>
                  <a:gd name="T45" fmla="*/ 11 h 19"/>
                  <a:gd name="T46" fmla="*/ 7 w 12"/>
                  <a:gd name="T47" fmla="*/ 9 h 19"/>
                  <a:gd name="T48" fmla="*/ 6 w 12"/>
                  <a:gd name="T49" fmla="*/ 13 h 19"/>
                  <a:gd name="T50" fmla="*/ 8 w 12"/>
                  <a:gd name="T51" fmla="*/ 5 h 19"/>
                  <a:gd name="T52" fmla="*/ 6 w 12"/>
                  <a:gd name="T53" fmla="*/ 16 h 19"/>
                  <a:gd name="T54" fmla="*/ 7 w 12"/>
                  <a:gd name="T55" fmla="*/ 12 h 19"/>
                  <a:gd name="T56" fmla="*/ 8 w 12"/>
                  <a:gd name="T57" fmla="*/ 9 h 19"/>
                  <a:gd name="T58" fmla="*/ 6 w 12"/>
                  <a:gd name="T59" fmla="*/ 15 h 19"/>
                  <a:gd name="T60" fmla="*/ 8 w 12"/>
                  <a:gd name="T61" fmla="*/ 11 h 19"/>
                  <a:gd name="T62" fmla="*/ 9 w 12"/>
                  <a:gd name="T63" fmla="*/ 8 h 19"/>
                  <a:gd name="T64" fmla="*/ 9 w 12"/>
                  <a:gd name="T65" fmla="*/ 10 h 19"/>
                  <a:gd name="T66" fmla="*/ 7 w 12"/>
                  <a:gd name="T67" fmla="*/ 16 h 19"/>
                  <a:gd name="T68" fmla="*/ 7 w 12"/>
                  <a:gd name="T69" fmla="*/ 19 h 19"/>
                  <a:gd name="T70" fmla="*/ 9 w 12"/>
                  <a:gd name="T71" fmla="*/ 11 h 19"/>
                  <a:gd name="T72" fmla="*/ 8 w 12"/>
                  <a:gd name="T73" fmla="*/ 17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2" h="19">
                    <a:moveTo>
                      <a:pt x="8" y="17"/>
                    </a:moveTo>
                    <a:cubicBezTo>
                      <a:pt x="9" y="14"/>
                      <a:pt x="9" y="13"/>
                      <a:pt x="9" y="13"/>
                    </a:cubicBezTo>
                    <a:cubicBezTo>
                      <a:pt x="10" y="10"/>
                      <a:pt x="10" y="11"/>
                      <a:pt x="10" y="9"/>
                    </a:cubicBezTo>
                    <a:cubicBezTo>
                      <a:pt x="11" y="7"/>
                      <a:pt x="11" y="6"/>
                      <a:pt x="12" y="2"/>
                    </a:cubicBezTo>
                    <a:cubicBezTo>
                      <a:pt x="12" y="2"/>
                      <a:pt x="11" y="6"/>
                      <a:pt x="11" y="5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1" y="4"/>
                      <a:pt x="9" y="7"/>
                      <a:pt x="10" y="4"/>
                    </a:cubicBezTo>
                    <a:cubicBezTo>
                      <a:pt x="10" y="3"/>
                      <a:pt x="9" y="4"/>
                      <a:pt x="9" y="5"/>
                    </a:cubicBezTo>
                    <a:cubicBezTo>
                      <a:pt x="8" y="3"/>
                      <a:pt x="6" y="6"/>
                      <a:pt x="6" y="3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5" y="6"/>
                      <a:pt x="4" y="9"/>
                      <a:pt x="5" y="5"/>
                    </a:cubicBezTo>
                    <a:cubicBezTo>
                      <a:pt x="5" y="6"/>
                      <a:pt x="5" y="5"/>
                      <a:pt x="5" y="5"/>
                    </a:cubicBezTo>
                    <a:cubicBezTo>
                      <a:pt x="6" y="0"/>
                      <a:pt x="4" y="6"/>
                      <a:pt x="4" y="4"/>
                    </a:cubicBezTo>
                    <a:cubicBezTo>
                      <a:pt x="4" y="5"/>
                      <a:pt x="3" y="10"/>
                      <a:pt x="3" y="11"/>
                    </a:cubicBezTo>
                    <a:cubicBezTo>
                      <a:pt x="4" y="4"/>
                      <a:pt x="2" y="11"/>
                      <a:pt x="4" y="3"/>
                    </a:cubicBezTo>
                    <a:cubicBezTo>
                      <a:pt x="4" y="1"/>
                      <a:pt x="3" y="9"/>
                      <a:pt x="3" y="8"/>
                    </a:cubicBezTo>
                    <a:cubicBezTo>
                      <a:pt x="1" y="12"/>
                      <a:pt x="2" y="10"/>
                      <a:pt x="2" y="13"/>
                    </a:cubicBezTo>
                    <a:cubicBezTo>
                      <a:pt x="1" y="16"/>
                      <a:pt x="2" y="12"/>
                      <a:pt x="1" y="16"/>
                    </a:cubicBezTo>
                    <a:cubicBezTo>
                      <a:pt x="0" y="18"/>
                      <a:pt x="4" y="10"/>
                      <a:pt x="5" y="8"/>
                    </a:cubicBezTo>
                    <a:cubicBezTo>
                      <a:pt x="4" y="12"/>
                      <a:pt x="4" y="12"/>
                      <a:pt x="4" y="12"/>
                    </a:cubicBezTo>
                    <a:cubicBezTo>
                      <a:pt x="5" y="9"/>
                      <a:pt x="6" y="9"/>
                      <a:pt x="4" y="15"/>
                    </a:cubicBezTo>
                    <a:cubicBezTo>
                      <a:pt x="5" y="12"/>
                      <a:pt x="4" y="17"/>
                      <a:pt x="6" y="9"/>
                    </a:cubicBezTo>
                    <a:cubicBezTo>
                      <a:pt x="6" y="11"/>
                      <a:pt x="6" y="11"/>
                      <a:pt x="6" y="11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7" y="9"/>
                      <a:pt x="6" y="13"/>
                      <a:pt x="6" y="13"/>
                    </a:cubicBezTo>
                    <a:cubicBezTo>
                      <a:pt x="7" y="9"/>
                      <a:pt x="7" y="8"/>
                      <a:pt x="8" y="5"/>
                    </a:cubicBezTo>
                    <a:cubicBezTo>
                      <a:pt x="7" y="9"/>
                      <a:pt x="7" y="13"/>
                      <a:pt x="6" y="16"/>
                    </a:cubicBezTo>
                    <a:cubicBezTo>
                      <a:pt x="7" y="12"/>
                      <a:pt x="7" y="12"/>
                      <a:pt x="7" y="12"/>
                    </a:cubicBezTo>
                    <a:cubicBezTo>
                      <a:pt x="7" y="13"/>
                      <a:pt x="8" y="10"/>
                      <a:pt x="8" y="9"/>
                    </a:cubicBezTo>
                    <a:cubicBezTo>
                      <a:pt x="8" y="9"/>
                      <a:pt x="7" y="13"/>
                      <a:pt x="6" y="15"/>
                    </a:cubicBezTo>
                    <a:cubicBezTo>
                      <a:pt x="6" y="17"/>
                      <a:pt x="9" y="8"/>
                      <a:pt x="8" y="11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10" y="7"/>
                      <a:pt x="9" y="11"/>
                      <a:pt x="9" y="10"/>
                    </a:cubicBezTo>
                    <a:cubicBezTo>
                      <a:pt x="8" y="15"/>
                      <a:pt x="8" y="14"/>
                      <a:pt x="7" y="16"/>
                    </a:cubicBezTo>
                    <a:cubicBezTo>
                      <a:pt x="7" y="17"/>
                      <a:pt x="7" y="17"/>
                      <a:pt x="7" y="19"/>
                    </a:cubicBezTo>
                    <a:cubicBezTo>
                      <a:pt x="8" y="16"/>
                      <a:pt x="9" y="13"/>
                      <a:pt x="9" y="11"/>
                    </a:cubicBezTo>
                    <a:cubicBezTo>
                      <a:pt x="8" y="16"/>
                      <a:pt x="8" y="16"/>
                      <a:pt x="8" y="17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794" name="Freeform 2099">
                <a:extLst>
                  <a:ext uri="{FF2B5EF4-FFF2-40B4-BE49-F238E27FC236}">
                    <a16:creationId xmlns:a16="http://schemas.microsoft.com/office/drawing/2014/main" xmlns="" id="{C19FA9C8-EAC8-F94C-85A4-D696A5D652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82" y="3158"/>
                <a:ext cx="1" cy="2"/>
              </a:xfrm>
              <a:custGeom>
                <a:avLst/>
                <a:gdLst>
                  <a:gd name="T0" fmla="*/ 1 w 1"/>
                  <a:gd name="T1" fmla="*/ 0 h 2"/>
                  <a:gd name="T2" fmla="*/ 0 w 1"/>
                  <a:gd name="T3" fmla="*/ 2 h 2"/>
                  <a:gd name="T4" fmla="*/ 0 w 1"/>
                  <a:gd name="T5" fmla="*/ 2 h 2"/>
                  <a:gd name="T6" fmla="*/ 1 w 1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lnTo>
                      <a:pt x="0" y="2"/>
                    </a:lnTo>
                    <a:lnTo>
                      <a:pt x="0" y="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795" name="Freeform 2100">
                <a:extLst>
                  <a:ext uri="{FF2B5EF4-FFF2-40B4-BE49-F238E27FC236}">
                    <a16:creationId xmlns:a16="http://schemas.microsoft.com/office/drawing/2014/main" xmlns="" id="{7E4D07FE-8258-9A48-AD31-E0A702E108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84" y="315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796" name="Rectangle 2101">
                <a:extLst>
                  <a:ext uri="{FF2B5EF4-FFF2-40B4-BE49-F238E27FC236}">
                    <a16:creationId xmlns:a16="http://schemas.microsoft.com/office/drawing/2014/main" xmlns="" id="{61E49410-5D55-284A-9FDD-DCE108829C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85" y="3144"/>
                <a:ext cx="1" cy="1"/>
              </a:xfrm>
              <a:prstGeom prst="rect">
                <a:avLst/>
              </a:pr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797" name="Freeform 2102">
                <a:extLst>
                  <a:ext uri="{FF2B5EF4-FFF2-40B4-BE49-F238E27FC236}">
                    <a16:creationId xmlns:a16="http://schemas.microsoft.com/office/drawing/2014/main" xmlns="" id="{F37455F6-462C-A043-81C7-4D25E0C6A8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81" y="3155"/>
                <a:ext cx="1" cy="4"/>
              </a:xfrm>
              <a:custGeom>
                <a:avLst/>
                <a:gdLst>
                  <a:gd name="T0" fmla="*/ 0 w 1"/>
                  <a:gd name="T1" fmla="*/ 4 h 4"/>
                  <a:gd name="T2" fmla="*/ 1 w 1"/>
                  <a:gd name="T3" fmla="*/ 0 h 4"/>
                  <a:gd name="T4" fmla="*/ 0 w 1"/>
                  <a:gd name="T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4">
                    <a:moveTo>
                      <a:pt x="0" y="4"/>
                    </a:move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798" name="Freeform 2103">
                <a:extLst>
                  <a:ext uri="{FF2B5EF4-FFF2-40B4-BE49-F238E27FC236}">
                    <a16:creationId xmlns:a16="http://schemas.microsoft.com/office/drawing/2014/main" xmlns="" id="{D44C4BA0-91EE-5044-BE6E-B7887895E5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80" y="3154"/>
                <a:ext cx="1" cy="3"/>
              </a:xfrm>
              <a:custGeom>
                <a:avLst/>
                <a:gdLst>
                  <a:gd name="T0" fmla="*/ 1 w 1"/>
                  <a:gd name="T1" fmla="*/ 0 h 3"/>
                  <a:gd name="T2" fmla="*/ 0 w 1"/>
                  <a:gd name="T3" fmla="*/ 3 h 3"/>
                  <a:gd name="T4" fmla="*/ 1 w 1"/>
                  <a:gd name="T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1" y="0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0" y="2"/>
                      <a:pt x="1" y="0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799" name="Freeform 2104">
                <a:extLst>
                  <a:ext uri="{FF2B5EF4-FFF2-40B4-BE49-F238E27FC236}">
                    <a16:creationId xmlns:a16="http://schemas.microsoft.com/office/drawing/2014/main" xmlns="" id="{ABFED866-9DF3-F44E-8561-CCB0F37134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83" y="3157"/>
                <a:ext cx="1" cy="2"/>
              </a:xfrm>
              <a:custGeom>
                <a:avLst/>
                <a:gdLst>
                  <a:gd name="T0" fmla="*/ 0 w 1"/>
                  <a:gd name="T1" fmla="*/ 2 h 2"/>
                  <a:gd name="T2" fmla="*/ 0 w 1"/>
                  <a:gd name="T3" fmla="*/ 1 h 2"/>
                  <a:gd name="T4" fmla="*/ 1 w 1"/>
                  <a:gd name="T5" fmla="*/ 0 h 2"/>
                  <a:gd name="T6" fmla="*/ 0 w 1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lnTo>
                      <a:pt x="0" y="1"/>
                    </a:lnTo>
                    <a:lnTo>
                      <a:pt x="1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00" name="Freeform 2105">
                <a:extLst>
                  <a:ext uri="{FF2B5EF4-FFF2-40B4-BE49-F238E27FC236}">
                    <a16:creationId xmlns:a16="http://schemas.microsoft.com/office/drawing/2014/main" xmlns="" id="{BDF95078-EC5C-4B47-8D91-749B676BC6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84" y="3139"/>
                <a:ext cx="8" cy="21"/>
              </a:xfrm>
              <a:custGeom>
                <a:avLst/>
                <a:gdLst>
                  <a:gd name="T0" fmla="*/ 7 w 8"/>
                  <a:gd name="T1" fmla="*/ 4 h 23"/>
                  <a:gd name="T2" fmla="*/ 7 w 8"/>
                  <a:gd name="T3" fmla="*/ 2 h 23"/>
                  <a:gd name="T4" fmla="*/ 4 w 8"/>
                  <a:gd name="T5" fmla="*/ 11 h 23"/>
                  <a:gd name="T6" fmla="*/ 7 w 8"/>
                  <a:gd name="T7" fmla="*/ 2 h 23"/>
                  <a:gd name="T8" fmla="*/ 4 w 8"/>
                  <a:gd name="T9" fmla="*/ 9 h 23"/>
                  <a:gd name="T10" fmla="*/ 4 w 8"/>
                  <a:gd name="T11" fmla="*/ 5 h 23"/>
                  <a:gd name="T12" fmla="*/ 1 w 8"/>
                  <a:gd name="T13" fmla="*/ 15 h 23"/>
                  <a:gd name="T14" fmla="*/ 4 w 8"/>
                  <a:gd name="T15" fmla="*/ 4 h 23"/>
                  <a:gd name="T16" fmla="*/ 4 w 8"/>
                  <a:gd name="T17" fmla="*/ 3 h 23"/>
                  <a:gd name="T18" fmla="*/ 3 w 8"/>
                  <a:gd name="T19" fmla="*/ 6 h 23"/>
                  <a:gd name="T20" fmla="*/ 1 w 8"/>
                  <a:gd name="T21" fmla="*/ 12 h 23"/>
                  <a:gd name="T22" fmla="*/ 0 w 8"/>
                  <a:gd name="T23" fmla="*/ 18 h 23"/>
                  <a:gd name="T24" fmla="*/ 1 w 8"/>
                  <a:gd name="T25" fmla="*/ 14 h 23"/>
                  <a:gd name="T26" fmla="*/ 0 w 8"/>
                  <a:gd name="T27" fmla="*/ 18 h 23"/>
                  <a:gd name="T28" fmla="*/ 1 w 8"/>
                  <a:gd name="T29" fmla="*/ 15 h 23"/>
                  <a:gd name="T30" fmla="*/ 1 w 8"/>
                  <a:gd name="T31" fmla="*/ 18 h 23"/>
                  <a:gd name="T32" fmla="*/ 2 w 8"/>
                  <a:gd name="T33" fmla="*/ 15 h 23"/>
                  <a:gd name="T34" fmla="*/ 1 w 8"/>
                  <a:gd name="T35" fmla="*/ 16 h 23"/>
                  <a:gd name="T36" fmla="*/ 3 w 8"/>
                  <a:gd name="T37" fmla="*/ 12 h 23"/>
                  <a:gd name="T38" fmla="*/ 2 w 8"/>
                  <a:gd name="T39" fmla="*/ 17 h 23"/>
                  <a:gd name="T40" fmla="*/ 3 w 8"/>
                  <a:gd name="T41" fmla="*/ 13 h 23"/>
                  <a:gd name="T42" fmla="*/ 2 w 8"/>
                  <a:gd name="T43" fmla="*/ 19 h 23"/>
                  <a:gd name="T44" fmla="*/ 3 w 8"/>
                  <a:gd name="T45" fmla="*/ 15 h 23"/>
                  <a:gd name="T46" fmla="*/ 2 w 8"/>
                  <a:gd name="T47" fmla="*/ 18 h 23"/>
                  <a:gd name="T48" fmla="*/ 4 w 8"/>
                  <a:gd name="T49" fmla="*/ 9 h 23"/>
                  <a:gd name="T50" fmla="*/ 3 w 8"/>
                  <a:gd name="T51" fmla="*/ 17 h 23"/>
                  <a:gd name="T52" fmla="*/ 4 w 8"/>
                  <a:gd name="T53" fmla="*/ 15 h 23"/>
                  <a:gd name="T54" fmla="*/ 4 w 8"/>
                  <a:gd name="T55" fmla="*/ 17 h 23"/>
                  <a:gd name="T56" fmla="*/ 5 w 8"/>
                  <a:gd name="T57" fmla="*/ 14 h 23"/>
                  <a:gd name="T58" fmla="*/ 5 w 8"/>
                  <a:gd name="T59" fmla="*/ 12 h 23"/>
                  <a:gd name="T60" fmla="*/ 6 w 8"/>
                  <a:gd name="T61" fmla="*/ 10 h 23"/>
                  <a:gd name="T62" fmla="*/ 5 w 8"/>
                  <a:gd name="T63" fmla="*/ 11 h 23"/>
                  <a:gd name="T64" fmla="*/ 7 w 8"/>
                  <a:gd name="T65" fmla="*/ 6 h 23"/>
                  <a:gd name="T66" fmla="*/ 6 w 8"/>
                  <a:gd name="T67" fmla="*/ 9 h 23"/>
                  <a:gd name="T68" fmla="*/ 7 w 8"/>
                  <a:gd name="T69" fmla="*/ 4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" h="23">
                    <a:moveTo>
                      <a:pt x="7" y="4"/>
                    </a:moveTo>
                    <a:cubicBezTo>
                      <a:pt x="8" y="0"/>
                      <a:pt x="7" y="2"/>
                      <a:pt x="7" y="2"/>
                    </a:cubicBezTo>
                    <a:cubicBezTo>
                      <a:pt x="6" y="4"/>
                      <a:pt x="5" y="11"/>
                      <a:pt x="4" y="11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6" y="3"/>
                      <a:pt x="6" y="1"/>
                      <a:pt x="4" y="9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1" y="18"/>
                      <a:pt x="1" y="15"/>
                    </a:cubicBezTo>
                    <a:cubicBezTo>
                      <a:pt x="3" y="9"/>
                      <a:pt x="3" y="9"/>
                      <a:pt x="4" y="4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4" y="4"/>
                      <a:pt x="3" y="7"/>
                      <a:pt x="3" y="6"/>
                    </a:cubicBezTo>
                    <a:cubicBezTo>
                      <a:pt x="2" y="8"/>
                      <a:pt x="2" y="12"/>
                      <a:pt x="1" y="12"/>
                    </a:cubicBezTo>
                    <a:cubicBezTo>
                      <a:pt x="1" y="13"/>
                      <a:pt x="1" y="15"/>
                      <a:pt x="0" y="18"/>
                    </a:cubicBezTo>
                    <a:cubicBezTo>
                      <a:pt x="1" y="15"/>
                      <a:pt x="1" y="17"/>
                      <a:pt x="1" y="14"/>
                    </a:cubicBezTo>
                    <a:cubicBezTo>
                      <a:pt x="1" y="17"/>
                      <a:pt x="1" y="15"/>
                      <a:pt x="0" y="18"/>
                    </a:cubicBezTo>
                    <a:cubicBezTo>
                      <a:pt x="1" y="15"/>
                      <a:pt x="1" y="15"/>
                      <a:pt x="1" y="15"/>
                    </a:cubicBezTo>
                    <a:cubicBezTo>
                      <a:pt x="1" y="16"/>
                      <a:pt x="0" y="18"/>
                      <a:pt x="1" y="18"/>
                    </a:cubicBezTo>
                    <a:cubicBezTo>
                      <a:pt x="1" y="17"/>
                      <a:pt x="2" y="15"/>
                      <a:pt x="2" y="15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2" y="15"/>
                      <a:pt x="2" y="17"/>
                      <a:pt x="3" y="12"/>
                    </a:cubicBezTo>
                    <a:cubicBezTo>
                      <a:pt x="2" y="17"/>
                      <a:pt x="2" y="17"/>
                      <a:pt x="2" y="17"/>
                    </a:cubicBezTo>
                    <a:cubicBezTo>
                      <a:pt x="3" y="13"/>
                      <a:pt x="3" y="13"/>
                      <a:pt x="3" y="13"/>
                    </a:cubicBezTo>
                    <a:cubicBezTo>
                      <a:pt x="3" y="15"/>
                      <a:pt x="1" y="23"/>
                      <a:pt x="2" y="19"/>
                    </a:cubicBezTo>
                    <a:cubicBezTo>
                      <a:pt x="2" y="18"/>
                      <a:pt x="3" y="16"/>
                      <a:pt x="3" y="15"/>
                    </a:cubicBezTo>
                    <a:cubicBezTo>
                      <a:pt x="3" y="13"/>
                      <a:pt x="2" y="18"/>
                      <a:pt x="2" y="18"/>
                    </a:cubicBezTo>
                    <a:cubicBezTo>
                      <a:pt x="3" y="15"/>
                      <a:pt x="4" y="11"/>
                      <a:pt x="4" y="9"/>
                    </a:cubicBezTo>
                    <a:cubicBezTo>
                      <a:pt x="4" y="13"/>
                      <a:pt x="5" y="8"/>
                      <a:pt x="3" y="17"/>
                    </a:cubicBezTo>
                    <a:cubicBezTo>
                      <a:pt x="3" y="17"/>
                      <a:pt x="4" y="13"/>
                      <a:pt x="4" y="15"/>
                    </a:cubicBezTo>
                    <a:cubicBezTo>
                      <a:pt x="4" y="17"/>
                      <a:pt x="4" y="17"/>
                      <a:pt x="4" y="17"/>
                    </a:cubicBezTo>
                    <a:cubicBezTo>
                      <a:pt x="5" y="11"/>
                      <a:pt x="3" y="19"/>
                      <a:pt x="5" y="14"/>
                    </a:cubicBezTo>
                    <a:cubicBezTo>
                      <a:pt x="5" y="12"/>
                      <a:pt x="5" y="12"/>
                      <a:pt x="5" y="12"/>
                    </a:cubicBezTo>
                    <a:cubicBezTo>
                      <a:pt x="6" y="10"/>
                      <a:pt x="6" y="10"/>
                      <a:pt x="6" y="10"/>
                    </a:cubicBezTo>
                    <a:cubicBezTo>
                      <a:pt x="6" y="10"/>
                      <a:pt x="6" y="10"/>
                      <a:pt x="5" y="11"/>
                    </a:cubicBezTo>
                    <a:cubicBezTo>
                      <a:pt x="6" y="7"/>
                      <a:pt x="7" y="7"/>
                      <a:pt x="7" y="6"/>
                    </a:cubicBezTo>
                    <a:cubicBezTo>
                      <a:pt x="7" y="5"/>
                      <a:pt x="6" y="8"/>
                      <a:pt x="6" y="9"/>
                    </a:cubicBezTo>
                    <a:cubicBezTo>
                      <a:pt x="7" y="7"/>
                      <a:pt x="7" y="4"/>
                      <a:pt x="7" y="4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01" name="Freeform 2106">
                <a:extLst>
                  <a:ext uri="{FF2B5EF4-FFF2-40B4-BE49-F238E27FC236}">
                    <a16:creationId xmlns:a16="http://schemas.microsoft.com/office/drawing/2014/main" xmlns="" id="{988C0AA5-5CA2-624B-AB18-4BD7506C10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85" y="3153"/>
                <a:ext cx="0" cy="2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2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02" name="Freeform 2107">
                <a:extLst>
                  <a:ext uri="{FF2B5EF4-FFF2-40B4-BE49-F238E27FC236}">
                    <a16:creationId xmlns:a16="http://schemas.microsoft.com/office/drawing/2014/main" xmlns="" id="{3C00310E-297D-7048-87C0-5FE95C01BC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87" y="3137"/>
                <a:ext cx="8" cy="24"/>
              </a:xfrm>
              <a:custGeom>
                <a:avLst/>
                <a:gdLst>
                  <a:gd name="T0" fmla="*/ 4 w 9"/>
                  <a:gd name="T1" fmla="*/ 14 h 27"/>
                  <a:gd name="T2" fmla="*/ 3 w 9"/>
                  <a:gd name="T3" fmla="*/ 19 h 27"/>
                  <a:gd name="T4" fmla="*/ 5 w 9"/>
                  <a:gd name="T5" fmla="*/ 9 h 27"/>
                  <a:gd name="T6" fmla="*/ 6 w 9"/>
                  <a:gd name="T7" fmla="*/ 7 h 27"/>
                  <a:gd name="T8" fmla="*/ 4 w 9"/>
                  <a:gd name="T9" fmla="*/ 16 h 27"/>
                  <a:gd name="T10" fmla="*/ 4 w 9"/>
                  <a:gd name="T11" fmla="*/ 17 h 27"/>
                  <a:gd name="T12" fmla="*/ 5 w 9"/>
                  <a:gd name="T13" fmla="*/ 12 h 27"/>
                  <a:gd name="T14" fmla="*/ 6 w 9"/>
                  <a:gd name="T15" fmla="*/ 9 h 27"/>
                  <a:gd name="T16" fmla="*/ 6 w 9"/>
                  <a:gd name="T17" fmla="*/ 11 h 27"/>
                  <a:gd name="T18" fmla="*/ 4 w 9"/>
                  <a:gd name="T19" fmla="*/ 17 h 27"/>
                  <a:gd name="T20" fmla="*/ 9 w 9"/>
                  <a:gd name="T21" fmla="*/ 2 h 27"/>
                  <a:gd name="T22" fmla="*/ 9 w 9"/>
                  <a:gd name="T23" fmla="*/ 3 h 27"/>
                  <a:gd name="T24" fmla="*/ 7 w 9"/>
                  <a:gd name="T25" fmla="*/ 10 h 27"/>
                  <a:gd name="T26" fmla="*/ 7 w 9"/>
                  <a:gd name="T27" fmla="*/ 8 h 27"/>
                  <a:gd name="T28" fmla="*/ 8 w 9"/>
                  <a:gd name="T29" fmla="*/ 4 h 27"/>
                  <a:gd name="T30" fmla="*/ 6 w 9"/>
                  <a:gd name="T31" fmla="*/ 4 h 27"/>
                  <a:gd name="T32" fmla="*/ 6 w 9"/>
                  <a:gd name="T33" fmla="*/ 4 h 27"/>
                  <a:gd name="T34" fmla="*/ 5 w 9"/>
                  <a:gd name="T35" fmla="*/ 8 h 27"/>
                  <a:gd name="T36" fmla="*/ 3 w 9"/>
                  <a:gd name="T37" fmla="*/ 14 h 27"/>
                  <a:gd name="T38" fmla="*/ 4 w 9"/>
                  <a:gd name="T39" fmla="*/ 13 h 27"/>
                  <a:gd name="T40" fmla="*/ 2 w 9"/>
                  <a:gd name="T41" fmla="*/ 19 h 27"/>
                  <a:gd name="T42" fmla="*/ 1 w 9"/>
                  <a:gd name="T43" fmla="*/ 22 h 27"/>
                  <a:gd name="T44" fmla="*/ 2 w 9"/>
                  <a:gd name="T45" fmla="*/ 22 h 27"/>
                  <a:gd name="T46" fmla="*/ 4 w 9"/>
                  <a:gd name="T47" fmla="*/ 14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9" h="27">
                    <a:moveTo>
                      <a:pt x="4" y="14"/>
                    </a:moveTo>
                    <a:cubicBezTo>
                      <a:pt x="4" y="15"/>
                      <a:pt x="3" y="17"/>
                      <a:pt x="3" y="19"/>
                    </a:cubicBezTo>
                    <a:cubicBezTo>
                      <a:pt x="4" y="16"/>
                      <a:pt x="4" y="13"/>
                      <a:pt x="5" y="9"/>
                    </a:cubicBezTo>
                    <a:cubicBezTo>
                      <a:pt x="5" y="11"/>
                      <a:pt x="6" y="7"/>
                      <a:pt x="6" y="7"/>
                    </a:cubicBezTo>
                    <a:cubicBezTo>
                      <a:pt x="5" y="10"/>
                      <a:pt x="4" y="15"/>
                      <a:pt x="4" y="16"/>
                    </a:cubicBezTo>
                    <a:cubicBezTo>
                      <a:pt x="4" y="15"/>
                      <a:pt x="4" y="17"/>
                      <a:pt x="4" y="17"/>
                    </a:cubicBezTo>
                    <a:cubicBezTo>
                      <a:pt x="4" y="14"/>
                      <a:pt x="4" y="15"/>
                      <a:pt x="5" y="12"/>
                    </a:cubicBezTo>
                    <a:cubicBezTo>
                      <a:pt x="6" y="9"/>
                      <a:pt x="7" y="6"/>
                      <a:pt x="6" y="9"/>
                    </a:cubicBezTo>
                    <a:cubicBezTo>
                      <a:pt x="6" y="11"/>
                      <a:pt x="6" y="11"/>
                      <a:pt x="6" y="11"/>
                    </a:cubicBezTo>
                    <a:cubicBezTo>
                      <a:pt x="5" y="15"/>
                      <a:pt x="5" y="13"/>
                      <a:pt x="4" y="17"/>
                    </a:cubicBezTo>
                    <a:cubicBezTo>
                      <a:pt x="6" y="11"/>
                      <a:pt x="7" y="12"/>
                      <a:pt x="9" y="2"/>
                    </a:cubicBezTo>
                    <a:cubicBezTo>
                      <a:pt x="9" y="0"/>
                      <a:pt x="9" y="2"/>
                      <a:pt x="9" y="3"/>
                    </a:cubicBezTo>
                    <a:cubicBezTo>
                      <a:pt x="8" y="5"/>
                      <a:pt x="7" y="8"/>
                      <a:pt x="7" y="10"/>
                    </a:cubicBezTo>
                    <a:cubicBezTo>
                      <a:pt x="7" y="8"/>
                      <a:pt x="6" y="11"/>
                      <a:pt x="7" y="8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8" y="2"/>
                      <a:pt x="7" y="3"/>
                      <a:pt x="6" y="4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5" y="7"/>
                      <a:pt x="5" y="7"/>
                      <a:pt x="5" y="8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3" y="14"/>
                      <a:pt x="3" y="15"/>
                      <a:pt x="4" y="13"/>
                    </a:cubicBezTo>
                    <a:cubicBezTo>
                      <a:pt x="3" y="15"/>
                      <a:pt x="3" y="17"/>
                      <a:pt x="2" y="19"/>
                    </a:cubicBezTo>
                    <a:cubicBezTo>
                      <a:pt x="2" y="20"/>
                      <a:pt x="2" y="18"/>
                      <a:pt x="1" y="22"/>
                    </a:cubicBezTo>
                    <a:cubicBezTo>
                      <a:pt x="0" y="27"/>
                      <a:pt x="2" y="18"/>
                      <a:pt x="2" y="22"/>
                    </a:cubicBezTo>
                    <a:lnTo>
                      <a:pt x="4" y="14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03" name="Freeform 2108">
                <a:extLst>
                  <a:ext uri="{FF2B5EF4-FFF2-40B4-BE49-F238E27FC236}">
                    <a16:creationId xmlns:a16="http://schemas.microsoft.com/office/drawing/2014/main" xmlns="" id="{07099BB5-A3BA-9147-A045-7E4D95486E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89" y="3150"/>
                <a:ext cx="1" cy="2"/>
              </a:xfrm>
              <a:custGeom>
                <a:avLst/>
                <a:gdLst>
                  <a:gd name="T0" fmla="*/ 0 w 1"/>
                  <a:gd name="T1" fmla="*/ 2 h 2"/>
                  <a:gd name="T2" fmla="*/ 1 w 1"/>
                  <a:gd name="T3" fmla="*/ 0 h 2"/>
                  <a:gd name="T4" fmla="*/ 1 w 1"/>
                  <a:gd name="T5" fmla="*/ 0 h 2"/>
                  <a:gd name="T6" fmla="*/ 0 w 1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04" name="Freeform 2109">
                <a:extLst>
                  <a:ext uri="{FF2B5EF4-FFF2-40B4-BE49-F238E27FC236}">
                    <a16:creationId xmlns:a16="http://schemas.microsoft.com/office/drawing/2014/main" xmlns="" id="{C7D7988F-E95D-4740-8ABE-F16BBE4360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92" y="3140"/>
                <a:ext cx="1" cy="3"/>
              </a:xfrm>
              <a:custGeom>
                <a:avLst/>
                <a:gdLst>
                  <a:gd name="T0" fmla="*/ 1 w 1"/>
                  <a:gd name="T1" fmla="*/ 0 h 4"/>
                  <a:gd name="T2" fmla="*/ 0 w 1"/>
                  <a:gd name="T3" fmla="*/ 3 h 4"/>
                  <a:gd name="T4" fmla="*/ 1 w 1"/>
                  <a:gd name="T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4">
                    <a:moveTo>
                      <a:pt x="1" y="0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0" y="4"/>
                      <a:pt x="0" y="2"/>
                      <a:pt x="1" y="0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05" name="Freeform 2110">
                <a:extLst>
                  <a:ext uri="{FF2B5EF4-FFF2-40B4-BE49-F238E27FC236}">
                    <a16:creationId xmlns:a16="http://schemas.microsoft.com/office/drawing/2014/main" xmlns="" id="{2ED83A72-58BE-9948-A7AD-E7D5EEBC13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91" y="3150"/>
                <a:ext cx="1" cy="2"/>
              </a:xfrm>
              <a:custGeom>
                <a:avLst/>
                <a:gdLst>
                  <a:gd name="T0" fmla="*/ 0 w 1"/>
                  <a:gd name="T1" fmla="*/ 2 h 2"/>
                  <a:gd name="T2" fmla="*/ 1 w 1"/>
                  <a:gd name="T3" fmla="*/ 1 h 2"/>
                  <a:gd name="T4" fmla="*/ 1 w 1"/>
                  <a:gd name="T5" fmla="*/ 0 h 2"/>
                  <a:gd name="T6" fmla="*/ 0 w 1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1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06" name="Freeform 2111">
                <a:extLst>
                  <a:ext uri="{FF2B5EF4-FFF2-40B4-BE49-F238E27FC236}">
                    <a16:creationId xmlns:a16="http://schemas.microsoft.com/office/drawing/2014/main" xmlns="" id="{5E7DA6A0-BCAF-8C4E-9413-63A19C524C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93" y="3138"/>
                <a:ext cx="3" cy="12"/>
              </a:xfrm>
              <a:custGeom>
                <a:avLst/>
                <a:gdLst>
                  <a:gd name="T0" fmla="*/ 4 w 4"/>
                  <a:gd name="T1" fmla="*/ 0 h 13"/>
                  <a:gd name="T2" fmla="*/ 3 w 4"/>
                  <a:gd name="T3" fmla="*/ 0 h 13"/>
                  <a:gd name="T4" fmla="*/ 0 w 4"/>
                  <a:gd name="T5" fmla="*/ 12 h 13"/>
                  <a:gd name="T6" fmla="*/ 3 w 4"/>
                  <a:gd name="T7" fmla="*/ 4 h 13"/>
                  <a:gd name="T8" fmla="*/ 3 w 4"/>
                  <a:gd name="T9" fmla="*/ 5 h 13"/>
                  <a:gd name="T10" fmla="*/ 4 w 4"/>
                  <a:gd name="T11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13">
                    <a:moveTo>
                      <a:pt x="4" y="0"/>
                    </a:moveTo>
                    <a:cubicBezTo>
                      <a:pt x="4" y="1"/>
                      <a:pt x="3" y="4"/>
                      <a:pt x="3" y="0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13"/>
                      <a:pt x="2" y="6"/>
                      <a:pt x="3" y="4"/>
                    </a:cubicBezTo>
                    <a:cubicBezTo>
                      <a:pt x="2" y="8"/>
                      <a:pt x="3" y="4"/>
                      <a:pt x="3" y="5"/>
                    </a:cubicBez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07" name="Freeform 2112">
                <a:extLst>
                  <a:ext uri="{FF2B5EF4-FFF2-40B4-BE49-F238E27FC236}">
                    <a16:creationId xmlns:a16="http://schemas.microsoft.com/office/drawing/2014/main" xmlns="" id="{08F288F6-3CCA-2F4C-8819-90DE71B324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92" y="3134"/>
                <a:ext cx="10" cy="26"/>
              </a:xfrm>
              <a:custGeom>
                <a:avLst/>
                <a:gdLst>
                  <a:gd name="T0" fmla="*/ 3 w 11"/>
                  <a:gd name="T1" fmla="*/ 18 h 28"/>
                  <a:gd name="T2" fmla="*/ 4 w 11"/>
                  <a:gd name="T3" fmla="*/ 17 h 28"/>
                  <a:gd name="T4" fmla="*/ 3 w 11"/>
                  <a:gd name="T5" fmla="*/ 20 h 28"/>
                  <a:gd name="T6" fmla="*/ 2 w 11"/>
                  <a:gd name="T7" fmla="*/ 22 h 28"/>
                  <a:gd name="T8" fmla="*/ 3 w 11"/>
                  <a:gd name="T9" fmla="*/ 20 h 28"/>
                  <a:gd name="T10" fmla="*/ 4 w 11"/>
                  <a:gd name="T11" fmla="*/ 19 h 28"/>
                  <a:gd name="T12" fmla="*/ 5 w 11"/>
                  <a:gd name="T13" fmla="*/ 14 h 28"/>
                  <a:gd name="T14" fmla="*/ 4 w 11"/>
                  <a:gd name="T15" fmla="*/ 22 h 28"/>
                  <a:gd name="T16" fmla="*/ 6 w 11"/>
                  <a:gd name="T17" fmla="*/ 11 h 28"/>
                  <a:gd name="T18" fmla="*/ 8 w 11"/>
                  <a:gd name="T19" fmla="*/ 11 h 28"/>
                  <a:gd name="T20" fmla="*/ 8 w 11"/>
                  <a:gd name="T21" fmla="*/ 10 h 28"/>
                  <a:gd name="T22" fmla="*/ 6 w 11"/>
                  <a:gd name="T23" fmla="*/ 16 h 28"/>
                  <a:gd name="T24" fmla="*/ 6 w 11"/>
                  <a:gd name="T25" fmla="*/ 16 h 28"/>
                  <a:gd name="T26" fmla="*/ 9 w 11"/>
                  <a:gd name="T27" fmla="*/ 8 h 28"/>
                  <a:gd name="T28" fmla="*/ 8 w 11"/>
                  <a:gd name="T29" fmla="*/ 10 h 28"/>
                  <a:gd name="T30" fmla="*/ 10 w 11"/>
                  <a:gd name="T31" fmla="*/ 5 h 28"/>
                  <a:gd name="T32" fmla="*/ 9 w 11"/>
                  <a:gd name="T33" fmla="*/ 5 h 28"/>
                  <a:gd name="T34" fmla="*/ 10 w 11"/>
                  <a:gd name="T35" fmla="*/ 3 h 28"/>
                  <a:gd name="T36" fmla="*/ 7 w 11"/>
                  <a:gd name="T37" fmla="*/ 6 h 28"/>
                  <a:gd name="T38" fmla="*/ 8 w 11"/>
                  <a:gd name="T39" fmla="*/ 3 h 28"/>
                  <a:gd name="T40" fmla="*/ 5 w 11"/>
                  <a:gd name="T41" fmla="*/ 12 h 28"/>
                  <a:gd name="T42" fmla="*/ 5 w 11"/>
                  <a:gd name="T43" fmla="*/ 11 h 28"/>
                  <a:gd name="T44" fmla="*/ 7 w 11"/>
                  <a:gd name="T45" fmla="*/ 5 h 28"/>
                  <a:gd name="T46" fmla="*/ 6 w 11"/>
                  <a:gd name="T47" fmla="*/ 8 h 28"/>
                  <a:gd name="T48" fmla="*/ 7 w 11"/>
                  <a:gd name="T49" fmla="*/ 2 h 28"/>
                  <a:gd name="T50" fmla="*/ 4 w 11"/>
                  <a:gd name="T51" fmla="*/ 10 h 28"/>
                  <a:gd name="T52" fmla="*/ 4 w 11"/>
                  <a:gd name="T53" fmla="*/ 9 h 28"/>
                  <a:gd name="T54" fmla="*/ 1 w 11"/>
                  <a:gd name="T55" fmla="*/ 17 h 28"/>
                  <a:gd name="T56" fmla="*/ 3 w 11"/>
                  <a:gd name="T57" fmla="*/ 16 h 28"/>
                  <a:gd name="T58" fmla="*/ 6 w 11"/>
                  <a:gd name="T59" fmla="*/ 12 h 28"/>
                  <a:gd name="T60" fmla="*/ 3 w 11"/>
                  <a:gd name="T61" fmla="*/ 17 h 28"/>
                  <a:gd name="T62" fmla="*/ 6 w 11"/>
                  <a:gd name="T63" fmla="*/ 12 h 28"/>
                  <a:gd name="T64" fmla="*/ 4 w 11"/>
                  <a:gd name="T65" fmla="*/ 17 h 28"/>
                  <a:gd name="T66" fmla="*/ 6 w 11"/>
                  <a:gd name="T67" fmla="*/ 12 h 28"/>
                  <a:gd name="T68" fmla="*/ 3 w 11"/>
                  <a:gd name="T69" fmla="*/ 19 h 28"/>
                  <a:gd name="T70" fmla="*/ 5 w 11"/>
                  <a:gd name="T71" fmla="*/ 17 h 28"/>
                  <a:gd name="T72" fmla="*/ 7 w 11"/>
                  <a:gd name="T73" fmla="*/ 10 h 28"/>
                  <a:gd name="T74" fmla="*/ 6 w 11"/>
                  <a:gd name="T75" fmla="*/ 9 h 28"/>
                  <a:gd name="T76" fmla="*/ 5 w 11"/>
                  <a:gd name="T77" fmla="*/ 13 h 28"/>
                  <a:gd name="T78" fmla="*/ 4 w 11"/>
                  <a:gd name="T79" fmla="*/ 13 h 28"/>
                  <a:gd name="T80" fmla="*/ 3 w 11"/>
                  <a:gd name="T81" fmla="*/ 17 h 28"/>
                  <a:gd name="T82" fmla="*/ 5 w 11"/>
                  <a:gd name="T83" fmla="*/ 7 h 28"/>
                  <a:gd name="T84" fmla="*/ 4 w 11"/>
                  <a:gd name="T85" fmla="*/ 8 h 28"/>
                  <a:gd name="T86" fmla="*/ 4 w 11"/>
                  <a:gd name="T87" fmla="*/ 11 h 28"/>
                  <a:gd name="T88" fmla="*/ 4 w 11"/>
                  <a:gd name="T89" fmla="*/ 9 h 28"/>
                  <a:gd name="T90" fmla="*/ 2 w 11"/>
                  <a:gd name="T91" fmla="*/ 20 h 28"/>
                  <a:gd name="T92" fmla="*/ 1 w 11"/>
                  <a:gd name="T93" fmla="*/ 24 h 28"/>
                  <a:gd name="T94" fmla="*/ 3 w 11"/>
                  <a:gd name="T95" fmla="*/ 1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1" h="28">
                    <a:moveTo>
                      <a:pt x="3" y="18"/>
                    </a:moveTo>
                    <a:cubicBezTo>
                      <a:pt x="3" y="18"/>
                      <a:pt x="4" y="15"/>
                      <a:pt x="4" y="17"/>
                    </a:cubicBezTo>
                    <a:cubicBezTo>
                      <a:pt x="3" y="19"/>
                      <a:pt x="3" y="20"/>
                      <a:pt x="3" y="20"/>
                    </a:cubicBezTo>
                    <a:cubicBezTo>
                      <a:pt x="2" y="25"/>
                      <a:pt x="3" y="19"/>
                      <a:pt x="2" y="22"/>
                    </a:cubicBezTo>
                    <a:cubicBezTo>
                      <a:pt x="3" y="20"/>
                      <a:pt x="3" y="20"/>
                      <a:pt x="3" y="20"/>
                    </a:cubicBezTo>
                    <a:cubicBezTo>
                      <a:pt x="3" y="21"/>
                      <a:pt x="4" y="16"/>
                      <a:pt x="4" y="19"/>
                    </a:cubicBezTo>
                    <a:cubicBezTo>
                      <a:pt x="4" y="17"/>
                      <a:pt x="5" y="17"/>
                      <a:pt x="5" y="14"/>
                    </a:cubicBezTo>
                    <a:cubicBezTo>
                      <a:pt x="5" y="18"/>
                      <a:pt x="4" y="18"/>
                      <a:pt x="4" y="22"/>
                    </a:cubicBezTo>
                    <a:cubicBezTo>
                      <a:pt x="4" y="20"/>
                      <a:pt x="5" y="16"/>
                      <a:pt x="6" y="11"/>
                    </a:cubicBezTo>
                    <a:cubicBezTo>
                      <a:pt x="6" y="15"/>
                      <a:pt x="6" y="15"/>
                      <a:pt x="8" y="11"/>
                    </a:cubicBezTo>
                    <a:cubicBezTo>
                      <a:pt x="8" y="10"/>
                      <a:pt x="8" y="10"/>
                      <a:pt x="8" y="10"/>
                    </a:cubicBezTo>
                    <a:cubicBezTo>
                      <a:pt x="4" y="21"/>
                      <a:pt x="7" y="13"/>
                      <a:pt x="6" y="16"/>
                    </a:cubicBezTo>
                    <a:cubicBezTo>
                      <a:pt x="6" y="16"/>
                      <a:pt x="6" y="16"/>
                      <a:pt x="6" y="16"/>
                    </a:cubicBezTo>
                    <a:cubicBezTo>
                      <a:pt x="7" y="15"/>
                      <a:pt x="2" y="28"/>
                      <a:pt x="9" y="8"/>
                    </a:cubicBezTo>
                    <a:cubicBezTo>
                      <a:pt x="8" y="9"/>
                      <a:pt x="8" y="10"/>
                      <a:pt x="8" y="10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9" y="6"/>
                      <a:pt x="8" y="9"/>
                      <a:pt x="9" y="5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8" y="6"/>
                      <a:pt x="8" y="4"/>
                      <a:pt x="7" y="6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6" y="6"/>
                      <a:pt x="8" y="5"/>
                      <a:pt x="5" y="12"/>
                    </a:cubicBezTo>
                    <a:cubicBezTo>
                      <a:pt x="8" y="3"/>
                      <a:pt x="3" y="15"/>
                      <a:pt x="5" y="11"/>
                    </a:cubicBezTo>
                    <a:cubicBezTo>
                      <a:pt x="6" y="8"/>
                      <a:pt x="6" y="9"/>
                      <a:pt x="7" y="5"/>
                    </a:cubicBezTo>
                    <a:cubicBezTo>
                      <a:pt x="5" y="10"/>
                      <a:pt x="6" y="7"/>
                      <a:pt x="6" y="8"/>
                    </a:cubicBezTo>
                    <a:cubicBezTo>
                      <a:pt x="7" y="3"/>
                      <a:pt x="6" y="7"/>
                      <a:pt x="7" y="2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5" y="8"/>
                      <a:pt x="4" y="8"/>
                      <a:pt x="4" y="9"/>
                    </a:cubicBezTo>
                    <a:cubicBezTo>
                      <a:pt x="4" y="9"/>
                      <a:pt x="2" y="15"/>
                      <a:pt x="1" y="17"/>
                    </a:cubicBezTo>
                    <a:cubicBezTo>
                      <a:pt x="2" y="15"/>
                      <a:pt x="4" y="14"/>
                      <a:pt x="3" y="16"/>
                    </a:cubicBezTo>
                    <a:cubicBezTo>
                      <a:pt x="6" y="11"/>
                      <a:pt x="4" y="17"/>
                      <a:pt x="6" y="12"/>
                    </a:cubicBezTo>
                    <a:cubicBezTo>
                      <a:pt x="3" y="17"/>
                      <a:pt x="3" y="17"/>
                      <a:pt x="3" y="17"/>
                    </a:cubicBezTo>
                    <a:cubicBezTo>
                      <a:pt x="4" y="16"/>
                      <a:pt x="5" y="14"/>
                      <a:pt x="6" y="12"/>
                    </a:cubicBezTo>
                    <a:cubicBezTo>
                      <a:pt x="6" y="11"/>
                      <a:pt x="5" y="15"/>
                      <a:pt x="4" y="17"/>
                    </a:cubicBezTo>
                    <a:cubicBezTo>
                      <a:pt x="4" y="17"/>
                      <a:pt x="5" y="15"/>
                      <a:pt x="6" y="12"/>
                    </a:cubicBezTo>
                    <a:cubicBezTo>
                      <a:pt x="3" y="19"/>
                      <a:pt x="3" y="19"/>
                      <a:pt x="3" y="19"/>
                    </a:cubicBezTo>
                    <a:cubicBezTo>
                      <a:pt x="5" y="17"/>
                      <a:pt x="5" y="17"/>
                      <a:pt x="5" y="17"/>
                    </a:cubicBezTo>
                    <a:cubicBezTo>
                      <a:pt x="11" y="0"/>
                      <a:pt x="6" y="13"/>
                      <a:pt x="7" y="10"/>
                    </a:cubicBezTo>
                    <a:cubicBezTo>
                      <a:pt x="6" y="11"/>
                      <a:pt x="6" y="11"/>
                      <a:pt x="6" y="9"/>
                    </a:cubicBezTo>
                    <a:cubicBezTo>
                      <a:pt x="5" y="13"/>
                      <a:pt x="5" y="13"/>
                      <a:pt x="5" y="13"/>
                    </a:cubicBezTo>
                    <a:cubicBezTo>
                      <a:pt x="5" y="11"/>
                      <a:pt x="2" y="22"/>
                      <a:pt x="4" y="13"/>
                    </a:cubicBezTo>
                    <a:cubicBezTo>
                      <a:pt x="3" y="17"/>
                      <a:pt x="3" y="17"/>
                      <a:pt x="3" y="17"/>
                    </a:cubicBezTo>
                    <a:cubicBezTo>
                      <a:pt x="3" y="15"/>
                      <a:pt x="4" y="10"/>
                      <a:pt x="5" y="7"/>
                    </a:cubicBezTo>
                    <a:cubicBezTo>
                      <a:pt x="4" y="9"/>
                      <a:pt x="5" y="7"/>
                      <a:pt x="4" y="8"/>
                    </a:cubicBezTo>
                    <a:cubicBezTo>
                      <a:pt x="4" y="11"/>
                      <a:pt x="4" y="11"/>
                      <a:pt x="4" y="11"/>
                    </a:cubicBezTo>
                    <a:cubicBezTo>
                      <a:pt x="3" y="14"/>
                      <a:pt x="3" y="12"/>
                      <a:pt x="4" y="9"/>
                    </a:cubicBezTo>
                    <a:cubicBezTo>
                      <a:pt x="3" y="13"/>
                      <a:pt x="2" y="16"/>
                      <a:pt x="2" y="20"/>
                    </a:cubicBezTo>
                    <a:cubicBezTo>
                      <a:pt x="4" y="12"/>
                      <a:pt x="0" y="28"/>
                      <a:pt x="1" y="24"/>
                    </a:cubicBezTo>
                    <a:lnTo>
                      <a:pt x="3" y="18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08" name="Freeform 2113">
                <a:extLst>
                  <a:ext uri="{FF2B5EF4-FFF2-40B4-BE49-F238E27FC236}">
                    <a16:creationId xmlns:a16="http://schemas.microsoft.com/office/drawing/2014/main" xmlns="" id="{9D34F3DF-D710-4E41-B69C-4C5E3A5256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96" y="3140"/>
                <a:ext cx="0" cy="1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09" name="Freeform 2114">
                <a:extLst>
                  <a:ext uri="{FF2B5EF4-FFF2-40B4-BE49-F238E27FC236}">
                    <a16:creationId xmlns:a16="http://schemas.microsoft.com/office/drawing/2014/main" xmlns="" id="{60AE058A-C826-7D4A-B9B9-D365912053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94" y="3142"/>
                <a:ext cx="1" cy="1"/>
              </a:xfrm>
              <a:custGeom>
                <a:avLst/>
                <a:gdLst>
                  <a:gd name="T0" fmla="*/ 1 w 1"/>
                  <a:gd name="T1" fmla="*/ 0 h 1"/>
                  <a:gd name="T2" fmla="*/ 1 w 1"/>
                  <a:gd name="T3" fmla="*/ 0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10" name="Rectangle 2115">
                <a:extLst>
                  <a:ext uri="{FF2B5EF4-FFF2-40B4-BE49-F238E27FC236}">
                    <a16:creationId xmlns:a16="http://schemas.microsoft.com/office/drawing/2014/main" xmlns="" id="{EE940E6F-7CC3-664B-AFB4-076363367F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95" y="3142"/>
                <a:ext cx="1" cy="1"/>
              </a:xfrm>
              <a:prstGeom prst="rect">
                <a:avLst/>
              </a:pr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11" name="Freeform 2116">
                <a:extLst>
                  <a:ext uri="{FF2B5EF4-FFF2-40B4-BE49-F238E27FC236}">
                    <a16:creationId xmlns:a16="http://schemas.microsoft.com/office/drawing/2014/main" xmlns="" id="{0673B101-9642-FB41-9072-101E67EA78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93" y="3150"/>
                <a:ext cx="1" cy="1"/>
              </a:xfrm>
              <a:custGeom>
                <a:avLst/>
                <a:gdLst>
                  <a:gd name="T0" fmla="*/ 0 w 1"/>
                  <a:gd name="T1" fmla="*/ 1 h 1"/>
                  <a:gd name="T2" fmla="*/ 0 w 1"/>
                  <a:gd name="T3" fmla="*/ 1 h 1"/>
                  <a:gd name="T4" fmla="*/ 1 w 1"/>
                  <a:gd name="T5" fmla="*/ 0 h 1"/>
                  <a:gd name="T6" fmla="*/ 0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lnTo>
                      <a:pt x="0" y="1"/>
                    </a:lnTo>
                    <a:lnTo>
                      <a:pt x="1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12" name="Freeform 2117">
                <a:extLst>
                  <a:ext uri="{FF2B5EF4-FFF2-40B4-BE49-F238E27FC236}">
                    <a16:creationId xmlns:a16="http://schemas.microsoft.com/office/drawing/2014/main" xmlns="" id="{646271AB-3569-5846-BF65-369FC69FDE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95" y="3137"/>
                <a:ext cx="1" cy="2"/>
              </a:xfrm>
              <a:custGeom>
                <a:avLst/>
                <a:gdLst>
                  <a:gd name="T0" fmla="*/ 1 w 1"/>
                  <a:gd name="T1" fmla="*/ 0 h 2"/>
                  <a:gd name="T2" fmla="*/ 0 w 1"/>
                  <a:gd name="T3" fmla="*/ 2 h 2"/>
                  <a:gd name="T4" fmla="*/ 1 w 1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lnTo>
                      <a:pt x="0" y="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13" name="Freeform 2118">
                <a:extLst>
                  <a:ext uri="{FF2B5EF4-FFF2-40B4-BE49-F238E27FC236}">
                    <a16:creationId xmlns:a16="http://schemas.microsoft.com/office/drawing/2014/main" xmlns="" id="{D2B2654A-690B-144E-A516-6DFD485EE8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93" y="3134"/>
                <a:ext cx="0" cy="1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14" name="Freeform 2119">
                <a:extLst>
                  <a:ext uri="{FF2B5EF4-FFF2-40B4-BE49-F238E27FC236}">
                    <a16:creationId xmlns:a16="http://schemas.microsoft.com/office/drawing/2014/main" xmlns="" id="{E1F4BB08-3BC2-8842-9A11-16EBF4F1EB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81" y="3131"/>
                <a:ext cx="16" cy="27"/>
              </a:xfrm>
              <a:custGeom>
                <a:avLst/>
                <a:gdLst>
                  <a:gd name="T0" fmla="*/ 2 w 18"/>
                  <a:gd name="T1" fmla="*/ 14 h 30"/>
                  <a:gd name="T2" fmla="*/ 0 w 18"/>
                  <a:gd name="T3" fmla="*/ 20 h 30"/>
                  <a:gd name="T4" fmla="*/ 0 w 18"/>
                  <a:gd name="T5" fmla="*/ 23 h 30"/>
                  <a:gd name="T6" fmla="*/ 1 w 18"/>
                  <a:gd name="T7" fmla="*/ 20 h 30"/>
                  <a:gd name="T8" fmla="*/ 3 w 18"/>
                  <a:gd name="T9" fmla="*/ 19 h 30"/>
                  <a:gd name="T10" fmla="*/ 3 w 18"/>
                  <a:gd name="T11" fmla="*/ 22 h 30"/>
                  <a:gd name="T12" fmla="*/ 6 w 18"/>
                  <a:gd name="T13" fmla="*/ 16 h 30"/>
                  <a:gd name="T14" fmla="*/ 6 w 18"/>
                  <a:gd name="T15" fmla="*/ 18 h 30"/>
                  <a:gd name="T16" fmla="*/ 6 w 18"/>
                  <a:gd name="T17" fmla="*/ 20 h 30"/>
                  <a:gd name="T18" fmla="*/ 9 w 18"/>
                  <a:gd name="T19" fmla="*/ 10 h 30"/>
                  <a:gd name="T20" fmla="*/ 10 w 18"/>
                  <a:gd name="T21" fmla="*/ 10 h 30"/>
                  <a:gd name="T22" fmla="*/ 9 w 18"/>
                  <a:gd name="T23" fmla="*/ 14 h 30"/>
                  <a:gd name="T24" fmla="*/ 10 w 18"/>
                  <a:gd name="T25" fmla="*/ 14 h 30"/>
                  <a:gd name="T26" fmla="*/ 10 w 18"/>
                  <a:gd name="T27" fmla="*/ 16 h 30"/>
                  <a:gd name="T28" fmla="*/ 12 w 18"/>
                  <a:gd name="T29" fmla="*/ 14 h 30"/>
                  <a:gd name="T30" fmla="*/ 13 w 18"/>
                  <a:gd name="T31" fmla="*/ 10 h 30"/>
                  <a:gd name="T32" fmla="*/ 12 w 18"/>
                  <a:gd name="T33" fmla="*/ 15 h 30"/>
                  <a:gd name="T34" fmla="*/ 13 w 18"/>
                  <a:gd name="T35" fmla="*/ 14 h 30"/>
                  <a:gd name="T36" fmla="*/ 15 w 18"/>
                  <a:gd name="T37" fmla="*/ 16 h 30"/>
                  <a:gd name="T38" fmla="*/ 14 w 18"/>
                  <a:gd name="T39" fmla="*/ 14 h 30"/>
                  <a:gd name="T40" fmla="*/ 13 w 18"/>
                  <a:gd name="T41" fmla="*/ 17 h 30"/>
                  <a:gd name="T42" fmla="*/ 16 w 18"/>
                  <a:gd name="T43" fmla="*/ 6 h 30"/>
                  <a:gd name="T44" fmla="*/ 17 w 18"/>
                  <a:gd name="T45" fmla="*/ 4 h 30"/>
                  <a:gd name="T46" fmla="*/ 15 w 18"/>
                  <a:gd name="T47" fmla="*/ 5 h 30"/>
                  <a:gd name="T48" fmla="*/ 15 w 18"/>
                  <a:gd name="T49" fmla="*/ 3 h 30"/>
                  <a:gd name="T50" fmla="*/ 14 w 18"/>
                  <a:gd name="T51" fmla="*/ 3 h 30"/>
                  <a:gd name="T52" fmla="*/ 13 w 18"/>
                  <a:gd name="T53" fmla="*/ 5 h 30"/>
                  <a:gd name="T54" fmla="*/ 13 w 18"/>
                  <a:gd name="T55" fmla="*/ 4 h 30"/>
                  <a:gd name="T56" fmla="*/ 13 w 18"/>
                  <a:gd name="T57" fmla="*/ 4 h 30"/>
                  <a:gd name="T58" fmla="*/ 12 w 18"/>
                  <a:gd name="T59" fmla="*/ 5 h 30"/>
                  <a:gd name="T60" fmla="*/ 11 w 18"/>
                  <a:gd name="T61" fmla="*/ 8 h 30"/>
                  <a:gd name="T62" fmla="*/ 11 w 18"/>
                  <a:gd name="T63" fmla="*/ 3 h 30"/>
                  <a:gd name="T64" fmla="*/ 11 w 18"/>
                  <a:gd name="T65" fmla="*/ 3 h 30"/>
                  <a:gd name="T66" fmla="*/ 9 w 18"/>
                  <a:gd name="T67" fmla="*/ 8 h 30"/>
                  <a:gd name="T68" fmla="*/ 8 w 18"/>
                  <a:gd name="T69" fmla="*/ 9 h 30"/>
                  <a:gd name="T70" fmla="*/ 6 w 18"/>
                  <a:gd name="T71" fmla="*/ 11 h 30"/>
                  <a:gd name="T72" fmla="*/ 6 w 18"/>
                  <a:gd name="T73" fmla="*/ 10 h 30"/>
                  <a:gd name="T74" fmla="*/ 4 w 18"/>
                  <a:gd name="T75" fmla="*/ 12 h 30"/>
                  <a:gd name="T76" fmla="*/ 3 w 18"/>
                  <a:gd name="T77" fmla="*/ 18 h 30"/>
                  <a:gd name="T78" fmla="*/ 5 w 18"/>
                  <a:gd name="T79" fmla="*/ 8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8" h="30">
                    <a:moveTo>
                      <a:pt x="4" y="7"/>
                    </a:moveTo>
                    <a:cubicBezTo>
                      <a:pt x="3" y="9"/>
                      <a:pt x="2" y="10"/>
                      <a:pt x="2" y="14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2" y="12"/>
                      <a:pt x="1" y="16"/>
                      <a:pt x="0" y="20"/>
                    </a:cubicBezTo>
                    <a:cubicBezTo>
                      <a:pt x="1" y="18"/>
                      <a:pt x="1" y="18"/>
                      <a:pt x="1" y="18"/>
                    </a:cubicBezTo>
                    <a:cubicBezTo>
                      <a:pt x="1" y="15"/>
                      <a:pt x="0" y="22"/>
                      <a:pt x="0" y="23"/>
                    </a:cubicBezTo>
                    <a:cubicBezTo>
                      <a:pt x="0" y="22"/>
                      <a:pt x="2" y="14"/>
                      <a:pt x="2" y="16"/>
                    </a:cubicBezTo>
                    <a:cubicBezTo>
                      <a:pt x="2" y="16"/>
                      <a:pt x="2" y="18"/>
                      <a:pt x="1" y="20"/>
                    </a:cubicBezTo>
                    <a:cubicBezTo>
                      <a:pt x="2" y="20"/>
                      <a:pt x="3" y="14"/>
                      <a:pt x="3" y="13"/>
                    </a:cubicBezTo>
                    <a:cubicBezTo>
                      <a:pt x="0" y="30"/>
                      <a:pt x="5" y="8"/>
                      <a:pt x="3" y="19"/>
                    </a:cubicBezTo>
                    <a:cubicBezTo>
                      <a:pt x="3" y="18"/>
                      <a:pt x="3" y="20"/>
                      <a:pt x="4" y="16"/>
                    </a:cubicBezTo>
                    <a:cubicBezTo>
                      <a:pt x="3" y="21"/>
                      <a:pt x="5" y="17"/>
                      <a:pt x="3" y="22"/>
                    </a:cubicBezTo>
                    <a:cubicBezTo>
                      <a:pt x="6" y="12"/>
                      <a:pt x="3" y="26"/>
                      <a:pt x="6" y="14"/>
                    </a:cubicBezTo>
                    <a:cubicBezTo>
                      <a:pt x="6" y="17"/>
                      <a:pt x="6" y="13"/>
                      <a:pt x="6" y="16"/>
                    </a:cubicBezTo>
                    <a:cubicBezTo>
                      <a:pt x="6" y="17"/>
                      <a:pt x="6" y="17"/>
                      <a:pt x="6" y="18"/>
                    </a:cubicBezTo>
                    <a:cubicBezTo>
                      <a:pt x="5" y="20"/>
                      <a:pt x="7" y="12"/>
                      <a:pt x="6" y="18"/>
                    </a:cubicBezTo>
                    <a:cubicBezTo>
                      <a:pt x="6" y="19"/>
                      <a:pt x="7" y="15"/>
                      <a:pt x="8" y="11"/>
                    </a:cubicBezTo>
                    <a:cubicBezTo>
                      <a:pt x="8" y="13"/>
                      <a:pt x="7" y="14"/>
                      <a:pt x="6" y="20"/>
                    </a:cubicBezTo>
                    <a:cubicBezTo>
                      <a:pt x="8" y="14"/>
                      <a:pt x="7" y="17"/>
                      <a:pt x="8" y="14"/>
                    </a:cubicBezTo>
                    <a:cubicBezTo>
                      <a:pt x="8" y="13"/>
                      <a:pt x="8" y="12"/>
                      <a:pt x="9" y="10"/>
                    </a:cubicBezTo>
                    <a:cubicBezTo>
                      <a:pt x="9" y="11"/>
                      <a:pt x="10" y="6"/>
                      <a:pt x="11" y="4"/>
                    </a:cubicBezTo>
                    <a:cubicBezTo>
                      <a:pt x="10" y="11"/>
                      <a:pt x="10" y="5"/>
                      <a:pt x="10" y="10"/>
                    </a:cubicBezTo>
                    <a:cubicBezTo>
                      <a:pt x="9" y="13"/>
                      <a:pt x="8" y="13"/>
                      <a:pt x="7" y="17"/>
                    </a:cubicBezTo>
                    <a:cubicBezTo>
                      <a:pt x="7" y="18"/>
                      <a:pt x="8" y="17"/>
                      <a:pt x="9" y="14"/>
                    </a:cubicBezTo>
                    <a:cubicBezTo>
                      <a:pt x="9" y="15"/>
                      <a:pt x="8" y="17"/>
                      <a:pt x="8" y="18"/>
                    </a:cubicBezTo>
                    <a:cubicBezTo>
                      <a:pt x="8" y="21"/>
                      <a:pt x="10" y="11"/>
                      <a:pt x="10" y="14"/>
                    </a:cubicBezTo>
                    <a:cubicBezTo>
                      <a:pt x="9" y="18"/>
                      <a:pt x="9" y="18"/>
                      <a:pt x="9" y="18"/>
                    </a:cubicBezTo>
                    <a:cubicBezTo>
                      <a:pt x="10" y="13"/>
                      <a:pt x="9" y="19"/>
                      <a:pt x="10" y="16"/>
                    </a:cubicBezTo>
                    <a:cubicBezTo>
                      <a:pt x="11" y="15"/>
                      <a:pt x="11" y="13"/>
                      <a:pt x="11" y="12"/>
                    </a:cubicBezTo>
                    <a:cubicBezTo>
                      <a:pt x="9" y="21"/>
                      <a:pt x="13" y="8"/>
                      <a:pt x="12" y="14"/>
                    </a:cubicBezTo>
                    <a:cubicBezTo>
                      <a:pt x="13" y="9"/>
                      <a:pt x="14" y="6"/>
                      <a:pt x="15" y="5"/>
                    </a:cubicBezTo>
                    <a:cubicBezTo>
                      <a:pt x="13" y="10"/>
                      <a:pt x="13" y="10"/>
                      <a:pt x="13" y="10"/>
                    </a:cubicBezTo>
                    <a:cubicBezTo>
                      <a:pt x="14" y="7"/>
                      <a:pt x="11" y="16"/>
                      <a:pt x="11" y="19"/>
                    </a:cubicBezTo>
                    <a:cubicBezTo>
                      <a:pt x="12" y="16"/>
                      <a:pt x="11" y="19"/>
                      <a:pt x="12" y="15"/>
                    </a:cubicBezTo>
                    <a:cubicBezTo>
                      <a:pt x="11" y="19"/>
                      <a:pt x="11" y="19"/>
                      <a:pt x="11" y="19"/>
                    </a:cubicBezTo>
                    <a:cubicBezTo>
                      <a:pt x="11" y="20"/>
                      <a:pt x="14" y="10"/>
                      <a:pt x="13" y="14"/>
                    </a:cubicBezTo>
                    <a:cubicBezTo>
                      <a:pt x="12" y="17"/>
                      <a:pt x="12" y="17"/>
                      <a:pt x="12" y="17"/>
                    </a:cubicBezTo>
                    <a:cubicBezTo>
                      <a:pt x="13" y="17"/>
                      <a:pt x="12" y="22"/>
                      <a:pt x="15" y="16"/>
                    </a:cubicBezTo>
                    <a:cubicBezTo>
                      <a:pt x="16" y="13"/>
                      <a:pt x="17" y="7"/>
                      <a:pt x="18" y="5"/>
                    </a:cubicBezTo>
                    <a:cubicBezTo>
                      <a:pt x="17" y="7"/>
                      <a:pt x="15" y="12"/>
                      <a:pt x="14" y="14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5" y="12"/>
                      <a:pt x="14" y="14"/>
                      <a:pt x="13" y="17"/>
                    </a:cubicBezTo>
                    <a:cubicBezTo>
                      <a:pt x="12" y="19"/>
                      <a:pt x="14" y="13"/>
                      <a:pt x="13" y="15"/>
                    </a:cubicBezTo>
                    <a:cubicBezTo>
                      <a:pt x="15" y="10"/>
                      <a:pt x="15" y="10"/>
                      <a:pt x="16" y="6"/>
                    </a:cubicBezTo>
                    <a:cubicBezTo>
                      <a:pt x="15" y="8"/>
                      <a:pt x="15" y="8"/>
                      <a:pt x="15" y="8"/>
                    </a:cubicBezTo>
                    <a:cubicBezTo>
                      <a:pt x="16" y="6"/>
                      <a:pt x="16" y="6"/>
                      <a:pt x="17" y="4"/>
                    </a:cubicBezTo>
                    <a:cubicBezTo>
                      <a:pt x="14" y="10"/>
                      <a:pt x="17" y="2"/>
                      <a:pt x="15" y="4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5" y="8"/>
                      <a:pt x="14" y="8"/>
                      <a:pt x="14" y="9"/>
                    </a:cubicBezTo>
                    <a:cubicBezTo>
                      <a:pt x="15" y="5"/>
                      <a:pt x="15" y="5"/>
                      <a:pt x="15" y="3"/>
                    </a:cubicBezTo>
                    <a:cubicBezTo>
                      <a:pt x="14" y="5"/>
                      <a:pt x="13" y="10"/>
                      <a:pt x="13" y="10"/>
                    </a:cubicBezTo>
                    <a:cubicBezTo>
                      <a:pt x="14" y="5"/>
                      <a:pt x="13" y="7"/>
                      <a:pt x="14" y="3"/>
                    </a:cubicBezTo>
                    <a:cubicBezTo>
                      <a:pt x="13" y="8"/>
                      <a:pt x="13" y="5"/>
                      <a:pt x="12" y="8"/>
                    </a:cubicBezTo>
                    <a:cubicBezTo>
                      <a:pt x="12" y="9"/>
                      <a:pt x="12" y="8"/>
                      <a:pt x="13" y="5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3" y="3"/>
                      <a:pt x="13" y="3"/>
                      <a:pt x="13" y="3"/>
                    </a:cubicBezTo>
                    <a:cubicBezTo>
                      <a:pt x="13" y="3"/>
                      <a:pt x="12" y="7"/>
                      <a:pt x="13" y="4"/>
                    </a:cubicBezTo>
                    <a:cubicBezTo>
                      <a:pt x="13" y="3"/>
                      <a:pt x="13" y="3"/>
                      <a:pt x="13" y="2"/>
                    </a:cubicBezTo>
                    <a:cubicBezTo>
                      <a:pt x="13" y="1"/>
                      <a:pt x="11" y="10"/>
                      <a:pt x="12" y="5"/>
                    </a:cubicBezTo>
                    <a:cubicBezTo>
                      <a:pt x="11" y="8"/>
                      <a:pt x="11" y="8"/>
                      <a:pt x="9" y="14"/>
                    </a:cubicBezTo>
                    <a:cubicBezTo>
                      <a:pt x="10" y="12"/>
                      <a:pt x="11" y="7"/>
                      <a:pt x="11" y="8"/>
                    </a:cubicBezTo>
                    <a:cubicBezTo>
                      <a:pt x="9" y="13"/>
                      <a:pt x="11" y="6"/>
                      <a:pt x="10" y="9"/>
                    </a:cubicBezTo>
                    <a:cubicBezTo>
                      <a:pt x="11" y="4"/>
                      <a:pt x="10" y="8"/>
                      <a:pt x="11" y="3"/>
                    </a:cubicBezTo>
                    <a:cubicBezTo>
                      <a:pt x="12" y="1"/>
                      <a:pt x="10" y="7"/>
                      <a:pt x="10" y="6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0" y="4"/>
                      <a:pt x="9" y="8"/>
                      <a:pt x="10" y="4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6"/>
                      <a:pt x="9" y="7"/>
                      <a:pt x="10" y="3"/>
                    </a:cubicBezTo>
                    <a:cubicBezTo>
                      <a:pt x="8" y="9"/>
                      <a:pt x="8" y="9"/>
                      <a:pt x="8" y="9"/>
                    </a:cubicBezTo>
                    <a:cubicBezTo>
                      <a:pt x="9" y="2"/>
                      <a:pt x="7" y="9"/>
                      <a:pt x="6" y="14"/>
                    </a:cubicBezTo>
                    <a:cubicBezTo>
                      <a:pt x="6" y="14"/>
                      <a:pt x="6" y="13"/>
                      <a:pt x="6" y="11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7" y="9"/>
                      <a:pt x="7" y="5"/>
                      <a:pt x="6" y="10"/>
                    </a:cubicBezTo>
                    <a:cubicBezTo>
                      <a:pt x="5" y="12"/>
                      <a:pt x="6" y="7"/>
                      <a:pt x="7" y="6"/>
                    </a:cubicBezTo>
                    <a:cubicBezTo>
                      <a:pt x="5" y="13"/>
                      <a:pt x="7" y="0"/>
                      <a:pt x="4" y="12"/>
                    </a:cubicBezTo>
                    <a:cubicBezTo>
                      <a:pt x="4" y="12"/>
                      <a:pt x="4" y="14"/>
                      <a:pt x="4" y="14"/>
                    </a:cubicBezTo>
                    <a:cubicBezTo>
                      <a:pt x="4" y="15"/>
                      <a:pt x="4" y="17"/>
                      <a:pt x="3" y="18"/>
                    </a:cubicBezTo>
                    <a:cubicBezTo>
                      <a:pt x="3" y="18"/>
                      <a:pt x="4" y="14"/>
                      <a:pt x="3" y="15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6" y="0"/>
                      <a:pt x="2" y="18"/>
                      <a:pt x="4" y="7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15" name="Freeform 2120">
                <a:extLst>
                  <a:ext uri="{FF2B5EF4-FFF2-40B4-BE49-F238E27FC236}">
                    <a16:creationId xmlns:a16="http://schemas.microsoft.com/office/drawing/2014/main" xmlns="" id="{9A300017-8ACB-EC47-86C6-EE5BA57E35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87" y="3134"/>
                <a:ext cx="1" cy="4"/>
              </a:xfrm>
              <a:custGeom>
                <a:avLst/>
                <a:gdLst>
                  <a:gd name="T0" fmla="*/ 0 w 1"/>
                  <a:gd name="T1" fmla="*/ 4 h 4"/>
                  <a:gd name="T2" fmla="*/ 1 w 1"/>
                  <a:gd name="T3" fmla="*/ 0 h 4"/>
                  <a:gd name="T4" fmla="*/ 0 w 1"/>
                  <a:gd name="T5" fmla="*/ 4 h 4"/>
                  <a:gd name="T6" fmla="*/ 0 w 1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4">
                    <a:moveTo>
                      <a:pt x="0" y="4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3"/>
                      <a:pt x="0" y="3"/>
                      <a:pt x="0" y="4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16" name="Freeform 2121">
                <a:extLst>
                  <a:ext uri="{FF2B5EF4-FFF2-40B4-BE49-F238E27FC236}">
                    <a16:creationId xmlns:a16="http://schemas.microsoft.com/office/drawing/2014/main" xmlns="" id="{DF525E66-3B21-0C4A-A295-A39E3A46DA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87" y="3138"/>
                <a:ext cx="0" cy="1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17" name="Freeform 2122">
                <a:extLst>
                  <a:ext uri="{FF2B5EF4-FFF2-40B4-BE49-F238E27FC236}">
                    <a16:creationId xmlns:a16="http://schemas.microsoft.com/office/drawing/2014/main" xmlns="" id="{27F7E765-64D8-054E-BF92-B8DAE117FA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83" y="3137"/>
                <a:ext cx="0" cy="2"/>
              </a:xfrm>
              <a:custGeom>
                <a:avLst/>
                <a:gdLst>
                  <a:gd name="T0" fmla="*/ 1 h 2"/>
                  <a:gd name="T1" fmla="*/ 1 h 2"/>
                  <a:gd name="T2" fmla="*/ 1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1"/>
                    </a:moveTo>
                    <a:cubicBezTo>
                      <a:pt x="0" y="1"/>
                      <a:pt x="0" y="0"/>
                      <a:pt x="0" y="1"/>
                    </a:cubicBezTo>
                    <a:cubicBezTo>
                      <a:pt x="0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18" name="Rectangle 2123">
                <a:extLst>
                  <a:ext uri="{FF2B5EF4-FFF2-40B4-BE49-F238E27FC236}">
                    <a16:creationId xmlns:a16="http://schemas.microsoft.com/office/drawing/2014/main" xmlns="" id="{652C8606-2EF1-2847-B870-90A0B21CE3F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83" y="3141"/>
                <a:ext cx="1" cy="1"/>
              </a:xfrm>
              <a:prstGeom prst="rect">
                <a:avLst/>
              </a:pr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19" name="Freeform 2124">
                <a:extLst>
                  <a:ext uri="{FF2B5EF4-FFF2-40B4-BE49-F238E27FC236}">
                    <a16:creationId xmlns:a16="http://schemas.microsoft.com/office/drawing/2014/main" xmlns="" id="{B00AB27F-B3FE-7341-AA44-772208EC91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75" y="3135"/>
                <a:ext cx="8" cy="24"/>
              </a:xfrm>
              <a:custGeom>
                <a:avLst/>
                <a:gdLst>
                  <a:gd name="T0" fmla="*/ 2 w 9"/>
                  <a:gd name="T1" fmla="*/ 11 h 26"/>
                  <a:gd name="T2" fmla="*/ 1 w 9"/>
                  <a:gd name="T3" fmla="*/ 16 h 26"/>
                  <a:gd name="T4" fmla="*/ 1 w 9"/>
                  <a:gd name="T5" fmla="*/ 12 h 26"/>
                  <a:gd name="T6" fmla="*/ 0 w 9"/>
                  <a:gd name="T7" fmla="*/ 20 h 26"/>
                  <a:gd name="T8" fmla="*/ 3 w 9"/>
                  <a:gd name="T9" fmla="*/ 15 h 26"/>
                  <a:gd name="T10" fmla="*/ 3 w 9"/>
                  <a:gd name="T11" fmla="*/ 19 h 26"/>
                  <a:gd name="T12" fmla="*/ 5 w 9"/>
                  <a:gd name="T13" fmla="*/ 13 h 26"/>
                  <a:gd name="T14" fmla="*/ 4 w 9"/>
                  <a:gd name="T15" fmla="*/ 20 h 26"/>
                  <a:gd name="T16" fmla="*/ 5 w 9"/>
                  <a:gd name="T17" fmla="*/ 17 h 26"/>
                  <a:gd name="T18" fmla="*/ 5 w 9"/>
                  <a:gd name="T19" fmla="*/ 15 h 26"/>
                  <a:gd name="T20" fmla="*/ 5 w 9"/>
                  <a:gd name="T21" fmla="*/ 16 h 26"/>
                  <a:gd name="T22" fmla="*/ 5 w 9"/>
                  <a:gd name="T23" fmla="*/ 15 h 26"/>
                  <a:gd name="T24" fmla="*/ 6 w 9"/>
                  <a:gd name="T25" fmla="*/ 14 h 26"/>
                  <a:gd name="T26" fmla="*/ 6 w 9"/>
                  <a:gd name="T27" fmla="*/ 16 h 26"/>
                  <a:gd name="T28" fmla="*/ 6 w 9"/>
                  <a:gd name="T29" fmla="*/ 14 h 26"/>
                  <a:gd name="T30" fmla="*/ 6 w 9"/>
                  <a:gd name="T31" fmla="*/ 17 h 26"/>
                  <a:gd name="T32" fmla="*/ 8 w 9"/>
                  <a:gd name="T33" fmla="*/ 12 h 26"/>
                  <a:gd name="T34" fmla="*/ 8 w 9"/>
                  <a:gd name="T35" fmla="*/ 8 h 26"/>
                  <a:gd name="T36" fmla="*/ 7 w 9"/>
                  <a:gd name="T37" fmla="*/ 11 h 26"/>
                  <a:gd name="T38" fmla="*/ 7 w 9"/>
                  <a:gd name="T39" fmla="*/ 11 h 26"/>
                  <a:gd name="T40" fmla="*/ 6 w 9"/>
                  <a:gd name="T41" fmla="*/ 13 h 26"/>
                  <a:gd name="T42" fmla="*/ 8 w 9"/>
                  <a:gd name="T43" fmla="*/ 7 h 26"/>
                  <a:gd name="T44" fmla="*/ 7 w 9"/>
                  <a:gd name="T45" fmla="*/ 3 h 26"/>
                  <a:gd name="T46" fmla="*/ 7 w 9"/>
                  <a:gd name="T47" fmla="*/ 3 h 26"/>
                  <a:gd name="T48" fmla="*/ 7 w 9"/>
                  <a:gd name="T49" fmla="*/ 5 h 26"/>
                  <a:gd name="T50" fmla="*/ 7 w 9"/>
                  <a:gd name="T51" fmla="*/ 7 h 26"/>
                  <a:gd name="T52" fmla="*/ 5 w 9"/>
                  <a:gd name="T53" fmla="*/ 14 h 26"/>
                  <a:gd name="T54" fmla="*/ 5 w 9"/>
                  <a:gd name="T55" fmla="*/ 14 h 26"/>
                  <a:gd name="T56" fmla="*/ 6 w 9"/>
                  <a:gd name="T57" fmla="*/ 9 h 26"/>
                  <a:gd name="T58" fmla="*/ 6 w 9"/>
                  <a:gd name="T59" fmla="*/ 11 h 26"/>
                  <a:gd name="T60" fmla="*/ 6 w 9"/>
                  <a:gd name="T61" fmla="*/ 5 h 26"/>
                  <a:gd name="T62" fmla="*/ 5 w 9"/>
                  <a:gd name="T63" fmla="*/ 11 h 26"/>
                  <a:gd name="T64" fmla="*/ 4 w 9"/>
                  <a:gd name="T65" fmla="*/ 11 h 26"/>
                  <a:gd name="T66" fmla="*/ 5 w 9"/>
                  <a:gd name="T67" fmla="*/ 8 h 26"/>
                  <a:gd name="T68" fmla="*/ 4 w 9"/>
                  <a:gd name="T69" fmla="*/ 12 h 26"/>
                  <a:gd name="T70" fmla="*/ 3 w 9"/>
                  <a:gd name="T71" fmla="*/ 10 h 26"/>
                  <a:gd name="T72" fmla="*/ 3 w 9"/>
                  <a:gd name="T73" fmla="*/ 12 h 26"/>
                  <a:gd name="T74" fmla="*/ 2 w 9"/>
                  <a:gd name="T75" fmla="*/ 12 h 26"/>
                  <a:gd name="T76" fmla="*/ 2 w 9"/>
                  <a:gd name="T77" fmla="*/ 12 h 26"/>
                  <a:gd name="T78" fmla="*/ 1 w 9"/>
                  <a:gd name="T79" fmla="*/ 18 h 26"/>
                  <a:gd name="T80" fmla="*/ 2 w 9"/>
                  <a:gd name="T81" fmla="*/ 11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9" h="26">
                    <a:moveTo>
                      <a:pt x="2" y="11"/>
                    </a:moveTo>
                    <a:cubicBezTo>
                      <a:pt x="1" y="16"/>
                      <a:pt x="1" y="16"/>
                      <a:pt x="1" y="16"/>
                    </a:cubicBezTo>
                    <a:cubicBezTo>
                      <a:pt x="1" y="13"/>
                      <a:pt x="0" y="16"/>
                      <a:pt x="1" y="12"/>
                    </a:cubicBezTo>
                    <a:cubicBezTo>
                      <a:pt x="0" y="17"/>
                      <a:pt x="1" y="12"/>
                      <a:pt x="0" y="20"/>
                    </a:cubicBezTo>
                    <a:cubicBezTo>
                      <a:pt x="1" y="17"/>
                      <a:pt x="1" y="22"/>
                      <a:pt x="3" y="15"/>
                    </a:cubicBezTo>
                    <a:cubicBezTo>
                      <a:pt x="3" y="19"/>
                      <a:pt x="3" y="19"/>
                      <a:pt x="3" y="19"/>
                    </a:cubicBezTo>
                    <a:cubicBezTo>
                      <a:pt x="4" y="12"/>
                      <a:pt x="2" y="26"/>
                      <a:pt x="5" y="13"/>
                    </a:cubicBezTo>
                    <a:cubicBezTo>
                      <a:pt x="4" y="20"/>
                      <a:pt x="4" y="20"/>
                      <a:pt x="4" y="20"/>
                    </a:cubicBezTo>
                    <a:cubicBezTo>
                      <a:pt x="4" y="21"/>
                      <a:pt x="6" y="11"/>
                      <a:pt x="5" y="17"/>
                    </a:cubicBezTo>
                    <a:cubicBezTo>
                      <a:pt x="5" y="15"/>
                      <a:pt x="5" y="15"/>
                      <a:pt x="5" y="15"/>
                    </a:cubicBezTo>
                    <a:cubicBezTo>
                      <a:pt x="5" y="16"/>
                      <a:pt x="5" y="16"/>
                      <a:pt x="5" y="16"/>
                    </a:cubicBezTo>
                    <a:cubicBezTo>
                      <a:pt x="5" y="15"/>
                      <a:pt x="5" y="15"/>
                      <a:pt x="5" y="15"/>
                    </a:cubicBezTo>
                    <a:cubicBezTo>
                      <a:pt x="6" y="12"/>
                      <a:pt x="6" y="13"/>
                      <a:pt x="6" y="14"/>
                    </a:cubicBezTo>
                    <a:cubicBezTo>
                      <a:pt x="6" y="16"/>
                      <a:pt x="6" y="15"/>
                      <a:pt x="6" y="16"/>
                    </a:cubicBezTo>
                    <a:cubicBezTo>
                      <a:pt x="5" y="18"/>
                      <a:pt x="6" y="13"/>
                      <a:pt x="6" y="14"/>
                    </a:cubicBezTo>
                    <a:cubicBezTo>
                      <a:pt x="6" y="15"/>
                      <a:pt x="6" y="16"/>
                      <a:pt x="6" y="17"/>
                    </a:cubicBezTo>
                    <a:cubicBezTo>
                      <a:pt x="7" y="15"/>
                      <a:pt x="6" y="21"/>
                      <a:pt x="8" y="12"/>
                    </a:cubicBezTo>
                    <a:cubicBezTo>
                      <a:pt x="8" y="10"/>
                      <a:pt x="8" y="9"/>
                      <a:pt x="8" y="8"/>
                    </a:cubicBezTo>
                    <a:cubicBezTo>
                      <a:pt x="9" y="5"/>
                      <a:pt x="8" y="9"/>
                      <a:pt x="7" y="11"/>
                    </a:cubicBezTo>
                    <a:cubicBezTo>
                      <a:pt x="7" y="11"/>
                      <a:pt x="7" y="11"/>
                      <a:pt x="7" y="11"/>
                    </a:cubicBezTo>
                    <a:cubicBezTo>
                      <a:pt x="5" y="20"/>
                      <a:pt x="7" y="9"/>
                      <a:pt x="6" y="13"/>
                    </a:cubicBezTo>
                    <a:cubicBezTo>
                      <a:pt x="7" y="9"/>
                      <a:pt x="7" y="9"/>
                      <a:pt x="8" y="7"/>
                    </a:cubicBezTo>
                    <a:cubicBezTo>
                      <a:pt x="8" y="0"/>
                      <a:pt x="6" y="12"/>
                      <a:pt x="7" y="3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7" y="2"/>
                      <a:pt x="7" y="4"/>
                      <a:pt x="7" y="5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6" y="8"/>
                      <a:pt x="6" y="12"/>
                      <a:pt x="5" y="14"/>
                    </a:cubicBezTo>
                    <a:cubicBezTo>
                      <a:pt x="6" y="10"/>
                      <a:pt x="5" y="16"/>
                      <a:pt x="5" y="14"/>
                    </a:cubicBezTo>
                    <a:cubicBezTo>
                      <a:pt x="6" y="10"/>
                      <a:pt x="6" y="11"/>
                      <a:pt x="6" y="9"/>
                    </a:cubicBezTo>
                    <a:cubicBezTo>
                      <a:pt x="6" y="11"/>
                      <a:pt x="6" y="11"/>
                      <a:pt x="6" y="11"/>
                    </a:cubicBezTo>
                    <a:cubicBezTo>
                      <a:pt x="5" y="11"/>
                      <a:pt x="6" y="7"/>
                      <a:pt x="6" y="5"/>
                    </a:cubicBezTo>
                    <a:cubicBezTo>
                      <a:pt x="6" y="8"/>
                      <a:pt x="6" y="7"/>
                      <a:pt x="5" y="11"/>
                    </a:cubicBezTo>
                    <a:cubicBezTo>
                      <a:pt x="6" y="6"/>
                      <a:pt x="5" y="7"/>
                      <a:pt x="4" y="11"/>
                    </a:cubicBezTo>
                    <a:cubicBezTo>
                      <a:pt x="4" y="10"/>
                      <a:pt x="5" y="7"/>
                      <a:pt x="5" y="8"/>
                    </a:cubicBezTo>
                    <a:cubicBezTo>
                      <a:pt x="5" y="7"/>
                      <a:pt x="4" y="9"/>
                      <a:pt x="4" y="12"/>
                    </a:cubicBezTo>
                    <a:cubicBezTo>
                      <a:pt x="3" y="14"/>
                      <a:pt x="3" y="12"/>
                      <a:pt x="3" y="10"/>
                    </a:cubicBezTo>
                    <a:cubicBezTo>
                      <a:pt x="3" y="12"/>
                      <a:pt x="3" y="12"/>
                      <a:pt x="3" y="12"/>
                    </a:cubicBezTo>
                    <a:cubicBezTo>
                      <a:pt x="2" y="17"/>
                      <a:pt x="3" y="9"/>
                      <a:pt x="2" y="12"/>
                    </a:cubicBezTo>
                    <a:cubicBezTo>
                      <a:pt x="2" y="12"/>
                      <a:pt x="2" y="12"/>
                      <a:pt x="2" y="12"/>
                    </a:cubicBezTo>
                    <a:cubicBezTo>
                      <a:pt x="2" y="12"/>
                      <a:pt x="1" y="19"/>
                      <a:pt x="1" y="18"/>
                    </a:cubicBezTo>
                    <a:cubicBezTo>
                      <a:pt x="1" y="14"/>
                      <a:pt x="1" y="15"/>
                      <a:pt x="2" y="11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20" name="Freeform 2125">
                <a:extLst>
                  <a:ext uri="{FF2B5EF4-FFF2-40B4-BE49-F238E27FC236}">
                    <a16:creationId xmlns:a16="http://schemas.microsoft.com/office/drawing/2014/main" xmlns="" id="{557B7097-EEE0-F04E-9003-4DE6B99910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74" y="3147"/>
                <a:ext cx="1" cy="7"/>
              </a:xfrm>
              <a:custGeom>
                <a:avLst/>
                <a:gdLst>
                  <a:gd name="T0" fmla="*/ 1 w 1"/>
                  <a:gd name="T1" fmla="*/ 5 h 8"/>
                  <a:gd name="T2" fmla="*/ 1 w 1"/>
                  <a:gd name="T3" fmla="*/ 1 h 8"/>
                  <a:gd name="T4" fmla="*/ 1 w 1"/>
                  <a:gd name="T5" fmla="*/ 8 h 8"/>
                  <a:gd name="T6" fmla="*/ 1 w 1"/>
                  <a:gd name="T7" fmla="*/ 6 h 8"/>
                  <a:gd name="T8" fmla="*/ 1 w 1"/>
                  <a:gd name="T9" fmla="*/ 5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8">
                    <a:moveTo>
                      <a:pt x="1" y="5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1" y="5"/>
                      <a:pt x="1" y="8"/>
                    </a:cubicBezTo>
                    <a:cubicBezTo>
                      <a:pt x="1" y="7"/>
                      <a:pt x="0" y="8"/>
                      <a:pt x="1" y="6"/>
                    </a:cubicBezTo>
                    <a:cubicBezTo>
                      <a:pt x="1" y="6"/>
                      <a:pt x="1" y="4"/>
                      <a:pt x="1" y="5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21" name="Freeform 2126">
                <a:extLst>
                  <a:ext uri="{FF2B5EF4-FFF2-40B4-BE49-F238E27FC236}">
                    <a16:creationId xmlns:a16="http://schemas.microsoft.com/office/drawing/2014/main" xmlns="" id="{02B98EDC-2585-6B4D-BBD0-D4C59484B2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73" y="3143"/>
                <a:ext cx="2" cy="17"/>
              </a:xfrm>
              <a:custGeom>
                <a:avLst/>
                <a:gdLst>
                  <a:gd name="T0" fmla="*/ 1 w 2"/>
                  <a:gd name="T1" fmla="*/ 9 h 19"/>
                  <a:gd name="T2" fmla="*/ 1 w 2"/>
                  <a:gd name="T3" fmla="*/ 13 h 19"/>
                  <a:gd name="T4" fmla="*/ 1 w 2"/>
                  <a:gd name="T5" fmla="*/ 14 h 19"/>
                  <a:gd name="T6" fmla="*/ 2 w 2"/>
                  <a:gd name="T7" fmla="*/ 8 h 19"/>
                  <a:gd name="T8" fmla="*/ 1 w 2"/>
                  <a:gd name="T9" fmla="*/ 12 h 19"/>
                  <a:gd name="T10" fmla="*/ 2 w 2"/>
                  <a:gd name="T11" fmla="*/ 7 h 19"/>
                  <a:gd name="T12" fmla="*/ 2 w 2"/>
                  <a:gd name="T13" fmla="*/ 9 h 19"/>
                  <a:gd name="T14" fmla="*/ 2 w 2"/>
                  <a:gd name="T15" fmla="*/ 7 h 19"/>
                  <a:gd name="T16" fmla="*/ 2 w 2"/>
                  <a:gd name="T17" fmla="*/ 7 h 19"/>
                  <a:gd name="T18" fmla="*/ 2 w 2"/>
                  <a:gd name="T19" fmla="*/ 4 h 19"/>
                  <a:gd name="T20" fmla="*/ 1 w 2"/>
                  <a:gd name="T21" fmla="*/ 10 h 19"/>
                  <a:gd name="T22" fmla="*/ 2 w 2"/>
                  <a:gd name="T23" fmla="*/ 5 h 19"/>
                  <a:gd name="T24" fmla="*/ 1 w 2"/>
                  <a:gd name="T25" fmla="*/ 3 h 19"/>
                  <a:gd name="T26" fmla="*/ 1 w 2"/>
                  <a:gd name="T27" fmla="*/ 4 h 19"/>
                  <a:gd name="T28" fmla="*/ 1 w 2"/>
                  <a:gd name="T29" fmla="*/ 9 h 19"/>
                  <a:gd name="T30" fmla="*/ 1 w 2"/>
                  <a:gd name="T31" fmla="*/ 3 h 19"/>
                  <a:gd name="T32" fmla="*/ 0 w 2"/>
                  <a:gd name="T33" fmla="*/ 5 h 19"/>
                  <a:gd name="T34" fmla="*/ 0 w 2"/>
                  <a:gd name="T35" fmla="*/ 12 h 19"/>
                  <a:gd name="T36" fmla="*/ 0 w 2"/>
                  <a:gd name="T37" fmla="*/ 7 h 19"/>
                  <a:gd name="T38" fmla="*/ 0 w 2"/>
                  <a:gd name="T39" fmla="*/ 6 h 19"/>
                  <a:gd name="T40" fmla="*/ 0 w 2"/>
                  <a:gd name="T41" fmla="*/ 15 h 19"/>
                  <a:gd name="T42" fmla="*/ 1 w 2"/>
                  <a:gd name="T43" fmla="*/ 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" h="19">
                    <a:moveTo>
                      <a:pt x="1" y="9"/>
                    </a:moveTo>
                    <a:cubicBezTo>
                      <a:pt x="1" y="13"/>
                      <a:pt x="1" y="13"/>
                      <a:pt x="1" y="13"/>
                    </a:cubicBezTo>
                    <a:cubicBezTo>
                      <a:pt x="1" y="12"/>
                      <a:pt x="1" y="11"/>
                      <a:pt x="1" y="14"/>
                    </a:cubicBezTo>
                    <a:cubicBezTo>
                      <a:pt x="1" y="15"/>
                      <a:pt x="1" y="9"/>
                      <a:pt x="2" y="8"/>
                    </a:cubicBezTo>
                    <a:cubicBezTo>
                      <a:pt x="1" y="12"/>
                      <a:pt x="1" y="12"/>
                      <a:pt x="1" y="12"/>
                    </a:cubicBezTo>
                    <a:cubicBezTo>
                      <a:pt x="2" y="9"/>
                      <a:pt x="1" y="14"/>
                      <a:pt x="2" y="7"/>
                    </a:cubicBezTo>
                    <a:cubicBezTo>
                      <a:pt x="2" y="6"/>
                      <a:pt x="2" y="10"/>
                      <a:pt x="2" y="9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0"/>
                      <a:pt x="1" y="13"/>
                      <a:pt x="1" y="10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1" y="4"/>
                      <a:pt x="1" y="6"/>
                      <a:pt x="1" y="3"/>
                    </a:cubicBezTo>
                    <a:cubicBezTo>
                      <a:pt x="1" y="3"/>
                      <a:pt x="1" y="6"/>
                      <a:pt x="1" y="4"/>
                    </a:cubicBezTo>
                    <a:cubicBezTo>
                      <a:pt x="1" y="5"/>
                      <a:pt x="1" y="7"/>
                      <a:pt x="1" y="9"/>
                    </a:cubicBezTo>
                    <a:cubicBezTo>
                      <a:pt x="1" y="13"/>
                      <a:pt x="1" y="5"/>
                      <a:pt x="1" y="3"/>
                    </a:cubicBezTo>
                    <a:cubicBezTo>
                      <a:pt x="1" y="7"/>
                      <a:pt x="1" y="10"/>
                      <a:pt x="0" y="5"/>
                    </a:cubicBezTo>
                    <a:cubicBezTo>
                      <a:pt x="0" y="9"/>
                      <a:pt x="0" y="13"/>
                      <a:pt x="0" y="12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7"/>
                      <a:pt x="0" y="5"/>
                      <a:pt x="0" y="6"/>
                    </a:cubicBezTo>
                    <a:cubicBezTo>
                      <a:pt x="0" y="9"/>
                      <a:pt x="0" y="13"/>
                      <a:pt x="0" y="15"/>
                    </a:cubicBezTo>
                    <a:cubicBezTo>
                      <a:pt x="1" y="19"/>
                      <a:pt x="0" y="8"/>
                      <a:pt x="1" y="9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22" name="Rectangle 2127">
                <a:extLst>
                  <a:ext uri="{FF2B5EF4-FFF2-40B4-BE49-F238E27FC236}">
                    <a16:creationId xmlns:a16="http://schemas.microsoft.com/office/drawing/2014/main" xmlns="" id="{1DC430EA-E9B7-9A47-BA1B-50A80A0E37A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74" y="3155"/>
                <a:ext cx="1" cy="1"/>
              </a:xfrm>
              <a:prstGeom prst="rect">
                <a:avLst/>
              </a:pr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23" name="Freeform 2128">
                <a:extLst>
                  <a:ext uri="{FF2B5EF4-FFF2-40B4-BE49-F238E27FC236}">
                    <a16:creationId xmlns:a16="http://schemas.microsoft.com/office/drawing/2014/main" xmlns="" id="{AA096314-4F63-DE4B-B338-1B4C6CB85A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49" y="3137"/>
                <a:ext cx="1" cy="3"/>
              </a:xfrm>
              <a:custGeom>
                <a:avLst/>
                <a:gdLst>
                  <a:gd name="T0" fmla="*/ 0 w 1"/>
                  <a:gd name="T1" fmla="*/ 2 h 3"/>
                  <a:gd name="T2" fmla="*/ 0 w 1"/>
                  <a:gd name="T3" fmla="*/ 3 h 3"/>
                  <a:gd name="T4" fmla="*/ 1 w 1"/>
                  <a:gd name="T5" fmla="*/ 0 h 3"/>
                  <a:gd name="T6" fmla="*/ 0 w 1"/>
                  <a:gd name="T7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3">
                    <a:moveTo>
                      <a:pt x="0" y="2"/>
                    </a:moveTo>
                    <a:lnTo>
                      <a:pt x="0" y="3"/>
                    </a:lnTo>
                    <a:lnTo>
                      <a:pt x="1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24" name="Freeform 2129">
                <a:extLst>
                  <a:ext uri="{FF2B5EF4-FFF2-40B4-BE49-F238E27FC236}">
                    <a16:creationId xmlns:a16="http://schemas.microsoft.com/office/drawing/2014/main" xmlns="" id="{784D7419-56BC-9F44-A832-9FC8FE5509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47" y="3136"/>
                <a:ext cx="3" cy="14"/>
              </a:xfrm>
              <a:custGeom>
                <a:avLst/>
                <a:gdLst>
                  <a:gd name="T0" fmla="*/ 0 w 4"/>
                  <a:gd name="T1" fmla="*/ 16 h 16"/>
                  <a:gd name="T2" fmla="*/ 1 w 4"/>
                  <a:gd name="T3" fmla="*/ 14 h 16"/>
                  <a:gd name="T4" fmla="*/ 4 w 4"/>
                  <a:gd name="T5" fmla="*/ 0 h 16"/>
                  <a:gd name="T6" fmla="*/ 1 w 4"/>
                  <a:gd name="T7" fmla="*/ 9 h 16"/>
                  <a:gd name="T8" fmla="*/ 3 w 4"/>
                  <a:gd name="T9" fmla="*/ 6 h 16"/>
                  <a:gd name="T10" fmla="*/ 1 w 4"/>
                  <a:gd name="T11" fmla="*/ 12 h 16"/>
                  <a:gd name="T12" fmla="*/ 1 w 4"/>
                  <a:gd name="T13" fmla="*/ 11 h 16"/>
                  <a:gd name="T14" fmla="*/ 0 w 4"/>
                  <a:gd name="T15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16">
                    <a:moveTo>
                      <a:pt x="0" y="16"/>
                    </a:moveTo>
                    <a:cubicBezTo>
                      <a:pt x="1" y="14"/>
                      <a:pt x="1" y="14"/>
                      <a:pt x="1" y="14"/>
                    </a:cubicBezTo>
                    <a:cubicBezTo>
                      <a:pt x="3" y="4"/>
                      <a:pt x="3" y="7"/>
                      <a:pt x="4" y="0"/>
                    </a:cubicBezTo>
                    <a:cubicBezTo>
                      <a:pt x="4" y="1"/>
                      <a:pt x="2" y="5"/>
                      <a:pt x="1" y="9"/>
                    </a:cubicBezTo>
                    <a:cubicBezTo>
                      <a:pt x="2" y="8"/>
                      <a:pt x="3" y="5"/>
                      <a:pt x="3" y="6"/>
                    </a:cubicBezTo>
                    <a:cubicBezTo>
                      <a:pt x="2" y="9"/>
                      <a:pt x="2" y="8"/>
                      <a:pt x="1" y="12"/>
                    </a:cubicBezTo>
                    <a:cubicBezTo>
                      <a:pt x="0" y="15"/>
                      <a:pt x="1" y="10"/>
                      <a:pt x="1" y="11"/>
                    </a:cubicBezTo>
                    <a:lnTo>
                      <a:pt x="0" y="16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25" name="Freeform 2130">
                <a:extLst>
                  <a:ext uri="{FF2B5EF4-FFF2-40B4-BE49-F238E27FC236}">
                    <a16:creationId xmlns:a16="http://schemas.microsoft.com/office/drawing/2014/main" xmlns="" id="{4A731B87-2168-6E4B-B3E7-752C1267F5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49" y="3141"/>
                <a:ext cx="0" cy="5"/>
              </a:xfrm>
              <a:custGeom>
                <a:avLst/>
                <a:gdLst>
                  <a:gd name="T0" fmla="*/ 1 w 1"/>
                  <a:gd name="T1" fmla="*/ 0 h 5"/>
                  <a:gd name="T2" fmla="*/ 0 w 1"/>
                  <a:gd name="T3" fmla="*/ 5 h 5"/>
                  <a:gd name="T4" fmla="*/ 1 w 1"/>
                  <a:gd name="T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5">
                    <a:moveTo>
                      <a:pt x="1" y="0"/>
                    </a:moveTo>
                    <a:cubicBezTo>
                      <a:pt x="0" y="5"/>
                      <a:pt x="0" y="5"/>
                      <a:pt x="0" y="5"/>
                    </a:cubicBezTo>
                    <a:cubicBezTo>
                      <a:pt x="0" y="3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26" name="Freeform 2131">
                <a:extLst>
                  <a:ext uri="{FF2B5EF4-FFF2-40B4-BE49-F238E27FC236}">
                    <a16:creationId xmlns:a16="http://schemas.microsoft.com/office/drawing/2014/main" xmlns="" id="{96A33452-F535-1B45-BAC7-47D335536D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49" y="3139"/>
                <a:ext cx="1" cy="5"/>
              </a:xfrm>
              <a:custGeom>
                <a:avLst/>
                <a:gdLst>
                  <a:gd name="T0" fmla="*/ 2 w 2"/>
                  <a:gd name="T1" fmla="*/ 2 h 6"/>
                  <a:gd name="T2" fmla="*/ 0 w 2"/>
                  <a:gd name="T3" fmla="*/ 6 h 6"/>
                  <a:gd name="T4" fmla="*/ 2 w 2"/>
                  <a:gd name="T5" fmla="*/ 0 h 6"/>
                  <a:gd name="T6" fmla="*/ 2 w 2"/>
                  <a:gd name="T7" fmla="*/ 2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6">
                    <a:moveTo>
                      <a:pt x="2" y="2"/>
                    </a:moveTo>
                    <a:cubicBezTo>
                      <a:pt x="2" y="2"/>
                      <a:pt x="1" y="6"/>
                      <a:pt x="0" y="6"/>
                    </a:cubicBezTo>
                    <a:cubicBezTo>
                      <a:pt x="2" y="0"/>
                      <a:pt x="2" y="0"/>
                      <a:pt x="2" y="0"/>
                    </a:cubicBez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27" name="Freeform 2132">
                <a:extLst>
                  <a:ext uri="{FF2B5EF4-FFF2-40B4-BE49-F238E27FC236}">
                    <a16:creationId xmlns:a16="http://schemas.microsoft.com/office/drawing/2014/main" xmlns="" id="{60F2D28A-35DB-0D44-8AA2-A452673D86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50" y="3140"/>
                <a:ext cx="1" cy="1"/>
              </a:xfrm>
              <a:custGeom>
                <a:avLst/>
                <a:gdLst>
                  <a:gd name="T0" fmla="*/ 0 w 1"/>
                  <a:gd name="T1" fmla="*/ 1 h 1"/>
                  <a:gd name="T2" fmla="*/ 0 w 1"/>
                  <a:gd name="T3" fmla="*/ 1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28" name="Freeform 2133">
                <a:extLst>
                  <a:ext uri="{FF2B5EF4-FFF2-40B4-BE49-F238E27FC236}">
                    <a16:creationId xmlns:a16="http://schemas.microsoft.com/office/drawing/2014/main" xmlns="" id="{E2C64E9A-8312-7C40-B3EC-29E8A1F7A6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49" y="3138"/>
                <a:ext cx="2" cy="11"/>
              </a:xfrm>
              <a:custGeom>
                <a:avLst/>
                <a:gdLst>
                  <a:gd name="T0" fmla="*/ 3 w 3"/>
                  <a:gd name="T1" fmla="*/ 3 h 12"/>
                  <a:gd name="T2" fmla="*/ 2 w 3"/>
                  <a:gd name="T3" fmla="*/ 3 h 12"/>
                  <a:gd name="T4" fmla="*/ 2 w 3"/>
                  <a:gd name="T5" fmla="*/ 3 h 12"/>
                  <a:gd name="T6" fmla="*/ 1 w 3"/>
                  <a:gd name="T7" fmla="*/ 8 h 12"/>
                  <a:gd name="T8" fmla="*/ 1 w 3"/>
                  <a:gd name="T9" fmla="*/ 8 h 12"/>
                  <a:gd name="T10" fmla="*/ 0 w 3"/>
                  <a:gd name="T11" fmla="*/ 12 h 12"/>
                  <a:gd name="T12" fmla="*/ 3 w 3"/>
                  <a:gd name="T13" fmla="*/ 3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" h="12">
                    <a:moveTo>
                      <a:pt x="3" y="3"/>
                    </a:moveTo>
                    <a:cubicBezTo>
                      <a:pt x="3" y="0"/>
                      <a:pt x="3" y="2"/>
                      <a:pt x="2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5"/>
                      <a:pt x="0" y="10"/>
                      <a:pt x="1" y="8"/>
                    </a:cubicBezTo>
                    <a:cubicBezTo>
                      <a:pt x="0" y="9"/>
                      <a:pt x="1" y="5"/>
                      <a:pt x="1" y="8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11"/>
                      <a:pt x="2" y="5"/>
                      <a:pt x="3" y="3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29" name="Freeform 2134">
                <a:extLst>
                  <a:ext uri="{FF2B5EF4-FFF2-40B4-BE49-F238E27FC236}">
                    <a16:creationId xmlns:a16="http://schemas.microsoft.com/office/drawing/2014/main" xmlns="" id="{AC47B63E-FC2F-E542-B2B2-C78125A5B5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50" y="3141"/>
                <a:ext cx="0" cy="0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30" name="Freeform 2135">
                <a:extLst>
                  <a:ext uri="{FF2B5EF4-FFF2-40B4-BE49-F238E27FC236}">
                    <a16:creationId xmlns:a16="http://schemas.microsoft.com/office/drawing/2014/main" xmlns="" id="{941F1F3B-A36C-CB45-9436-1A3268F4A8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49" y="3141"/>
                <a:ext cx="1" cy="2"/>
              </a:xfrm>
              <a:custGeom>
                <a:avLst/>
                <a:gdLst>
                  <a:gd name="T0" fmla="*/ 1 w 1"/>
                  <a:gd name="T1" fmla="*/ 0 h 2"/>
                  <a:gd name="T2" fmla="*/ 1 w 1"/>
                  <a:gd name="T3" fmla="*/ 0 h 2"/>
                  <a:gd name="T4" fmla="*/ 0 w 1"/>
                  <a:gd name="T5" fmla="*/ 2 h 2"/>
                  <a:gd name="T6" fmla="*/ 1 w 1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lnTo>
                      <a:pt x="1" y="0"/>
                    </a:lnTo>
                    <a:lnTo>
                      <a:pt x="0" y="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31" name="Freeform 2136">
                <a:extLst>
                  <a:ext uri="{FF2B5EF4-FFF2-40B4-BE49-F238E27FC236}">
                    <a16:creationId xmlns:a16="http://schemas.microsoft.com/office/drawing/2014/main" xmlns="" id="{64BB070F-7DD4-4349-A36B-451F2DD8E1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49" y="3140"/>
                <a:ext cx="2" cy="10"/>
              </a:xfrm>
              <a:custGeom>
                <a:avLst/>
                <a:gdLst>
                  <a:gd name="T0" fmla="*/ 3 w 3"/>
                  <a:gd name="T1" fmla="*/ 0 h 12"/>
                  <a:gd name="T2" fmla="*/ 2 w 3"/>
                  <a:gd name="T3" fmla="*/ 5 h 12"/>
                  <a:gd name="T4" fmla="*/ 0 w 3"/>
                  <a:gd name="T5" fmla="*/ 12 h 12"/>
                  <a:gd name="T6" fmla="*/ 1 w 3"/>
                  <a:gd name="T7" fmla="*/ 11 h 12"/>
                  <a:gd name="T8" fmla="*/ 3 w 3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12">
                    <a:moveTo>
                      <a:pt x="3" y="0"/>
                    </a:moveTo>
                    <a:cubicBezTo>
                      <a:pt x="2" y="7"/>
                      <a:pt x="3" y="0"/>
                      <a:pt x="2" y="5"/>
                    </a:cubicBezTo>
                    <a:cubicBezTo>
                      <a:pt x="2" y="4"/>
                      <a:pt x="1" y="9"/>
                      <a:pt x="0" y="12"/>
                    </a:cubicBezTo>
                    <a:cubicBezTo>
                      <a:pt x="1" y="11"/>
                      <a:pt x="1" y="11"/>
                      <a:pt x="1" y="11"/>
                    </a:cubicBezTo>
                    <a:cubicBezTo>
                      <a:pt x="1" y="8"/>
                      <a:pt x="3" y="3"/>
                      <a:pt x="3" y="0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32" name="Freeform 2137">
                <a:extLst>
                  <a:ext uri="{FF2B5EF4-FFF2-40B4-BE49-F238E27FC236}">
                    <a16:creationId xmlns:a16="http://schemas.microsoft.com/office/drawing/2014/main" xmlns="" id="{DED3D834-7D09-EC46-A0D9-6992D8D0DC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48" y="3153"/>
                <a:ext cx="1" cy="2"/>
              </a:xfrm>
              <a:custGeom>
                <a:avLst/>
                <a:gdLst>
                  <a:gd name="T0" fmla="*/ 0 w 1"/>
                  <a:gd name="T1" fmla="*/ 2 h 2"/>
                  <a:gd name="T2" fmla="*/ 1 w 1"/>
                  <a:gd name="T3" fmla="*/ 0 h 2"/>
                  <a:gd name="T4" fmla="*/ 0 w 1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lnTo>
                      <a:pt x="1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33" name="Freeform 2138">
                <a:extLst>
                  <a:ext uri="{FF2B5EF4-FFF2-40B4-BE49-F238E27FC236}">
                    <a16:creationId xmlns:a16="http://schemas.microsoft.com/office/drawing/2014/main" xmlns="" id="{4B39E8CF-38AE-6F4B-A7B8-2B7073CFD7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48" y="3143"/>
                <a:ext cx="4" cy="16"/>
              </a:xfrm>
              <a:custGeom>
                <a:avLst/>
                <a:gdLst>
                  <a:gd name="T0" fmla="*/ 5 w 5"/>
                  <a:gd name="T1" fmla="*/ 2 h 17"/>
                  <a:gd name="T2" fmla="*/ 2 w 5"/>
                  <a:gd name="T3" fmla="*/ 8 h 17"/>
                  <a:gd name="T4" fmla="*/ 4 w 5"/>
                  <a:gd name="T5" fmla="*/ 4 h 17"/>
                  <a:gd name="T6" fmla="*/ 3 w 5"/>
                  <a:gd name="T7" fmla="*/ 6 h 17"/>
                  <a:gd name="T8" fmla="*/ 4 w 5"/>
                  <a:gd name="T9" fmla="*/ 0 h 17"/>
                  <a:gd name="T10" fmla="*/ 2 w 5"/>
                  <a:gd name="T11" fmla="*/ 6 h 17"/>
                  <a:gd name="T12" fmla="*/ 3 w 5"/>
                  <a:gd name="T13" fmla="*/ 2 h 17"/>
                  <a:gd name="T14" fmla="*/ 2 w 5"/>
                  <a:gd name="T15" fmla="*/ 8 h 17"/>
                  <a:gd name="T16" fmla="*/ 2 w 5"/>
                  <a:gd name="T17" fmla="*/ 8 h 17"/>
                  <a:gd name="T18" fmla="*/ 1 w 5"/>
                  <a:gd name="T19" fmla="*/ 11 h 17"/>
                  <a:gd name="T20" fmla="*/ 0 w 5"/>
                  <a:gd name="T21" fmla="*/ 16 h 17"/>
                  <a:gd name="T22" fmla="*/ 5 w 5"/>
                  <a:gd name="T23" fmla="*/ 2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" h="17">
                    <a:moveTo>
                      <a:pt x="5" y="2"/>
                    </a:moveTo>
                    <a:cubicBezTo>
                      <a:pt x="2" y="8"/>
                      <a:pt x="2" y="8"/>
                      <a:pt x="2" y="8"/>
                    </a:cubicBezTo>
                    <a:cubicBezTo>
                      <a:pt x="3" y="6"/>
                      <a:pt x="3" y="4"/>
                      <a:pt x="4" y="4"/>
                    </a:cubicBezTo>
                    <a:cubicBezTo>
                      <a:pt x="4" y="3"/>
                      <a:pt x="3" y="7"/>
                      <a:pt x="3" y="6"/>
                    </a:cubicBezTo>
                    <a:cubicBezTo>
                      <a:pt x="4" y="0"/>
                      <a:pt x="3" y="6"/>
                      <a:pt x="4" y="0"/>
                    </a:cubicBezTo>
                    <a:cubicBezTo>
                      <a:pt x="4" y="0"/>
                      <a:pt x="4" y="1"/>
                      <a:pt x="2" y="6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1" y="10"/>
                      <a:pt x="3" y="3"/>
                      <a:pt x="2" y="8"/>
                    </a:cubicBezTo>
                    <a:cubicBezTo>
                      <a:pt x="1" y="10"/>
                      <a:pt x="1" y="11"/>
                      <a:pt x="1" y="11"/>
                    </a:cubicBezTo>
                    <a:cubicBezTo>
                      <a:pt x="1" y="10"/>
                      <a:pt x="0" y="17"/>
                      <a:pt x="0" y="16"/>
                    </a:cubicBezTo>
                    <a:cubicBezTo>
                      <a:pt x="1" y="15"/>
                      <a:pt x="4" y="5"/>
                      <a:pt x="5" y="2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34" name="Freeform 2139">
                <a:extLst>
                  <a:ext uri="{FF2B5EF4-FFF2-40B4-BE49-F238E27FC236}">
                    <a16:creationId xmlns:a16="http://schemas.microsoft.com/office/drawing/2014/main" xmlns="" id="{2C262173-B089-DC4E-B3CA-7BFEE42E5C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49" y="3150"/>
                <a:ext cx="1" cy="4"/>
              </a:xfrm>
              <a:custGeom>
                <a:avLst/>
                <a:gdLst>
                  <a:gd name="T0" fmla="*/ 1 w 1"/>
                  <a:gd name="T1" fmla="*/ 1 h 4"/>
                  <a:gd name="T2" fmla="*/ 0 w 1"/>
                  <a:gd name="T3" fmla="*/ 4 h 4"/>
                  <a:gd name="T4" fmla="*/ 1 w 1"/>
                  <a:gd name="T5" fmla="*/ 0 h 4"/>
                  <a:gd name="T6" fmla="*/ 1 w 1"/>
                  <a:gd name="T7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4">
                    <a:moveTo>
                      <a:pt x="1" y="1"/>
                    </a:moveTo>
                    <a:lnTo>
                      <a:pt x="0" y="4"/>
                    </a:lnTo>
                    <a:lnTo>
                      <a:pt x="1" y="0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35" name="Freeform 2140">
                <a:extLst>
                  <a:ext uri="{FF2B5EF4-FFF2-40B4-BE49-F238E27FC236}">
                    <a16:creationId xmlns:a16="http://schemas.microsoft.com/office/drawing/2014/main" xmlns="" id="{3868131F-8C55-5847-93CA-A56B1CC5D7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49" y="3143"/>
                <a:ext cx="4" cy="16"/>
              </a:xfrm>
              <a:custGeom>
                <a:avLst/>
                <a:gdLst>
                  <a:gd name="T0" fmla="*/ 5 w 5"/>
                  <a:gd name="T1" fmla="*/ 1 h 17"/>
                  <a:gd name="T2" fmla="*/ 3 w 5"/>
                  <a:gd name="T3" fmla="*/ 5 h 17"/>
                  <a:gd name="T4" fmla="*/ 4 w 5"/>
                  <a:gd name="T5" fmla="*/ 2 h 17"/>
                  <a:gd name="T6" fmla="*/ 3 w 5"/>
                  <a:gd name="T7" fmla="*/ 7 h 17"/>
                  <a:gd name="T8" fmla="*/ 4 w 5"/>
                  <a:gd name="T9" fmla="*/ 4 h 17"/>
                  <a:gd name="T10" fmla="*/ 2 w 5"/>
                  <a:gd name="T11" fmla="*/ 13 h 17"/>
                  <a:gd name="T12" fmla="*/ 2 w 5"/>
                  <a:gd name="T13" fmla="*/ 11 h 17"/>
                  <a:gd name="T14" fmla="*/ 3 w 5"/>
                  <a:gd name="T15" fmla="*/ 10 h 17"/>
                  <a:gd name="T16" fmla="*/ 3 w 5"/>
                  <a:gd name="T17" fmla="*/ 8 h 17"/>
                  <a:gd name="T18" fmla="*/ 4 w 5"/>
                  <a:gd name="T19" fmla="*/ 6 h 17"/>
                  <a:gd name="T20" fmla="*/ 5 w 5"/>
                  <a:gd name="T21" fmla="*/ 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" h="17">
                    <a:moveTo>
                      <a:pt x="5" y="1"/>
                    </a:moveTo>
                    <a:cubicBezTo>
                      <a:pt x="3" y="5"/>
                      <a:pt x="3" y="5"/>
                      <a:pt x="3" y="5"/>
                    </a:cubicBezTo>
                    <a:cubicBezTo>
                      <a:pt x="3" y="4"/>
                      <a:pt x="4" y="3"/>
                      <a:pt x="4" y="2"/>
                    </a:cubicBezTo>
                    <a:cubicBezTo>
                      <a:pt x="4" y="3"/>
                      <a:pt x="3" y="6"/>
                      <a:pt x="3" y="7"/>
                    </a:cubicBezTo>
                    <a:cubicBezTo>
                      <a:pt x="1" y="13"/>
                      <a:pt x="3" y="5"/>
                      <a:pt x="4" y="4"/>
                    </a:cubicBezTo>
                    <a:cubicBezTo>
                      <a:pt x="4" y="7"/>
                      <a:pt x="3" y="7"/>
                      <a:pt x="2" y="13"/>
                    </a:cubicBezTo>
                    <a:cubicBezTo>
                      <a:pt x="2" y="13"/>
                      <a:pt x="2" y="11"/>
                      <a:pt x="2" y="11"/>
                    </a:cubicBezTo>
                    <a:cubicBezTo>
                      <a:pt x="0" y="17"/>
                      <a:pt x="2" y="12"/>
                      <a:pt x="3" y="10"/>
                    </a:cubicBezTo>
                    <a:cubicBezTo>
                      <a:pt x="3" y="9"/>
                      <a:pt x="3" y="8"/>
                      <a:pt x="3" y="8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5" y="1"/>
                      <a:pt x="5" y="0"/>
                      <a:pt x="5" y="1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36" name="Freeform 2141">
                <a:extLst>
                  <a:ext uri="{FF2B5EF4-FFF2-40B4-BE49-F238E27FC236}">
                    <a16:creationId xmlns:a16="http://schemas.microsoft.com/office/drawing/2014/main" xmlns="" id="{D47731A6-F3CA-9743-B84E-0938A22E4F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52" y="3142"/>
                <a:ext cx="1" cy="3"/>
              </a:xfrm>
              <a:custGeom>
                <a:avLst/>
                <a:gdLst>
                  <a:gd name="T0" fmla="*/ 0 w 1"/>
                  <a:gd name="T1" fmla="*/ 2 h 3"/>
                  <a:gd name="T2" fmla="*/ 0 w 1"/>
                  <a:gd name="T3" fmla="*/ 3 h 3"/>
                  <a:gd name="T4" fmla="*/ 0 w 1"/>
                  <a:gd name="T5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0" y="2"/>
                    </a:moveTo>
                    <a:cubicBezTo>
                      <a:pt x="0" y="1"/>
                      <a:pt x="0" y="2"/>
                      <a:pt x="0" y="3"/>
                    </a:cubicBezTo>
                    <a:cubicBezTo>
                      <a:pt x="0" y="1"/>
                      <a:pt x="1" y="0"/>
                      <a:pt x="0" y="2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37" name="Freeform 2142">
                <a:extLst>
                  <a:ext uri="{FF2B5EF4-FFF2-40B4-BE49-F238E27FC236}">
                    <a16:creationId xmlns:a16="http://schemas.microsoft.com/office/drawing/2014/main" xmlns="" id="{74714A76-EC40-2C4B-AF5F-33B0E5E813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51" y="3151"/>
                <a:ext cx="0" cy="1"/>
              </a:xfrm>
              <a:custGeom>
                <a:avLst/>
                <a:gdLst>
                  <a:gd name="T0" fmla="*/ 1 h 1"/>
                  <a:gd name="T1" fmla="*/ 1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38" name="Freeform 2143">
                <a:extLst>
                  <a:ext uri="{FF2B5EF4-FFF2-40B4-BE49-F238E27FC236}">
                    <a16:creationId xmlns:a16="http://schemas.microsoft.com/office/drawing/2014/main" xmlns="" id="{2C70156D-4FF5-8540-9167-E6C88C11FF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53" y="3144"/>
                <a:ext cx="0" cy="2"/>
              </a:xfrm>
              <a:custGeom>
                <a:avLst/>
                <a:gdLst>
                  <a:gd name="T0" fmla="*/ 2 h 2"/>
                  <a:gd name="T1" fmla="*/ 2 h 2"/>
                  <a:gd name="T2" fmla="*/ 0 h 2"/>
                  <a:gd name="T3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2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39" name="Freeform 2144">
                <a:extLst>
                  <a:ext uri="{FF2B5EF4-FFF2-40B4-BE49-F238E27FC236}">
                    <a16:creationId xmlns:a16="http://schemas.microsoft.com/office/drawing/2014/main" xmlns="" id="{F137A6D5-0228-1143-877C-2DDE14794C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50" y="3141"/>
                <a:ext cx="11" cy="17"/>
              </a:xfrm>
              <a:custGeom>
                <a:avLst/>
                <a:gdLst>
                  <a:gd name="T0" fmla="*/ 8 w 12"/>
                  <a:gd name="T1" fmla="*/ 17 h 19"/>
                  <a:gd name="T2" fmla="*/ 9 w 12"/>
                  <a:gd name="T3" fmla="*/ 13 h 19"/>
                  <a:gd name="T4" fmla="*/ 10 w 12"/>
                  <a:gd name="T5" fmla="*/ 9 h 19"/>
                  <a:gd name="T6" fmla="*/ 12 w 12"/>
                  <a:gd name="T7" fmla="*/ 2 h 19"/>
                  <a:gd name="T8" fmla="*/ 11 w 12"/>
                  <a:gd name="T9" fmla="*/ 5 h 19"/>
                  <a:gd name="T10" fmla="*/ 11 w 12"/>
                  <a:gd name="T11" fmla="*/ 2 h 19"/>
                  <a:gd name="T12" fmla="*/ 10 w 12"/>
                  <a:gd name="T13" fmla="*/ 4 h 19"/>
                  <a:gd name="T14" fmla="*/ 9 w 12"/>
                  <a:gd name="T15" fmla="*/ 5 h 19"/>
                  <a:gd name="T16" fmla="*/ 6 w 12"/>
                  <a:gd name="T17" fmla="*/ 3 h 19"/>
                  <a:gd name="T18" fmla="*/ 4 w 12"/>
                  <a:gd name="T19" fmla="*/ 9 h 19"/>
                  <a:gd name="T20" fmla="*/ 5 w 12"/>
                  <a:gd name="T21" fmla="*/ 5 h 19"/>
                  <a:gd name="T22" fmla="*/ 5 w 12"/>
                  <a:gd name="T23" fmla="*/ 5 h 19"/>
                  <a:gd name="T24" fmla="*/ 4 w 12"/>
                  <a:gd name="T25" fmla="*/ 4 h 19"/>
                  <a:gd name="T26" fmla="*/ 2 w 12"/>
                  <a:gd name="T27" fmla="*/ 11 h 19"/>
                  <a:gd name="T28" fmla="*/ 4 w 12"/>
                  <a:gd name="T29" fmla="*/ 3 h 19"/>
                  <a:gd name="T30" fmla="*/ 2 w 12"/>
                  <a:gd name="T31" fmla="*/ 8 h 19"/>
                  <a:gd name="T32" fmla="*/ 1 w 12"/>
                  <a:gd name="T33" fmla="*/ 13 h 19"/>
                  <a:gd name="T34" fmla="*/ 0 w 12"/>
                  <a:gd name="T35" fmla="*/ 16 h 19"/>
                  <a:gd name="T36" fmla="*/ 5 w 12"/>
                  <a:gd name="T37" fmla="*/ 8 h 19"/>
                  <a:gd name="T38" fmla="*/ 4 w 12"/>
                  <a:gd name="T39" fmla="*/ 12 h 19"/>
                  <a:gd name="T40" fmla="*/ 4 w 12"/>
                  <a:gd name="T41" fmla="*/ 15 h 19"/>
                  <a:gd name="T42" fmla="*/ 6 w 12"/>
                  <a:gd name="T43" fmla="*/ 9 h 19"/>
                  <a:gd name="T44" fmla="*/ 6 w 12"/>
                  <a:gd name="T45" fmla="*/ 11 h 19"/>
                  <a:gd name="T46" fmla="*/ 7 w 12"/>
                  <a:gd name="T47" fmla="*/ 9 h 19"/>
                  <a:gd name="T48" fmla="*/ 6 w 12"/>
                  <a:gd name="T49" fmla="*/ 13 h 19"/>
                  <a:gd name="T50" fmla="*/ 8 w 12"/>
                  <a:gd name="T51" fmla="*/ 5 h 19"/>
                  <a:gd name="T52" fmla="*/ 6 w 12"/>
                  <a:gd name="T53" fmla="*/ 16 h 19"/>
                  <a:gd name="T54" fmla="*/ 7 w 12"/>
                  <a:gd name="T55" fmla="*/ 12 h 19"/>
                  <a:gd name="T56" fmla="*/ 8 w 12"/>
                  <a:gd name="T57" fmla="*/ 9 h 19"/>
                  <a:gd name="T58" fmla="*/ 6 w 12"/>
                  <a:gd name="T59" fmla="*/ 15 h 19"/>
                  <a:gd name="T60" fmla="*/ 8 w 12"/>
                  <a:gd name="T61" fmla="*/ 11 h 19"/>
                  <a:gd name="T62" fmla="*/ 9 w 12"/>
                  <a:gd name="T63" fmla="*/ 8 h 19"/>
                  <a:gd name="T64" fmla="*/ 9 w 12"/>
                  <a:gd name="T65" fmla="*/ 10 h 19"/>
                  <a:gd name="T66" fmla="*/ 7 w 12"/>
                  <a:gd name="T67" fmla="*/ 16 h 19"/>
                  <a:gd name="T68" fmla="*/ 7 w 12"/>
                  <a:gd name="T69" fmla="*/ 19 h 19"/>
                  <a:gd name="T70" fmla="*/ 9 w 12"/>
                  <a:gd name="T71" fmla="*/ 11 h 19"/>
                  <a:gd name="T72" fmla="*/ 8 w 12"/>
                  <a:gd name="T73" fmla="*/ 17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2" h="19">
                    <a:moveTo>
                      <a:pt x="8" y="17"/>
                    </a:moveTo>
                    <a:cubicBezTo>
                      <a:pt x="9" y="14"/>
                      <a:pt x="9" y="13"/>
                      <a:pt x="9" y="13"/>
                    </a:cubicBezTo>
                    <a:cubicBezTo>
                      <a:pt x="10" y="10"/>
                      <a:pt x="10" y="11"/>
                      <a:pt x="10" y="9"/>
                    </a:cubicBezTo>
                    <a:cubicBezTo>
                      <a:pt x="11" y="7"/>
                      <a:pt x="11" y="6"/>
                      <a:pt x="12" y="2"/>
                    </a:cubicBezTo>
                    <a:cubicBezTo>
                      <a:pt x="12" y="2"/>
                      <a:pt x="11" y="6"/>
                      <a:pt x="11" y="5"/>
                    </a:cubicBezTo>
                    <a:cubicBezTo>
                      <a:pt x="11" y="2"/>
                      <a:pt x="11" y="2"/>
                      <a:pt x="11" y="2"/>
                    </a:cubicBezTo>
                    <a:cubicBezTo>
                      <a:pt x="11" y="4"/>
                      <a:pt x="9" y="7"/>
                      <a:pt x="10" y="4"/>
                    </a:cubicBezTo>
                    <a:cubicBezTo>
                      <a:pt x="10" y="3"/>
                      <a:pt x="9" y="4"/>
                      <a:pt x="9" y="5"/>
                    </a:cubicBezTo>
                    <a:cubicBezTo>
                      <a:pt x="8" y="3"/>
                      <a:pt x="6" y="6"/>
                      <a:pt x="6" y="3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5" y="6"/>
                      <a:pt x="4" y="9"/>
                      <a:pt x="5" y="5"/>
                    </a:cubicBezTo>
                    <a:cubicBezTo>
                      <a:pt x="5" y="6"/>
                      <a:pt x="5" y="5"/>
                      <a:pt x="5" y="5"/>
                    </a:cubicBezTo>
                    <a:cubicBezTo>
                      <a:pt x="6" y="0"/>
                      <a:pt x="4" y="6"/>
                      <a:pt x="4" y="4"/>
                    </a:cubicBezTo>
                    <a:cubicBezTo>
                      <a:pt x="4" y="5"/>
                      <a:pt x="3" y="10"/>
                      <a:pt x="2" y="11"/>
                    </a:cubicBezTo>
                    <a:cubicBezTo>
                      <a:pt x="4" y="4"/>
                      <a:pt x="2" y="11"/>
                      <a:pt x="4" y="3"/>
                    </a:cubicBezTo>
                    <a:cubicBezTo>
                      <a:pt x="4" y="1"/>
                      <a:pt x="2" y="9"/>
                      <a:pt x="2" y="8"/>
                    </a:cubicBezTo>
                    <a:cubicBezTo>
                      <a:pt x="1" y="12"/>
                      <a:pt x="2" y="10"/>
                      <a:pt x="1" y="13"/>
                    </a:cubicBezTo>
                    <a:cubicBezTo>
                      <a:pt x="1" y="16"/>
                      <a:pt x="2" y="12"/>
                      <a:pt x="0" y="16"/>
                    </a:cubicBezTo>
                    <a:cubicBezTo>
                      <a:pt x="0" y="18"/>
                      <a:pt x="4" y="10"/>
                      <a:pt x="5" y="8"/>
                    </a:cubicBezTo>
                    <a:cubicBezTo>
                      <a:pt x="4" y="12"/>
                      <a:pt x="4" y="12"/>
                      <a:pt x="4" y="12"/>
                    </a:cubicBezTo>
                    <a:cubicBezTo>
                      <a:pt x="5" y="9"/>
                      <a:pt x="5" y="9"/>
                      <a:pt x="4" y="15"/>
                    </a:cubicBezTo>
                    <a:cubicBezTo>
                      <a:pt x="5" y="12"/>
                      <a:pt x="4" y="17"/>
                      <a:pt x="6" y="9"/>
                    </a:cubicBezTo>
                    <a:cubicBezTo>
                      <a:pt x="6" y="11"/>
                      <a:pt x="6" y="11"/>
                      <a:pt x="6" y="11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7" y="9"/>
                      <a:pt x="6" y="13"/>
                      <a:pt x="6" y="13"/>
                    </a:cubicBezTo>
                    <a:cubicBezTo>
                      <a:pt x="7" y="9"/>
                      <a:pt x="7" y="8"/>
                      <a:pt x="8" y="5"/>
                    </a:cubicBezTo>
                    <a:cubicBezTo>
                      <a:pt x="7" y="9"/>
                      <a:pt x="7" y="13"/>
                      <a:pt x="6" y="16"/>
                    </a:cubicBezTo>
                    <a:cubicBezTo>
                      <a:pt x="7" y="12"/>
                      <a:pt x="7" y="12"/>
                      <a:pt x="7" y="12"/>
                    </a:cubicBezTo>
                    <a:cubicBezTo>
                      <a:pt x="7" y="13"/>
                      <a:pt x="8" y="10"/>
                      <a:pt x="8" y="9"/>
                    </a:cubicBezTo>
                    <a:cubicBezTo>
                      <a:pt x="8" y="9"/>
                      <a:pt x="7" y="13"/>
                      <a:pt x="6" y="15"/>
                    </a:cubicBezTo>
                    <a:cubicBezTo>
                      <a:pt x="6" y="17"/>
                      <a:pt x="9" y="8"/>
                      <a:pt x="8" y="11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10" y="7"/>
                      <a:pt x="9" y="11"/>
                      <a:pt x="9" y="10"/>
                    </a:cubicBezTo>
                    <a:cubicBezTo>
                      <a:pt x="8" y="15"/>
                      <a:pt x="8" y="14"/>
                      <a:pt x="7" y="16"/>
                    </a:cubicBezTo>
                    <a:cubicBezTo>
                      <a:pt x="7" y="17"/>
                      <a:pt x="7" y="17"/>
                      <a:pt x="7" y="19"/>
                    </a:cubicBezTo>
                    <a:cubicBezTo>
                      <a:pt x="8" y="16"/>
                      <a:pt x="9" y="13"/>
                      <a:pt x="9" y="11"/>
                    </a:cubicBezTo>
                    <a:cubicBezTo>
                      <a:pt x="8" y="16"/>
                      <a:pt x="8" y="16"/>
                      <a:pt x="8" y="17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40" name="Freeform 2145">
                <a:extLst>
                  <a:ext uri="{FF2B5EF4-FFF2-40B4-BE49-F238E27FC236}">
                    <a16:creationId xmlns:a16="http://schemas.microsoft.com/office/drawing/2014/main" xmlns="" id="{E0C279FF-3EC3-F64D-9663-097CC6F111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56" y="3158"/>
                <a:ext cx="1" cy="2"/>
              </a:xfrm>
              <a:custGeom>
                <a:avLst/>
                <a:gdLst>
                  <a:gd name="T0" fmla="*/ 1 w 1"/>
                  <a:gd name="T1" fmla="*/ 0 h 2"/>
                  <a:gd name="T2" fmla="*/ 0 w 1"/>
                  <a:gd name="T3" fmla="*/ 2 h 2"/>
                  <a:gd name="T4" fmla="*/ 0 w 1"/>
                  <a:gd name="T5" fmla="*/ 2 h 2"/>
                  <a:gd name="T6" fmla="*/ 1 w 1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lnTo>
                      <a:pt x="0" y="2"/>
                    </a:lnTo>
                    <a:lnTo>
                      <a:pt x="0" y="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41" name="Freeform 2146">
                <a:extLst>
                  <a:ext uri="{FF2B5EF4-FFF2-40B4-BE49-F238E27FC236}">
                    <a16:creationId xmlns:a16="http://schemas.microsoft.com/office/drawing/2014/main" xmlns="" id="{A2455DD7-E676-BA49-906E-372EC3A768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58" y="315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42" name="Rectangle 2147">
                <a:extLst>
                  <a:ext uri="{FF2B5EF4-FFF2-40B4-BE49-F238E27FC236}">
                    <a16:creationId xmlns:a16="http://schemas.microsoft.com/office/drawing/2014/main" xmlns="" id="{0EE216EC-420D-494B-8A9B-920D2DACFC5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59" y="3144"/>
                <a:ext cx="1" cy="1"/>
              </a:xfrm>
              <a:prstGeom prst="rect">
                <a:avLst/>
              </a:pr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43" name="Freeform 2148">
                <a:extLst>
                  <a:ext uri="{FF2B5EF4-FFF2-40B4-BE49-F238E27FC236}">
                    <a16:creationId xmlns:a16="http://schemas.microsoft.com/office/drawing/2014/main" xmlns="" id="{4B242F3C-CA8E-7845-ADBB-79837D51B5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55" y="3155"/>
                <a:ext cx="1" cy="4"/>
              </a:xfrm>
              <a:custGeom>
                <a:avLst/>
                <a:gdLst>
                  <a:gd name="T0" fmla="*/ 0 w 1"/>
                  <a:gd name="T1" fmla="*/ 4 h 4"/>
                  <a:gd name="T2" fmla="*/ 1 w 1"/>
                  <a:gd name="T3" fmla="*/ 0 h 4"/>
                  <a:gd name="T4" fmla="*/ 0 w 1"/>
                  <a:gd name="T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4">
                    <a:moveTo>
                      <a:pt x="0" y="4"/>
                    </a:move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44" name="Freeform 2149">
                <a:extLst>
                  <a:ext uri="{FF2B5EF4-FFF2-40B4-BE49-F238E27FC236}">
                    <a16:creationId xmlns:a16="http://schemas.microsoft.com/office/drawing/2014/main" xmlns="" id="{6A96F9B8-B290-AF49-8FEC-002D94E127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54" y="3154"/>
                <a:ext cx="1" cy="3"/>
              </a:xfrm>
              <a:custGeom>
                <a:avLst/>
                <a:gdLst>
                  <a:gd name="T0" fmla="*/ 1 w 1"/>
                  <a:gd name="T1" fmla="*/ 0 h 3"/>
                  <a:gd name="T2" fmla="*/ 0 w 1"/>
                  <a:gd name="T3" fmla="*/ 3 h 3"/>
                  <a:gd name="T4" fmla="*/ 1 w 1"/>
                  <a:gd name="T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1" y="0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0" y="2"/>
                      <a:pt x="1" y="0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45" name="Freeform 2150">
                <a:extLst>
                  <a:ext uri="{FF2B5EF4-FFF2-40B4-BE49-F238E27FC236}">
                    <a16:creationId xmlns:a16="http://schemas.microsoft.com/office/drawing/2014/main" xmlns="" id="{25B8F79E-86DA-2A45-8E3D-89D8375C00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57" y="3157"/>
                <a:ext cx="1" cy="2"/>
              </a:xfrm>
              <a:custGeom>
                <a:avLst/>
                <a:gdLst>
                  <a:gd name="T0" fmla="*/ 0 w 1"/>
                  <a:gd name="T1" fmla="*/ 2 h 2"/>
                  <a:gd name="T2" fmla="*/ 0 w 1"/>
                  <a:gd name="T3" fmla="*/ 1 h 2"/>
                  <a:gd name="T4" fmla="*/ 1 w 1"/>
                  <a:gd name="T5" fmla="*/ 0 h 2"/>
                  <a:gd name="T6" fmla="*/ 0 w 1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lnTo>
                      <a:pt x="0" y="1"/>
                    </a:lnTo>
                    <a:lnTo>
                      <a:pt x="1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46" name="Freeform 2151">
                <a:extLst>
                  <a:ext uri="{FF2B5EF4-FFF2-40B4-BE49-F238E27FC236}">
                    <a16:creationId xmlns:a16="http://schemas.microsoft.com/office/drawing/2014/main" xmlns="" id="{1F2440FC-DC59-7E4D-BBE0-1AF267CFA3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59" y="3139"/>
                <a:ext cx="7" cy="21"/>
              </a:xfrm>
              <a:custGeom>
                <a:avLst/>
                <a:gdLst>
                  <a:gd name="T0" fmla="*/ 7 w 8"/>
                  <a:gd name="T1" fmla="*/ 4 h 23"/>
                  <a:gd name="T2" fmla="*/ 7 w 8"/>
                  <a:gd name="T3" fmla="*/ 2 h 23"/>
                  <a:gd name="T4" fmla="*/ 4 w 8"/>
                  <a:gd name="T5" fmla="*/ 11 h 23"/>
                  <a:gd name="T6" fmla="*/ 7 w 8"/>
                  <a:gd name="T7" fmla="*/ 2 h 23"/>
                  <a:gd name="T8" fmla="*/ 3 w 8"/>
                  <a:gd name="T9" fmla="*/ 9 h 23"/>
                  <a:gd name="T10" fmla="*/ 4 w 8"/>
                  <a:gd name="T11" fmla="*/ 5 h 23"/>
                  <a:gd name="T12" fmla="*/ 1 w 8"/>
                  <a:gd name="T13" fmla="*/ 15 h 23"/>
                  <a:gd name="T14" fmla="*/ 4 w 8"/>
                  <a:gd name="T15" fmla="*/ 4 h 23"/>
                  <a:gd name="T16" fmla="*/ 4 w 8"/>
                  <a:gd name="T17" fmla="*/ 3 h 23"/>
                  <a:gd name="T18" fmla="*/ 3 w 8"/>
                  <a:gd name="T19" fmla="*/ 6 h 23"/>
                  <a:gd name="T20" fmla="*/ 1 w 8"/>
                  <a:gd name="T21" fmla="*/ 12 h 23"/>
                  <a:gd name="T22" fmla="*/ 0 w 8"/>
                  <a:gd name="T23" fmla="*/ 18 h 23"/>
                  <a:gd name="T24" fmla="*/ 1 w 8"/>
                  <a:gd name="T25" fmla="*/ 14 h 23"/>
                  <a:gd name="T26" fmla="*/ 0 w 8"/>
                  <a:gd name="T27" fmla="*/ 18 h 23"/>
                  <a:gd name="T28" fmla="*/ 1 w 8"/>
                  <a:gd name="T29" fmla="*/ 15 h 23"/>
                  <a:gd name="T30" fmla="*/ 0 w 8"/>
                  <a:gd name="T31" fmla="*/ 18 h 23"/>
                  <a:gd name="T32" fmla="*/ 2 w 8"/>
                  <a:gd name="T33" fmla="*/ 15 h 23"/>
                  <a:gd name="T34" fmla="*/ 1 w 8"/>
                  <a:gd name="T35" fmla="*/ 16 h 23"/>
                  <a:gd name="T36" fmla="*/ 3 w 8"/>
                  <a:gd name="T37" fmla="*/ 12 h 23"/>
                  <a:gd name="T38" fmla="*/ 2 w 8"/>
                  <a:gd name="T39" fmla="*/ 17 h 23"/>
                  <a:gd name="T40" fmla="*/ 2 w 8"/>
                  <a:gd name="T41" fmla="*/ 13 h 23"/>
                  <a:gd name="T42" fmla="*/ 2 w 8"/>
                  <a:gd name="T43" fmla="*/ 19 h 23"/>
                  <a:gd name="T44" fmla="*/ 3 w 8"/>
                  <a:gd name="T45" fmla="*/ 15 h 23"/>
                  <a:gd name="T46" fmla="*/ 2 w 8"/>
                  <a:gd name="T47" fmla="*/ 18 h 23"/>
                  <a:gd name="T48" fmla="*/ 4 w 8"/>
                  <a:gd name="T49" fmla="*/ 9 h 23"/>
                  <a:gd name="T50" fmla="*/ 3 w 8"/>
                  <a:gd name="T51" fmla="*/ 17 h 23"/>
                  <a:gd name="T52" fmla="*/ 4 w 8"/>
                  <a:gd name="T53" fmla="*/ 15 h 23"/>
                  <a:gd name="T54" fmla="*/ 4 w 8"/>
                  <a:gd name="T55" fmla="*/ 17 h 23"/>
                  <a:gd name="T56" fmla="*/ 5 w 8"/>
                  <a:gd name="T57" fmla="*/ 14 h 23"/>
                  <a:gd name="T58" fmla="*/ 5 w 8"/>
                  <a:gd name="T59" fmla="*/ 12 h 23"/>
                  <a:gd name="T60" fmla="*/ 6 w 8"/>
                  <a:gd name="T61" fmla="*/ 10 h 23"/>
                  <a:gd name="T62" fmla="*/ 5 w 8"/>
                  <a:gd name="T63" fmla="*/ 11 h 23"/>
                  <a:gd name="T64" fmla="*/ 7 w 8"/>
                  <a:gd name="T65" fmla="*/ 6 h 23"/>
                  <a:gd name="T66" fmla="*/ 6 w 8"/>
                  <a:gd name="T67" fmla="*/ 9 h 23"/>
                  <a:gd name="T68" fmla="*/ 7 w 8"/>
                  <a:gd name="T69" fmla="*/ 4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" h="23">
                    <a:moveTo>
                      <a:pt x="7" y="4"/>
                    </a:moveTo>
                    <a:cubicBezTo>
                      <a:pt x="8" y="0"/>
                      <a:pt x="7" y="2"/>
                      <a:pt x="7" y="2"/>
                    </a:cubicBezTo>
                    <a:cubicBezTo>
                      <a:pt x="6" y="4"/>
                      <a:pt x="5" y="11"/>
                      <a:pt x="4" y="11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6" y="3"/>
                      <a:pt x="6" y="1"/>
                      <a:pt x="3" y="9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1" y="18"/>
                      <a:pt x="1" y="15"/>
                    </a:cubicBezTo>
                    <a:cubicBezTo>
                      <a:pt x="3" y="9"/>
                      <a:pt x="3" y="9"/>
                      <a:pt x="4" y="4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4" y="4"/>
                      <a:pt x="3" y="7"/>
                      <a:pt x="3" y="6"/>
                    </a:cubicBezTo>
                    <a:cubicBezTo>
                      <a:pt x="2" y="8"/>
                      <a:pt x="1" y="12"/>
                      <a:pt x="1" y="12"/>
                    </a:cubicBezTo>
                    <a:cubicBezTo>
                      <a:pt x="1" y="13"/>
                      <a:pt x="0" y="15"/>
                      <a:pt x="0" y="18"/>
                    </a:cubicBezTo>
                    <a:cubicBezTo>
                      <a:pt x="1" y="15"/>
                      <a:pt x="0" y="17"/>
                      <a:pt x="1" y="14"/>
                    </a:cubicBezTo>
                    <a:cubicBezTo>
                      <a:pt x="1" y="17"/>
                      <a:pt x="1" y="15"/>
                      <a:pt x="0" y="18"/>
                    </a:cubicBezTo>
                    <a:cubicBezTo>
                      <a:pt x="1" y="15"/>
                      <a:pt x="1" y="15"/>
                      <a:pt x="1" y="15"/>
                    </a:cubicBezTo>
                    <a:cubicBezTo>
                      <a:pt x="1" y="16"/>
                      <a:pt x="0" y="18"/>
                      <a:pt x="0" y="18"/>
                    </a:cubicBezTo>
                    <a:cubicBezTo>
                      <a:pt x="1" y="17"/>
                      <a:pt x="2" y="15"/>
                      <a:pt x="2" y="15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2" y="15"/>
                      <a:pt x="2" y="17"/>
                      <a:pt x="3" y="12"/>
                    </a:cubicBezTo>
                    <a:cubicBezTo>
                      <a:pt x="2" y="17"/>
                      <a:pt x="2" y="17"/>
                      <a:pt x="2" y="17"/>
                    </a:cubicBezTo>
                    <a:cubicBezTo>
                      <a:pt x="2" y="13"/>
                      <a:pt x="2" y="13"/>
                      <a:pt x="2" y="13"/>
                    </a:cubicBezTo>
                    <a:cubicBezTo>
                      <a:pt x="2" y="15"/>
                      <a:pt x="1" y="23"/>
                      <a:pt x="2" y="19"/>
                    </a:cubicBezTo>
                    <a:cubicBezTo>
                      <a:pt x="2" y="18"/>
                      <a:pt x="3" y="16"/>
                      <a:pt x="3" y="15"/>
                    </a:cubicBezTo>
                    <a:cubicBezTo>
                      <a:pt x="3" y="13"/>
                      <a:pt x="2" y="18"/>
                      <a:pt x="2" y="18"/>
                    </a:cubicBezTo>
                    <a:cubicBezTo>
                      <a:pt x="3" y="15"/>
                      <a:pt x="4" y="11"/>
                      <a:pt x="4" y="9"/>
                    </a:cubicBezTo>
                    <a:cubicBezTo>
                      <a:pt x="4" y="13"/>
                      <a:pt x="5" y="8"/>
                      <a:pt x="3" y="17"/>
                    </a:cubicBezTo>
                    <a:cubicBezTo>
                      <a:pt x="3" y="17"/>
                      <a:pt x="4" y="13"/>
                      <a:pt x="4" y="15"/>
                    </a:cubicBezTo>
                    <a:cubicBezTo>
                      <a:pt x="4" y="17"/>
                      <a:pt x="4" y="17"/>
                      <a:pt x="4" y="17"/>
                    </a:cubicBezTo>
                    <a:cubicBezTo>
                      <a:pt x="5" y="11"/>
                      <a:pt x="3" y="19"/>
                      <a:pt x="5" y="14"/>
                    </a:cubicBezTo>
                    <a:cubicBezTo>
                      <a:pt x="5" y="12"/>
                      <a:pt x="5" y="12"/>
                      <a:pt x="5" y="12"/>
                    </a:cubicBezTo>
                    <a:cubicBezTo>
                      <a:pt x="6" y="10"/>
                      <a:pt x="6" y="10"/>
                      <a:pt x="6" y="10"/>
                    </a:cubicBezTo>
                    <a:cubicBezTo>
                      <a:pt x="6" y="10"/>
                      <a:pt x="6" y="10"/>
                      <a:pt x="5" y="11"/>
                    </a:cubicBezTo>
                    <a:cubicBezTo>
                      <a:pt x="6" y="7"/>
                      <a:pt x="7" y="7"/>
                      <a:pt x="7" y="6"/>
                    </a:cubicBezTo>
                    <a:cubicBezTo>
                      <a:pt x="7" y="5"/>
                      <a:pt x="6" y="8"/>
                      <a:pt x="6" y="9"/>
                    </a:cubicBezTo>
                    <a:cubicBezTo>
                      <a:pt x="7" y="7"/>
                      <a:pt x="7" y="4"/>
                      <a:pt x="7" y="4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47" name="Freeform 2152">
                <a:extLst>
                  <a:ext uri="{FF2B5EF4-FFF2-40B4-BE49-F238E27FC236}">
                    <a16:creationId xmlns:a16="http://schemas.microsoft.com/office/drawing/2014/main" xmlns="" id="{769DEC47-0535-1249-B96B-28C4087775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59" y="3153"/>
                <a:ext cx="0" cy="2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2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48" name="Freeform 2153">
                <a:extLst>
                  <a:ext uri="{FF2B5EF4-FFF2-40B4-BE49-F238E27FC236}">
                    <a16:creationId xmlns:a16="http://schemas.microsoft.com/office/drawing/2014/main" xmlns="" id="{4C286135-51F9-4042-BFA7-60557BB16D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61" y="3137"/>
                <a:ext cx="8" cy="24"/>
              </a:xfrm>
              <a:custGeom>
                <a:avLst/>
                <a:gdLst>
                  <a:gd name="T0" fmla="*/ 4 w 9"/>
                  <a:gd name="T1" fmla="*/ 14 h 27"/>
                  <a:gd name="T2" fmla="*/ 3 w 9"/>
                  <a:gd name="T3" fmla="*/ 19 h 27"/>
                  <a:gd name="T4" fmla="*/ 5 w 9"/>
                  <a:gd name="T5" fmla="*/ 9 h 27"/>
                  <a:gd name="T6" fmla="*/ 6 w 9"/>
                  <a:gd name="T7" fmla="*/ 7 h 27"/>
                  <a:gd name="T8" fmla="*/ 4 w 9"/>
                  <a:gd name="T9" fmla="*/ 16 h 27"/>
                  <a:gd name="T10" fmla="*/ 4 w 9"/>
                  <a:gd name="T11" fmla="*/ 17 h 27"/>
                  <a:gd name="T12" fmla="*/ 5 w 9"/>
                  <a:gd name="T13" fmla="*/ 12 h 27"/>
                  <a:gd name="T14" fmla="*/ 6 w 9"/>
                  <a:gd name="T15" fmla="*/ 9 h 27"/>
                  <a:gd name="T16" fmla="*/ 6 w 9"/>
                  <a:gd name="T17" fmla="*/ 11 h 27"/>
                  <a:gd name="T18" fmla="*/ 4 w 9"/>
                  <a:gd name="T19" fmla="*/ 17 h 27"/>
                  <a:gd name="T20" fmla="*/ 9 w 9"/>
                  <a:gd name="T21" fmla="*/ 2 h 27"/>
                  <a:gd name="T22" fmla="*/ 8 w 9"/>
                  <a:gd name="T23" fmla="*/ 3 h 27"/>
                  <a:gd name="T24" fmla="*/ 7 w 9"/>
                  <a:gd name="T25" fmla="*/ 10 h 27"/>
                  <a:gd name="T26" fmla="*/ 7 w 9"/>
                  <a:gd name="T27" fmla="*/ 8 h 27"/>
                  <a:gd name="T28" fmla="*/ 8 w 9"/>
                  <a:gd name="T29" fmla="*/ 4 h 27"/>
                  <a:gd name="T30" fmla="*/ 6 w 9"/>
                  <a:gd name="T31" fmla="*/ 4 h 27"/>
                  <a:gd name="T32" fmla="*/ 6 w 9"/>
                  <a:gd name="T33" fmla="*/ 4 h 27"/>
                  <a:gd name="T34" fmla="*/ 5 w 9"/>
                  <a:gd name="T35" fmla="*/ 8 h 27"/>
                  <a:gd name="T36" fmla="*/ 3 w 9"/>
                  <a:gd name="T37" fmla="*/ 14 h 27"/>
                  <a:gd name="T38" fmla="*/ 4 w 9"/>
                  <a:gd name="T39" fmla="*/ 13 h 27"/>
                  <a:gd name="T40" fmla="*/ 2 w 9"/>
                  <a:gd name="T41" fmla="*/ 19 h 27"/>
                  <a:gd name="T42" fmla="*/ 1 w 9"/>
                  <a:gd name="T43" fmla="*/ 22 h 27"/>
                  <a:gd name="T44" fmla="*/ 2 w 9"/>
                  <a:gd name="T45" fmla="*/ 22 h 27"/>
                  <a:gd name="T46" fmla="*/ 4 w 9"/>
                  <a:gd name="T47" fmla="*/ 14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9" h="27">
                    <a:moveTo>
                      <a:pt x="4" y="14"/>
                    </a:moveTo>
                    <a:cubicBezTo>
                      <a:pt x="4" y="15"/>
                      <a:pt x="3" y="17"/>
                      <a:pt x="3" y="19"/>
                    </a:cubicBezTo>
                    <a:cubicBezTo>
                      <a:pt x="3" y="16"/>
                      <a:pt x="4" y="13"/>
                      <a:pt x="5" y="9"/>
                    </a:cubicBezTo>
                    <a:cubicBezTo>
                      <a:pt x="5" y="11"/>
                      <a:pt x="6" y="7"/>
                      <a:pt x="6" y="7"/>
                    </a:cubicBezTo>
                    <a:cubicBezTo>
                      <a:pt x="5" y="10"/>
                      <a:pt x="4" y="15"/>
                      <a:pt x="4" y="16"/>
                    </a:cubicBezTo>
                    <a:cubicBezTo>
                      <a:pt x="4" y="15"/>
                      <a:pt x="4" y="17"/>
                      <a:pt x="4" y="17"/>
                    </a:cubicBezTo>
                    <a:cubicBezTo>
                      <a:pt x="4" y="14"/>
                      <a:pt x="4" y="15"/>
                      <a:pt x="5" y="12"/>
                    </a:cubicBezTo>
                    <a:cubicBezTo>
                      <a:pt x="6" y="9"/>
                      <a:pt x="7" y="6"/>
                      <a:pt x="6" y="9"/>
                    </a:cubicBezTo>
                    <a:cubicBezTo>
                      <a:pt x="6" y="11"/>
                      <a:pt x="6" y="11"/>
                      <a:pt x="6" y="11"/>
                    </a:cubicBezTo>
                    <a:cubicBezTo>
                      <a:pt x="4" y="15"/>
                      <a:pt x="5" y="13"/>
                      <a:pt x="4" y="17"/>
                    </a:cubicBezTo>
                    <a:cubicBezTo>
                      <a:pt x="6" y="11"/>
                      <a:pt x="7" y="12"/>
                      <a:pt x="9" y="2"/>
                    </a:cubicBezTo>
                    <a:cubicBezTo>
                      <a:pt x="9" y="0"/>
                      <a:pt x="9" y="2"/>
                      <a:pt x="8" y="3"/>
                    </a:cubicBezTo>
                    <a:cubicBezTo>
                      <a:pt x="8" y="5"/>
                      <a:pt x="7" y="8"/>
                      <a:pt x="7" y="10"/>
                    </a:cubicBezTo>
                    <a:cubicBezTo>
                      <a:pt x="7" y="8"/>
                      <a:pt x="6" y="11"/>
                      <a:pt x="7" y="8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8" y="2"/>
                      <a:pt x="7" y="3"/>
                      <a:pt x="6" y="4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5" y="7"/>
                      <a:pt x="5" y="7"/>
                      <a:pt x="5" y="8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3" y="14"/>
                      <a:pt x="3" y="15"/>
                      <a:pt x="4" y="13"/>
                    </a:cubicBezTo>
                    <a:cubicBezTo>
                      <a:pt x="3" y="15"/>
                      <a:pt x="2" y="17"/>
                      <a:pt x="2" y="19"/>
                    </a:cubicBezTo>
                    <a:cubicBezTo>
                      <a:pt x="1" y="20"/>
                      <a:pt x="2" y="18"/>
                      <a:pt x="1" y="22"/>
                    </a:cubicBezTo>
                    <a:cubicBezTo>
                      <a:pt x="0" y="27"/>
                      <a:pt x="2" y="18"/>
                      <a:pt x="2" y="22"/>
                    </a:cubicBezTo>
                    <a:lnTo>
                      <a:pt x="4" y="14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49" name="Freeform 2154">
                <a:extLst>
                  <a:ext uri="{FF2B5EF4-FFF2-40B4-BE49-F238E27FC236}">
                    <a16:creationId xmlns:a16="http://schemas.microsoft.com/office/drawing/2014/main" xmlns="" id="{42C52F55-5B89-0048-93BC-C5D4962D0D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63" y="3150"/>
                <a:ext cx="1" cy="2"/>
              </a:xfrm>
              <a:custGeom>
                <a:avLst/>
                <a:gdLst>
                  <a:gd name="T0" fmla="*/ 0 w 1"/>
                  <a:gd name="T1" fmla="*/ 2 h 2"/>
                  <a:gd name="T2" fmla="*/ 1 w 1"/>
                  <a:gd name="T3" fmla="*/ 0 h 2"/>
                  <a:gd name="T4" fmla="*/ 0 w 1"/>
                  <a:gd name="T5" fmla="*/ 0 h 2"/>
                  <a:gd name="T6" fmla="*/ 0 w 1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50" name="Freeform 2155">
                <a:extLst>
                  <a:ext uri="{FF2B5EF4-FFF2-40B4-BE49-F238E27FC236}">
                    <a16:creationId xmlns:a16="http://schemas.microsoft.com/office/drawing/2014/main" xmlns="" id="{1E66BA6A-247A-3D48-ACE3-4DC0F4656D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66" y="3140"/>
                <a:ext cx="1" cy="3"/>
              </a:xfrm>
              <a:custGeom>
                <a:avLst/>
                <a:gdLst>
                  <a:gd name="T0" fmla="*/ 1 w 1"/>
                  <a:gd name="T1" fmla="*/ 0 h 4"/>
                  <a:gd name="T2" fmla="*/ 0 w 1"/>
                  <a:gd name="T3" fmla="*/ 3 h 4"/>
                  <a:gd name="T4" fmla="*/ 1 w 1"/>
                  <a:gd name="T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4">
                    <a:moveTo>
                      <a:pt x="1" y="0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0" y="4"/>
                      <a:pt x="0" y="2"/>
                      <a:pt x="1" y="0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51" name="Freeform 2156">
                <a:extLst>
                  <a:ext uri="{FF2B5EF4-FFF2-40B4-BE49-F238E27FC236}">
                    <a16:creationId xmlns:a16="http://schemas.microsoft.com/office/drawing/2014/main" xmlns="" id="{0DD32DB5-6D3B-694B-9CE6-29B040590B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65" y="3150"/>
                <a:ext cx="1" cy="2"/>
              </a:xfrm>
              <a:custGeom>
                <a:avLst/>
                <a:gdLst>
                  <a:gd name="T0" fmla="*/ 0 w 1"/>
                  <a:gd name="T1" fmla="*/ 2 h 2"/>
                  <a:gd name="T2" fmla="*/ 1 w 1"/>
                  <a:gd name="T3" fmla="*/ 1 h 2"/>
                  <a:gd name="T4" fmla="*/ 1 w 1"/>
                  <a:gd name="T5" fmla="*/ 0 h 2"/>
                  <a:gd name="T6" fmla="*/ 0 w 1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1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52" name="Freeform 2157">
                <a:extLst>
                  <a:ext uri="{FF2B5EF4-FFF2-40B4-BE49-F238E27FC236}">
                    <a16:creationId xmlns:a16="http://schemas.microsoft.com/office/drawing/2014/main" xmlns="" id="{DCD273A8-DD24-2A4C-84BF-FD6A4AE2D9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67" y="3138"/>
                <a:ext cx="3" cy="12"/>
              </a:xfrm>
              <a:custGeom>
                <a:avLst/>
                <a:gdLst>
                  <a:gd name="T0" fmla="*/ 4 w 4"/>
                  <a:gd name="T1" fmla="*/ 0 h 13"/>
                  <a:gd name="T2" fmla="*/ 3 w 4"/>
                  <a:gd name="T3" fmla="*/ 0 h 13"/>
                  <a:gd name="T4" fmla="*/ 0 w 4"/>
                  <a:gd name="T5" fmla="*/ 12 h 13"/>
                  <a:gd name="T6" fmla="*/ 3 w 4"/>
                  <a:gd name="T7" fmla="*/ 4 h 13"/>
                  <a:gd name="T8" fmla="*/ 3 w 4"/>
                  <a:gd name="T9" fmla="*/ 5 h 13"/>
                  <a:gd name="T10" fmla="*/ 4 w 4"/>
                  <a:gd name="T11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13">
                    <a:moveTo>
                      <a:pt x="4" y="0"/>
                    </a:moveTo>
                    <a:cubicBezTo>
                      <a:pt x="4" y="1"/>
                      <a:pt x="3" y="4"/>
                      <a:pt x="3" y="0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13"/>
                      <a:pt x="2" y="6"/>
                      <a:pt x="3" y="4"/>
                    </a:cubicBezTo>
                    <a:cubicBezTo>
                      <a:pt x="2" y="8"/>
                      <a:pt x="3" y="4"/>
                      <a:pt x="3" y="5"/>
                    </a:cubicBez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53" name="Freeform 2158">
                <a:extLst>
                  <a:ext uri="{FF2B5EF4-FFF2-40B4-BE49-F238E27FC236}">
                    <a16:creationId xmlns:a16="http://schemas.microsoft.com/office/drawing/2014/main" xmlns="" id="{DB1E8026-6343-E649-9998-3CBBB664AD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66" y="3134"/>
                <a:ext cx="10" cy="26"/>
              </a:xfrm>
              <a:custGeom>
                <a:avLst/>
                <a:gdLst>
                  <a:gd name="T0" fmla="*/ 3 w 11"/>
                  <a:gd name="T1" fmla="*/ 18 h 28"/>
                  <a:gd name="T2" fmla="*/ 4 w 11"/>
                  <a:gd name="T3" fmla="*/ 17 h 28"/>
                  <a:gd name="T4" fmla="*/ 3 w 11"/>
                  <a:gd name="T5" fmla="*/ 20 h 28"/>
                  <a:gd name="T6" fmla="*/ 2 w 11"/>
                  <a:gd name="T7" fmla="*/ 22 h 28"/>
                  <a:gd name="T8" fmla="*/ 3 w 11"/>
                  <a:gd name="T9" fmla="*/ 20 h 28"/>
                  <a:gd name="T10" fmla="*/ 4 w 11"/>
                  <a:gd name="T11" fmla="*/ 19 h 28"/>
                  <a:gd name="T12" fmla="*/ 5 w 11"/>
                  <a:gd name="T13" fmla="*/ 14 h 28"/>
                  <a:gd name="T14" fmla="*/ 4 w 11"/>
                  <a:gd name="T15" fmla="*/ 22 h 28"/>
                  <a:gd name="T16" fmla="*/ 6 w 11"/>
                  <a:gd name="T17" fmla="*/ 11 h 28"/>
                  <a:gd name="T18" fmla="*/ 8 w 11"/>
                  <a:gd name="T19" fmla="*/ 11 h 28"/>
                  <a:gd name="T20" fmla="*/ 8 w 11"/>
                  <a:gd name="T21" fmla="*/ 10 h 28"/>
                  <a:gd name="T22" fmla="*/ 6 w 11"/>
                  <a:gd name="T23" fmla="*/ 16 h 28"/>
                  <a:gd name="T24" fmla="*/ 6 w 11"/>
                  <a:gd name="T25" fmla="*/ 16 h 28"/>
                  <a:gd name="T26" fmla="*/ 9 w 11"/>
                  <a:gd name="T27" fmla="*/ 8 h 28"/>
                  <a:gd name="T28" fmla="*/ 8 w 11"/>
                  <a:gd name="T29" fmla="*/ 10 h 28"/>
                  <a:gd name="T30" fmla="*/ 10 w 11"/>
                  <a:gd name="T31" fmla="*/ 5 h 28"/>
                  <a:gd name="T32" fmla="*/ 9 w 11"/>
                  <a:gd name="T33" fmla="*/ 5 h 28"/>
                  <a:gd name="T34" fmla="*/ 10 w 11"/>
                  <a:gd name="T35" fmla="*/ 3 h 28"/>
                  <a:gd name="T36" fmla="*/ 7 w 11"/>
                  <a:gd name="T37" fmla="*/ 6 h 28"/>
                  <a:gd name="T38" fmla="*/ 8 w 11"/>
                  <a:gd name="T39" fmla="*/ 3 h 28"/>
                  <a:gd name="T40" fmla="*/ 5 w 11"/>
                  <a:gd name="T41" fmla="*/ 12 h 28"/>
                  <a:gd name="T42" fmla="*/ 4 w 11"/>
                  <a:gd name="T43" fmla="*/ 11 h 28"/>
                  <a:gd name="T44" fmla="*/ 7 w 11"/>
                  <a:gd name="T45" fmla="*/ 5 h 28"/>
                  <a:gd name="T46" fmla="*/ 6 w 11"/>
                  <a:gd name="T47" fmla="*/ 8 h 28"/>
                  <a:gd name="T48" fmla="*/ 7 w 11"/>
                  <a:gd name="T49" fmla="*/ 2 h 28"/>
                  <a:gd name="T50" fmla="*/ 4 w 11"/>
                  <a:gd name="T51" fmla="*/ 10 h 28"/>
                  <a:gd name="T52" fmla="*/ 4 w 11"/>
                  <a:gd name="T53" fmla="*/ 9 h 28"/>
                  <a:gd name="T54" fmla="*/ 1 w 11"/>
                  <a:gd name="T55" fmla="*/ 17 h 28"/>
                  <a:gd name="T56" fmla="*/ 3 w 11"/>
                  <a:gd name="T57" fmla="*/ 16 h 28"/>
                  <a:gd name="T58" fmla="*/ 6 w 11"/>
                  <a:gd name="T59" fmla="*/ 12 h 28"/>
                  <a:gd name="T60" fmla="*/ 3 w 11"/>
                  <a:gd name="T61" fmla="*/ 17 h 28"/>
                  <a:gd name="T62" fmla="*/ 6 w 11"/>
                  <a:gd name="T63" fmla="*/ 12 h 28"/>
                  <a:gd name="T64" fmla="*/ 4 w 11"/>
                  <a:gd name="T65" fmla="*/ 17 h 28"/>
                  <a:gd name="T66" fmla="*/ 6 w 11"/>
                  <a:gd name="T67" fmla="*/ 12 h 28"/>
                  <a:gd name="T68" fmla="*/ 3 w 11"/>
                  <a:gd name="T69" fmla="*/ 19 h 28"/>
                  <a:gd name="T70" fmla="*/ 5 w 11"/>
                  <a:gd name="T71" fmla="*/ 17 h 28"/>
                  <a:gd name="T72" fmla="*/ 7 w 11"/>
                  <a:gd name="T73" fmla="*/ 10 h 28"/>
                  <a:gd name="T74" fmla="*/ 6 w 11"/>
                  <a:gd name="T75" fmla="*/ 9 h 28"/>
                  <a:gd name="T76" fmla="*/ 5 w 11"/>
                  <a:gd name="T77" fmla="*/ 13 h 28"/>
                  <a:gd name="T78" fmla="*/ 4 w 11"/>
                  <a:gd name="T79" fmla="*/ 13 h 28"/>
                  <a:gd name="T80" fmla="*/ 3 w 11"/>
                  <a:gd name="T81" fmla="*/ 17 h 28"/>
                  <a:gd name="T82" fmla="*/ 5 w 11"/>
                  <a:gd name="T83" fmla="*/ 7 h 28"/>
                  <a:gd name="T84" fmla="*/ 4 w 11"/>
                  <a:gd name="T85" fmla="*/ 8 h 28"/>
                  <a:gd name="T86" fmla="*/ 4 w 11"/>
                  <a:gd name="T87" fmla="*/ 11 h 28"/>
                  <a:gd name="T88" fmla="*/ 4 w 11"/>
                  <a:gd name="T89" fmla="*/ 9 h 28"/>
                  <a:gd name="T90" fmla="*/ 2 w 11"/>
                  <a:gd name="T91" fmla="*/ 20 h 28"/>
                  <a:gd name="T92" fmla="*/ 1 w 11"/>
                  <a:gd name="T93" fmla="*/ 24 h 28"/>
                  <a:gd name="T94" fmla="*/ 3 w 11"/>
                  <a:gd name="T95" fmla="*/ 1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1" h="28">
                    <a:moveTo>
                      <a:pt x="3" y="18"/>
                    </a:moveTo>
                    <a:cubicBezTo>
                      <a:pt x="3" y="18"/>
                      <a:pt x="4" y="15"/>
                      <a:pt x="4" y="17"/>
                    </a:cubicBezTo>
                    <a:cubicBezTo>
                      <a:pt x="3" y="19"/>
                      <a:pt x="3" y="20"/>
                      <a:pt x="3" y="20"/>
                    </a:cubicBezTo>
                    <a:cubicBezTo>
                      <a:pt x="1" y="25"/>
                      <a:pt x="3" y="19"/>
                      <a:pt x="2" y="22"/>
                    </a:cubicBezTo>
                    <a:cubicBezTo>
                      <a:pt x="3" y="20"/>
                      <a:pt x="3" y="20"/>
                      <a:pt x="3" y="20"/>
                    </a:cubicBezTo>
                    <a:cubicBezTo>
                      <a:pt x="3" y="21"/>
                      <a:pt x="4" y="16"/>
                      <a:pt x="4" y="19"/>
                    </a:cubicBezTo>
                    <a:cubicBezTo>
                      <a:pt x="4" y="17"/>
                      <a:pt x="4" y="17"/>
                      <a:pt x="5" y="14"/>
                    </a:cubicBezTo>
                    <a:cubicBezTo>
                      <a:pt x="5" y="18"/>
                      <a:pt x="4" y="18"/>
                      <a:pt x="4" y="22"/>
                    </a:cubicBezTo>
                    <a:cubicBezTo>
                      <a:pt x="4" y="20"/>
                      <a:pt x="5" y="16"/>
                      <a:pt x="6" y="11"/>
                    </a:cubicBezTo>
                    <a:cubicBezTo>
                      <a:pt x="6" y="15"/>
                      <a:pt x="6" y="15"/>
                      <a:pt x="8" y="11"/>
                    </a:cubicBezTo>
                    <a:cubicBezTo>
                      <a:pt x="8" y="10"/>
                      <a:pt x="8" y="10"/>
                      <a:pt x="8" y="10"/>
                    </a:cubicBezTo>
                    <a:cubicBezTo>
                      <a:pt x="4" y="21"/>
                      <a:pt x="7" y="13"/>
                      <a:pt x="6" y="16"/>
                    </a:cubicBezTo>
                    <a:cubicBezTo>
                      <a:pt x="6" y="16"/>
                      <a:pt x="6" y="16"/>
                      <a:pt x="6" y="16"/>
                    </a:cubicBezTo>
                    <a:cubicBezTo>
                      <a:pt x="7" y="15"/>
                      <a:pt x="2" y="28"/>
                      <a:pt x="9" y="8"/>
                    </a:cubicBezTo>
                    <a:cubicBezTo>
                      <a:pt x="8" y="9"/>
                      <a:pt x="8" y="10"/>
                      <a:pt x="8" y="10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9" y="6"/>
                      <a:pt x="8" y="9"/>
                      <a:pt x="9" y="5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8" y="6"/>
                      <a:pt x="8" y="4"/>
                      <a:pt x="7" y="6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6" y="6"/>
                      <a:pt x="8" y="5"/>
                      <a:pt x="5" y="12"/>
                    </a:cubicBezTo>
                    <a:cubicBezTo>
                      <a:pt x="8" y="3"/>
                      <a:pt x="3" y="15"/>
                      <a:pt x="4" y="11"/>
                    </a:cubicBezTo>
                    <a:cubicBezTo>
                      <a:pt x="6" y="8"/>
                      <a:pt x="5" y="9"/>
                      <a:pt x="7" y="5"/>
                    </a:cubicBezTo>
                    <a:cubicBezTo>
                      <a:pt x="5" y="10"/>
                      <a:pt x="6" y="7"/>
                      <a:pt x="6" y="8"/>
                    </a:cubicBezTo>
                    <a:cubicBezTo>
                      <a:pt x="7" y="3"/>
                      <a:pt x="5" y="7"/>
                      <a:pt x="7" y="2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5" y="8"/>
                      <a:pt x="4" y="8"/>
                      <a:pt x="4" y="9"/>
                    </a:cubicBezTo>
                    <a:cubicBezTo>
                      <a:pt x="4" y="9"/>
                      <a:pt x="2" y="15"/>
                      <a:pt x="1" y="17"/>
                    </a:cubicBezTo>
                    <a:cubicBezTo>
                      <a:pt x="2" y="15"/>
                      <a:pt x="4" y="14"/>
                      <a:pt x="3" y="16"/>
                    </a:cubicBezTo>
                    <a:cubicBezTo>
                      <a:pt x="6" y="11"/>
                      <a:pt x="4" y="17"/>
                      <a:pt x="6" y="12"/>
                    </a:cubicBezTo>
                    <a:cubicBezTo>
                      <a:pt x="3" y="17"/>
                      <a:pt x="3" y="17"/>
                      <a:pt x="3" y="17"/>
                    </a:cubicBezTo>
                    <a:cubicBezTo>
                      <a:pt x="4" y="16"/>
                      <a:pt x="5" y="14"/>
                      <a:pt x="6" y="12"/>
                    </a:cubicBezTo>
                    <a:cubicBezTo>
                      <a:pt x="6" y="11"/>
                      <a:pt x="5" y="15"/>
                      <a:pt x="4" y="17"/>
                    </a:cubicBezTo>
                    <a:cubicBezTo>
                      <a:pt x="4" y="17"/>
                      <a:pt x="5" y="15"/>
                      <a:pt x="6" y="12"/>
                    </a:cubicBezTo>
                    <a:cubicBezTo>
                      <a:pt x="3" y="19"/>
                      <a:pt x="3" y="19"/>
                      <a:pt x="3" y="19"/>
                    </a:cubicBezTo>
                    <a:cubicBezTo>
                      <a:pt x="5" y="17"/>
                      <a:pt x="5" y="17"/>
                      <a:pt x="5" y="17"/>
                    </a:cubicBezTo>
                    <a:cubicBezTo>
                      <a:pt x="11" y="0"/>
                      <a:pt x="6" y="13"/>
                      <a:pt x="7" y="10"/>
                    </a:cubicBezTo>
                    <a:cubicBezTo>
                      <a:pt x="6" y="11"/>
                      <a:pt x="6" y="11"/>
                      <a:pt x="6" y="9"/>
                    </a:cubicBezTo>
                    <a:cubicBezTo>
                      <a:pt x="5" y="13"/>
                      <a:pt x="5" y="13"/>
                      <a:pt x="5" y="13"/>
                    </a:cubicBezTo>
                    <a:cubicBezTo>
                      <a:pt x="5" y="11"/>
                      <a:pt x="2" y="22"/>
                      <a:pt x="4" y="13"/>
                    </a:cubicBezTo>
                    <a:cubicBezTo>
                      <a:pt x="3" y="17"/>
                      <a:pt x="3" y="17"/>
                      <a:pt x="3" y="17"/>
                    </a:cubicBezTo>
                    <a:cubicBezTo>
                      <a:pt x="3" y="15"/>
                      <a:pt x="4" y="10"/>
                      <a:pt x="5" y="7"/>
                    </a:cubicBezTo>
                    <a:cubicBezTo>
                      <a:pt x="4" y="9"/>
                      <a:pt x="5" y="7"/>
                      <a:pt x="4" y="8"/>
                    </a:cubicBezTo>
                    <a:cubicBezTo>
                      <a:pt x="4" y="11"/>
                      <a:pt x="4" y="11"/>
                      <a:pt x="4" y="11"/>
                    </a:cubicBezTo>
                    <a:cubicBezTo>
                      <a:pt x="3" y="14"/>
                      <a:pt x="3" y="12"/>
                      <a:pt x="4" y="9"/>
                    </a:cubicBezTo>
                    <a:cubicBezTo>
                      <a:pt x="3" y="13"/>
                      <a:pt x="2" y="16"/>
                      <a:pt x="2" y="20"/>
                    </a:cubicBezTo>
                    <a:cubicBezTo>
                      <a:pt x="4" y="12"/>
                      <a:pt x="0" y="28"/>
                      <a:pt x="1" y="24"/>
                    </a:cubicBezTo>
                    <a:lnTo>
                      <a:pt x="3" y="18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54" name="Freeform 2159">
                <a:extLst>
                  <a:ext uri="{FF2B5EF4-FFF2-40B4-BE49-F238E27FC236}">
                    <a16:creationId xmlns:a16="http://schemas.microsoft.com/office/drawing/2014/main" xmlns="" id="{8299A012-A9B8-6648-BC9B-0FC6BA8A69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0" y="3140"/>
                <a:ext cx="0" cy="1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55" name="Freeform 2160">
                <a:extLst>
                  <a:ext uri="{FF2B5EF4-FFF2-40B4-BE49-F238E27FC236}">
                    <a16:creationId xmlns:a16="http://schemas.microsoft.com/office/drawing/2014/main" xmlns="" id="{8C6265FF-B1E8-CF45-AF95-D29D6A9968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68" y="3142"/>
                <a:ext cx="1" cy="1"/>
              </a:xfrm>
              <a:custGeom>
                <a:avLst/>
                <a:gdLst>
                  <a:gd name="T0" fmla="*/ 1 w 1"/>
                  <a:gd name="T1" fmla="*/ 0 h 1"/>
                  <a:gd name="T2" fmla="*/ 1 w 1"/>
                  <a:gd name="T3" fmla="*/ 0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56" name="Rectangle 2161">
                <a:extLst>
                  <a:ext uri="{FF2B5EF4-FFF2-40B4-BE49-F238E27FC236}">
                    <a16:creationId xmlns:a16="http://schemas.microsoft.com/office/drawing/2014/main" xmlns="" id="{50F938B7-4239-764D-A024-62A66E746F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69" y="3142"/>
                <a:ext cx="1" cy="1"/>
              </a:xfrm>
              <a:prstGeom prst="rect">
                <a:avLst/>
              </a:pr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57" name="Freeform 2162">
                <a:extLst>
                  <a:ext uri="{FF2B5EF4-FFF2-40B4-BE49-F238E27FC236}">
                    <a16:creationId xmlns:a16="http://schemas.microsoft.com/office/drawing/2014/main" xmlns="" id="{EEDC5C55-656C-5A43-BC44-C55E12BFA1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67" y="3150"/>
                <a:ext cx="1" cy="1"/>
              </a:xfrm>
              <a:custGeom>
                <a:avLst/>
                <a:gdLst>
                  <a:gd name="T0" fmla="*/ 0 w 1"/>
                  <a:gd name="T1" fmla="*/ 1 h 1"/>
                  <a:gd name="T2" fmla="*/ 0 w 1"/>
                  <a:gd name="T3" fmla="*/ 1 h 1"/>
                  <a:gd name="T4" fmla="*/ 1 w 1"/>
                  <a:gd name="T5" fmla="*/ 0 h 1"/>
                  <a:gd name="T6" fmla="*/ 0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lnTo>
                      <a:pt x="0" y="1"/>
                    </a:lnTo>
                    <a:lnTo>
                      <a:pt x="1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58" name="Freeform 2163">
                <a:extLst>
                  <a:ext uri="{FF2B5EF4-FFF2-40B4-BE49-F238E27FC236}">
                    <a16:creationId xmlns:a16="http://schemas.microsoft.com/office/drawing/2014/main" xmlns="" id="{FE2F1642-D3E5-9544-AAFB-36934871ED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69" y="3137"/>
                <a:ext cx="0" cy="2"/>
              </a:xfrm>
              <a:custGeom>
                <a:avLst/>
                <a:gdLst>
                  <a:gd name="T0" fmla="*/ 0 h 2"/>
                  <a:gd name="T1" fmla="*/ 2 h 2"/>
                  <a:gd name="T2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59" name="Freeform 2164">
                <a:extLst>
                  <a:ext uri="{FF2B5EF4-FFF2-40B4-BE49-F238E27FC236}">
                    <a16:creationId xmlns:a16="http://schemas.microsoft.com/office/drawing/2014/main" xmlns="" id="{E4F23787-8D39-3D44-868C-DDFC8D5760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67" y="3134"/>
                <a:ext cx="0" cy="1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60" name="Freeform 2165">
                <a:extLst>
                  <a:ext uri="{FF2B5EF4-FFF2-40B4-BE49-F238E27FC236}">
                    <a16:creationId xmlns:a16="http://schemas.microsoft.com/office/drawing/2014/main" xmlns="" id="{ED6668FF-46F6-F54D-ABCD-ACC400BD45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55" y="3131"/>
                <a:ext cx="16" cy="27"/>
              </a:xfrm>
              <a:custGeom>
                <a:avLst/>
                <a:gdLst>
                  <a:gd name="T0" fmla="*/ 2 w 18"/>
                  <a:gd name="T1" fmla="*/ 14 h 30"/>
                  <a:gd name="T2" fmla="*/ 0 w 18"/>
                  <a:gd name="T3" fmla="*/ 20 h 30"/>
                  <a:gd name="T4" fmla="*/ 0 w 18"/>
                  <a:gd name="T5" fmla="*/ 23 h 30"/>
                  <a:gd name="T6" fmla="*/ 1 w 18"/>
                  <a:gd name="T7" fmla="*/ 20 h 30"/>
                  <a:gd name="T8" fmla="*/ 3 w 18"/>
                  <a:gd name="T9" fmla="*/ 19 h 30"/>
                  <a:gd name="T10" fmla="*/ 3 w 18"/>
                  <a:gd name="T11" fmla="*/ 22 h 30"/>
                  <a:gd name="T12" fmla="*/ 6 w 18"/>
                  <a:gd name="T13" fmla="*/ 16 h 30"/>
                  <a:gd name="T14" fmla="*/ 6 w 18"/>
                  <a:gd name="T15" fmla="*/ 18 h 30"/>
                  <a:gd name="T16" fmla="*/ 6 w 18"/>
                  <a:gd name="T17" fmla="*/ 20 h 30"/>
                  <a:gd name="T18" fmla="*/ 9 w 18"/>
                  <a:gd name="T19" fmla="*/ 10 h 30"/>
                  <a:gd name="T20" fmla="*/ 9 w 18"/>
                  <a:gd name="T21" fmla="*/ 10 h 30"/>
                  <a:gd name="T22" fmla="*/ 9 w 18"/>
                  <a:gd name="T23" fmla="*/ 14 h 30"/>
                  <a:gd name="T24" fmla="*/ 10 w 18"/>
                  <a:gd name="T25" fmla="*/ 14 h 30"/>
                  <a:gd name="T26" fmla="*/ 10 w 18"/>
                  <a:gd name="T27" fmla="*/ 16 h 30"/>
                  <a:gd name="T28" fmla="*/ 12 w 18"/>
                  <a:gd name="T29" fmla="*/ 14 h 30"/>
                  <a:gd name="T30" fmla="*/ 13 w 18"/>
                  <a:gd name="T31" fmla="*/ 10 h 30"/>
                  <a:gd name="T32" fmla="*/ 12 w 18"/>
                  <a:gd name="T33" fmla="*/ 15 h 30"/>
                  <a:gd name="T34" fmla="*/ 13 w 18"/>
                  <a:gd name="T35" fmla="*/ 14 h 30"/>
                  <a:gd name="T36" fmla="*/ 15 w 18"/>
                  <a:gd name="T37" fmla="*/ 16 h 30"/>
                  <a:gd name="T38" fmla="*/ 14 w 18"/>
                  <a:gd name="T39" fmla="*/ 14 h 30"/>
                  <a:gd name="T40" fmla="*/ 13 w 18"/>
                  <a:gd name="T41" fmla="*/ 17 h 30"/>
                  <a:gd name="T42" fmla="*/ 16 w 18"/>
                  <a:gd name="T43" fmla="*/ 6 h 30"/>
                  <a:gd name="T44" fmla="*/ 16 w 18"/>
                  <a:gd name="T45" fmla="*/ 4 h 30"/>
                  <a:gd name="T46" fmla="*/ 15 w 18"/>
                  <a:gd name="T47" fmla="*/ 5 h 30"/>
                  <a:gd name="T48" fmla="*/ 15 w 18"/>
                  <a:gd name="T49" fmla="*/ 3 h 30"/>
                  <a:gd name="T50" fmla="*/ 14 w 18"/>
                  <a:gd name="T51" fmla="*/ 3 h 30"/>
                  <a:gd name="T52" fmla="*/ 13 w 18"/>
                  <a:gd name="T53" fmla="*/ 5 h 30"/>
                  <a:gd name="T54" fmla="*/ 13 w 18"/>
                  <a:gd name="T55" fmla="*/ 4 h 30"/>
                  <a:gd name="T56" fmla="*/ 13 w 18"/>
                  <a:gd name="T57" fmla="*/ 4 h 30"/>
                  <a:gd name="T58" fmla="*/ 12 w 18"/>
                  <a:gd name="T59" fmla="*/ 5 h 30"/>
                  <a:gd name="T60" fmla="*/ 10 w 18"/>
                  <a:gd name="T61" fmla="*/ 8 h 30"/>
                  <a:gd name="T62" fmla="*/ 11 w 18"/>
                  <a:gd name="T63" fmla="*/ 3 h 30"/>
                  <a:gd name="T64" fmla="*/ 11 w 18"/>
                  <a:gd name="T65" fmla="*/ 3 h 30"/>
                  <a:gd name="T66" fmla="*/ 9 w 18"/>
                  <a:gd name="T67" fmla="*/ 8 h 30"/>
                  <a:gd name="T68" fmla="*/ 8 w 18"/>
                  <a:gd name="T69" fmla="*/ 9 h 30"/>
                  <a:gd name="T70" fmla="*/ 6 w 18"/>
                  <a:gd name="T71" fmla="*/ 11 h 30"/>
                  <a:gd name="T72" fmla="*/ 6 w 18"/>
                  <a:gd name="T73" fmla="*/ 10 h 30"/>
                  <a:gd name="T74" fmla="*/ 4 w 18"/>
                  <a:gd name="T75" fmla="*/ 12 h 30"/>
                  <a:gd name="T76" fmla="*/ 3 w 18"/>
                  <a:gd name="T77" fmla="*/ 18 h 30"/>
                  <a:gd name="T78" fmla="*/ 5 w 18"/>
                  <a:gd name="T79" fmla="*/ 8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8" h="30">
                    <a:moveTo>
                      <a:pt x="3" y="7"/>
                    </a:moveTo>
                    <a:cubicBezTo>
                      <a:pt x="3" y="9"/>
                      <a:pt x="2" y="10"/>
                      <a:pt x="2" y="14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2" y="12"/>
                      <a:pt x="1" y="16"/>
                      <a:pt x="0" y="20"/>
                    </a:cubicBezTo>
                    <a:cubicBezTo>
                      <a:pt x="1" y="18"/>
                      <a:pt x="1" y="18"/>
                      <a:pt x="1" y="18"/>
                    </a:cubicBezTo>
                    <a:cubicBezTo>
                      <a:pt x="1" y="15"/>
                      <a:pt x="0" y="22"/>
                      <a:pt x="0" y="23"/>
                    </a:cubicBezTo>
                    <a:cubicBezTo>
                      <a:pt x="0" y="22"/>
                      <a:pt x="2" y="14"/>
                      <a:pt x="2" y="16"/>
                    </a:cubicBezTo>
                    <a:cubicBezTo>
                      <a:pt x="2" y="16"/>
                      <a:pt x="2" y="18"/>
                      <a:pt x="1" y="20"/>
                    </a:cubicBezTo>
                    <a:cubicBezTo>
                      <a:pt x="1" y="20"/>
                      <a:pt x="3" y="14"/>
                      <a:pt x="3" y="13"/>
                    </a:cubicBezTo>
                    <a:cubicBezTo>
                      <a:pt x="0" y="30"/>
                      <a:pt x="5" y="8"/>
                      <a:pt x="3" y="19"/>
                    </a:cubicBezTo>
                    <a:cubicBezTo>
                      <a:pt x="3" y="18"/>
                      <a:pt x="3" y="20"/>
                      <a:pt x="4" y="16"/>
                    </a:cubicBezTo>
                    <a:cubicBezTo>
                      <a:pt x="3" y="21"/>
                      <a:pt x="5" y="17"/>
                      <a:pt x="3" y="22"/>
                    </a:cubicBezTo>
                    <a:cubicBezTo>
                      <a:pt x="6" y="12"/>
                      <a:pt x="3" y="26"/>
                      <a:pt x="6" y="14"/>
                    </a:cubicBezTo>
                    <a:cubicBezTo>
                      <a:pt x="6" y="17"/>
                      <a:pt x="6" y="13"/>
                      <a:pt x="6" y="16"/>
                    </a:cubicBezTo>
                    <a:cubicBezTo>
                      <a:pt x="6" y="17"/>
                      <a:pt x="6" y="17"/>
                      <a:pt x="6" y="18"/>
                    </a:cubicBezTo>
                    <a:cubicBezTo>
                      <a:pt x="5" y="20"/>
                      <a:pt x="7" y="12"/>
                      <a:pt x="6" y="18"/>
                    </a:cubicBezTo>
                    <a:cubicBezTo>
                      <a:pt x="6" y="19"/>
                      <a:pt x="7" y="15"/>
                      <a:pt x="8" y="11"/>
                    </a:cubicBezTo>
                    <a:cubicBezTo>
                      <a:pt x="8" y="13"/>
                      <a:pt x="7" y="14"/>
                      <a:pt x="6" y="20"/>
                    </a:cubicBezTo>
                    <a:cubicBezTo>
                      <a:pt x="8" y="14"/>
                      <a:pt x="7" y="17"/>
                      <a:pt x="8" y="14"/>
                    </a:cubicBezTo>
                    <a:cubicBezTo>
                      <a:pt x="8" y="13"/>
                      <a:pt x="8" y="12"/>
                      <a:pt x="9" y="10"/>
                    </a:cubicBezTo>
                    <a:cubicBezTo>
                      <a:pt x="9" y="11"/>
                      <a:pt x="10" y="6"/>
                      <a:pt x="11" y="4"/>
                    </a:cubicBezTo>
                    <a:cubicBezTo>
                      <a:pt x="9" y="11"/>
                      <a:pt x="10" y="5"/>
                      <a:pt x="9" y="10"/>
                    </a:cubicBezTo>
                    <a:cubicBezTo>
                      <a:pt x="8" y="13"/>
                      <a:pt x="8" y="13"/>
                      <a:pt x="7" y="17"/>
                    </a:cubicBezTo>
                    <a:cubicBezTo>
                      <a:pt x="7" y="18"/>
                      <a:pt x="8" y="17"/>
                      <a:pt x="9" y="14"/>
                    </a:cubicBezTo>
                    <a:cubicBezTo>
                      <a:pt x="9" y="15"/>
                      <a:pt x="8" y="17"/>
                      <a:pt x="8" y="18"/>
                    </a:cubicBezTo>
                    <a:cubicBezTo>
                      <a:pt x="8" y="21"/>
                      <a:pt x="10" y="11"/>
                      <a:pt x="10" y="14"/>
                    </a:cubicBezTo>
                    <a:cubicBezTo>
                      <a:pt x="9" y="18"/>
                      <a:pt x="9" y="18"/>
                      <a:pt x="9" y="18"/>
                    </a:cubicBezTo>
                    <a:cubicBezTo>
                      <a:pt x="10" y="13"/>
                      <a:pt x="9" y="19"/>
                      <a:pt x="10" y="16"/>
                    </a:cubicBezTo>
                    <a:cubicBezTo>
                      <a:pt x="11" y="15"/>
                      <a:pt x="11" y="13"/>
                      <a:pt x="11" y="12"/>
                    </a:cubicBezTo>
                    <a:cubicBezTo>
                      <a:pt x="9" y="21"/>
                      <a:pt x="13" y="8"/>
                      <a:pt x="12" y="14"/>
                    </a:cubicBezTo>
                    <a:cubicBezTo>
                      <a:pt x="13" y="9"/>
                      <a:pt x="14" y="6"/>
                      <a:pt x="15" y="5"/>
                    </a:cubicBezTo>
                    <a:cubicBezTo>
                      <a:pt x="13" y="10"/>
                      <a:pt x="13" y="10"/>
                      <a:pt x="13" y="10"/>
                    </a:cubicBezTo>
                    <a:cubicBezTo>
                      <a:pt x="14" y="7"/>
                      <a:pt x="11" y="16"/>
                      <a:pt x="10" y="19"/>
                    </a:cubicBezTo>
                    <a:cubicBezTo>
                      <a:pt x="11" y="16"/>
                      <a:pt x="11" y="19"/>
                      <a:pt x="12" y="15"/>
                    </a:cubicBezTo>
                    <a:cubicBezTo>
                      <a:pt x="11" y="19"/>
                      <a:pt x="11" y="19"/>
                      <a:pt x="11" y="19"/>
                    </a:cubicBezTo>
                    <a:cubicBezTo>
                      <a:pt x="11" y="20"/>
                      <a:pt x="14" y="10"/>
                      <a:pt x="13" y="14"/>
                    </a:cubicBezTo>
                    <a:cubicBezTo>
                      <a:pt x="12" y="17"/>
                      <a:pt x="12" y="17"/>
                      <a:pt x="12" y="17"/>
                    </a:cubicBezTo>
                    <a:cubicBezTo>
                      <a:pt x="13" y="17"/>
                      <a:pt x="12" y="22"/>
                      <a:pt x="15" y="16"/>
                    </a:cubicBezTo>
                    <a:cubicBezTo>
                      <a:pt x="16" y="13"/>
                      <a:pt x="17" y="7"/>
                      <a:pt x="18" y="5"/>
                    </a:cubicBezTo>
                    <a:cubicBezTo>
                      <a:pt x="17" y="7"/>
                      <a:pt x="15" y="12"/>
                      <a:pt x="14" y="14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5" y="12"/>
                      <a:pt x="14" y="14"/>
                      <a:pt x="13" y="17"/>
                    </a:cubicBezTo>
                    <a:cubicBezTo>
                      <a:pt x="12" y="19"/>
                      <a:pt x="14" y="13"/>
                      <a:pt x="13" y="15"/>
                    </a:cubicBezTo>
                    <a:cubicBezTo>
                      <a:pt x="15" y="10"/>
                      <a:pt x="15" y="10"/>
                      <a:pt x="16" y="6"/>
                    </a:cubicBezTo>
                    <a:cubicBezTo>
                      <a:pt x="15" y="8"/>
                      <a:pt x="15" y="8"/>
                      <a:pt x="15" y="8"/>
                    </a:cubicBezTo>
                    <a:cubicBezTo>
                      <a:pt x="16" y="6"/>
                      <a:pt x="16" y="6"/>
                      <a:pt x="16" y="4"/>
                    </a:cubicBezTo>
                    <a:cubicBezTo>
                      <a:pt x="14" y="10"/>
                      <a:pt x="17" y="2"/>
                      <a:pt x="15" y="4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4" y="8"/>
                      <a:pt x="14" y="8"/>
                      <a:pt x="14" y="9"/>
                    </a:cubicBezTo>
                    <a:cubicBezTo>
                      <a:pt x="15" y="5"/>
                      <a:pt x="15" y="5"/>
                      <a:pt x="15" y="3"/>
                    </a:cubicBezTo>
                    <a:cubicBezTo>
                      <a:pt x="14" y="5"/>
                      <a:pt x="13" y="10"/>
                      <a:pt x="13" y="10"/>
                    </a:cubicBezTo>
                    <a:cubicBezTo>
                      <a:pt x="14" y="5"/>
                      <a:pt x="13" y="7"/>
                      <a:pt x="14" y="3"/>
                    </a:cubicBezTo>
                    <a:cubicBezTo>
                      <a:pt x="13" y="8"/>
                      <a:pt x="13" y="5"/>
                      <a:pt x="12" y="8"/>
                    </a:cubicBezTo>
                    <a:cubicBezTo>
                      <a:pt x="12" y="9"/>
                      <a:pt x="12" y="8"/>
                      <a:pt x="13" y="5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3" y="3"/>
                      <a:pt x="13" y="3"/>
                      <a:pt x="13" y="3"/>
                    </a:cubicBezTo>
                    <a:cubicBezTo>
                      <a:pt x="13" y="3"/>
                      <a:pt x="12" y="7"/>
                      <a:pt x="13" y="4"/>
                    </a:cubicBezTo>
                    <a:cubicBezTo>
                      <a:pt x="13" y="3"/>
                      <a:pt x="13" y="3"/>
                      <a:pt x="13" y="2"/>
                    </a:cubicBezTo>
                    <a:cubicBezTo>
                      <a:pt x="13" y="1"/>
                      <a:pt x="11" y="10"/>
                      <a:pt x="12" y="5"/>
                    </a:cubicBezTo>
                    <a:cubicBezTo>
                      <a:pt x="11" y="8"/>
                      <a:pt x="11" y="8"/>
                      <a:pt x="9" y="14"/>
                    </a:cubicBezTo>
                    <a:cubicBezTo>
                      <a:pt x="10" y="12"/>
                      <a:pt x="11" y="7"/>
                      <a:pt x="10" y="8"/>
                    </a:cubicBezTo>
                    <a:cubicBezTo>
                      <a:pt x="9" y="13"/>
                      <a:pt x="11" y="6"/>
                      <a:pt x="10" y="9"/>
                    </a:cubicBezTo>
                    <a:cubicBezTo>
                      <a:pt x="11" y="4"/>
                      <a:pt x="10" y="8"/>
                      <a:pt x="11" y="3"/>
                    </a:cubicBezTo>
                    <a:cubicBezTo>
                      <a:pt x="12" y="1"/>
                      <a:pt x="10" y="7"/>
                      <a:pt x="10" y="6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0" y="4"/>
                      <a:pt x="9" y="8"/>
                      <a:pt x="10" y="4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6"/>
                      <a:pt x="9" y="7"/>
                      <a:pt x="9" y="3"/>
                    </a:cubicBezTo>
                    <a:cubicBezTo>
                      <a:pt x="8" y="9"/>
                      <a:pt x="8" y="9"/>
                      <a:pt x="8" y="9"/>
                    </a:cubicBezTo>
                    <a:cubicBezTo>
                      <a:pt x="9" y="2"/>
                      <a:pt x="7" y="9"/>
                      <a:pt x="6" y="14"/>
                    </a:cubicBezTo>
                    <a:cubicBezTo>
                      <a:pt x="6" y="14"/>
                      <a:pt x="6" y="13"/>
                      <a:pt x="6" y="11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6" y="9"/>
                      <a:pt x="7" y="5"/>
                      <a:pt x="6" y="10"/>
                    </a:cubicBezTo>
                    <a:cubicBezTo>
                      <a:pt x="5" y="12"/>
                      <a:pt x="6" y="7"/>
                      <a:pt x="6" y="6"/>
                    </a:cubicBezTo>
                    <a:cubicBezTo>
                      <a:pt x="5" y="13"/>
                      <a:pt x="7" y="0"/>
                      <a:pt x="4" y="12"/>
                    </a:cubicBezTo>
                    <a:cubicBezTo>
                      <a:pt x="4" y="12"/>
                      <a:pt x="4" y="14"/>
                      <a:pt x="4" y="14"/>
                    </a:cubicBezTo>
                    <a:cubicBezTo>
                      <a:pt x="4" y="15"/>
                      <a:pt x="4" y="17"/>
                      <a:pt x="3" y="18"/>
                    </a:cubicBezTo>
                    <a:cubicBezTo>
                      <a:pt x="3" y="18"/>
                      <a:pt x="4" y="14"/>
                      <a:pt x="3" y="15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6" y="0"/>
                      <a:pt x="2" y="18"/>
                      <a:pt x="3" y="7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61" name="Freeform 2166">
                <a:extLst>
                  <a:ext uri="{FF2B5EF4-FFF2-40B4-BE49-F238E27FC236}">
                    <a16:creationId xmlns:a16="http://schemas.microsoft.com/office/drawing/2014/main" xmlns="" id="{FA27C82E-D9D0-8C4D-9067-43DB68193C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61" y="3134"/>
                <a:ext cx="1" cy="4"/>
              </a:xfrm>
              <a:custGeom>
                <a:avLst/>
                <a:gdLst>
                  <a:gd name="T0" fmla="*/ 0 w 1"/>
                  <a:gd name="T1" fmla="*/ 4 h 4"/>
                  <a:gd name="T2" fmla="*/ 1 w 1"/>
                  <a:gd name="T3" fmla="*/ 0 h 4"/>
                  <a:gd name="T4" fmla="*/ 0 w 1"/>
                  <a:gd name="T5" fmla="*/ 4 h 4"/>
                  <a:gd name="T6" fmla="*/ 0 w 1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4">
                    <a:moveTo>
                      <a:pt x="0" y="4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3"/>
                      <a:pt x="0" y="3"/>
                      <a:pt x="0" y="4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62" name="Freeform 2167">
                <a:extLst>
                  <a:ext uri="{FF2B5EF4-FFF2-40B4-BE49-F238E27FC236}">
                    <a16:creationId xmlns:a16="http://schemas.microsoft.com/office/drawing/2014/main" xmlns="" id="{55E0C93B-F6B6-914B-AF3C-BD0F335243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61" y="3138"/>
                <a:ext cx="0" cy="1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63" name="Freeform 2168">
                <a:extLst>
                  <a:ext uri="{FF2B5EF4-FFF2-40B4-BE49-F238E27FC236}">
                    <a16:creationId xmlns:a16="http://schemas.microsoft.com/office/drawing/2014/main" xmlns="" id="{787D5F9A-B9A3-3642-A9D4-7493A699FB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57" y="3137"/>
                <a:ext cx="0" cy="2"/>
              </a:xfrm>
              <a:custGeom>
                <a:avLst/>
                <a:gdLst>
                  <a:gd name="T0" fmla="*/ 1 h 2"/>
                  <a:gd name="T1" fmla="*/ 1 h 2"/>
                  <a:gd name="T2" fmla="*/ 1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1"/>
                    </a:moveTo>
                    <a:cubicBezTo>
                      <a:pt x="0" y="1"/>
                      <a:pt x="0" y="0"/>
                      <a:pt x="0" y="1"/>
                    </a:cubicBezTo>
                    <a:cubicBezTo>
                      <a:pt x="0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64" name="Rectangle 2169">
                <a:extLst>
                  <a:ext uri="{FF2B5EF4-FFF2-40B4-BE49-F238E27FC236}">
                    <a16:creationId xmlns:a16="http://schemas.microsoft.com/office/drawing/2014/main" xmlns="" id="{02BE6234-909E-2747-8D62-C87CCB85EFB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57" y="3141"/>
                <a:ext cx="1" cy="1"/>
              </a:xfrm>
              <a:prstGeom prst="rect">
                <a:avLst/>
              </a:pr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65" name="Freeform 2170">
                <a:extLst>
                  <a:ext uri="{FF2B5EF4-FFF2-40B4-BE49-F238E27FC236}">
                    <a16:creationId xmlns:a16="http://schemas.microsoft.com/office/drawing/2014/main" xmlns="" id="{438164AA-A581-5249-8131-BE1F52081D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49" y="3135"/>
                <a:ext cx="8" cy="24"/>
              </a:xfrm>
              <a:custGeom>
                <a:avLst/>
                <a:gdLst>
                  <a:gd name="T0" fmla="*/ 2 w 9"/>
                  <a:gd name="T1" fmla="*/ 11 h 26"/>
                  <a:gd name="T2" fmla="*/ 1 w 9"/>
                  <a:gd name="T3" fmla="*/ 16 h 26"/>
                  <a:gd name="T4" fmla="*/ 1 w 9"/>
                  <a:gd name="T5" fmla="*/ 12 h 26"/>
                  <a:gd name="T6" fmla="*/ 0 w 9"/>
                  <a:gd name="T7" fmla="*/ 20 h 26"/>
                  <a:gd name="T8" fmla="*/ 3 w 9"/>
                  <a:gd name="T9" fmla="*/ 15 h 26"/>
                  <a:gd name="T10" fmla="*/ 3 w 9"/>
                  <a:gd name="T11" fmla="*/ 19 h 26"/>
                  <a:gd name="T12" fmla="*/ 5 w 9"/>
                  <a:gd name="T13" fmla="*/ 13 h 26"/>
                  <a:gd name="T14" fmla="*/ 4 w 9"/>
                  <a:gd name="T15" fmla="*/ 20 h 26"/>
                  <a:gd name="T16" fmla="*/ 5 w 9"/>
                  <a:gd name="T17" fmla="*/ 17 h 26"/>
                  <a:gd name="T18" fmla="*/ 5 w 9"/>
                  <a:gd name="T19" fmla="*/ 15 h 26"/>
                  <a:gd name="T20" fmla="*/ 5 w 9"/>
                  <a:gd name="T21" fmla="*/ 16 h 26"/>
                  <a:gd name="T22" fmla="*/ 5 w 9"/>
                  <a:gd name="T23" fmla="*/ 15 h 26"/>
                  <a:gd name="T24" fmla="*/ 6 w 9"/>
                  <a:gd name="T25" fmla="*/ 14 h 26"/>
                  <a:gd name="T26" fmla="*/ 6 w 9"/>
                  <a:gd name="T27" fmla="*/ 16 h 26"/>
                  <a:gd name="T28" fmla="*/ 6 w 9"/>
                  <a:gd name="T29" fmla="*/ 14 h 26"/>
                  <a:gd name="T30" fmla="*/ 6 w 9"/>
                  <a:gd name="T31" fmla="*/ 17 h 26"/>
                  <a:gd name="T32" fmla="*/ 8 w 9"/>
                  <a:gd name="T33" fmla="*/ 12 h 26"/>
                  <a:gd name="T34" fmla="*/ 8 w 9"/>
                  <a:gd name="T35" fmla="*/ 8 h 26"/>
                  <a:gd name="T36" fmla="*/ 7 w 9"/>
                  <a:gd name="T37" fmla="*/ 11 h 26"/>
                  <a:gd name="T38" fmla="*/ 7 w 9"/>
                  <a:gd name="T39" fmla="*/ 11 h 26"/>
                  <a:gd name="T40" fmla="*/ 6 w 9"/>
                  <a:gd name="T41" fmla="*/ 13 h 26"/>
                  <a:gd name="T42" fmla="*/ 7 w 9"/>
                  <a:gd name="T43" fmla="*/ 7 h 26"/>
                  <a:gd name="T44" fmla="*/ 7 w 9"/>
                  <a:gd name="T45" fmla="*/ 3 h 26"/>
                  <a:gd name="T46" fmla="*/ 7 w 9"/>
                  <a:gd name="T47" fmla="*/ 3 h 26"/>
                  <a:gd name="T48" fmla="*/ 7 w 9"/>
                  <a:gd name="T49" fmla="*/ 5 h 26"/>
                  <a:gd name="T50" fmla="*/ 7 w 9"/>
                  <a:gd name="T51" fmla="*/ 7 h 26"/>
                  <a:gd name="T52" fmla="*/ 5 w 9"/>
                  <a:gd name="T53" fmla="*/ 14 h 26"/>
                  <a:gd name="T54" fmla="*/ 5 w 9"/>
                  <a:gd name="T55" fmla="*/ 14 h 26"/>
                  <a:gd name="T56" fmla="*/ 6 w 9"/>
                  <a:gd name="T57" fmla="*/ 9 h 26"/>
                  <a:gd name="T58" fmla="*/ 5 w 9"/>
                  <a:gd name="T59" fmla="*/ 11 h 26"/>
                  <a:gd name="T60" fmla="*/ 6 w 9"/>
                  <a:gd name="T61" fmla="*/ 5 h 26"/>
                  <a:gd name="T62" fmla="*/ 5 w 9"/>
                  <a:gd name="T63" fmla="*/ 11 h 26"/>
                  <a:gd name="T64" fmla="*/ 4 w 9"/>
                  <a:gd name="T65" fmla="*/ 11 h 26"/>
                  <a:gd name="T66" fmla="*/ 5 w 9"/>
                  <a:gd name="T67" fmla="*/ 8 h 26"/>
                  <a:gd name="T68" fmla="*/ 4 w 9"/>
                  <a:gd name="T69" fmla="*/ 12 h 26"/>
                  <a:gd name="T70" fmla="*/ 3 w 9"/>
                  <a:gd name="T71" fmla="*/ 10 h 26"/>
                  <a:gd name="T72" fmla="*/ 3 w 9"/>
                  <a:gd name="T73" fmla="*/ 12 h 26"/>
                  <a:gd name="T74" fmla="*/ 2 w 9"/>
                  <a:gd name="T75" fmla="*/ 12 h 26"/>
                  <a:gd name="T76" fmla="*/ 2 w 9"/>
                  <a:gd name="T77" fmla="*/ 12 h 26"/>
                  <a:gd name="T78" fmla="*/ 1 w 9"/>
                  <a:gd name="T79" fmla="*/ 18 h 26"/>
                  <a:gd name="T80" fmla="*/ 2 w 9"/>
                  <a:gd name="T81" fmla="*/ 11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9" h="26">
                    <a:moveTo>
                      <a:pt x="2" y="11"/>
                    </a:moveTo>
                    <a:cubicBezTo>
                      <a:pt x="1" y="16"/>
                      <a:pt x="1" y="16"/>
                      <a:pt x="1" y="16"/>
                    </a:cubicBezTo>
                    <a:cubicBezTo>
                      <a:pt x="1" y="13"/>
                      <a:pt x="0" y="16"/>
                      <a:pt x="1" y="12"/>
                    </a:cubicBezTo>
                    <a:cubicBezTo>
                      <a:pt x="0" y="17"/>
                      <a:pt x="1" y="12"/>
                      <a:pt x="0" y="20"/>
                    </a:cubicBezTo>
                    <a:cubicBezTo>
                      <a:pt x="1" y="17"/>
                      <a:pt x="1" y="22"/>
                      <a:pt x="3" y="15"/>
                    </a:cubicBezTo>
                    <a:cubicBezTo>
                      <a:pt x="3" y="19"/>
                      <a:pt x="3" y="19"/>
                      <a:pt x="3" y="19"/>
                    </a:cubicBezTo>
                    <a:cubicBezTo>
                      <a:pt x="4" y="12"/>
                      <a:pt x="2" y="26"/>
                      <a:pt x="5" y="13"/>
                    </a:cubicBezTo>
                    <a:cubicBezTo>
                      <a:pt x="4" y="20"/>
                      <a:pt x="4" y="20"/>
                      <a:pt x="4" y="20"/>
                    </a:cubicBezTo>
                    <a:cubicBezTo>
                      <a:pt x="4" y="21"/>
                      <a:pt x="6" y="11"/>
                      <a:pt x="5" y="17"/>
                    </a:cubicBezTo>
                    <a:cubicBezTo>
                      <a:pt x="5" y="15"/>
                      <a:pt x="5" y="15"/>
                      <a:pt x="5" y="15"/>
                    </a:cubicBezTo>
                    <a:cubicBezTo>
                      <a:pt x="5" y="16"/>
                      <a:pt x="5" y="16"/>
                      <a:pt x="5" y="16"/>
                    </a:cubicBezTo>
                    <a:cubicBezTo>
                      <a:pt x="5" y="15"/>
                      <a:pt x="5" y="15"/>
                      <a:pt x="5" y="15"/>
                    </a:cubicBezTo>
                    <a:cubicBezTo>
                      <a:pt x="6" y="12"/>
                      <a:pt x="6" y="13"/>
                      <a:pt x="6" y="14"/>
                    </a:cubicBezTo>
                    <a:cubicBezTo>
                      <a:pt x="6" y="16"/>
                      <a:pt x="6" y="15"/>
                      <a:pt x="6" y="16"/>
                    </a:cubicBezTo>
                    <a:cubicBezTo>
                      <a:pt x="5" y="18"/>
                      <a:pt x="6" y="13"/>
                      <a:pt x="6" y="14"/>
                    </a:cubicBezTo>
                    <a:cubicBezTo>
                      <a:pt x="6" y="15"/>
                      <a:pt x="6" y="16"/>
                      <a:pt x="6" y="17"/>
                    </a:cubicBezTo>
                    <a:cubicBezTo>
                      <a:pt x="7" y="15"/>
                      <a:pt x="6" y="21"/>
                      <a:pt x="8" y="12"/>
                    </a:cubicBezTo>
                    <a:cubicBezTo>
                      <a:pt x="8" y="10"/>
                      <a:pt x="8" y="9"/>
                      <a:pt x="8" y="8"/>
                    </a:cubicBezTo>
                    <a:cubicBezTo>
                      <a:pt x="9" y="5"/>
                      <a:pt x="8" y="9"/>
                      <a:pt x="7" y="11"/>
                    </a:cubicBezTo>
                    <a:cubicBezTo>
                      <a:pt x="7" y="11"/>
                      <a:pt x="7" y="11"/>
                      <a:pt x="7" y="11"/>
                    </a:cubicBezTo>
                    <a:cubicBezTo>
                      <a:pt x="5" y="20"/>
                      <a:pt x="7" y="9"/>
                      <a:pt x="6" y="13"/>
                    </a:cubicBezTo>
                    <a:cubicBezTo>
                      <a:pt x="7" y="9"/>
                      <a:pt x="7" y="9"/>
                      <a:pt x="7" y="7"/>
                    </a:cubicBezTo>
                    <a:cubicBezTo>
                      <a:pt x="8" y="0"/>
                      <a:pt x="6" y="12"/>
                      <a:pt x="7" y="3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7" y="2"/>
                      <a:pt x="7" y="4"/>
                      <a:pt x="7" y="5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6" y="8"/>
                      <a:pt x="6" y="12"/>
                      <a:pt x="5" y="14"/>
                    </a:cubicBezTo>
                    <a:cubicBezTo>
                      <a:pt x="6" y="10"/>
                      <a:pt x="5" y="16"/>
                      <a:pt x="5" y="14"/>
                    </a:cubicBezTo>
                    <a:cubicBezTo>
                      <a:pt x="6" y="10"/>
                      <a:pt x="6" y="11"/>
                      <a:pt x="6" y="9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5" y="11"/>
                      <a:pt x="6" y="7"/>
                      <a:pt x="6" y="5"/>
                    </a:cubicBezTo>
                    <a:cubicBezTo>
                      <a:pt x="6" y="8"/>
                      <a:pt x="6" y="7"/>
                      <a:pt x="5" y="11"/>
                    </a:cubicBezTo>
                    <a:cubicBezTo>
                      <a:pt x="6" y="6"/>
                      <a:pt x="5" y="7"/>
                      <a:pt x="4" y="11"/>
                    </a:cubicBezTo>
                    <a:cubicBezTo>
                      <a:pt x="4" y="10"/>
                      <a:pt x="4" y="7"/>
                      <a:pt x="5" y="8"/>
                    </a:cubicBezTo>
                    <a:cubicBezTo>
                      <a:pt x="5" y="7"/>
                      <a:pt x="4" y="9"/>
                      <a:pt x="4" y="12"/>
                    </a:cubicBezTo>
                    <a:cubicBezTo>
                      <a:pt x="3" y="14"/>
                      <a:pt x="3" y="12"/>
                      <a:pt x="3" y="10"/>
                    </a:cubicBezTo>
                    <a:cubicBezTo>
                      <a:pt x="3" y="12"/>
                      <a:pt x="3" y="12"/>
                      <a:pt x="3" y="12"/>
                    </a:cubicBezTo>
                    <a:cubicBezTo>
                      <a:pt x="2" y="17"/>
                      <a:pt x="3" y="9"/>
                      <a:pt x="2" y="12"/>
                    </a:cubicBezTo>
                    <a:cubicBezTo>
                      <a:pt x="2" y="12"/>
                      <a:pt x="2" y="12"/>
                      <a:pt x="2" y="12"/>
                    </a:cubicBezTo>
                    <a:cubicBezTo>
                      <a:pt x="2" y="12"/>
                      <a:pt x="1" y="19"/>
                      <a:pt x="1" y="18"/>
                    </a:cubicBezTo>
                    <a:cubicBezTo>
                      <a:pt x="1" y="14"/>
                      <a:pt x="1" y="15"/>
                      <a:pt x="2" y="11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66" name="Freeform 2171">
                <a:extLst>
                  <a:ext uri="{FF2B5EF4-FFF2-40B4-BE49-F238E27FC236}">
                    <a16:creationId xmlns:a16="http://schemas.microsoft.com/office/drawing/2014/main" xmlns="" id="{9A91CAED-F99C-0543-AF83-EE29D9358E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48" y="3147"/>
                <a:ext cx="1" cy="7"/>
              </a:xfrm>
              <a:custGeom>
                <a:avLst/>
                <a:gdLst>
                  <a:gd name="T0" fmla="*/ 1 w 1"/>
                  <a:gd name="T1" fmla="*/ 5 h 8"/>
                  <a:gd name="T2" fmla="*/ 1 w 1"/>
                  <a:gd name="T3" fmla="*/ 1 h 8"/>
                  <a:gd name="T4" fmla="*/ 0 w 1"/>
                  <a:gd name="T5" fmla="*/ 8 h 8"/>
                  <a:gd name="T6" fmla="*/ 1 w 1"/>
                  <a:gd name="T7" fmla="*/ 6 h 8"/>
                  <a:gd name="T8" fmla="*/ 1 w 1"/>
                  <a:gd name="T9" fmla="*/ 5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8">
                    <a:moveTo>
                      <a:pt x="1" y="5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1" y="5"/>
                      <a:pt x="0" y="8"/>
                    </a:cubicBezTo>
                    <a:cubicBezTo>
                      <a:pt x="1" y="7"/>
                      <a:pt x="0" y="8"/>
                      <a:pt x="1" y="6"/>
                    </a:cubicBezTo>
                    <a:cubicBezTo>
                      <a:pt x="1" y="6"/>
                      <a:pt x="1" y="4"/>
                      <a:pt x="1" y="5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67" name="Freeform 2172">
                <a:extLst>
                  <a:ext uri="{FF2B5EF4-FFF2-40B4-BE49-F238E27FC236}">
                    <a16:creationId xmlns:a16="http://schemas.microsoft.com/office/drawing/2014/main" xmlns="" id="{F9E70F26-E507-A544-94D6-9A28757E77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47" y="3143"/>
                <a:ext cx="2" cy="17"/>
              </a:xfrm>
              <a:custGeom>
                <a:avLst/>
                <a:gdLst>
                  <a:gd name="T0" fmla="*/ 1 w 2"/>
                  <a:gd name="T1" fmla="*/ 9 h 19"/>
                  <a:gd name="T2" fmla="*/ 1 w 2"/>
                  <a:gd name="T3" fmla="*/ 13 h 19"/>
                  <a:gd name="T4" fmla="*/ 1 w 2"/>
                  <a:gd name="T5" fmla="*/ 14 h 19"/>
                  <a:gd name="T6" fmla="*/ 2 w 2"/>
                  <a:gd name="T7" fmla="*/ 8 h 19"/>
                  <a:gd name="T8" fmla="*/ 1 w 2"/>
                  <a:gd name="T9" fmla="*/ 12 h 19"/>
                  <a:gd name="T10" fmla="*/ 2 w 2"/>
                  <a:gd name="T11" fmla="*/ 7 h 19"/>
                  <a:gd name="T12" fmla="*/ 2 w 2"/>
                  <a:gd name="T13" fmla="*/ 9 h 19"/>
                  <a:gd name="T14" fmla="*/ 2 w 2"/>
                  <a:gd name="T15" fmla="*/ 7 h 19"/>
                  <a:gd name="T16" fmla="*/ 2 w 2"/>
                  <a:gd name="T17" fmla="*/ 7 h 19"/>
                  <a:gd name="T18" fmla="*/ 2 w 2"/>
                  <a:gd name="T19" fmla="*/ 4 h 19"/>
                  <a:gd name="T20" fmla="*/ 1 w 2"/>
                  <a:gd name="T21" fmla="*/ 10 h 19"/>
                  <a:gd name="T22" fmla="*/ 1 w 2"/>
                  <a:gd name="T23" fmla="*/ 5 h 19"/>
                  <a:gd name="T24" fmla="*/ 1 w 2"/>
                  <a:gd name="T25" fmla="*/ 3 h 19"/>
                  <a:gd name="T26" fmla="*/ 1 w 2"/>
                  <a:gd name="T27" fmla="*/ 4 h 19"/>
                  <a:gd name="T28" fmla="*/ 1 w 2"/>
                  <a:gd name="T29" fmla="*/ 9 h 19"/>
                  <a:gd name="T30" fmla="*/ 1 w 2"/>
                  <a:gd name="T31" fmla="*/ 3 h 19"/>
                  <a:gd name="T32" fmla="*/ 0 w 2"/>
                  <a:gd name="T33" fmla="*/ 5 h 19"/>
                  <a:gd name="T34" fmla="*/ 0 w 2"/>
                  <a:gd name="T35" fmla="*/ 12 h 19"/>
                  <a:gd name="T36" fmla="*/ 0 w 2"/>
                  <a:gd name="T37" fmla="*/ 7 h 19"/>
                  <a:gd name="T38" fmla="*/ 0 w 2"/>
                  <a:gd name="T39" fmla="*/ 6 h 19"/>
                  <a:gd name="T40" fmla="*/ 0 w 2"/>
                  <a:gd name="T41" fmla="*/ 15 h 19"/>
                  <a:gd name="T42" fmla="*/ 1 w 2"/>
                  <a:gd name="T43" fmla="*/ 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" h="19">
                    <a:moveTo>
                      <a:pt x="1" y="9"/>
                    </a:moveTo>
                    <a:cubicBezTo>
                      <a:pt x="1" y="13"/>
                      <a:pt x="1" y="13"/>
                      <a:pt x="1" y="13"/>
                    </a:cubicBezTo>
                    <a:cubicBezTo>
                      <a:pt x="1" y="12"/>
                      <a:pt x="1" y="11"/>
                      <a:pt x="1" y="14"/>
                    </a:cubicBezTo>
                    <a:cubicBezTo>
                      <a:pt x="1" y="15"/>
                      <a:pt x="1" y="9"/>
                      <a:pt x="2" y="8"/>
                    </a:cubicBezTo>
                    <a:cubicBezTo>
                      <a:pt x="1" y="12"/>
                      <a:pt x="1" y="12"/>
                      <a:pt x="1" y="12"/>
                    </a:cubicBezTo>
                    <a:cubicBezTo>
                      <a:pt x="2" y="9"/>
                      <a:pt x="1" y="14"/>
                      <a:pt x="2" y="7"/>
                    </a:cubicBezTo>
                    <a:cubicBezTo>
                      <a:pt x="2" y="6"/>
                      <a:pt x="2" y="10"/>
                      <a:pt x="2" y="9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0"/>
                      <a:pt x="1" y="13"/>
                      <a:pt x="1" y="10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4"/>
                      <a:pt x="1" y="6"/>
                      <a:pt x="1" y="3"/>
                    </a:cubicBezTo>
                    <a:cubicBezTo>
                      <a:pt x="1" y="3"/>
                      <a:pt x="1" y="6"/>
                      <a:pt x="1" y="4"/>
                    </a:cubicBezTo>
                    <a:cubicBezTo>
                      <a:pt x="1" y="5"/>
                      <a:pt x="1" y="7"/>
                      <a:pt x="1" y="9"/>
                    </a:cubicBezTo>
                    <a:cubicBezTo>
                      <a:pt x="1" y="13"/>
                      <a:pt x="1" y="5"/>
                      <a:pt x="1" y="3"/>
                    </a:cubicBezTo>
                    <a:cubicBezTo>
                      <a:pt x="1" y="7"/>
                      <a:pt x="0" y="10"/>
                      <a:pt x="0" y="5"/>
                    </a:cubicBezTo>
                    <a:cubicBezTo>
                      <a:pt x="0" y="9"/>
                      <a:pt x="0" y="13"/>
                      <a:pt x="0" y="12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7"/>
                      <a:pt x="0" y="5"/>
                      <a:pt x="0" y="6"/>
                    </a:cubicBezTo>
                    <a:cubicBezTo>
                      <a:pt x="0" y="9"/>
                      <a:pt x="0" y="13"/>
                      <a:pt x="0" y="15"/>
                    </a:cubicBezTo>
                    <a:cubicBezTo>
                      <a:pt x="1" y="19"/>
                      <a:pt x="0" y="8"/>
                      <a:pt x="1" y="9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68" name="Rectangle 2173">
                <a:extLst>
                  <a:ext uri="{FF2B5EF4-FFF2-40B4-BE49-F238E27FC236}">
                    <a16:creationId xmlns:a16="http://schemas.microsoft.com/office/drawing/2014/main" xmlns="" id="{12E72F1A-C440-8948-B357-E9B95823EBC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48" y="3155"/>
                <a:ext cx="1" cy="1"/>
              </a:xfrm>
              <a:prstGeom prst="rect">
                <a:avLst/>
              </a:pr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69" name="Freeform 2174">
                <a:extLst>
                  <a:ext uri="{FF2B5EF4-FFF2-40B4-BE49-F238E27FC236}">
                    <a16:creationId xmlns:a16="http://schemas.microsoft.com/office/drawing/2014/main" xmlns="" id="{A7DC24AB-790C-034D-B2A7-B82B955BD1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23" y="3150"/>
                <a:ext cx="1" cy="3"/>
              </a:xfrm>
              <a:custGeom>
                <a:avLst/>
                <a:gdLst>
                  <a:gd name="T0" fmla="*/ 0 w 1"/>
                  <a:gd name="T1" fmla="*/ 2 h 3"/>
                  <a:gd name="T2" fmla="*/ 0 w 1"/>
                  <a:gd name="T3" fmla="*/ 3 h 3"/>
                  <a:gd name="T4" fmla="*/ 1 w 1"/>
                  <a:gd name="T5" fmla="*/ 0 h 3"/>
                  <a:gd name="T6" fmla="*/ 0 w 1"/>
                  <a:gd name="T7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3">
                    <a:moveTo>
                      <a:pt x="0" y="2"/>
                    </a:moveTo>
                    <a:lnTo>
                      <a:pt x="0" y="3"/>
                    </a:lnTo>
                    <a:lnTo>
                      <a:pt x="1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70" name="Freeform 2175">
                <a:extLst>
                  <a:ext uri="{FF2B5EF4-FFF2-40B4-BE49-F238E27FC236}">
                    <a16:creationId xmlns:a16="http://schemas.microsoft.com/office/drawing/2014/main" xmlns="" id="{ABAEC647-2A5D-B544-8ECA-73FB03DB2A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21" y="3150"/>
                <a:ext cx="3" cy="13"/>
              </a:xfrm>
              <a:custGeom>
                <a:avLst/>
                <a:gdLst>
                  <a:gd name="T0" fmla="*/ 0 w 4"/>
                  <a:gd name="T1" fmla="*/ 15 h 15"/>
                  <a:gd name="T2" fmla="*/ 1 w 4"/>
                  <a:gd name="T3" fmla="*/ 14 h 15"/>
                  <a:gd name="T4" fmla="*/ 4 w 4"/>
                  <a:gd name="T5" fmla="*/ 0 h 15"/>
                  <a:gd name="T6" fmla="*/ 1 w 4"/>
                  <a:gd name="T7" fmla="*/ 8 h 15"/>
                  <a:gd name="T8" fmla="*/ 3 w 4"/>
                  <a:gd name="T9" fmla="*/ 6 h 15"/>
                  <a:gd name="T10" fmla="*/ 1 w 4"/>
                  <a:gd name="T11" fmla="*/ 12 h 15"/>
                  <a:gd name="T12" fmla="*/ 1 w 4"/>
                  <a:gd name="T13" fmla="*/ 11 h 15"/>
                  <a:gd name="T14" fmla="*/ 0 w 4"/>
                  <a:gd name="T15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15">
                    <a:moveTo>
                      <a:pt x="0" y="15"/>
                    </a:moveTo>
                    <a:cubicBezTo>
                      <a:pt x="1" y="14"/>
                      <a:pt x="1" y="14"/>
                      <a:pt x="1" y="14"/>
                    </a:cubicBezTo>
                    <a:cubicBezTo>
                      <a:pt x="3" y="4"/>
                      <a:pt x="3" y="7"/>
                      <a:pt x="4" y="0"/>
                    </a:cubicBezTo>
                    <a:cubicBezTo>
                      <a:pt x="4" y="1"/>
                      <a:pt x="2" y="5"/>
                      <a:pt x="1" y="8"/>
                    </a:cubicBezTo>
                    <a:cubicBezTo>
                      <a:pt x="2" y="8"/>
                      <a:pt x="3" y="4"/>
                      <a:pt x="3" y="6"/>
                    </a:cubicBezTo>
                    <a:cubicBezTo>
                      <a:pt x="2" y="8"/>
                      <a:pt x="2" y="8"/>
                      <a:pt x="1" y="12"/>
                    </a:cubicBezTo>
                    <a:cubicBezTo>
                      <a:pt x="0" y="15"/>
                      <a:pt x="1" y="9"/>
                      <a:pt x="1" y="11"/>
                    </a:cubicBezTo>
                    <a:lnTo>
                      <a:pt x="0" y="15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71" name="Freeform 2176">
                <a:extLst>
                  <a:ext uri="{FF2B5EF4-FFF2-40B4-BE49-F238E27FC236}">
                    <a16:creationId xmlns:a16="http://schemas.microsoft.com/office/drawing/2014/main" xmlns="" id="{175319C6-473C-8B4C-8A59-33A5AB4A77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23" y="3154"/>
                <a:ext cx="0" cy="5"/>
              </a:xfrm>
              <a:custGeom>
                <a:avLst/>
                <a:gdLst>
                  <a:gd name="T0" fmla="*/ 1 w 1"/>
                  <a:gd name="T1" fmla="*/ 0 h 5"/>
                  <a:gd name="T2" fmla="*/ 0 w 1"/>
                  <a:gd name="T3" fmla="*/ 5 h 5"/>
                  <a:gd name="T4" fmla="*/ 1 w 1"/>
                  <a:gd name="T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5">
                    <a:moveTo>
                      <a:pt x="1" y="0"/>
                    </a:moveTo>
                    <a:cubicBezTo>
                      <a:pt x="0" y="5"/>
                      <a:pt x="0" y="5"/>
                      <a:pt x="0" y="5"/>
                    </a:cubicBezTo>
                    <a:cubicBezTo>
                      <a:pt x="0" y="4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72" name="Freeform 2177">
                <a:extLst>
                  <a:ext uri="{FF2B5EF4-FFF2-40B4-BE49-F238E27FC236}">
                    <a16:creationId xmlns:a16="http://schemas.microsoft.com/office/drawing/2014/main" xmlns="" id="{DFBD545A-4E19-1145-9B1E-AAB077C3F1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23" y="3151"/>
                <a:ext cx="1" cy="7"/>
              </a:xfrm>
              <a:custGeom>
                <a:avLst/>
                <a:gdLst>
                  <a:gd name="T0" fmla="*/ 1 w 2"/>
                  <a:gd name="T1" fmla="*/ 2 h 7"/>
                  <a:gd name="T2" fmla="*/ 0 w 2"/>
                  <a:gd name="T3" fmla="*/ 7 h 7"/>
                  <a:gd name="T4" fmla="*/ 2 w 2"/>
                  <a:gd name="T5" fmla="*/ 0 h 7"/>
                  <a:gd name="T6" fmla="*/ 1 w 2"/>
                  <a:gd name="T7" fmla="*/ 2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7">
                    <a:moveTo>
                      <a:pt x="1" y="2"/>
                    </a:moveTo>
                    <a:cubicBezTo>
                      <a:pt x="2" y="3"/>
                      <a:pt x="0" y="6"/>
                      <a:pt x="0" y="7"/>
                    </a:cubicBezTo>
                    <a:cubicBezTo>
                      <a:pt x="2" y="0"/>
                      <a:pt x="2" y="0"/>
                      <a:pt x="2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73" name="Freeform 2178">
                <a:extLst>
                  <a:ext uri="{FF2B5EF4-FFF2-40B4-BE49-F238E27FC236}">
                    <a16:creationId xmlns:a16="http://schemas.microsoft.com/office/drawing/2014/main" xmlns="" id="{5FE0CA4B-E5D7-174B-B003-BD1EA8E7BF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24" y="3152"/>
                <a:ext cx="1" cy="2"/>
              </a:xfrm>
              <a:custGeom>
                <a:avLst/>
                <a:gdLst>
                  <a:gd name="T0" fmla="*/ 0 w 1"/>
                  <a:gd name="T1" fmla="*/ 2 h 2"/>
                  <a:gd name="T2" fmla="*/ 0 w 1"/>
                  <a:gd name="T3" fmla="*/ 1 h 2"/>
                  <a:gd name="T4" fmla="*/ 0 w 1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0"/>
                      <a:pt x="0" y="1"/>
                      <a:pt x="0" y="2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74" name="Freeform 2179">
                <a:extLst>
                  <a:ext uri="{FF2B5EF4-FFF2-40B4-BE49-F238E27FC236}">
                    <a16:creationId xmlns:a16="http://schemas.microsoft.com/office/drawing/2014/main" xmlns="" id="{2927DD34-B9DD-5E4A-83C3-9DFBC50A9A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23" y="3151"/>
                <a:ext cx="2" cy="10"/>
              </a:xfrm>
              <a:custGeom>
                <a:avLst/>
                <a:gdLst>
                  <a:gd name="T0" fmla="*/ 3 w 3"/>
                  <a:gd name="T1" fmla="*/ 2 h 11"/>
                  <a:gd name="T2" fmla="*/ 2 w 3"/>
                  <a:gd name="T3" fmla="*/ 2 h 11"/>
                  <a:gd name="T4" fmla="*/ 2 w 3"/>
                  <a:gd name="T5" fmla="*/ 3 h 11"/>
                  <a:gd name="T6" fmla="*/ 1 w 3"/>
                  <a:gd name="T7" fmla="*/ 8 h 11"/>
                  <a:gd name="T8" fmla="*/ 0 w 3"/>
                  <a:gd name="T9" fmla="*/ 8 h 11"/>
                  <a:gd name="T10" fmla="*/ 0 w 3"/>
                  <a:gd name="T11" fmla="*/ 11 h 11"/>
                  <a:gd name="T12" fmla="*/ 3 w 3"/>
                  <a:gd name="T13" fmla="*/ 2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" h="11">
                    <a:moveTo>
                      <a:pt x="3" y="2"/>
                    </a:moveTo>
                    <a:cubicBezTo>
                      <a:pt x="3" y="0"/>
                      <a:pt x="3" y="1"/>
                      <a:pt x="2" y="2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5"/>
                      <a:pt x="0" y="9"/>
                      <a:pt x="1" y="8"/>
                    </a:cubicBezTo>
                    <a:cubicBezTo>
                      <a:pt x="0" y="9"/>
                      <a:pt x="1" y="5"/>
                      <a:pt x="0" y="8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11"/>
                      <a:pt x="2" y="4"/>
                      <a:pt x="3" y="2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75" name="Freeform 2180">
                <a:extLst>
                  <a:ext uri="{FF2B5EF4-FFF2-40B4-BE49-F238E27FC236}">
                    <a16:creationId xmlns:a16="http://schemas.microsoft.com/office/drawing/2014/main" xmlns="" id="{AD60AF48-7BEE-3741-B35F-8E86DA5B5E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24" y="3154"/>
                <a:ext cx="0" cy="1"/>
              </a:xfrm>
              <a:custGeom>
                <a:avLst/>
                <a:gdLst>
                  <a:gd name="T0" fmla="*/ 0 h 1"/>
                  <a:gd name="T1" fmla="*/ 0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76" name="Freeform 2181">
                <a:extLst>
                  <a:ext uri="{FF2B5EF4-FFF2-40B4-BE49-F238E27FC236}">
                    <a16:creationId xmlns:a16="http://schemas.microsoft.com/office/drawing/2014/main" xmlns="" id="{5C100FE4-BE01-7F4C-A5C6-1DCB220E33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23" y="3153"/>
                <a:ext cx="1" cy="3"/>
              </a:xfrm>
              <a:custGeom>
                <a:avLst/>
                <a:gdLst>
                  <a:gd name="T0" fmla="*/ 1 w 1"/>
                  <a:gd name="T1" fmla="*/ 0 h 3"/>
                  <a:gd name="T2" fmla="*/ 1 w 1"/>
                  <a:gd name="T3" fmla="*/ 1 h 3"/>
                  <a:gd name="T4" fmla="*/ 0 w 1"/>
                  <a:gd name="T5" fmla="*/ 3 h 3"/>
                  <a:gd name="T6" fmla="*/ 1 w 1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3">
                    <a:moveTo>
                      <a:pt x="1" y="0"/>
                    </a:moveTo>
                    <a:lnTo>
                      <a:pt x="1" y="1"/>
                    </a:lnTo>
                    <a:lnTo>
                      <a:pt x="0" y="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77" name="Freeform 2182">
                <a:extLst>
                  <a:ext uri="{FF2B5EF4-FFF2-40B4-BE49-F238E27FC236}">
                    <a16:creationId xmlns:a16="http://schemas.microsoft.com/office/drawing/2014/main" xmlns="" id="{051E01F1-FAC4-EE4D-A07A-48ED790D40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23" y="3152"/>
                <a:ext cx="2" cy="12"/>
              </a:xfrm>
              <a:custGeom>
                <a:avLst/>
                <a:gdLst>
                  <a:gd name="T0" fmla="*/ 3 w 3"/>
                  <a:gd name="T1" fmla="*/ 1 h 13"/>
                  <a:gd name="T2" fmla="*/ 2 w 3"/>
                  <a:gd name="T3" fmla="*/ 5 h 13"/>
                  <a:gd name="T4" fmla="*/ 0 w 3"/>
                  <a:gd name="T5" fmla="*/ 13 h 13"/>
                  <a:gd name="T6" fmla="*/ 1 w 3"/>
                  <a:gd name="T7" fmla="*/ 11 h 13"/>
                  <a:gd name="T8" fmla="*/ 3 w 3"/>
                  <a:gd name="T9" fmla="*/ 1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13">
                    <a:moveTo>
                      <a:pt x="3" y="1"/>
                    </a:moveTo>
                    <a:cubicBezTo>
                      <a:pt x="2" y="7"/>
                      <a:pt x="3" y="0"/>
                      <a:pt x="2" y="5"/>
                    </a:cubicBezTo>
                    <a:cubicBezTo>
                      <a:pt x="2" y="5"/>
                      <a:pt x="1" y="10"/>
                      <a:pt x="0" y="13"/>
                    </a:cubicBezTo>
                    <a:cubicBezTo>
                      <a:pt x="1" y="11"/>
                      <a:pt x="1" y="11"/>
                      <a:pt x="1" y="11"/>
                    </a:cubicBezTo>
                    <a:cubicBezTo>
                      <a:pt x="1" y="9"/>
                      <a:pt x="3" y="4"/>
                      <a:pt x="3" y="1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78" name="Freeform 2183">
                <a:extLst>
                  <a:ext uri="{FF2B5EF4-FFF2-40B4-BE49-F238E27FC236}">
                    <a16:creationId xmlns:a16="http://schemas.microsoft.com/office/drawing/2014/main" xmlns="" id="{79CF21C3-25B0-1747-8F9F-84E3882680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22" y="3167"/>
                <a:ext cx="1" cy="1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0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lnTo>
                      <a:pt x="1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79" name="Freeform 2184">
                <a:extLst>
                  <a:ext uri="{FF2B5EF4-FFF2-40B4-BE49-F238E27FC236}">
                    <a16:creationId xmlns:a16="http://schemas.microsoft.com/office/drawing/2014/main" xmlns="" id="{210F18F1-7C9C-3049-96AF-0FFBFA26B3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22" y="3157"/>
                <a:ext cx="4" cy="14"/>
              </a:xfrm>
              <a:custGeom>
                <a:avLst/>
                <a:gdLst>
                  <a:gd name="T0" fmla="*/ 5 w 5"/>
                  <a:gd name="T1" fmla="*/ 2 h 16"/>
                  <a:gd name="T2" fmla="*/ 2 w 5"/>
                  <a:gd name="T3" fmla="*/ 8 h 16"/>
                  <a:gd name="T4" fmla="*/ 4 w 5"/>
                  <a:gd name="T5" fmla="*/ 3 h 16"/>
                  <a:gd name="T6" fmla="*/ 3 w 5"/>
                  <a:gd name="T7" fmla="*/ 6 h 16"/>
                  <a:gd name="T8" fmla="*/ 4 w 5"/>
                  <a:gd name="T9" fmla="*/ 0 h 16"/>
                  <a:gd name="T10" fmla="*/ 2 w 5"/>
                  <a:gd name="T11" fmla="*/ 5 h 16"/>
                  <a:gd name="T12" fmla="*/ 3 w 5"/>
                  <a:gd name="T13" fmla="*/ 1 h 16"/>
                  <a:gd name="T14" fmla="*/ 2 w 5"/>
                  <a:gd name="T15" fmla="*/ 8 h 16"/>
                  <a:gd name="T16" fmla="*/ 2 w 5"/>
                  <a:gd name="T17" fmla="*/ 7 h 16"/>
                  <a:gd name="T18" fmla="*/ 1 w 5"/>
                  <a:gd name="T19" fmla="*/ 11 h 16"/>
                  <a:gd name="T20" fmla="*/ 0 w 5"/>
                  <a:gd name="T21" fmla="*/ 15 h 16"/>
                  <a:gd name="T22" fmla="*/ 5 w 5"/>
                  <a:gd name="T23" fmla="*/ 2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" h="16">
                    <a:moveTo>
                      <a:pt x="5" y="2"/>
                    </a:moveTo>
                    <a:cubicBezTo>
                      <a:pt x="2" y="8"/>
                      <a:pt x="2" y="8"/>
                      <a:pt x="2" y="8"/>
                    </a:cubicBezTo>
                    <a:cubicBezTo>
                      <a:pt x="3" y="6"/>
                      <a:pt x="3" y="4"/>
                      <a:pt x="4" y="3"/>
                    </a:cubicBezTo>
                    <a:cubicBezTo>
                      <a:pt x="4" y="2"/>
                      <a:pt x="3" y="6"/>
                      <a:pt x="3" y="6"/>
                    </a:cubicBezTo>
                    <a:cubicBezTo>
                      <a:pt x="4" y="0"/>
                      <a:pt x="3" y="5"/>
                      <a:pt x="4" y="0"/>
                    </a:cubicBezTo>
                    <a:cubicBezTo>
                      <a:pt x="4" y="0"/>
                      <a:pt x="4" y="0"/>
                      <a:pt x="2" y="5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1" y="10"/>
                      <a:pt x="3" y="3"/>
                      <a:pt x="2" y="7"/>
                    </a:cubicBezTo>
                    <a:cubicBezTo>
                      <a:pt x="1" y="10"/>
                      <a:pt x="1" y="10"/>
                      <a:pt x="1" y="11"/>
                    </a:cubicBezTo>
                    <a:cubicBezTo>
                      <a:pt x="1" y="10"/>
                      <a:pt x="0" y="16"/>
                      <a:pt x="0" y="15"/>
                    </a:cubicBezTo>
                    <a:cubicBezTo>
                      <a:pt x="1" y="15"/>
                      <a:pt x="4" y="5"/>
                      <a:pt x="5" y="2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80" name="Freeform 2185">
                <a:extLst>
                  <a:ext uri="{FF2B5EF4-FFF2-40B4-BE49-F238E27FC236}">
                    <a16:creationId xmlns:a16="http://schemas.microsoft.com/office/drawing/2014/main" xmlns="" id="{ADA31A01-1163-E846-B6A1-6EB1E37F24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23" y="3164"/>
                <a:ext cx="1" cy="3"/>
              </a:xfrm>
              <a:custGeom>
                <a:avLst/>
                <a:gdLst>
                  <a:gd name="T0" fmla="*/ 1 w 1"/>
                  <a:gd name="T1" fmla="*/ 1 h 3"/>
                  <a:gd name="T2" fmla="*/ 0 w 1"/>
                  <a:gd name="T3" fmla="*/ 3 h 3"/>
                  <a:gd name="T4" fmla="*/ 1 w 1"/>
                  <a:gd name="T5" fmla="*/ 0 h 3"/>
                  <a:gd name="T6" fmla="*/ 1 w 1"/>
                  <a:gd name="T7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3">
                    <a:moveTo>
                      <a:pt x="1" y="1"/>
                    </a:moveTo>
                    <a:lnTo>
                      <a:pt x="0" y="3"/>
                    </a:lnTo>
                    <a:lnTo>
                      <a:pt x="1" y="0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81" name="Freeform 2186">
                <a:extLst>
                  <a:ext uri="{FF2B5EF4-FFF2-40B4-BE49-F238E27FC236}">
                    <a16:creationId xmlns:a16="http://schemas.microsoft.com/office/drawing/2014/main" xmlns="" id="{25F4AA61-D0F4-E149-96F2-7355B64E46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23" y="3157"/>
                <a:ext cx="4" cy="15"/>
              </a:xfrm>
              <a:custGeom>
                <a:avLst/>
                <a:gdLst>
                  <a:gd name="T0" fmla="*/ 5 w 5"/>
                  <a:gd name="T1" fmla="*/ 0 h 17"/>
                  <a:gd name="T2" fmla="*/ 3 w 5"/>
                  <a:gd name="T3" fmla="*/ 4 h 17"/>
                  <a:gd name="T4" fmla="*/ 4 w 5"/>
                  <a:gd name="T5" fmla="*/ 1 h 17"/>
                  <a:gd name="T6" fmla="*/ 2 w 5"/>
                  <a:gd name="T7" fmla="*/ 7 h 17"/>
                  <a:gd name="T8" fmla="*/ 4 w 5"/>
                  <a:gd name="T9" fmla="*/ 4 h 17"/>
                  <a:gd name="T10" fmla="*/ 2 w 5"/>
                  <a:gd name="T11" fmla="*/ 12 h 17"/>
                  <a:gd name="T12" fmla="*/ 2 w 5"/>
                  <a:gd name="T13" fmla="*/ 10 h 17"/>
                  <a:gd name="T14" fmla="*/ 3 w 5"/>
                  <a:gd name="T15" fmla="*/ 10 h 17"/>
                  <a:gd name="T16" fmla="*/ 3 w 5"/>
                  <a:gd name="T17" fmla="*/ 8 h 17"/>
                  <a:gd name="T18" fmla="*/ 4 w 5"/>
                  <a:gd name="T19" fmla="*/ 6 h 17"/>
                  <a:gd name="T20" fmla="*/ 5 w 5"/>
                  <a:gd name="T21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" h="17">
                    <a:moveTo>
                      <a:pt x="5" y="0"/>
                    </a:moveTo>
                    <a:cubicBezTo>
                      <a:pt x="3" y="4"/>
                      <a:pt x="3" y="4"/>
                      <a:pt x="3" y="4"/>
                    </a:cubicBezTo>
                    <a:cubicBezTo>
                      <a:pt x="3" y="4"/>
                      <a:pt x="4" y="3"/>
                      <a:pt x="4" y="1"/>
                    </a:cubicBezTo>
                    <a:cubicBezTo>
                      <a:pt x="4" y="3"/>
                      <a:pt x="3" y="5"/>
                      <a:pt x="2" y="7"/>
                    </a:cubicBezTo>
                    <a:cubicBezTo>
                      <a:pt x="1" y="12"/>
                      <a:pt x="3" y="5"/>
                      <a:pt x="4" y="4"/>
                    </a:cubicBezTo>
                    <a:cubicBezTo>
                      <a:pt x="3" y="7"/>
                      <a:pt x="3" y="7"/>
                      <a:pt x="2" y="12"/>
                    </a:cubicBezTo>
                    <a:cubicBezTo>
                      <a:pt x="2" y="12"/>
                      <a:pt x="2" y="11"/>
                      <a:pt x="2" y="10"/>
                    </a:cubicBezTo>
                    <a:cubicBezTo>
                      <a:pt x="0" y="17"/>
                      <a:pt x="2" y="11"/>
                      <a:pt x="3" y="10"/>
                    </a:cubicBezTo>
                    <a:cubicBezTo>
                      <a:pt x="3" y="9"/>
                      <a:pt x="3" y="7"/>
                      <a:pt x="3" y="8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5" y="1"/>
                      <a:pt x="5" y="0"/>
                      <a:pt x="5" y="0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82" name="Freeform 2187">
                <a:extLst>
                  <a:ext uri="{FF2B5EF4-FFF2-40B4-BE49-F238E27FC236}">
                    <a16:creationId xmlns:a16="http://schemas.microsoft.com/office/drawing/2014/main" xmlns="" id="{C61AB546-50E6-9040-8B06-60F8B728E4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26" y="3156"/>
                <a:ext cx="1" cy="2"/>
              </a:xfrm>
              <a:custGeom>
                <a:avLst/>
                <a:gdLst>
                  <a:gd name="T0" fmla="*/ 0 w 1"/>
                  <a:gd name="T1" fmla="*/ 1 h 2"/>
                  <a:gd name="T2" fmla="*/ 0 w 1"/>
                  <a:gd name="T3" fmla="*/ 2 h 2"/>
                  <a:gd name="T4" fmla="*/ 0 w 1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1"/>
                    </a:moveTo>
                    <a:cubicBezTo>
                      <a:pt x="0" y="1"/>
                      <a:pt x="0" y="1"/>
                      <a:pt x="0" y="2"/>
                    </a:cubicBezTo>
                    <a:cubicBezTo>
                      <a:pt x="0" y="1"/>
                      <a:pt x="1" y="0"/>
                      <a:pt x="0" y="1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83" name="Freeform 2188">
                <a:extLst>
                  <a:ext uri="{FF2B5EF4-FFF2-40B4-BE49-F238E27FC236}">
                    <a16:creationId xmlns:a16="http://schemas.microsoft.com/office/drawing/2014/main" xmlns="" id="{531F57DC-FA4D-CE48-A1EF-AEB8670016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25" y="3165"/>
                <a:ext cx="0" cy="1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84" name="Freeform 2189">
                <a:extLst>
                  <a:ext uri="{FF2B5EF4-FFF2-40B4-BE49-F238E27FC236}">
                    <a16:creationId xmlns:a16="http://schemas.microsoft.com/office/drawing/2014/main" xmlns="" id="{467739FF-8DE0-1045-820C-00F43DFE44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27" y="3157"/>
                <a:ext cx="0" cy="3"/>
              </a:xfrm>
              <a:custGeom>
                <a:avLst/>
                <a:gdLst>
                  <a:gd name="T0" fmla="*/ 2 h 3"/>
                  <a:gd name="T1" fmla="*/ 3 h 3"/>
                  <a:gd name="T2" fmla="*/ 0 h 3"/>
                  <a:gd name="T3" fmla="*/ 2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2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2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85" name="Freeform 2190">
                <a:extLst>
                  <a:ext uri="{FF2B5EF4-FFF2-40B4-BE49-F238E27FC236}">
                    <a16:creationId xmlns:a16="http://schemas.microsoft.com/office/drawing/2014/main" xmlns="" id="{A87C13C0-0975-4E4E-B5DA-0C05A32329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24" y="3154"/>
                <a:ext cx="11" cy="17"/>
              </a:xfrm>
              <a:custGeom>
                <a:avLst/>
                <a:gdLst>
                  <a:gd name="T0" fmla="*/ 8 w 12"/>
                  <a:gd name="T1" fmla="*/ 16 h 19"/>
                  <a:gd name="T2" fmla="*/ 9 w 12"/>
                  <a:gd name="T3" fmla="*/ 13 h 19"/>
                  <a:gd name="T4" fmla="*/ 10 w 12"/>
                  <a:gd name="T5" fmla="*/ 9 h 19"/>
                  <a:gd name="T6" fmla="*/ 12 w 12"/>
                  <a:gd name="T7" fmla="*/ 2 h 19"/>
                  <a:gd name="T8" fmla="*/ 11 w 12"/>
                  <a:gd name="T9" fmla="*/ 5 h 19"/>
                  <a:gd name="T10" fmla="*/ 11 w 12"/>
                  <a:gd name="T11" fmla="*/ 1 h 19"/>
                  <a:gd name="T12" fmla="*/ 10 w 12"/>
                  <a:gd name="T13" fmla="*/ 3 h 19"/>
                  <a:gd name="T14" fmla="*/ 8 w 12"/>
                  <a:gd name="T15" fmla="*/ 5 h 19"/>
                  <a:gd name="T16" fmla="*/ 6 w 12"/>
                  <a:gd name="T17" fmla="*/ 3 h 19"/>
                  <a:gd name="T18" fmla="*/ 4 w 12"/>
                  <a:gd name="T19" fmla="*/ 9 h 19"/>
                  <a:gd name="T20" fmla="*/ 5 w 12"/>
                  <a:gd name="T21" fmla="*/ 5 h 19"/>
                  <a:gd name="T22" fmla="*/ 5 w 12"/>
                  <a:gd name="T23" fmla="*/ 5 h 19"/>
                  <a:gd name="T24" fmla="*/ 4 w 12"/>
                  <a:gd name="T25" fmla="*/ 3 h 19"/>
                  <a:gd name="T26" fmla="*/ 2 w 12"/>
                  <a:gd name="T27" fmla="*/ 11 h 19"/>
                  <a:gd name="T28" fmla="*/ 4 w 12"/>
                  <a:gd name="T29" fmla="*/ 3 h 19"/>
                  <a:gd name="T30" fmla="*/ 2 w 12"/>
                  <a:gd name="T31" fmla="*/ 8 h 19"/>
                  <a:gd name="T32" fmla="*/ 1 w 12"/>
                  <a:gd name="T33" fmla="*/ 13 h 19"/>
                  <a:gd name="T34" fmla="*/ 0 w 12"/>
                  <a:gd name="T35" fmla="*/ 16 h 19"/>
                  <a:gd name="T36" fmla="*/ 5 w 12"/>
                  <a:gd name="T37" fmla="*/ 7 h 19"/>
                  <a:gd name="T38" fmla="*/ 4 w 12"/>
                  <a:gd name="T39" fmla="*/ 11 h 19"/>
                  <a:gd name="T40" fmla="*/ 4 w 12"/>
                  <a:gd name="T41" fmla="*/ 15 h 19"/>
                  <a:gd name="T42" fmla="*/ 6 w 12"/>
                  <a:gd name="T43" fmla="*/ 9 h 19"/>
                  <a:gd name="T44" fmla="*/ 6 w 12"/>
                  <a:gd name="T45" fmla="*/ 11 h 19"/>
                  <a:gd name="T46" fmla="*/ 7 w 12"/>
                  <a:gd name="T47" fmla="*/ 8 h 19"/>
                  <a:gd name="T48" fmla="*/ 6 w 12"/>
                  <a:gd name="T49" fmla="*/ 12 h 19"/>
                  <a:gd name="T50" fmla="*/ 8 w 12"/>
                  <a:gd name="T51" fmla="*/ 5 h 19"/>
                  <a:gd name="T52" fmla="*/ 6 w 12"/>
                  <a:gd name="T53" fmla="*/ 16 h 19"/>
                  <a:gd name="T54" fmla="*/ 7 w 12"/>
                  <a:gd name="T55" fmla="*/ 12 h 19"/>
                  <a:gd name="T56" fmla="*/ 8 w 12"/>
                  <a:gd name="T57" fmla="*/ 8 h 19"/>
                  <a:gd name="T58" fmla="*/ 6 w 12"/>
                  <a:gd name="T59" fmla="*/ 15 h 19"/>
                  <a:gd name="T60" fmla="*/ 8 w 12"/>
                  <a:gd name="T61" fmla="*/ 11 h 19"/>
                  <a:gd name="T62" fmla="*/ 9 w 12"/>
                  <a:gd name="T63" fmla="*/ 7 h 19"/>
                  <a:gd name="T64" fmla="*/ 9 w 12"/>
                  <a:gd name="T65" fmla="*/ 9 h 19"/>
                  <a:gd name="T66" fmla="*/ 7 w 12"/>
                  <a:gd name="T67" fmla="*/ 16 h 19"/>
                  <a:gd name="T68" fmla="*/ 7 w 12"/>
                  <a:gd name="T69" fmla="*/ 19 h 19"/>
                  <a:gd name="T70" fmla="*/ 9 w 12"/>
                  <a:gd name="T71" fmla="*/ 10 h 19"/>
                  <a:gd name="T72" fmla="*/ 8 w 12"/>
                  <a:gd name="T73" fmla="*/ 16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2" h="19">
                    <a:moveTo>
                      <a:pt x="8" y="16"/>
                    </a:moveTo>
                    <a:cubicBezTo>
                      <a:pt x="9" y="14"/>
                      <a:pt x="9" y="13"/>
                      <a:pt x="9" y="13"/>
                    </a:cubicBezTo>
                    <a:cubicBezTo>
                      <a:pt x="10" y="10"/>
                      <a:pt x="10" y="11"/>
                      <a:pt x="10" y="9"/>
                    </a:cubicBezTo>
                    <a:cubicBezTo>
                      <a:pt x="11" y="7"/>
                      <a:pt x="11" y="5"/>
                      <a:pt x="12" y="2"/>
                    </a:cubicBezTo>
                    <a:cubicBezTo>
                      <a:pt x="12" y="2"/>
                      <a:pt x="11" y="6"/>
                      <a:pt x="11" y="5"/>
                    </a:cubicBezTo>
                    <a:cubicBezTo>
                      <a:pt x="11" y="1"/>
                      <a:pt x="11" y="1"/>
                      <a:pt x="11" y="1"/>
                    </a:cubicBezTo>
                    <a:cubicBezTo>
                      <a:pt x="11" y="3"/>
                      <a:pt x="9" y="6"/>
                      <a:pt x="10" y="3"/>
                    </a:cubicBezTo>
                    <a:cubicBezTo>
                      <a:pt x="10" y="2"/>
                      <a:pt x="9" y="4"/>
                      <a:pt x="8" y="5"/>
                    </a:cubicBezTo>
                    <a:cubicBezTo>
                      <a:pt x="8" y="3"/>
                      <a:pt x="6" y="6"/>
                      <a:pt x="6" y="3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5" y="6"/>
                      <a:pt x="4" y="9"/>
                      <a:pt x="5" y="5"/>
                    </a:cubicBezTo>
                    <a:cubicBezTo>
                      <a:pt x="5" y="6"/>
                      <a:pt x="5" y="5"/>
                      <a:pt x="5" y="5"/>
                    </a:cubicBezTo>
                    <a:cubicBezTo>
                      <a:pt x="6" y="0"/>
                      <a:pt x="4" y="5"/>
                      <a:pt x="4" y="3"/>
                    </a:cubicBezTo>
                    <a:cubicBezTo>
                      <a:pt x="4" y="4"/>
                      <a:pt x="3" y="10"/>
                      <a:pt x="2" y="11"/>
                    </a:cubicBezTo>
                    <a:cubicBezTo>
                      <a:pt x="4" y="4"/>
                      <a:pt x="2" y="11"/>
                      <a:pt x="4" y="3"/>
                    </a:cubicBezTo>
                    <a:cubicBezTo>
                      <a:pt x="4" y="1"/>
                      <a:pt x="2" y="9"/>
                      <a:pt x="2" y="8"/>
                    </a:cubicBezTo>
                    <a:cubicBezTo>
                      <a:pt x="1" y="12"/>
                      <a:pt x="2" y="10"/>
                      <a:pt x="1" y="13"/>
                    </a:cubicBezTo>
                    <a:cubicBezTo>
                      <a:pt x="0" y="16"/>
                      <a:pt x="2" y="11"/>
                      <a:pt x="0" y="16"/>
                    </a:cubicBezTo>
                    <a:cubicBezTo>
                      <a:pt x="0" y="18"/>
                      <a:pt x="3" y="9"/>
                      <a:pt x="5" y="7"/>
                    </a:cubicBezTo>
                    <a:cubicBezTo>
                      <a:pt x="4" y="11"/>
                      <a:pt x="4" y="11"/>
                      <a:pt x="4" y="11"/>
                    </a:cubicBezTo>
                    <a:cubicBezTo>
                      <a:pt x="5" y="9"/>
                      <a:pt x="5" y="9"/>
                      <a:pt x="4" y="15"/>
                    </a:cubicBezTo>
                    <a:cubicBezTo>
                      <a:pt x="5" y="11"/>
                      <a:pt x="4" y="17"/>
                      <a:pt x="6" y="9"/>
                    </a:cubicBezTo>
                    <a:cubicBezTo>
                      <a:pt x="6" y="11"/>
                      <a:pt x="6" y="10"/>
                      <a:pt x="6" y="11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7" y="8"/>
                      <a:pt x="6" y="13"/>
                      <a:pt x="6" y="12"/>
                    </a:cubicBezTo>
                    <a:cubicBezTo>
                      <a:pt x="7" y="9"/>
                      <a:pt x="7" y="8"/>
                      <a:pt x="8" y="5"/>
                    </a:cubicBezTo>
                    <a:cubicBezTo>
                      <a:pt x="7" y="9"/>
                      <a:pt x="7" y="12"/>
                      <a:pt x="6" y="16"/>
                    </a:cubicBezTo>
                    <a:cubicBezTo>
                      <a:pt x="7" y="12"/>
                      <a:pt x="7" y="12"/>
                      <a:pt x="7" y="12"/>
                    </a:cubicBezTo>
                    <a:cubicBezTo>
                      <a:pt x="7" y="13"/>
                      <a:pt x="8" y="10"/>
                      <a:pt x="8" y="8"/>
                    </a:cubicBezTo>
                    <a:cubicBezTo>
                      <a:pt x="8" y="8"/>
                      <a:pt x="7" y="13"/>
                      <a:pt x="6" y="15"/>
                    </a:cubicBezTo>
                    <a:cubicBezTo>
                      <a:pt x="6" y="16"/>
                      <a:pt x="9" y="8"/>
                      <a:pt x="8" y="11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9" y="6"/>
                      <a:pt x="9" y="10"/>
                      <a:pt x="9" y="9"/>
                    </a:cubicBezTo>
                    <a:cubicBezTo>
                      <a:pt x="8" y="14"/>
                      <a:pt x="8" y="13"/>
                      <a:pt x="7" y="16"/>
                    </a:cubicBezTo>
                    <a:cubicBezTo>
                      <a:pt x="7" y="17"/>
                      <a:pt x="7" y="17"/>
                      <a:pt x="7" y="19"/>
                    </a:cubicBezTo>
                    <a:cubicBezTo>
                      <a:pt x="7" y="16"/>
                      <a:pt x="9" y="13"/>
                      <a:pt x="9" y="10"/>
                    </a:cubicBezTo>
                    <a:cubicBezTo>
                      <a:pt x="8" y="16"/>
                      <a:pt x="8" y="16"/>
                      <a:pt x="8" y="16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86" name="Freeform 2191">
                <a:extLst>
                  <a:ext uri="{FF2B5EF4-FFF2-40B4-BE49-F238E27FC236}">
                    <a16:creationId xmlns:a16="http://schemas.microsoft.com/office/drawing/2014/main" xmlns="" id="{70F39577-5F0A-DE41-B9D2-D3C4A9D081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30" y="3171"/>
                <a:ext cx="1" cy="2"/>
              </a:xfrm>
              <a:custGeom>
                <a:avLst/>
                <a:gdLst>
                  <a:gd name="T0" fmla="*/ 1 w 1"/>
                  <a:gd name="T1" fmla="*/ 0 h 2"/>
                  <a:gd name="T2" fmla="*/ 0 w 1"/>
                  <a:gd name="T3" fmla="*/ 2 h 2"/>
                  <a:gd name="T4" fmla="*/ 0 w 1"/>
                  <a:gd name="T5" fmla="*/ 1 h 2"/>
                  <a:gd name="T6" fmla="*/ 1 w 1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lnTo>
                      <a:pt x="0" y="2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87" name="Freeform 2192">
                <a:extLst>
                  <a:ext uri="{FF2B5EF4-FFF2-40B4-BE49-F238E27FC236}">
                    <a16:creationId xmlns:a16="http://schemas.microsoft.com/office/drawing/2014/main" xmlns="" id="{7621E76B-A865-1A48-B55B-1CC70D692A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32" y="316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88" name="Freeform 2193">
                <a:extLst>
                  <a:ext uri="{FF2B5EF4-FFF2-40B4-BE49-F238E27FC236}">
                    <a16:creationId xmlns:a16="http://schemas.microsoft.com/office/drawing/2014/main" xmlns="" id="{C16C0180-0644-284F-A906-69D55F772E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33" y="3157"/>
                <a:ext cx="0" cy="1"/>
              </a:xfrm>
              <a:custGeom>
                <a:avLst/>
                <a:gdLst>
                  <a:gd name="T0" fmla="*/ 0 h 1"/>
                  <a:gd name="T1" fmla="*/ 0 h 1"/>
                  <a:gd name="T2" fmla="*/ 1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89" name="Freeform 2194">
                <a:extLst>
                  <a:ext uri="{FF2B5EF4-FFF2-40B4-BE49-F238E27FC236}">
                    <a16:creationId xmlns:a16="http://schemas.microsoft.com/office/drawing/2014/main" xmlns="" id="{43C340A1-11CA-1F44-9A2A-AD4DC7512E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29" y="3169"/>
                <a:ext cx="1" cy="3"/>
              </a:xfrm>
              <a:custGeom>
                <a:avLst/>
                <a:gdLst>
                  <a:gd name="T0" fmla="*/ 0 w 1"/>
                  <a:gd name="T1" fmla="*/ 3 h 3"/>
                  <a:gd name="T2" fmla="*/ 1 w 1"/>
                  <a:gd name="T3" fmla="*/ 0 h 3"/>
                  <a:gd name="T4" fmla="*/ 0 w 1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0" y="3"/>
                    </a:moveTo>
                    <a:lnTo>
                      <a:pt x="1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90" name="Freeform 2195">
                <a:extLst>
                  <a:ext uri="{FF2B5EF4-FFF2-40B4-BE49-F238E27FC236}">
                    <a16:creationId xmlns:a16="http://schemas.microsoft.com/office/drawing/2014/main" xmlns="" id="{005D9263-5953-AB4A-87AA-69D317394C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28" y="3168"/>
                <a:ext cx="0" cy="2"/>
              </a:xfrm>
              <a:custGeom>
                <a:avLst/>
                <a:gdLst>
                  <a:gd name="T0" fmla="*/ 0 h 3"/>
                  <a:gd name="T1" fmla="*/ 3 h 3"/>
                  <a:gd name="T2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0" y="2"/>
                      <a:pt x="0" y="0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91" name="Freeform 2196">
                <a:extLst>
                  <a:ext uri="{FF2B5EF4-FFF2-40B4-BE49-F238E27FC236}">
                    <a16:creationId xmlns:a16="http://schemas.microsoft.com/office/drawing/2014/main" xmlns="" id="{EF6BF573-D1C3-F148-9172-F45DDC070C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31" y="3170"/>
                <a:ext cx="1" cy="2"/>
              </a:xfrm>
              <a:custGeom>
                <a:avLst/>
                <a:gdLst>
                  <a:gd name="T0" fmla="*/ 0 w 1"/>
                  <a:gd name="T1" fmla="*/ 2 h 2"/>
                  <a:gd name="T2" fmla="*/ 0 w 1"/>
                  <a:gd name="T3" fmla="*/ 1 h 2"/>
                  <a:gd name="T4" fmla="*/ 1 w 1"/>
                  <a:gd name="T5" fmla="*/ 0 h 2"/>
                  <a:gd name="T6" fmla="*/ 0 w 1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lnTo>
                      <a:pt x="0" y="1"/>
                    </a:lnTo>
                    <a:lnTo>
                      <a:pt x="1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92" name="Freeform 2197">
                <a:extLst>
                  <a:ext uri="{FF2B5EF4-FFF2-40B4-BE49-F238E27FC236}">
                    <a16:creationId xmlns:a16="http://schemas.microsoft.com/office/drawing/2014/main" xmlns="" id="{70EA9006-4E29-FD4B-9381-DFB4F1861B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33" y="3152"/>
                <a:ext cx="7" cy="20"/>
              </a:xfrm>
              <a:custGeom>
                <a:avLst/>
                <a:gdLst>
                  <a:gd name="T0" fmla="*/ 7 w 8"/>
                  <a:gd name="T1" fmla="*/ 4 h 22"/>
                  <a:gd name="T2" fmla="*/ 7 w 8"/>
                  <a:gd name="T3" fmla="*/ 1 h 22"/>
                  <a:gd name="T4" fmla="*/ 4 w 8"/>
                  <a:gd name="T5" fmla="*/ 11 h 22"/>
                  <a:gd name="T6" fmla="*/ 7 w 8"/>
                  <a:gd name="T7" fmla="*/ 2 h 22"/>
                  <a:gd name="T8" fmla="*/ 3 w 8"/>
                  <a:gd name="T9" fmla="*/ 8 h 22"/>
                  <a:gd name="T10" fmla="*/ 4 w 8"/>
                  <a:gd name="T11" fmla="*/ 5 h 22"/>
                  <a:gd name="T12" fmla="*/ 1 w 8"/>
                  <a:gd name="T13" fmla="*/ 14 h 22"/>
                  <a:gd name="T14" fmla="*/ 4 w 8"/>
                  <a:gd name="T15" fmla="*/ 3 h 22"/>
                  <a:gd name="T16" fmla="*/ 4 w 8"/>
                  <a:gd name="T17" fmla="*/ 3 h 22"/>
                  <a:gd name="T18" fmla="*/ 3 w 8"/>
                  <a:gd name="T19" fmla="*/ 6 h 22"/>
                  <a:gd name="T20" fmla="*/ 1 w 8"/>
                  <a:gd name="T21" fmla="*/ 12 h 22"/>
                  <a:gd name="T22" fmla="*/ 0 w 8"/>
                  <a:gd name="T23" fmla="*/ 17 h 22"/>
                  <a:gd name="T24" fmla="*/ 1 w 8"/>
                  <a:gd name="T25" fmla="*/ 13 h 22"/>
                  <a:gd name="T26" fmla="*/ 0 w 8"/>
                  <a:gd name="T27" fmla="*/ 17 h 22"/>
                  <a:gd name="T28" fmla="*/ 1 w 8"/>
                  <a:gd name="T29" fmla="*/ 15 h 22"/>
                  <a:gd name="T30" fmla="*/ 0 w 8"/>
                  <a:gd name="T31" fmla="*/ 18 h 22"/>
                  <a:gd name="T32" fmla="*/ 2 w 8"/>
                  <a:gd name="T33" fmla="*/ 15 h 22"/>
                  <a:gd name="T34" fmla="*/ 1 w 8"/>
                  <a:gd name="T35" fmla="*/ 16 h 22"/>
                  <a:gd name="T36" fmla="*/ 3 w 8"/>
                  <a:gd name="T37" fmla="*/ 11 h 22"/>
                  <a:gd name="T38" fmla="*/ 2 w 8"/>
                  <a:gd name="T39" fmla="*/ 16 h 22"/>
                  <a:gd name="T40" fmla="*/ 2 w 8"/>
                  <a:gd name="T41" fmla="*/ 13 h 22"/>
                  <a:gd name="T42" fmla="*/ 2 w 8"/>
                  <a:gd name="T43" fmla="*/ 18 h 22"/>
                  <a:gd name="T44" fmla="*/ 3 w 8"/>
                  <a:gd name="T45" fmla="*/ 15 h 22"/>
                  <a:gd name="T46" fmla="*/ 2 w 8"/>
                  <a:gd name="T47" fmla="*/ 18 h 22"/>
                  <a:gd name="T48" fmla="*/ 4 w 8"/>
                  <a:gd name="T49" fmla="*/ 8 h 22"/>
                  <a:gd name="T50" fmla="*/ 3 w 8"/>
                  <a:gd name="T51" fmla="*/ 16 h 22"/>
                  <a:gd name="T52" fmla="*/ 4 w 8"/>
                  <a:gd name="T53" fmla="*/ 15 h 22"/>
                  <a:gd name="T54" fmla="*/ 4 w 8"/>
                  <a:gd name="T55" fmla="*/ 16 h 22"/>
                  <a:gd name="T56" fmla="*/ 5 w 8"/>
                  <a:gd name="T57" fmla="*/ 13 h 22"/>
                  <a:gd name="T58" fmla="*/ 5 w 8"/>
                  <a:gd name="T59" fmla="*/ 12 h 22"/>
                  <a:gd name="T60" fmla="*/ 6 w 8"/>
                  <a:gd name="T61" fmla="*/ 9 h 22"/>
                  <a:gd name="T62" fmla="*/ 5 w 8"/>
                  <a:gd name="T63" fmla="*/ 11 h 22"/>
                  <a:gd name="T64" fmla="*/ 7 w 8"/>
                  <a:gd name="T65" fmla="*/ 5 h 22"/>
                  <a:gd name="T66" fmla="*/ 6 w 8"/>
                  <a:gd name="T67" fmla="*/ 9 h 22"/>
                  <a:gd name="T68" fmla="*/ 7 w 8"/>
                  <a:gd name="T69" fmla="*/ 4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" h="22">
                    <a:moveTo>
                      <a:pt x="7" y="4"/>
                    </a:moveTo>
                    <a:cubicBezTo>
                      <a:pt x="8" y="0"/>
                      <a:pt x="7" y="2"/>
                      <a:pt x="7" y="1"/>
                    </a:cubicBezTo>
                    <a:cubicBezTo>
                      <a:pt x="6" y="3"/>
                      <a:pt x="5" y="11"/>
                      <a:pt x="4" y="11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6" y="3"/>
                      <a:pt x="6" y="1"/>
                      <a:pt x="3" y="8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1" y="17"/>
                      <a:pt x="1" y="14"/>
                    </a:cubicBezTo>
                    <a:cubicBezTo>
                      <a:pt x="3" y="9"/>
                      <a:pt x="3" y="9"/>
                      <a:pt x="4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4" y="3"/>
                      <a:pt x="3" y="6"/>
                      <a:pt x="3" y="6"/>
                    </a:cubicBezTo>
                    <a:cubicBezTo>
                      <a:pt x="2" y="8"/>
                      <a:pt x="1" y="12"/>
                      <a:pt x="1" y="12"/>
                    </a:cubicBezTo>
                    <a:cubicBezTo>
                      <a:pt x="1" y="12"/>
                      <a:pt x="0" y="15"/>
                      <a:pt x="0" y="17"/>
                    </a:cubicBezTo>
                    <a:cubicBezTo>
                      <a:pt x="1" y="15"/>
                      <a:pt x="0" y="16"/>
                      <a:pt x="1" y="13"/>
                    </a:cubicBezTo>
                    <a:cubicBezTo>
                      <a:pt x="1" y="16"/>
                      <a:pt x="1" y="14"/>
                      <a:pt x="0" y="17"/>
                    </a:cubicBezTo>
                    <a:cubicBezTo>
                      <a:pt x="1" y="15"/>
                      <a:pt x="1" y="15"/>
                      <a:pt x="1" y="15"/>
                    </a:cubicBezTo>
                    <a:cubicBezTo>
                      <a:pt x="1" y="15"/>
                      <a:pt x="0" y="17"/>
                      <a:pt x="0" y="18"/>
                    </a:cubicBezTo>
                    <a:cubicBezTo>
                      <a:pt x="1" y="16"/>
                      <a:pt x="2" y="15"/>
                      <a:pt x="2" y="15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2" y="15"/>
                      <a:pt x="1" y="16"/>
                      <a:pt x="3" y="11"/>
                    </a:cubicBezTo>
                    <a:cubicBezTo>
                      <a:pt x="2" y="16"/>
                      <a:pt x="2" y="16"/>
                      <a:pt x="2" y="16"/>
                    </a:cubicBezTo>
                    <a:cubicBezTo>
                      <a:pt x="2" y="13"/>
                      <a:pt x="2" y="13"/>
                      <a:pt x="2" y="13"/>
                    </a:cubicBezTo>
                    <a:cubicBezTo>
                      <a:pt x="2" y="14"/>
                      <a:pt x="0" y="22"/>
                      <a:pt x="2" y="18"/>
                    </a:cubicBezTo>
                    <a:cubicBezTo>
                      <a:pt x="2" y="17"/>
                      <a:pt x="3" y="16"/>
                      <a:pt x="3" y="15"/>
                    </a:cubicBezTo>
                    <a:cubicBezTo>
                      <a:pt x="3" y="13"/>
                      <a:pt x="2" y="17"/>
                      <a:pt x="2" y="18"/>
                    </a:cubicBezTo>
                    <a:cubicBezTo>
                      <a:pt x="3" y="14"/>
                      <a:pt x="4" y="10"/>
                      <a:pt x="4" y="8"/>
                    </a:cubicBezTo>
                    <a:cubicBezTo>
                      <a:pt x="3" y="12"/>
                      <a:pt x="5" y="8"/>
                      <a:pt x="3" y="16"/>
                    </a:cubicBezTo>
                    <a:cubicBezTo>
                      <a:pt x="3" y="17"/>
                      <a:pt x="4" y="13"/>
                      <a:pt x="4" y="15"/>
                    </a:cubicBezTo>
                    <a:cubicBezTo>
                      <a:pt x="4" y="16"/>
                      <a:pt x="4" y="16"/>
                      <a:pt x="4" y="16"/>
                    </a:cubicBezTo>
                    <a:cubicBezTo>
                      <a:pt x="5" y="11"/>
                      <a:pt x="3" y="19"/>
                      <a:pt x="5" y="13"/>
                    </a:cubicBezTo>
                    <a:cubicBezTo>
                      <a:pt x="5" y="12"/>
                      <a:pt x="5" y="12"/>
                      <a:pt x="5" y="12"/>
                    </a:cubicBezTo>
                    <a:cubicBezTo>
                      <a:pt x="6" y="10"/>
                      <a:pt x="6" y="10"/>
                      <a:pt x="6" y="9"/>
                    </a:cubicBezTo>
                    <a:cubicBezTo>
                      <a:pt x="6" y="10"/>
                      <a:pt x="6" y="10"/>
                      <a:pt x="5" y="11"/>
                    </a:cubicBezTo>
                    <a:cubicBezTo>
                      <a:pt x="6" y="7"/>
                      <a:pt x="7" y="7"/>
                      <a:pt x="7" y="5"/>
                    </a:cubicBezTo>
                    <a:cubicBezTo>
                      <a:pt x="7" y="5"/>
                      <a:pt x="6" y="8"/>
                      <a:pt x="6" y="9"/>
                    </a:cubicBezTo>
                    <a:cubicBezTo>
                      <a:pt x="7" y="7"/>
                      <a:pt x="7" y="3"/>
                      <a:pt x="7" y="4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93" name="Freeform 2198">
                <a:extLst>
                  <a:ext uri="{FF2B5EF4-FFF2-40B4-BE49-F238E27FC236}">
                    <a16:creationId xmlns:a16="http://schemas.microsoft.com/office/drawing/2014/main" xmlns="" id="{C29FCFD4-1769-A04F-9D27-9E5697395B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33" y="3167"/>
                <a:ext cx="0" cy="2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2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94" name="Freeform 2199">
                <a:extLst>
                  <a:ext uri="{FF2B5EF4-FFF2-40B4-BE49-F238E27FC236}">
                    <a16:creationId xmlns:a16="http://schemas.microsoft.com/office/drawing/2014/main" xmlns="" id="{A6A301EB-EEDB-3843-9035-EE0190E0C0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35" y="3150"/>
                <a:ext cx="8" cy="25"/>
              </a:xfrm>
              <a:custGeom>
                <a:avLst/>
                <a:gdLst>
                  <a:gd name="T0" fmla="*/ 4 w 9"/>
                  <a:gd name="T1" fmla="*/ 13 h 27"/>
                  <a:gd name="T2" fmla="*/ 3 w 9"/>
                  <a:gd name="T3" fmla="*/ 19 h 27"/>
                  <a:gd name="T4" fmla="*/ 5 w 9"/>
                  <a:gd name="T5" fmla="*/ 9 h 27"/>
                  <a:gd name="T6" fmla="*/ 6 w 9"/>
                  <a:gd name="T7" fmla="*/ 7 h 27"/>
                  <a:gd name="T8" fmla="*/ 4 w 9"/>
                  <a:gd name="T9" fmla="*/ 16 h 27"/>
                  <a:gd name="T10" fmla="*/ 4 w 9"/>
                  <a:gd name="T11" fmla="*/ 17 h 27"/>
                  <a:gd name="T12" fmla="*/ 5 w 9"/>
                  <a:gd name="T13" fmla="*/ 11 h 27"/>
                  <a:gd name="T14" fmla="*/ 6 w 9"/>
                  <a:gd name="T15" fmla="*/ 8 h 27"/>
                  <a:gd name="T16" fmla="*/ 6 w 9"/>
                  <a:gd name="T17" fmla="*/ 10 h 27"/>
                  <a:gd name="T18" fmla="*/ 4 w 9"/>
                  <a:gd name="T19" fmla="*/ 17 h 27"/>
                  <a:gd name="T20" fmla="*/ 9 w 9"/>
                  <a:gd name="T21" fmla="*/ 2 h 27"/>
                  <a:gd name="T22" fmla="*/ 8 w 9"/>
                  <a:gd name="T23" fmla="*/ 2 h 27"/>
                  <a:gd name="T24" fmla="*/ 7 w 9"/>
                  <a:gd name="T25" fmla="*/ 9 h 27"/>
                  <a:gd name="T26" fmla="*/ 7 w 9"/>
                  <a:gd name="T27" fmla="*/ 7 h 27"/>
                  <a:gd name="T28" fmla="*/ 8 w 9"/>
                  <a:gd name="T29" fmla="*/ 4 h 27"/>
                  <a:gd name="T30" fmla="*/ 6 w 9"/>
                  <a:gd name="T31" fmla="*/ 3 h 27"/>
                  <a:gd name="T32" fmla="*/ 6 w 9"/>
                  <a:gd name="T33" fmla="*/ 4 h 27"/>
                  <a:gd name="T34" fmla="*/ 5 w 9"/>
                  <a:gd name="T35" fmla="*/ 8 h 27"/>
                  <a:gd name="T36" fmla="*/ 3 w 9"/>
                  <a:gd name="T37" fmla="*/ 14 h 27"/>
                  <a:gd name="T38" fmla="*/ 4 w 9"/>
                  <a:gd name="T39" fmla="*/ 12 h 27"/>
                  <a:gd name="T40" fmla="*/ 2 w 9"/>
                  <a:gd name="T41" fmla="*/ 19 h 27"/>
                  <a:gd name="T42" fmla="*/ 1 w 9"/>
                  <a:gd name="T43" fmla="*/ 21 h 27"/>
                  <a:gd name="T44" fmla="*/ 1 w 9"/>
                  <a:gd name="T45" fmla="*/ 22 h 27"/>
                  <a:gd name="T46" fmla="*/ 4 w 9"/>
                  <a:gd name="T47" fmla="*/ 13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9" h="27">
                    <a:moveTo>
                      <a:pt x="4" y="13"/>
                    </a:moveTo>
                    <a:cubicBezTo>
                      <a:pt x="4" y="14"/>
                      <a:pt x="3" y="17"/>
                      <a:pt x="3" y="19"/>
                    </a:cubicBezTo>
                    <a:cubicBezTo>
                      <a:pt x="3" y="16"/>
                      <a:pt x="4" y="13"/>
                      <a:pt x="5" y="9"/>
                    </a:cubicBezTo>
                    <a:cubicBezTo>
                      <a:pt x="5" y="11"/>
                      <a:pt x="6" y="7"/>
                      <a:pt x="6" y="7"/>
                    </a:cubicBezTo>
                    <a:cubicBezTo>
                      <a:pt x="5" y="9"/>
                      <a:pt x="4" y="15"/>
                      <a:pt x="4" y="16"/>
                    </a:cubicBezTo>
                    <a:cubicBezTo>
                      <a:pt x="4" y="14"/>
                      <a:pt x="4" y="17"/>
                      <a:pt x="4" y="17"/>
                    </a:cubicBezTo>
                    <a:cubicBezTo>
                      <a:pt x="4" y="14"/>
                      <a:pt x="4" y="15"/>
                      <a:pt x="5" y="11"/>
                    </a:cubicBezTo>
                    <a:cubicBezTo>
                      <a:pt x="6" y="8"/>
                      <a:pt x="7" y="6"/>
                      <a:pt x="6" y="8"/>
                    </a:cubicBezTo>
                    <a:cubicBezTo>
                      <a:pt x="6" y="11"/>
                      <a:pt x="6" y="10"/>
                      <a:pt x="6" y="10"/>
                    </a:cubicBezTo>
                    <a:cubicBezTo>
                      <a:pt x="4" y="15"/>
                      <a:pt x="5" y="13"/>
                      <a:pt x="4" y="17"/>
                    </a:cubicBezTo>
                    <a:cubicBezTo>
                      <a:pt x="6" y="11"/>
                      <a:pt x="7" y="11"/>
                      <a:pt x="9" y="2"/>
                    </a:cubicBezTo>
                    <a:cubicBezTo>
                      <a:pt x="9" y="0"/>
                      <a:pt x="9" y="2"/>
                      <a:pt x="8" y="2"/>
                    </a:cubicBezTo>
                    <a:cubicBezTo>
                      <a:pt x="8" y="4"/>
                      <a:pt x="7" y="8"/>
                      <a:pt x="7" y="9"/>
                    </a:cubicBezTo>
                    <a:cubicBezTo>
                      <a:pt x="7" y="8"/>
                      <a:pt x="6" y="11"/>
                      <a:pt x="7" y="7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8" y="2"/>
                      <a:pt x="7" y="2"/>
                      <a:pt x="6" y="3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5" y="6"/>
                      <a:pt x="5" y="6"/>
                      <a:pt x="5" y="8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3" y="14"/>
                      <a:pt x="3" y="14"/>
                      <a:pt x="4" y="12"/>
                    </a:cubicBezTo>
                    <a:cubicBezTo>
                      <a:pt x="3" y="15"/>
                      <a:pt x="2" y="17"/>
                      <a:pt x="2" y="19"/>
                    </a:cubicBezTo>
                    <a:cubicBezTo>
                      <a:pt x="1" y="20"/>
                      <a:pt x="2" y="17"/>
                      <a:pt x="1" y="21"/>
                    </a:cubicBezTo>
                    <a:cubicBezTo>
                      <a:pt x="0" y="27"/>
                      <a:pt x="2" y="17"/>
                      <a:pt x="1" y="22"/>
                    </a:cubicBezTo>
                    <a:lnTo>
                      <a:pt x="4" y="13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95" name="Freeform 2200">
                <a:extLst>
                  <a:ext uri="{FF2B5EF4-FFF2-40B4-BE49-F238E27FC236}">
                    <a16:creationId xmlns:a16="http://schemas.microsoft.com/office/drawing/2014/main" xmlns="" id="{2499FB2F-F468-894F-B990-D7CF69F365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37" y="3162"/>
                <a:ext cx="1" cy="4"/>
              </a:xfrm>
              <a:custGeom>
                <a:avLst/>
                <a:gdLst>
                  <a:gd name="T0" fmla="*/ 0 w 1"/>
                  <a:gd name="T1" fmla="*/ 4 h 4"/>
                  <a:gd name="T2" fmla="*/ 1 w 1"/>
                  <a:gd name="T3" fmla="*/ 0 h 4"/>
                  <a:gd name="T4" fmla="*/ 0 w 1"/>
                  <a:gd name="T5" fmla="*/ 2 h 4"/>
                  <a:gd name="T6" fmla="*/ 0 w 1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4">
                    <a:moveTo>
                      <a:pt x="0" y="4"/>
                    </a:moveTo>
                    <a:lnTo>
                      <a:pt x="1" y="0"/>
                    </a:lnTo>
                    <a:lnTo>
                      <a:pt x="0" y="2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96" name="Freeform 2201">
                <a:extLst>
                  <a:ext uri="{FF2B5EF4-FFF2-40B4-BE49-F238E27FC236}">
                    <a16:creationId xmlns:a16="http://schemas.microsoft.com/office/drawing/2014/main" xmlns="" id="{0279E362-B260-EF4A-9716-5D07E3D87E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40" y="3153"/>
                <a:ext cx="1" cy="4"/>
              </a:xfrm>
              <a:custGeom>
                <a:avLst/>
                <a:gdLst>
                  <a:gd name="T0" fmla="*/ 1 w 1"/>
                  <a:gd name="T1" fmla="*/ 0 h 4"/>
                  <a:gd name="T2" fmla="*/ 0 w 1"/>
                  <a:gd name="T3" fmla="*/ 3 h 4"/>
                  <a:gd name="T4" fmla="*/ 1 w 1"/>
                  <a:gd name="T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4">
                    <a:moveTo>
                      <a:pt x="1" y="0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0" y="4"/>
                      <a:pt x="0" y="2"/>
                      <a:pt x="1" y="0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97" name="Freeform 2202">
                <a:extLst>
                  <a:ext uri="{FF2B5EF4-FFF2-40B4-BE49-F238E27FC236}">
                    <a16:creationId xmlns:a16="http://schemas.microsoft.com/office/drawing/2014/main" xmlns="" id="{646B474A-7CA4-AA4F-B9F9-E757A59694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39" y="3164"/>
                <a:ext cx="1" cy="2"/>
              </a:xfrm>
              <a:custGeom>
                <a:avLst/>
                <a:gdLst>
                  <a:gd name="T0" fmla="*/ 0 w 1"/>
                  <a:gd name="T1" fmla="*/ 2 h 2"/>
                  <a:gd name="T2" fmla="*/ 1 w 1"/>
                  <a:gd name="T3" fmla="*/ 1 h 2"/>
                  <a:gd name="T4" fmla="*/ 1 w 1"/>
                  <a:gd name="T5" fmla="*/ 0 h 2"/>
                  <a:gd name="T6" fmla="*/ 0 w 1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1"/>
                      <a:pt x="0" y="2"/>
                      <a:pt x="0" y="2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98" name="Freeform 2203">
                <a:extLst>
                  <a:ext uri="{FF2B5EF4-FFF2-40B4-BE49-F238E27FC236}">
                    <a16:creationId xmlns:a16="http://schemas.microsoft.com/office/drawing/2014/main" xmlns="" id="{2586C64D-07F9-4B47-8077-B5985C0CCD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41" y="3151"/>
                <a:ext cx="3" cy="11"/>
              </a:xfrm>
              <a:custGeom>
                <a:avLst/>
                <a:gdLst>
                  <a:gd name="T0" fmla="*/ 4 w 4"/>
                  <a:gd name="T1" fmla="*/ 0 h 12"/>
                  <a:gd name="T2" fmla="*/ 3 w 4"/>
                  <a:gd name="T3" fmla="*/ 0 h 12"/>
                  <a:gd name="T4" fmla="*/ 0 w 4"/>
                  <a:gd name="T5" fmla="*/ 12 h 12"/>
                  <a:gd name="T6" fmla="*/ 3 w 4"/>
                  <a:gd name="T7" fmla="*/ 4 h 12"/>
                  <a:gd name="T8" fmla="*/ 3 w 4"/>
                  <a:gd name="T9" fmla="*/ 4 h 12"/>
                  <a:gd name="T10" fmla="*/ 4 w 4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12">
                    <a:moveTo>
                      <a:pt x="4" y="0"/>
                    </a:moveTo>
                    <a:cubicBezTo>
                      <a:pt x="4" y="0"/>
                      <a:pt x="3" y="3"/>
                      <a:pt x="3" y="0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12"/>
                      <a:pt x="2" y="5"/>
                      <a:pt x="3" y="4"/>
                    </a:cubicBezTo>
                    <a:cubicBezTo>
                      <a:pt x="2" y="8"/>
                      <a:pt x="3" y="3"/>
                      <a:pt x="3" y="4"/>
                    </a:cubicBez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899" name="Freeform 2204">
                <a:extLst>
                  <a:ext uri="{FF2B5EF4-FFF2-40B4-BE49-F238E27FC236}">
                    <a16:creationId xmlns:a16="http://schemas.microsoft.com/office/drawing/2014/main" xmlns="" id="{8F9E907C-6A76-B849-B3B3-7A71D20D06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40" y="3148"/>
                <a:ext cx="10" cy="25"/>
              </a:xfrm>
              <a:custGeom>
                <a:avLst/>
                <a:gdLst>
                  <a:gd name="T0" fmla="*/ 3 w 11"/>
                  <a:gd name="T1" fmla="*/ 18 h 28"/>
                  <a:gd name="T2" fmla="*/ 3 w 11"/>
                  <a:gd name="T3" fmla="*/ 17 h 28"/>
                  <a:gd name="T4" fmla="*/ 3 w 11"/>
                  <a:gd name="T5" fmla="*/ 19 h 28"/>
                  <a:gd name="T6" fmla="*/ 2 w 11"/>
                  <a:gd name="T7" fmla="*/ 22 h 28"/>
                  <a:gd name="T8" fmla="*/ 3 w 11"/>
                  <a:gd name="T9" fmla="*/ 19 h 28"/>
                  <a:gd name="T10" fmla="*/ 4 w 11"/>
                  <a:gd name="T11" fmla="*/ 18 h 28"/>
                  <a:gd name="T12" fmla="*/ 5 w 11"/>
                  <a:gd name="T13" fmla="*/ 14 h 28"/>
                  <a:gd name="T14" fmla="*/ 4 w 11"/>
                  <a:gd name="T15" fmla="*/ 22 h 28"/>
                  <a:gd name="T16" fmla="*/ 6 w 11"/>
                  <a:gd name="T17" fmla="*/ 11 h 28"/>
                  <a:gd name="T18" fmla="*/ 8 w 11"/>
                  <a:gd name="T19" fmla="*/ 10 h 28"/>
                  <a:gd name="T20" fmla="*/ 8 w 11"/>
                  <a:gd name="T21" fmla="*/ 10 h 28"/>
                  <a:gd name="T22" fmla="*/ 6 w 11"/>
                  <a:gd name="T23" fmla="*/ 15 h 28"/>
                  <a:gd name="T24" fmla="*/ 6 w 11"/>
                  <a:gd name="T25" fmla="*/ 15 h 28"/>
                  <a:gd name="T26" fmla="*/ 9 w 11"/>
                  <a:gd name="T27" fmla="*/ 8 h 28"/>
                  <a:gd name="T28" fmla="*/ 8 w 11"/>
                  <a:gd name="T29" fmla="*/ 9 h 28"/>
                  <a:gd name="T30" fmla="*/ 10 w 11"/>
                  <a:gd name="T31" fmla="*/ 5 h 28"/>
                  <a:gd name="T32" fmla="*/ 9 w 11"/>
                  <a:gd name="T33" fmla="*/ 5 h 28"/>
                  <a:gd name="T34" fmla="*/ 10 w 11"/>
                  <a:gd name="T35" fmla="*/ 2 h 28"/>
                  <a:gd name="T36" fmla="*/ 7 w 11"/>
                  <a:gd name="T37" fmla="*/ 6 h 28"/>
                  <a:gd name="T38" fmla="*/ 8 w 11"/>
                  <a:gd name="T39" fmla="*/ 3 h 28"/>
                  <a:gd name="T40" fmla="*/ 5 w 11"/>
                  <a:gd name="T41" fmla="*/ 12 h 28"/>
                  <a:gd name="T42" fmla="*/ 4 w 11"/>
                  <a:gd name="T43" fmla="*/ 11 h 28"/>
                  <a:gd name="T44" fmla="*/ 7 w 11"/>
                  <a:gd name="T45" fmla="*/ 5 h 28"/>
                  <a:gd name="T46" fmla="*/ 6 w 11"/>
                  <a:gd name="T47" fmla="*/ 7 h 28"/>
                  <a:gd name="T48" fmla="*/ 7 w 11"/>
                  <a:gd name="T49" fmla="*/ 2 h 28"/>
                  <a:gd name="T50" fmla="*/ 4 w 11"/>
                  <a:gd name="T51" fmla="*/ 10 h 28"/>
                  <a:gd name="T52" fmla="*/ 4 w 11"/>
                  <a:gd name="T53" fmla="*/ 8 h 28"/>
                  <a:gd name="T54" fmla="*/ 1 w 11"/>
                  <a:gd name="T55" fmla="*/ 17 h 28"/>
                  <a:gd name="T56" fmla="*/ 3 w 11"/>
                  <a:gd name="T57" fmla="*/ 16 h 28"/>
                  <a:gd name="T58" fmla="*/ 6 w 11"/>
                  <a:gd name="T59" fmla="*/ 11 h 28"/>
                  <a:gd name="T60" fmla="*/ 3 w 11"/>
                  <a:gd name="T61" fmla="*/ 17 h 28"/>
                  <a:gd name="T62" fmla="*/ 6 w 11"/>
                  <a:gd name="T63" fmla="*/ 12 h 28"/>
                  <a:gd name="T64" fmla="*/ 4 w 11"/>
                  <a:gd name="T65" fmla="*/ 17 h 28"/>
                  <a:gd name="T66" fmla="*/ 6 w 11"/>
                  <a:gd name="T67" fmla="*/ 12 h 28"/>
                  <a:gd name="T68" fmla="*/ 3 w 11"/>
                  <a:gd name="T69" fmla="*/ 18 h 28"/>
                  <a:gd name="T70" fmla="*/ 5 w 11"/>
                  <a:gd name="T71" fmla="*/ 17 h 28"/>
                  <a:gd name="T72" fmla="*/ 7 w 11"/>
                  <a:gd name="T73" fmla="*/ 10 h 28"/>
                  <a:gd name="T74" fmla="*/ 6 w 11"/>
                  <a:gd name="T75" fmla="*/ 8 h 28"/>
                  <a:gd name="T76" fmla="*/ 5 w 11"/>
                  <a:gd name="T77" fmla="*/ 13 h 28"/>
                  <a:gd name="T78" fmla="*/ 3 w 11"/>
                  <a:gd name="T79" fmla="*/ 13 h 28"/>
                  <a:gd name="T80" fmla="*/ 2 w 11"/>
                  <a:gd name="T81" fmla="*/ 16 h 28"/>
                  <a:gd name="T82" fmla="*/ 5 w 11"/>
                  <a:gd name="T83" fmla="*/ 7 h 28"/>
                  <a:gd name="T84" fmla="*/ 4 w 11"/>
                  <a:gd name="T85" fmla="*/ 8 h 28"/>
                  <a:gd name="T86" fmla="*/ 4 w 11"/>
                  <a:gd name="T87" fmla="*/ 10 h 28"/>
                  <a:gd name="T88" fmla="*/ 4 w 11"/>
                  <a:gd name="T89" fmla="*/ 8 h 28"/>
                  <a:gd name="T90" fmla="*/ 1 w 11"/>
                  <a:gd name="T91" fmla="*/ 19 h 28"/>
                  <a:gd name="T92" fmla="*/ 1 w 11"/>
                  <a:gd name="T93" fmla="*/ 24 h 28"/>
                  <a:gd name="T94" fmla="*/ 3 w 11"/>
                  <a:gd name="T95" fmla="*/ 1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1" h="28">
                    <a:moveTo>
                      <a:pt x="3" y="18"/>
                    </a:moveTo>
                    <a:cubicBezTo>
                      <a:pt x="3" y="18"/>
                      <a:pt x="4" y="15"/>
                      <a:pt x="3" y="17"/>
                    </a:cubicBezTo>
                    <a:cubicBezTo>
                      <a:pt x="3" y="19"/>
                      <a:pt x="3" y="20"/>
                      <a:pt x="3" y="19"/>
                    </a:cubicBezTo>
                    <a:cubicBezTo>
                      <a:pt x="1" y="24"/>
                      <a:pt x="3" y="19"/>
                      <a:pt x="2" y="22"/>
                    </a:cubicBezTo>
                    <a:cubicBezTo>
                      <a:pt x="3" y="19"/>
                      <a:pt x="3" y="19"/>
                      <a:pt x="3" y="19"/>
                    </a:cubicBezTo>
                    <a:cubicBezTo>
                      <a:pt x="3" y="21"/>
                      <a:pt x="4" y="15"/>
                      <a:pt x="4" y="18"/>
                    </a:cubicBezTo>
                    <a:cubicBezTo>
                      <a:pt x="4" y="17"/>
                      <a:pt x="4" y="17"/>
                      <a:pt x="5" y="14"/>
                    </a:cubicBezTo>
                    <a:cubicBezTo>
                      <a:pt x="4" y="18"/>
                      <a:pt x="4" y="18"/>
                      <a:pt x="4" y="22"/>
                    </a:cubicBezTo>
                    <a:cubicBezTo>
                      <a:pt x="4" y="20"/>
                      <a:pt x="5" y="15"/>
                      <a:pt x="6" y="11"/>
                    </a:cubicBezTo>
                    <a:cubicBezTo>
                      <a:pt x="6" y="15"/>
                      <a:pt x="6" y="15"/>
                      <a:pt x="8" y="10"/>
                    </a:cubicBezTo>
                    <a:cubicBezTo>
                      <a:pt x="8" y="10"/>
                      <a:pt x="8" y="10"/>
                      <a:pt x="8" y="10"/>
                    </a:cubicBezTo>
                    <a:cubicBezTo>
                      <a:pt x="4" y="20"/>
                      <a:pt x="7" y="13"/>
                      <a:pt x="6" y="15"/>
                    </a:cubicBezTo>
                    <a:cubicBezTo>
                      <a:pt x="6" y="15"/>
                      <a:pt x="6" y="15"/>
                      <a:pt x="6" y="15"/>
                    </a:cubicBezTo>
                    <a:cubicBezTo>
                      <a:pt x="7" y="14"/>
                      <a:pt x="2" y="28"/>
                      <a:pt x="9" y="8"/>
                    </a:cubicBezTo>
                    <a:cubicBezTo>
                      <a:pt x="8" y="9"/>
                      <a:pt x="8" y="10"/>
                      <a:pt x="8" y="9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9" y="5"/>
                      <a:pt x="8" y="8"/>
                      <a:pt x="9" y="5"/>
                    </a:cubicBezTo>
                    <a:cubicBezTo>
                      <a:pt x="10" y="2"/>
                      <a:pt x="10" y="2"/>
                      <a:pt x="10" y="2"/>
                    </a:cubicBezTo>
                    <a:cubicBezTo>
                      <a:pt x="8" y="6"/>
                      <a:pt x="8" y="4"/>
                      <a:pt x="7" y="6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6" y="6"/>
                      <a:pt x="8" y="4"/>
                      <a:pt x="5" y="12"/>
                    </a:cubicBezTo>
                    <a:cubicBezTo>
                      <a:pt x="8" y="3"/>
                      <a:pt x="3" y="14"/>
                      <a:pt x="4" y="11"/>
                    </a:cubicBezTo>
                    <a:cubicBezTo>
                      <a:pt x="6" y="7"/>
                      <a:pt x="5" y="9"/>
                      <a:pt x="7" y="5"/>
                    </a:cubicBezTo>
                    <a:cubicBezTo>
                      <a:pt x="5" y="9"/>
                      <a:pt x="6" y="6"/>
                      <a:pt x="6" y="7"/>
                    </a:cubicBezTo>
                    <a:cubicBezTo>
                      <a:pt x="7" y="3"/>
                      <a:pt x="5" y="7"/>
                      <a:pt x="7" y="2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5" y="7"/>
                      <a:pt x="4" y="8"/>
                      <a:pt x="4" y="8"/>
                    </a:cubicBezTo>
                    <a:cubicBezTo>
                      <a:pt x="4" y="8"/>
                      <a:pt x="2" y="15"/>
                      <a:pt x="1" y="17"/>
                    </a:cubicBezTo>
                    <a:cubicBezTo>
                      <a:pt x="2" y="15"/>
                      <a:pt x="4" y="14"/>
                      <a:pt x="3" y="16"/>
                    </a:cubicBezTo>
                    <a:cubicBezTo>
                      <a:pt x="6" y="10"/>
                      <a:pt x="3" y="16"/>
                      <a:pt x="6" y="11"/>
                    </a:cubicBezTo>
                    <a:cubicBezTo>
                      <a:pt x="3" y="17"/>
                      <a:pt x="3" y="17"/>
                      <a:pt x="3" y="17"/>
                    </a:cubicBezTo>
                    <a:cubicBezTo>
                      <a:pt x="4" y="16"/>
                      <a:pt x="5" y="14"/>
                      <a:pt x="6" y="12"/>
                    </a:cubicBezTo>
                    <a:cubicBezTo>
                      <a:pt x="6" y="11"/>
                      <a:pt x="5" y="14"/>
                      <a:pt x="4" y="17"/>
                    </a:cubicBezTo>
                    <a:cubicBezTo>
                      <a:pt x="4" y="17"/>
                      <a:pt x="4" y="15"/>
                      <a:pt x="6" y="12"/>
                    </a:cubicBezTo>
                    <a:cubicBezTo>
                      <a:pt x="3" y="18"/>
                      <a:pt x="3" y="18"/>
                      <a:pt x="3" y="18"/>
                    </a:cubicBezTo>
                    <a:cubicBezTo>
                      <a:pt x="5" y="17"/>
                      <a:pt x="5" y="17"/>
                      <a:pt x="5" y="17"/>
                    </a:cubicBezTo>
                    <a:cubicBezTo>
                      <a:pt x="11" y="0"/>
                      <a:pt x="6" y="13"/>
                      <a:pt x="7" y="10"/>
                    </a:cubicBezTo>
                    <a:cubicBezTo>
                      <a:pt x="6" y="10"/>
                      <a:pt x="6" y="10"/>
                      <a:pt x="6" y="8"/>
                    </a:cubicBezTo>
                    <a:cubicBezTo>
                      <a:pt x="5" y="13"/>
                      <a:pt x="5" y="13"/>
                      <a:pt x="5" y="13"/>
                    </a:cubicBezTo>
                    <a:cubicBezTo>
                      <a:pt x="5" y="10"/>
                      <a:pt x="2" y="22"/>
                      <a:pt x="3" y="13"/>
                    </a:cubicBezTo>
                    <a:cubicBezTo>
                      <a:pt x="2" y="16"/>
                      <a:pt x="2" y="16"/>
                      <a:pt x="2" y="16"/>
                    </a:cubicBezTo>
                    <a:cubicBezTo>
                      <a:pt x="3" y="14"/>
                      <a:pt x="4" y="10"/>
                      <a:pt x="5" y="7"/>
                    </a:cubicBezTo>
                    <a:cubicBezTo>
                      <a:pt x="4" y="8"/>
                      <a:pt x="5" y="7"/>
                      <a:pt x="4" y="8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3" y="14"/>
                      <a:pt x="3" y="12"/>
                      <a:pt x="4" y="8"/>
                    </a:cubicBezTo>
                    <a:cubicBezTo>
                      <a:pt x="3" y="13"/>
                      <a:pt x="2" y="16"/>
                      <a:pt x="1" y="19"/>
                    </a:cubicBezTo>
                    <a:cubicBezTo>
                      <a:pt x="4" y="12"/>
                      <a:pt x="0" y="27"/>
                      <a:pt x="1" y="24"/>
                    </a:cubicBezTo>
                    <a:lnTo>
                      <a:pt x="3" y="18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00" name="Freeform 2205">
                <a:extLst>
                  <a:ext uri="{FF2B5EF4-FFF2-40B4-BE49-F238E27FC236}">
                    <a16:creationId xmlns:a16="http://schemas.microsoft.com/office/drawing/2014/main" xmlns="" id="{C4B1834C-4D6E-6346-BFB5-4EC35F68FA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44" y="3153"/>
                <a:ext cx="0" cy="1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01" name="Freeform 2206">
                <a:extLst>
                  <a:ext uri="{FF2B5EF4-FFF2-40B4-BE49-F238E27FC236}">
                    <a16:creationId xmlns:a16="http://schemas.microsoft.com/office/drawing/2014/main" xmlns="" id="{5F542A4A-491C-A94C-82BB-08531FFAC2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42" y="3155"/>
                <a:ext cx="1" cy="1"/>
              </a:xfrm>
              <a:custGeom>
                <a:avLst/>
                <a:gdLst>
                  <a:gd name="T0" fmla="*/ 1 w 1"/>
                  <a:gd name="T1" fmla="*/ 0 h 1"/>
                  <a:gd name="T2" fmla="*/ 1 w 1"/>
                  <a:gd name="T3" fmla="*/ 0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02" name="Rectangle 2207">
                <a:extLst>
                  <a:ext uri="{FF2B5EF4-FFF2-40B4-BE49-F238E27FC236}">
                    <a16:creationId xmlns:a16="http://schemas.microsoft.com/office/drawing/2014/main" xmlns="" id="{8B1E6BA3-33B0-2E4D-B751-B3CA462CC62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43" y="3155"/>
                <a:ext cx="1" cy="1"/>
              </a:xfrm>
              <a:prstGeom prst="rect">
                <a:avLst/>
              </a:pr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03" name="Freeform 2208">
                <a:extLst>
                  <a:ext uri="{FF2B5EF4-FFF2-40B4-BE49-F238E27FC236}">
                    <a16:creationId xmlns:a16="http://schemas.microsoft.com/office/drawing/2014/main" xmlns="" id="{980611EE-63F6-AE4F-A8D8-F35521056A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41" y="3163"/>
                <a:ext cx="1" cy="2"/>
              </a:xfrm>
              <a:custGeom>
                <a:avLst/>
                <a:gdLst>
                  <a:gd name="T0" fmla="*/ 0 w 1"/>
                  <a:gd name="T1" fmla="*/ 2 h 2"/>
                  <a:gd name="T2" fmla="*/ 0 w 1"/>
                  <a:gd name="T3" fmla="*/ 2 h 2"/>
                  <a:gd name="T4" fmla="*/ 1 w 1"/>
                  <a:gd name="T5" fmla="*/ 0 h 2"/>
                  <a:gd name="T6" fmla="*/ 0 w 1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lnTo>
                      <a:pt x="0" y="2"/>
                    </a:lnTo>
                    <a:lnTo>
                      <a:pt x="1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04" name="Freeform 2209">
                <a:extLst>
                  <a:ext uri="{FF2B5EF4-FFF2-40B4-BE49-F238E27FC236}">
                    <a16:creationId xmlns:a16="http://schemas.microsoft.com/office/drawing/2014/main" xmlns="" id="{52B982CB-F08E-0246-ABAB-8F6A441A12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43" y="3150"/>
                <a:ext cx="0" cy="2"/>
              </a:xfrm>
              <a:custGeom>
                <a:avLst/>
                <a:gdLst>
                  <a:gd name="T0" fmla="*/ 0 h 2"/>
                  <a:gd name="T1" fmla="*/ 2 h 2"/>
                  <a:gd name="T2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05" name="Freeform 2210">
                <a:extLst>
                  <a:ext uri="{FF2B5EF4-FFF2-40B4-BE49-F238E27FC236}">
                    <a16:creationId xmlns:a16="http://schemas.microsoft.com/office/drawing/2014/main" xmlns="" id="{931C0AD1-CBCE-C64E-AE78-EF88294FA3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41" y="314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06" name="Freeform 2211">
                <a:extLst>
                  <a:ext uri="{FF2B5EF4-FFF2-40B4-BE49-F238E27FC236}">
                    <a16:creationId xmlns:a16="http://schemas.microsoft.com/office/drawing/2014/main" xmlns="" id="{CED47CF7-3D6B-AC49-BFF2-3F54C7F281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29" y="3143"/>
                <a:ext cx="16" cy="28"/>
              </a:xfrm>
              <a:custGeom>
                <a:avLst/>
                <a:gdLst>
                  <a:gd name="T0" fmla="*/ 1 w 18"/>
                  <a:gd name="T1" fmla="*/ 14 h 31"/>
                  <a:gd name="T2" fmla="*/ 0 w 18"/>
                  <a:gd name="T3" fmla="*/ 21 h 31"/>
                  <a:gd name="T4" fmla="*/ 0 w 18"/>
                  <a:gd name="T5" fmla="*/ 24 h 31"/>
                  <a:gd name="T6" fmla="*/ 1 w 18"/>
                  <a:gd name="T7" fmla="*/ 20 h 31"/>
                  <a:gd name="T8" fmla="*/ 3 w 18"/>
                  <a:gd name="T9" fmla="*/ 20 h 31"/>
                  <a:gd name="T10" fmla="*/ 3 w 18"/>
                  <a:gd name="T11" fmla="*/ 22 h 31"/>
                  <a:gd name="T12" fmla="*/ 6 w 18"/>
                  <a:gd name="T13" fmla="*/ 16 h 31"/>
                  <a:gd name="T14" fmla="*/ 6 w 18"/>
                  <a:gd name="T15" fmla="*/ 19 h 31"/>
                  <a:gd name="T16" fmla="*/ 6 w 18"/>
                  <a:gd name="T17" fmla="*/ 20 h 31"/>
                  <a:gd name="T18" fmla="*/ 9 w 18"/>
                  <a:gd name="T19" fmla="*/ 10 h 31"/>
                  <a:gd name="T20" fmla="*/ 9 w 18"/>
                  <a:gd name="T21" fmla="*/ 11 h 31"/>
                  <a:gd name="T22" fmla="*/ 9 w 18"/>
                  <a:gd name="T23" fmla="*/ 15 h 31"/>
                  <a:gd name="T24" fmla="*/ 10 w 18"/>
                  <a:gd name="T25" fmla="*/ 15 h 31"/>
                  <a:gd name="T26" fmla="*/ 10 w 18"/>
                  <a:gd name="T27" fmla="*/ 17 h 31"/>
                  <a:gd name="T28" fmla="*/ 12 w 18"/>
                  <a:gd name="T29" fmla="*/ 15 h 31"/>
                  <a:gd name="T30" fmla="*/ 13 w 18"/>
                  <a:gd name="T31" fmla="*/ 11 h 31"/>
                  <a:gd name="T32" fmla="*/ 12 w 18"/>
                  <a:gd name="T33" fmla="*/ 16 h 31"/>
                  <a:gd name="T34" fmla="*/ 13 w 18"/>
                  <a:gd name="T35" fmla="*/ 15 h 31"/>
                  <a:gd name="T36" fmla="*/ 15 w 18"/>
                  <a:gd name="T37" fmla="*/ 16 h 31"/>
                  <a:gd name="T38" fmla="*/ 14 w 18"/>
                  <a:gd name="T39" fmla="*/ 15 h 31"/>
                  <a:gd name="T40" fmla="*/ 13 w 18"/>
                  <a:gd name="T41" fmla="*/ 17 h 31"/>
                  <a:gd name="T42" fmla="*/ 16 w 18"/>
                  <a:gd name="T43" fmla="*/ 6 h 31"/>
                  <a:gd name="T44" fmla="*/ 16 w 18"/>
                  <a:gd name="T45" fmla="*/ 5 h 31"/>
                  <a:gd name="T46" fmla="*/ 15 w 18"/>
                  <a:gd name="T47" fmla="*/ 6 h 31"/>
                  <a:gd name="T48" fmla="*/ 15 w 18"/>
                  <a:gd name="T49" fmla="*/ 4 h 31"/>
                  <a:gd name="T50" fmla="*/ 14 w 18"/>
                  <a:gd name="T51" fmla="*/ 3 h 31"/>
                  <a:gd name="T52" fmla="*/ 13 w 18"/>
                  <a:gd name="T53" fmla="*/ 6 h 31"/>
                  <a:gd name="T54" fmla="*/ 13 w 18"/>
                  <a:gd name="T55" fmla="*/ 5 h 31"/>
                  <a:gd name="T56" fmla="*/ 13 w 18"/>
                  <a:gd name="T57" fmla="*/ 5 h 31"/>
                  <a:gd name="T58" fmla="*/ 12 w 18"/>
                  <a:gd name="T59" fmla="*/ 6 h 31"/>
                  <a:gd name="T60" fmla="*/ 10 w 18"/>
                  <a:gd name="T61" fmla="*/ 8 h 31"/>
                  <a:gd name="T62" fmla="*/ 11 w 18"/>
                  <a:gd name="T63" fmla="*/ 3 h 31"/>
                  <a:gd name="T64" fmla="*/ 11 w 18"/>
                  <a:gd name="T65" fmla="*/ 3 h 31"/>
                  <a:gd name="T66" fmla="*/ 9 w 18"/>
                  <a:gd name="T67" fmla="*/ 8 h 31"/>
                  <a:gd name="T68" fmla="*/ 8 w 18"/>
                  <a:gd name="T69" fmla="*/ 10 h 31"/>
                  <a:gd name="T70" fmla="*/ 6 w 18"/>
                  <a:gd name="T71" fmla="*/ 12 h 31"/>
                  <a:gd name="T72" fmla="*/ 6 w 18"/>
                  <a:gd name="T73" fmla="*/ 11 h 31"/>
                  <a:gd name="T74" fmla="*/ 4 w 18"/>
                  <a:gd name="T75" fmla="*/ 12 h 31"/>
                  <a:gd name="T76" fmla="*/ 3 w 18"/>
                  <a:gd name="T77" fmla="*/ 18 h 31"/>
                  <a:gd name="T78" fmla="*/ 5 w 18"/>
                  <a:gd name="T79" fmla="*/ 9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8" h="31">
                    <a:moveTo>
                      <a:pt x="3" y="8"/>
                    </a:moveTo>
                    <a:cubicBezTo>
                      <a:pt x="3" y="9"/>
                      <a:pt x="2" y="11"/>
                      <a:pt x="1" y="14"/>
                    </a:cubicBezTo>
                    <a:cubicBezTo>
                      <a:pt x="2" y="12"/>
                      <a:pt x="2" y="12"/>
                      <a:pt x="2" y="12"/>
                    </a:cubicBezTo>
                    <a:cubicBezTo>
                      <a:pt x="2" y="13"/>
                      <a:pt x="1" y="17"/>
                      <a:pt x="0" y="21"/>
                    </a:cubicBezTo>
                    <a:cubicBezTo>
                      <a:pt x="0" y="19"/>
                      <a:pt x="0" y="19"/>
                      <a:pt x="0" y="19"/>
                    </a:cubicBezTo>
                    <a:cubicBezTo>
                      <a:pt x="1" y="15"/>
                      <a:pt x="0" y="23"/>
                      <a:pt x="0" y="24"/>
                    </a:cubicBezTo>
                    <a:cubicBezTo>
                      <a:pt x="0" y="23"/>
                      <a:pt x="2" y="14"/>
                      <a:pt x="2" y="17"/>
                    </a:cubicBezTo>
                    <a:cubicBezTo>
                      <a:pt x="2" y="16"/>
                      <a:pt x="2" y="19"/>
                      <a:pt x="1" y="20"/>
                    </a:cubicBezTo>
                    <a:cubicBezTo>
                      <a:pt x="1" y="21"/>
                      <a:pt x="3" y="14"/>
                      <a:pt x="3" y="14"/>
                    </a:cubicBezTo>
                    <a:cubicBezTo>
                      <a:pt x="0" y="31"/>
                      <a:pt x="5" y="9"/>
                      <a:pt x="3" y="20"/>
                    </a:cubicBezTo>
                    <a:cubicBezTo>
                      <a:pt x="3" y="19"/>
                      <a:pt x="3" y="20"/>
                      <a:pt x="4" y="17"/>
                    </a:cubicBezTo>
                    <a:cubicBezTo>
                      <a:pt x="3" y="21"/>
                      <a:pt x="4" y="17"/>
                      <a:pt x="3" y="22"/>
                    </a:cubicBezTo>
                    <a:cubicBezTo>
                      <a:pt x="6" y="12"/>
                      <a:pt x="3" y="27"/>
                      <a:pt x="6" y="14"/>
                    </a:cubicBezTo>
                    <a:cubicBezTo>
                      <a:pt x="6" y="18"/>
                      <a:pt x="6" y="13"/>
                      <a:pt x="6" y="16"/>
                    </a:cubicBezTo>
                    <a:cubicBezTo>
                      <a:pt x="6" y="18"/>
                      <a:pt x="6" y="18"/>
                      <a:pt x="5" y="18"/>
                    </a:cubicBezTo>
                    <a:cubicBezTo>
                      <a:pt x="5" y="21"/>
                      <a:pt x="7" y="13"/>
                      <a:pt x="6" y="19"/>
                    </a:cubicBezTo>
                    <a:cubicBezTo>
                      <a:pt x="6" y="20"/>
                      <a:pt x="7" y="15"/>
                      <a:pt x="8" y="12"/>
                    </a:cubicBezTo>
                    <a:cubicBezTo>
                      <a:pt x="8" y="13"/>
                      <a:pt x="7" y="15"/>
                      <a:pt x="6" y="20"/>
                    </a:cubicBezTo>
                    <a:cubicBezTo>
                      <a:pt x="8" y="14"/>
                      <a:pt x="7" y="17"/>
                      <a:pt x="8" y="14"/>
                    </a:cubicBezTo>
                    <a:cubicBezTo>
                      <a:pt x="8" y="14"/>
                      <a:pt x="8" y="13"/>
                      <a:pt x="9" y="10"/>
                    </a:cubicBezTo>
                    <a:cubicBezTo>
                      <a:pt x="9" y="12"/>
                      <a:pt x="10" y="7"/>
                      <a:pt x="11" y="5"/>
                    </a:cubicBezTo>
                    <a:cubicBezTo>
                      <a:pt x="9" y="12"/>
                      <a:pt x="10" y="5"/>
                      <a:pt x="9" y="11"/>
                    </a:cubicBezTo>
                    <a:cubicBezTo>
                      <a:pt x="8" y="14"/>
                      <a:pt x="8" y="13"/>
                      <a:pt x="7" y="18"/>
                    </a:cubicBezTo>
                    <a:cubicBezTo>
                      <a:pt x="7" y="18"/>
                      <a:pt x="8" y="17"/>
                      <a:pt x="9" y="15"/>
                    </a:cubicBezTo>
                    <a:cubicBezTo>
                      <a:pt x="9" y="16"/>
                      <a:pt x="8" y="18"/>
                      <a:pt x="8" y="18"/>
                    </a:cubicBezTo>
                    <a:cubicBezTo>
                      <a:pt x="8" y="21"/>
                      <a:pt x="10" y="12"/>
                      <a:pt x="10" y="15"/>
                    </a:cubicBezTo>
                    <a:cubicBezTo>
                      <a:pt x="9" y="18"/>
                      <a:pt x="9" y="18"/>
                      <a:pt x="9" y="18"/>
                    </a:cubicBezTo>
                    <a:cubicBezTo>
                      <a:pt x="10" y="14"/>
                      <a:pt x="9" y="19"/>
                      <a:pt x="10" y="17"/>
                    </a:cubicBezTo>
                    <a:cubicBezTo>
                      <a:pt x="11" y="15"/>
                      <a:pt x="11" y="14"/>
                      <a:pt x="11" y="13"/>
                    </a:cubicBezTo>
                    <a:cubicBezTo>
                      <a:pt x="9" y="21"/>
                      <a:pt x="13" y="9"/>
                      <a:pt x="12" y="15"/>
                    </a:cubicBezTo>
                    <a:cubicBezTo>
                      <a:pt x="13" y="9"/>
                      <a:pt x="14" y="6"/>
                      <a:pt x="15" y="6"/>
                    </a:cubicBezTo>
                    <a:cubicBezTo>
                      <a:pt x="13" y="11"/>
                      <a:pt x="13" y="11"/>
                      <a:pt x="13" y="11"/>
                    </a:cubicBezTo>
                    <a:cubicBezTo>
                      <a:pt x="14" y="8"/>
                      <a:pt x="11" y="17"/>
                      <a:pt x="10" y="19"/>
                    </a:cubicBezTo>
                    <a:cubicBezTo>
                      <a:pt x="11" y="17"/>
                      <a:pt x="11" y="20"/>
                      <a:pt x="12" y="16"/>
                    </a:cubicBezTo>
                    <a:cubicBezTo>
                      <a:pt x="11" y="20"/>
                      <a:pt x="11" y="20"/>
                      <a:pt x="11" y="20"/>
                    </a:cubicBezTo>
                    <a:cubicBezTo>
                      <a:pt x="11" y="21"/>
                      <a:pt x="14" y="10"/>
                      <a:pt x="13" y="15"/>
                    </a:cubicBezTo>
                    <a:cubicBezTo>
                      <a:pt x="12" y="18"/>
                      <a:pt x="12" y="18"/>
                      <a:pt x="12" y="18"/>
                    </a:cubicBezTo>
                    <a:cubicBezTo>
                      <a:pt x="13" y="17"/>
                      <a:pt x="12" y="23"/>
                      <a:pt x="15" y="16"/>
                    </a:cubicBezTo>
                    <a:cubicBezTo>
                      <a:pt x="15" y="14"/>
                      <a:pt x="17" y="8"/>
                      <a:pt x="18" y="6"/>
                    </a:cubicBezTo>
                    <a:cubicBezTo>
                      <a:pt x="17" y="8"/>
                      <a:pt x="15" y="12"/>
                      <a:pt x="14" y="15"/>
                    </a:cubicBezTo>
                    <a:cubicBezTo>
                      <a:pt x="16" y="10"/>
                      <a:pt x="16" y="10"/>
                      <a:pt x="16" y="10"/>
                    </a:cubicBezTo>
                    <a:cubicBezTo>
                      <a:pt x="15" y="13"/>
                      <a:pt x="14" y="15"/>
                      <a:pt x="13" y="17"/>
                    </a:cubicBezTo>
                    <a:cubicBezTo>
                      <a:pt x="12" y="20"/>
                      <a:pt x="14" y="13"/>
                      <a:pt x="13" y="16"/>
                    </a:cubicBezTo>
                    <a:cubicBezTo>
                      <a:pt x="15" y="11"/>
                      <a:pt x="15" y="10"/>
                      <a:pt x="16" y="6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6" y="7"/>
                      <a:pt x="16" y="7"/>
                      <a:pt x="16" y="5"/>
                    </a:cubicBezTo>
                    <a:cubicBezTo>
                      <a:pt x="14" y="11"/>
                      <a:pt x="17" y="2"/>
                      <a:pt x="15" y="5"/>
                    </a:cubicBezTo>
                    <a:cubicBezTo>
                      <a:pt x="15" y="6"/>
                      <a:pt x="15" y="6"/>
                      <a:pt x="15" y="6"/>
                    </a:cubicBezTo>
                    <a:cubicBezTo>
                      <a:pt x="14" y="9"/>
                      <a:pt x="14" y="8"/>
                      <a:pt x="14" y="9"/>
                    </a:cubicBezTo>
                    <a:cubicBezTo>
                      <a:pt x="15" y="5"/>
                      <a:pt x="15" y="6"/>
                      <a:pt x="15" y="4"/>
                    </a:cubicBezTo>
                    <a:cubicBezTo>
                      <a:pt x="14" y="6"/>
                      <a:pt x="13" y="11"/>
                      <a:pt x="13" y="11"/>
                    </a:cubicBezTo>
                    <a:cubicBezTo>
                      <a:pt x="14" y="6"/>
                      <a:pt x="13" y="8"/>
                      <a:pt x="14" y="3"/>
                    </a:cubicBezTo>
                    <a:cubicBezTo>
                      <a:pt x="13" y="9"/>
                      <a:pt x="13" y="5"/>
                      <a:pt x="12" y="8"/>
                    </a:cubicBezTo>
                    <a:cubicBezTo>
                      <a:pt x="12" y="9"/>
                      <a:pt x="12" y="9"/>
                      <a:pt x="13" y="6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3" y="3"/>
                      <a:pt x="12" y="7"/>
                      <a:pt x="13" y="5"/>
                    </a:cubicBezTo>
                    <a:cubicBezTo>
                      <a:pt x="13" y="3"/>
                      <a:pt x="13" y="3"/>
                      <a:pt x="13" y="3"/>
                    </a:cubicBezTo>
                    <a:cubicBezTo>
                      <a:pt x="13" y="2"/>
                      <a:pt x="11" y="11"/>
                      <a:pt x="12" y="6"/>
                    </a:cubicBezTo>
                    <a:cubicBezTo>
                      <a:pt x="11" y="8"/>
                      <a:pt x="11" y="9"/>
                      <a:pt x="9" y="14"/>
                    </a:cubicBezTo>
                    <a:cubicBezTo>
                      <a:pt x="10" y="12"/>
                      <a:pt x="11" y="8"/>
                      <a:pt x="10" y="8"/>
                    </a:cubicBezTo>
                    <a:cubicBezTo>
                      <a:pt x="9" y="13"/>
                      <a:pt x="11" y="7"/>
                      <a:pt x="10" y="10"/>
                    </a:cubicBezTo>
                    <a:cubicBezTo>
                      <a:pt x="11" y="5"/>
                      <a:pt x="10" y="8"/>
                      <a:pt x="11" y="3"/>
                    </a:cubicBezTo>
                    <a:cubicBezTo>
                      <a:pt x="12" y="1"/>
                      <a:pt x="10" y="8"/>
                      <a:pt x="10" y="7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0" y="5"/>
                      <a:pt x="9" y="9"/>
                      <a:pt x="10" y="5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6"/>
                      <a:pt x="9" y="7"/>
                      <a:pt x="9" y="4"/>
                    </a:cubicBezTo>
                    <a:cubicBezTo>
                      <a:pt x="8" y="10"/>
                      <a:pt x="8" y="10"/>
                      <a:pt x="8" y="10"/>
                    </a:cubicBezTo>
                    <a:cubicBezTo>
                      <a:pt x="9" y="3"/>
                      <a:pt x="7" y="9"/>
                      <a:pt x="6" y="15"/>
                    </a:cubicBezTo>
                    <a:cubicBezTo>
                      <a:pt x="5" y="15"/>
                      <a:pt x="6" y="13"/>
                      <a:pt x="6" y="12"/>
                    </a:cubicBezTo>
                    <a:cubicBezTo>
                      <a:pt x="7" y="10"/>
                      <a:pt x="7" y="10"/>
                      <a:pt x="7" y="10"/>
                    </a:cubicBezTo>
                    <a:cubicBezTo>
                      <a:pt x="6" y="9"/>
                      <a:pt x="7" y="6"/>
                      <a:pt x="6" y="11"/>
                    </a:cubicBezTo>
                    <a:cubicBezTo>
                      <a:pt x="5" y="13"/>
                      <a:pt x="6" y="7"/>
                      <a:pt x="6" y="6"/>
                    </a:cubicBezTo>
                    <a:cubicBezTo>
                      <a:pt x="4" y="14"/>
                      <a:pt x="6" y="0"/>
                      <a:pt x="4" y="12"/>
                    </a:cubicBezTo>
                    <a:cubicBezTo>
                      <a:pt x="4" y="12"/>
                      <a:pt x="4" y="15"/>
                      <a:pt x="4" y="14"/>
                    </a:cubicBezTo>
                    <a:cubicBezTo>
                      <a:pt x="4" y="16"/>
                      <a:pt x="4" y="18"/>
                      <a:pt x="3" y="18"/>
                    </a:cubicBezTo>
                    <a:cubicBezTo>
                      <a:pt x="3" y="19"/>
                      <a:pt x="4" y="14"/>
                      <a:pt x="3" y="16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6" y="1"/>
                      <a:pt x="2" y="19"/>
                      <a:pt x="3" y="8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07" name="Freeform 2212">
                <a:extLst>
                  <a:ext uri="{FF2B5EF4-FFF2-40B4-BE49-F238E27FC236}">
                    <a16:creationId xmlns:a16="http://schemas.microsoft.com/office/drawing/2014/main" xmlns="" id="{B0ECB998-B305-C448-A915-E3167BFE0A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35" y="3148"/>
                <a:ext cx="1" cy="3"/>
              </a:xfrm>
              <a:custGeom>
                <a:avLst/>
                <a:gdLst>
                  <a:gd name="T0" fmla="*/ 0 w 1"/>
                  <a:gd name="T1" fmla="*/ 4 h 4"/>
                  <a:gd name="T2" fmla="*/ 1 w 1"/>
                  <a:gd name="T3" fmla="*/ 0 h 4"/>
                  <a:gd name="T4" fmla="*/ 0 w 1"/>
                  <a:gd name="T5" fmla="*/ 3 h 4"/>
                  <a:gd name="T6" fmla="*/ 0 w 1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4">
                    <a:moveTo>
                      <a:pt x="0" y="4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0" y="3"/>
                      <a:pt x="0" y="4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08" name="Freeform 2213">
                <a:extLst>
                  <a:ext uri="{FF2B5EF4-FFF2-40B4-BE49-F238E27FC236}">
                    <a16:creationId xmlns:a16="http://schemas.microsoft.com/office/drawing/2014/main" xmlns="" id="{6BEC1166-0C53-9345-A8C9-DB3038D960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35" y="3150"/>
                <a:ext cx="0" cy="2"/>
              </a:xfrm>
              <a:custGeom>
                <a:avLst/>
                <a:gdLst>
                  <a:gd name="T0" fmla="*/ 0 h 2"/>
                  <a:gd name="T1" fmla="*/ 2 h 2"/>
                  <a:gd name="T2" fmla="*/ 1 h 2"/>
                  <a:gd name="T3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2"/>
                      <a:pt x="0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09" name="Freeform 2214">
                <a:extLst>
                  <a:ext uri="{FF2B5EF4-FFF2-40B4-BE49-F238E27FC236}">
                    <a16:creationId xmlns:a16="http://schemas.microsoft.com/office/drawing/2014/main" xmlns="" id="{53F3C00C-DF5C-0E42-9316-2FEB0CE667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31" y="3150"/>
                <a:ext cx="0" cy="2"/>
              </a:xfrm>
              <a:custGeom>
                <a:avLst/>
                <a:gdLst>
                  <a:gd name="T0" fmla="*/ 1 h 2"/>
                  <a:gd name="T1" fmla="*/ 1 h 2"/>
                  <a:gd name="T2" fmla="*/ 1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1"/>
                    </a:moveTo>
                    <a:cubicBezTo>
                      <a:pt x="0" y="1"/>
                      <a:pt x="0" y="0"/>
                      <a:pt x="0" y="1"/>
                    </a:cubicBezTo>
                    <a:cubicBezTo>
                      <a:pt x="0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10" name="Freeform 2215">
                <a:extLst>
                  <a:ext uri="{FF2B5EF4-FFF2-40B4-BE49-F238E27FC236}">
                    <a16:creationId xmlns:a16="http://schemas.microsoft.com/office/drawing/2014/main" xmlns="" id="{CD73297C-ADF2-024C-9441-3D29421090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31" y="3153"/>
                <a:ext cx="0" cy="1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lnTo>
                      <a:pt x="0" y="1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11" name="Freeform 2216">
                <a:extLst>
                  <a:ext uri="{FF2B5EF4-FFF2-40B4-BE49-F238E27FC236}">
                    <a16:creationId xmlns:a16="http://schemas.microsoft.com/office/drawing/2014/main" xmlns="" id="{2A146F85-1FF9-5A4B-B8A4-772EFFCDF8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23" y="3149"/>
                <a:ext cx="7" cy="22"/>
              </a:xfrm>
              <a:custGeom>
                <a:avLst/>
                <a:gdLst>
                  <a:gd name="T0" fmla="*/ 2 w 8"/>
                  <a:gd name="T1" fmla="*/ 11 h 25"/>
                  <a:gd name="T2" fmla="*/ 1 w 8"/>
                  <a:gd name="T3" fmla="*/ 15 h 25"/>
                  <a:gd name="T4" fmla="*/ 1 w 8"/>
                  <a:gd name="T5" fmla="*/ 12 h 25"/>
                  <a:gd name="T6" fmla="*/ 0 w 8"/>
                  <a:gd name="T7" fmla="*/ 20 h 25"/>
                  <a:gd name="T8" fmla="*/ 3 w 8"/>
                  <a:gd name="T9" fmla="*/ 15 h 25"/>
                  <a:gd name="T10" fmla="*/ 3 w 8"/>
                  <a:gd name="T11" fmla="*/ 18 h 25"/>
                  <a:gd name="T12" fmla="*/ 5 w 8"/>
                  <a:gd name="T13" fmla="*/ 13 h 25"/>
                  <a:gd name="T14" fmla="*/ 4 w 8"/>
                  <a:gd name="T15" fmla="*/ 19 h 25"/>
                  <a:gd name="T16" fmla="*/ 5 w 8"/>
                  <a:gd name="T17" fmla="*/ 17 h 25"/>
                  <a:gd name="T18" fmla="*/ 5 w 8"/>
                  <a:gd name="T19" fmla="*/ 14 h 25"/>
                  <a:gd name="T20" fmla="*/ 5 w 8"/>
                  <a:gd name="T21" fmla="*/ 15 h 25"/>
                  <a:gd name="T22" fmla="*/ 5 w 8"/>
                  <a:gd name="T23" fmla="*/ 14 h 25"/>
                  <a:gd name="T24" fmla="*/ 6 w 8"/>
                  <a:gd name="T25" fmla="*/ 14 h 25"/>
                  <a:gd name="T26" fmla="*/ 5 w 8"/>
                  <a:gd name="T27" fmla="*/ 15 h 25"/>
                  <a:gd name="T28" fmla="*/ 6 w 8"/>
                  <a:gd name="T29" fmla="*/ 13 h 25"/>
                  <a:gd name="T30" fmla="*/ 6 w 8"/>
                  <a:gd name="T31" fmla="*/ 17 h 25"/>
                  <a:gd name="T32" fmla="*/ 7 w 8"/>
                  <a:gd name="T33" fmla="*/ 11 h 25"/>
                  <a:gd name="T34" fmla="*/ 8 w 8"/>
                  <a:gd name="T35" fmla="*/ 7 h 25"/>
                  <a:gd name="T36" fmla="*/ 7 w 8"/>
                  <a:gd name="T37" fmla="*/ 11 h 25"/>
                  <a:gd name="T38" fmla="*/ 7 w 8"/>
                  <a:gd name="T39" fmla="*/ 11 h 25"/>
                  <a:gd name="T40" fmla="*/ 6 w 8"/>
                  <a:gd name="T41" fmla="*/ 12 h 25"/>
                  <a:gd name="T42" fmla="*/ 7 w 8"/>
                  <a:gd name="T43" fmla="*/ 7 h 25"/>
                  <a:gd name="T44" fmla="*/ 7 w 8"/>
                  <a:gd name="T45" fmla="*/ 3 h 25"/>
                  <a:gd name="T46" fmla="*/ 7 w 8"/>
                  <a:gd name="T47" fmla="*/ 3 h 25"/>
                  <a:gd name="T48" fmla="*/ 7 w 8"/>
                  <a:gd name="T49" fmla="*/ 4 h 25"/>
                  <a:gd name="T50" fmla="*/ 6 w 8"/>
                  <a:gd name="T51" fmla="*/ 7 h 25"/>
                  <a:gd name="T52" fmla="*/ 5 w 8"/>
                  <a:gd name="T53" fmla="*/ 14 h 25"/>
                  <a:gd name="T54" fmla="*/ 5 w 8"/>
                  <a:gd name="T55" fmla="*/ 14 h 25"/>
                  <a:gd name="T56" fmla="*/ 6 w 8"/>
                  <a:gd name="T57" fmla="*/ 8 h 25"/>
                  <a:gd name="T58" fmla="*/ 5 w 8"/>
                  <a:gd name="T59" fmla="*/ 11 h 25"/>
                  <a:gd name="T60" fmla="*/ 6 w 8"/>
                  <a:gd name="T61" fmla="*/ 5 h 25"/>
                  <a:gd name="T62" fmla="*/ 5 w 8"/>
                  <a:gd name="T63" fmla="*/ 11 h 25"/>
                  <a:gd name="T64" fmla="*/ 4 w 8"/>
                  <a:gd name="T65" fmla="*/ 11 h 25"/>
                  <a:gd name="T66" fmla="*/ 4 w 8"/>
                  <a:gd name="T67" fmla="*/ 7 h 25"/>
                  <a:gd name="T68" fmla="*/ 4 w 8"/>
                  <a:gd name="T69" fmla="*/ 11 h 25"/>
                  <a:gd name="T70" fmla="*/ 3 w 8"/>
                  <a:gd name="T71" fmla="*/ 9 h 25"/>
                  <a:gd name="T72" fmla="*/ 3 w 8"/>
                  <a:gd name="T73" fmla="*/ 12 h 25"/>
                  <a:gd name="T74" fmla="*/ 2 w 8"/>
                  <a:gd name="T75" fmla="*/ 11 h 25"/>
                  <a:gd name="T76" fmla="*/ 2 w 8"/>
                  <a:gd name="T77" fmla="*/ 11 h 25"/>
                  <a:gd name="T78" fmla="*/ 1 w 8"/>
                  <a:gd name="T79" fmla="*/ 17 h 25"/>
                  <a:gd name="T80" fmla="*/ 2 w 8"/>
                  <a:gd name="T81" fmla="*/ 11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8" h="25">
                    <a:moveTo>
                      <a:pt x="2" y="11"/>
                    </a:moveTo>
                    <a:cubicBezTo>
                      <a:pt x="1" y="15"/>
                      <a:pt x="1" y="15"/>
                      <a:pt x="1" y="15"/>
                    </a:cubicBezTo>
                    <a:cubicBezTo>
                      <a:pt x="1" y="13"/>
                      <a:pt x="0" y="16"/>
                      <a:pt x="1" y="12"/>
                    </a:cubicBezTo>
                    <a:cubicBezTo>
                      <a:pt x="0" y="17"/>
                      <a:pt x="1" y="12"/>
                      <a:pt x="0" y="20"/>
                    </a:cubicBezTo>
                    <a:cubicBezTo>
                      <a:pt x="1" y="17"/>
                      <a:pt x="1" y="22"/>
                      <a:pt x="3" y="15"/>
                    </a:cubicBezTo>
                    <a:cubicBezTo>
                      <a:pt x="3" y="18"/>
                      <a:pt x="3" y="18"/>
                      <a:pt x="3" y="18"/>
                    </a:cubicBezTo>
                    <a:cubicBezTo>
                      <a:pt x="4" y="12"/>
                      <a:pt x="2" y="25"/>
                      <a:pt x="5" y="13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4" y="21"/>
                      <a:pt x="6" y="10"/>
                      <a:pt x="5" y="17"/>
                    </a:cubicBezTo>
                    <a:cubicBezTo>
                      <a:pt x="5" y="14"/>
                      <a:pt x="5" y="14"/>
                      <a:pt x="5" y="14"/>
                    </a:cubicBezTo>
                    <a:cubicBezTo>
                      <a:pt x="5" y="15"/>
                      <a:pt x="5" y="15"/>
                      <a:pt x="5" y="15"/>
                    </a:cubicBezTo>
                    <a:cubicBezTo>
                      <a:pt x="5" y="14"/>
                      <a:pt x="5" y="14"/>
                      <a:pt x="5" y="14"/>
                    </a:cubicBezTo>
                    <a:cubicBezTo>
                      <a:pt x="6" y="12"/>
                      <a:pt x="6" y="12"/>
                      <a:pt x="6" y="14"/>
                    </a:cubicBezTo>
                    <a:cubicBezTo>
                      <a:pt x="6" y="16"/>
                      <a:pt x="6" y="15"/>
                      <a:pt x="5" y="15"/>
                    </a:cubicBezTo>
                    <a:cubicBezTo>
                      <a:pt x="5" y="17"/>
                      <a:pt x="6" y="13"/>
                      <a:pt x="6" y="13"/>
                    </a:cubicBezTo>
                    <a:cubicBezTo>
                      <a:pt x="6" y="15"/>
                      <a:pt x="6" y="16"/>
                      <a:pt x="6" y="17"/>
                    </a:cubicBezTo>
                    <a:cubicBezTo>
                      <a:pt x="6" y="14"/>
                      <a:pt x="5" y="21"/>
                      <a:pt x="7" y="11"/>
                    </a:cubicBezTo>
                    <a:cubicBezTo>
                      <a:pt x="8" y="10"/>
                      <a:pt x="8" y="8"/>
                      <a:pt x="8" y="7"/>
                    </a:cubicBezTo>
                    <a:cubicBezTo>
                      <a:pt x="8" y="4"/>
                      <a:pt x="8" y="8"/>
                      <a:pt x="7" y="11"/>
                    </a:cubicBezTo>
                    <a:cubicBezTo>
                      <a:pt x="7" y="11"/>
                      <a:pt x="7" y="11"/>
                      <a:pt x="7" y="11"/>
                    </a:cubicBezTo>
                    <a:cubicBezTo>
                      <a:pt x="5" y="20"/>
                      <a:pt x="7" y="9"/>
                      <a:pt x="6" y="12"/>
                    </a:cubicBezTo>
                    <a:cubicBezTo>
                      <a:pt x="7" y="9"/>
                      <a:pt x="7" y="9"/>
                      <a:pt x="7" y="7"/>
                    </a:cubicBezTo>
                    <a:cubicBezTo>
                      <a:pt x="8" y="0"/>
                      <a:pt x="6" y="12"/>
                      <a:pt x="7" y="3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7" y="2"/>
                      <a:pt x="7" y="4"/>
                      <a:pt x="7" y="4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6" y="8"/>
                      <a:pt x="6" y="12"/>
                      <a:pt x="5" y="14"/>
                    </a:cubicBezTo>
                    <a:cubicBezTo>
                      <a:pt x="6" y="10"/>
                      <a:pt x="5" y="16"/>
                      <a:pt x="5" y="14"/>
                    </a:cubicBezTo>
                    <a:cubicBezTo>
                      <a:pt x="5" y="10"/>
                      <a:pt x="6" y="10"/>
                      <a:pt x="6" y="8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5" y="11"/>
                      <a:pt x="6" y="7"/>
                      <a:pt x="6" y="5"/>
                    </a:cubicBezTo>
                    <a:cubicBezTo>
                      <a:pt x="6" y="7"/>
                      <a:pt x="6" y="7"/>
                      <a:pt x="5" y="11"/>
                    </a:cubicBezTo>
                    <a:cubicBezTo>
                      <a:pt x="6" y="6"/>
                      <a:pt x="5" y="7"/>
                      <a:pt x="4" y="11"/>
                    </a:cubicBezTo>
                    <a:cubicBezTo>
                      <a:pt x="4" y="10"/>
                      <a:pt x="4" y="7"/>
                      <a:pt x="4" y="7"/>
                    </a:cubicBezTo>
                    <a:cubicBezTo>
                      <a:pt x="5" y="6"/>
                      <a:pt x="4" y="8"/>
                      <a:pt x="4" y="11"/>
                    </a:cubicBezTo>
                    <a:cubicBezTo>
                      <a:pt x="3" y="14"/>
                      <a:pt x="3" y="12"/>
                      <a:pt x="3" y="9"/>
                    </a:cubicBezTo>
                    <a:cubicBezTo>
                      <a:pt x="3" y="12"/>
                      <a:pt x="3" y="12"/>
                      <a:pt x="3" y="12"/>
                    </a:cubicBezTo>
                    <a:cubicBezTo>
                      <a:pt x="2" y="17"/>
                      <a:pt x="3" y="8"/>
                      <a:pt x="2" y="11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2" y="12"/>
                      <a:pt x="1" y="19"/>
                      <a:pt x="1" y="17"/>
                    </a:cubicBezTo>
                    <a:cubicBezTo>
                      <a:pt x="1" y="14"/>
                      <a:pt x="1" y="14"/>
                      <a:pt x="2" y="11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12" name="Freeform 2217">
                <a:extLst>
                  <a:ext uri="{FF2B5EF4-FFF2-40B4-BE49-F238E27FC236}">
                    <a16:creationId xmlns:a16="http://schemas.microsoft.com/office/drawing/2014/main" xmlns="" id="{62945B69-69B7-514B-A263-4B89CA3F35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22" y="3160"/>
                <a:ext cx="1" cy="8"/>
              </a:xfrm>
              <a:custGeom>
                <a:avLst/>
                <a:gdLst>
                  <a:gd name="T0" fmla="*/ 1 w 1"/>
                  <a:gd name="T1" fmla="*/ 5 h 9"/>
                  <a:gd name="T2" fmla="*/ 1 w 1"/>
                  <a:gd name="T3" fmla="*/ 1 h 9"/>
                  <a:gd name="T4" fmla="*/ 0 w 1"/>
                  <a:gd name="T5" fmla="*/ 8 h 9"/>
                  <a:gd name="T6" fmla="*/ 1 w 1"/>
                  <a:gd name="T7" fmla="*/ 7 h 9"/>
                  <a:gd name="T8" fmla="*/ 1 w 1"/>
                  <a:gd name="T9" fmla="*/ 5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9">
                    <a:moveTo>
                      <a:pt x="1" y="5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1" y="6"/>
                      <a:pt x="0" y="8"/>
                    </a:cubicBezTo>
                    <a:cubicBezTo>
                      <a:pt x="1" y="7"/>
                      <a:pt x="0" y="9"/>
                      <a:pt x="1" y="7"/>
                    </a:cubicBezTo>
                    <a:cubicBezTo>
                      <a:pt x="1" y="6"/>
                      <a:pt x="1" y="5"/>
                      <a:pt x="1" y="5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13" name="Freeform 2218">
                <a:extLst>
                  <a:ext uri="{FF2B5EF4-FFF2-40B4-BE49-F238E27FC236}">
                    <a16:creationId xmlns:a16="http://schemas.microsoft.com/office/drawing/2014/main" xmlns="" id="{4DA22A84-91F7-AE4B-8E97-35DC6C5326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21" y="3157"/>
                <a:ext cx="2" cy="17"/>
              </a:xfrm>
              <a:custGeom>
                <a:avLst/>
                <a:gdLst>
                  <a:gd name="T0" fmla="*/ 1 w 2"/>
                  <a:gd name="T1" fmla="*/ 9 h 19"/>
                  <a:gd name="T2" fmla="*/ 1 w 2"/>
                  <a:gd name="T3" fmla="*/ 12 h 19"/>
                  <a:gd name="T4" fmla="*/ 1 w 2"/>
                  <a:gd name="T5" fmla="*/ 14 h 19"/>
                  <a:gd name="T6" fmla="*/ 2 w 2"/>
                  <a:gd name="T7" fmla="*/ 7 h 19"/>
                  <a:gd name="T8" fmla="*/ 1 w 2"/>
                  <a:gd name="T9" fmla="*/ 11 h 19"/>
                  <a:gd name="T10" fmla="*/ 2 w 2"/>
                  <a:gd name="T11" fmla="*/ 6 h 19"/>
                  <a:gd name="T12" fmla="*/ 2 w 2"/>
                  <a:gd name="T13" fmla="*/ 8 h 19"/>
                  <a:gd name="T14" fmla="*/ 2 w 2"/>
                  <a:gd name="T15" fmla="*/ 6 h 19"/>
                  <a:gd name="T16" fmla="*/ 2 w 2"/>
                  <a:gd name="T17" fmla="*/ 7 h 19"/>
                  <a:gd name="T18" fmla="*/ 2 w 2"/>
                  <a:gd name="T19" fmla="*/ 4 h 19"/>
                  <a:gd name="T20" fmla="*/ 1 w 2"/>
                  <a:gd name="T21" fmla="*/ 10 h 19"/>
                  <a:gd name="T22" fmla="*/ 1 w 2"/>
                  <a:gd name="T23" fmla="*/ 4 h 19"/>
                  <a:gd name="T24" fmla="*/ 1 w 2"/>
                  <a:gd name="T25" fmla="*/ 2 h 19"/>
                  <a:gd name="T26" fmla="*/ 1 w 2"/>
                  <a:gd name="T27" fmla="*/ 4 h 19"/>
                  <a:gd name="T28" fmla="*/ 1 w 2"/>
                  <a:gd name="T29" fmla="*/ 8 h 19"/>
                  <a:gd name="T30" fmla="*/ 1 w 2"/>
                  <a:gd name="T31" fmla="*/ 3 h 19"/>
                  <a:gd name="T32" fmla="*/ 0 w 2"/>
                  <a:gd name="T33" fmla="*/ 5 h 19"/>
                  <a:gd name="T34" fmla="*/ 0 w 2"/>
                  <a:gd name="T35" fmla="*/ 12 h 19"/>
                  <a:gd name="T36" fmla="*/ 0 w 2"/>
                  <a:gd name="T37" fmla="*/ 7 h 19"/>
                  <a:gd name="T38" fmla="*/ 0 w 2"/>
                  <a:gd name="T39" fmla="*/ 6 h 19"/>
                  <a:gd name="T40" fmla="*/ 0 w 2"/>
                  <a:gd name="T41" fmla="*/ 15 h 19"/>
                  <a:gd name="T42" fmla="*/ 1 w 2"/>
                  <a:gd name="T43" fmla="*/ 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" h="19">
                    <a:moveTo>
                      <a:pt x="1" y="9"/>
                    </a:moveTo>
                    <a:cubicBezTo>
                      <a:pt x="1" y="12"/>
                      <a:pt x="1" y="12"/>
                      <a:pt x="1" y="12"/>
                    </a:cubicBezTo>
                    <a:cubicBezTo>
                      <a:pt x="1" y="12"/>
                      <a:pt x="1" y="10"/>
                      <a:pt x="1" y="14"/>
                    </a:cubicBezTo>
                    <a:cubicBezTo>
                      <a:pt x="1" y="15"/>
                      <a:pt x="1" y="9"/>
                      <a:pt x="2" y="7"/>
                    </a:cubicBezTo>
                    <a:cubicBezTo>
                      <a:pt x="1" y="11"/>
                      <a:pt x="1" y="11"/>
                      <a:pt x="1" y="11"/>
                    </a:cubicBezTo>
                    <a:cubicBezTo>
                      <a:pt x="2" y="9"/>
                      <a:pt x="1" y="13"/>
                      <a:pt x="2" y="6"/>
                    </a:cubicBezTo>
                    <a:cubicBezTo>
                      <a:pt x="2" y="6"/>
                      <a:pt x="1" y="10"/>
                      <a:pt x="2" y="8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0"/>
                      <a:pt x="1" y="13"/>
                      <a:pt x="1" y="10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1" y="6"/>
                      <a:pt x="1" y="2"/>
                    </a:cubicBezTo>
                    <a:cubicBezTo>
                      <a:pt x="1" y="2"/>
                      <a:pt x="1" y="5"/>
                      <a:pt x="1" y="4"/>
                    </a:cubicBezTo>
                    <a:cubicBezTo>
                      <a:pt x="1" y="4"/>
                      <a:pt x="1" y="7"/>
                      <a:pt x="1" y="8"/>
                    </a:cubicBezTo>
                    <a:cubicBezTo>
                      <a:pt x="1" y="13"/>
                      <a:pt x="1" y="5"/>
                      <a:pt x="1" y="3"/>
                    </a:cubicBezTo>
                    <a:cubicBezTo>
                      <a:pt x="1" y="6"/>
                      <a:pt x="0" y="10"/>
                      <a:pt x="0" y="5"/>
                    </a:cubicBezTo>
                    <a:cubicBezTo>
                      <a:pt x="0" y="9"/>
                      <a:pt x="0" y="12"/>
                      <a:pt x="0" y="12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6"/>
                      <a:pt x="0" y="5"/>
                      <a:pt x="0" y="6"/>
                    </a:cubicBezTo>
                    <a:cubicBezTo>
                      <a:pt x="0" y="9"/>
                      <a:pt x="0" y="13"/>
                      <a:pt x="0" y="15"/>
                    </a:cubicBezTo>
                    <a:cubicBezTo>
                      <a:pt x="0" y="19"/>
                      <a:pt x="0" y="8"/>
                      <a:pt x="1" y="9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14" name="Freeform 2219">
                <a:extLst>
                  <a:ext uri="{FF2B5EF4-FFF2-40B4-BE49-F238E27FC236}">
                    <a16:creationId xmlns:a16="http://schemas.microsoft.com/office/drawing/2014/main" xmlns="" id="{219B7378-74EE-F743-BF08-76A54B7FFC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21" y="3168"/>
                <a:ext cx="1" cy="1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0 h 1"/>
                  <a:gd name="T4" fmla="*/ 0 w 1"/>
                  <a:gd name="T5" fmla="*/ 1 h 1"/>
                  <a:gd name="T6" fmla="*/ 1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lnTo>
                      <a:pt x="1" y="0"/>
                    </a:lnTo>
                    <a:lnTo>
                      <a:pt x="0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15" name="Freeform 2220">
                <a:extLst>
                  <a:ext uri="{FF2B5EF4-FFF2-40B4-BE49-F238E27FC236}">
                    <a16:creationId xmlns:a16="http://schemas.microsoft.com/office/drawing/2014/main" xmlns="" id="{DF110303-0299-584E-B40A-F7018A288A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70" y="3148"/>
                <a:ext cx="1" cy="2"/>
              </a:xfrm>
              <a:custGeom>
                <a:avLst/>
                <a:gdLst>
                  <a:gd name="T0" fmla="*/ 0 w 1"/>
                  <a:gd name="T1" fmla="*/ 2 h 2"/>
                  <a:gd name="T2" fmla="*/ 0 w 1"/>
                  <a:gd name="T3" fmla="*/ 2 h 2"/>
                  <a:gd name="T4" fmla="*/ 1 w 1"/>
                  <a:gd name="T5" fmla="*/ 0 h 2"/>
                  <a:gd name="T6" fmla="*/ 0 w 1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lnTo>
                      <a:pt x="0" y="2"/>
                    </a:lnTo>
                    <a:lnTo>
                      <a:pt x="1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16" name="Freeform 2221">
                <a:extLst>
                  <a:ext uri="{FF2B5EF4-FFF2-40B4-BE49-F238E27FC236}">
                    <a16:creationId xmlns:a16="http://schemas.microsoft.com/office/drawing/2014/main" xmlns="" id="{47BCD66A-F6F2-D040-BBE7-D9B368368D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69" y="3147"/>
                <a:ext cx="3" cy="13"/>
              </a:xfrm>
              <a:custGeom>
                <a:avLst/>
                <a:gdLst>
                  <a:gd name="T0" fmla="*/ 0 w 4"/>
                  <a:gd name="T1" fmla="*/ 15 h 15"/>
                  <a:gd name="T2" fmla="*/ 0 w 4"/>
                  <a:gd name="T3" fmla="*/ 14 h 15"/>
                  <a:gd name="T4" fmla="*/ 4 w 4"/>
                  <a:gd name="T5" fmla="*/ 0 h 15"/>
                  <a:gd name="T6" fmla="*/ 1 w 4"/>
                  <a:gd name="T7" fmla="*/ 9 h 15"/>
                  <a:gd name="T8" fmla="*/ 2 w 4"/>
                  <a:gd name="T9" fmla="*/ 6 h 15"/>
                  <a:gd name="T10" fmla="*/ 0 w 4"/>
                  <a:gd name="T11" fmla="*/ 12 h 15"/>
                  <a:gd name="T12" fmla="*/ 1 w 4"/>
                  <a:gd name="T13" fmla="*/ 11 h 15"/>
                  <a:gd name="T14" fmla="*/ 0 w 4"/>
                  <a:gd name="T15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15">
                    <a:moveTo>
                      <a:pt x="0" y="15"/>
                    </a:moveTo>
                    <a:cubicBezTo>
                      <a:pt x="0" y="14"/>
                      <a:pt x="0" y="14"/>
                      <a:pt x="0" y="14"/>
                    </a:cubicBezTo>
                    <a:cubicBezTo>
                      <a:pt x="3" y="4"/>
                      <a:pt x="2" y="7"/>
                      <a:pt x="4" y="0"/>
                    </a:cubicBezTo>
                    <a:cubicBezTo>
                      <a:pt x="3" y="1"/>
                      <a:pt x="2" y="5"/>
                      <a:pt x="1" y="9"/>
                    </a:cubicBezTo>
                    <a:cubicBezTo>
                      <a:pt x="1" y="8"/>
                      <a:pt x="2" y="4"/>
                      <a:pt x="2" y="6"/>
                    </a:cubicBezTo>
                    <a:cubicBezTo>
                      <a:pt x="1" y="8"/>
                      <a:pt x="1" y="8"/>
                      <a:pt x="0" y="12"/>
                    </a:cubicBezTo>
                    <a:cubicBezTo>
                      <a:pt x="0" y="15"/>
                      <a:pt x="1" y="9"/>
                      <a:pt x="1" y="11"/>
                    </a:cubicBezTo>
                    <a:lnTo>
                      <a:pt x="0" y="15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17" name="Freeform 2222">
                <a:extLst>
                  <a:ext uri="{FF2B5EF4-FFF2-40B4-BE49-F238E27FC236}">
                    <a16:creationId xmlns:a16="http://schemas.microsoft.com/office/drawing/2014/main" xmlns="" id="{4B49E6FD-9926-484C-9684-24F4441554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70" y="3152"/>
                <a:ext cx="1" cy="4"/>
              </a:xfrm>
              <a:custGeom>
                <a:avLst/>
                <a:gdLst>
                  <a:gd name="T0" fmla="*/ 2 w 2"/>
                  <a:gd name="T1" fmla="*/ 0 h 4"/>
                  <a:gd name="T2" fmla="*/ 0 w 2"/>
                  <a:gd name="T3" fmla="*/ 4 h 4"/>
                  <a:gd name="T4" fmla="*/ 2 w 2"/>
                  <a:gd name="T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4">
                    <a:moveTo>
                      <a:pt x="2" y="0"/>
                    </a:moveTo>
                    <a:cubicBezTo>
                      <a:pt x="0" y="4"/>
                      <a:pt x="0" y="4"/>
                      <a:pt x="0" y="4"/>
                    </a:cubicBezTo>
                    <a:cubicBezTo>
                      <a:pt x="1" y="3"/>
                      <a:pt x="2" y="1"/>
                      <a:pt x="2" y="0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18" name="Freeform 2223">
                <a:extLst>
                  <a:ext uri="{FF2B5EF4-FFF2-40B4-BE49-F238E27FC236}">
                    <a16:creationId xmlns:a16="http://schemas.microsoft.com/office/drawing/2014/main" xmlns="" id="{96E10A7B-89CC-B548-9434-C68D0569C1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70" y="3149"/>
                <a:ext cx="2" cy="6"/>
              </a:xfrm>
              <a:custGeom>
                <a:avLst/>
                <a:gdLst>
                  <a:gd name="T0" fmla="*/ 1 w 2"/>
                  <a:gd name="T1" fmla="*/ 3 h 7"/>
                  <a:gd name="T2" fmla="*/ 0 w 2"/>
                  <a:gd name="T3" fmla="*/ 7 h 7"/>
                  <a:gd name="T4" fmla="*/ 2 w 2"/>
                  <a:gd name="T5" fmla="*/ 0 h 7"/>
                  <a:gd name="T6" fmla="*/ 1 w 2"/>
                  <a:gd name="T7" fmla="*/ 3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7">
                    <a:moveTo>
                      <a:pt x="1" y="3"/>
                    </a:moveTo>
                    <a:cubicBezTo>
                      <a:pt x="1" y="3"/>
                      <a:pt x="0" y="6"/>
                      <a:pt x="0" y="7"/>
                    </a:cubicBezTo>
                    <a:cubicBezTo>
                      <a:pt x="2" y="0"/>
                      <a:pt x="2" y="0"/>
                      <a:pt x="2" y="0"/>
                    </a:cubicBezTo>
                    <a:lnTo>
                      <a:pt x="1" y="3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19" name="Freeform 2224">
                <a:extLst>
                  <a:ext uri="{FF2B5EF4-FFF2-40B4-BE49-F238E27FC236}">
                    <a16:creationId xmlns:a16="http://schemas.microsoft.com/office/drawing/2014/main" xmlns="" id="{CF6C33DE-51E8-784D-AB3A-792F3E8A6C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72" y="3150"/>
                <a:ext cx="0" cy="1"/>
              </a:xfrm>
              <a:custGeom>
                <a:avLst/>
                <a:gdLst>
                  <a:gd name="T0" fmla="*/ 2 h 2"/>
                  <a:gd name="T1" fmla="*/ 2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0"/>
                      <a:pt x="0" y="1"/>
                      <a:pt x="0" y="2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20" name="Freeform 2225">
                <a:extLst>
                  <a:ext uri="{FF2B5EF4-FFF2-40B4-BE49-F238E27FC236}">
                    <a16:creationId xmlns:a16="http://schemas.microsoft.com/office/drawing/2014/main" xmlns="" id="{51B47720-F632-E047-A0CA-1E90C41A1B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70" y="3149"/>
                <a:ext cx="3" cy="10"/>
              </a:xfrm>
              <a:custGeom>
                <a:avLst/>
                <a:gdLst>
                  <a:gd name="T0" fmla="*/ 3 w 4"/>
                  <a:gd name="T1" fmla="*/ 2 h 11"/>
                  <a:gd name="T2" fmla="*/ 3 w 4"/>
                  <a:gd name="T3" fmla="*/ 3 h 11"/>
                  <a:gd name="T4" fmla="*/ 3 w 4"/>
                  <a:gd name="T5" fmla="*/ 3 h 11"/>
                  <a:gd name="T6" fmla="*/ 1 w 4"/>
                  <a:gd name="T7" fmla="*/ 8 h 11"/>
                  <a:gd name="T8" fmla="*/ 1 w 4"/>
                  <a:gd name="T9" fmla="*/ 8 h 11"/>
                  <a:gd name="T10" fmla="*/ 0 w 4"/>
                  <a:gd name="T11" fmla="*/ 11 h 11"/>
                  <a:gd name="T12" fmla="*/ 3 w 4"/>
                  <a:gd name="T13" fmla="*/ 2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" h="11">
                    <a:moveTo>
                      <a:pt x="3" y="2"/>
                    </a:moveTo>
                    <a:cubicBezTo>
                      <a:pt x="4" y="0"/>
                      <a:pt x="3" y="1"/>
                      <a:pt x="3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2" y="5"/>
                      <a:pt x="1" y="9"/>
                      <a:pt x="1" y="8"/>
                    </a:cubicBezTo>
                    <a:cubicBezTo>
                      <a:pt x="1" y="9"/>
                      <a:pt x="2" y="5"/>
                      <a:pt x="1" y="8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1" y="11"/>
                      <a:pt x="3" y="4"/>
                      <a:pt x="3" y="2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21" name="Freeform 2226">
                <a:extLst>
                  <a:ext uri="{FF2B5EF4-FFF2-40B4-BE49-F238E27FC236}">
                    <a16:creationId xmlns:a16="http://schemas.microsoft.com/office/drawing/2014/main" xmlns="" id="{3D8EA5BA-DD24-2A47-A7C8-2C5D31953C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71" y="3151"/>
                <a:ext cx="1" cy="1"/>
              </a:xfrm>
              <a:custGeom>
                <a:avLst/>
                <a:gdLst>
                  <a:gd name="T0" fmla="*/ 1 w 1"/>
                  <a:gd name="T1" fmla="*/ 0 h 1"/>
                  <a:gd name="T2" fmla="*/ 1 w 1"/>
                  <a:gd name="T3" fmla="*/ 0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22" name="Freeform 2227">
                <a:extLst>
                  <a:ext uri="{FF2B5EF4-FFF2-40B4-BE49-F238E27FC236}">
                    <a16:creationId xmlns:a16="http://schemas.microsoft.com/office/drawing/2014/main" xmlns="" id="{218D31A2-4CE6-064C-B82C-5EA5F71B2D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71" y="3151"/>
                <a:ext cx="1" cy="2"/>
              </a:xfrm>
              <a:custGeom>
                <a:avLst/>
                <a:gdLst>
                  <a:gd name="T0" fmla="*/ 1 w 1"/>
                  <a:gd name="T1" fmla="*/ 0 h 2"/>
                  <a:gd name="T2" fmla="*/ 0 w 1"/>
                  <a:gd name="T3" fmla="*/ 0 h 2"/>
                  <a:gd name="T4" fmla="*/ 0 w 1"/>
                  <a:gd name="T5" fmla="*/ 2 h 2"/>
                  <a:gd name="T6" fmla="*/ 1 w 1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23" name="Freeform 2228">
                <a:extLst>
                  <a:ext uri="{FF2B5EF4-FFF2-40B4-BE49-F238E27FC236}">
                    <a16:creationId xmlns:a16="http://schemas.microsoft.com/office/drawing/2014/main" xmlns="" id="{10C633EE-BEF7-6840-AFAC-18E55C5E5C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70" y="3150"/>
                <a:ext cx="3" cy="11"/>
              </a:xfrm>
              <a:custGeom>
                <a:avLst/>
                <a:gdLst>
                  <a:gd name="T0" fmla="*/ 3 w 3"/>
                  <a:gd name="T1" fmla="*/ 1 h 13"/>
                  <a:gd name="T2" fmla="*/ 1 w 3"/>
                  <a:gd name="T3" fmla="*/ 5 h 13"/>
                  <a:gd name="T4" fmla="*/ 0 w 3"/>
                  <a:gd name="T5" fmla="*/ 13 h 13"/>
                  <a:gd name="T6" fmla="*/ 0 w 3"/>
                  <a:gd name="T7" fmla="*/ 11 h 13"/>
                  <a:gd name="T8" fmla="*/ 3 w 3"/>
                  <a:gd name="T9" fmla="*/ 1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13">
                    <a:moveTo>
                      <a:pt x="3" y="1"/>
                    </a:moveTo>
                    <a:cubicBezTo>
                      <a:pt x="1" y="7"/>
                      <a:pt x="3" y="0"/>
                      <a:pt x="1" y="5"/>
                    </a:cubicBezTo>
                    <a:cubicBezTo>
                      <a:pt x="2" y="5"/>
                      <a:pt x="1" y="10"/>
                      <a:pt x="0" y="13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1" y="9"/>
                      <a:pt x="2" y="4"/>
                      <a:pt x="3" y="1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24" name="Freeform 2229">
                <a:extLst>
                  <a:ext uri="{FF2B5EF4-FFF2-40B4-BE49-F238E27FC236}">
                    <a16:creationId xmlns:a16="http://schemas.microsoft.com/office/drawing/2014/main" xmlns="" id="{B2CDAF69-5C2A-AB4D-B7E7-A8FCC740F3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70" y="3164"/>
                <a:ext cx="0" cy="1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lnTo>
                      <a:pt x="0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25" name="Freeform 2230">
                <a:extLst>
                  <a:ext uri="{FF2B5EF4-FFF2-40B4-BE49-F238E27FC236}">
                    <a16:creationId xmlns:a16="http://schemas.microsoft.com/office/drawing/2014/main" xmlns="" id="{CBE86F21-9043-BE45-BD89-E468CF21BA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70" y="3154"/>
                <a:ext cx="3" cy="15"/>
              </a:xfrm>
              <a:custGeom>
                <a:avLst/>
                <a:gdLst>
                  <a:gd name="T0" fmla="*/ 4 w 4"/>
                  <a:gd name="T1" fmla="*/ 2 h 16"/>
                  <a:gd name="T2" fmla="*/ 2 w 4"/>
                  <a:gd name="T3" fmla="*/ 8 h 16"/>
                  <a:gd name="T4" fmla="*/ 3 w 4"/>
                  <a:gd name="T5" fmla="*/ 3 h 16"/>
                  <a:gd name="T6" fmla="*/ 2 w 4"/>
                  <a:gd name="T7" fmla="*/ 6 h 16"/>
                  <a:gd name="T8" fmla="*/ 4 w 4"/>
                  <a:gd name="T9" fmla="*/ 0 h 16"/>
                  <a:gd name="T10" fmla="*/ 2 w 4"/>
                  <a:gd name="T11" fmla="*/ 5 h 16"/>
                  <a:gd name="T12" fmla="*/ 3 w 4"/>
                  <a:gd name="T13" fmla="*/ 1 h 16"/>
                  <a:gd name="T14" fmla="*/ 1 w 4"/>
                  <a:gd name="T15" fmla="*/ 8 h 16"/>
                  <a:gd name="T16" fmla="*/ 2 w 4"/>
                  <a:gd name="T17" fmla="*/ 7 h 16"/>
                  <a:gd name="T18" fmla="*/ 0 w 4"/>
                  <a:gd name="T19" fmla="*/ 11 h 16"/>
                  <a:gd name="T20" fmla="*/ 0 w 4"/>
                  <a:gd name="T21" fmla="*/ 15 h 16"/>
                  <a:gd name="T22" fmla="*/ 4 w 4"/>
                  <a:gd name="T23" fmla="*/ 2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" h="16">
                    <a:moveTo>
                      <a:pt x="4" y="2"/>
                    </a:moveTo>
                    <a:cubicBezTo>
                      <a:pt x="2" y="8"/>
                      <a:pt x="2" y="8"/>
                      <a:pt x="2" y="8"/>
                    </a:cubicBezTo>
                    <a:cubicBezTo>
                      <a:pt x="3" y="6"/>
                      <a:pt x="3" y="4"/>
                      <a:pt x="3" y="3"/>
                    </a:cubicBezTo>
                    <a:cubicBezTo>
                      <a:pt x="3" y="2"/>
                      <a:pt x="2" y="6"/>
                      <a:pt x="2" y="6"/>
                    </a:cubicBezTo>
                    <a:cubicBezTo>
                      <a:pt x="4" y="0"/>
                      <a:pt x="3" y="5"/>
                      <a:pt x="4" y="0"/>
                    </a:cubicBezTo>
                    <a:cubicBezTo>
                      <a:pt x="4" y="0"/>
                      <a:pt x="4" y="0"/>
                      <a:pt x="2" y="5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1" y="10"/>
                      <a:pt x="3" y="3"/>
                      <a:pt x="2" y="7"/>
                    </a:cubicBezTo>
                    <a:cubicBezTo>
                      <a:pt x="1" y="10"/>
                      <a:pt x="1" y="10"/>
                      <a:pt x="0" y="11"/>
                    </a:cubicBezTo>
                    <a:cubicBezTo>
                      <a:pt x="1" y="10"/>
                      <a:pt x="0" y="16"/>
                      <a:pt x="0" y="15"/>
                    </a:cubicBezTo>
                    <a:cubicBezTo>
                      <a:pt x="1" y="15"/>
                      <a:pt x="3" y="5"/>
                      <a:pt x="4" y="2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26" name="Freeform 2231">
                <a:extLst>
                  <a:ext uri="{FF2B5EF4-FFF2-40B4-BE49-F238E27FC236}">
                    <a16:creationId xmlns:a16="http://schemas.microsoft.com/office/drawing/2014/main" xmlns="" id="{9F75A232-7E45-034B-A636-B267ABFAE0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71" y="3161"/>
                <a:ext cx="1" cy="3"/>
              </a:xfrm>
              <a:custGeom>
                <a:avLst/>
                <a:gdLst>
                  <a:gd name="T0" fmla="*/ 0 w 1"/>
                  <a:gd name="T1" fmla="*/ 1 h 3"/>
                  <a:gd name="T2" fmla="*/ 0 w 1"/>
                  <a:gd name="T3" fmla="*/ 3 h 3"/>
                  <a:gd name="T4" fmla="*/ 1 w 1"/>
                  <a:gd name="T5" fmla="*/ 0 h 3"/>
                  <a:gd name="T6" fmla="*/ 0 w 1"/>
                  <a:gd name="T7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3">
                    <a:moveTo>
                      <a:pt x="0" y="1"/>
                    </a:moveTo>
                    <a:lnTo>
                      <a:pt x="0" y="3"/>
                    </a:lnTo>
                    <a:lnTo>
                      <a:pt x="1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27" name="Freeform 2232">
                <a:extLst>
                  <a:ext uri="{FF2B5EF4-FFF2-40B4-BE49-F238E27FC236}">
                    <a16:creationId xmlns:a16="http://schemas.microsoft.com/office/drawing/2014/main" xmlns="" id="{C6766276-20AD-7C46-B00D-E45412FB0D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70" y="3154"/>
                <a:ext cx="5" cy="15"/>
              </a:xfrm>
              <a:custGeom>
                <a:avLst/>
                <a:gdLst>
                  <a:gd name="T0" fmla="*/ 4 w 5"/>
                  <a:gd name="T1" fmla="*/ 1 h 17"/>
                  <a:gd name="T2" fmla="*/ 3 w 5"/>
                  <a:gd name="T3" fmla="*/ 5 h 17"/>
                  <a:gd name="T4" fmla="*/ 4 w 5"/>
                  <a:gd name="T5" fmla="*/ 1 h 17"/>
                  <a:gd name="T6" fmla="*/ 2 w 5"/>
                  <a:gd name="T7" fmla="*/ 7 h 17"/>
                  <a:gd name="T8" fmla="*/ 3 w 5"/>
                  <a:gd name="T9" fmla="*/ 4 h 17"/>
                  <a:gd name="T10" fmla="*/ 1 w 5"/>
                  <a:gd name="T11" fmla="*/ 13 h 17"/>
                  <a:gd name="T12" fmla="*/ 2 w 5"/>
                  <a:gd name="T13" fmla="*/ 11 h 17"/>
                  <a:gd name="T14" fmla="*/ 3 w 5"/>
                  <a:gd name="T15" fmla="*/ 10 h 17"/>
                  <a:gd name="T16" fmla="*/ 3 w 5"/>
                  <a:gd name="T17" fmla="*/ 8 h 17"/>
                  <a:gd name="T18" fmla="*/ 4 w 5"/>
                  <a:gd name="T19" fmla="*/ 6 h 17"/>
                  <a:gd name="T20" fmla="*/ 4 w 5"/>
                  <a:gd name="T21" fmla="*/ 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" h="17">
                    <a:moveTo>
                      <a:pt x="4" y="1"/>
                    </a:moveTo>
                    <a:cubicBezTo>
                      <a:pt x="3" y="5"/>
                      <a:pt x="3" y="5"/>
                      <a:pt x="3" y="5"/>
                    </a:cubicBezTo>
                    <a:cubicBezTo>
                      <a:pt x="3" y="4"/>
                      <a:pt x="3" y="3"/>
                      <a:pt x="4" y="1"/>
                    </a:cubicBezTo>
                    <a:cubicBezTo>
                      <a:pt x="3" y="3"/>
                      <a:pt x="2" y="5"/>
                      <a:pt x="2" y="7"/>
                    </a:cubicBezTo>
                    <a:cubicBezTo>
                      <a:pt x="1" y="12"/>
                      <a:pt x="3" y="5"/>
                      <a:pt x="3" y="4"/>
                    </a:cubicBezTo>
                    <a:cubicBezTo>
                      <a:pt x="3" y="7"/>
                      <a:pt x="3" y="7"/>
                      <a:pt x="1" y="13"/>
                    </a:cubicBezTo>
                    <a:cubicBezTo>
                      <a:pt x="1" y="12"/>
                      <a:pt x="2" y="11"/>
                      <a:pt x="2" y="11"/>
                    </a:cubicBezTo>
                    <a:cubicBezTo>
                      <a:pt x="0" y="17"/>
                      <a:pt x="2" y="11"/>
                      <a:pt x="3" y="10"/>
                    </a:cubicBezTo>
                    <a:cubicBezTo>
                      <a:pt x="3" y="9"/>
                      <a:pt x="3" y="7"/>
                      <a:pt x="3" y="8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5" y="1"/>
                      <a:pt x="5" y="0"/>
                      <a:pt x="4" y="1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28" name="Freeform 2233">
                <a:extLst>
                  <a:ext uri="{FF2B5EF4-FFF2-40B4-BE49-F238E27FC236}">
                    <a16:creationId xmlns:a16="http://schemas.microsoft.com/office/drawing/2014/main" xmlns="" id="{75C8E3A3-0EC5-C54A-9322-40E2AD1695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74" y="3153"/>
                <a:ext cx="0" cy="2"/>
              </a:xfrm>
              <a:custGeom>
                <a:avLst/>
                <a:gdLst>
                  <a:gd name="T0" fmla="*/ 1 h 2"/>
                  <a:gd name="T1" fmla="*/ 2 h 2"/>
                  <a:gd name="T2" fmla="*/ 1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1"/>
                    </a:moveTo>
                    <a:cubicBezTo>
                      <a:pt x="0" y="1"/>
                      <a:pt x="0" y="1"/>
                      <a:pt x="0" y="2"/>
                    </a:cubicBezTo>
                    <a:cubicBezTo>
                      <a:pt x="0" y="1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29" name="Freeform 2234">
                <a:extLst>
                  <a:ext uri="{FF2B5EF4-FFF2-40B4-BE49-F238E27FC236}">
                    <a16:creationId xmlns:a16="http://schemas.microsoft.com/office/drawing/2014/main" xmlns="" id="{BFABE776-EE50-4F43-9D0E-3782C17CC2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72" y="3162"/>
                <a:ext cx="1" cy="1"/>
              </a:xfrm>
              <a:custGeom>
                <a:avLst/>
                <a:gdLst>
                  <a:gd name="T0" fmla="*/ 1 w 1"/>
                  <a:gd name="T1" fmla="*/ 0 h 1"/>
                  <a:gd name="T2" fmla="*/ 1 w 1"/>
                  <a:gd name="T3" fmla="*/ 1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1" y="0"/>
                      <a:pt x="1" y="0"/>
                      <a:pt x="1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30" name="Freeform 2235">
                <a:extLst>
                  <a:ext uri="{FF2B5EF4-FFF2-40B4-BE49-F238E27FC236}">
                    <a16:creationId xmlns:a16="http://schemas.microsoft.com/office/drawing/2014/main" xmlns="" id="{14842ECD-83F8-C34D-AD9C-F6BBA81C99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74" y="3154"/>
                <a:ext cx="1" cy="3"/>
              </a:xfrm>
              <a:custGeom>
                <a:avLst/>
                <a:gdLst>
                  <a:gd name="T0" fmla="*/ 0 w 1"/>
                  <a:gd name="T1" fmla="*/ 3 h 3"/>
                  <a:gd name="T2" fmla="*/ 0 w 1"/>
                  <a:gd name="T3" fmla="*/ 3 h 3"/>
                  <a:gd name="T4" fmla="*/ 1 w 1"/>
                  <a:gd name="T5" fmla="*/ 0 h 3"/>
                  <a:gd name="T6" fmla="*/ 0 w 1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3">
                    <a:moveTo>
                      <a:pt x="0" y="3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1"/>
                      <a:pt x="1" y="1"/>
                      <a:pt x="0" y="3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31" name="Freeform 2236">
                <a:extLst>
                  <a:ext uri="{FF2B5EF4-FFF2-40B4-BE49-F238E27FC236}">
                    <a16:creationId xmlns:a16="http://schemas.microsoft.com/office/drawing/2014/main" xmlns="" id="{94FC4C15-CDBF-554B-9083-7BFF09C407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72" y="3151"/>
                <a:ext cx="11" cy="18"/>
              </a:xfrm>
              <a:custGeom>
                <a:avLst/>
                <a:gdLst>
                  <a:gd name="T0" fmla="*/ 8 w 12"/>
                  <a:gd name="T1" fmla="*/ 16 h 19"/>
                  <a:gd name="T2" fmla="*/ 8 w 12"/>
                  <a:gd name="T3" fmla="*/ 13 h 19"/>
                  <a:gd name="T4" fmla="*/ 10 w 12"/>
                  <a:gd name="T5" fmla="*/ 9 h 19"/>
                  <a:gd name="T6" fmla="*/ 12 w 12"/>
                  <a:gd name="T7" fmla="*/ 2 h 19"/>
                  <a:gd name="T8" fmla="*/ 10 w 12"/>
                  <a:gd name="T9" fmla="*/ 5 h 19"/>
                  <a:gd name="T10" fmla="*/ 11 w 12"/>
                  <a:gd name="T11" fmla="*/ 2 h 19"/>
                  <a:gd name="T12" fmla="*/ 9 w 12"/>
                  <a:gd name="T13" fmla="*/ 4 h 19"/>
                  <a:gd name="T14" fmla="*/ 8 w 12"/>
                  <a:gd name="T15" fmla="*/ 5 h 19"/>
                  <a:gd name="T16" fmla="*/ 5 w 12"/>
                  <a:gd name="T17" fmla="*/ 3 h 19"/>
                  <a:gd name="T18" fmla="*/ 4 w 12"/>
                  <a:gd name="T19" fmla="*/ 9 h 19"/>
                  <a:gd name="T20" fmla="*/ 4 w 12"/>
                  <a:gd name="T21" fmla="*/ 5 h 19"/>
                  <a:gd name="T22" fmla="*/ 5 w 12"/>
                  <a:gd name="T23" fmla="*/ 5 h 19"/>
                  <a:gd name="T24" fmla="*/ 4 w 12"/>
                  <a:gd name="T25" fmla="*/ 3 h 19"/>
                  <a:gd name="T26" fmla="*/ 2 w 12"/>
                  <a:gd name="T27" fmla="*/ 11 h 19"/>
                  <a:gd name="T28" fmla="*/ 4 w 12"/>
                  <a:gd name="T29" fmla="*/ 3 h 19"/>
                  <a:gd name="T30" fmla="*/ 2 w 12"/>
                  <a:gd name="T31" fmla="*/ 8 h 19"/>
                  <a:gd name="T32" fmla="*/ 1 w 12"/>
                  <a:gd name="T33" fmla="*/ 13 h 19"/>
                  <a:gd name="T34" fmla="*/ 0 w 12"/>
                  <a:gd name="T35" fmla="*/ 16 h 19"/>
                  <a:gd name="T36" fmla="*/ 4 w 12"/>
                  <a:gd name="T37" fmla="*/ 7 h 19"/>
                  <a:gd name="T38" fmla="*/ 3 w 12"/>
                  <a:gd name="T39" fmla="*/ 11 h 19"/>
                  <a:gd name="T40" fmla="*/ 4 w 12"/>
                  <a:gd name="T41" fmla="*/ 15 h 19"/>
                  <a:gd name="T42" fmla="*/ 6 w 12"/>
                  <a:gd name="T43" fmla="*/ 9 h 19"/>
                  <a:gd name="T44" fmla="*/ 6 w 12"/>
                  <a:gd name="T45" fmla="*/ 11 h 19"/>
                  <a:gd name="T46" fmla="*/ 6 w 12"/>
                  <a:gd name="T47" fmla="*/ 8 h 19"/>
                  <a:gd name="T48" fmla="*/ 6 w 12"/>
                  <a:gd name="T49" fmla="*/ 12 h 19"/>
                  <a:gd name="T50" fmla="*/ 8 w 12"/>
                  <a:gd name="T51" fmla="*/ 5 h 19"/>
                  <a:gd name="T52" fmla="*/ 6 w 12"/>
                  <a:gd name="T53" fmla="*/ 16 h 19"/>
                  <a:gd name="T54" fmla="*/ 7 w 12"/>
                  <a:gd name="T55" fmla="*/ 12 h 19"/>
                  <a:gd name="T56" fmla="*/ 8 w 12"/>
                  <a:gd name="T57" fmla="*/ 8 h 19"/>
                  <a:gd name="T58" fmla="*/ 6 w 12"/>
                  <a:gd name="T59" fmla="*/ 15 h 19"/>
                  <a:gd name="T60" fmla="*/ 8 w 12"/>
                  <a:gd name="T61" fmla="*/ 11 h 19"/>
                  <a:gd name="T62" fmla="*/ 9 w 12"/>
                  <a:gd name="T63" fmla="*/ 7 h 19"/>
                  <a:gd name="T64" fmla="*/ 9 w 12"/>
                  <a:gd name="T65" fmla="*/ 9 h 19"/>
                  <a:gd name="T66" fmla="*/ 7 w 12"/>
                  <a:gd name="T67" fmla="*/ 16 h 19"/>
                  <a:gd name="T68" fmla="*/ 6 w 12"/>
                  <a:gd name="T69" fmla="*/ 19 h 19"/>
                  <a:gd name="T70" fmla="*/ 9 w 12"/>
                  <a:gd name="T71" fmla="*/ 10 h 19"/>
                  <a:gd name="T72" fmla="*/ 8 w 12"/>
                  <a:gd name="T73" fmla="*/ 16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2" h="19">
                    <a:moveTo>
                      <a:pt x="8" y="16"/>
                    </a:moveTo>
                    <a:cubicBezTo>
                      <a:pt x="8" y="14"/>
                      <a:pt x="9" y="13"/>
                      <a:pt x="8" y="13"/>
                    </a:cubicBezTo>
                    <a:cubicBezTo>
                      <a:pt x="9" y="10"/>
                      <a:pt x="9" y="11"/>
                      <a:pt x="10" y="9"/>
                    </a:cubicBezTo>
                    <a:cubicBezTo>
                      <a:pt x="10" y="7"/>
                      <a:pt x="11" y="5"/>
                      <a:pt x="12" y="2"/>
                    </a:cubicBezTo>
                    <a:cubicBezTo>
                      <a:pt x="11" y="2"/>
                      <a:pt x="10" y="6"/>
                      <a:pt x="10" y="5"/>
                    </a:cubicBezTo>
                    <a:cubicBezTo>
                      <a:pt x="11" y="2"/>
                      <a:pt x="11" y="2"/>
                      <a:pt x="11" y="2"/>
                    </a:cubicBezTo>
                    <a:cubicBezTo>
                      <a:pt x="10" y="3"/>
                      <a:pt x="9" y="6"/>
                      <a:pt x="9" y="4"/>
                    </a:cubicBezTo>
                    <a:cubicBezTo>
                      <a:pt x="9" y="2"/>
                      <a:pt x="9" y="4"/>
                      <a:pt x="8" y="5"/>
                    </a:cubicBezTo>
                    <a:cubicBezTo>
                      <a:pt x="8" y="3"/>
                      <a:pt x="6" y="6"/>
                      <a:pt x="5" y="3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4" y="6"/>
                      <a:pt x="3" y="9"/>
                      <a:pt x="4" y="5"/>
                    </a:cubicBezTo>
                    <a:cubicBezTo>
                      <a:pt x="4" y="6"/>
                      <a:pt x="4" y="5"/>
                      <a:pt x="5" y="5"/>
                    </a:cubicBezTo>
                    <a:cubicBezTo>
                      <a:pt x="6" y="0"/>
                      <a:pt x="4" y="5"/>
                      <a:pt x="4" y="3"/>
                    </a:cubicBezTo>
                    <a:cubicBezTo>
                      <a:pt x="4" y="4"/>
                      <a:pt x="2" y="10"/>
                      <a:pt x="2" y="11"/>
                    </a:cubicBezTo>
                    <a:cubicBezTo>
                      <a:pt x="4" y="4"/>
                      <a:pt x="2" y="11"/>
                      <a:pt x="4" y="3"/>
                    </a:cubicBezTo>
                    <a:cubicBezTo>
                      <a:pt x="4" y="1"/>
                      <a:pt x="2" y="9"/>
                      <a:pt x="2" y="8"/>
                    </a:cubicBezTo>
                    <a:cubicBezTo>
                      <a:pt x="1" y="12"/>
                      <a:pt x="2" y="10"/>
                      <a:pt x="1" y="13"/>
                    </a:cubicBezTo>
                    <a:cubicBezTo>
                      <a:pt x="0" y="16"/>
                      <a:pt x="1" y="11"/>
                      <a:pt x="0" y="16"/>
                    </a:cubicBezTo>
                    <a:cubicBezTo>
                      <a:pt x="0" y="18"/>
                      <a:pt x="3" y="10"/>
                      <a:pt x="4" y="7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4" y="9"/>
                      <a:pt x="5" y="9"/>
                      <a:pt x="4" y="15"/>
                    </a:cubicBezTo>
                    <a:cubicBezTo>
                      <a:pt x="5" y="11"/>
                      <a:pt x="4" y="17"/>
                      <a:pt x="6" y="9"/>
                    </a:cubicBezTo>
                    <a:cubicBezTo>
                      <a:pt x="6" y="11"/>
                      <a:pt x="6" y="10"/>
                      <a:pt x="6" y="11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6" y="9"/>
                      <a:pt x="5" y="13"/>
                      <a:pt x="6" y="12"/>
                    </a:cubicBezTo>
                    <a:cubicBezTo>
                      <a:pt x="6" y="9"/>
                      <a:pt x="7" y="8"/>
                      <a:pt x="8" y="5"/>
                    </a:cubicBezTo>
                    <a:cubicBezTo>
                      <a:pt x="7" y="9"/>
                      <a:pt x="6" y="12"/>
                      <a:pt x="6" y="16"/>
                    </a:cubicBezTo>
                    <a:cubicBezTo>
                      <a:pt x="7" y="12"/>
                      <a:pt x="7" y="12"/>
                      <a:pt x="7" y="12"/>
                    </a:cubicBezTo>
                    <a:cubicBezTo>
                      <a:pt x="6" y="13"/>
                      <a:pt x="7" y="10"/>
                      <a:pt x="8" y="8"/>
                    </a:cubicBezTo>
                    <a:cubicBezTo>
                      <a:pt x="8" y="8"/>
                      <a:pt x="7" y="13"/>
                      <a:pt x="6" y="15"/>
                    </a:cubicBezTo>
                    <a:cubicBezTo>
                      <a:pt x="6" y="17"/>
                      <a:pt x="8" y="8"/>
                      <a:pt x="8" y="11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9" y="6"/>
                      <a:pt x="8" y="10"/>
                      <a:pt x="9" y="9"/>
                    </a:cubicBezTo>
                    <a:cubicBezTo>
                      <a:pt x="8" y="14"/>
                      <a:pt x="8" y="14"/>
                      <a:pt x="7" y="16"/>
                    </a:cubicBezTo>
                    <a:cubicBezTo>
                      <a:pt x="7" y="17"/>
                      <a:pt x="7" y="17"/>
                      <a:pt x="6" y="19"/>
                    </a:cubicBezTo>
                    <a:cubicBezTo>
                      <a:pt x="7" y="16"/>
                      <a:pt x="8" y="13"/>
                      <a:pt x="9" y="10"/>
                    </a:cubicBezTo>
                    <a:cubicBezTo>
                      <a:pt x="7" y="16"/>
                      <a:pt x="8" y="16"/>
                      <a:pt x="8" y="16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32" name="Freeform 2237">
                <a:extLst>
                  <a:ext uri="{FF2B5EF4-FFF2-40B4-BE49-F238E27FC236}">
                    <a16:creationId xmlns:a16="http://schemas.microsoft.com/office/drawing/2014/main" xmlns="" id="{1668BDE1-E8C8-D343-B33E-5E19813F0D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78" y="3169"/>
                <a:ext cx="0" cy="1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lnTo>
                      <a:pt x="0" y="1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33" name="Freeform 2238">
                <a:extLst>
                  <a:ext uri="{FF2B5EF4-FFF2-40B4-BE49-F238E27FC236}">
                    <a16:creationId xmlns:a16="http://schemas.microsoft.com/office/drawing/2014/main" xmlns="" id="{84F1D40A-808F-3446-914B-93F500698F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79" y="3166"/>
                <a:ext cx="0" cy="1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34" name="Rectangle 2239">
                <a:extLst>
                  <a:ext uri="{FF2B5EF4-FFF2-40B4-BE49-F238E27FC236}">
                    <a16:creationId xmlns:a16="http://schemas.microsoft.com/office/drawing/2014/main" xmlns="" id="{C9A9F1A9-EA5A-544D-96B5-935AB26174C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80" y="3154"/>
                <a:ext cx="1" cy="1"/>
              </a:xfrm>
              <a:prstGeom prst="rect">
                <a:avLst/>
              </a:pr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35" name="Freeform 2240">
                <a:extLst>
                  <a:ext uri="{FF2B5EF4-FFF2-40B4-BE49-F238E27FC236}">
                    <a16:creationId xmlns:a16="http://schemas.microsoft.com/office/drawing/2014/main" xmlns="" id="{B2363750-EC31-7543-A299-6E81BC5F79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77" y="3166"/>
                <a:ext cx="1" cy="3"/>
              </a:xfrm>
              <a:custGeom>
                <a:avLst/>
                <a:gdLst>
                  <a:gd name="T0" fmla="*/ 0 w 1"/>
                  <a:gd name="T1" fmla="*/ 3 h 3"/>
                  <a:gd name="T2" fmla="*/ 1 w 1"/>
                  <a:gd name="T3" fmla="*/ 0 h 3"/>
                  <a:gd name="T4" fmla="*/ 0 w 1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0" y="3"/>
                    </a:moveTo>
                    <a:lnTo>
                      <a:pt x="1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36" name="Freeform 2241">
                <a:extLst>
                  <a:ext uri="{FF2B5EF4-FFF2-40B4-BE49-F238E27FC236}">
                    <a16:creationId xmlns:a16="http://schemas.microsoft.com/office/drawing/2014/main" xmlns="" id="{56FE39A7-5D77-5D4A-974B-FACB7A903F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75" y="3165"/>
                <a:ext cx="1" cy="3"/>
              </a:xfrm>
              <a:custGeom>
                <a:avLst/>
                <a:gdLst>
                  <a:gd name="T0" fmla="*/ 1 w 1"/>
                  <a:gd name="T1" fmla="*/ 0 h 3"/>
                  <a:gd name="T2" fmla="*/ 0 w 1"/>
                  <a:gd name="T3" fmla="*/ 3 h 3"/>
                  <a:gd name="T4" fmla="*/ 1 w 1"/>
                  <a:gd name="T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1" y="0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1" y="2"/>
                      <a:pt x="1" y="0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37" name="Freeform 2242">
                <a:extLst>
                  <a:ext uri="{FF2B5EF4-FFF2-40B4-BE49-F238E27FC236}">
                    <a16:creationId xmlns:a16="http://schemas.microsoft.com/office/drawing/2014/main" xmlns="" id="{62F0DCF6-7B44-D840-AA8F-4880165A6E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78" y="3168"/>
                <a:ext cx="1" cy="1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1 h 1"/>
                  <a:gd name="T4" fmla="*/ 1 w 1"/>
                  <a:gd name="T5" fmla="*/ 0 h 1"/>
                  <a:gd name="T6" fmla="*/ 0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lnTo>
                      <a:pt x="1" y="1"/>
                    </a:lnTo>
                    <a:lnTo>
                      <a:pt x="1" y="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38" name="Freeform 2243">
                <a:extLst>
                  <a:ext uri="{FF2B5EF4-FFF2-40B4-BE49-F238E27FC236}">
                    <a16:creationId xmlns:a16="http://schemas.microsoft.com/office/drawing/2014/main" xmlns="" id="{C34F9C0E-2550-CB4B-B262-9308674B97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79" y="3150"/>
                <a:ext cx="9" cy="20"/>
              </a:xfrm>
              <a:custGeom>
                <a:avLst/>
                <a:gdLst>
                  <a:gd name="T0" fmla="*/ 8 w 9"/>
                  <a:gd name="T1" fmla="*/ 4 h 23"/>
                  <a:gd name="T2" fmla="*/ 8 w 9"/>
                  <a:gd name="T3" fmla="*/ 1 h 23"/>
                  <a:gd name="T4" fmla="*/ 5 w 9"/>
                  <a:gd name="T5" fmla="*/ 11 h 23"/>
                  <a:gd name="T6" fmla="*/ 7 w 9"/>
                  <a:gd name="T7" fmla="*/ 2 h 23"/>
                  <a:gd name="T8" fmla="*/ 4 w 9"/>
                  <a:gd name="T9" fmla="*/ 8 h 23"/>
                  <a:gd name="T10" fmla="*/ 5 w 9"/>
                  <a:gd name="T11" fmla="*/ 5 h 23"/>
                  <a:gd name="T12" fmla="*/ 2 w 9"/>
                  <a:gd name="T13" fmla="*/ 14 h 23"/>
                  <a:gd name="T14" fmla="*/ 5 w 9"/>
                  <a:gd name="T15" fmla="*/ 3 h 23"/>
                  <a:gd name="T16" fmla="*/ 5 w 9"/>
                  <a:gd name="T17" fmla="*/ 3 h 23"/>
                  <a:gd name="T18" fmla="*/ 3 w 9"/>
                  <a:gd name="T19" fmla="*/ 6 h 23"/>
                  <a:gd name="T20" fmla="*/ 2 w 9"/>
                  <a:gd name="T21" fmla="*/ 12 h 23"/>
                  <a:gd name="T22" fmla="*/ 0 w 9"/>
                  <a:gd name="T23" fmla="*/ 17 h 23"/>
                  <a:gd name="T24" fmla="*/ 2 w 9"/>
                  <a:gd name="T25" fmla="*/ 13 h 23"/>
                  <a:gd name="T26" fmla="*/ 1 w 9"/>
                  <a:gd name="T27" fmla="*/ 17 h 23"/>
                  <a:gd name="T28" fmla="*/ 2 w 9"/>
                  <a:gd name="T29" fmla="*/ 15 h 23"/>
                  <a:gd name="T30" fmla="*/ 1 w 9"/>
                  <a:gd name="T31" fmla="*/ 18 h 23"/>
                  <a:gd name="T32" fmla="*/ 2 w 9"/>
                  <a:gd name="T33" fmla="*/ 15 h 23"/>
                  <a:gd name="T34" fmla="*/ 2 w 9"/>
                  <a:gd name="T35" fmla="*/ 16 h 23"/>
                  <a:gd name="T36" fmla="*/ 3 w 9"/>
                  <a:gd name="T37" fmla="*/ 11 h 23"/>
                  <a:gd name="T38" fmla="*/ 2 w 9"/>
                  <a:gd name="T39" fmla="*/ 16 h 23"/>
                  <a:gd name="T40" fmla="*/ 3 w 9"/>
                  <a:gd name="T41" fmla="*/ 13 h 23"/>
                  <a:gd name="T42" fmla="*/ 3 w 9"/>
                  <a:gd name="T43" fmla="*/ 18 h 23"/>
                  <a:gd name="T44" fmla="*/ 4 w 9"/>
                  <a:gd name="T45" fmla="*/ 15 h 23"/>
                  <a:gd name="T46" fmla="*/ 2 w 9"/>
                  <a:gd name="T47" fmla="*/ 18 h 23"/>
                  <a:gd name="T48" fmla="*/ 5 w 9"/>
                  <a:gd name="T49" fmla="*/ 8 h 23"/>
                  <a:gd name="T50" fmla="*/ 3 w 9"/>
                  <a:gd name="T51" fmla="*/ 17 h 23"/>
                  <a:gd name="T52" fmla="*/ 5 w 9"/>
                  <a:gd name="T53" fmla="*/ 15 h 23"/>
                  <a:gd name="T54" fmla="*/ 4 w 9"/>
                  <a:gd name="T55" fmla="*/ 16 h 23"/>
                  <a:gd name="T56" fmla="*/ 5 w 9"/>
                  <a:gd name="T57" fmla="*/ 13 h 23"/>
                  <a:gd name="T58" fmla="*/ 6 w 9"/>
                  <a:gd name="T59" fmla="*/ 12 h 23"/>
                  <a:gd name="T60" fmla="*/ 6 w 9"/>
                  <a:gd name="T61" fmla="*/ 9 h 23"/>
                  <a:gd name="T62" fmla="*/ 6 w 9"/>
                  <a:gd name="T63" fmla="*/ 11 h 23"/>
                  <a:gd name="T64" fmla="*/ 8 w 9"/>
                  <a:gd name="T65" fmla="*/ 5 h 23"/>
                  <a:gd name="T66" fmla="*/ 6 w 9"/>
                  <a:gd name="T67" fmla="*/ 9 h 23"/>
                  <a:gd name="T68" fmla="*/ 8 w 9"/>
                  <a:gd name="T69" fmla="*/ 4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9" h="23">
                    <a:moveTo>
                      <a:pt x="8" y="4"/>
                    </a:moveTo>
                    <a:cubicBezTo>
                      <a:pt x="9" y="0"/>
                      <a:pt x="8" y="2"/>
                      <a:pt x="8" y="1"/>
                    </a:cubicBezTo>
                    <a:cubicBezTo>
                      <a:pt x="7" y="3"/>
                      <a:pt x="5" y="11"/>
                      <a:pt x="5" y="11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7" y="3"/>
                      <a:pt x="6" y="1"/>
                      <a:pt x="4" y="8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5" y="5"/>
                      <a:pt x="2" y="17"/>
                      <a:pt x="2" y="14"/>
                    </a:cubicBezTo>
                    <a:cubicBezTo>
                      <a:pt x="4" y="9"/>
                      <a:pt x="3" y="9"/>
                      <a:pt x="5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3"/>
                      <a:pt x="4" y="6"/>
                      <a:pt x="3" y="6"/>
                    </a:cubicBezTo>
                    <a:cubicBezTo>
                      <a:pt x="3" y="8"/>
                      <a:pt x="2" y="12"/>
                      <a:pt x="2" y="12"/>
                    </a:cubicBezTo>
                    <a:cubicBezTo>
                      <a:pt x="2" y="12"/>
                      <a:pt x="1" y="15"/>
                      <a:pt x="0" y="17"/>
                    </a:cubicBezTo>
                    <a:cubicBezTo>
                      <a:pt x="1" y="15"/>
                      <a:pt x="1" y="16"/>
                      <a:pt x="2" y="13"/>
                    </a:cubicBezTo>
                    <a:cubicBezTo>
                      <a:pt x="1" y="16"/>
                      <a:pt x="2" y="14"/>
                      <a:pt x="1" y="17"/>
                    </a:cubicBezTo>
                    <a:cubicBezTo>
                      <a:pt x="2" y="15"/>
                      <a:pt x="2" y="15"/>
                      <a:pt x="2" y="15"/>
                    </a:cubicBezTo>
                    <a:cubicBezTo>
                      <a:pt x="2" y="15"/>
                      <a:pt x="1" y="18"/>
                      <a:pt x="1" y="18"/>
                    </a:cubicBezTo>
                    <a:cubicBezTo>
                      <a:pt x="2" y="16"/>
                      <a:pt x="2" y="15"/>
                      <a:pt x="2" y="15"/>
                    </a:cubicBezTo>
                    <a:cubicBezTo>
                      <a:pt x="2" y="16"/>
                      <a:pt x="2" y="16"/>
                      <a:pt x="2" y="16"/>
                    </a:cubicBezTo>
                    <a:cubicBezTo>
                      <a:pt x="2" y="15"/>
                      <a:pt x="2" y="16"/>
                      <a:pt x="3" y="11"/>
                    </a:cubicBezTo>
                    <a:cubicBezTo>
                      <a:pt x="2" y="16"/>
                      <a:pt x="2" y="16"/>
                      <a:pt x="2" y="16"/>
                    </a:cubicBezTo>
                    <a:cubicBezTo>
                      <a:pt x="3" y="13"/>
                      <a:pt x="3" y="13"/>
                      <a:pt x="3" y="13"/>
                    </a:cubicBezTo>
                    <a:cubicBezTo>
                      <a:pt x="3" y="14"/>
                      <a:pt x="1" y="23"/>
                      <a:pt x="3" y="18"/>
                    </a:cubicBezTo>
                    <a:cubicBezTo>
                      <a:pt x="3" y="17"/>
                      <a:pt x="3" y="16"/>
                      <a:pt x="4" y="15"/>
                    </a:cubicBezTo>
                    <a:cubicBezTo>
                      <a:pt x="4" y="13"/>
                      <a:pt x="3" y="17"/>
                      <a:pt x="2" y="18"/>
                    </a:cubicBezTo>
                    <a:cubicBezTo>
                      <a:pt x="3" y="15"/>
                      <a:pt x="5" y="11"/>
                      <a:pt x="5" y="8"/>
                    </a:cubicBezTo>
                    <a:cubicBezTo>
                      <a:pt x="4" y="13"/>
                      <a:pt x="5" y="8"/>
                      <a:pt x="3" y="17"/>
                    </a:cubicBezTo>
                    <a:cubicBezTo>
                      <a:pt x="4" y="17"/>
                      <a:pt x="5" y="13"/>
                      <a:pt x="5" y="15"/>
                    </a:cubicBezTo>
                    <a:cubicBezTo>
                      <a:pt x="4" y="16"/>
                      <a:pt x="4" y="16"/>
                      <a:pt x="4" y="16"/>
                    </a:cubicBezTo>
                    <a:cubicBezTo>
                      <a:pt x="6" y="11"/>
                      <a:pt x="4" y="19"/>
                      <a:pt x="5" y="13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6" y="10"/>
                      <a:pt x="6" y="10"/>
                      <a:pt x="6" y="9"/>
                    </a:cubicBezTo>
                    <a:cubicBezTo>
                      <a:pt x="6" y="10"/>
                      <a:pt x="6" y="10"/>
                      <a:pt x="6" y="11"/>
                    </a:cubicBezTo>
                    <a:cubicBezTo>
                      <a:pt x="7" y="7"/>
                      <a:pt x="8" y="7"/>
                      <a:pt x="8" y="5"/>
                    </a:cubicBezTo>
                    <a:cubicBezTo>
                      <a:pt x="8" y="5"/>
                      <a:pt x="7" y="8"/>
                      <a:pt x="6" y="9"/>
                    </a:cubicBezTo>
                    <a:cubicBezTo>
                      <a:pt x="7" y="7"/>
                      <a:pt x="8" y="3"/>
                      <a:pt x="8" y="4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39" name="Freeform 2244">
                <a:extLst>
                  <a:ext uri="{FF2B5EF4-FFF2-40B4-BE49-F238E27FC236}">
                    <a16:creationId xmlns:a16="http://schemas.microsoft.com/office/drawing/2014/main" xmlns="" id="{00C22D0A-F1E4-C04A-93EF-5D128D0D8D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80" y="3164"/>
                <a:ext cx="1" cy="2"/>
              </a:xfrm>
              <a:custGeom>
                <a:avLst/>
                <a:gdLst>
                  <a:gd name="T0" fmla="*/ 0 w 1"/>
                  <a:gd name="T1" fmla="*/ 2 h 2"/>
                  <a:gd name="T2" fmla="*/ 1 w 1"/>
                  <a:gd name="T3" fmla="*/ 0 h 2"/>
                  <a:gd name="T4" fmla="*/ 0 w 1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1"/>
                      <a:pt x="0" y="2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40" name="Freeform 2245">
                <a:extLst>
                  <a:ext uri="{FF2B5EF4-FFF2-40B4-BE49-F238E27FC236}">
                    <a16:creationId xmlns:a16="http://schemas.microsoft.com/office/drawing/2014/main" xmlns="" id="{713DEB0E-03BC-7744-97A2-46FE6B0673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82" y="3148"/>
                <a:ext cx="9" cy="24"/>
              </a:xfrm>
              <a:custGeom>
                <a:avLst/>
                <a:gdLst>
                  <a:gd name="T0" fmla="*/ 4 w 10"/>
                  <a:gd name="T1" fmla="*/ 13 h 27"/>
                  <a:gd name="T2" fmla="*/ 3 w 10"/>
                  <a:gd name="T3" fmla="*/ 19 h 27"/>
                  <a:gd name="T4" fmla="*/ 6 w 10"/>
                  <a:gd name="T5" fmla="*/ 9 h 27"/>
                  <a:gd name="T6" fmla="*/ 7 w 10"/>
                  <a:gd name="T7" fmla="*/ 7 h 27"/>
                  <a:gd name="T8" fmla="*/ 4 w 10"/>
                  <a:gd name="T9" fmla="*/ 16 h 27"/>
                  <a:gd name="T10" fmla="*/ 4 w 10"/>
                  <a:gd name="T11" fmla="*/ 17 h 27"/>
                  <a:gd name="T12" fmla="*/ 6 w 10"/>
                  <a:gd name="T13" fmla="*/ 11 h 27"/>
                  <a:gd name="T14" fmla="*/ 7 w 10"/>
                  <a:gd name="T15" fmla="*/ 8 h 27"/>
                  <a:gd name="T16" fmla="*/ 6 w 10"/>
                  <a:gd name="T17" fmla="*/ 10 h 27"/>
                  <a:gd name="T18" fmla="*/ 5 w 10"/>
                  <a:gd name="T19" fmla="*/ 17 h 27"/>
                  <a:gd name="T20" fmla="*/ 10 w 10"/>
                  <a:gd name="T21" fmla="*/ 2 h 27"/>
                  <a:gd name="T22" fmla="*/ 9 w 10"/>
                  <a:gd name="T23" fmla="*/ 2 h 27"/>
                  <a:gd name="T24" fmla="*/ 7 w 10"/>
                  <a:gd name="T25" fmla="*/ 9 h 27"/>
                  <a:gd name="T26" fmla="*/ 8 w 10"/>
                  <a:gd name="T27" fmla="*/ 7 h 27"/>
                  <a:gd name="T28" fmla="*/ 9 w 10"/>
                  <a:gd name="T29" fmla="*/ 4 h 27"/>
                  <a:gd name="T30" fmla="*/ 6 w 10"/>
                  <a:gd name="T31" fmla="*/ 3 h 27"/>
                  <a:gd name="T32" fmla="*/ 7 w 10"/>
                  <a:gd name="T33" fmla="*/ 4 h 27"/>
                  <a:gd name="T34" fmla="*/ 5 w 10"/>
                  <a:gd name="T35" fmla="*/ 8 h 27"/>
                  <a:gd name="T36" fmla="*/ 4 w 10"/>
                  <a:gd name="T37" fmla="*/ 14 h 27"/>
                  <a:gd name="T38" fmla="*/ 4 w 10"/>
                  <a:gd name="T39" fmla="*/ 12 h 27"/>
                  <a:gd name="T40" fmla="*/ 3 w 10"/>
                  <a:gd name="T41" fmla="*/ 19 h 27"/>
                  <a:gd name="T42" fmla="*/ 1 w 10"/>
                  <a:gd name="T43" fmla="*/ 22 h 27"/>
                  <a:gd name="T44" fmla="*/ 2 w 10"/>
                  <a:gd name="T45" fmla="*/ 22 h 27"/>
                  <a:gd name="T46" fmla="*/ 4 w 10"/>
                  <a:gd name="T47" fmla="*/ 13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0" h="27">
                    <a:moveTo>
                      <a:pt x="4" y="13"/>
                    </a:moveTo>
                    <a:cubicBezTo>
                      <a:pt x="4" y="14"/>
                      <a:pt x="4" y="17"/>
                      <a:pt x="3" y="19"/>
                    </a:cubicBezTo>
                    <a:cubicBezTo>
                      <a:pt x="4" y="16"/>
                      <a:pt x="4" y="13"/>
                      <a:pt x="6" y="9"/>
                    </a:cubicBezTo>
                    <a:cubicBezTo>
                      <a:pt x="5" y="11"/>
                      <a:pt x="6" y="7"/>
                      <a:pt x="7" y="7"/>
                    </a:cubicBezTo>
                    <a:cubicBezTo>
                      <a:pt x="6" y="9"/>
                      <a:pt x="5" y="15"/>
                      <a:pt x="4" y="16"/>
                    </a:cubicBezTo>
                    <a:cubicBezTo>
                      <a:pt x="5" y="14"/>
                      <a:pt x="4" y="17"/>
                      <a:pt x="4" y="17"/>
                    </a:cubicBezTo>
                    <a:cubicBezTo>
                      <a:pt x="5" y="14"/>
                      <a:pt x="5" y="15"/>
                      <a:pt x="6" y="11"/>
                    </a:cubicBezTo>
                    <a:cubicBezTo>
                      <a:pt x="7" y="8"/>
                      <a:pt x="7" y="6"/>
                      <a:pt x="7" y="8"/>
                    </a:cubicBezTo>
                    <a:cubicBezTo>
                      <a:pt x="6" y="11"/>
                      <a:pt x="6" y="10"/>
                      <a:pt x="6" y="10"/>
                    </a:cubicBezTo>
                    <a:cubicBezTo>
                      <a:pt x="5" y="15"/>
                      <a:pt x="6" y="13"/>
                      <a:pt x="5" y="17"/>
                    </a:cubicBezTo>
                    <a:cubicBezTo>
                      <a:pt x="7" y="11"/>
                      <a:pt x="7" y="11"/>
                      <a:pt x="10" y="2"/>
                    </a:cubicBezTo>
                    <a:cubicBezTo>
                      <a:pt x="10" y="0"/>
                      <a:pt x="9" y="2"/>
                      <a:pt x="9" y="2"/>
                    </a:cubicBezTo>
                    <a:cubicBezTo>
                      <a:pt x="9" y="4"/>
                      <a:pt x="8" y="8"/>
                      <a:pt x="7" y="9"/>
                    </a:cubicBezTo>
                    <a:cubicBezTo>
                      <a:pt x="8" y="8"/>
                      <a:pt x="7" y="11"/>
                      <a:pt x="8" y="7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9" y="2"/>
                      <a:pt x="8" y="2"/>
                      <a:pt x="6" y="3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6" y="6"/>
                      <a:pt x="6" y="6"/>
                      <a:pt x="5" y="8"/>
                    </a:cubicBezTo>
                    <a:cubicBezTo>
                      <a:pt x="4" y="14"/>
                      <a:pt x="4" y="14"/>
                      <a:pt x="4" y="14"/>
                    </a:cubicBezTo>
                    <a:cubicBezTo>
                      <a:pt x="4" y="14"/>
                      <a:pt x="4" y="15"/>
                      <a:pt x="4" y="12"/>
                    </a:cubicBezTo>
                    <a:cubicBezTo>
                      <a:pt x="3" y="15"/>
                      <a:pt x="3" y="17"/>
                      <a:pt x="3" y="19"/>
                    </a:cubicBezTo>
                    <a:cubicBezTo>
                      <a:pt x="2" y="20"/>
                      <a:pt x="3" y="17"/>
                      <a:pt x="1" y="22"/>
                    </a:cubicBezTo>
                    <a:cubicBezTo>
                      <a:pt x="0" y="27"/>
                      <a:pt x="3" y="17"/>
                      <a:pt x="2" y="22"/>
                    </a:cubicBezTo>
                    <a:lnTo>
                      <a:pt x="4" y="13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41" name="Freeform 2246">
                <a:extLst>
                  <a:ext uri="{FF2B5EF4-FFF2-40B4-BE49-F238E27FC236}">
                    <a16:creationId xmlns:a16="http://schemas.microsoft.com/office/drawing/2014/main" xmlns="" id="{4C9E55D6-447E-B441-8E63-5B773086E8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85" y="3160"/>
                <a:ext cx="1" cy="3"/>
              </a:xfrm>
              <a:custGeom>
                <a:avLst/>
                <a:gdLst>
                  <a:gd name="T0" fmla="*/ 0 w 1"/>
                  <a:gd name="T1" fmla="*/ 3 h 3"/>
                  <a:gd name="T2" fmla="*/ 1 w 1"/>
                  <a:gd name="T3" fmla="*/ 0 h 3"/>
                  <a:gd name="T4" fmla="*/ 0 w 1"/>
                  <a:gd name="T5" fmla="*/ 1 h 3"/>
                  <a:gd name="T6" fmla="*/ 0 w 1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3">
                    <a:moveTo>
                      <a:pt x="0" y="3"/>
                    </a:moveTo>
                    <a:lnTo>
                      <a:pt x="1" y="0"/>
                    </a:lnTo>
                    <a:lnTo>
                      <a:pt x="0" y="1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42" name="Freeform 2247">
                <a:extLst>
                  <a:ext uri="{FF2B5EF4-FFF2-40B4-BE49-F238E27FC236}">
                    <a16:creationId xmlns:a16="http://schemas.microsoft.com/office/drawing/2014/main" xmlns="" id="{C6E5FB53-94B9-E84A-925B-C3F6E9D371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87" y="3150"/>
                <a:ext cx="1" cy="4"/>
              </a:xfrm>
              <a:custGeom>
                <a:avLst/>
                <a:gdLst>
                  <a:gd name="T0" fmla="*/ 1 w 1"/>
                  <a:gd name="T1" fmla="*/ 0 h 4"/>
                  <a:gd name="T2" fmla="*/ 0 w 1"/>
                  <a:gd name="T3" fmla="*/ 3 h 4"/>
                  <a:gd name="T4" fmla="*/ 1 w 1"/>
                  <a:gd name="T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4">
                    <a:moveTo>
                      <a:pt x="1" y="0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0" y="4"/>
                      <a:pt x="1" y="2"/>
                      <a:pt x="1" y="0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43" name="Freeform 2248">
                <a:extLst>
                  <a:ext uri="{FF2B5EF4-FFF2-40B4-BE49-F238E27FC236}">
                    <a16:creationId xmlns:a16="http://schemas.microsoft.com/office/drawing/2014/main" xmlns="" id="{370B8799-A3B2-3041-AACD-980E8FB8BA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87" y="3161"/>
                <a:ext cx="1" cy="2"/>
              </a:xfrm>
              <a:custGeom>
                <a:avLst/>
                <a:gdLst>
                  <a:gd name="T0" fmla="*/ 0 w 1"/>
                  <a:gd name="T1" fmla="*/ 2 h 2"/>
                  <a:gd name="T2" fmla="*/ 1 w 1"/>
                  <a:gd name="T3" fmla="*/ 1 h 2"/>
                  <a:gd name="T4" fmla="*/ 1 w 1"/>
                  <a:gd name="T5" fmla="*/ 0 h 2"/>
                  <a:gd name="T6" fmla="*/ 0 w 1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0" y="2"/>
                      <a:pt x="0" y="2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44" name="Freeform 2249">
                <a:extLst>
                  <a:ext uri="{FF2B5EF4-FFF2-40B4-BE49-F238E27FC236}">
                    <a16:creationId xmlns:a16="http://schemas.microsoft.com/office/drawing/2014/main" xmlns="" id="{0C060E01-A056-BA41-AEFE-895CA400C2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88" y="3149"/>
                <a:ext cx="4" cy="11"/>
              </a:xfrm>
              <a:custGeom>
                <a:avLst/>
                <a:gdLst>
                  <a:gd name="T0" fmla="*/ 4 w 4"/>
                  <a:gd name="T1" fmla="*/ 0 h 13"/>
                  <a:gd name="T2" fmla="*/ 3 w 4"/>
                  <a:gd name="T3" fmla="*/ 0 h 13"/>
                  <a:gd name="T4" fmla="*/ 0 w 4"/>
                  <a:gd name="T5" fmla="*/ 12 h 13"/>
                  <a:gd name="T6" fmla="*/ 2 w 4"/>
                  <a:gd name="T7" fmla="*/ 4 h 13"/>
                  <a:gd name="T8" fmla="*/ 3 w 4"/>
                  <a:gd name="T9" fmla="*/ 4 h 13"/>
                  <a:gd name="T10" fmla="*/ 4 w 4"/>
                  <a:gd name="T11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13">
                    <a:moveTo>
                      <a:pt x="4" y="0"/>
                    </a:moveTo>
                    <a:cubicBezTo>
                      <a:pt x="3" y="0"/>
                      <a:pt x="2" y="3"/>
                      <a:pt x="3" y="0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13"/>
                      <a:pt x="2" y="5"/>
                      <a:pt x="2" y="4"/>
                    </a:cubicBezTo>
                    <a:cubicBezTo>
                      <a:pt x="1" y="8"/>
                      <a:pt x="3" y="3"/>
                      <a:pt x="3" y="4"/>
                    </a:cubicBez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45" name="Freeform 2250">
                <a:extLst>
                  <a:ext uri="{FF2B5EF4-FFF2-40B4-BE49-F238E27FC236}">
                    <a16:creationId xmlns:a16="http://schemas.microsoft.com/office/drawing/2014/main" xmlns="" id="{299F4CF5-00EC-BA4C-8B98-4E350E5196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88" y="3145"/>
                <a:ext cx="10" cy="25"/>
              </a:xfrm>
              <a:custGeom>
                <a:avLst/>
                <a:gdLst>
                  <a:gd name="T0" fmla="*/ 2 w 11"/>
                  <a:gd name="T1" fmla="*/ 18 h 28"/>
                  <a:gd name="T2" fmla="*/ 3 w 11"/>
                  <a:gd name="T3" fmla="*/ 17 h 28"/>
                  <a:gd name="T4" fmla="*/ 2 w 11"/>
                  <a:gd name="T5" fmla="*/ 19 h 28"/>
                  <a:gd name="T6" fmla="*/ 2 w 11"/>
                  <a:gd name="T7" fmla="*/ 22 h 28"/>
                  <a:gd name="T8" fmla="*/ 3 w 11"/>
                  <a:gd name="T9" fmla="*/ 20 h 28"/>
                  <a:gd name="T10" fmla="*/ 4 w 11"/>
                  <a:gd name="T11" fmla="*/ 18 h 28"/>
                  <a:gd name="T12" fmla="*/ 5 w 11"/>
                  <a:gd name="T13" fmla="*/ 14 h 28"/>
                  <a:gd name="T14" fmla="*/ 3 w 11"/>
                  <a:gd name="T15" fmla="*/ 22 h 28"/>
                  <a:gd name="T16" fmla="*/ 6 w 11"/>
                  <a:gd name="T17" fmla="*/ 11 h 28"/>
                  <a:gd name="T18" fmla="*/ 7 w 11"/>
                  <a:gd name="T19" fmla="*/ 10 h 28"/>
                  <a:gd name="T20" fmla="*/ 8 w 11"/>
                  <a:gd name="T21" fmla="*/ 10 h 28"/>
                  <a:gd name="T22" fmla="*/ 6 w 11"/>
                  <a:gd name="T23" fmla="*/ 15 h 28"/>
                  <a:gd name="T24" fmla="*/ 6 w 11"/>
                  <a:gd name="T25" fmla="*/ 16 h 28"/>
                  <a:gd name="T26" fmla="*/ 8 w 11"/>
                  <a:gd name="T27" fmla="*/ 8 h 28"/>
                  <a:gd name="T28" fmla="*/ 7 w 11"/>
                  <a:gd name="T29" fmla="*/ 9 h 28"/>
                  <a:gd name="T30" fmla="*/ 10 w 11"/>
                  <a:gd name="T31" fmla="*/ 5 h 28"/>
                  <a:gd name="T32" fmla="*/ 9 w 11"/>
                  <a:gd name="T33" fmla="*/ 5 h 28"/>
                  <a:gd name="T34" fmla="*/ 10 w 11"/>
                  <a:gd name="T35" fmla="*/ 2 h 28"/>
                  <a:gd name="T36" fmla="*/ 7 w 11"/>
                  <a:gd name="T37" fmla="*/ 6 h 28"/>
                  <a:gd name="T38" fmla="*/ 8 w 11"/>
                  <a:gd name="T39" fmla="*/ 3 h 28"/>
                  <a:gd name="T40" fmla="*/ 4 w 11"/>
                  <a:gd name="T41" fmla="*/ 12 h 28"/>
                  <a:gd name="T42" fmla="*/ 4 w 11"/>
                  <a:gd name="T43" fmla="*/ 11 h 28"/>
                  <a:gd name="T44" fmla="*/ 7 w 11"/>
                  <a:gd name="T45" fmla="*/ 5 h 28"/>
                  <a:gd name="T46" fmla="*/ 5 w 11"/>
                  <a:gd name="T47" fmla="*/ 8 h 28"/>
                  <a:gd name="T48" fmla="*/ 7 w 11"/>
                  <a:gd name="T49" fmla="*/ 2 h 28"/>
                  <a:gd name="T50" fmla="*/ 3 w 11"/>
                  <a:gd name="T51" fmla="*/ 10 h 28"/>
                  <a:gd name="T52" fmla="*/ 4 w 11"/>
                  <a:gd name="T53" fmla="*/ 8 h 28"/>
                  <a:gd name="T54" fmla="*/ 1 w 11"/>
                  <a:gd name="T55" fmla="*/ 17 h 28"/>
                  <a:gd name="T56" fmla="*/ 3 w 11"/>
                  <a:gd name="T57" fmla="*/ 16 h 28"/>
                  <a:gd name="T58" fmla="*/ 5 w 11"/>
                  <a:gd name="T59" fmla="*/ 12 h 28"/>
                  <a:gd name="T60" fmla="*/ 3 w 11"/>
                  <a:gd name="T61" fmla="*/ 17 h 28"/>
                  <a:gd name="T62" fmla="*/ 5 w 11"/>
                  <a:gd name="T63" fmla="*/ 12 h 28"/>
                  <a:gd name="T64" fmla="*/ 3 w 11"/>
                  <a:gd name="T65" fmla="*/ 17 h 28"/>
                  <a:gd name="T66" fmla="*/ 6 w 11"/>
                  <a:gd name="T67" fmla="*/ 12 h 28"/>
                  <a:gd name="T68" fmla="*/ 3 w 11"/>
                  <a:gd name="T69" fmla="*/ 18 h 28"/>
                  <a:gd name="T70" fmla="*/ 4 w 11"/>
                  <a:gd name="T71" fmla="*/ 17 h 28"/>
                  <a:gd name="T72" fmla="*/ 7 w 11"/>
                  <a:gd name="T73" fmla="*/ 10 h 28"/>
                  <a:gd name="T74" fmla="*/ 5 w 11"/>
                  <a:gd name="T75" fmla="*/ 8 h 28"/>
                  <a:gd name="T76" fmla="*/ 4 w 11"/>
                  <a:gd name="T77" fmla="*/ 13 h 28"/>
                  <a:gd name="T78" fmla="*/ 3 w 11"/>
                  <a:gd name="T79" fmla="*/ 13 h 28"/>
                  <a:gd name="T80" fmla="*/ 2 w 11"/>
                  <a:gd name="T81" fmla="*/ 16 h 28"/>
                  <a:gd name="T82" fmla="*/ 4 w 11"/>
                  <a:gd name="T83" fmla="*/ 7 h 28"/>
                  <a:gd name="T84" fmla="*/ 4 w 11"/>
                  <a:gd name="T85" fmla="*/ 8 h 28"/>
                  <a:gd name="T86" fmla="*/ 4 w 11"/>
                  <a:gd name="T87" fmla="*/ 10 h 28"/>
                  <a:gd name="T88" fmla="*/ 4 w 11"/>
                  <a:gd name="T89" fmla="*/ 8 h 28"/>
                  <a:gd name="T90" fmla="*/ 1 w 11"/>
                  <a:gd name="T91" fmla="*/ 19 h 28"/>
                  <a:gd name="T92" fmla="*/ 1 w 11"/>
                  <a:gd name="T93" fmla="*/ 24 h 28"/>
                  <a:gd name="T94" fmla="*/ 2 w 11"/>
                  <a:gd name="T95" fmla="*/ 1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1" h="28">
                    <a:moveTo>
                      <a:pt x="2" y="18"/>
                    </a:moveTo>
                    <a:cubicBezTo>
                      <a:pt x="3" y="18"/>
                      <a:pt x="3" y="15"/>
                      <a:pt x="3" y="17"/>
                    </a:cubicBezTo>
                    <a:cubicBezTo>
                      <a:pt x="3" y="19"/>
                      <a:pt x="2" y="20"/>
                      <a:pt x="2" y="19"/>
                    </a:cubicBezTo>
                    <a:cubicBezTo>
                      <a:pt x="1" y="25"/>
                      <a:pt x="3" y="19"/>
                      <a:pt x="2" y="22"/>
                    </a:cubicBezTo>
                    <a:cubicBezTo>
                      <a:pt x="3" y="20"/>
                      <a:pt x="3" y="20"/>
                      <a:pt x="3" y="20"/>
                    </a:cubicBezTo>
                    <a:cubicBezTo>
                      <a:pt x="3" y="21"/>
                      <a:pt x="4" y="15"/>
                      <a:pt x="4" y="18"/>
                    </a:cubicBezTo>
                    <a:cubicBezTo>
                      <a:pt x="4" y="17"/>
                      <a:pt x="4" y="17"/>
                      <a:pt x="5" y="14"/>
                    </a:cubicBezTo>
                    <a:cubicBezTo>
                      <a:pt x="4" y="18"/>
                      <a:pt x="4" y="18"/>
                      <a:pt x="3" y="22"/>
                    </a:cubicBezTo>
                    <a:cubicBezTo>
                      <a:pt x="4" y="20"/>
                      <a:pt x="5" y="15"/>
                      <a:pt x="6" y="11"/>
                    </a:cubicBezTo>
                    <a:cubicBezTo>
                      <a:pt x="6" y="15"/>
                      <a:pt x="5" y="15"/>
                      <a:pt x="7" y="10"/>
                    </a:cubicBezTo>
                    <a:cubicBezTo>
                      <a:pt x="8" y="10"/>
                      <a:pt x="8" y="10"/>
                      <a:pt x="8" y="10"/>
                    </a:cubicBezTo>
                    <a:cubicBezTo>
                      <a:pt x="4" y="20"/>
                      <a:pt x="6" y="13"/>
                      <a:pt x="6" y="15"/>
                    </a:cubicBezTo>
                    <a:cubicBezTo>
                      <a:pt x="6" y="16"/>
                      <a:pt x="6" y="16"/>
                      <a:pt x="6" y="16"/>
                    </a:cubicBezTo>
                    <a:cubicBezTo>
                      <a:pt x="6" y="14"/>
                      <a:pt x="2" y="28"/>
                      <a:pt x="8" y="8"/>
                    </a:cubicBezTo>
                    <a:cubicBezTo>
                      <a:pt x="8" y="9"/>
                      <a:pt x="7" y="10"/>
                      <a:pt x="7" y="9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9" y="5"/>
                      <a:pt x="7" y="8"/>
                      <a:pt x="9" y="5"/>
                    </a:cubicBezTo>
                    <a:cubicBezTo>
                      <a:pt x="10" y="2"/>
                      <a:pt x="10" y="2"/>
                      <a:pt x="10" y="2"/>
                    </a:cubicBezTo>
                    <a:cubicBezTo>
                      <a:pt x="8" y="6"/>
                      <a:pt x="8" y="4"/>
                      <a:pt x="7" y="6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6" y="6"/>
                      <a:pt x="8" y="5"/>
                      <a:pt x="4" y="12"/>
                    </a:cubicBezTo>
                    <a:cubicBezTo>
                      <a:pt x="8" y="3"/>
                      <a:pt x="3" y="15"/>
                      <a:pt x="4" y="11"/>
                    </a:cubicBezTo>
                    <a:cubicBezTo>
                      <a:pt x="5" y="7"/>
                      <a:pt x="5" y="9"/>
                      <a:pt x="7" y="5"/>
                    </a:cubicBezTo>
                    <a:cubicBezTo>
                      <a:pt x="5" y="10"/>
                      <a:pt x="6" y="6"/>
                      <a:pt x="5" y="8"/>
                    </a:cubicBezTo>
                    <a:cubicBezTo>
                      <a:pt x="7" y="3"/>
                      <a:pt x="5" y="7"/>
                      <a:pt x="7" y="2"/>
                    </a:cubicBezTo>
                    <a:cubicBezTo>
                      <a:pt x="3" y="10"/>
                      <a:pt x="3" y="10"/>
                      <a:pt x="3" y="10"/>
                    </a:cubicBezTo>
                    <a:cubicBezTo>
                      <a:pt x="4" y="7"/>
                      <a:pt x="4" y="8"/>
                      <a:pt x="4" y="8"/>
                    </a:cubicBezTo>
                    <a:cubicBezTo>
                      <a:pt x="4" y="8"/>
                      <a:pt x="1" y="15"/>
                      <a:pt x="1" y="17"/>
                    </a:cubicBezTo>
                    <a:cubicBezTo>
                      <a:pt x="2" y="15"/>
                      <a:pt x="3" y="14"/>
                      <a:pt x="3" y="16"/>
                    </a:cubicBezTo>
                    <a:cubicBezTo>
                      <a:pt x="5" y="10"/>
                      <a:pt x="3" y="16"/>
                      <a:pt x="5" y="12"/>
                    </a:cubicBezTo>
                    <a:cubicBezTo>
                      <a:pt x="3" y="17"/>
                      <a:pt x="3" y="17"/>
                      <a:pt x="3" y="17"/>
                    </a:cubicBezTo>
                    <a:cubicBezTo>
                      <a:pt x="4" y="16"/>
                      <a:pt x="4" y="14"/>
                      <a:pt x="5" y="12"/>
                    </a:cubicBezTo>
                    <a:cubicBezTo>
                      <a:pt x="6" y="11"/>
                      <a:pt x="4" y="14"/>
                      <a:pt x="3" y="17"/>
                    </a:cubicBezTo>
                    <a:cubicBezTo>
                      <a:pt x="4" y="17"/>
                      <a:pt x="4" y="15"/>
                      <a:pt x="6" y="12"/>
                    </a:cubicBezTo>
                    <a:cubicBezTo>
                      <a:pt x="3" y="18"/>
                      <a:pt x="3" y="18"/>
                      <a:pt x="3" y="18"/>
                    </a:cubicBezTo>
                    <a:cubicBezTo>
                      <a:pt x="4" y="17"/>
                      <a:pt x="4" y="17"/>
                      <a:pt x="4" y="17"/>
                    </a:cubicBezTo>
                    <a:cubicBezTo>
                      <a:pt x="11" y="0"/>
                      <a:pt x="5" y="13"/>
                      <a:pt x="7" y="10"/>
                    </a:cubicBezTo>
                    <a:cubicBezTo>
                      <a:pt x="6" y="10"/>
                      <a:pt x="5" y="10"/>
                      <a:pt x="5" y="8"/>
                    </a:cubicBezTo>
                    <a:cubicBezTo>
                      <a:pt x="4" y="13"/>
                      <a:pt x="4" y="13"/>
                      <a:pt x="4" y="13"/>
                    </a:cubicBezTo>
                    <a:cubicBezTo>
                      <a:pt x="4" y="10"/>
                      <a:pt x="1" y="22"/>
                      <a:pt x="3" y="13"/>
                    </a:cubicBezTo>
                    <a:cubicBezTo>
                      <a:pt x="2" y="16"/>
                      <a:pt x="2" y="16"/>
                      <a:pt x="2" y="16"/>
                    </a:cubicBezTo>
                    <a:cubicBezTo>
                      <a:pt x="3" y="14"/>
                      <a:pt x="4" y="10"/>
                      <a:pt x="4" y="7"/>
                    </a:cubicBezTo>
                    <a:cubicBezTo>
                      <a:pt x="4" y="9"/>
                      <a:pt x="4" y="7"/>
                      <a:pt x="4" y="8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2" y="14"/>
                      <a:pt x="3" y="12"/>
                      <a:pt x="4" y="8"/>
                    </a:cubicBezTo>
                    <a:cubicBezTo>
                      <a:pt x="2" y="13"/>
                      <a:pt x="2" y="16"/>
                      <a:pt x="1" y="19"/>
                    </a:cubicBezTo>
                    <a:cubicBezTo>
                      <a:pt x="4" y="12"/>
                      <a:pt x="0" y="27"/>
                      <a:pt x="1" y="24"/>
                    </a:cubicBezTo>
                    <a:lnTo>
                      <a:pt x="2" y="18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46" name="Freeform 2251">
                <a:extLst>
                  <a:ext uri="{FF2B5EF4-FFF2-40B4-BE49-F238E27FC236}">
                    <a16:creationId xmlns:a16="http://schemas.microsoft.com/office/drawing/2014/main" xmlns="" id="{602A5B27-C428-2B42-BF9B-B304DA0D6F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91" y="3150"/>
                <a:ext cx="1" cy="1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1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47" name="Freeform 2252">
                <a:extLst>
                  <a:ext uri="{FF2B5EF4-FFF2-40B4-BE49-F238E27FC236}">
                    <a16:creationId xmlns:a16="http://schemas.microsoft.com/office/drawing/2014/main" xmlns="" id="{950D2375-B143-854E-BD30-0E7154271F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90" y="3152"/>
                <a:ext cx="1" cy="2"/>
              </a:xfrm>
              <a:custGeom>
                <a:avLst/>
                <a:gdLst>
                  <a:gd name="T0" fmla="*/ 1 w 1"/>
                  <a:gd name="T1" fmla="*/ 0 h 2"/>
                  <a:gd name="T2" fmla="*/ 0 w 1"/>
                  <a:gd name="T3" fmla="*/ 1 h 2"/>
                  <a:gd name="T4" fmla="*/ 1 w 1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2"/>
                      <a:pt x="0" y="1"/>
                      <a:pt x="1" y="0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48" name="Rectangle 2253">
                <a:extLst>
                  <a:ext uri="{FF2B5EF4-FFF2-40B4-BE49-F238E27FC236}">
                    <a16:creationId xmlns:a16="http://schemas.microsoft.com/office/drawing/2014/main" xmlns="" id="{314CB68A-27EE-3C4B-9A0D-D89CC244D3A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91" y="3152"/>
                <a:ext cx="1" cy="1"/>
              </a:xfrm>
              <a:prstGeom prst="rect">
                <a:avLst/>
              </a:pr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49" name="Freeform 2254">
                <a:extLst>
                  <a:ext uri="{FF2B5EF4-FFF2-40B4-BE49-F238E27FC236}">
                    <a16:creationId xmlns:a16="http://schemas.microsoft.com/office/drawing/2014/main" xmlns="" id="{0B0DD4E4-E912-7E42-A980-5F21E58CC2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88" y="3160"/>
                <a:ext cx="0" cy="2"/>
              </a:xfrm>
              <a:custGeom>
                <a:avLst/>
                <a:gdLst>
                  <a:gd name="T0" fmla="*/ 2 h 2"/>
                  <a:gd name="T1" fmla="*/ 2 h 2"/>
                  <a:gd name="T2" fmla="*/ 0 h 2"/>
                  <a:gd name="T3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50" name="Freeform 2255">
                <a:extLst>
                  <a:ext uri="{FF2B5EF4-FFF2-40B4-BE49-F238E27FC236}">
                    <a16:creationId xmlns:a16="http://schemas.microsoft.com/office/drawing/2014/main" xmlns="" id="{C46AA659-76A7-8549-95C7-C0CA87FF8B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90" y="3148"/>
                <a:ext cx="1" cy="2"/>
              </a:xfrm>
              <a:custGeom>
                <a:avLst/>
                <a:gdLst>
                  <a:gd name="T0" fmla="*/ 1 w 1"/>
                  <a:gd name="T1" fmla="*/ 0 h 2"/>
                  <a:gd name="T2" fmla="*/ 0 w 1"/>
                  <a:gd name="T3" fmla="*/ 2 h 2"/>
                  <a:gd name="T4" fmla="*/ 1 w 1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lnTo>
                      <a:pt x="0" y="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51" name="Freeform 2256">
                <a:extLst>
                  <a:ext uri="{FF2B5EF4-FFF2-40B4-BE49-F238E27FC236}">
                    <a16:creationId xmlns:a16="http://schemas.microsoft.com/office/drawing/2014/main" xmlns="" id="{165C5438-1421-2B4F-8544-D07A180D0F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88" y="31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52" name="Freeform 2257">
                <a:extLst>
                  <a:ext uri="{FF2B5EF4-FFF2-40B4-BE49-F238E27FC236}">
                    <a16:creationId xmlns:a16="http://schemas.microsoft.com/office/drawing/2014/main" xmlns="" id="{B8F50B83-F1D1-E14A-BDD0-91A327BAC8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76" y="3141"/>
                <a:ext cx="16" cy="28"/>
              </a:xfrm>
              <a:custGeom>
                <a:avLst/>
                <a:gdLst>
                  <a:gd name="T0" fmla="*/ 2 w 18"/>
                  <a:gd name="T1" fmla="*/ 14 h 31"/>
                  <a:gd name="T2" fmla="*/ 1 w 18"/>
                  <a:gd name="T3" fmla="*/ 21 h 31"/>
                  <a:gd name="T4" fmla="*/ 1 w 18"/>
                  <a:gd name="T5" fmla="*/ 24 h 31"/>
                  <a:gd name="T6" fmla="*/ 2 w 18"/>
                  <a:gd name="T7" fmla="*/ 20 h 31"/>
                  <a:gd name="T8" fmla="*/ 4 w 18"/>
                  <a:gd name="T9" fmla="*/ 20 h 31"/>
                  <a:gd name="T10" fmla="*/ 4 w 18"/>
                  <a:gd name="T11" fmla="*/ 22 h 31"/>
                  <a:gd name="T12" fmla="*/ 7 w 18"/>
                  <a:gd name="T13" fmla="*/ 17 h 31"/>
                  <a:gd name="T14" fmla="*/ 6 w 18"/>
                  <a:gd name="T15" fmla="*/ 19 h 31"/>
                  <a:gd name="T16" fmla="*/ 7 w 18"/>
                  <a:gd name="T17" fmla="*/ 20 h 31"/>
                  <a:gd name="T18" fmla="*/ 9 w 18"/>
                  <a:gd name="T19" fmla="*/ 11 h 31"/>
                  <a:gd name="T20" fmla="*/ 10 w 18"/>
                  <a:gd name="T21" fmla="*/ 11 h 31"/>
                  <a:gd name="T22" fmla="*/ 10 w 18"/>
                  <a:gd name="T23" fmla="*/ 15 h 31"/>
                  <a:gd name="T24" fmla="*/ 11 w 18"/>
                  <a:gd name="T25" fmla="*/ 15 h 31"/>
                  <a:gd name="T26" fmla="*/ 11 w 18"/>
                  <a:gd name="T27" fmla="*/ 17 h 31"/>
                  <a:gd name="T28" fmla="*/ 12 w 18"/>
                  <a:gd name="T29" fmla="*/ 15 h 31"/>
                  <a:gd name="T30" fmla="*/ 14 w 18"/>
                  <a:gd name="T31" fmla="*/ 11 h 31"/>
                  <a:gd name="T32" fmla="*/ 13 w 18"/>
                  <a:gd name="T33" fmla="*/ 16 h 31"/>
                  <a:gd name="T34" fmla="*/ 14 w 18"/>
                  <a:gd name="T35" fmla="*/ 15 h 31"/>
                  <a:gd name="T36" fmla="*/ 15 w 18"/>
                  <a:gd name="T37" fmla="*/ 16 h 31"/>
                  <a:gd name="T38" fmla="*/ 15 w 18"/>
                  <a:gd name="T39" fmla="*/ 15 h 31"/>
                  <a:gd name="T40" fmla="*/ 14 w 18"/>
                  <a:gd name="T41" fmla="*/ 18 h 31"/>
                  <a:gd name="T42" fmla="*/ 17 w 18"/>
                  <a:gd name="T43" fmla="*/ 6 h 31"/>
                  <a:gd name="T44" fmla="*/ 17 w 18"/>
                  <a:gd name="T45" fmla="*/ 5 h 31"/>
                  <a:gd name="T46" fmla="*/ 16 w 18"/>
                  <a:gd name="T47" fmla="*/ 6 h 31"/>
                  <a:gd name="T48" fmla="*/ 16 w 18"/>
                  <a:gd name="T49" fmla="*/ 4 h 31"/>
                  <a:gd name="T50" fmla="*/ 15 w 18"/>
                  <a:gd name="T51" fmla="*/ 3 h 31"/>
                  <a:gd name="T52" fmla="*/ 13 w 18"/>
                  <a:gd name="T53" fmla="*/ 6 h 31"/>
                  <a:gd name="T54" fmla="*/ 14 w 18"/>
                  <a:gd name="T55" fmla="*/ 5 h 31"/>
                  <a:gd name="T56" fmla="*/ 13 w 18"/>
                  <a:gd name="T57" fmla="*/ 5 h 31"/>
                  <a:gd name="T58" fmla="*/ 12 w 18"/>
                  <a:gd name="T59" fmla="*/ 6 h 31"/>
                  <a:gd name="T60" fmla="*/ 11 w 18"/>
                  <a:gd name="T61" fmla="*/ 8 h 31"/>
                  <a:gd name="T62" fmla="*/ 12 w 18"/>
                  <a:gd name="T63" fmla="*/ 4 h 31"/>
                  <a:gd name="T64" fmla="*/ 11 w 18"/>
                  <a:gd name="T65" fmla="*/ 3 h 31"/>
                  <a:gd name="T66" fmla="*/ 10 w 18"/>
                  <a:gd name="T67" fmla="*/ 8 h 31"/>
                  <a:gd name="T68" fmla="*/ 8 w 18"/>
                  <a:gd name="T69" fmla="*/ 10 h 31"/>
                  <a:gd name="T70" fmla="*/ 7 w 18"/>
                  <a:gd name="T71" fmla="*/ 12 h 31"/>
                  <a:gd name="T72" fmla="*/ 6 w 18"/>
                  <a:gd name="T73" fmla="*/ 11 h 31"/>
                  <a:gd name="T74" fmla="*/ 5 w 18"/>
                  <a:gd name="T75" fmla="*/ 12 h 31"/>
                  <a:gd name="T76" fmla="*/ 4 w 18"/>
                  <a:gd name="T77" fmla="*/ 18 h 31"/>
                  <a:gd name="T78" fmla="*/ 5 w 18"/>
                  <a:gd name="T79" fmla="*/ 9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8" h="31">
                    <a:moveTo>
                      <a:pt x="4" y="8"/>
                    </a:moveTo>
                    <a:cubicBezTo>
                      <a:pt x="4" y="9"/>
                      <a:pt x="3" y="11"/>
                      <a:pt x="2" y="14"/>
                    </a:cubicBezTo>
                    <a:cubicBezTo>
                      <a:pt x="3" y="12"/>
                      <a:pt x="3" y="12"/>
                      <a:pt x="3" y="12"/>
                    </a:cubicBezTo>
                    <a:cubicBezTo>
                      <a:pt x="2" y="13"/>
                      <a:pt x="1" y="17"/>
                      <a:pt x="1" y="21"/>
                    </a:cubicBezTo>
                    <a:cubicBezTo>
                      <a:pt x="1" y="19"/>
                      <a:pt x="1" y="19"/>
                      <a:pt x="1" y="19"/>
                    </a:cubicBezTo>
                    <a:cubicBezTo>
                      <a:pt x="2" y="15"/>
                      <a:pt x="1" y="23"/>
                      <a:pt x="1" y="24"/>
                    </a:cubicBezTo>
                    <a:cubicBezTo>
                      <a:pt x="1" y="23"/>
                      <a:pt x="3" y="15"/>
                      <a:pt x="3" y="17"/>
                    </a:cubicBezTo>
                    <a:cubicBezTo>
                      <a:pt x="3" y="16"/>
                      <a:pt x="2" y="19"/>
                      <a:pt x="2" y="20"/>
                    </a:cubicBezTo>
                    <a:cubicBezTo>
                      <a:pt x="2" y="21"/>
                      <a:pt x="3" y="14"/>
                      <a:pt x="4" y="14"/>
                    </a:cubicBezTo>
                    <a:cubicBezTo>
                      <a:pt x="0" y="31"/>
                      <a:pt x="5" y="9"/>
                      <a:pt x="4" y="20"/>
                    </a:cubicBezTo>
                    <a:cubicBezTo>
                      <a:pt x="4" y="19"/>
                      <a:pt x="4" y="20"/>
                      <a:pt x="5" y="17"/>
                    </a:cubicBezTo>
                    <a:cubicBezTo>
                      <a:pt x="4" y="21"/>
                      <a:pt x="5" y="17"/>
                      <a:pt x="4" y="22"/>
                    </a:cubicBezTo>
                    <a:cubicBezTo>
                      <a:pt x="6" y="12"/>
                      <a:pt x="4" y="27"/>
                      <a:pt x="7" y="14"/>
                    </a:cubicBezTo>
                    <a:cubicBezTo>
                      <a:pt x="6" y="18"/>
                      <a:pt x="7" y="14"/>
                      <a:pt x="7" y="17"/>
                    </a:cubicBezTo>
                    <a:cubicBezTo>
                      <a:pt x="6" y="18"/>
                      <a:pt x="6" y="18"/>
                      <a:pt x="6" y="18"/>
                    </a:cubicBezTo>
                    <a:cubicBezTo>
                      <a:pt x="6" y="21"/>
                      <a:pt x="8" y="13"/>
                      <a:pt x="6" y="19"/>
                    </a:cubicBezTo>
                    <a:cubicBezTo>
                      <a:pt x="7" y="20"/>
                      <a:pt x="7" y="15"/>
                      <a:pt x="8" y="12"/>
                    </a:cubicBezTo>
                    <a:cubicBezTo>
                      <a:pt x="8" y="14"/>
                      <a:pt x="8" y="15"/>
                      <a:pt x="7" y="20"/>
                    </a:cubicBezTo>
                    <a:cubicBezTo>
                      <a:pt x="8" y="14"/>
                      <a:pt x="8" y="17"/>
                      <a:pt x="9" y="14"/>
                    </a:cubicBezTo>
                    <a:cubicBezTo>
                      <a:pt x="9" y="14"/>
                      <a:pt x="9" y="13"/>
                      <a:pt x="9" y="11"/>
                    </a:cubicBezTo>
                    <a:cubicBezTo>
                      <a:pt x="10" y="12"/>
                      <a:pt x="11" y="7"/>
                      <a:pt x="11" y="5"/>
                    </a:cubicBezTo>
                    <a:cubicBezTo>
                      <a:pt x="10" y="12"/>
                      <a:pt x="11" y="5"/>
                      <a:pt x="10" y="11"/>
                    </a:cubicBezTo>
                    <a:cubicBezTo>
                      <a:pt x="9" y="14"/>
                      <a:pt x="9" y="13"/>
                      <a:pt x="8" y="18"/>
                    </a:cubicBezTo>
                    <a:cubicBezTo>
                      <a:pt x="8" y="18"/>
                      <a:pt x="9" y="17"/>
                      <a:pt x="10" y="15"/>
                    </a:cubicBezTo>
                    <a:cubicBezTo>
                      <a:pt x="10" y="16"/>
                      <a:pt x="9" y="18"/>
                      <a:pt x="9" y="19"/>
                    </a:cubicBezTo>
                    <a:cubicBezTo>
                      <a:pt x="8" y="21"/>
                      <a:pt x="11" y="12"/>
                      <a:pt x="11" y="15"/>
                    </a:cubicBezTo>
                    <a:cubicBezTo>
                      <a:pt x="10" y="18"/>
                      <a:pt x="10" y="18"/>
                      <a:pt x="10" y="18"/>
                    </a:cubicBezTo>
                    <a:cubicBezTo>
                      <a:pt x="11" y="14"/>
                      <a:pt x="10" y="19"/>
                      <a:pt x="11" y="17"/>
                    </a:cubicBezTo>
                    <a:cubicBezTo>
                      <a:pt x="11" y="15"/>
                      <a:pt x="12" y="14"/>
                      <a:pt x="12" y="13"/>
                    </a:cubicBezTo>
                    <a:cubicBezTo>
                      <a:pt x="10" y="22"/>
                      <a:pt x="14" y="9"/>
                      <a:pt x="12" y="15"/>
                    </a:cubicBezTo>
                    <a:cubicBezTo>
                      <a:pt x="14" y="9"/>
                      <a:pt x="15" y="7"/>
                      <a:pt x="15" y="6"/>
                    </a:cubicBezTo>
                    <a:cubicBezTo>
                      <a:pt x="14" y="11"/>
                      <a:pt x="14" y="11"/>
                      <a:pt x="14" y="11"/>
                    </a:cubicBezTo>
                    <a:cubicBezTo>
                      <a:pt x="15" y="8"/>
                      <a:pt x="12" y="17"/>
                      <a:pt x="11" y="19"/>
                    </a:cubicBezTo>
                    <a:cubicBezTo>
                      <a:pt x="12" y="17"/>
                      <a:pt x="12" y="20"/>
                      <a:pt x="13" y="16"/>
                    </a:cubicBezTo>
                    <a:cubicBezTo>
                      <a:pt x="12" y="20"/>
                      <a:pt x="12" y="20"/>
                      <a:pt x="12" y="20"/>
                    </a:cubicBezTo>
                    <a:cubicBezTo>
                      <a:pt x="12" y="21"/>
                      <a:pt x="15" y="11"/>
                      <a:pt x="14" y="15"/>
                    </a:cubicBezTo>
                    <a:cubicBezTo>
                      <a:pt x="13" y="18"/>
                      <a:pt x="13" y="18"/>
                      <a:pt x="13" y="18"/>
                    </a:cubicBezTo>
                    <a:cubicBezTo>
                      <a:pt x="14" y="17"/>
                      <a:pt x="12" y="23"/>
                      <a:pt x="15" y="16"/>
                    </a:cubicBezTo>
                    <a:cubicBezTo>
                      <a:pt x="16" y="14"/>
                      <a:pt x="18" y="8"/>
                      <a:pt x="18" y="6"/>
                    </a:cubicBezTo>
                    <a:cubicBezTo>
                      <a:pt x="17" y="8"/>
                      <a:pt x="16" y="12"/>
                      <a:pt x="15" y="15"/>
                    </a:cubicBezTo>
                    <a:cubicBezTo>
                      <a:pt x="16" y="10"/>
                      <a:pt x="16" y="10"/>
                      <a:pt x="16" y="10"/>
                    </a:cubicBezTo>
                    <a:cubicBezTo>
                      <a:pt x="15" y="13"/>
                      <a:pt x="14" y="15"/>
                      <a:pt x="14" y="18"/>
                    </a:cubicBezTo>
                    <a:cubicBezTo>
                      <a:pt x="13" y="20"/>
                      <a:pt x="15" y="13"/>
                      <a:pt x="14" y="16"/>
                    </a:cubicBezTo>
                    <a:cubicBezTo>
                      <a:pt x="15" y="11"/>
                      <a:pt x="16" y="10"/>
                      <a:pt x="17" y="6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7" y="7"/>
                      <a:pt x="16" y="7"/>
                      <a:pt x="17" y="5"/>
                    </a:cubicBezTo>
                    <a:cubicBezTo>
                      <a:pt x="15" y="11"/>
                      <a:pt x="17" y="2"/>
                      <a:pt x="16" y="5"/>
                    </a:cubicBezTo>
                    <a:cubicBezTo>
                      <a:pt x="16" y="6"/>
                      <a:pt x="16" y="6"/>
                      <a:pt x="16" y="6"/>
                    </a:cubicBezTo>
                    <a:cubicBezTo>
                      <a:pt x="15" y="9"/>
                      <a:pt x="15" y="8"/>
                      <a:pt x="15" y="9"/>
                    </a:cubicBezTo>
                    <a:cubicBezTo>
                      <a:pt x="16" y="5"/>
                      <a:pt x="16" y="6"/>
                      <a:pt x="16" y="4"/>
                    </a:cubicBezTo>
                    <a:cubicBezTo>
                      <a:pt x="15" y="6"/>
                      <a:pt x="13" y="11"/>
                      <a:pt x="13" y="11"/>
                    </a:cubicBezTo>
                    <a:cubicBezTo>
                      <a:pt x="15" y="6"/>
                      <a:pt x="14" y="8"/>
                      <a:pt x="15" y="3"/>
                    </a:cubicBezTo>
                    <a:cubicBezTo>
                      <a:pt x="13" y="9"/>
                      <a:pt x="14" y="5"/>
                      <a:pt x="13" y="8"/>
                    </a:cubicBezTo>
                    <a:cubicBezTo>
                      <a:pt x="13" y="9"/>
                      <a:pt x="13" y="9"/>
                      <a:pt x="13" y="6"/>
                    </a:cubicBezTo>
                    <a:cubicBezTo>
                      <a:pt x="14" y="5"/>
                      <a:pt x="14" y="5"/>
                      <a:pt x="14" y="5"/>
                    </a:cubicBezTo>
                    <a:cubicBezTo>
                      <a:pt x="14" y="5"/>
                      <a:pt x="14" y="5"/>
                      <a:pt x="14" y="5"/>
                    </a:cubicBezTo>
                    <a:cubicBezTo>
                      <a:pt x="14" y="4"/>
                      <a:pt x="14" y="4"/>
                      <a:pt x="14" y="4"/>
                    </a:cubicBezTo>
                    <a:cubicBezTo>
                      <a:pt x="14" y="4"/>
                      <a:pt x="13" y="7"/>
                      <a:pt x="13" y="5"/>
                    </a:cubicBezTo>
                    <a:cubicBezTo>
                      <a:pt x="14" y="3"/>
                      <a:pt x="14" y="3"/>
                      <a:pt x="14" y="3"/>
                    </a:cubicBezTo>
                    <a:cubicBezTo>
                      <a:pt x="14" y="2"/>
                      <a:pt x="11" y="11"/>
                      <a:pt x="12" y="6"/>
                    </a:cubicBezTo>
                    <a:cubicBezTo>
                      <a:pt x="12" y="8"/>
                      <a:pt x="11" y="9"/>
                      <a:pt x="10" y="14"/>
                    </a:cubicBezTo>
                    <a:cubicBezTo>
                      <a:pt x="10" y="12"/>
                      <a:pt x="12" y="8"/>
                      <a:pt x="11" y="8"/>
                    </a:cubicBezTo>
                    <a:cubicBezTo>
                      <a:pt x="10" y="13"/>
                      <a:pt x="11" y="7"/>
                      <a:pt x="10" y="10"/>
                    </a:cubicBezTo>
                    <a:cubicBezTo>
                      <a:pt x="12" y="5"/>
                      <a:pt x="11" y="8"/>
                      <a:pt x="12" y="4"/>
                    </a:cubicBezTo>
                    <a:cubicBezTo>
                      <a:pt x="12" y="1"/>
                      <a:pt x="11" y="8"/>
                      <a:pt x="10" y="7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1" y="5"/>
                      <a:pt x="10" y="9"/>
                      <a:pt x="11" y="5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6"/>
                      <a:pt x="9" y="7"/>
                      <a:pt x="10" y="4"/>
                    </a:cubicBezTo>
                    <a:cubicBezTo>
                      <a:pt x="8" y="10"/>
                      <a:pt x="8" y="10"/>
                      <a:pt x="8" y="10"/>
                    </a:cubicBezTo>
                    <a:cubicBezTo>
                      <a:pt x="10" y="3"/>
                      <a:pt x="8" y="9"/>
                      <a:pt x="6" y="15"/>
                    </a:cubicBezTo>
                    <a:cubicBezTo>
                      <a:pt x="6" y="15"/>
                      <a:pt x="6" y="14"/>
                      <a:pt x="7" y="12"/>
                    </a:cubicBezTo>
                    <a:cubicBezTo>
                      <a:pt x="7" y="10"/>
                      <a:pt x="7" y="10"/>
                      <a:pt x="7" y="10"/>
                    </a:cubicBezTo>
                    <a:cubicBezTo>
                      <a:pt x="7" y="9"/>
                      <a:pt x="8" y="6"/>
                      <a:pt x="6" y="11"/>
                    </a:cubicBezTo>
                    <a:cubicBezTo>
                      <a:pt x="6" y="13"/>
                      <a:pt x="7" y="7"/>
                      <a:pt x="7" y="6"/>
                    </a:cubicBezTo>
                    <a:cubicBezTo>
                      <a:pt x="5" y="14"/>
                      <a:pt x="7" y="0"/>
                      <a:pt x="5" y="12"/>
                    </a:cubicBezTo>
                    <a:cubicBezTo>
                      <a:pt x="5" y="12"/>
                      <a:pt x="5" y="15"/>
                      <a:pt x="5" y="14"/>
                    </a:cubicBezTo>
                    <a:cubicBezTo>
                      <a:pt x="5" y="16"/>
                      <a:pt x="4" y="18"/>
                      <a:pt x="4" y="18"/>
                    </a:cubicBezTo>
                    <a:cubicBezTo>
                      <a:pt x="4" y="19"/>
                      <a:pt x="4" y="14"/>
                      <a:pt x="4" y="16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6" y="1"/>
                      <a:pt x="2" y="19"/>
                      <a:pt x="4" y="8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53" name="Freeform 2258">
                <a:extLst>
                  <a:ext uri="{FF2B5EF4-FFF2-40B4-BE49-F238E27FC236}">
                    <a16:creationId xmlns:a16="http://schemas.microsoft.com/office/drawing/2014/main" xmlns="" id="{25BF11BC-22D6-0F4D-80B8-D7279F53D0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83" y="3145"/>
                <a:ext cx="0" cy="4"/>
              </a:xfrm>
              <a:custGeom>
                <a:avLst/>
                <a:gdLst>
                  <a:gd name="T0" fmla="*/ 4 h 4"/>
                  <a:gd name="T1" fmla="*/ 0 h 4"/>
                  <a:gd name="T2" fmla="*/ 3 h 4"/>
                  <a:gd name="T3" fmla="*/ 4 h 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4">
                    <a:moveTo>
                      <a:pt x="0" y="4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0" y="3"/>
                      <a:pt x="0" y="4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54" name="Freeform 2259">
                <a:extLst>
                  <a:ext uri="{FF2B5EF4-FFF2-40B4-BE49-F238E27FC236}">
                    <a16:creationId xmlns:a16="http://schemas.microsoft.com/office/drawing/2014/main" xmlns="" id="{380D9592-978D-FF4E-AA1B-2875D7463C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82" y="3148"/>
                <a:ext cx="1" cy="2"/>
              </a:xfrm>
              <a:custGeom>
                <a:avLst/>
                <a:gdLst>
                  <a:gd name="T0" fmla="*/ 1 w 1"/>
                  <a:gd name="T1" fmla="*/ 0 h 2"/>
                  <a:gd name="T2" fmla="*/ 0 w 1"/>
                  <a:gd name="T3" fmla="*/ 2 h 2"/>
                  <a:gd name="T4" fmla="*/ 0 w 1"/>
                  <a:gd name="T5" fmla="*/ 1 h 2"/>
                  <a:gd name="T6" fmla="*/ 1 w 1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2"/>
                      <a:pt x="0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55" name="Freeform 2260">
                <a:extLst>
                  <a:ext uri="{FF2B5EF4-FFF2-40B4-BE49-F238E27FC236}">
                    <a16:creationId xmlns:a16="http://schemas.microsoft.com/office/drawing/2014/main" xmlns="" id="{39BE2718-6759-9843-8381-492F062C01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79" y="3148"/>
                <a:ext cx="0" cy="2"/>
              </a:xfrm>
              <a:custGeom>
                <a:avLst/>
                <a:gdLst>
                  <a:gd name="T0" fmla="*/ 1 h 2"/>
                  <a:gd name="T1" fmla="*/ 1 h 2"/>
                  <a:gd name="T2" fmla="*/ 1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1"/>
                    </a:moveTo>
                    <a:cubicBezTo>
                      <a:pt x="0" y="1"/>
                      <a:pt x="0" y="0"/>
                      <a:pt x="0" y="1"/>
                    </a:cubicBezTo>
                    <a:cubicBezTo>
                      <a:pt x="0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56" name="Rectangle 2261">
                <a:extLst>
                  <a:ext uri="{FF2B5EF4-FFF2-40B4-BE49-F238E27FC236}">
                    <a16:creationId xmlns:a16="http://schemas.microsoft.com/office/drawing/2014/main" xmlns="" id="{48385C61-FB4B-FE49-85F6-10B8587B7B0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8" y="3150"/>
                <a:ext cx="1" cy="1"/>
              </a:xfrm>
              <a:prstGeom prst="rect">
                <a:avLst/>
              </a:pr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57" name="Freeform 2262">
                <a:extLst>
                  <a:ext uri="{FF2B5EF4-FFF2-40B4-BE49-F238E27FC236}">
                    <a16:creationId xmlns:a16="http://schemas.microsoft.com/office/drawing/2014/main" xmlns="" id="{97AB3AF2-F03F-E647-8799-78892438BF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70" y="3146"/>
                <a:ext cx="8" cy="23"/>
              </a:xfrm>
              <a:custGeom>
                <a:avLst/>
                <a:gdLst>
                  <a:gd name="T0" fmla="*/ 2 w 9"/>
                  <a:gd name="T1" fmla="*/ 11 h 25"/>
                  <a:gd name="T2" fmla="*/ 1 w 9"/>
                  <a:gd name="T3" fmla="*/ 15 h 25"/>
                  <a:gd name="T4" fmla="*/ 2 w 9"/>
                  <a:gd name="T5" fmla="*/ 12 h 25"/>
                  <a:gd name="T6" fmla="*/ 0 w 9"/>
                  <a:gd name="T7" fmla="*/ 20 h 25"/>
                  <a:gd name="T8" fmla="*/ 4 w 9"/>
                  <a:gd name="T9" fmla="*/ 15 h 25"/>
                  <a:gd name="T10" fmla="*/ 3 w 9"/>
                  <a:gd name="T11" fmla="*/ 18 h 25"/>
                  <a:gd name="T12" fmla="*/ 5 w 9"/>
                  <a:gd name="T13" fmla="*/ 13 h 25"/>
                  <a:gd name="T14" fmla="*/ 4 w 9"/>
                  <a:gd name="T15" fmla="*/ 19 h 25"/>
                  <a:gd name="T16" fmla="*/ 5 w 9"/>
                  <a:gd name="T17" fmla="*/ 17 h 25"/>
                  <a:gd name="T18" fmla="*/ 6 w 9"/>
                  <a:gd name="T19" fmla="*/ 14 h 25"/>
                  <a:gd name="T20" fmla="*/ 6 w 9"/>
                  <a:gd name="T21" fmla="*/ 16 h 25"/>
                  <a:gd name="T22" fmla="*/ 6 w 9"/>
                  <a:gd name="T23" fmla="*/ 14 h 25"/>
                  <a:gd name="T24" fmla="*/ 7 w 9"/>
                  <a:gd name="T25" fmla="*/ 14 h 25"/>
                  <a:gd name="T26" fmla="*/ 6 w 9"/>
                  <a:gd name="T27" fmla="*/ 15 h 25"/>
                  <a:gd name="T28" fmla="*/ 7 w 9"/>
                  <a:gd name="T29" fmla="*/ 13 h 25"/>
                  <a:gd name="T30" fmla="*/ 6 w 9"/>
                  <a:gd name="T31" fmla="*/ 17 h 25"/>
                  <a:gd name="T32" fmla="*/ 8 w 9"/>
                  <a:gd name="T33" fmla="*/ 12 h 25"/>
                  <a:gd name="T34" fmla="*/ 9 w 9"/>
                  <a:gd name="T35" fmla="*/ 8 h 25"/>
                  <a:gd name="T36" fmla="*/ 8 w 9"/>
                  <a:gd name="T37" fmla="*/ 11 h 25"/>
                  <a:gd name="T38" fmla="*/ 8 w 9"/>
                  <a:gd name="T39" fmla="*/ 11 h 25"/>
                  <a:gd name="T40" fmla="*/ 7 w 9"/>
                  <a:gd name="T41" fmla="*/ 13 h 25"/>
                  <a:gd name="T42" fmla="*/ 8 w 9"/>
                  <a:gd name="T43" fmla="*/ 7 h 25"/>
                  <a:gd name="T44" fmla="*/ 8 w 9"/>
                  <a:gd name="T45" fmla="*/ 3 h 25"/>
                  <a:gd name="T46" fmla="*/ 8 w 9"/>
                  <a:gd name="T47" fmla="*/ 3 h 25"/>
                  <a:gd name="T48" fmla="*/ 7 w 9"/>
                  <a:gd name="T49" fmla="*/ 4 h 25"/>
                  <a:gd name="T50" fmla="*/ 7 w 9"/>
                  <a:gd name="T51" fmla="*/ 7 h 25"/>
                  <a:gd name="T52" fmla="*/ 6 w 9"/>
                  <a:gd name="T53" fmla="*/ 14 h 25"/>
                  <a:gd name="T54" fmla="*/ 6 w 9"/>
                  <a:gd name="T55" fmla="*/ 14 h 25"/>
                  <a:gd name="T56" fmla="*/ 7 w 9"/>
                  <a:gd name="T57" fmla="*/ 8 h 25"/>
                  <a:gd name="T58" fmla="*/ 6 w 9"/>
                  <a:gd name="T59" fmla="*/ 11 h 25"/>
                  <a:gd name="T60" fmla="*/ 7 w 9"/>
                  <a:gd name="T61" fmla="*/ 5 h 25"/>
                  <a:gd name="T62" fmla="*/ 6 w 9"/>
                  <a:gd name="T63" fmla="*/ 11 h 25"/>
                  <a:gd name="T64" fmla="*/ 4 w 9"/>
                  <a:gd name="T65" fmla="*/ 11 h 25"/>
                  <a:gd name="T66" fmla="*/ 5 w 9"/>
                  <a:gd name="T67" fmla="*/ 7 h 25"/>
                  <a:gd name="T68" fmla="*/ 4 w 9"/>
                  <a:gd name="T69" fmla="*/ 11 h 25"/>
                  <a:gd name="T70" fmla="*/ 4 w 9"/>
                  <a:gd name="T71" fmla="*/ 9 h 25"/>
                  <a:gd name="T72" fmla="*/ 3 w 9"/>
                  <a:gd name="T73" fmla="*/ 12 h 25"/>
                  <a:gd name="T74" fmla="*/ 3 w 9"/>
                  <a:gd name="T75" fmla="*/ 11 h 25"/>
                  <a:gd name="T76" fmla="*/ 3 w 9"/>
                  <a:gd name="T77" fmla="*/ 11 h 25"/>
                  <a:gd name="T78" fmla="*/ 1 w 9"/>
                  <a:gd name="T79" fmla="*/ 17 h 25"/>
                  <a:gd name="T80" fmla="*/ 2 w 9"/>
                  <a:gd name="T81" fmla="*/ 11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9" h="25">
                    <a:moveTo>
                      <a:pt x="2" y="11"/>
                    </a:moveTo>
                    <a:cubicBezTo>
                      <a:pt x="1" y="15"/>
                      <a:pt x="1" y="15"/>
                      <a:pt x="1" y="15"/>
                    </a:cubicBezTo>
                    <a:cubicBezTo>
                      <a:pt x="2" y="13"/>
                      <a:pt x="1" y="16"/>
                      <a:pt x="2" y="12"/>
                    </a:cubicBezTo>
                    <a:cubicBezTo>
                      <a:pt x="1" y="17"/>
                      <a:pt x="1" y="12"/>
                      <a:pt x="0" y="20"/>
                    </a:cubicBezTo>
                    <a:cubicBezTo>
                      <a:pt x="1" y="17"/>
                      <a:pt x="2" y="22"/>
                      <a:pt x="4" y="15"/>
                    </a:cubicBezTo>
                    <a:cubicBezTo>
                      <a:pt x="3" y="18"/>
                      <a:pt x="3" y="18"/>
                      <a:pt x="3" y="18"/>
                    </a:cubicBezTo>
                    <a:cubicBezTo>
                      <a:pt x="5" y="12"/>
                      <a:pt x="3" y="25"/>
                      <a:pt x="5" y="13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4" y="21"/>
                      <a:pt x="6" y="10"/>
                      <a:pt x="5" y="17"/>
                    </a:cubicBezTo>
                    <a:cubicBezTo>
                      <a:pt x="6" y="14"/>
                      <a:pt x="6" y="14"/>
                      <a:pt x="6" y="14"/>
                    </a:cubicBezTo>
                    <a:cubicBezTo>
                      <a:pt x="6" y="16"/>
                      <a:pt x="6" y="16"/>
                      <a:pt x="6" y="16"/>
                    </a:cubicBezTo>
                    <a:cubicBezTo>
                      <a:pt x="6" y="14"/>
                      <a:pt x="6" y="14"/>
                      <a:pt x="6" y="14"/>
                    </a:cubicBezTo>
                    <a:cubicBezTo>
                      <a:pt x="7" y="12"/>
                      <a:pt x="7" y="12"/>
                      <a:pt x="7" y="14"/>
                    </a:cubicBezTo>
                    <a:cubicBezTo>
                      <a:pt x="6" y="16"/>
                      <a:pt x="6" y="15"/>
                      <a:pt x="6" y="15"/>
                    </a:cubicBezTo>
                    <a:cubicBezTo>
                      <a:pt x="6" y="17"/>
                      <a:pt x="7" y="13"/>
                      <a:pt x="7" y="13"/>
                    </a:cubicBezTo>
                    <a:cubicBezTo>
                      <a:pt x="7" y="15"/>
                      <a:pt x="6" y="16"/>
                      <a:pt x="6" y="17"/>
                    </a:cubicBezTo>
                    <a:cubicBezTo>
                      <a:pt x="7" y="14"/>
                      <a:pt x="6" y="21"/>
                      <a:pt x="8" y="12"/>
                    </a:cubicBezTo>
                    <a:cubicBezTo>
                      <a:pt x="8" y="10"/>
                      <a:pt x="9" y="8"/>
                      <a:pt x="9" y="8"/>
                    </a:cubicBezTo>
                    <a:cubicBezTo>
                      <a:pt x="9" y="5"/>
                      <a:pt x="8" y="8"/>
                      <a:pt x="8" y="11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6" y="20"/>
                      <a:pt x="8" y="9"/>
                      <a:pt x="7" y="13"/>
                    </a:cubicBezTo>
                    <a:cubicBezTo>
                      <a:pt x="8" y="9"/>
                      <a:pt x="8" y="9"/>
                      <a:pt x="8" y="7"/>
                    </a:cubicBezTo>
                    <a:cubicBezTo>
                      <a:pt x="9" y="0"/>
                      <a:pt x="7" y="12"/>
                      <a:pt x="8" y="3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8" y="2"/>
                      <a:pt x="8" y="4"/>
                      <a:pt x="7" y="4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7" y="8"/>
                      <a:pt x="6" y="12"/>
                      <a:pt x="6" y="14"/>
                    </a:cubicBezTo>
                    <a:cubicBezTo>
                      <a:pt x="6" y="10"/>
                      <a:pt x="5" y="16"/>
                      <a:pt x="6" y="14"/>
                    </a:cubicBezTo>
                    <a:cubicBezTo>
                      <a:pt x="6" y="10"/>
                      <a:pt x="6" y="10"/>
                      <a:pt x="7" y="8"/>
                    </a:cubicBezTo>
                    <a:cubicBezTo>
                      <a:pt x="6" y="11"/>
                      <a:pt x="6" y="11"/>
                      <a:pt x="6" y="11"/>
                    </a:cubicBezTo>
                    <a:cubicBezTo>
                      <a:pt x="6" y="11"/>
                      <a:pt x="7" y="7"/>
                      <a:pt x="7" y="5"/>
                    </a:cubicBezTo>
                    <a:cubicBezTo>
                      <a:pt x="6" y="7"/>
                      <a:pt x="7" y="7"/>
                      <a:pt x="6" y="11"/>
                    </a:cubicBezTo>
                    <a:cubicBezTo>
                      <a:pt x="6" y="6"/>
                      <a:pt x="5" y="7"/>
                      <a:pt x="4" y="11"/>
                    </a:cubicBezTo>
                    <a:cubicBezTo>
                      <a:pt x="5" y="10"/>
                      <a:pt x="5" y="7"/>
                      <a:pt x="5" y="7"/>
                    </a:cubicBezTo>
                    <a:cubicBezTo>
                      <a:pt x="5" y="6"/>
                      <a:pt x="5" y="8"/>
                      <a:pt x="4" y="11"/>
                    </a:cubicBezTo>
                    <a:cubicBezTo>
                      <a:pt x="4" y="14"/>
                      <a:pt x="4" y="12"/>
                      <a:pt x="4" y="9"/>
                    </a:cubicBezTo>
                    <a:cubicBezTo>
                      <a:pt x="3" y="12"/>
                      <a:pt x="3" y="12"/>
                      <a:pt x="3" y="12"/>
                    </a:cubicBezTo>
                    <a:cubicBezTo>
                      <a:pt x="2" y="17"/>
                      <a:pt x="3" y="8"/>
                      <a:pt x="3" y="11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2" y="12"/>
                      <a:pt x="1" y="19"/>
                      <a:pt x="1" y="17"/>
                    </a:cubicBezTo>
                    <a:cubicBezTo>
                      <a:pt x="2" y="14"/>
                      <a:pt x="2" y="14"/>
                      <a:pt x="2" y="11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58" name="Freeform 2263">
                <a:extLst>
                  <a:ext uri="{FF2B5EF4-FFF2-40B4-BE49-F238E27FC236}">
                    <a16:creationId xmlns:a16="http://schemas.microsoft.com/office/drawing/2014/main" xmlns="" id="{6E33F979-3E85-C24D-BB72-AACB748F95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70" y="3157"/>
                <a:ext cx="0" cy="8"/>
              </a:xfrm>
              <a:custGeom>
                <a:avLst/>
                <a:gdLst>
                  <a:gd name="T0" fmla="*/ 0 w 1"/>
                  <a:gd name="T1" fmla="*/ 5 h 9"/>
                  <a:gd name="T2" fmla="*/ 1 w 1"/>
                  <a:gd name="T3" fmla="*/ 1 h 9"/>
                  <a:gd name="T4" fmla="*/ 0 w 1"/>
                  <a:gd name="T5" fmla="*/ 8 h 9"/>
                  <a:gd name="T6" fmla="*/ 0 w 1"/>
                  <a:gd name="T7" fmla="*/ 7 h 9"/>
                  <a:gd name="T8" fmla="*/ 0 w 1"/>
                  <a:gd name="T9" fmla="*/ 5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9">
                    <a:moveTo>
                      <a:pt x="0" y="5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0" y="6"/>
                      <a:pt x="0" y="8"/>
                    </a:cubicBezTo>
                    <a:cubicBezTo>
                      <a:pt x="0" y="7"/>
                      <a:pt x="0" y="9"/>
                      <a:pt x="0" y="7"/>
                    </a:cubicBezTo>
                    <a:cubicBezTo>
                      <a:pt x="0" y="6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59" name="Freeform 2264">
                <a:extLst>
                  <a:ext uri="{FF2B5EF4-FFF2-40B4-BE49-F238E27FC236}">
                    <a16:creationId xmlns:a16="http://schemas.microsoft.com/office/drawing/2014/main" xmlns="" id="{50905B7E-4E56-2B4F-A7BB-D6AFAD2FA9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69" y="3154"/>
                <a:ext cx="1" cy="17"/>
              </a:xfrm>
              <a:custGeom>
                <a:avLst/>
                <a:gdLst>
                  <a:gd name="T0" fmla="*/ 0 w 2"/>
                  <a:gd name="T1" fmla="*/ 9 h 19"/>
                  <a:gd name="T2" fmla="*/ 0 w 2"/>
                  <a:gd name="T3" fmla="*/ 12 h 19"/>
                  <a:gd name="T4" fmla="*/ 1 w 2"/>
                  <a:gd name="T5" fmla="*/ 14 h 19"/>
                  <a:gd name="T6" fmla="*/ 1 w 2"/>
                  <a:gd name="T7" fmla="*/ 7 h 19"/>
                  <a:gd name="T8" fmla="*/ 1 w 2"/>
                  <a:gd name="T9" fmla="*/ 11 h 19"/>
                  <a:gd name="T10" fmla="*/ 2 w 2"/>
                  <a:gd name="T11" fmla="*/ 7 h 19"/>
                  <a:gd name="T12" fmla="*/ 1 w 2"/>
                  <a:gd name="T13" fmla="*/ 9 h 19"/>
                  <a:gd name="T14" fmla="*/ 1 w 2"/>
                  <a:gd name="T15" fmla="*/ 6 h 19"/>
                  <a:gd name="T16" fmla="*/ 1 w 2"/>
                  <a:gd name="T17" fmla="*/ 7 h 19"/>
                  <a:gd name="T18" fmla="*/ 2 w 2"/>
                  <a:gd name="T19" fmla="*/ 4 h 19"/>
                  <a:gd name="T20" fmla="*/ 1 w 2"/>
                  <a:gd name="T21" fmla="*/ 10 h 19"/>
                  <a:gd name="T22" fmla="*/ 1 w 2"/>
                  <a:gd name="T23" fmla="*/ 4 h 19"/>
                  <a:gd name="T24" fmla="*/ 1 w 2"/>
                  <a:gd name="T25" fmla="*/ 2 h 19"/>
                  <a:gd name="T26" fmla="*/ 1 w 2"/>
                  <a:gd name="T27" fmla="*/ 4 h 19"/>
                  <a:gd name="T28" fmla="*/ 1 w 2"/>
                  <a:gd name="T29" fmla="*/ 8 h 19"/>
                  <a:gd name="T30" fmla="*/ 1 w 2"/>
                  <a:gd name="T31" fmla="*/ 3 h 19"/>
                  <a:gd name="T32" fmla="*/ 0 w 2"/>
                  <a:gd name="T33" fmla="*/ 5 h 19"/>
                  <a:gd name="T34" fmla="*/ 0 w 2"/>
                  <a:gd name="T35" fmla="*/ 12 h 19"/>
                  <a:gd name="T36" fmla="*/ 0 w 2"/>
                  <a:gd name="T37" fmla="*/ 7 h 19"/>
                  <a:gd name="T38" fmla="*/ 0 w 2"/>
                  <a:gd name="T39" fmla="*/ 6 h 19"/>
                  <a:gd name="T40" fmla="*/ 0 w 2"/>
                  <a:gd name="T41" fmla="*/ 15 h 19"/>
                  <a:gd name="T42" fmla="*/ 0 w 2"/>
                  <a:gd name="T43" fmla="*/ 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" h="19">
                    <a:moveTo>
                      <a:pt x="0" y="9"/>
                    </a:moveTo>
                    <a:cubicBezTo>
                      <a:pt x="0" y="12"/>
                      <a:pt x="0" y="12"/>
                      <a:pt x="0" y="12"/>
                    </a:cubicBezTo>
                    <a:cubicBezTo>
                      <a:pt x="0" y="12"/>
                      <a:pt x="1" y="10"/>
                      <a:pt x="1" y="14"/>
                    </a:cubicBezTo>
                    <a:cubicBezTo>
                      <a:pt x="1" y="15"/>
                      <a:pt x="1" y="9"/>
                      <a:pt x="1" y="7"/>
                    </a:cubicBezTo>
                    <a:cubicBezTo>
                      <a:pt x="1" y="11"/>
                      <a:pt x="1" y="11"/>
                      <a:pt x="1" y="11"/>
                    </a:cubicBezTo>
                    <a:cubicBezTo>
                      <a:pt x="1" y="9"/>
                      <a:pt x="1" y="13"/>
                      <a:pt x="2" y="7"/>
                    </a:cubicBezTo>
                    <a:cubicBezTo>
                      <a:pt x="2" y="6"/>
                      <a:pt x="1" y="10"/>
                      <a:pt x="1" y="9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0"/>
                      <a:pt x="1" y="13"/>
                      <a:pt x="1" y="10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1" y="6"/>
                      <a:pt x="1" y="2"/>
                    </a:cubicBezTo>
                    <a:cubicBezTo>
                      <a:pt x="1" y="2"/>
                      <a:pt x="1" y="5"/>
                      <a:pt x="1" y="4"/>
                    </a:cubicBezTo>
                    <a:cubicBezTo>
                      <a:pt x="1" y="4"/>
                      <a:pt x="1" y="7"/>
                      <a:pt x="1" y="8"/>
                    </a:cubicBezTo>
                    <a:cubicBezTo>
                      <a:pt x="0" y="13"/>
                      <a:pt x="1" y="5"/>
                      <a:pt x="1" y="3"/>
                    </a:cubicBezTo>
                    <a:cubicBezTo>
                      <a:pt x="0" y="7"/>
                      <a:pt x="0" y="10"/>
                      <a:pt x="0" y="5"/>
                    </a:cubicBezTo>
                    <a:cubicBezTo>
                      <a:pt x="0" y="9"/>
                      <a:pt x="0" y="12"/>
                      <a:pt x="0" y="12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6"/>
                      <a:pt x="0" y="5"/>
                      <a:pt x="0" y="6"/>
                    </a:cubicBezTo>
                    <a:cubicBezTo>
                      <a:pt x="0" y="9"/>
                      <a:pt x="0" y="13"/>
                      <a:pt x="0" y="15"/>
                    </a:cubicBezTo>
                    <a:cubicBezTo>
                      <a:pt x="0" y="19"/>
                      <a:pt x="0" y="8"/>
                      <a:pt x="0" y="9"/>
                    </a:cubicBez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60" name="Freeform 2265">
                <a:extLst>
                  <a:ext uri="{FF2B5EF4-FFF2-40B4-BE49-F238E27FC236}">
                    <a16:creationId xmlns:a16="http://schemas.microsoft.com/office/drawing/2014/main" xmlns="" id="{A1BA036D-CB90-7349-89B8-E3FA584BCC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69" y="3165"/>
                <a:ext cx="0" cy="2"/>
              </a:xfrm>
              <a:custGeom>
                <a:avLst/>
                <a:gdLst>
                  <a:gd name="T0" fmla="*/ 2 h 2"/>
                  <a:gd name="T1" fmla="*/ 0 h 2"/>
                  <a:gd name="T2" fmla="*/ 1 h 2"/>
                  <a:gd name="T3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C8E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  <p:sp>
            <p:nvSpPr>
              <p:cNvPr id="1961" name="Freeform 2266">
                <a:extLst>
                  <a:ext uri="{FF2B5EF4-FFF2-40B4-BE49-F238E27FC236}">
                    <a16:creationId xmlns:a16="http://schemas.microsoft.com/office/drawing/2014/main" xmlns="" id="{334D127D-A44B-7B45-9439-360EDE261F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93" y="2584"/>
                <a:ext cx="627" cy="76"/>
              </a:xfrm>
              <a:custGeom>
                <a:avLst/>
                <a:gdLst>
                  <a:gd name="T0" fmla="*/ 38 w 694"/>
                  <a:gd name="T1" fmla="*/ 26 h 84"/>
                  <a:gd name="T2" fmla="*/ 0 w 694"/>
                  <a:gd name="T3" fmla="*/ 71 h 84"/>
                  <a:gd name="T4" fmla="*/ 102 w 694"/>
                  <a:gd name="T5" fmla="*/ 73 h 84"/>
                  <a:gd name="T6" fmla="*/ 193 w 694"/>
                  <a:gd name="T7" fmla="*/ 73 h 84"/>
                  <a:gd name="T8" fmla="*/ 388 w 694"/>
                  <a:gd name="T9" fmla="*/ 71 h 84"/>
                  <a:gd name="T10" fmla="*/ 541 w 694"/>
                  <a:gd name="T11" fmla="*/ 73 h 84"/>
                  <a:gd name="T12" fmla="*/ 694 w 694"/>
                  <a:gd name="T13" fmla="*/ 60 h 84"/>
                  <a:gd name="T14" fmla="*/ 663 w 694"/>
                  <a:gd name="T15" fmla="*/ 41 h 84"/>
                  <a:gd name="T16" fmla="*/ 619 w 694"/>
                  <a:gd name="T17" fmla="*/ 29 h 84"/>
                  <a:gd name="T18" fmla="*/ 402 w 694"/>
                  <a:gd name="T19" fmla="*/ 20 h 84"/>
                  <a:gd name="T20" fmla="*/ 182 w 694"/>
                  <a:gd name="T21" fmla="*/ 4 h 84"/>
                  <a:gd name="T22" fmla="*/ 104 w 694"/>
                  <a:gd name="T23" fmla="*/ 2 h 84"/>
                  <a:gd name="T24" fmla="*/ 47 w 694"/>
                  <a:gd name="T25" fmla="*/ 6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94" h="84">
                    <a:moveTo>
                      <a:pt x="38" y="26"/>
                    </a:moveTo>
                    <a:cubicBezTo>
                      <a:pt x="27" y="42"/>
                      <a:pt x="10" y="54"/>
                      <a:pt x="0" y="71"/>
                    </a:cubicBezTo>
                    <a:cubicBezTo>
                      <a:pt x="25" y="84"/>
                      <a:pt x="74" y="73"/>
                      <a:pt x="102" y="73"/>
                    </a:cubicBezTo>
                    <a:cubicBezTo>
                      <a:pt x="131" y="73"/>
                      <a:pt x="162" y="73"/>
                      <a:pt x="193" y="73"/>
                    </a:cubicBezTo>
                    <a:cubicBezTo>
                      <a:pt x="258" y="73"/>
                      <a:pt x="324" y="71"/>
                      <a:pt x="388" y="71"/>
                    </a:cubicBezTo>
                    <a:cubicBezTo>
                      <a:pt x="439" y="71"/>
                      <a:pt x="490" y="78"/>
                      <a:pt x="541" y="73"/>
                    </a:cubicBezTo>
                    <a:cubicBezTo>
                      <a:pt x="592" y="68"/>
                      <a:pt x="642" y="64"/>
                      <a:pt x="694" y="60"/>
                    </a:cubicBezTo>
                    <a:cubicBezTo>
                      <a:pt x="683" y="54"/>
                      <a:pt x="673" y="49"/>
                      <a:pt x="663" y="41"/>
                    </a:cubicBezTo>
                    <a:cubicBezTo>
                      <a:pt x="647" y="29"/>
                      <a:pt x="643" y="29"/>
                      <a:pt x="619" y="29"/>
                    </a:cubicBezTo>
                    <a:cubicBezTo>
                      <a:pt x="546" y="29"/>
                      <a:pt x="475" y="23"/>
                      <a:pt x="402" y="20"/>
                    </a:cubicBezTo>
                    <a:cubicBezTo>
                      <a:pt x="329" y="18"/>
                      <a:pt x="254" y="11"/>
                      <a:pt x="182" y="4"/>
                    </a:cubicBezTo>
                    <a:cubicBezTo>
                      <a:pt x="156" y="1"/>
                      <a:pt x="129" y="0"/>
                      <a:pt x="104" y="2"/>
                    </a:cubicBezTo>
                    <a:cubicBezTo>
                      <a:pt x="87" y="4"/>
                      <a:pt x="62" y="16"/>
                      <a:pt x="47" y="6"/>
                    </a:cubicBezTo>
                  </a:path>
                </a:pathLst>
              </a:custGeom>
              <a:solidFill>
                <a:srgbClr val="67BF5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cs typeface="+mn-cs"/>
                </a:endParaRPr>
              </a:p>
            </p:txBody>
          </p:sp>
        </p:grpSp>
        <p:sp>
          <p:nvSpPr>
            <p:cNvPr id="1719" name="Freeform 2268">
              <a:extLst>
                <a:ext uri="{FF2B5EF4-FFF2-40B4-BE49-F238E27FC236}">
                  <a16:creationId xmlns:a16="http://schemas.microsoft.com/office/drawing/2014/main" xmlns="" id="{BD757670-E530-544F-AF1C-0441D5CF759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6" y="1924"/>
              <a:ext cx="1241" cy="702"/>
            </a:xfrm>
            <a:custGeom>
              <a:avLst/>
              <a:gdLst>
                <a:gd name="T0" fmla="*/ 1360 w 1375"/>
                <a:gd name="T1" fmla="*/ 371 h 779"/>
                <a:gd name="T2" fmla="*/ 1319 w 1375"/>
                <a:gd name="T3" fmla="*/ 269 h 779"/>
                <a:gd name="T4" fmla="*/ 1281 w 1375"/>
                <a:gd name="T5" fmla="*/ 231 h 779"/>
                <a:gd name="T6" fmla="*/ 1245 w 1375"/>
                <a:gd name="T7" fmla="*/ 177 h 779"/>
                <a:gd name="T8" fmla="*/ 1148 w 1375"/>
                <a:gd name="T9" fmla="*/ 105 h 779"/>
                <a:gd name="T10" fmla="*/ 1030 w 1375"/>
                <a:gd name="T11" fmla="*/ 47 h 779"/>
                <a:gd name="T12" fmla="*/ 761 w 1375"/>
                <a:gd name="T13" fmla="*/ 33 h 779"/>
                <a:gd name="T14" fmla="*/ 566 w 1375"/>
                <a:gd name="T15" fmla="*/ 154 h 779"/>
                <a:gd name="T16" fmla="*/ 415 w 1375"/>
                <a:gd name="T17" fmla="*/ 343 h 779"/>
                <a:gd name="T18" fmla="*/ 190 w 1375"/>
                <a:gd name="T19" fmla="*/ 418 h 779"/>
                <a:gd name="T20" fmla="*/ 124 w 1375"/>
                <a:gd name="T21" fmla="*/ 309 h 779"/>
                <a:gd name="T22" fmla="*/ 148 w 1375"/>
                <a:gd name="T23" fmla="*/ 156 h 779"/>
                <a:gd name="T24" fmla="*/ 145 w 1375"/>
                <a:gd name="T25" fmla="*/ 159 h 779"/>
                <a:gd name="T26" fmla="*/ 55 w 1375"/>
                <a:gd name="T27" fmla="*/ 137 h 779"/>
                <a:gd name="T28" fmla="*/ 8 w 1375"/>
                <a:gd name="T29" fmla="*/ 272 h 779"/>
                <a:gd name="T30" fmla="*/ 15 w 1375"/>
                <a:gd name="T31" fmla="*/ 400 h 779"/>
                <a:gd name="T32" fmla="*/ 201 w 1375"/>
                <a:gd name="T33" fmla="*/ 559 h 779"/>
                <a:gd name="T34" fmla="*/ 428 w 1375"/>
                <a:gd name="T35" fmla="*/ 582 h 779"/>
                <a:gd name="T36" fmla="*/ 501 w 1375"/>
                <a:gd name="T37" fmla="*/ 691 h 779"/>
                <a:gd name="T38" fmla="*/ 504 w 1375"/>
                <a:gd name="T39" fmla="*/ 694 h 779"/>
                <a:gd name="T40" fmla="*/ 554 w 1375"/>
                <a:gd name="T41" fmla="*/ 765 h 779"/>
                <a:gd name="T42" fmla="*/ 627 w 1375"/>
                <a:gd name="T43" fmla="*/ 768 h 779"/>
                <a:gd name="T44" fmla="*/ 787 w 1375"/>
                <a:gd name="T45" fmla="*/ 771 h 779"/>
                <a:gd name="T46" fmla="*/ 1079 w 1375"/>
                <a:gd name="T47" fmla="*/ 769 h 779"/>
                <a:gd name="T48" fmla="*/ 1183 w 1375"/>
                <a:gd name="T49" fmla="*/ 765 h 779"/>
                <a:gd name="T50" fmla="*/ 1191 w 1375"/>
                <a:gd name="T51" fmla="*/ 750 h 779"/>
                <a:gd name="T52" fmla="*/ 1313 w 1375"/>
                <a:gd name="T53" fmla="*/ 733 h 779"/>
                <a:gd name="T54" fmla="*/ 1365 w 1375"/>
                <a:gd name="T55" fmla="*/ 630 h 779"/>
                <a:gd name="T56" fmla="*/ 1360 w 1375"/>
                <a:gd name="T57" fmla="*/ 371 h 7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375" h="779">
                  <a:moveTo>
                    <a:pt x="1360" y="371"/>
                  </a:moveTo>
                  <a:cubicBezTo>
                    <a:pt x="1354" y="333"/>
                    <a:pt x="1347" y="301"/>
                    <a:pt x="1319" y="269"/>
                  </a:cubicBezTo>
                  <a:cubicBezTo>
                    <a:pt x="1307" y="256"/>
                    <a:pt x="1292" y="245"/>
                    <a:pt x="1281" y="231"/>
                  </a:cubicBezTo>
                  <a:cubicBezTo>
                    <a:pt x="1268" y="214"/>
                    <a:pt x="1262" y="193"/>
                    <a:pt x="1245" y="177"/>
                  </a:cubicBezTo>
                  <a:cubicBezTo>
                    <a:pt x="1218" y="151"/>
                    <a:pt x="1179" y="129"/>
                    <a:pt x="1148" y="105"/>
                  </a:cubicBezTo>
                  <a:cubicBezTo>
                    <a:pt x="1115" y="80"/>
                    <a:pt x="1069" y="59"/>
                    <a:pt x="1030" y="47"/>
                  </a:cubicBezTo>
                  <a:cubicBezTo>
                    <a:pt x="952" y="21"/>
                    <a:pt x="840" y="0"/>
                    <a:pt x="761" y="33"/>
                  </a:cubicBezTo>
                  <a:cubicBezTo>
                    <a:pt x="689" y="63"/>
                    <a:pt x="621" y="97"/>
                    <a:pt x="566" y="154"/>
                  </a:cubicBezTo>
                  <a:cubicBezTo>
                    <a:pt x="508" y="213"/>
                    <a:pt x="467" y="282"/>
                    <a:pt x="415" y="343"/>
                  </a:cubicBezTo>
                  <a:cubicBezTo>
                    <a:pt x="363" y="405"/>
                    <a:pt x="268" y="458"/>
                    <a:pt x="190" y="418"/>
                  </a:cubicBezTo>
                  <a:cubicBezTo>
                    <a:pt x="143" y="394"/>
                    <a:pt x="118" y="364"/>
                    <a:pt x="124" y="309"/>
                  </a:cubicBezTo>
                  <a:cubicBezTo>
                    <a:pt x="131" y="254"/>
                    <a:pt x="131" y="206"/>
                    <a:pt x="148" y="156"/>
                  </a:cubicBezTo>
                  <a:cubicBezTo>
                    <a:pt x="149" y="153"/>
                    <a:pt x="146" y="159"/>
                    <a:pt x="145" y="159"/>
                  </a:cubicBezTo>
                  <a:cubicBezTo>
                    <a:pt x="55" y="137"/>
                    <a:pt x="55" y="137"/>
                    <a:pt x="55" y="137"/>
                  </a:cubicBezTo>
                  <a:cubicBezTo>
                    <a:pt x="46" y="182"/>
                    <a:pt x="16" y="224"/>
                    <a:pt x="8" y="272"/>
                  </a:cubicBezTo>
                  <a:cubicBezTo>
                    <a:pt x="0" y="317"/>
                    <a:pt x="4" y="358"/>
                    <a:pt x="15" y="400"/>
                  </a:cubicBezTo>
                  <a:cubicBezTo>
                    <a:pt x="36" y="484"/>
                    <a:pt x="129" y="532"/>
                    <a:pt x="201" y="559"/>
                  </a:cubicBezTo>
                  <a:cubicBezTo>
                    <a:pt x="275" y="588"/>
                    <a:pt x="352" y="604"/>
                    <a:pt x="428" y="582"/>
                  </a:cubicBezTo>
                  <a:cubicBezTo>
                    <a:pt x="434" y="616"/>
                    <a:pt x="475" y="667"/>
                    <a:pt x="501" y="691"/>
                  </a:cubicBezTo>
                  <a:cubicBezTo>
                    <a:pt x="502" y="692"/>
                    <a:pt x="503" y="693"/>
                    <a:pt x="504" y="694"/>
                  </a:cubicBezTo>
                  <a:cubicBezTo>
                    <a:pt x="522" y="715"/>
                    <a:pt x="533" y="752"/>
                    <a:pt x="554" y="765"/>
                  </a:cubicBezTo>
                  <a:cubicBezTo>
                    <a:pt x="575" y="779"/>
                    <a:pt x="603" y="768"/>
                    <a:pt x="627" y="768"/>
                  </a:cubicBezTo>
                  <a:cubicBezTo>
                    <a:pt x="679" y="768"/>
                    <a:pt x="734" y="771"/>
                    <a:pt x="787" y="771"/>
                  </a:cubicBezTo>
                  <a:cubicBezTo>
                    <a:pt x="884" y="771"/>
                    <a:pt x="981" y="774"/>
                    <a:pt x="1079" y="769"/>
                  </a:cubicBezTo>
                  <a:cubicBezTo>
                    <a:pt x="1114" y="772"/>
                    <a:pt x="1151" y="772"/>
                    <a:pt x="1183" y="765"/>
                  </a:cubicBezTo>
                  <a:cubicBezTo>
                    <a:pt x="1184" y="755"/>
                    <a:pt x="1185" y="758"/>
                    <a:pt x="1191" y="750"/>
                  </a:cubicBezTo>
                  <a:cubicBezTo>
                    <a:pt x="1224" y="754"/>
                    <a:pt x="1283" y="747"/>
                    <a:pt x="1313" y="733"/>
                  </a:cubicBezTo>
                  <a:cubicBezTo>
                    <a:pt x="1357" y="711"/>
                    <a:pt x="1362" y="675"/>
                    <a:pt x="1365" y="630"/>
                  </a:cubicBezTo>
                  <a:cubicBezTo>
                    <a:pt x="1371" y="543"/>
                    <a:pt x="1375" y="454"/>
                    <a:pt x="1360" y="371"/>
                  </a:cubicBezTo>
                  <a:close/>
                </a:path>
              </a:pathLst>
            </a:custGeom>
            <a:solidFill>
              <a:srgbClr val="E2CA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720" name="Freeform 2269">
              <a:extLst>
                <a:ext uri="{FF2B5EF4-FFF2-40B4-BE49-F238E27FC236}">
                  <a16:creationId xmlns:a16="http://schemas.microsoft.com/office/drawing/2014/main" xmlns="" id="{04D3C79A-5702-1942-A9D8-5B4764614B1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0" y="2637"/>
              <a:ext cx="1092" cy="470"/>
            </a:xfrm>
            <a:custGeom>
              <a:avLst/>
              <a:gdLst>
                <a:gd name="T0" fmla="*/ 0 w 1210"/>
                <a:gd name="T1" fmla="*/ 15 h 521"/>
                <a:gd name="T2" fmla="*/ 231 w 1210"/>
                <a:gd name="T3" fmla="*/ 18 h 521"/>
                <a:gd name="T4" fmla="*/ 547 w 1210"/>
                <a:gd name="T5" fmla="*/ 18 h 521"/>
                <a:gd name="T6" fmla="*/ 1089 w 1210"/>
                <a:gd name="T7" fmla="*/ 4 h 521"/>
                <a:gd name="T8" fmla="*/ 1193 w 1210"/>
                <a:gd name="T9" fmla="*/ 8 h 521"/>
                <a:gd name="T10" fmla="*/ 1210 w 1210"/>
                <a:gd name="T11" fmla="*/ 503 h 521"/>
                <a:gd name="T12" fmla="*/ 697 w 1210"/>
                <a:gd name="T13" fmla="*/ 511 h 521"/>
                <a:gd name="T14" fmla="*/ 401 w 1210"/>
                <a:gd name="T15" fmla="*/ 501 h 521"/>
                <a:gd name="T16" fmla="*/ 169 w 1210"/>
                <a:gd name="T17" fmla="*/ 514 h 521"/>
                <a:gd name="T18" fmla="*/ 21 w 1210"/>
                <a:gd name="T19" fmla="*/ 514 h 521"/>
                <a:gd name="T20" fmla="*/ 23 w 1210"/>
                <a:gd name="T21" fmla="*/ 330 h 521"/>
                <a:gd name="T22" fmla="*/ 0 w 1210"/>
                <a:gd name="T23" fmla="*/ 15 h 5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10" h="521">
                  <a:moveTo>
                    <a:pt x="0" y="15"/>
                  </a:moveTo>
                  <a:cubicBezTo>
                    <a:pt x="65" y="34"/>
                    <a:pt x="160" y="21"/>
                    <a:pt x="231" y="18"/>
                  </a:cubicBezTo>
                  <a:cubicBezTo>
                    <a:pt x="334" y="13"/>
                    <a:pt x="442" y="18"/>
                    <a:pt x="547" y="18"/>
                  </a:cubicBezTo>
                  <a:cubicBezTo>
                    <a:pt x="727" y="18"/>
                    <a:pt x="907" y="4"/>
                    <a:pt x="1089" y="4"/>
                  </a:cubicBezTo>
                  <a:cubicBezTo>
                    <a:pt x="1123" y="4"/>
                    <a:pt x="1161" y="0"/>
                    <a:pt x="1193" y="8"/>
                  </a:cubicBezTo>
                  <a:cubicBezTo>
                    <a:pt x="1201" y="172"/>
                    <a:pt x="1189" y="340"/>
                    <a:pt x="1210" y="503"/>
                  </a:cubicBezTo>
                  <a:cubicBezTo>
                    <a:pt x="1038" y="512"/>
                    <a:pt x="869" y="511"/>
                    <a:pt x="697" y="511"/>
                  </a:cubicBezTo>
                  <a:cubicBezTo>
                    <a:pt x="598" y="511"/>
                    <a:pt x="500" y="501"/>
                    <a:pt x="401" y="501"/>
                  </a:cubicBezTo>
                  <a:cubicBezTo>
                    <a:pt x="322" y="501"/>
                    <a:pt x="247" y="511"/>
                    <a:pt x="169" y="514"/>
                  </a:cubicBezTo>
                  <a:cubicBezTo>
                    <a:pt x="126" y="517"/>
                    <a:pt x="63" y="521"/>
                    <a:pt x="21" y="514"/>
                  </a:cubicBezTo>
                  <a:cubicBezTo>
                    <a:pt x="45" y="466"/>
                    <a:pt x="28" y="383"/>
                    <a:pt x="23" y="330"/>
                  </a:cubicBezTo>
                  <a:cubicBezTo>
                    <a:pt x="21" y="302"/>
                    <a:pt x="8" y="17"/>
                    <a:pt x="0" y="15"/>
                  </a:cubicBezTo>
                  <a:close/>
                </a:path>
              </a:pathLst>
            </a:custGeom>
            <a:solidFill>
              <a:srgbClr val="DEFC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721" name="Freeform 2270">
              <a:extLst>
                <a:ext uri="{FF2B5EF4-FFF2-40B4-BE49-F238E27FC236}">
                  <a16:creationId xmlns:a16="http://schemas.microsoft.com/office/drawing/2014/main" xmlns="" id="{F7C0960A-A1C0-724C-BAA4-BBFD8BD9229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5" y="2634"/>
              <a:ext cx="1102" cy="477"/>
            </a:xfrm>
            <a:custGeom>
              <a:avLst/>
              <a:gdLst>
                <a:gd name="T0" fmla="*/ 1120 w 1221"/>
                <a:gd name="T1" fmla="*/ 2 h 528"/>
                <a:gd name="T2" fmla="*/ 1095 w 1221"/>
                <a:gd name="T3" fmla="*/ 2 h 528"/>
                <a:gd name="T4" fmla="*/ 823 w 1221"/>
                <a:gd name="T5" fmla="*/ 9 h 528"/>
                <a:gd name="T6" fmla="*/ 553 w 1221"/>
                <a:gd name="T7" fmla="*/ 16 h 528"/>
                <a:gd name="T8" fmla="*/ 447 w 1221"/>
                <a:gd name="T9" fmla="*/ 15 h 528"/>
                <a:gd name="T10" fmla="*/ 236 w 1221"/>
                <a:gd name="T11" fmla="*/ 16 h 528"/>
                <a:gd name="T12" fmla="*/ 191 w 1221"/>
                <a:gd name="T13" fmla="*/ 19 h 528"/>
                <a:gd name="T14" fmla="*/ 7 w 1221"/>
                <a:gd name="T15" fmla="*/ 13 h 528"/>
                <a:gd name="T16" fmla="*/ 7 w 1221"/>
                <a:gd name="T17" fmla="*/ 13 h 528"/>
                <a:gd name="T18" fmla="*/ 6 w 1221"/>
                <a:gd name="T19" fmla="*/ 13 h 528"/>
                <a:gd name="T20" fmla="*/ 4 w 1221"/>
                <a:gd name="T21" fmla="*/ 14 h 528"/>
                <a:gd name="T22" fmla="*/ 2 w 1221"/>
                <a:gd name="T23" fmla="*/ 15 h 528"/>
                <a:gd name="T24" fmla="*/ 2 w 1221"/>
                <a:gd name="T25" fmla="*/ 16 h 528"/>
                <a:gd name="T26" fmla="*/ 1 w 1221"/>
                <a:gd name="T27" fmla="*/ 16 h 528"/>
                <a:gd name="T28" fmla="*/ 0 w 1221"/>
                <a:gd name="T29" fmla="*/ 18 h 528"/>
                <a:gd name="T30" fmla="*/ 1 w 1221"/>
                <a:gd name="T31" fmla="*/ 19 h 528"/>
                <a:gd name="T32" fmla="*/ 2 w 1221"/>
                <a:gd name="T33" fmla="*/ 21 h 528"/>
                <a:gd name="T34" fmla="*/ 20 w 1221"/>
                <a:gd name="T35" fmla="*/ 264 h 528"/>
                <a:gd name="T36" fmla="*/ 24 w 1221"/>
                <a:gd name="T37" fmla="*/ 334 h 528"/>
                <a:gd name="T38" fmla="*/ 28 w 1221"/>
                <a:gd name="T39" fmla="*/ 363 h 528"/>
                <a:gd name="T40" fmla="*/ 34 w 1221"/>
                <a:gd name="T41" fmla="*/ 447 h 528"/>
                <a:gd name="T42" fmla="*/ 22 w 1221"/>
                <a:gd name="T43" fmla="*/ 515 h 528"/>
                <a:gd name="T44" fmla="*/ 22 w 1221"/>
                <a:gd name="T45" fmla="*/ 517 h 528"/>
                <a:gd name="T46" fmla="*/ 22 w 1221"/>
                <a:gd name="T47" fmla="*/ 519 h 528"/>
                <a:gd name="T48" fmla="*/ 26 w 1221"/>
                <a:gd name="T49" fmla="*/ 522 h 528"/>
                <a:gd name="T50" fmla="*/ 159 w 1221"/>
                <a:gd name="T51" fmla="*/ 523 h 528"/>
                <a:gd name="T52" fmla="*/ 175 w 1221"/>
                <a:gd name="T53" fmla="*/ 523 h 528"/>
                <a:gd name="T54" fmla="*/ 265 w 1221"/>
                <a:gd name="T55" fmla="*/ 516 h 528"/>
                <a:gd name="T56" fmla="*/ 407 w 1221"/>
                <a:gd name="T57" fmla="*/ 509 h 528"/>
                <a:gd name="T58" fmla="*/ 554 w 1221"/>
                <a:gd name="T59" fmla="*/ 514 h 528"/>
                <a:gd name="T60" fmla="*/ 703 w 1221"/>
                <a:gd name="T61" fmla="*/ 519 h 528"/>
                <a:gd name="T62" fmla="*/ 793 w 1221"/>
                <a:gd name="T63" fmla="*/ 519 h 528"/>
                <a:gd name="T64" fmla="*/ 1216 w 1221"/>
                <a:gd name="T65" fmla="*/ 512 h 528"/>
                <a:gd name="T66" fmla="*/ 1220 w 1221"/>
                <a:gd name="T67" fmla="*/ 510 h 528"/>
                <a:gd name="T68" fmla="*/ 1221 w 1221"/>
                <a:gd name="T69" fmla="*/ 506 h 528"/>
                <a:gd name="T70" fmla="*/ 1207 w 1221"/>
                <a:gd name="T71" fmla="*/ 200 h 528"/>
                <a:gd name="T72" fmla="*/ 1204 w 1221"/>
                <a:gd name="T73" fmla="*/ 11 h 528"/>
                <a:gd name="T74" fmla="*/ 1200 w 1221"/>
                <a:gd name="T75" fmla="*/ 6 h 528"/>
                <a:gd name="T76" fmla="*/ 1120 w 1221"/>
                <a:gd name="T77" fmla="*/ 2 h 528"/>
                <a:gd name="T78" fmla="*/ 823 w 1221"/>
                <a:gd name="T79" fmla="*/ 19 h 528"/>
                <a:gd name="T80" fmla="*/ 1095 w 1221"/>
                <a:gd name="T81" fmla="*/ 12 h 528"/>
                <a:gd name="T82" fmla="*/ 1120 w 1221"/>
                <a:gd name="T83" fmla="*/ 12 h 528"/>
                <a:gd name="T84" fmla="*/ 1194 w 1221"/>
                <a:gd name="T85" fmla="*/ 15 h 528"/>
                <a:gd name="T86" fmla="*/ 1197 w 1221"/>
                <a:gd name="T87" fmla="*/ 200 h 528"/>
                <a:gd name="T88" fmla="*/ 1210 w 1221"/>
                <a:gd name="T89" fmla="*/ 502 h 528"/>
                <a:gd name="T90" fmla="*/ 793 w 1221"/>
                <a:gd name="T91" fmla="*/ 509 h 528"/>
                <a:gd name="T92" fmla="*/ 703 w 1221"/>
                <a:gd name="T93" fmla="*/ 509 h 528"/>
                <a:gd name="T94" fmla="*/ 554 w 1221"/>
                <a:gd name="T95" fmla="*/ 504 h 528"/>
                <a:gd name="T96" fmla="*/ 407 w 1221"/>
                <a:gd name="T97" fmla="*/ 498 h 528"/>
                <a:gd name="T98" fmla="*/ 264 w 1221"/>
                <a:gd name="T99" fmla="*/ 506 h 528"/>
                <a:gd name="T100" fmla="*/ 175 w 1221"/>
                <a:gd name="T101" fmla="*/ 512 h 528"/>
                <a:gd name="T102" fmla="*/ 158 w 1221"/>
                <a:gd name="T103" fmla="*/ 513 h 528"/>
                <a:gd name="T104" fmla="*/ 34 w 1221"/>
                <a:gd name="T105" fmla="*/ 512 h 528"/>
                <a:gd name="T106" fmla="*/ 45 w 1221"/>
                <a:gd name="T107" fmla="*/ 447 h 528"/>
                <a:gd name="T108" fmla="*/ 38 w 1221"/>
                <a:gd name="T109" fmla="*/ 362 h 528"/>
                <a:gd name="T110" fmla="*/ 34 w 1221"/>
                <a:gd name="T111" fmla="*/ 333 h 528"/>
                <a:gd name="T112" fmla="*/ 30 w 1221"/>
                <a:gd name="T113" fmla="*/ 264 h 528"/>
                <a:gd name="T114" fmla="*/ 13 w 1221"/>
                <a:gd name="T115" fmla="*/ 25 h 528"/>
                <a:gd name="T116" fmla="*/ 191 w 1221"/>
                <a:gd name="T117" fmla="*/ 29 h 528"/>
                <a:gd name="T118" fmla="*/ 237 w 1221"/>
                <a:gd name="T119" fmla="*/ 26 h 528"/>
                <a:gd name="T120" fmla="*/ 447 w 1221"/>
                <a:gd name="T121" fmla="*/ 25 h 528"/>
                <a:gd name="T122" fmla="*/ 553 w 1221"/>
                <a:gd name="T123" fmla="*/ 26 h 528"/>
                <a:gd name="T124" fmla="*/ 823 w 1221"/>
                <a:gd name="T125" fmla="*/ 19 h 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221" h="528">
                  <a:moveTo>
                    <a:pt x="1120" y="2"/>
                  </a:moveTo>
                  <a:cubicBezTo>
                    <a:pt x="1095" y="2"/>
                    <a:pt x="1095" y="2"/>
                    <a:pt x="1095" y="2"/>
                  </a:cubicBezTo>
                  <a:cubicBezTo>
                    <a:pt x="1004" y="2"/>
                    <a:pt x="912" y="5"/>
                    <a:pt x="823" y="9"/>
                  </a:cubicBezTo>
                  <a:cubicBezTo>
                    <a:pt x="735" y="12"/>
                    <a:pt x="643" y="16"/>
                    <a:pt x="553" y="16"/>
                  </a:cubicBezTo>
                  <a:cubicBezTo>
                    <a:pt x="447" y="15"/>
                    <a:pt x="447" y="15"/>
                    <a:pt x="447" y="15"/>
                  </a:cubicBezTo>
                  <a:cubicBezTo>
                    <a:pt x="378" y="14"/>
                    <a:pt x="306" y="12"/>
                    <a:pt x="236" y="16"/>
                  </a:cubicBezTo>
                  <a:cubicBezTo>
                    <a:pt x="191" y="19"/>
                    <a:pt x="191" y="19"/>
                    <a:pt x="191" y="19"/>
                  </a:cubicBezTo>
                  <a:cubicBezTo>
                    <a:pt x="129" y="23"/>
                    <a:pt x="58" y="28"/>
                    <a:pt x="7" y="13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7" y="13"/>
                    <a:pt x="6" y="13"/>
                    <a:pt x="6" y="13"/>
                  </a:cubicBezTo>
                  <a:cubicBezTo>
                    <a:pt x="5" y="13"/>
                    <a:pt x="5" y="14"/>
                    <a:pt x="4" y="14"/>
                  </a:cubicBezTo>
                  <a:cubicBezTo>
                    <a:pt x="3" y="14"/>
                    <a:pt x="3" y="14"/>
                    <a:pt x="2" y="15"/>
                  </a:cubicBezTo>
                  <a:cubicBezTo>
                    <a:pt x="2" y="15"/>
                    <a:pt x="2" y="15"/>
                    <a:pt x="2" y="16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0" y="17"/>
                    <a:pt x="0" y="17"/>
                    <a:pt x="0" y="18"/>
                  </a:cubicBezTo>
                  <a:cubicBezTo>
                    <a:pt x="0" y="18"/>
                    <a:pt x="1" y="18"/>
                    <a:pt x="1" y="19"/>
                  </a:cubicBezTo>
                  <a:cubicBezTo>
                    <a:pt x="1" y="20"/>
                    <a:pt x="1" y="20"/>
                    <a:pt x="2" y="21"/>
                  </a:cubicBezTo>
                  <a:cubicBezTo>
                    <a:pt x="7" y="32"/>
                    <a:pt x="16" y="183"/>
                    <a:pt x="20" y="264"/>
                  </a:cubicBezTo>
                  <a:cubicBezTo>
                    <a:pt x="24" y="334"/>
                    <a:pt x="24" y="334"/>
                    <a:pt x="24" y="334"/>
                  </a:cubicBezTo>
                  <a:cubicBezTo>
                    <a:pt x="24" y="334"/>
                    <a:pt x="28" y="363"/>
                    <a:pt x="28" y="363"/>
                  </a:cubicBezTo>
                  <a:cubicBezTo>
                    <a:pt x="31" y="390"/>
                    <a:pt x="34" y="420"/>
                    <a:pt x="34" y="447"/>
                  </a:cubicBezTo>
                  <a:cubicBezTo>
                    <a:pt x="34" y="473"/>
                    <a:pt x="31" y="496"/>
                    <a:pt x="22" y="515"/>
                  </a:cubicBezTo>
                  <a:cubicBezTo>
                    <a:pt x="22" y="515"/>
                    <a:pt x="22" y="516"/>
                    <a:pt x="22" y="517"/>
                  </a:cubicBezTo>
                  <a:cubicBezTo>
                    <a:pt x="22" y="518"/>
                    <a:pt x="22" y="518"/>
                    <a:pt x="22" y="519"/>
                  </a:cubicBezTo>
                  <a:cubicBezTo>
                    <a:pt x="23" y="521"/>
                    <a:pt x="24" y="522"/>
                    <a:pt x="26" y="522"/>
                  </a:cubicBezTo>
                  <a:cubicBezTo>
                    <a:pt x="64" y="528"/>
                    <a:pt x="116" y="526"/>
                    <a:pt x="159" y="523"/>
                  </a:cubicBezTo>
                  <a:cubicBezTo>
                    <a:pt x="175" y="523"/>
                    <a:pt x="175" y="523"/>
                    <a:pt x="175" y="523"/>
                  </a:cubicBezTo>
                  <a:cubicBezTo>
                    <a:pt x="265" y="516"/>
                    <a:pt x="265" y="516"/>
                    <a:pt x="265" y="516"/>
                  </a:cubicBezTo>
                  <a:cubicBezTo>
                    <a:pt x="311" y="512"/>
                    <a:pt x="359" y="509"/>
                    <a:pt x="407" y="509"/>
                  </a:cubicBezTo>
                  <a:cubicBezTo>
                    <a:pt x="456" y="509"/>
                    <a:pt x="506" y="511"/>
                    <a:pt x="554" y="514"/>
                  </a:cubicBezTo>
                  <a:cubicBezTo>
                    <a:pt x="602" y="516"/>
                    <a:pt x="653" y="519"/>
                    <a:pt x="703" y="519"/>
                  </a:cubicBezTo>
                  <a:cubicBezTo>
                    <a:pt x="793" y="519"/>
                    <a:pt x="793" y="519"/>
                    <a:pt x="793" y="519"/>
                  </a:cubicBezTo>
                  <a:cubicBezTo>
                    <a:pt x="931" y="519"/>
                    <a:pt x="1074" y="519"/>
                    <a:pt x="1216" y="512"/>
                  </a:cubicBezTo>
                  <a:cubicBezTo>
                    <a:pt x="1218" y="512"/>
                    <a:pt x="1219" y="511"/>
                    <a:pt x="1220" y="510"/>
                  </a:cubicBezTo>
                  <a:cubicBezTo>
                    <a:pt x="1221" y="509"/>
                    <a:pt x="1221" y="507"/>
                    <a:pt x="1221" y="506"/>
                  </a:cubicBezTo>
                  <a:cubicBezTo>
                    <a:pt x="1208" y="405"/>
                    <a:pt x="1208" y="301"/>
                    <a:pt x="1207" y="200"/>
                  </a:cubicBezTo>
                  <a:cubicBezTo>
                    <a:pt x="1207" y="138"/>
                    <a:pt x="1207" y="74"/>
                    <a:pt x="1204" y="11"/>
                  </a:cubicBezTo>
                  <a:cubicBezTo>
                    <a:pt x="1204" y="9"/>
                    <a:pt x="1202" y="7"/>
                    <a:pt x="1200" y="6"/>
                  </a:cubicBezTo>
                  <a:cubicBezTo>
                    <a:pt x="1175" y="0"/>
                    <a:pt x="1147" y="1"/>
                    <a:pt x="1120" y="2"/>
                  </a:cubicBezTo>
                  <a:close/>
                  <a:moveTo>
                    <a:pt x="823" y="19"/>
                  </a:moveTo>
                  <a:cubicBezTo>
                    <a:pt x="912" y="16"/>
                    <a:pt x="1004" y="12"/>
                    <a:pt x="1095" y="12"/>
                  </a:cubicBezTo>
                  <a:cubicBezTo>
                    <a:pt x="1120" y="12"/>
                    <a:pt x="1120" y="12"/>
                    <a:pt x="1120" y="12"/>
                  </a:cubicBezTo>
                  <a:cubicBezTo>
                    <a:pt x="1145" y="11"/>
                    <a:pt x="1171" y="11"/>
                    <a:pt x="1194" y="15"/>
                  </a:cubicBezTo>
                  <a:cubicBezTo>
                    <a:pt x="1197" y="77"/>
                    <a:pt x="1197" y="140"/>
                    <a:pt x="1197" y="200"/>
                  </a:cubicBezTo>
                  <a:cubicBezTo>
                    <a:pt x="1198" y="299"/>
                    <a:pt x="1198" y="402"/>
                    <a:pt x="1210" y="502"/>
                  </a:cubicBezTo>
                  <a:cubicBezTo>
                    <a:pt x="1070" y="509"/>
                    <a:pt x="929" y="509"/>
                    <a:pt x="793" y="509"/>
                  </a:cubicBezTo>
                  <a:cubicBezTo>
                    <a:pt x="703" y="509"/>
                    <a:pt x="703" y="509"/>
                    <a:pt x="703" y="509"/>
                  </a:cubicBezTo>
                  <a:cubicBezTo>
                    <a:pt x="653" y="509"/>
                    <a:pt x="603" y="506"/>
                    <a:pt x="554" y="504"/>
                  </a:cubicBezTo>
                  <a:cubicBezTo>
                    <a:pt x="506" y="501"/>
                    <a:pt x="456" y="498"/>
                    <a:pt x="407" y="498"/>
                  </a:cubicBezTo>
                  <a:cubicBezTo>
                    <a:pt x="358" y="498"/>
                    <a:pt x="310" y="502"/>
                    <a:pt x="264" y="506"/>
                  </a:cubicBezTo>
                  <a:cubicBezTo>
                    <a:pt x="175" y="512"/>
                    <a:pt x="175" y="512"/>
                    <a:pt x="175" y="512"/>
                  </a:cubicBezTo>
                  <a:cubicBezTo>
                    <a:pt x="158" y="513"/>
                    <a:pt x="158" y="513"/>
                    <a:pt x="158" y="513"/>
                  </a:cubicBezTo>
                  <a:cubicBezTo>
                    <a:pt x="118" y="515"/>
                    <a:pt x="70" y="518"/>
                    <a:pt x="34" y="512"/>
                  </a:cubicBezTo>
                  <a:cubicBezTo>
                    <a:pt x="42" y="494"/>
                    <a:pt x="45" y="471"/>
                    <a:pt x="45" y="447"/>
                  </a:cubicBezTo>
                  <a:cubicBezTo>
                    <a:pt x="45" y="419"/>
                    <a:pt x="41" y="389"/>
                    <a:pt x="38" y="362"/>
                  </a:cubicBezTo>
                  <a:cubicBezTo>
                    <a:pt x="34" y="333"/>
                    <a:pt x="34" y="333"/>
                    <a:pt x="34" y="333"/>
                  </a:cubicBezTo>
                  <a:cubicBezTo>
                    <a:pt x="30" y="264"/>
                    <a:pt x="30" y="264"/>
                    <a:pt x="30" y="264"/>
                  </a:cubicBezTo>
                  <a:cubicBezTo>
                    <a:pt x="21" y="101"/>
                    <a:pt x="17" y="45"/>
                    <a:pt x="13" y="25"/>
                  </a:cubicBezTo>
                  <a:cubicBezTo>
                    <a:pt x="65" y="38"/>
                    <a:pt x="132" y="33"/>
                    <a:pt x="191" y="29"/>
                  </a:cubicBezTo>
                  <a:cubicBezTo>
                    <a:pt x="237" y="26"/>
                    <a:pt x="237" y="26"/>
                    <a:pt x="237" y="26"/>
                  </a:cubicBezTo>
                  <a:cubicBezTo>
                    <a:pt x="306" y="23"/>
                    <a:pt x="378" y="24"/>
                    <a:pt x="447" y="25"/>
                  </a:cubicBezTo>
                  <a:cubicBezTo>
                    <a:pt x="553" y="26"/>
                    <a:pt x="553" y="26"/>
                    <a:pt x="553" y="26"/>
                  </a:cubicBezTo>
                  <a:cubicBezTo>
                    <a:pt x="643" y="26"/>
                    <a:pt x="735" y="23"/>
                    <a:pt x="823" y="19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722" name="Freeform 2271">
              <a:extLst>
                <a:ext uri="{FF2B5EF4-FFF2-40B4-BE49-F238E27FC236}">
                  <a16:creationId xmlns:a16="http://schemas.microsoft.com/office/drawing/2014/main" xmlns="" id="{57059CFC-5857-EE49-B52E-AF87CF4760E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6" y="1993"/>
              <a:ext cx="101" cy="78"/>
            </a:xfrm>
            <a:custGeom>
              <a:avLst/>
              <a:gdLst>
                <a:gd name="T0" fmla="*/ 5 w 111"/>
                <a:gd name="T1" fmla="*/ 54 h 86"/>
                <a:gd name="T2" fmla="*/ 40 w 111"/>
                <a:gd name="T3" fmla="*/ 0 h 86"/>
                <a:gd name="T4" fmla="*/ 69 w 111"/>
                <a:gd name="T5" fmla="*/ 36 h 86"/>
                <a:gd name="T6" fmla="*/ 111 w 111"/>
                <a:gd name="T7" fmla="*/ 11 h 86"/>
                <a:gd name="T8" fmla="*/ 97 w 111"/>
                <a:gd name="T9" fmla="*/ 79 h 86"/>
                <a:gd name="T10" fmla="*/ 0 w 111"/>
                <a:gd name="T11" fmla="*/ 73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1" h="86">
                  <a:moveTo>
                    <a:pt x="5" y="54"/>
                  </a:moveTo>
                  <a:cubicBezTo>
                    <a:pt x="14" y="43"/>
                    <a:pt x="23" y="12"/>
                    <a:pt x="40" y="0"/>
                  </a:cubicBezTo>
                  <a:cubicBezTo>
                    <a:pt x="46" y="15"/>
                    <a:pt x="54" y="29"/>
                    <a:pt x="69" y="36"/>
                  </a:cubicBezTo>
                  <a:cubicBezTo>
                    <a:pt x="82" y="25"/>
                    <a:pt x="94" y="13"/>
                    <a:pt x="111" y="11"/>
                  </a:cubicBezTo>
                  <a:cubicBezTo>
                    <a:pt x="110" y="35"/>
                    <a:pt x="105" y="57"/>
                    <a:pt x="97" y="79"/>
                  </a:cubicBezTo>
                  <a:cubicBezTo>
                    <a:pt x="70" y="74"/>
                    <a:pt x="23" y="86"/>
                    <a:pt x="0" y="73"/>
                  </a:cubicBezTo>
                </a:path>
              </a:pathLst>
            </a:custGeom>
            <a:solidFill>
              <a:srgbClr val="EAAD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723" name="Freeform 2272">
              <a:extLst>
                <a:ext uri="{FF2B5EF4-FFF2-40B4-BE49-F238E27FC236}">
                  <a16:creationId xmlns:a16="http://schemas.microsoft.com/office/drawing/2014/main" xmlns="" id="{5195248D-F4B4-1042-BC7D-AF178E3F17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2" y="2198"/>
              <a:ext cx="101" cy="78"/>
            </a:xfrm>
            <a:custGeom>
              <a:avLst/>
              <a:gdLst>
                <a:gd name="T0" fmla="*/ 27 w 112"/>
                <a:gd name="T1" fmla="*/ 12 h 87"/>
                <a:gd name="T2" fmla="*/ 4 w 112"/>
                <a:gd name="T3" fmla="*/ 59 h 87"/>
                <a:gd name="T4" fmla="*/ 50 w 112"/>
                <a:gd name="T5" fmla="*/ 86 h 87"/>
                <a:gd name="T6" fmla="*/ 74 w 112"/>
                <a:gd name="T7" fmla="*/ 8 h 87"/>
                <a:gd name="T8" fmla="*/ 25 w 112"/>
                <a:gd name="T9" fmla="*/ 13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2" h="87">
                  <a:moveTo>
                    <a:pt x="27" y="12"/>
                  </a:moveTo>
                  <a:cubicBezTo>
                    <a:pt x="15" y="27"/>
                    <a:pt x="0" y="37"/>
                    <a:pt x="4" y="59"/>
                  </a:cubicBezTo>
                  <a:cubicBezTo>
                    <a:pt x="9" y="81"/>
                    <a:pt x="31" y="87"/>
                    <a:pt x="50" y="86"/>
                  </a:cubicBezTo>
                  <a:cubicBezTo>
                    <a:pt x="88" y="83"/>
                    <a:pt x="112" y="28"/>
                    <a:pt x="74" y="8"/>
                  </a:cubicBezTo>
                  <a:cubicBezTo>
                    <a:pt x="59" y="0"/>
                    <a:pt x="38" y="1"/>
                    <a:pt x="25" y="1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724" name="Freeform 2273">
              <a:extLst>
                <a:ext uri="{FF2B5EF4-FFF2-40B4-BE49-F238E27FC236}">
                  <a16:creationId xmlns:a16="http://schemas.microsoft.com/office/drawing/2014/main" xmlns="" id="{2E614780-4EB9-1041-95E4-4C594F2D0F3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0" y="1942"/>
              <a:ext cx="1175" cy="517"/>
            </a:xfrm>
            <a:custGeom>
              <a:avLst/>
              <a:gdLst>
                <a:gd name="T0" fmla="*/ 901 w 1301"/>
                <a:gd name="T1" fmla="*/ 2 h 574"/>
                <a:gd name="T2" fmla="*/ 869 w 1301"/>
                <a:gd name="T3" fmla="*/ 2 h 574"/>
                <a:gd name="T4" fmla="*/ 793 w 1301"/>
                <a:gd name="T5" fmla="*/ 9 h 574"/>
                <a:gd name="T6" fmla="*/ 679 w 1301"/>
                <a:gd name="T7" fmla="*/ 58 h 574"/>
                <a:gd name="T8" fmla="*/ 538 w 1301"/>
                <a:gd name="T9" fmla="*/ 182 h 574"/>
                <a:gd name="T10" fmla="*/ 487 w 1301"/>
                <a:gd name="T11" fmla="*/ 249 h 574"/>
                <a:gd name="T12" fmla="*/ 306 w 1301"/>
                <a:gd name="T13" fmla="*/ 403 h 574"/>
                <a:gd name="T14" fmla="*/ 146 w 1301"/>
                <a:gd name="T15" fmla="*/ 335 h 574"/>
                <a:gd name="T16" fmla="*/ 157 w 1301"/>
                <a:gd name="T17" fmla="*/ 175 h 574"/>
                <a:gd name="T18" fmla="*/ 166 w 1301"/>
                <a:gd name="T19" fmla="*/ 135 h 574"/>
                <a:gd name="T20" fmla="*/ 166 w 1301"/>
                <a:gd name="T21" fmla="*/ 132 h 574"/>
                <a:gd name="T22" fmla="*/ 163 w 1301"/>
                <a:gd name="T23" fmla="*/ 130 h 574"/>
                <a:gd name="T24" fmla="*/ 131 w 1301"/>
                <a:gd name="T25" fmla="*/ 123 h 574"/>
                <a:gd name="T26" fmla="*/ 97 w 1301"/>
                <a:gd name="T27" fmla="*/ 117 h 574"/>
                <a:gd name="T28" fmla="*/ 50 w 1301"/>
                <a:gd name="T29" fmla="*/ 147 h 574"/>
                <a:gd name="T30" fmla="*/ 23 w 1301"/>
                <a:gd name="T31" fmla="*/ 370 h 574"/>
                <a:gd name="T32" fmla="*/ 341 w 1301"/>
                <a:gd name="T33" fmla="*/ 567 h 574"/>
                <a:gd name="T34" fmla="*/ 596 w 1301"/>
                <a:gd name="T35" fmla="*/ 531 h 574"/>
                <a:gd name="T36" fmla="*/ 629 w 1301"/>
                <a:gd name="T37" fmla="*/ 528 h 574"/>
                <a:gd name="T38" fmla="*/ 629 w 1301"/>
                <a:gd name="T39" fmla="*/ 522 h 574"/>
                <a:gd name="T40" fmla="*/ 595 w 1301"/>
                <a:gd name="T41" fmla="*/ 523 h 574"/>
                <a:gd name="T42" fmla="*/ 341 w 1301"/>
                <a:gd name="T43" fmla="*/ 559 h 574"/>
                <a:gd name="T44" fmla="*/ 31 w 1301"/>
                <a:gd name="T45" fmla="*/ 367 h 574"/>
                <a:gd name="T46" fmla="*/ 57 w 1301"/>
                <a:gd name="T47" fmla="*/ 150 h 574"/>
                <a:gd name="T48" fmla="*/ 96 w 1301"/>
                <a:gd name="T49" fmla="*/ 125 h 574"/>
                <a:gd name="T50" fmla="*/ 129 w 1301"/>
                <a:gd name="T51" fmla="*/ 132 h 574"/>
                <a:gd name="T52" fmla="*/ 157 w 1301"/>
                <a:gd name="T53" fmla="*/ 137 h 574"/>
                <a:gd name="T54" fmla="*/ 149 w 1301"/>
                <a:gd name="T55" fmla="*/ 173 h 574"/>
                <a:gd name="T56" fmla="*/ 133 w 1301"/>
                <a:gd name="T57" fmla="*/ 253 h 574"/>
                <a:gd name="T58" fmla="*/ 138 w 1301"/>
                <a:gd name="T59" fmla="*/ 338 h 574"/>
                <a:gd name="T60" fmla="*/ 308 w 1301"/>
                <a:gd name="T61" fmla="*/ 411 h 574"/>
                <a:gd name="T62" fmla="*/ 494 w 1301"/>
                <a:gd name="T63" fmla="*/ 254 h 574"/>
                <a:gd name="T64" fmla="*/ 544 w 1301"/>
                <a:gd name="T65" fmla="*/ 188 h 574"/>
                <a:gd name="T66" fmla="*/ 683 w 1301"/>
                <a:gd name="T67" fmla="*/ 66 h 574"/>
                <a:gd name="T68" fmla="*/ 795 w 1301"/>
                <a:gd name="T69" fmla="*/ 17 h 574"/>
                <a:gd name="T70" fmla="*/ 869 w 1301"/>
                <a:gd name="T71" fmla="*/ 11 h 574"/>
                <a:gd name="T72" fmla="*/ 901 w 1301"/>
                <a:gd name="T73" fmla="*/ 11 h 574"/>
                <a:gd name="T74" fmla="*/ 1054 w 1301"/>
                <a:gd name="T75" fmla="*/ 37 h 574"/>
                <a:gd name="T76" fmla="*/ 1292 w 1301"/>
                <a:gd name="T77" fmla="*/ 208 h 574"/>
                <a:gd name="T78" fmla="*/ 1298 w 1301"/>
                <a:gd name="T79" fmla="*/ 210 h 574"/>
                <a:gd name="T80" fmla="*/ 1300 w 1301"/>
                <a:gd name="T81" fmla="*/ 204 h 574"/>
                <a:gd name="T82" fmla="*/ 1056 w 1301"/>
                <a:gd name="T83" fmla="*/ 29 h 574"/>
                <a:gd name="T84" fmla="*/ 901 w 1301"/>
                <a:gd name="T85" fmla="*/ 2 h 5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301" h="574">
                  <a:moveTo>
                    <a:pt x="901" y="2"/>
                  </a:moveTo>
                  <a:cubicBezTo>
                    <a:pt x="869" y="2"/>
                    <a:pt x="869" y="2"/>
                    <a:pt x="869" y="2"/>
                  </a:cubicBezTo>
                  <a:cubicBezTo>
                    <a:pt x="843" y="2"/>
                    <a:pt x="819" y="2"/>
                    <a:pt x="793" y="9"/>
                  </a:cubicBezTo>
                  <a:cubicBezTo>
                    <a:pt x="755" y="20"/>
                    <a:pt x="716" y="36"/>
                    <a:pt x="679" y="58"/>
                  </a:cubicBezTo>
                  <a:cubicBezTo>
                    <a:pt x="632" y="86"/>
                    <a:pt x="586" y="127"/>
                    <a:pt x="538" y="182"/>
                  </a:cubicBezTo>
                  <a:cubicBezTo>
                    <a:pt x="521" y="203"/>
                    <a:pt x="504" y="226"/>
                    <a:pt x="487" y="249"/>
                  </a:cubicBezTo>
                  <a:cubicBezTo>
                    <a:pt x="439" y="317"/>
                    <a:pt x="389" y="387"/>
                    <a:pt x="306" y="403"/>
                  </a:cubicBezTo>
                  <a:cubicBezTo>
                    <a:pt x="275" y="409"/>
                    <a:pt x="172" y="422"/>
                    <a:pt x="146" y="335"/>
                  </a:cubicBezTo>
                  <a:cubicBezTo>
                    <a:pt x="130" y="283"/>
                    <a:pt x="144" y="228"/>
                    <a:pt x="157" y="175"/>
                  </a:cubicBezTo>
                  <a:cubicBezTo>
                    <a:pt x="166" y="135"/>
                    <a:pt x="166" y="135"/>
                    <a:pt x="166" y="135"/>
                  </a:cubicBezTo>
                  <a:cubicBezTo>
                    <a:pt x="167" y="134"/>
                    <a:pt x="166" y="133"/>
                    <a:pt x="166" y="132"/>
                  </a:cubicBezTo>
                  <a:cubicBezTo>
                    <a:pt x="165" y="131"/>
                    <a:pt x="164" y="130"/>
                    <a:pt x="163" y="130"/>
                  </a:cubicBezTo>
                  <a:cubicBezTo>
                    <a:pt x="131" y="123"/>
                    <a:pt x="131" y="123"/>
                    <a:pt x="131" y="123"/>
                  </a:cubicBezTo>
                  <a:cubicBezTo>
                    <a:pt x="97" y="117"/>
                    <a:pt x="97" y="117"/>
                    <a:pt x="97" y="117"/>
                  </a:cubicBezTo>
                  <a:cubicBezTo>
                    <a:pt x="68" y="112"/>
                    <a:pt x="63" y="120"/>
                    <a:pt x="50" y="147"/>
                  </a:cubicBezTo>
                  <a:cubicBezTo>
                    <a:pt x="20" y="209"/>
                    <a:pt x="0" y="302"/>
                    <a:pt x="23" y="370"/>
                  </a:cubicBezTo>
                  <a:cubicBezTo>
                    <a:pt x="61" y="481"/>
                    <a:pt x="180" y="555"/>
                    <a:pt x="341" y="567"/>
                  </a:cubicBezTo>
                  <a:cubicBezTo>
                    <a:pt x="437" y="574"/>
                    <a:pt x="521" y="554"/>
                    <a:pt x="596" y="531"/>
                  </a:cubicBezTo>
                  <a:cubicBezTo>
                    <a:pt x="612" y="535"/>
                    <a:pt x="626" y="534"/>
                    <a:pt x="629" y="528"/>
                  </a:cubicBezTo>
                  <a:cubicBezTo>
                    <a:pt x="631" y="526"/>
                    <a:pt x="630" y="524"/>
                    <a:pt x="629" y="522"/>
                  </a:cubicBezTo>
                  <a:cubicBezTo>
                    <a:pt x="624" y="515"/>
                    <a:pt x="604" y="520"/>
                    <a:pt x="595" y="523"/>
                  </a:cubicBezTo>
                  <a:cubicBezTo>
                    <a:pt x="520" y="546"/>
                    <a:pt x="437" y="566"/>
                    <a:pt x="341" y="559"/>
                  </a:cubicBezTo>
                  <a:cubicBezTo>
                    <a:pt x="282" y="554"/>
                    <a:pt x="85" y="527"/>
                    <a:pt x="31" y="367"/>
                  </a:cubicBezTo>
                  <a:cubicBezTo>
                    <a:pt x="9" y="301"/>
                    <a:pt x="28" y="211"/>
                    <a:pt x="57" y="150"/>
                  </a:cubicBezTo>
                  <a:cubicBezTo>
                    <a:pt x="70" y="125"/>
                    <a:pt x="72" y="121"/>
                    <a:pt x="96" y="125"/>
                  </a:cubicBezTo>
                  <a:cubicBezTo>
                    <a:pt x="129" y="132"/>
                    <a:pt x="129" y="132"/>
                    <a:pt x="129" y="132"/>
                  </a:cubicBezTo>
                  <a:cubicBezTo>
                    <a:pt x="129" y="132"/>
                    <a:pt x="151" y="136"/>
                    <a:pt x="157" y="137"/>
                  </a:cubicBezTo>
                  <a:cubicBezTo>
                    <a:pt x="156" y="144"/>
                    <a:pt x="149" y="173"/>
                    <a:pt x="149" y="173"/>
                  </a:cubicBezTo>
                  <a:cubicBezTo>
                    <a:pt x="143" y="199"/>
                    <a:pt x="136" y="226"/>
                    <a:pt x="133" y="253"/>
                  </a:cubicBezTo>
                  <a:cubicBezTo>
                    <a:pt x="129" y="281"/>
                    <a:pt x="129" y="310"/>
                    <a:pt x="138" y="338"/>
                  </a:cubicBezTo>
                  <a:cubicBezTo>
                    <a:pt x="157" y="401"/>
                    <a:pt x="220" y="428"/>
                    <a:pt x="308" y="411"/>
                  </a:cubicBezTo>
                  <a:cubicBezTo>
                    <a:pt x="394" y="394"/>
                    <a:pt x="445" y="323"/>
                    <a:pt x="494" y="254"/>
                  </a:cubicBezTo>
                  <a:cubicBezTo>
                    <a:pt x="511" y="230"/>
                    <a:pt x="527" y="208"/>
                    <a:pt x="544" y="188"/>
                  </a:cubicBezTo>
                  <a:cubicBezTo>
                    <a:pt x="591" y="133"/>
                    <a:pt x="637" y="93"/>
                    <a:pt x="683" y="66"/>
                  </a:cubicBezTo>
                  <a:cubicBezTo>
                    <a:pt x="720" y="44"/>
                    <a:pt x="758" y="28"/>
                    <a:pt x="795" y="17"/>
                  </a:cubicBezTo>
                  <a:cubicBezTo>
                    <a:pt x="820" y="10"/>
                    <a:pt x="844" y="10"/>
                    <a:pt x="869" y="11"/>
                  </a:cubicBezTo>
                  <a:cubicBezTo>
                    <a:pt x="901" y="11"/>
                    <a:pt x="901" y="11"/>
                    <a:pt x="901" y="11"/>
                  </a:cubicBezTo>
                  <a:cubicBezTo>
                    <a:pt x="958" y="8"/>
                    <a:pt x="1005" y="22"/>
                    <a:pt x="1054" y="37"/>
                  </a:cubicBezTo>
                  <a:cubicBezTo>
                    <a:pt x="1128" y="60"/>
                    <a:pt x="1251" y="127"/>
                    <a:pt x="1292" y="208"/>
                  </a:cubicBezTo>
                  <a:cubicBezTo>
                    <a:pt x="1293" y="210"/>
                    <a:pt x="1296" y="211"/>
                    <a:pt x="1298" y="210"/>
                  </a:cubicBezTo>
                  <a:cubicBezTo>
                    <a:pt x="1300" y="208"/>
                    <a:pt x="1301" y="206"/>
                    <a:pt x="1300" y="204"/>
                  </a:cubicBezTo>
                  <a:cubicBezTo>
                    <a:pt x="1257" y="121"/>
                    <a:pt x="1132" y="52"/>
                    <a:pt x="1056" y="29"/>
                  </a:cubicBezTo>
                  <a:cubicBezTo>
                    <a:pt x="1006" y="14"/>
                    <a:pt x="959" y="0"/>
                    <a:pt x="901" y="2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725" name="Freeform 2274">
              <a:extLst>
                <a:ext uri="{FF2B5EF4-FFF2-40B4-BE49-F238E27FC236}">
                  <a16:creationId xmlns:a16="http://schemas.microsoft.com/office/drawing/2014/main" xmlns="" id="{2CB3F87C-DE51-C340-8EA6-03E6ABA337C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0" y="2085"/>
              <a:ext cx="378" cy="546"/>
            </a:xfrm>
            <a:custGeom>
              <a:avLst/>
              <a:gdLst>
                <a:gd name="T0" fmla="*/ 219 w 419"/>
                <a:gd name="T1" fmla="*/ 6 h 605"/>
                <a:gd name="T2" fmla="*/ 215 w 419"/>
                <a:gd name="T3" fmla="*/ 11 h 605"/>
                <a:gd name="T4" fmla="*/ 220 w 419"/>
                <a:gd name="T5" fmla="*/ 15 h 605"/>
                <a:gd name="T6" fmla="*/ 338 w 419"/>
                <a:gd name="T7" fmla="*/ 76 h 605"/>
                <a:gd name="T8" fmla="*/ 395 w 419"/>
                <a:gd name="T9" fmla="*/ 218 h 605"/>
                <a:gd name="T10" fmla="*/ 387 w 419"/>
                <a:gd name="T11" fmla="*/ 502 h 605"/>
                <a:gd name="T12" fmla="*/ 149 w 419"/>
                <a:gd name="T13" fmla="*/ 544 h 605"/>
                <a:gd name="T14" fmla="*/ 120 w 419"/>
                <a:gd name="T15" fmla="*/ 537 h 605"/>
                <a:gd name="T16" fmla="*/ 115 w 419"/>
                <a:gd name="T17" fmla="*/ 536 h 605"/>
                <a:gd name="T18" fmla="*/ 18 w 419"/>
                <a:gd name="T19" fmla="*/ 481 h 605"/>
                <a:gd name="T20" fmla="*/ 24 w 419"/>
                <a:gd name="T21" fmla="*/ 372 h 605"/>
                <a:gd name="T22" fmla="*/ 29 w 419"/>
                <a:gd name="T23" fmla="*/ 348 h 605"/>
                <a:gd name="T24" fmla="*/ 34 w 419"/>
                <a:gd name="T25" fmla="*/ 320 h 605"/>
                <a:gd name="T26" fmla="*/ 43 w 419"/>
                <a:gd name="T27" fmla="*/ 247 h 605"/>
                <a:gd name="T28" fmla="*/ 39 w 419"/>
                <a:gd name="T29" fmla="*/ 243 h 605"/>
                <a:gd name="T30" fmla="*/ 35 w 419"/>
                <a:gd name="T31" fmla="*/ 247 h 605"/>
                <a:gd name="T32" fmla="*/ 26 w 419"/>
                <a:gd name="T33" fmla="*/ 318 h 605"/>
                <a:gd name="T34" fmla="*/ 20 w 419"/>
                <a:gd name="T35" fmla="*/ 346 h 605"/>
                <a:gd name="T36" fmla="*/ 16 w 419"/>
                <a:gd name="T37" fmla="*/ 370 h 605"/>
                <a:gd name="T38" fmla="*/ 10 w 419"/>
                <a:gd name="T39" fmla="*/ 484 h 605"/>
                <a:gd name="T40" fmla="*/ 113 w 419"/>
                <a:gd name="T41" fmla="*/ 544 h 605"/>
                <a:gd name="T42" fmla="*/ 118 w 419"/>
                <a:gd name="T43" fmla="*/ 545 h 605"/>
                <a:gd name="T44" fmla="*/ 147 w 419"/>
                <a:gd name="T45" fmla="*/ 552 h 605"/>
                <a:gd name="T46" fmla="*/ 395 w 419"/>
                <a:gd name="T47" fmla="*/ 505 h 605"/>
                <a:gd name="T48" fmla="*/ 403 w 419"/>
                <a:gd name="T49" fmla="*/ 217 h 605"/>
                <a:gd name="T50" fmla="*/ 344 w 419"/>
                <a:gd name="T51" fmla="*/ 71 h 605"/>
                <a:gd name="T52" fmla="*/ 219 w 419"/>
                <a:gd name="T53" fmla="*/ 6 h 6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19" h="605">
                  <a:moveTo>
                    <a:pt x="219" y="6"/>
                  </a:moveTo>
                  <a:cubicBezTo>
                    <a:pt x="217" y="7"/>
                    <a:pt x="215" y="9"/>
                    <a:pt x="215" y="11"/>
                  </a:cubicBezTo>
                  <a:cubicBezTo>
                    <a:pt x="216" y="13"/>
                    <a:pt x="218" y="15"/>
                    <a:pt x="220" y="15"/>
                  </a:cubicBezTo>
                  <a:cubicBezTo>
                    <a:pt x="259" y="9"/>
                    <a:pt x="312" y="47"/>
                    <a:pt x="338" y="76"/>
                  </a:cubicBezTo>
                  <a:cubicBezTo>
                    <a:pt x="369" y="112"/>
                    <a:pt x="390" y="162"/>
                    <a:pt x="395" y="218"/>
                  </a:cubicBezTo>
                  <a:cubicBezTo>
                    <a:pt x="404" y="306"/>
                    <a:pt x="411" y="408"/>
                    <a:pt x="387" y="502"/>
                  </a:cubicBezTo>
                  <a:cubicBezTo>
                    <a:pt x="363" y="595"/>
                    <a:pt x="234" y="564"/>
                    <a:pt x="149" y="544"/>
                  </a:cubicBezTo>
                  <a:cubicBezTo>
                    <a:pt x="120" y="537"/>
                    <a:pt x="120" y="537"/>
                    <a:pt x="120" y="537"/>
                  </a:cubicBezTo>
                  <a:cubicBezTo>
                    <a:pt x="120" y="537"/>
                    <a:pt x="115" y="536"/>
                    <a:pt x="115" y="536"/>
                  </a:cubicBezTo>
                  <a:cubicBezTo>
                    <a:pt x="81" y="529"/>
                    <a:pt x="30" y="518"/>
                    <a:pt x="18" y="481"/>
                  </a:cubicBezTo>
                  <a:cubicBezTo>
                    <a:pt x="9" y="452"/>
                    <a:pt x="17" y="408"/>
                    <a:pt x="24" y="372"/>
                  </a:cubicBezTo>
                  <a:cubicBezTo>
                    <a:pt x="29" y="348"/>
                    <a:pt x="29" y="348"/>
                    <a:pt x="29" y="348"/>
                  </a:cubicBezTo>
                  <a:cubicBezTo>
                    <a:pt x="34" y="320"/>
                    <a:pt x="34" y="320"/>
                    <a:pt x="34" y="320"/>
                  </a:cubicBezTo>
                  <a:cubicBezTo>
                    <a:pt x="38" y="296"/>
                    <a:pt x="44" y="269"/>
                    <a:pt x="43" y="247"/>
                  </a:cubicBezTo>
                  <a:cubicBezTo>
                    <a:pt x="43" y="245"/>
                    <a:pt x="41" y="243"/>
                    <a:pt x="39" y="243"/>
                  </a:cubicBezTo>
                  <a:cubicBezTo>
                    <a:pt x="37" y="243"/>
                    <a:pt x="35" y="245"/>
                    <a:pt x="35" y="247"/>
                  </a:cubicBezTo>
                  <a:cubicBezTo>
                    <a:pt x="35" y="269"/>
                    <a:pt x="30" y="294"/>
                    <a:pt x="26" y="318"/>
                  </a:cubicBezTo>
                  <a:cubicBezTo>
                    <a:pt x="20" y="346"/>
                    <a:pt x="20" y="346"/>
                    <a:pt x="20" y="346"/>
                  </a:cubicBezTo>
                  <a:cubicBezTo>
                    <a:pt x="16" y="370"/>
                    <a:pt x="16" y="370"/>
                    <a:pt x="16" y="370"/>
                  </a:cubicBezTo>
                  <a:cubicBezTo>
                    <a:pt x="9" y="407"/>
                    <a:pt x="0" y="453"/>
                    <a:pt x="10" y="484"/>
                  </a:cubicBezTo>
                  <a:cubicBezTo>
                    <a:pt x="23" y="525"/>
                    <a:pt x="77" y="536"/>
                    <a:pt x="113" y="544"/>
                  </a:cubicBezTo>
                  <a:cubicBezTo>
                    <a:pt x="118" y="545"/>
                    <a:pt x="118" y="545"/>
                    <a:pt x="118" y="545"/>
                  </a:cubicBezTo>
                  <a:cubicBezTo>
                    <a:pt x="147" y="552"/>
                    <a:pt x="147" y="552"/>
                    <a:pt x="147" y="552"/>
                  </a:cubicBezTo>
                  <a:cubicBezTo>
                    <a:pt x="230" y="572"/>
                    <a:pt x="369" y="605"/>
                    <a:pt x="395" y="505"/>
                  </a:cubicBezTo>
                  <a:cubicBezTo>
                    <a:pt x="419" y="408"/>
                    <a:pt x="412" y="306"/>
                    <a:pt x="403" y="217"/>
                  </a:cubicBezTo>
                  <a:cubicBezTo>
                    <a:pt x="398" y="160"/>
                    <a:pt x="377" y="107"/>
                    <a:pt x="344" y="71"/>
                  </a:cubicBezTo>
                  <a:cubicBezTo>
                    <a:pt x="319" y="42"/>
                    <a:pt x="263" y="0"/>
                    <a:pt x="219" y="6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726" name="Freeform 2275">
              <a:extLst>
                <a:ext uri="{FF2B5EF4-FFF2-40B4-BE49-F238E27FC236}">
                  <a16:creationId xmlns:a16="http://schemas.microsoft.com/office/drawing/2014/main" xmlns="" id="{C280F032-7FBC-9F4F-BCB2-8861EF80688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1" y="2441"/>
              <a:ext cx="77" cy="119"/>
            </a:xfrm>
            <a:custGeom>
              <a:avLst/>
              <a:gdLst>
                <a:gd name="T0" fmla="*/ 4 w 85"/>
                <a:gd name="T1" fmla="*/ 1 h 131"/>
                <a:gd name="T2" fmla="*/ 1 w 85"/>
                <a:gd name="T3" fmla="*/ 6 h 131"/>
                <a:gd name="T4" fmla="*/ 58 w 85"/>
                <a:gd name="T5" fmla="*/ 103 h 131"/>
                <a:gd name="T6" fmla="*/ 77 w 85"/>
                <a:gd name="T7" fmla="*/ 129 h 131"/>
                <a:gd name="T8" fmla="*/ 83 w 85"/>
                <a:gd name="T9" fmla="*/ 130 h 131"/>
                <a:gd name="T10" fmla="*/ 84 w 85"/>
                <a:gd name="T11" fmla="*/ 124 h 131"/>
                <a:gd name="T12" fmla="*/ 65 w 85"/>
                <a:gd name="T13" fmla="*/ 98 h 131"/>
                <a:gd name="T14" fmla="*/ 9 w 85"/>
                <a:gd name="T15" fmla="*/ 4 h 131"/>
                <a:gd name="T16" fmla="*/ 4 w 85"/>
                <a:gd name="T17" fmla="*/ 1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131">
                  <a:moveTo>
                    <a:pt x="4" y="1"/>
                  </a:moveTo>
                  <a:cubicBezTo>
                    <a:pt x="2" y="2"/>
                    <a:pt x="0" y="4"/>
                    <a:pt x="1" y="6"/>
                  </a:cubicBezTo>
                  <a:cubicBezTo>
                    <a:pt x="9" y="35"/>
                    <a:pt x="35" y="71"/>
                    <a:pt x="58" y="103"/>
                  </a:cubicBezTo>
                  <a:cubicBezTo>
                    <a:pt x="77" y="129"/>
                    <a:pt x="77" y="129"/>
                    <a:pt x="77" y="129"/>
                  </a:cubicBezTo>
                  <a:cubicBezTo>
                    <a:pt x="78" y="131"/>
                    <a:pt x="81" y="131"/>
                    <a:pt x="83" y="130"/>
                  </a:cubicBezTo>
                  <a:cubicBezTo>
                    <a:pt x="85" y="129"/>
                    <a:pt x="85" y="126"/>
                    <a:pt x="84" y="124"/>
                  </a:cubicBezTo>
                  <a:cubicBezTo>
                    <a:pt x="65" y="98"/>
                    <a:pt x="65" y="98"/>
                    <a:pt x="65" y="98"/>
                  </a:cubicBezTo>
                  <a:cubicBezTo>
                    <a:pt x="42" y="67"/>
                    <a:pt x="17" y="31"/>
                    <a:pt x="9" y="4"/>
                  </a:cubicBezTo>
                  <a:cubicBezTo>
                    <a:pt x="8" y="2"/>
                    <a:pt x="6" y="0"/>
                    <a:pt x="4" y="1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727" name="Freeform 2276">
              <a:extLst>
                <a:ext uri="{FF2B5EF4-FFF2-40B4-BE49-F238E27FC236}">
                  <a16:creationId xmlns:a16="http://schemas.microsoft.com/office/drawing/2014/main" xmlns="" id="{D998DE38-3B63-3243-9B5B-07C8ABA1BE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99" y="2593"/>
              <a:ext cx="18" cy="25"/>
            </a:xfrm>
            <a:custGeom>
              <a:avLst/>
              <a:gdLst>
                <a:gd name="T0" fmla="*/ 13 w 20"/>
                <a:gd name="T1" fmla="*/ 2 h 28"/>
                <a:gd name="T2" fmla="*/ 1 w 20"/>
                <a:gd name="T3" fmla="*/ 23 h 28"/>
                <a:gd name="T4" fmla="*/ 4 w 20"/>
                <a:gd name="T5" fmla="*/ 28 h 28"/>
                <a:gd name="T6" fmla="*/ 9 w 20"/>
                <a:gd name="T7" fmla="*/ 24 h 28"/>
                <a:gd name="T8" fmla="*/ 18 w 20"/>
                <a:gd name="T9" fmla="*/ 8 h 28"/>
                <a:gd name="T10" fmla="*/ 19 w 20"/>
                <a:gd name="T11" fmla="*/ 2 h 28"/>
                <a:gd name="T12" fmla="*/ 13 w 20"/>
                <a:gd name="T13" fmla="*/ 2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" h="28">
                  <a:moveTo>
                    <a:pt x="13" y="2"/>
                  </a:moveTo>
                  <a:cubicBezTo>
                    <a:pt x="6" y="7"/>
                    <a:pt x="1" y="16"/>
                    <a:pt x="1" y="23"/>
                  </a:cubicBezTo>
                  <a:cubicBezTo>
                    <a:pt x="0" y="25"/>
                    <a:pt x="2" y="27"/>
                    <a:pt x="4" y="28"/>
                  </a:cubicBezTo>
                  <a:cubicBezTo>
                    <a:pt x="7" y="28"/>
                    <a:pt x="9" y="26"/>
                    <a:pt x="9" y="24"/>
                  </a:cubicBezTo>
                  <a:cubicBezTo>
                    <a:pt x="9" y="19"/>
                    <a:pt x="14" y="12"/>
                    <a:pt x="18" y="8"/>
                  </a:cubicBezTo>
                  <a:cubicBezTo>
                    <a:pt x="20" y="7"/>
                    <a:pt x="20" y="4"/>
                    <a:pt x="19" y="2"/>
                  </a:cubicBezTo>
                  <a:cubicBezTo>
                    <a:pt x="17" y="0"/>
                    <a:pt x="15" y="0"/>
                    <a:pt x="13" y="2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728" name="Freeform 2277">
              <a:extLst>
                <a:ext uri="{FF2B5EF4-FFF2-40B4-BE49-F238E27FC236}">
                  <a16:creationId xmlns:a16="http://schemas.microsoft.com/office/drawing/2014/main" xmlns="" id="{96409FCA-1E01-A348-81A2-CBE4F5B1A2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2" y="2270"/>
              <a:ext cx="32" cy="33"/>
            </a:xfrm>
            <a:custGeom>
              <a:avLst/>
              <a:gdLst>
                <a:gd name="T0" fmla="*/ 27 w 35"/>
                <a:gd name="T1" fmla="*/ 2 h 37"/>
                <a:gd name="T2" fmla="*/ 1 w 35"/>
                <a:gd name="T3" fmla="*/ 30 h 37"/>
                <a:gd name="T4" fmla="*/ 2 w 35"/>
                <a:gd name="T5" fmla="*/ 36 h 37"/>
                <a:gd name="T6" fmla="*/ 8 w 35"/>
                <a:gd name="T7" fmla="*/ 35 h 37"/>
                <a:gd name="T8" fmla="*/ 33 w 35"/>
                <a:gd name="T9" fmla="*/ 8 h 37"/>
                <a:gd name="T10" fmla="*/ 33 w 35"/>
                <a:gd name="T11" fmla="*/ 2 h 37"/>
                <a:gd name="T12" fmla="*/ 27 w 35"/>
                <a:gd name="T13" fmla="*/ 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37">
                  <a:moveTo>
                    <a:pt x="27" y="2"/>
                  </a:moveTo>
                  <a:cubicBezTo>
                    <a:pt x="19" y="9"/>
                    <a:pt x="10" y="18"/>
                    <a:pt x="1" y="30"/>
                  </a:cubicBezTo>
                  <a:cubicBezTo>
                    <a:pt x="0" y="32"/>
                    <a:pt x="0" y="34"/>
                    <a:pt x="2" y="36"/>
                  </a:cubicBezTo>
                  <a:cubicBezTo>
                    <a:pt x="3" y="37"/>
                    <a:pt x="6" y="37"/>
                    <a:pt x="8" y="35"/>
                  </a:cubicBezTo>
                  <a:cubicBezTo>
                    <a:pt x="17" y="24"/>
                    <a:pt x="25" y="15"/>
                    <a:pt x="33" y="8"/>
                  </a:cubicBezTo>
                  <a:cubicBezTo>
                    <a:pt x="35" y="6"/>
                    <a:pt x="35" y="4"/>
                    <a:pt x="33" y="2"/>
                  </a:cubicBezTo>
                  <a:cubicBezTo>
                    <a:pt x="32" y="0"/>
                    <a:pt x="29" y="0"/>
                    <a:pt x="27" y="2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729" name="Freeform 2278">
              <a:extLst>
                <a:ext uri="{FF2B5EF4-FFF2-40B4-BE49-F238E27FC236}">
                  <a16:creationId xmlns:a16="http://schemas.microsoft.com/office/drawing/2014/main" xmlns="" id="{E27A952A-25D8-9A4D-A36E-A3E15479093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2" y="2311"/>
              <a:ext cx="10" cy="45"/>
            </a:xfrm>
            <a:custGeom>
              <a:avLst/>
              <a:gdLst>
                <a:gd name="T0" fmla="*/ 3 w 11"/>
                <a:gd name="T1" fmla="*/ 3 h 50"/>
                <a:gd name="T2" fmla="*/ 0 w 11"/>
                <a:gd name="T3" fmla="*/ 42 h 50"/>
                <a:gd name="T4" fmla="*/ 0 w 11"/>
                <a:gd name="T5" fmla="*/ 46 h 50"/>
                <a:gd name="T6" fmla="*/ 4 w 11"/>
                <a:gd name="T7" fmla="*/ 50 h 50"/>
                <a:gd name="T8" fmla="*/ 9 w 11"/>
                <a:gd name="T9" fmla="*/ 46 h 50"/>
                <a:gd name="T10" fmla="*/ 9 w 11"/>
                <a:gd name="T11" fmla="*/ 42 h 50"/>
                <a:gd name="T12" fmla="*/ 11 w 11"/>
                <a:gd name="T13" fmla="*/ 5 h 50"/>
                <a:gd name="T14" fmla="*/ 7 w 11"/>
                <a:gd name="T15" fmla="*/ 0 h 50"/>
                <a:gd name="T16" fmla="*/ 3 w 11"/>
                <a:gd name="T17" fmla="*/ 3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50">
                  <a:moveTo>
                    <a:pt x="3" y="3"/>
                  </a:moveTo>
                  <a:cubicBezTo>
                    <a:pt x="0" y="15"/>
                    <a:pt x="0" y="33"/>
                    <a:pt x="0" y="42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48"/>
                    <a:pt x="2" y="50"/>
                    <a:pt x="4" y="50"/>
                  </a:cubicBezTo>
                  <a:cubicBezTo>
                    <a:pt x="7" y="50"/>
                    <a:pt x="9" y="48"/>
                    <a:pt x="9" y="46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9" y="34"/>
                    <a:pt x="9" y="15"/>
                    <a:pt x="11" y="5"/>
                  </a:cubicBezTo>
                  <a:cubicBezTo>
                    <a:pt x="11" y="3"/>
                    <a:pt x="10" y="1"/>
                    <a:pt x="7" y="0"/>
                  </a:cubicBezTo>
                  <a:cubicBezTo>
                    <a:pt x="5" y="0"/>
                    <a:pt x="3" y="1"/>
                    <a:pt x="3" y="3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730" name="Freeform 2279">
              <a:extLst>
                <a:ext uri="{FF2B5EF4-FFF2-40B4-BE49-F238E27FC236}">
                  <a16:creationId xmlns:a16="http://schemas.microsoft.com/office/drawing/2014/main" xmlns="" id="{2ACF25CB-9970-D041-A626-CC15F30D09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1" y="2287"/>
              <a:ext cx="24" cy="46"/>
            </a:xfrm>
            <a:custGeom>
              <a:avLst/>
              <a:gdLst>
                <a:gd name="T0" fmla="*/ 3 w 27"/>
                <a:gd name="T1" fmla="*/ 1 h 51"/>
                <a:gd name="T2" fmla="*/ 1 w 27"/>
                <a:gd name="T3" fmla="*/ 7 h 51"/>
                <a:gd name="T4" fmla="*/ 10 w 27"/>
                <a:gd name="T5" fmla="*/ 27 h 51"/>
                <a:gd name="T6" fmla="*/ 20 w 27"/>
                <a:gd name="T7" fmla="*/ 50 h 51"/>
                <a:gd name="T8" fmla="*/ 25 w 27"/>
                <a:gd name="T9" fmla="*/ 50 h 51"/>
                <a:gd name="T10" fmla="*/ 26 w 27"/>
                <a:gd name="T11" fmla="*/ 44 h 51"/>
                <a:gd name="T12" fmla="*/ 17 w 27"/>
                <a:gd name="T13" fmla="*/ 24 h 51"/>
                <a:gd name="T14" fmla="*/ 9 w 27"/>
                <a:gd name="T15" fmla="*/ 3 h 51"/>
                <a:gd name="T16" fmla="*/ 3 w 27"/>
                <a:gd name="T17" fmla="*/ 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51">
                  <a:moveTo>
                    <a:pt x="3" y="1"/>
                  </a:moveTo>
                  <a:cubicBezTo>
                    <a:pt x="1" y="2"/>
                    <a:pt x="0" y="5"/>
                    <a:pt x="1" y="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8" y="47"/>
                    <a:pt x="18" y="49"/>
                    <a:pt x="20" y="50"/>
                  </a:cubicBezTo>
                  <a:cubicBezTo>
                    <a:pt x="21" y="51"/>
                    <a:pt x="23" y="51"/>
                    <a:pt x="25" y="50"/>
                  </a:cubicBezTo>
                  <a:cubicBezTo>
                    <a:pt x="27" y="48"/>
                    <a:pt x="27" y="46"/>
                    <a:pt x="26" y="44"/>
                  </a:cubicBezTo>
                  <a:cubicBezTo>
                    <a:pt x="25" y="42"/>
                    <a:pt x="21" y="32"/>
                    <a:pt x="17" y="24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8" y="1"/>
                    <a:pt x="5" y="0"/>
                    <a:pt x="3" y="1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731" name="Freeform 2280">
              <a:extLst>
                <a:ext uri="{FF2B5EF4-FFF2-40B4-BE49-F238E27FC236}">
                  <a16:creationId xmlns:a16="http://schemas.microsoft.com/office/drawing/2014/main" xmlns="" id="{A9AB030B-ED78-BE46-B796-ECF2D7D6C7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6" y="2183"/>
              <a:ext cx="72" cy="45"/>
            </a:xfrm>
            <a:custGeom>
              <a:avLst/>
              <a:gdLst>
                <a:gd name="T0" fmla="*/ 0 w 80"/>
                <a:gd name="T1" fmla="*/ 4 h 49"/>
                <a:gd name="T2" fmla="*/ 4 w 80"/>
                <a:gd name="T3" fmla="*/ 9 h 49"/>
                <a:gd name="T4" fmla="*/ 72 w 80"/>
                <a:gd name="T5" fmla="*/ 46 h 49"/>
                <a:gd name="T6" fmla="*/ 78 w 80"/>
                <a:gd name="T7" fmla="*/ 48 h 49"/>
                <a:gd name="T8" fmla="*/ 79 w 80"/>
                <a:gd name="T9" fmla="*/ 42 h 49"/>
                <a:gd name="T10" fmla="*/ 5 w 80"/>
                <a:gd name="T11" fmla="*/ 0 h 49"/>
                <a:gd name="T12" fmla="*/ 0 w 80"/>
                <a:gd name="T13" fmla="*/ 4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0" h="49">
                  <a:moveTo>
                    <a:pt x="0" y="4"/>
                  </a:moveTo>
                  <a:cubicBezTo>
                    <a:pt x="0" y="6"/>
                    <a:pt x="1" y="8"/>
                    <a:pt x="4" y="9"/>
                  </a:cubicBezTo>
                  <a:cubicBezTo>
                    <a:pt x="41" y="14"/>
                    <a:pt x="53" y="18"/>
                    <a:pt x="72" y="46"/>
                  </a:cubicBezTo>
                  <a:cubicBezTo>
                    <a:pt x="73" y="48"/>
                    <a:pt x="76" y="49"/>
                    <a:pt x="78" y="48"/>
                  </a:cubicBezTo>
                  <a:cubicBezTo>
                    <a:pt x="79" y="46"/>
                    <a:pt x="80" y="44"/>
                    <a:pt x="79" y="42"/>
                  </a:cubicBezTo>
                  <a:cubicBezTo>
                    <a:pt x="58" y="11"/>
                    <a:pt x="45" y="6"/>
                    <a:pt x="5" y="0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732" name="Freeform 2281">
              <a:extLst>
                <a:ext uri="{FF2B5EF4-FFF2-40B4-BE49-F238E27FC236}">
                  <a16:creationId xmlns:a16="http://schemas.microsoft.com/office/drawing/2014/main" xmlns="" id="{F51274FF-90ED-DA4C-9EE4-D1A60CCBE84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02" y="2196"/>
              <a:ext cx="88" cy="86"/>
            </a:xfrm>
            <a:custGeom>
              <a:avLst/>
              <a:gdLst>
                <a:gd name="T0" fmla="*/ 18 w 97"/>
                <a:gd name="T1" fmla="*/ 21 h 95"/>
                <a:gd name="T2" fmla="*/ 4 w 97"/>
                <a:gd name="T3" fmla="*/ 65 h 95"/>
                <a:gd name="T4" fmla="*/ 38 w 97"/>
                <a:gd name="T5" fmla="*/ 91 h 95"/>
                <a:gd name="T6" fmla="*/ 83 w 97"/>
                <a:gd name="T7" fmla="*/ 76 h 95"/>
                <a:gd name="T8" fmla="*/ 96 w 97"/>
                <a:gd name="T9" fmla="*/ 46 h 95"/>
                <a:gd name="T10" fmla="*/ 93 w 97"/>
                <a:gd name="T11" fmla="*/ 24 h 95"/>
                <a:gd name="T12" fmla="*/ 73 w 97"/>
                <a:gd name="T13" fmla="*/ 6 h 95"/>
                <a:gd name="T14" fmla="*/ 72 w 97"/>
                <a:gd name="T15" fmla="*/ 5 h 95"/>
                <a:gd name="T16" fmla="*/ 18 w 97"/>
                <a:gd name="T17" fmla="*/ 21 h 95"/>
                <a:gd name="T18" fmla="*/ 40 w 97"/>
                <a:gd name="T19" fmla="*/ 83 h 95"/>
                <a:gd name="T20" fmla="*/ 12 w 97"/>
                <a:gd name="T21" fmla="*/ 62 h 95"/>
                <a:gd name="T22" fmla="*/ 24 w 97"/>
                <a:gd name="T23" fmla="*/ 27 h 95"/>
                <a:gd name="T24" fmla="*/ 64 w 97"/>
                <a:gd name="T25" fmla="*/ 12 h 95"/>
                <a:gd name="T26" fmla="*/ 65 w 97"/>
                <a:gd name="T27" fmla="*/ 13 h 95"/>
                <a:gd name="T28" fmla="*/ 86 w 97"/>
                <a:gd name="T29" fmla="*/ 27 h 95"/>
                <a:gd name="T30" fmla="*/ 77 w 97"/>
                <a:gd name="T31" fmla="*/ 70 h 95"/>
                <a:gd name="T32" fmla="*/ 40 w 97"/>
                <a:gd name="T33" fmla="*/ 83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7" h="95">
                  <a:moveTo>
                    <a:pt x="18" y="21"/>
                  </a:moveTo>
                  <a:cubicBezTo>
                    <a:pt x="5" y="34"/>
                    <a:pt x="0" y="51"/>
                    <a:pt x="4" y="65"/>
                  </a:cubicBezTo>
                  <a:cubicBezTo>
                    <a:pt x="7" y="74"/>
                    <a:pt x="15" y="86"/>
                    <a:pt x="38" y="91"/>
                  </a:cubicBezTo>
                  <a:cubicBezTo>
                    <a:pt x="56" y="95"/>
                    <a:pt x="72" y="89"/>
                    <a:pt x="83" y="76"/>
                  </a:cubicBezTo>
                  <a:cubicBezTo>
                    <a:pt x="90" y="67"/>
                    <a:pt x="95" y="57"/>
                    <a:pt x="96" y="46"/>
                  </a:cubicBezTo>
                  <a:cubicBezTo>
                    <a:pt x="97" y="39"/>
                    <a:pt x="96" y="31"/>
                    <a:pt x="93" y="24"/>
                  </a:cubicBezTo>
                  <a:cubicBezTo>
                    <a:pt x="90" y="15"/>
                    <a:pt x="83" y="9"/>
                    <a:pt x="73" y="6"/>
                  </a:cubicBezTo>
                  <a:cubicBezTo>
                    <a:pt x="73" y="6"/>
                    <a:pt x="73" y="5"/>
                    <a:pt x="72" y="5"/>
                  </a:cubicBezTo>
                  <a:cubicBezTo>
                    <a:pt x="53" y="0"/>
                    <a:pt x="33" y="6"/>
                    <a:pt x="18" y="21"/>
                  </a:cubicBezTo>
                  <a:close/>
                  <a:moveTo>
                    <a:pt x="40" y="83"/>
                  </a:moveTo>
                  <a:cubicBezTo>
                    <a:pt x="25" y="79"/>
                    <a:pt x="15" y="72"/>
                    <a:pt x="12" y="62"/>
                  </a:cubicBezTo>
                  <a:cubicBezTo>
                    <a:pt x="9" y="51"/>
                    <a:pt x="14" y="38"/>
                    <a:pt x="24" y="27"/>
                  </a:cubicBezTo>
                  <a:cubicBezTo>
                    <a:pt x="35" y="15"/>
                    <a:pt x="50" y="10"/>
                    <a:pt x="64" y="12"/>
                  </a:cubicBezTo>
                  <a:cubicBezTo>
                    <a:pt x="64" y="12"/>
                    <a:pt x="65" y="13"/>
                    <a:pt x="65" y="13"/>
                  </a:cubicBezTo>
                  <a:cubicBezTo>
                    <a:pt x="78" y="14"/>
                    <a:pt x="83" y="21"/>
                    <a:pt x="86" y="27"/>
                  </a:cubicBezTo>
                  <a:cubicBezTo>
                    <a:pt x="91" y="40"/>
                    <a:pt x="87" y="58"/>
                    <a:pt x="77" y="70"/>
                  </a:cubicBezTo>
                  <a:cubicBezTo>
                    <a:pt x="71" y="77"/>
                    <a:pt x="59" y="87"/>
                    <a:pt x="40" y="83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733" name="Freeform 2282">
              <a:extLst>
                <a:ext uri="{FF2B5EF4-FFF2-40B4-BE49-F238E27FC236}">
                  <a16:creationId xmlns:a16="http://schemas.microsoft.com/office/drawing/2014/main" xmlns="" id="{1CE99C1F-71FF-C742-ABD8-02B4CD32D1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20" y="2211"/>
              <a:ext cx="58" cy="58"/>
            </a:xfrm>
            <a:custGeom>
              <a:avLst/>
              <a:gdLst>
                <a:gd name="T0" fmla="*/ 36 w 65"/>
                <a:gd name="T1" fmla="*/ 0 h 64"/>
                <a:gd name="T2" fmla="*/ 33 w 65"/>
                <a:gd name="T3" fmla="*/ 2 h 64"/>
                <a:gd name="T4" fmla="*/ 13 w 65"/>
                <a:gd name="T5" fmla="*/ 9 h 64"/>
                <a:gd name="T6" fmla="*/ 0 w 65"/>
                <a:gd name="T7" fmla="*/ 34 h 64"/>
                <a:gd name="T8" fmla="*/ 2 w 65"/>
                <a:gd name="T9" fmla="*/ 48 h 64"/>
                <a:gd name="T10" fmla="*/ 27 w 65"/>
                <a:gd name="T11" fmla="*/ 64 h 64"/>
                <a:gd name="T12" fmla="*/ 57 w 65"/>
                <a:gd name="T13" fmla="*/ 46 h 64"/>
                <a:gd name="T14" fmla="*/ 59 w 65"/>
                <a:gd name="T15" fmla="*/ 11 h 64"/>
                <a:gd name="T16" fmla="*/ 36 w 65"/>
                <a:gd name="T17" fmla="*/ 0 h 64"/>
                <a:gd name="T18" fmla="*/ 43 w 65"/>
                <a:gd name="T19" fmla="*/ 9 h 64"/>
                <a:gd name="T20" fmla="*/ 52 w 65"/>
                <a:gd name="T21" fmla="*/ 16 h 64"/>
                <a:gd name="T22" fmla="*/ 54 w 65"/>
                <a:gd name="T23" fmla="*/ 29 h 64"/>
                <a:gd name="T24" fmla="*/ 50 w 65"/>
                <a:gd name="T25" fmla="*/ 42 h 64"/>
                <a:gd name="T26" fmla="*/ 27 w 65"/>
                <a:gd name="T27" fmla="*/ 55 h 64"/>
                <a:gd name="T28" fmla="*/ 9 w 65"/>
                <a:gd name="T29" fmla="*/ 45 h 64"/>
                <a:gd name="T30" fmla="*/ 19 w 65"/>
                <a:gd name="T31" fmla="*/ 15 h 64"/>
                <a:gd name="T32" fmla="*/ 37 w 65"/>
                <a:gd name="T33" fmla="*/ 11 h 64"/>
                <a:gd name="T34" fmla="*/ 43 w 65"/>
                <a:gd name="T35" fmla="*/ 9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5" h="64">
                  <a:moveTo>
                    <a:pt x="36" y="0"/>
                  </a:moveTo>
                  <a:cubicBezTo>
                    <a:pt x="35" y="0"/>
                    <a:pt x="34" y="1"/>
                    <a:pt x="33" y="2"/>
                  </a:cubicBezTo>
                  <a:cubicBezTo>
                    <a:pt x="27" y="1"/>
                    <a:pt x="20" y="3"/>
                    <a:pt x="13" y="9"/>
                  </a:cubicBezTo>
                  <a:cubicBezTo>
                    <a:pt x="6" y="16"/>
                    <a:pt x="1" y="25"/>
                    <a:pt x="0" y="34"/>
                  </a:cubicBezTo>
                  <a:cubicBezTo>
                    <a:pt x="0" y="39"/>
                    <a:pt x="0" y="44"/>
                    <a:pt x="2" y="48"/>
                  </a:cubicBezTo>
                  <a:cubicBezTo>
                    <a:pt x="4" y="54"/>
                    <a:pt x="10" y="63"/>
                    <a:pt x="27" y="64"/>
                  </a:cubicBezTo>
                  <a:cubicBezTo>
                    <a:pt x="39" y="64"/>
                    <a:pt x="50" y="58"/>
                    <a:pt x="57" y="46"/>
                  </a:cubicBezTo>
                  <a:cubicBezTo>
                    <a:pt x="64" y="35"/>
                    <a:pt x="65" y="21"/>
                    <a:pt x="59" y="11"/>
                  </a:cubicBezTo>
                  <a:cubicBezTo>
                    <a:pt x="55" y="4"/>
                    <a:pt x="47" y="0"/>
                    <a:pt x="36" y="0"/>
                  </a:cubicBezTo>
                  <a:close/>
                  <a:moveTo>
                    <a:pt x="43" y="9"/>
                  </a:moveTo>
                  <a:cubicBezTo>
                    <a:pt x="47" y="10"/>
                    <a:pt x="50" y="12"/>
                    <a:pt x="52" y="16"/>
                  </a:cubicBezTo>
                  <a:cubicBezTo>
                    <a:pt x="54" y="19"/>
                    <a:pt x="55" y="24"/>
                    <a:pt x="54" y="29"/>
                  </a:cubicBezTo>
                  <a:cubicBezTo>
                    <a:pt x="54" y="34"/>
                    <a:pt x="52" y="38"/>
                    <a:pt x="50" y="42"/>
                  </a:cubicBezTo>
                  <a:cubicBezTo>
                    <a:pt x="45" y="51"/>
                    <a:pt x="36" y="56"/>
                    <a:pt x="27" y="55"/>
                  </a:cubicBezTo>
                  <a:cubicBezTo>
                    <a:pt x="18" y="55"/>
                    <a:pt x="12" y="52"/>
                    <a:pt x="9" y="45"/>
                  </a:cubicBezTo>
                  <a:cubicBezTo>
                    <a:pt x="6" y="36"/>
                    <a:pt x="11" y="23"/>
                    <a:pt x="19" y="15"/>
                  </a:cubicBezTo>
                  <a:cubicBezTo>
                    <a:pt x="22" y="12"/>
                    <a:pt x="29" y="7"/>
                    <a:pt x="37" y="11"/>
                  </a:cubicBezTo>
                  <a:cubicBezTo>
                    <a:pt x="39" y="12"/>
                    <a:pt x="42" y="11"/>
                    <a:pt x="43" y="9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734" name="Freeform 2283">
              <a:extLst>
                <a:ext uri="{FF2B5EF4-FFF2-40B4-BE49-F238E27FC236}">
                  <a16:creationId xmlns:a16="http://schemas.microsoft.com/office/drawing/2014/main" xmlns="" id="{E003679B-91A7-0149-B146-62145303D4E8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5" y="1990"/>
              <a:ext cx="109" cy="84"/>
            </a:xfrm>
            <a:custGeom>
              <a:avLst/>
              <a:gdLst>
                <a:gd name="T0" fmla="*/ 45 w 120"/>
                <a:gd name="T1" fmla="*/ 1 h 93"/>
                <a:gd name="T2" fmla="*/ 4 w 120"/>
                <a:gd name="T3" fmla="*/ 74 h 93"/>
                <a:gd name="T4" fmla="*/ 9 w 120"/>
                <a:gd name="T5" fmla="*/ 77 h 93"/>
                <a:gd name="T6" fmla="*/ 12 w 120"/>
                <a:gd name="T7" fmla="*/ 74 h 93"/>
                <a:gd name="T8" fmla="*/ 12 w 120"/>
                <a:gd name="T9" fmla="*/ 72 h 93"/>
                <a:gd name="T10" fmla="*/ 12 w 120"/>
                <a:gd name="T11" fmla="*/ 69 h 93"/>
                <a:gd name="T12" fmla="*/ 45 w 120"/>
                <a:gd name="T13" fmla="*/ 12 h 93"/>
                <a:gd name="T14" fmla="*/ 71 w 120"/>
                <a:gd name="T15" fmla="*/ 43 h 93"/>
                <a:gd name="T16" fmla="*/ 92 w 120"/>
                <a:gd name="T17" fmla="*/ 32 h 93"/>
                <a:gd name="T18" fmla="*/ 110 w 120"/>
                <a:gd name="T19" fmla="*/ 23 h 93"/>
                <a:gd name="T20" fmla="*/ 101 w 120"/>
                <a:gd name="T21" fmla="*/ 61 h 93"/>
                <a:gd name="T22" fmla="*/ 95 w 120"/>
                <a:gd name="T23" fmla="*/ 88 h 93"/>
                <a:gd name="T24" fmla="*/ 95 w 120"/>
                <a:gd name="T25" fmla="*/ 88 h 93"/>
                <a:gd name="T26" fmla="*/ 98 w 120"/>
                <a:gd name="T27" fmla="*/ 93 h 93"/>
                <a:gd name="T28" fmla="*/ 103 w 120"/>
                <a:gd name="T29" fmla="*/ 89 h 93"/>
                <a:gd name="T30" fmla="*/ 109 w 120"/>
                <a:gd name="T31" fmla="*/ 63 h 93"/>
                <a:gd name="T32" fmla="*/ 119 w 120"/>
                <a:gd name="T33" fmla="*/ 20 h 93"/>
                <a:gd name="T34" fmla="*/ 116 w 120"/>
                <a:gd name="T35" fmla="*/ 15 h 93"/>
                <a:gd name="T36" fmla="*/ 86 w 120"/>
                <a:gd name="T37" fmla="*/ 26 h 93"/>
                <a:gd name="T38" fmla="*/ 71 w 120"/>
                <a:gd name="T39" fmla="*/ 35 h 93"/>
                <a:gd name="T40" fmla="*/ 51 w 120"/>
                <a:gd name="T41" fmla="*/ 4 h 93"/>
                <a:gd name="T42" fmla="*/ 49 w 120"/>
                <a:gd name="T43" fmla="*/ 1 h 93"/>
                <a:gd name="T44" fmla="*/ 45 w 120"/>
                <a:gd name="T45" fmla="*/ 1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20" h="93">
                  <a:moveTo>
                    <a:pt x="45" y="1"/>
                  </a:moveTo>
                  <a:cubicBezTo>
                    <a:pt x="29" y="12"/>
                    <a:pt x="0" y="57"/>
                    <a:pt x="4" y="74"/>
                  </a:cubicBezTo>
                  <a:cubicBezTo>
                    <a:pt x="4" y="76"/>
                    <a:pt x="6" y="78"/>
                    <a:pt x="9" y="77"/>
                  </a:cubicBezTo>
                  <a:cubicBezTo>
                    <a:pt x="10" y="77"/>
                    <a:pt x="12" y="76"/>
                    <a:pt x="12" y="74"/>
                  </a:cubicBezTo>
                  <a:cubicBezTo>
                    <a:pt x="12" y="73"/>
                    <a:pt x="12" y="73"/>
                    <a:pt x="12" y="72"/>
                  </a:cubicBezTo>
                  <a:cubicBezTo>
                    <a:pt x="12" y="71"/>
                    <a:pt x="12" y="70"/>
                    <a:pt x="12" y="69"/>
                  </a:cubicBezTo>
                  <a:cubicBezTo>
                    <a:pt x="13" y="55"/>
                    <a:pt x="32" y="25"/>
                    <a:pt x="45" y="12"/>
                  </a:cubicBezTo>
                  <a:cubicBezTo>
                    <a:pt x="50" y="33"/>
                    <a:pt x="59" y="44"/>
                    <a:pt x="71" y="43"/>
                  </a:cubicBezTo>
                  <a:cubicBezTo>
                    <a:pt x="80" y="43"/>
                    <a:pt x="86" y="38"/>
                    <a:pt x="92" y="32"/>
                  </a:cubicBezTo>
                  <a:cubicBezTo>
                    <a:pt x="98" y="27"/>
                    <a:pt x="103" y="23"/>
                    <a:pt x="110" y="23"/>
                  </a:cubicBezTo>
                  <a:cubicBezTo>
                    <a:pt x="108" y="36"/>
                    <a:pt x="104" y="49"/>
                    <a:pt x="101" y="61"/>
                  </a:cubicBezTo>
                  <a:cubicBezTo>
                    <a:pt x="95" y="88"/>
                    <a:pt x="95" y="88"/>
                    <a:pt x="95" y="88"/>
                  </a:cubicBezTo>
                  <a:cubicBezTo>
                    <a:pt x="95" y="88"/>
                    <a:pt x="95" y="88"/>
                    <a:pt x="95" y="88"/>
                  </a:cubicBezTo>
                  <a:cubicBezTo>
                    <a:pt x="94" y="90"/>
                    <a:pt x="96" y="92"/>
                    <a:pt x="98" y="93"/>
                  </a:cubicBezTo>
                  <a:cubicBezTo>
                    <a:pt x="100" y="93"/>
                    <a:pt x="102" y="92"/>
                    <a:pt x="103" y="89"/>
                  </a:cubicBezTo>
                  <a:cubicBezTo>
                    <a:pt x="109" y="63"/>
                    <a:pt x="109" y="63"/>
                    <a:pt x="109" y="63"/>
                  </a:cubicBezTo>
                  <a:cubicBezTo>
                    <a:pt x="113" y="49"/>
                    <a:pt x="117" y="34"/>
                    <a:pt x="119" y="20"/>
                  </a:cubicBezTo>
                  <a:cubicBezTo>
                    <a:pt x="120" y="18"/>
                    <a:pt x="118" y="15"/>
                    <a:pt x="116" y="15"/>
                  </a:cubicBezTo>
                  <a:cubicBezTo>
                    <a:pt x="102" y="12"/>
                    <a:pt x="93" y="20"/>
                    <a:pt x="86" y="26"/>
                  </a:cubicBezTo>
                  <a:cubicBezTo>
                    <a:pt x="81" y="31"/>
                    <a:pt x="76" y="35"/>
                    <a:pt x="71" y="35"/>
                  </a:cubicBezTo>
                  <a:cubicBezTo>
                    <a:pt x="59" y="35"/>
                    <a:pt x="53" y="13"/>
                    <a:pt x="51" y="4"/>
                  </a:cubicBezTo>
                  <a:cubicBezTo>
                    <a:pt x="51" y="2"/>
                    <a:pt x="50" y="1"/>
                    <a:pt x="49" y="1"/>
                  </a:cubicBezTo>
                  <a:cubicBezTo>
                    <a:pt x="47" y="0"/>
                    <a:pt x="46" y="0"/>
                    <a:pt x="45" y="1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735" name="Freeform 2284">
              <a:extLst>
                <a:ext uri="{FF2B5EF4-FFF2-40B4-BE49-F238E27FC236}">
                  <a16:creationId xmlns:a16="http://schemas.microsoft.com/office/drawing/2014/main" xmlns="" id="{072F92CA-3C4E-A24B-8C2A-66F2087F078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6" y="2292"/>
              <a:ext cx="224" cy="146"/>
            </a:xfrm>
            <a:custGeom>
              <a:avLst/>
              <a:gdLst>
                <a:gd name="T0" fmla="*/ 146 w 248"/>
                <a:gd name="T1" fmla="*/ 17 h 162"/>
                <a:gd name="T2" fmla="*/ 34 w 248"/>
                <a:gd name="T3" fmla="*/ 107 h 162"/>
                <a:gd name="T4" fmla="*/ 177 w 248"/>
                <a:gd name="T5" fmla="*/ 135 h 162"/>
                <a:gd name="T6" fmla="*/ 136 w 248"/>
                <a:gd name="T7" fmla="*/ 13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8" h="162">
                  <a:moveTo>
                    <a:pt x="146" y="17"/>
                  </a:moveTo>
                  <a:cubicBezTo>
                    <a:pt x="92" y="0"/>
                    <a:pt x="0" y="37"/>
                    <a:pt x="34" y="107"/>
                  </a:cubicBezTo>
                  <a:cubicBezTo>
                    <a:pt x="59" y="156"/>
                    <a:pt x="134" y="162"/>
                    <a:pt x="177" y="135"/>
                  </a:cubicBezTo>
                  <a:cubicBezTo>
                    <a:pt x="248" y="90"/>
                    <a:pt x="184" y="32"/>
                    <a:pt x="136" y="13"/>
                  </a:cubicBezTo>
                </a:path>
              </a:pathLst>
            </a:custGeom>
            <a:solidFill>
              <a:srgbClr val="F9AA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736" name="Freeform 2285">
              <a:extLst>
                <a:ext uri="{FF2B5EF4-FFF2-40B4-BE49-F238E27FC236}">
                  <a16:creationId xmlns:a16="http://schemas.microsoft.com/office/drawing/2014/main" xmlns="" id="{CA9125DD-A96D-D04E-AE1E-FDD8F26751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7" y="2314"/>
              <a:ext cx="134" cy="82"/>
            </a:xfrm>
            <a:custGeom>
              <a:avLst/>
              <a:gdLst>
                <a:gd name="T0" fmla="*/ 84 w 149"/>
                <a:gd name="T1" fmla="*/ 23 h 91"/>
                <a:gd name="T2" fmla="*/ 62 w 149"/>
                <a:gd name="T3" fmla="*/ 83 h 91"/>
                <a:gd name="T4" fmla="*/ 98 w 149"/>
                <a:gd name="T5" fmla="*/ 19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91">
                  <a:moveTo>
                    <a:pt x="84" y="23"/>
                  </a:moveTo>
                  <a:cubicBezTo>
                    <a:pt x="47" y="0"/>
                    <a:pt x="0" y="71"/>
                    <a:pt x="62" y="83"/>
                  </a:cubicBezTo>
                  <a:cubicBezTo>
                    <a:pt x="105" y="91"/>
                    <a:pt x="149" y="48"/>
                    <a:pt x="98" y="19"/>
                  </a:cubicBezTo>
                </a:path>
              </a:pathLst>
            </a:custGeom>
            <a:solidFill>
              <a:srgbClr val="F484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737" name="Freeform 2286">
              <a:extLst>
                <a:ext uri="{FF2B5EF4-FFF2-40B4-BE49-F238E27FC236}">
                  <a16:creationId xmlns:a16="http://schemas.microsoft.com/office/drawing/2014/main" xmlns="" id="{94E0A66A-FE0C-9940-B45F-A73B7D7500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9" y="2537"/>
              <a:ext cx="57" cy="76"/>
            </a:xfrm>
            <a:custGeom>
              <a:avLst/>
              <a:gdLst>
                <a:gd name="T0" fmla="*/ 4 w 63"/>
                <a:gd name="T1" fmla="*/ 1 h 84"/>
                <a:gd name="T2" fmla="*/ 2 w 63"/>
                <a:gd name="T3" fmla="*/ 9 h 84"/>
                <a:gd name="T4" fmla="*/ 15 w 63"/>
                <a:gd name="T5" fmla="*/ 32 h 84"/>
                <a:gd name="T6" fmla="*/ 54 w 63"/>
                <a:gd name="T7" fmla="*/ 82 h 84"/>
                <a:gd name="T8" fmla="*/ 62 w 63"/>
                <a:gd name="T9" fmla="*/ 81 h 84"/>
                <a:gd name="T10" fmla="*/ 60 w 63"/>
                <a:gd name="T11" fmla="*/ 73 h 84"/>
                <a:gd name="T12" fmla="*/ 24 w 63"/>
                <a:gd name="T13" fmla="*/ 27 h 84"/>
                <a:gd name="T14" fmla="*/ 10 w 63"/>
                <a:gd name="T15" fmla="*/ 3 h 84"/>
                <a:gd name="T16" fmla="*/ 4 w 63"/>
                <a:gd name="T17" fmla="*/ 1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3" h="84">
                  <a:moveTo>
                    <a:pt x="4" y="1"/>
                  </a:moveTo>
                  <a:cubicBezTo>
                    <a:pt x="1" y="3"/>
                    <a:pt x="0" y="6"/>
                    <a:pt x="2" y="9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25" y="51"/>
                    <a:pt x="34" y="69"/>
                    <a:pt x="54" y="82"/>
                  </a:cubicBezTo>
                  <a:cubicBezTo>
                    <a:pt x="57" y="84"/>
                    <a:pt x="60" y="83"/>
                    <a:pt x="62" y="81"/>
                  </a:cubicBezTo>
                  <a:cubicBezTo>
                    <a:pt x="63" y="78"/>
                    <a:pt x="62" y="75"/>
                    <a:pt x="60" y="73"/>
                  </a:cubicBezTo>
                  <a:cubicBezTo>
                    <a:pt x="42" y="62"/>
                    <a:pt x="33" y="45"/>
                    <a:pt x="24" y="27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9" y="1"/>
                    <a:pt x="6" y="0"/>
                    <a:pt x="4" y="1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738" name="Freeform 2287">
              <a:extLst>
                <a:ext uri="{FF2B5EF4-FFF2-40B4-BE49-F238E27FC236}">
                  <a16:creationId xmlns:a16="http://schemas.microsoft.com/office/drawing/2014/main" xmlns="" id="{7D8F99AC-E7BB-8A40-9069-AA2128031E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0" y="2605"/>
              <a:ext cx="585" cy="28"/>
            </a:xfrm>
            <a:custGeom>
              <a:avLst/>
              <a:gdLst>
                <a:gd name="T0" fmla="*/ 1 w 649"/>
                <a:gd name="T1" fmla="*/ 4 h 31"/>
                <a:gd name="T2" fmla="*/ 4 w 649"/>
                <a:gd name="T3" fmla="*/ 11 h 31"/>
                <a:gd name="T4" fmla="*/ 127 w 649"/>
                <a:gd name="T5" fmla="*/ 19 h 31"/>
                <a:gd name="T6" fmla="*/ 183 w 649"/>
                <a:gd name="T7" fmla="*/ 18 h 31"/>
                <a:gd name="T8" fmla="*/ 263 w 649"/>
                <a:gd name="T9" fmla="*/ 20 h 31"/>
                <a:gd name="T10" fmla="*/ 384 w 649"/>
                <a:gd name="T11" fmla="*/ 24 h 31"/>
                <a:gd name="T12" fmla="*/ 644 w 649"/>
                <a:gd name="T13" fmla="*/ 21 h 31"/>
                <a:gd name="T14" fmla="*/ 649 w 649"/>
                <a:gd name="T15" fmla="*/ 16 h 31"/>
                <a:gd name="T16" fmla="*/ 643 w 649"/>
                <a:gd name="T17" fmla="*/ 11 h 31"/>
                <a:gd name="T18" fmla="*/ 384 w 649"/>
                <a:gd name="T19" fmla="*/ 14 h 31"/>
                <a:gd name="T20" fmla="*/ 263 w 649"/>
                <a:gd name="T21" fmla="*/ 9 h 31"/>
                <a:gd name="T22" fmla="*/ 183 w 649"/>
                <a:gd name="T23" fmla="*/ 8 h 31"/>
                <a:gd name="T24" fmla="*/ 127 w 649"/>
                <a:gd name="T25" fmla="*/ 9 h 31"/>
                <a:gd name="T26" fmla="*/ 7 w 649"/>
                <a:gd name="T27" fmla="*/ 1 h 31"/>
                <a:gd name="T28" fmla="*/ 1 w 649"/>
                <a:gd name="T29" fmla="*/ 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49" h="31">
                  <a:moveTo>
                    <a:pt x="1" y="4"/>
                  </a:moveTo>
                  <a:cubicBezTo>
                    <a:pt x="0" y="7"/>
                    <a:pt x="1" y="10"/>
                    <a:pt x="4" y="11"/>
                  </a:cubicBezTo>
                  <a:cubicBezTo>
                    <a:pt x="36" y="23"/>
                    <a:pt x="85" y="21"/>
                    <a:pt x="127" y="19"/>
                  </a:cubicBezTo>
                  <a:cubicBezTo>
                    <a:pt x="148" y="18"/>
                    <a:pt x="167" y="17"/>
                    <a:pt x="183" y="18"/>
                  </a:cubicBezTo>
                  <a:cubicBezTo>
                    <a:pt x="263" y="20"/>
                    <a:pt x="263" y="20"/>
                    <a:pt x="263" y="20"/>
                  </a:cubicBezTo>
                  <a:cubicBezTo>
                    <a:pt x="303" y="20"/>
                    <a:pt x="344" y="21"/>
                    <a:pt x="384" y="24"/>
                  </a:cubicBezTo>
                  <a:cubicBezTo>
                    <a:pt x="472" y="31"/>
                    <a:pt x="561" y="26"/>
                    <a:pt x="644" y="21"/>
                  </a:cubicBezTo>
                  <a:cubicBezTo>
                    <a:pt x="647" y="21"/>
                    <a:pt x="649" y="19"/>
                    <a:pt x="649" y="16"/>
                  </a:cubicBezTo>
                  <a:cubicBezTo>
                    <a:pt x="648" y="13"/>
                    <a:pt x="646" y="11"/>
                    <a:pt x="643" y="11"/>
                  </a:cubicBezTo>
                  <a:cubicBezTo>
                    <a:pt x="560" y="16"/>
                    <a:pt x="472" y="21"/>
                    <a:pt x="384" y="14"/>
                  </a:cubicBezTo>
                  <a:cubicBezTo>
                    <a:pt x="344" y="11"/>
                    <a:pt x="303" y="10"/>
                    <a:pt x="263" y="9"/>
                  </a:cubicBezTo>
                  <a:cubicBezTo>
                    <a:pt x="183" y="8"/>
                    <a:pt x="183" y="8"/>
                    <a:pt x="183" y="8"/>
                  </a:cubicBezTo>
                  <a:cubicBezTo>
                    <a:pt x="167" y="7"/>
                    <a:pt x="147" y="8"/>
                    <a:pt x="127" y="9"/>
                  </a:cubicBezTo>
                  <a:cubicBezTo>
                    <a:pt x="85" y="11"/>
                    <a:pt x="38" y="13"/>
                    <a:pt x="7" y="1"/>
                  </a:cubicBezTo>
                  <a:cubicBezTo>
                    <a:pt x="5" y="0"/>
                    <a:pt x="2" y="1"/>
                    <a:pt x="1" y="4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739" name="Freeform 2288">
              <a:extLst>
                <a:ext uri="{FF2B5EF4-FFF2-40B4-BE49-F238E27FC236}">
                  <a16:creationId xmlns:a16="http://schemas.microsoft.com/office/drawing/2014/main" xmlns="" id="{82C4EF81-DB04-294F-9D7F-7591BA89DD80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2" y="2598"/>
              <a:ext cx="41" cy="54"/>
            </a:xfrm>
            <a:custGeom>
              <a:avLst/>
              <a:gdLst>
                <a:gd name="T0" fmla="*/ 36 w 46"/>
                <a:gd name="T1" fmla="*/ 3 h 60"/>
                <a:gd name="T2" fmla="*/ 2 w 46"/>
                <a:gd name="T3" fmla="*/ 51 h 60"/>
                <a:gd name="T4" fmla="*/ 2 w 46"/>
                <a:gd name="T5" fmla="*/ 58 h 60"/>
                <a:gd name="T6" fmla="*/ 10 w 46"/>
                <a:gd name="T7" fmla="*/ 57 h 60"/>
                <a:gd name="T8" fmla="*/ 45 w 46"/>
                <a:gd name="T9" fmla="*/ 8 h 60"/>
                <a:gd name="T10" fmla="*/ 43 w 46"/>
                <a:gd name="T11" fmla="*/ 1 h 60"/>
                <a:gd name="T12" fmla="*/ 36 w 46"/>
                <a:gd name="T13" fmla="*/ 3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6" h="60">
                  <a:moveTo>
                    <a:pt x="36" y="3"/>
                  </a:moveTo>
                  <a:cubicBezTo>
                    <a:pt x="21" y="25"/>
                    <a:pt x="10" y="41"/>
                    <a:pt x="2" y="51"/>
                  </a:cubicBezTo>
                  <a:cubicBezTo>
                    <a:pt x="0" y="53"/>
                    <a:pt x="0" y="56"/>
                    <a:pt x="2" y="58"/>
                  </a:cubicBezTo>
                  <a:cubicBezTo>
                    <a:pt x="5" y="60"/>
                    <a:pt x="8" y="59"/>
                    <a:pt x="10" y="57"/>
                  </a:cubicBezTo>
                  <a:cubicBezTo>
                    <a:pt x="18" y="47"/>
                    <a:pt x="30" y="31"/>
                    <a:pt x="45" y="8"/>
                  </a:cubicBezTo>
                  <a:cubicBezTo>
                    <a:pt x="46" y="6"/>
                    <a:pt x="46" y="3"/>
                    <a:pt x="43" y="1"/>
                  </a:cubicBezTo>
                  <a:cubicBezTo>
                    <a:pt x="41" y="0"/>
                    <a:pt x="38" y="0"/>
                    <a:pt x="36" y="3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740" name="Freeform 2289">
              <a:extLst>
                <a:ext uri="{FF2B5EF4-FFF2-40B4-BE49-F238E27FC236}">
                  <a16:creationId xmlns:a16="http://schemas.microsoft.com/office/drawing/2014/main" xmlns="" id="{D544633D-5E37-C240-B07F-8AE44C85C14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90" y="2614"/>
              <a:ext cx="29" cy="26"/>
            </a:xfrm>
            <a:custGeom>
              <a:avLst/>
              <a:gdLst>
                <a:gd name="T0" fmla="*/ 2 w 32"/>
                <a:gd name="T1" fmla="*/ 2 h 29"/>
                <a:gd name="T2" fmla="*/ 2 w 32"/>
                <a:gd name="T3" fmla="*/ 9 h 29"/>
                <a:gd name="T4" fmla="*/ 24 w 32"/>
                <a:gd name="T5" fmla="*/ 27 h 29"/>
                <a:gd name="T6" fmla="*/ 31 w 32"/>
                <a:gd name="T7" fmla="*/ 26 h 29"/>
                <a:gd name="T8" fmla="*/ 29 w 32"/>
                <a:gd name="T9" fmla="*/ 19 h 29"/>
                <a:gd name="T10" fmla="*/ 10 w 32"/>
                <a:gd name="T11" fmla="*/ 2 h 29"/>
                <a:gd name="T12" fmla="*/ 2 w 32"/>
                <a:gd name="T13" fmla="*/ 2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" h="29">
                  <a:moveTo>
                    <a:pt x="2" y="2"/>
                  </a:moveTo>
                  <a:cubicBezTo>
                    <a:pt x="0" y="4"/>
                    <a:pt x="0" y="7"/>
                    <a:pt x="2" y="9"/>
                  </a:cubicBezTo>
                  <a:cubicBezTo>
                    <a:pt x="9" y="17"/>
                    <a:pt x="16" y="22"/>
                    <a:pt x="24" y="27"/>
                  </a:cubicBezTo>
                  <a:cubicBezTo>
                    <a:pt x="26" y="29"/>
                    <a:pt x="29" y="28"/>
                    <a:pt x="31" y="26"/>
                  </a:cubicBezTo>
                  <a:cubicBezTo>
                    <a:pt x="32" y="23"/>
                    <a:pt x="32" y="20"/>
                    <a:pt x="29" y="19"/>
                  </a:cubicBezTo>
                  <a:cubicBezTo>
                    <a:pt x="22" y="14"/>
                    <a:pt x="16" y="9"/>
                    <a:pt x="10" y="2"/>
                  </a:cubicBezTo>
                  <a:cubicBezTo>
                    <a:pt x="8" y="0"/>
                    <a:pt x="4" y="0"/>
                    <a:pt x="2" y="2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741" name="Freeform 2290">
              <a:extLst>
                <a:ext uri="{FF2B5EF4-FFF2-40B4-BE49-F238E27FC236}">
                  <a16:creationId xmlns:a16="http://schemas.microsoft.com/office/drawing/2014/main" xmlns="" id="{0CF277C6-9C4D-2D45-BBA4-06E4105E5A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5" y="3096"/>
              <a:ext cx="46" cy="155"/>
            </a:xfrm>
            <a:custGeom>
              <a:avLst/>
              <a:gdLst>
                <a:gd name="T0" fmla="*/ 40 w 51"/>
                <a:gd name="T1" fmla="*/ 5 h 171"/>
                <a:gd name="T2" fmla="*/ 18 w 51"/>
                <a:gd name="T3" fmla="*/ 102 h 171"/>
                <a:gd name="T4" fmla="*/ 1 w 51"/>
                <a:gd name="T5" fmla="*/ 165 h 171"/>
                <a:gd name="T6" fmla="*/ 5 w 51"/>
                <a:gd name="T7" fmla="*/ 171 h 171"/>
                <a:gd name="T8" fmla="*/ 11 w 51"/>
                <a:gd name="T9" fmla="*/ 167 h 171"/>
                <a:gd name="T10" fmla="*/ 28 w 51"/>
                <a:gd name="T11" fmla="*/ 105 h 171"/>
                <a:gd name="T12" fmla="*/ 51 w 51"/>
                <a:gd name="T13" fmla="*/ 6 h 171"/>
                <a:gd name="T14" fmla="*/ 46 w 51"/>
                <a:gd name="T15" fmla="*/ 0 h 171"/>
                <a:gd name="T16" fmla="*/ 40 w 51"/>
                <a:gd name="T17" fmla="*/ 5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1" h="171">
                  <a:moveTo>
                    <a:pt x="40" y="5"/>
                  </a:moveTo>
                  <a:cubicBezTo>
                    <a:pt x="39" y="35"/>
                    <a:pt x="28" y="69"/>
                    <a:pt x="18" y="102"/>
                  </a:cubicBezTo>
                  <a:cubicBezTo>
                    <a:pt x="11" y="125"/>
                    <a:pt x="4" y="146"/>
                    <a:pt x="1" y="165"/>
                  </a:cubicBezTo>
                  <a:cubicBezTo>
                    <a:pt x="0" y="168"/>
                    <a:pt x="2" y="170"/>
                    <a:pt x="5" y="171"/>
                  </a:cubicBezTo>
                  <a:cubicBezTo>
                    <a:pt x="7" y="171"/>
                    <a:pt x="10" y="170"/>
                    <a:pt x="11" y="167"/>
                  </a:cubicBezTo>
                  <a:cubicBezTo>
                    <a:pt x="14" y="148"/>
                    <a:pt x="21" y="127"/>
                    <a:pt x="28" y="105"/>
                  </a:cubicBezTo>
                  <a:cubicBezTo>
                    <a:pt x="38" y="72"/>
                    <a:pt x="49" y="37"/>
                    <a:pt x="51" y="6"/>
                  </a:cubicBezTo>
                  <a:cubicBezTo>
                    <a:pt x="51" y="3"/>
                    <a:pt x="48" y="0"/>
                    <a:pt x="46" y="0"/>
                  </a:cubicBezTo>
                  <a:cubicBezTo>
                    <a:pt x="43" y="0"/>
                    <a:pt x="40" y="2"/>
                    <a:pt x="40" y="5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742" name="Freeform 2291">
              <a:extLst>
                <a:ext uri="{FF2B5EF4-FFF2-40B4-BE49-F238E27FC236}">
                  <a16:creationId xmlns:a16="http://schemas.microsoft.com/office/drawing/2014/main" xmlns="" id="{F832B120-D713-224F-ABE3-1EF44D49184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4" y="3090"/>
              <a:ext cx="40" cy="167"/>
            </a:xfrm>
            <a:custGeom>
              <a:avLst/>
              <a:gdLst>
                <a:gd name="T0" fmla="*/ 5 w 45"/>
                <a:gd name="T1" fmla="*/ 0 h 185"/>
                <a:gd name="T2" fmla="*/ 0 w 45"/>
                <a:gd name="T3" fmla="*/ 5 h 185"/>
                <a:gd name="T4" fmla="*/ 35 w 45"/>
                <a:gd name="T5" fmla="*/ 181 h 185"/>
                <a:gd name="T6" fmla="*/ 41 w 45"/>
                <a:gd name="T7" fmla="*/ 184 h 185"/>
                <a:gd name="T8" fmla="*/ 44 w 45"/>
                <a:gd name="T9" fmla="*/ 178 h 185"/>
                <a:gd name="T10" fmla="*/ 10 w 45"/>
                <a:gd name="T11" fmla="*/ 5 h 185"/>
                <a:gd name="T12" fmla="*/ 5 w 45"/>
                <a:gd name="T13" fmla="*/ 0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" h="185">
                  <a:moveTo>
                    <a:pt x="5" y="0"/>
                  </a:moveTo>
                  <a:cubicBezTo>
                    <a:pt x="2" y="0"/>
                    <a:pt x="0" y="3"/>
                    <a:pt x="0" y="5"/>
                  </a:cubicBezTo>
                  <a:cubicBezTo>
                    <a:pt x="0" y="59"/>
                    <a:pt x="19" y="127"/>
                    <a:pt x="35" y="181"/>
                  </a:cubicBezTo>
                  <a:cubicBezTo>
                    <a:pt x="35" y="183"/>
                    <a:pt x="38" y="185"/>
                    <a:pt x="41" y="184"/>
                  </a:cubicBezTo>
                  <a:cubicBezTo>
                    <a:pt x="44" y="183"/>
                    <a:pt x="45" y="180"/>
                    <a:pt x="44" y="178"/>
                  </a:cubicBezTo>
                  <a:cubicBezTo>
                    <a:pt x="29" y="125"/>
                    <a:pt x="10" y="58"/>
                    <a:pt x="10" y="5"/>
                  </a:cubicBezTo>
                  <a:cubicBezTo>
                    <a:pt x="10" y="3"/>
                    <a:pt x="8" y="0"/>
                    <a:pt x="5" y="0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743" name="Freeform 2292">
              <a:extLst>
                <a:ext uri="{FF2B5EF4-FFF2-40B4-BE49-F238E27FC236}">
                  <a16:creationId xmlns:a16="http://schemas.microsoft.com/office/drawing/2014/main" xmlns="" id="{1FE44781-2273-7746-BCA8-A96FB500E6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3" y="2386"/>
              <a:ext cx="35" cy="69"/>
            </a:xfrm>
            <a:custGeom>
              <a:avLst/>
              <a:gdLst>
                <a:gd name="T0" fmla="*/ 0 w 39"/>
                <a:gd name="T1" fmla="*/ 5 h 76"/>
                <a:gd name="T2" fmla="*/ 5 w 39"/>
                <a:gd name="T3" fmla="*/ 11 h 76"/>
                <a:gd name="T4" fmla="*/ 21 w 39"/>
                <a:gd name="T5" fmla="*/ 21 h 76"/>
                <a:gd name="T6" fmla="*/ 15 w 39"/>
                <a:gd name="T7" fmla="*/ 67 h 76"/>
                <a:gd name="T8" fmla="*/ 16 w 39"/>
                <a:gd name="T9" fmla="*/ 74 h 76"/>
                <a:gd name="T10" fmla="*/ 23 w 39"/>
                <a:gd name="T11" fmla="*/ 74 h 76"/>
                <a:gd name="T12" fmla="*/ 30 w 39"/>
                <a:gd name="T13" fmla="*/ 17 h 76"/>
                <a:gd name="T14" fmla="*/ 5 w 39"/>
                <a:gd name="T15" fmla="*/ 0 h 76"/>
                <a:gd name="T16" fmla="*/ 0 w 39"/>
                <a:gd name="T17" fmla="*/ 5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9" h="76">
                  <a:moveTo>
                    <a:pt x="0" y="5"/>
                  </a:moveTo>
                  <a:cubicBezTo>
                    <a:pt x="0" y="8"/>
                    <a:pt x="2" y="11"/>
                    <a:pt x="5" y="11"/>
                  </a:cubicBezTo>
                  <a:cubicBezTo>
                    <a:pt x="13" y="11"/>
                    <a:pt x="18" y="14"/>
                    <a:pt x="21" y="21"/>
                  </a:cubicBezTo>
                  <a:cubicBezTo>
                    <a:pt x="27" y="35"/>
                    <a:pt x="23" y="57"/>
                    <a:pt x="15" y="67"/>
                  </a:cubicBezTo>
                  <a:cubicBezTo>
                    <a:pt x="13" y="69"/>
                    <a:pt x="13" y="73"/>
                    <a:pt x="16" y="74"/>
                  </a:cubicBezTo>
                  <a:cubicBezTo>
                    <a:pt x="18" y="76"/>
                    <a:pt x="21" y="76"/>
                    <a:pt x="23" y="74"/>
                  </a:cubicBezTo>
                  <a:cubicBezTo>
                    <a:pt x="33" y="61"/>
                    <a:pt x="39" y="35"/>
                    <a:pt x="30" y="17"/>
                  </a:cubicBezTo>
                  <a:cubicBezTo>
                    <a:pt x="26" y="7"/>
                    <a:pt x="17" y="1"/>
                    <a:pt x="5" y="0"/>
                  </a:cubicBezTo>
                  <a:cubicBezTo>
                    <a:pt x="2" y="0"/>
                    <a:pt x="0" y="3"/>
                    <a:pt x="0" y="5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744" name="Freeform 2293">
              <a:extLst>
                <a:ext uri="{FF2B5EF4-FFF2-40B4-BE49-F238E27FC236}">
                  <a16:creationId xmlns:a16="http://schemas.microsoft.com/office/drawing/2014/main" xmlns="" id="{8A1FBEA6-3FBC-E14F-B579-57F2EF312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2" y="2761"/>
              <a:ext cx="224" cy="235"/>
            </a:xfrm>
            <a:custGeom>
              <a:avLst/>
              <a:gdLst>
                <a:gd name="T0" fmla="*/ 173 w 248"/>
                <a:gd name="T1" fmla="*/ 0 h 261"/>
                <a:gd name="T2" fmla="*/ 176 w 248"/>
                <a:gd name="T3" fmla="*/ 9 h 261"/>
                <a:gd name="T4" fmla="*/ 173 w 248"/>
                <a:gd name="T5" fmla="*/ 1 h 261"/>
                <a:gd name="T6" fmla="*/ 55 w 248"/>
                <a:gd name="T7" fmla="*/ 205 h 261"/>
                <a:gd name="T8" fmla="*/ 237 w 248"/>
                <a:gd name="T9" fmla="*/ 214 h 261"/>
                <a:gd name="T10" fmla="*/ 173 w 248"/>
                <a:gd name="T11" fmla="*/ 0 h 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8" h="261">
                  <a:moveTo>
                    <a:pt x="173" y="0"/>
                  </a:moveTo>
                  <a:cubicBezTo>
                    <a:pt x="176" y="3"/>
                    <a:pt x="177" y="6"/>
                    <a:pt x="176" y="9"/>
                  </a:cubicBezTo>
                  <a:cubicBezTo>
                    <a:pt x="174" y="6"/>
                    <a:pt x="174" y="4"/>
                    <a:pt x="173" y="1"/>
                  </a:cubicBezTo>
                  <a:cubicBezTo>
                    <a:pt x="89" y="3"/>
                    <a:pt x="0" y="134"/>
                    <a:pt x="55" y="205"/>
                  </a:cubicBezTo>
                  <a:cubicBezTo>
                    <a:pt x="97" y="261"/>
                    <a:pt x="184" y="230"/>
                    <a:pt x="237" y="214"/>
                  </a:cubicBezTo>
                  <a:cubicBezTo>
                    <a:pt x="248" y="147"/>
                    <a:pt x="200" y="58"/>
                    <a:pt x="173" y="0"/>
                  </a:cubicBezTo>
                </a:path>
              </a:pathLst>
            </a:custGeom>
            <a:solidFill>
              <a:srgbClr val="E2CA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745" name="Freeform 2294">
              <a:extLst>
                <a:ext uri="{FF2B5EF4-FFF2-40B4-BE49-F238E27FC236}">
                  <a16:creationId xmlns:a16="http://schemas.microsoft.com/office/drawing/2014/main" xmlns="" id="{E7C6C3B7-D007-344B-96ED-4D94125D789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42" y="2756"/>
              <a:ext cx="191" cy="241"/>
            </a:xfrm>
            <a:custGeom>
              <a:avLst/>
              <a:gdLst>
                <a:gd name="T0" fmla="*/ 140 w 211"/>
                <a:gd name="T1" fmla="*/ 0 h 267"/>
                <a:gd name="T2" fmla="*/ 138 w 211"/>
                <a:gd name="T3" fmla="*/ 0 h 267"/>
                <a:gd name="T4" fmla="*/ 138 w 211"/>
                <a:gd name="T5" fmla="*/ 1 h 267"/>
                <a:gd name="T6" fmla="*/ 15 w 211"/>
                <a:gd name="T7" fmla="*/ 97 h 267"/>
                <a:gd name="T8" fmla="*/ 0 w 211"/>
                <a:gd name="T9" fmla="*/ 158 h 267"/>
                <a:gd name="T10" fmla="*/ 18 w 211"/>
                <a:gd name="T11" fmla="*/ 213 h 267"/>
                <a:gd name="T12" fmla="*/ 193 w 211"/>
                <a:gd name="T13" fmla="*/ 228 h 267"/>
                <a:gd name="T14" fmla="*/ 206 w 211"/>
                <a:gd name="T15" fmla="*/ 224 h 267"/>
                <a:gd name="T16" fmla="*/ 209 w 211"/>
                <a:gd name="T17" fmla="*/ 220 h 267"/>
                <a:gd name="T18" fmla="*/ 211 w 211"/>
                <a:gd name="T19" fmla="*/ 200 h 267"/>
                <a:gd name="T20" fmla="*/ 155 w 211"/>
                <a:gd name="T21" fmla="*/ 25 h 267"/>
                <a:gd name="T22" fmla="*/ 148 w 211"/>
                <a:gd name="T23" fmla="*/ 9 h 267"/>
                <a:gd name="T24" fmla="*/ 145 w 211"/>
                <a:gd name="T25" fmla="*/ 3 h 267"/>
                <a:gd name="T26" fmla="*/ 145 w 211"/>
                <a:gd name="T27" fmla="*/ 3 h 267"/>
                <a:gd name="T28" fmla="*/ 145 w 211"/>
                <a:gd name="T29" fmla="*/ 3 h 267"/>
                <a:gd name="T30" fmla="*/ 144 w 211"/>
                <a:gd name="T31" fmla="*/ 2 h 267"/>
                <a:gd name="T32" fmla="*/ 140 w 211"/>
                <a:gd name="T33" fmla="*/ 0 h 267"/>
                <a:gd name="T34" fmla="*/ 26 w 211"/>
                <a:gd name="T35" fmla="*/ 207 h 267"/>
                <a:gd name="T36" fmla="*/ 10 w 211"/>
                <a:gd name="T37" fmla="*/ 158 h 267"/>
                <a:gd name="T38" fmla="*/ 24 w 211"/>
                <a:gd name="T39" fmla="*/ 102 h 267"/>
                <a:gd name="T40" fmla="*/ 136 w 211"/>
                <a:gd name="T41" fmla="*/ 11 h 267"/>
                <a:gd name="T42" fmla="*/ 139 w 211"/>
                <a:gd name="T43" fmla="*/ 16 h 267"/>
                <a:gd name="T44" fmla="*/ 140 w 211"/>
                <a:gd name="T45" fmla="*/ 17 h 267"/>
                <a:gd name="T46" fmla="*/ 146 w 211"/>
                <a:gd name="T47" fmla="*/ 30 h 267"/>
                <a:gd name="T48" fmla="*/ 201 w 211"/>
                <a:gd name="T49" fmla="*/ 200 h 267"/>
                <a:gd name="T50" fmla="*/ 200 w 211"/>
                <a:gd name="T51" fmla="*/ 216 h 267"/>
                <a:gd name="T52" fmla="*/ 190 w 211"/>
                <a:gd name="T53" fmla="*/ 218 h 267"/>
                <a:gd name="T54" fmla="*/ 26 w 211"/>
                <a:gd name="T55" fmla="*/ 207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11" h="267">
                  <a:moveTo>
                    <a:pt x="140" y="0"/>
                  </a:moveTo>
                  <a:cubicBezTo>
                    <a:pt x="139" y="0"/>
                    <a:pt x="139" y="0"/>
                    <a:pt x="138" y="0"/>
                  </a:cubicBezTo>
                  <a:cubicBezTo>
                    <a:pt x="138" y="1"/>
                    <a:pt x="138" y="1"/>
                    <a:pt x="138" y="1"/>
                  </a:cubicBezTo>
                  <a:cubicBezTo>
                    <a:pt x="92" y="3"/>
                    <a:pt x="40" y="43"/>
                    <a:pt x="15" y="97"/>
                  </a:cubicBezTo>
                  <a:cubicBezTo>
                    <a:pt x="5" y="118"/>
                    <a:pt x="0" y="139"/>
                    <a:pt x="0" y="158"/>
                  </a:cubicBezTo>
                  <a:cubicBezTo>
                    <a:pt x="0" y="179"/>
                    <a:pt x="6" y="197"/>
                    <a:pt x="18" y="213"/>
                  </a:cubicBezTo>
                  <a:cubicBezTo>
                    <a:pt x="59" y="267"/>
                    <a:pt x="139" y="244"/>
                    <a:pt x="193" y="228"/>
                  </a:cubicBezTo>
                  <a:cubicBezTo>
                    <a:pt x="206" y="224"/>
                    <a:pt x="206" y="224"/>
                    <a:pt x="206" y="224"/>
                  </a:cubicBezTo>
                  <a:cubicBezTo>
                    <a:pt x="208" y="224"/>
                    <a:pt x="209" y="222"/>
                    <a:pt x="209" y="220"/>
                  </a:cubicBezTo>
                  <a:cubicBezTo>
                    <a:pt x="210" y="214"/>
                    <a:pt x="211" y="207"/>
                    <a:pt x="211" y="200"/>
                  </a:cubicBezTo>
                  <a:cubicBezTo>
                    <a:pt x="211" y="143"/>
                    <a:pt x="179" y="76"/>
                    <a:pt x="155" y="25"/>
                  </a:cubicBezTo>
                  <a:cubicBezTo>
                    <a:pt x="155" y="25"/>
                    <a:pt x="151" y="16"/>
                    <a:pt x="148" y="9"/>
                  </a:cubicBezTo>
                  <a:cubicBezTo>
                    <a:pt x="147" y="7"/>
                    <a:pt x="147" y="5"/>
                    <a:pt x="145" y="3"/>
                  </a:cubicBezTo>
                  <a:cubicBezTo>
                    <a:pt x="145" y="3"/>
                    <a:pt x="145" y="3"/>
                    <a:pt x="145" y="3"/>
                  </a:cubicBezTo>
                  <a:cubicBezTo>
                    <a:pt x="145" y="3"/>
                    <a:pt x="145" y="3"/>
                    <a:pt x="145" y="3"/>
                  </a:cubicBezTo>
                  <a:cubicBezTo>
                    <a:pt x="144" y="2"/>
                    <a:pt x="144" y="2"/>
                    <a:pt x="144" y="2"/>
                  </a:cubicBezTo>
                  <a:cubicBezTo>
                    <a:pt x="143" y="1"/>
                    <a:pt x="142" y="0"/>
                    <a:pt x="140" y="0"/>
                  </a:cubicBezTo>
                  <a:close/>
                  <a:moveTo>
                    <a:pt x="26" y="207"/>
                  </a:moveTo>
                  <a:cubicBezTo>
                    <a:pt x="15" y="193"/>
                    <a:pt x="10" y="176"/>
                    <a:pt x="10" y="158"/>
                  </a:cubicBezTo>
                  <a:cubicBezTo>
                    <a:pt x="10" y="140"/>
                    <a:pt x="15" y="121"/>
                    <a:pt x="24" y="102"/>
                  </a:cubicBezTo>
                  <a:cubicBezTo>
                    <a:pt x="48" y="52"/>
                    <a:pt x="95" y="14"/>
                    <a:pt x="136" y="11"/>
                  </a:cubicBezTo>
                  <a:cubicBezTo>
                    <a:pt x="137" y="13"/>
                    <a:pt x="139" y="16"/>
                    <a:pt x="139" y="16"/>
                  </a:cubicBezTo>
                  <a:cubicBezTo>
                    <a:pt x="139" y="17"/>
                    <a:pt x="140" y="17"/>
                    <a:pt x="140" y="17"/>
                  </a:cubicBezTo>
                  <a:cubicBezTo>
                    <a:pt x="143" y="23"/>
                    <a:pt x="146" y="30"/>
                    <a:pt x="146" y="30"/>
                  </a:cubicBezTo>
                  <a:cubicBezTo>
                    <a:pt x="169" y="79"/>
                    <a:pt x="201" y="145"/>
                    <a:pt x="201" y="200"/>
                  </a:cubicBezTo>
                  <a:cubicBezTo>
                    <a:pt x="201" y="205"/>
                    <a:pt x="200" y="210"/>
                    <a:pt x="200" y="216"/>
                  </a:cubicBezTo>
                  <a:cubicBezTo>
                    <a:pt x="196" y="217"/>
                    <a:pt x="190" y="218"/>
                    <a:pt x="190" y="218"/>
                  </a:cubicBezTo>
                  <a:cubicBezTo>
                    <a:pt x="136" y="234"/>
                    <a:pt x="63" y="255"/>
                    <a:pt x="26" y="207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746" name="Freeform 2295">
              <a:extLst>
                <a:ext uri="{FF2B5EF4-FFF2-40B4-BE49-F238E27FC236}">
                  <a16:creationId xmlns:a16="http://schemas.microsoft.com/office/drawing/2014/main" xmlns="" id="{AA57D0CB-0CAB-CC40-BD78-CFE6242BAE4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1" y="2781"/>
              <a:ext cx="105" cy="175"/>
            </a:xfrm>
            <a:custGeom>
              <a:avLst/>
              <a:gdLst>
                <a:gd name="T0" fmla="*/ 61 w 117"/>
                <a:gd name="T1" fmla="*/ 0 h 194"/>
                <a:gd name="T2" fmla="*/ 13 w 117"/>
                <a:gd name="T3" fmla="*/ 51 h 194"/>
                <a:gd name="T4" fmla="*/ 81 w 117"/>
                <a:gd name="T5" fmla="*/ 43 h 194"/>
                <a:gd name="T6" fmla="*/ 42 w 117"/>
                <a:gd name="T7" fmla="*/ 96 h 194"/>
                <a:gd name="T8" fmla="*/ 106 w 117"/>
                <a:gd name="T9" fmla="*/ 103 h 194"/>
                <a:gd name="T10" fmla="*/ 117 w 117"/>
                <a:gd name="T11" fmla="*/ 151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7" h="194">
                  <a:moveTo>
                    <a:pt x="61" y="0"/>
                  </a:moveTo>
                  <a:cubicBezTo>
                    <a:pt x="52" y="3"/>
                    <a:pt x="0" y="23"/>
                    <a:pt x="13" y="51"/>
                  </a:cubicBezTo>
                  <a:cubicBezTo>
                    <a:pt x="24" y="73"/>
                    <a:pt x="65" y="49"/>
                    <a:pt x="81" y="43"/>
                  </a:cubicBezTo>
                  <a:cubicBezTo>
                    <a:pt x="61" y="50"/>
                    <a:pt x="31" y="72"/>
                    <a:pt x="42" y="96"/>
                  </a:cubicBezTo>
                  <a:cubicBezTo>
                    <a:pt x="52" y="118"/>
                    <a:pt x="87" y="110"/>
                    <a:pt x="106" y="103"/>
                  </a:cubicBezTo>
                  <a:cubicBezTo>
                    <a:pt x="34" y="117"/>
                    <a:pt x="48" y="194"/>
                    <a:pt x="117" y="151"/>
                  </a:cubicBezTo>
                </a:path>
              </a:pathLst>
            </a:custGeom>
            <a:solidFill>
              <a:srgbClr val="EAAD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747" name="Freeform 2296">
              <a:extLst>
                <a:ext uri="{FF2B5EF4-FFF2-40B4-BE49-F238E27FC236}">
                  <a16:creationId xmlns:a16="http://schemas.microsoft.com/office/drawing/2014/main" xmlns="" id="{30CB06FA-26B9-444A-B279-4DFC3B55943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5" y="2775"/>
              <a:ext cx="107" cy="162"/>
            </a:xfrm>
            <a:custGeom>
              <a:avLst/>
              <a:gdLst>
                <a:gd name="T0" fmla="*/ 55 w 118"/>
                <a:gd name="T1" fmla="*/ 1 h 179"/>
                <a:gd name="T2" fmla="*/ 2 w 118"/>
                <a:gd name="T3" fmla="*/ 38 h 179"/>
                <a:gd name="T4" fmla="*/ 3 w 118"/>
                <a:gd name="T5" fmla="*/ 59 h 179"/>
                <a:gd name="T6" fmla="*/ 39 w 118"/>
                <a:gd name="T7" fmla="*/ 69 h 179"/>
                <a:gd name="T8" fmla="*/ 32 w 118"/>
                <a:gd name="T9" fmla="*/ 80 h 179"/>
                <a:gd name="T10" fmla="*/ 29 w 118"/>
                <a:gd name="T11" fmla="*/ 92 h 179"/>
                <a:gd name="T12" fmla="*/ 32 w 118"/>
                <a:gd name="T13" fmla="*/ 104 h 179"/>
                <a:gd name="T14" fmla="*/ 63 w 118"/>
                <a:gd name="T15" fmla="*/ 122 h 179"/>
                <a:gd name="T16" fmla="*/ 49 w 118"/>
                <a:gd name="T17" fmla="*/ 144 h 179"/>
                <a:gd name="T18" fmla="*/ 48 w 118"/>
                <a:gd name="T19" fmla="*/ 150 h 179"/>
                <a:gd name="T20" fmla="*/ 58 w 118"/>
                <a:gd name="T21" fmla="*/ 170 h 179"/>
                <a:gd name="T22" fmla="*/ 115 w 118"/>
                <a:gd name="T23" fmla="*/ 161 h 179"/>
                <a:gd name="T24" fmla="*/ 116 w 118"/>
                <a:gd name="T25" fmla="*/ 154 h 179"/>
                <a:gd name="T26" fmla="*/ 109 w 118"/>
                <a:gd name="T27" fmla="*/ 153 h 179"/>
                <a:gd name="T28" fmla="*/ 64 w 118"/>
                <a:gd name="T29" fmla="*/ 162 h 179"/>
                <a:gd name="T30" fmla="*/ 58 w 118"/>
                <a:gd name="T31" fmla="*/ 150 h 179"/>
                <a:gd name="T32" fmla="*/ 59 w 118"/>
                <a:gd name="T33" fmla="*/ 146 h 179"/>
                <a:gd name="T34" fmla="*/ 101 w 118"/>
                <a:gd name="T35" fmla="*/ 115 h 179"/>
                <a:gd name="T36" fmla="*/ 103 w 118"/>
                <a:gd name="T37" fmla="*/ 114 h 179"/>
                <a:gd name="T38" fmla="*/ 107 w 118"/>
                <a:gd name="T39" fmla="*/ 109 h 179"/>
                <a:gd name="T40" fmla="*/ 106 w 118"/>
                <a:gd name="T41" fmla="*/ 108 h 179"/>
                <a:gd name="T42" fmla="*/ 100 w 118"/>
                <a:gd name="T43" fmla="*/ 104 h 179"/>
                <a:gd name="T44" fmla="*/ 100 w 118"/>
                <a:gd name="T45" fmla="*/ 104 h 179"/>
                <a:gd name="T46" fmla="*/ 100 w 118"/>
                <a:gd name="T47" fmla="*/ 104 h 179"/>
                <a:gd name="T48" fmla="*/ 98 w 118"/>
                <a:gd name="T49" fmla="*/ 105 h 179"/>
                <a:gd name="T50" fmla="*/ 91 w 118"/>
                <a:gd name="T51" fmla="*/ 107 h 179"/>
                <a:gd name="T52" fmla="*/ 42 w 118"/>
                <a:gd name="T53" fmla="*/ 100 h 179"/>
                <a:gd name="T54" fmla="*/ 40 w 118"/>
                <a:gd name="T55" fmla="*/ 92 h 179"/>
                <a:gd name="T56" fmla="*/ 41 w 118"/>
                <a:gd name="T57" fmla="*/ 84 h 179"/>
                <a:gd name="T58" fmla="*/ 77 w 118"/>
                <a:gd name="T59" fmla="*/ 54 h 179"/>
                <a:gd name="T60" fmla="*/ 78 w 118"/>
                <a:gd name="T61" fmla="*/ 53 h 179"/>
                <a:gd name="T62" fmla="*/ 81 w 118"/>
                <a:gd name="T63" fmla="*/ 49 h 179"/>
                <a:gd name="T64" fmla="*/ 81 w 118"/>
                <a:gd name="T65" fmla="*/ 47 h 179"/>
                <a:gd name="T66" fmla="*/ 74 w 118"/>
                <a:gd name="T67" fmla="*/ 44 h 179"/>
                <a:gd name="T68" fmla="*/ 74 w 118"/>
                <a:gd name="T69" fmla="*/ 44 h 179"/>
                <a:gd name="T70" fmla="*/ 74 w 118"/>
                <a:gd name="T71" fmla="*/ 44 h 179"/>
                <a:gd name="T72" fmla="*/ 66 w 118"/>
                <a:gd name="T73" fmla="*/ 48 h 179"/>
                <a:gd name="T74" fmla="*/ 12 w 118"/>
                <a:gd name="T75" fmla="*/ 54 h 179"/>
                <a:gd name="T76" fmla="*/ 12 w 118"/>
                <a:gd name="T77" fmla="*/ 42 h 179"/>
                <a:gd name="T78" fmla="*/ 58 w 118"/>
                <a:gd name="T79" fmla="*/ 11 h 179"/>
                <a:gd name="T80" fmla="*/ 61 w 118"/>
                <a:gd name="T81" fmla="*/ 4 h 179"/>
                <a:gd name="T82" fmla="*/ 55 w 118"/>
                <a:gd name="T83" fmla="*/ 1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8" h="179">
                  <a:moveTo>
                    <a:pt x="55" y="1"/>
                  </a:moveTo>
                  <a:cubicBezTo>
                    <a:pt x="53" y="2"/>
                    <a:pt x="12" y="15"/>
                    <a:pt x="2" y="38"/>
                  </a:cubicBezTo>
                  <a:cubicBezTo>
                    <a:pt x="0" y="45"/>
                    <a:pt x="0" y="52"/>
                    <a:pt x="3" y="59"/>
                  </a:cubicBezTo>
                  <a:cubicBezTo>
                    <a:pt x="10" y="72"/>
                    <a:pt x="24" y="73"/>
                    <a:pt x="39" y="69"/>
                  </a:cubicBezTo>
                  <a:cubicBezTo>
                    <a:pt x="36" y="73"/>
                    <a:pt x="34" y="76"/>
                    <a:pt x="32" y="80"/>
                  </a:cubicBezTo>
                  <a:cubicBezTo>
                    <a:pt x="30" y="84"/>
                    <a:pt x="29" y="88"/>
                    <a:pt x="29" y="92"/>
                  </a:cubicBezTo>
                  <a:cubicBezTo>
                    <a:pt x="29" y="96"/>
                    <a:pt x="30" y="100"/>
                    <a:pt x="32" y="104"/>
                  </a:cubicBezTo>
                  <a:cubicBezTo>
                    <a:pt x="38" y="117"/>
                    <a:pt x="50" y="121"/>
                    <a:pt x="63" y="122"/>
                  </a:cubicBezTo>
                  <a:cubicBezTo>
                    <a:pt x="55" y="129"/>
                    <a:pt x="50" y="137"/>
                    <a:pt x="49" y="144"/>
                  </a:cubicBezTo>
                  <a:cubicBezTo>
                    <a:pt x="48" y="146"/>
                    <a:pt x="48" y="148"/>
                    <a:pt x="48" y="150"/>
                  </a:cubicBezTo>
                  <a:cubicBezTo>
                    <a:pt x="48" y="159"/>
                    <a:pt x="52" y="166"/>
                    <a:pt x="58" y="170"/>
                  </a:cubicBezTo>
                  <a:cubicBezTo>
                    <a:pt x="71" y="179"/>
                    <a:pt x="92" y="176"/>
                    <a:pt x="115" y="161"/>
                  </a:cubicBezTo>
                  <a:cubicBezTo>
                    <a:pt x="117" y="160"/>
                    <a:pt x="118" y="157"/>
                    <a:pt x="116" y="154"/>
                  </a:cubicBezTo>
                  <a:cubicBezTo>
                    <a:pt x="115" y="152"/>
                    <a:pt x="112" y="151"/>
                    <a:pt x="109" y="153"/>
                  </a:cubicBezTo>
                  <a:cubicBezTo>
                    <a:pt x="90" y="165"/>
                    <a:pt x="73" y="168"/>
                    <a:pt x="64" y="162"/>
                  </a:cubicBezTo>
                  <a:cubicBezTo>
                    <a:pt x="60" y="159"/>
                    <a:pt x="58" y="155"/>
                    <a:pt x="58" y="150"/>
                  </a:cubicBezTo>
                  <a:cubicBezTo>
                    <a:pt x="58" y="149"/>
                    <a:pt x="59" y="148"/>
                    <a:pt x="59" y="146"/>
                  </a:cubicBezTo>
                  <a:cubicBezTo>
                    <a:pt x="61" y="135"/>
                    <a:pt x="74" y="120"/>
                    <a:pt x="101" y="115"/>
                  </a:cubicBezTo>
                  <a:cubicBezTo>
                    <a:pt x="101" y="114"/>
                    <a:pt x="103" y="114"/>
                    <a:pt x="103" y="114"/>
                  </a:cubicBezTo>
                  <a:cubicBezTo>
                    <a:pt x="105" y="113"/>
                    <a:pt x="107" y="111"/>
                    <a:pt x="107" y="109"/>
                  </a:cubicBezTo>
                  <a:cubicBezTo>
                    <a:pt x="107" y="109"/>
                    <a:pt x="106" y="108"/>
                    <a:pt x="106" y="108"/>
                  </a:cubicBezTo>
                  <a:cubicBezTo>
                    <a:pt x="106" y="105"/>
                    <a:pt x="103" y="104"/>
                    <a:pt x="100" y="104"/>
                  </a:cubicBezTo>
                  <a:cubicBezTo>
                    <a:pt x="100" y="104"/>
                    <a:pt x="100" y="104"/>
                    <a:pt x="100" y="104"/>
                  </a:cubicBezTo>
                  <a:cubicBezTo>
                    <a:pt x="100" y="104"/>
                    <a:pt x="100" y="104"/>
                    <a:pt x="100" y="104"/>
                  </a:cubicBezTo>
                  <a:cubicBezTo>
                    <a:pt x="99" y="105"/>
                    <a:pt x="99" y="105"/>
                    <a:pt x="98" y="105"/>
                  </a:cubicBezTo>
                  <a:cubicBezTo>
                    <a:pt x="95" y="105"/>
                    <a:pt x="93" y="106"/>
                    <a:pt x="91" y="107"/>
                  </a:cubicBezTo>
                  <a:cubicBezTo>
                    <a:pt x="75" y="112"/>
                    <a:pt x="49" y="116"/>
                    <a:pt x="42" y="100"/>
                  </a:cubicBezTo>
                  <a:cubicBezTo>
                    <a:pt x="40" y="97"/>
                    <a:pt x="40" y="95"/>
                    <a:pt x="40" y="92"/>
                  </a:cubicBezTo>
                  <a:cubicBezTo>
                    <a:pt x="40" y="89"/>
                    <a:pt x="40" y="87"/>
                    <a:pt x="41" y="84"/>
                  </a:cubicBezTo>
                  <a:cubicBezTo>
                    <a:pt x="47" y="71"/>
                    <a:pt x="63" y="59"/>
                    <a:pt x="77" y="54"/>
                  </a:cubicBezTo>
                  <a:cubicBezTo>
                    <a:pt x="77" y="54"/>
                    <a:pt x="78" y="53"/>
                    <a:pt x="78" y="53"/>
                  </a:cubicBezTo>
                  <a:cubicBezTo>
                    <a:pt x="80" y="53"/>
                    <a:pt x="81" y="51"/>
                    <a:pt x="81" y="49"/>
                  </a:cubicBezTo>
                  <a:cubicBezTo>
                    <a:pt x="81" y="48"/>
                    <a:pt x="81" y="47"/>
                    <a:pt x="81" y="47"/>
                  </a:cubicBezTo>
                  <a:cubicBezTo>
                    <a:pt x="79" y="44"/>
                    <a:pt x="77" y="43"/>
                    <a:pt x="74" y="44"/>
                  </a:cubicBezTo>
                  <a:cubicBezTo>
                    <a:pt x="74" y="44"/>
                    <a:pt x="74" y="44"/>
                    <a:pt x="74" y="44"/>
                  </a:cubicBezTo>
                  <a:cubicBezTo>
                    <a:pt x="74" y="44"/>
                    <a:pt x="74" y="44"/>
                    <a:pt x="74" y="44"/>
                  </a:cubicBezTo>
                  <a:cubicBezTo>
                    <a:pt x="66" y="48"/>
                    <a:pt x="66" y="48"/>
                    <a:pt x="66" y="48"/>
                  </a:cubicBezTo>
                  <a:cubicBezTo>
                    <a:pt x="50" y="55"/>
                    <a:pt x="19" y="69"/>
                    <a:pt x="12" y="54"/>
                  </a:cubicBezTo>
                  <a:cubicBezTo>
                    <a:pt x="10" y="50"/>
                    <a:pt x="10" y="46"/>
                    <a:pt x="12" y="42"/>
                  </a:cubicBezTo>
                  <a:cubicBezTo>
                    <a:pt x="18" y="27"/>
                    <a:pt x="47" y="14"/>
                    <a:pt x="58" y="11"/>
                  </a:cubicBezTo>
                  <a:cubicBezTo>
                    <a:pt x="61" y="10"/>
                    <a:pt x="62" y="7"/>
                    <a:pt x="61" y="4"/>
                  </a:cubicBezTo>
                  <a:cubicBezTo>
                    <a:pt x="60" y="2"/>
                    <a:pt x="57" y="0"/>
                    <a:pt x="55" y="1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748" name="Freeform 2297">
              <a:extLst>
                <a:ext uri="{FF2B5EF4-FFF2-40B4-BE49-F238E27FC236}">
                  <a16:creationId xmlns:a16="http://schemas.microsoft.com/office/drawing/2014/main" xmlns="" id="{6A94323D-2EFD-9547-83AE-E68A369987F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6" y="2749"/>
              <a:ext cx="194" cy="207"/>
            </a:xfrm>
            <a:custGeom>
              <a:avLst/>
              <a:gdLst>
                <a:gd name="T0" fmla="*/ 75 w 215"/>
                <a:gd name="T1" fmla="*/ 7 h 229"/>
                <a:gd name="T2" fmla="*/ 34 w 215"/>
                <a:gd name="T3" fmla="*/ 93 h 229"/>
                <a:gd name="T4" fmla="*/ 0 w 215"/>
                <a:gd name="T5" fmla="*/ 180 h 229"/>
                <a:gd name="T6" fmla="*/ 112 w 215"/>
                <a:gd name="T7" fmla="*/ 219 h 229"/>
                <a:gd name="T8" fmla="*/ 194 w 215"/>
                <a:gd name="T9" fmla="*/ 137 h 229"/>
                <a:gd name="T10" fmla="*/ 75 w 215"/>
                <a:gd name="T11" fmla="*/ 0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5" h="229">
                  <a:moveTo>
                    <a:pt x="75" y="7"/>
                  </a:moveTo>
                  <a:cubicBezTo>
                    <a:pt x="54" y="21"/>
                    <a:pt x="44" y="69"/>
                    <a:pt x="34" y="93"/>
                  </a:cubicBezTo>
                  <a:cubicBezTo>
                    <a:pt x="22" y="122"/>
                    <a:pt x="11" y="152"/>
                    <a:pt x="0" y="180"/>
                  </a:cubicBezTo>
                  <a:cubicBezTo>
                    <a:pt x="34" y="200"/>
                    <a:pt x="69" y="229"/>
                    <a:pt x="112" y="219"/>
                  </a:cubicBezTo>
                  <a:cubicBezTo>
                    <a:pt x="148" y="211"/>
                    <a:pt x="186" y="174"/>
                    <a:pt x="194" y="137"/>
                  </a:cubicBezTo>
                  <a:cubicBezTo>
                    <a:pt x="215" y="46"/>
                    <a:pt x="142" y="20"/>
                    <a:pt x="75" y="0"/>
                  </a:cubicBezTo>
                </a:path>
              </a:pathLst>
            </a:custGeom>
            <a:solidFill>
              <a:srgbClr val="E2CA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749" name="Freeform 2298">
              <a:extLst>
                <a:ext uri="{FF2B5EF4-FFF2-40B4-BE49-F238E27FC236}">
                  <a16:creationId xmlns:a16="http://schemas.microsoft.com/office/drawing/2014/main" xmlns="" id="{66EF3980-8F27-144C-83F3-9D5D73FD0CC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71" y="2744"/>
              <a:ext cx="205" cy="215"/>
            </a:xfrm>
            <a:custGeom>
              <a:avLst/>
              <a:gdLst>
                <a:gd name="T0" fmla="*/ 75 w 227"/>
                <a:gd name="T1" fmla="*/ 5 h 239"/>
                <a:gd name="T2" fmla="*/ 75 w 227"/>
                <a:gd name="T3" fmla="*/ 6 h 239"/>
                <a:gd name="T4" fmla="*/ 77 w 227"/>
                <a:gd name="T5" fmla="*/ 9 h 239"/>
                <a:gd name="T6" fmla="*/ 42 w 227"/>
                <a:gd name="T7" fmla="*/ 76 h 239"/>
                <a:gd name="T8" fmla="*/ 34 w 227"/>
                <a:gd name="T9" fmla="*/ 97 h 239"/>
                <a:gd name="T10" fmla="*/ 13 w 227"/>
                <a:gd name="T11" fmla="*/ 151 h 239"/>
                <a:gd name="T12" fmla="*/ 0 w 227"/>
                <a:gd name="T13" fmla="*/ 185 h 239"/>
                <a:gd name="T14" fmla="*/ 0 w 227"/>
                <a:gd name="T15" fmla="*/ 186 h 239"/>
                <a:gd name="T16" fmla="*/ 3 w 227"/>
                <a:gd name="T17" fmla="*/ 191 h 239"/>
                <a:gd name="T18" fmla="*/ 20 w 227"/>
                <a:gd name="T19" fmla="*/ 201 h 239"/>
                <a:gd name="T20" fmla="*/ 118 w 227"/>
                <a:gd name="T21" fmla="*/ 230 h 239"/>
                <a:gd name="T22" fmla="*/ 204 w 227"/>
                <a:gd name="T23" fmla="*/ 144 h 239"/>
                <a:gd name="T24" fmla="*/ 81 w 227"/>
                <a:gd name="T25" fmla="*/ 1 h 239"/>
                <a:gd name="T26" fmla="*/ 75 w 227"/>
                <a:gd name="T27" fmla="*/ 5 h 239"/>
                <a:gd name="T28" fmla="*/ 23 w 227"/>
                <a:gd name="T29" fmla="*/ 155 h 239"/>
                <a:gd name="T30" fmla="*/ 44 w 227"/>
                <a:gd name="T31" fmla="*/ 101 h 239"/>
                <a:gd name="T32" fmla="*/ 51 w 227"/>
                <a:gd name="T33" fmla="*/ 79 h 239"/>
                <a:gd name="T34" fmla="*/ 83 w 227"/>
                <a:gd name="T35" fmla="*/ 17 h 239"/>
                <a:gd name="T36" fmla="*/ 85 w 227"/>
                <a:gd name="T37" fmla="*/ 13 h 239"/>
                <a:gd name="T38" fmla="*/ 198 w 227"/>
                <a:gd name="T39" fmla="*/ 114 h 239"/>
                <a:gd name="T40" fmla="*/ 194 w 227"/>
                <a:gd name="T41" fmla="*/ 142 h 239"/>
                <a:gd name="T42" fmla="*/ 116 w 227"/>
                <a:gd name="T43" fmla="*/ 220 h 239"/>
                <a:gd name="T44" fmla="*/ 25 w 227"/>
                <a:gd name="T45" fmla="*/ 193 h 239"/>
                <a:gd name="T46" fmla="*/ 11 w 227"/>
                <a:gd name="T47" fmla="*/ 184 h 239"/>
                <a:gd name="T48" fmla="*/ 23 w 227"/>
                <a:gd name="T49" fmla="*/ 155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7" h="239">
                  <a:moveTo>
                    <a:pt x="75" y="5"/>
                  </a:moveTo>
                  <a:cubicBezTo>
                    <a:pt x="75" y="5"/>
                    <a:pt x="75" y="6"/>
                    <a:pt x="75" y="6"/>
                  </a:cubicBezTo>
                  <a:cubicBezTo>
                    <a:pt x="75" y="7"/>
                    <a:pt x="76" y="8"/>
                    <a:pt x="77" y="9"/>
                  </a:cubicBezTo>
                  <a:cubicBezTo>
                    <a:pt x="60" y="20"/>
                    <a:pt x="50" y="51"/>
                    <a:pt x="42" y="76"/>
                  </a:cubicBezTo>
                  <a:cubicBezTo>
                    <a:pt x="34" y="97"/>
                    <a:pt x="34" y="97"/>
                    <a:pt x="34" y="97"/>
                  </a:cubicBezTo>
                  <a:cubicBezTo>
                    <a:pt x="13" y="151"/>
                    <a:pt x="13" y="151"/>
                    <a:pt x="13" y="151"/>
                  </a:cubicBezTo>
                  <a:cubicBezTo>
                    <a:pt x="0" y="185"/>
                    <a:pt x="0" y="185"/>
                    <a:pt x="0" y="185"/>
                  </a:cubicBezTo>
                  <a:cubicBezTo>
                    <a:pt x="0" y="185"/>
                    <a:pt x="0" y="186"/>
                    <a:pt x="0" y="186"/>
                  </a:cubicBezTo>
                  <a:cubicBezTo>
                    <a:pt x="0" y="188"/>
                    <a:pt x="1" y="190"/>
                    <a:pt x="3" y="191"/>
                  </a:cubicBezTo>
                  <a:cubicBezTo>
                    <a:pt x="20" y="201"/>
                    <a:pt x="20" y="201"/>
                    <a:pt x="20" y="201"/>
                  </a:cubicBezTo>
                  <a:cubicBezTo>
                    <a:pt x="48" y="219"/>
                    <a:pt x="81" y="239"/>
                    <a:pt x="118" y="230"/>
                  </a:cubicBezTo>
                  <a:cubicBezTo>
                    <a:pt x="156" y="222"/>
                    <a:pt x="196" y="182"/>
                    <a:pt x="204" y="144"/>
                  </a:cubicBezTo>
                  <a:cubicBezTo>
                    <a:pt x="227" y="44"/>
                    <a:pt x="139" y="18"/>
                    <a:pt x="81" y="1"/>
                  </a:cubicBezTo>
                  <a:cubicBezTo>
                    <a:pt x="79" y="0"/>
                    <a:pt x="76" y="2"/>
                    <a:pt x="75" y="5"/>
                  </a:cubicBezTo>
                  <a:close/>
                  <a:moveTo>
                    <a:pt x="23" y="155"/>
                  </a:moveTo>
                  <a:cubicBezTo>
                    <a:pt x="44" y="101"/>
                    <a:pt x="44" y="101"/>
                    <a:pt x="44" y="101"/>
                  </a:cubicBezTo>
                  <a:cubicBezTo>
                    <a:pt x="51" y="79"/>
                    <a:pt x="51" y="79"/>
                    <a:pt x="51" y="79"/>
                  </a:cubicBezTo>
                  <a:cubicBezTo>
                    <a:pt x="59" y="56"/>
                    <a:pt x="69" y="27"/>
                    <a:pt x="83" y="17"/>
                  </a:cubicBezTo>
                  <a:cubicBezTo>
                    <a:pt x="84" y="16"/>
                    <a:pt x="85" y="15"/>
                    <a:pt x="85" y="13"/>
                  </a:cubicBezTo>
                  <a:cubicBezTo>
                    <a:pt x="145" y="31"/>
                    <a:pt x="198" y="54"/>
                    <a:pt x="198" y="114"/>
                  </a:cubicBezTo>
                  <a:cubicBezTo>
                    <a:pt x="198" y="122"/>
                    <a:pt x="197" y="132"/>
                    <a:pt x="194" y="142"/>
                  </a:cubicBezTo>
                  <a:cubicBezTo>
                    <a:pt x="187" y="176"/>
                    <a:pt x="150" y="213"/>
                    <a:pt x="116" y="220"/>
                  </a:cubicBezTo>
                  <a:cubicBezTo>
                    <a:pt x="82" y="228"/>
                    <a:pt x="53" y="210"/>
                    <a:pt x="25" y="193"/>
                  </a:cubicBezTo>
                  <a:cubicBezTo>
                    <a:pt x="25" y="193"/>
                    <a:pt x="16" y="187"/>
                    <a:pt x="11" y="184"/>
                  </a:cubicBezTo>
                  <a:cubicBezTo>
                    <a:pt x="14" y="178"/>
                    <a:pt x="23" y="155"/>
                    <a:pt x="23" y="155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750" name="Freeform 2299">
              <a:extLst>
                <a:ext uri="{FF2B5EF4-FFF2-40B4-BE49-F238E27FC236}">
                  <a16:creationId xmlns:a16="http://schemas.microsoft.com/office/drawing/2014/main" xmlns="" id="{920AB921-BAB1-0D46-B283-BA478524880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8" y="2772"/>
              <a:ext cx="88" cy="143"/>
            </a:xfrm>
            <a:custGeom>
              <a:avLst/>
              <a:gdLst>
                <a:gd name="T0" fmla="*/ 49 w 98"/>
                <a:gd name="T1" fmla="*/ 0 h 159"/>
                <a:gd name="T2" fmla="*/ 90 w 98"/>
                <a:gd name="T3" fmla="*/ 41 h 159"/>
                <a:gd name="T4" fmla="*/ 36 w 98"/>
                <a:gd name="T5" fmla="*/ 51 h 159"/>
                <a:gd name="T6" fmla="*/ 79 w 98"/>
                <a:gd name="T7" fmla="*/ 93 h 159"/>
                <a:gd name="T8" fmla="*/ 21 w 98"/>
                <a:gd name="T9" fmla="*/ 82 h 159"/>
                <a:gd name="T10" fmla="*/ 4 w 98"/>
                <a:gd name="T11" fmla="*/ 124 h 159"/>
                <a:gd name="T12" fmla="*/ 8 w 98"/>
                <a:gd name="T13" fmla="*/ 119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8" h="159">
                  <a:moveTo>
                    <a:pt x="49" y="0"/>
                  </a:moveTo>
                  <a:cubicBezTo>
                    <a:pt x="54" y="11"/>
                    <a:pt x="90" y="13"/>
                    <a:pt x="90" y="41"/>
                  </a:cubicBezTo>
                  <a:cubicBezTo>
                    <a:pt x="91" y="76"/>
                    <a:pt x="60" y="55"/>
                    <a:pt x="36" y="51"/>
                  </a:cubicBezTo>
                  <a:cubicBezTo>
                    <a:pt x="52" y="55"/>
                    <a:pt x="98" y="76"/>
                    <a:pt x="79" y="93"/>
                  </a:cubicBezTo>
                  <a:cubicBezTo>
                    <a:pt x="66" y="105"/>
                    <a:pt x="27" y="84"/>
                    <a:pt x="21" y="82"/>
                  </a:cubicBezTo>
                  <a:cubicBezTo>
                    <a:pt x="74" y="96"/>
                    <a:pt x="62" y="159"/>
                    <a:pt x="4" y="124"/>
                  </a:cubicBezTo>
                  <a:cubicBezTo>
                    <a:pt x="0" y="120"/>
                    <a:pt x="7" y="122"/>
                    <a:pt x="8" y="119"/>
                  </a:cubicBezTo>
                </a:path>
              </a:pathLst>
            </a:custGeom>
            <a:solidFill>
              <a:srgbClr val="EAAD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751" name="Freeform 2300">
              <a:extLst>
                <a:ext uri="{FF2B5EF4-FFF2-40B4-BE49-F238E27FC236}">
                  <a16:creationId xmlns:a16="http://schemas.microsoft.com/office/drawing/2014/main" xmlns="" id="{4E50D205-238A-024B-901F-74FC3C37980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5" y="2766"/>
              <a:ext cx="89" cy="135"/>
            </a:xfrm>
            <a:custGeom>
              <a:avLst/>
              <a:gdLst>
                <a:gd name="T0" fmla="*/ 50 w 99"/>
                <a:gd name="T1" fmla="*/ 1 h 149"/>
                <a:gd name="T2" fmla="*/ 47 w 99"/>
                <a:gd name="T3" fmla="*/ 8 h 149"/>
                <a:gd name="T4" fmla="*/ 64 w 99"/>
                <a:gd name="T5" fmla="*/ 21 h 149"/>
                <a:gd name="T6" fmla="*/ 88 w 99"/>
                <a:gd name="T7" fmla="*/ 47 h 149"/>
                <a:gd name="T8" fmla="*/ 85 w 99"/>
                <a:gd name="T9" fmla="*/ 60 h 149"/>
                <a:gd name="T10" fmla="*/ 58 w 99"/>
                <a:gd name="T11" fmla="*/ 57 h 149"/>
                <a:gd name="T12" fmla="*/ 46 w 99"/>
                <a:gd name="T13" fmla="*/ 54 h 149"/>
                <a:gd name="T14" fmla="*/ 40 w 99"/>
                <a:gd name="T15" fmla="*/ 52 h 149"/>
                <a:gd name="T16" fmla="*/ 40 w 99"/>
                <a:gd name="T17" fmla="*/ 52 h 149"/>
                <a:gd name="T18" fmla="*/ 40 w 99"/>
                <a:gd name="T19" fmla="*/ 52 h 149"/>
                <a:gd name="T20" fmla="*/ 34 w 99"/>
                <a:gd name="T21" fmla="*/ 56 h 149"/>
                <a:gd name="T22" fmla="*/ 34 w 99"/>
                <a:gd name="T23" fmla="*/ 57 h 149"/>
                <a:gd name="T24" fmla="*/ 38 w 99"/>
                <a:gd name="T25" fmla="*/ 62 h 149"/>
                <a:gd name="T26" fmla="*/ 38 w 99"/>
                <a:gd name="T27" fmla="*/ 62 h 149"/>
                <a:gd name="T28" fmla="*/ 81 w 99"/>
                <a:gd name="T29" fmla="*/ 89 h 149"/>
                <a:gd name="T30" fmla="*/ 79 w 99"/>
                <a:gd name="T31" fmla="*/ 95 h 149"/>
                <a:gd name="T32" fmla="*/ 42 w 99"/>
                <a:gd name="T33" fmla="*/ 90 h 149"/>
                <a:gd name="T34" fmla="*/ 27 w 99"/>
                <a:gd name="T35" fmla="*/ 83 h 149"/>
                <a:gd name="T36" fmla="*/ 26 w 99"/>
                <a:gd name="T37" fmla="*/ 83 h 149"/>
                <a:gd name="T38" fmla="*/ 26 w 99"/>
                <a:gd name="T39" fmla="*/ 83 h 149"/>
                <a:gd name="T40" fmla="*/ 25 w 99"/>
                <a:gd name="T41" fmla="*/ 83 h 149"/>
                <a:gd name="T42" fmla="*/ 19 w 99"/>
                <a:gd name="T43" fmla="*/ 86 h 149"/>
                <a:gd name="T44" fmla="*/ 19 w 99"/>
                <a:gd name="T45" fmla="*/ 88 h 149"/>
                <a:gd name="T46" fmla="*/ 22 w 99"/>
                <a:gd name="T47" fmla="*/ 93 h 149"/>
                <a:gd name="T48" fmla="*/ 27 w 99"/>
                <a:gd name="T49" fmla="*/ 95 h 149"/>
                <a:gd name="T50" fmla="*/ 37 w 99"/>
                <a:gd name="T51" fmla="*/ 99 h 149"/>
                <a:gd name="T52" fmla="*/ 53 w 99"/>
                <a:gd name="T53" fmla="*/ 119 h 149"/>
                <a:gd name="T54" fmla="*/ 53 w 99"/>
                <a:gd name="T55" fmla="*/ 122 h 149"/>
                <a:gd name="T56" fmla="*/ 47 w 99"/>
                <a:gd name="T57" fmla="*/ 132 h 149"/>
                <a:gd name="T58" fmla="*/ 15 w 99"/>
                <a:gd name="T59" fmla="*/ 128 h 149"/>
                <a:gd name="T60" fmla="*/ 15 w 99"/>
                <a:gd name="T61" fmla="*/ 127 h 149"/>
                <a:gd name="T62" fmla="*/ 16 w 99"/>
                <a:gd name="T63" fmla="*/ 126 h 149"/>
                <a:gd name="T64" fmla="*/ 13 w 99"/>
                <a:gd name="T65" fmla="*/ 122 h 149"/>
                <a:gd name="T66" fmla="*/ 6 w 99"/>
                <a:gd name="T67" fmla="*/ 123 h 149"/>
                <a:gd name="T68" fmla="*/ 7 w 99"/>
                <a:gd name="T69" fmla="*/ 122 h 149"/>
                <a:gd name="T70" fmla="*/ 6 w 99"/>
                <a:gd name="T71" fmla="*/ 122 h 149"/>
                <a:gd name="T72" fmla="*/ 1 w 99"/>
                <a:gd name="T73" fmla="*/ 127 h 149"/>
                <a:gd name="T74" fmla="*/ 4 w 99"/>
                <a:gd name="T75" fmla="*/ 133 h 149"/>
                <a:gd name="T76" fmla="*/ 53 w 99"/>
                <a:gd name="T77" fmla="*/ 141 h 149"/>
                <a:gd name="T78" fmla="*/ 63 w 99"/>
                <a:gd name="T79" fmla="*/ 122 h 149"/>
                <a:gd name="T80" fmla="*/ 63 w 99"/>
                <a:gd name="T81" fmla="*/ 117 h 149"/>
                <a:gd name="T82" fmla="*/ 58 w 99"/>
                <a:gd name="T83" fmla="*/ 106 h 149"/>
                <a:gd name="T84" fmla="*/ 86 w 99"/>
                <a:gd name="T85" fmla="*/ 103 h 149"/>
                <a:gd name="T86" fmla="*/ 92 w 99"/>
                <a:gd name="T87" fmla="*/ 91 h 149"/>
                <a:gd name="T88" fmla="*/ 91 w 99"/>
                <a:gd name="T89" fmla="*/ 86 h 149"/>
                <a:gd name="T90" fmla="*/ 80 w 99"/>
                <a:gd name="T91" fmla="*/ 72 h 149"/>
                <a:gd name="T92" fmla="*/ 91 w 99"/>
                <a:gd name="T93" fmla="*/ 69 h 149"/>
                <a:gd name="T94" fmla="*/ 99 w 99"/>
                <a:gd name="T95" fmla="*/ 48 h 149"/>
                <a:gd name="T96" fmla="*/ 99 w 99"/>
                <a:gd name="T97" fmla="*/ 47 h 149"/>
                <a:gd name="T98" fmla="*/ 69 w 99"/>
                <a:gd name="T99" fmla="*/ 11 h 149"/>
                <a:gd name="T100" fmla="*/ 56 w 99"/>
                <a:gd name="T101" fmla="*/ 4 h 149"/>
                <a:gd name="T102" fmla="*/ 50 w 99"/>
                <a:gd name="T103" fmla="*/ 1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99" h="149">
                  <a:moveTo>
                    <a:pt x="50" y="1"/>
                  </a:moveTo>
                  <a:cubicBezTo>
                    <a:pt x="47" y="2"/>
                    <a:pt x="46" y="5"/>
                    <a:pt x="47" y="8"/>
                  </a:cubicBezTo>
                  <a:cubicBezTo>
                    <a:pt x="50" y="14"/>
                    <a:pt x="56" y="17"/>
                    <a:pt x="64" y="21"/>
                  </a:cubicBezTo>
                  <a:cubicBezTo>
                    <a:pt x="76" y="26"/>
                    <a:pt x="88" y="32"/>
                    <a:pt x="88" y="47"/>
                  </a:cubicBezTo>
                  <a:cubicBezTo>
                    <a:pt x="88" y="52"/>
                    <a:pt x="88" y="58"/>
                    <a:pt x="85" y="60"/>
                  </a:cubicBezTo>
                  <a:cubicBezTo>
                    <a:pt x="80" y="64"/>
                    <a:pt x="68" y="60"/>
                    <a:pt x="58" y="57"/>
                  </a:cubicBezTo>
                  <a:cubicBezTo>
                    <a:pt x="58" y="57"/>
                    <a:pt x="51" y="55"/>
                    <a:pt x="46" y="54"/>
                  </a:cubicBezTo>
                  <a:cubicBezTo>
                    <a:pt x="44" y="53"/>
                    <a:pt x="42" y="52"/>
                    <a:pt x="40" y="52"/>
                  </a:cubicBezTo>
                  <a:cubicBezTo>
                    <a:pt x="40" y="52"/>
                    <a:pt x="40" y="52"/>
                    <a:pt x="40" y="52"/>
                  </a:cubicBezTo>
                  <a:cubicBezTo>
                    <a:pt x="40" y="52"/>
                    <a:pt x="40" y="52"/>
                    <a:pt x="40" y="52"/>
                  </a:cubicBezTo>
                  <a:cubicBezTo>
                    <a:pt x="37" y="51"/>
                    <a:pt x="35" y="53"/>
                    <a:pt x="34" y="56"/>
                  </a:cubicBezTo>
                  <a:cubicBezTo>
                    <a:pt x="34" y="56"/>
                    <a:pt x="34" y="57"/>
                    <a:pt x="34" y="57"/>
                  </a:cubicBezTo>
                  <a:cubicBezTo>
                    <a:pt x="34" y="59"/>
                    <a:pt x="36" y="61"/>
                    <a:pt x="38" y="62"/>
                  </a:cubicBezTo>
                  <a:cubicBezTo>
                    <a:pt x="38" y="62"/>
                    <a:pt x="38" y="62"/>
                    <a:pt x="38" y="62"/>
                  </a:cubicBezTo>
                  <a:cubicBezTo>
                    <a:pt x="51" y="65"/>
                    <a:pt x="78" y="78"/>
                    <a:pt x="81" y="89"/>
                  </a:cubicBezTo>
                  <a:cubicBezTo>
                    <a:pt x="82" y="91"/>
                    <a:pt x="82" y="93"/>
                    <a:pt x="79" y="95"/>
                  </a:cubicBezTo>
                  <a:cubicBezTo>
                    <a:pt x="73" y="101"/>
                    <a:pt x="55" y="95"/>
                    <a:pt x="42" y="90"/>
                  </a:cubicBezTo>
                  <a:cubicBezTo>
                    <a:pt x="38" y="87"/>
                    <a:pt x="33" y="85"/>
                    <a:pt x="27" y="83"/>
                  </a:cubicBezTo>
                  <a:cubicBezTo>
                    <a:pt x="26" y="83"/>
                    <a:pt x="26" y="83"/>
                    <a:pt x="26" y="83"/>
                  </a:cubicBezTo>
                  <a:cubicBezTo>
                    <a:pt x="26" y="83"/>
                    <a:pt x="26" y="83"/>
                    <a:pt x="26" y="83"/>
                  </a:cubicBezTo>
                  <a:cubicBezTo>
                    <a:pt x="26" y="83"/>
                    <a:pt x="25" y="83"/>
                    <a:pt x="25" y="83"/>
                  </a:cubicBezTo>
                  <a:cubicBezTo>
                    <a:pt x="23" y="82"/>
                    <a:pt x="20" y="84"/>
                    <a:pt x="19" y="86"/>
                  </a:cubicBezTo>
                  <a:cubicBezTo>
                    <a:pt x="19" y="87"/>
                    <a:pt x="19" y="87"/>
                    <a:pt x="19" y="88"/>
                  </a:cubicBezTo>
                  <a:cubicBezTo>
                    <a:pt x="19" y="90"/>
                    <a:pt x="20" y="92"/>
                    <a:pt x="22" y="93"/>
                  </a:cubicBezTo>
                  <a:cubicBezTo>
                    <a:pt x="27" y="95"/>
                    <a:pt x="27" y="95"/>
                    <a:pt x="27" y="95"/>
                  </a:cubicBezTo>
                  <a:cubicBezTo>
                    <a:pt x="30" y="96"/>
                    <a:pt x="34" y="98"/>
                    <a:pt x="37" y="99"/>
                  </a:cubicBezTo>
                  <a:cubicBezTo>
                    <a:pt x="47" y="105"/>
                    <a:pt x="51" y="113"/>
                    <a:pt x="53" y="119"/>
                  </a:cubicBezTo>
                  <a:cubicBezTo>
                    <a:pt x="53" y="120"/>
                    <a:pt x="53" y="121"/>
                    <a:pt x="53" y="122"/>
                  </a:cubicBezTo>
                  <a:cubicBezTo>
                    <a:pt x="53" y="126"/>
                    <a:pt x="51" y="130"/>
                    <a:pt x="47" y="132"/>
                  </a:cubicBezTo>
                  <a:cubicBezTo>
                    <a:pt x="41" y="137"/>
                    <a:pt x="29" y="135"/>
                    <a:pt x="15" y="128"/>
                  </a:cubicBezTo>
                  <a:cubicBezTo>
                    <a:pt x="15" y="128"/>
                    <a:pt x="15" y="128"/>
                    <a:pt x="15" y="127"/>
                  </a:cubicBezTo>
                  <a:cubicBezTo>
                    <a:pt x="16" y="127"/>
                    <a:pt x="16" y="126"/>
                    <a:pt x="16" y="126"/>
                  </a:cubicBezTo>
                  <a:cubicBezTo>
                    <a:pt x="16" y="124"/>
                    <a:pt x="15" y="123"/>
                    <a:pt x="13" y="122"/>
                  </a:cubicBezTo>
                  <a:cubicBezTo>
                    <a:pt x="11" y="120"/>
                    <a:pt x="8" y="121"/>
                    <a:pt x="6" y="123"/>
                  </a:cubicBezTo>
                  <a:cubicBezTo>
                    <a:pt x="7" y="122"/>
                    <a:pt x="7" y="122"/>
                    <a:pt x="7" y="122"/>
                  </a:cubicBezTo>
                  <a:cubicBezTo>
                    <a:pt x="6" y="122"/>
                    <a:pt x="6" y="122"/>
                    <a:pt x="6" y="122"/>
                  </a:cubicBezTo>
                  <a:cubicBezTo>
                    <a:pt x="5" y="122"/>
                    <a:pt x="2" y="123"/>
                    <a:pt x="1" y="127"/>
                  </a:cubicBezTo>
                  <a:cubicBezTo>
                    <a:pt x="0" y="130"/>
                    <a:pt x="3" y="133"/>
                    <a:pt x="4" y="133"/>
                  </a:cubicBezTo>
                  <a:cubicBezTo>
                    <a:pt x="24" y="146"/>
                    <a:pt x="42" y="149"/>
                    <a:pt x="53" y="141"/>
                  </a:cubicBezTo>
                  <a:cubicBezTo>
                    <a:pt x="60" y="137"/>
                    <a:pt x="63" y="130"/>
                    <a:pt x="63" y="122"/>
                  </a:cubicBezTo>
                  <a:cubicBezTo>
                    <a:pt x="63" y="120"/>
                    <a:pt x="63" y="119"/>
                    <a:pt x="63" y="117"/>
                  </a:cubicBezTo>
                  <a:cubicBezTo>
                    <a:pt x="62" y="114"/>
                    <a:pt x="61" y="110"/>
                    <a:pt x="58" y="106"/>
                  </a:cubicBezTo>
                  <a:cubicBezTo>
                    <a:pt x="69" y="109"/>
                    <a:pt x="79" y="109"/>
                    <a:pt x="86" y="103"/>
                  </a:cubicBezTo>
                  <a:cubicBezTo>
                    <a:pt x="90" y="99"/>
                    <a:pt x="92" y="94"/>
                    <a:pt x="92" y="91"/>
                  </a:cubicBezTo>
                  <a:cubicBezTo>
                    <a:pt x="92" y="89"/>
                    <a:pt x="92" y="88"/>
                    <a:pt x="91" y="86"/>
                  </a:cubicBezTo>
                  <a:cubicBezTo>
                    <a:pt x="90" y="81"/>
                    <a:pt x="86" y="76"/>
                    <a:pt x="80" y="72"/>
                  </a:cubicBezTo>
                  <a:cubicBezTo>
                    <a:pt x="84" y="72"/>
                    <a:pt x="88" y="71"/>
                    <a:pt x="91" y="69"/>
                  </a:cubicBezTo>
                  <a:cubicBezTo>
                    <a:pt x="96" y="65"/>
                    <a:pt x="99" y="58"/>
                    <a:pt x="99" y="48"/>
                  </a:cubicBezTo>
                  <a:cubicBezTo>
                    <a:pt x="99" y="47"/>
                    <a:pt x="99" y="47"/>
                    <a:pt x="99" y="47"/>
                  </a:cubicBezTo>
                  <a:cubicBezTo>
                    <a:pt x="98" y="26"/>
                    <a:pt x="81" y="17"/>
                    <a:pt x="69" y="11"/>
                  </a:cubicBezTo>
                  <a:cubicBezTo>
                    <a:pt x="63" y="9"/>
                    <a:pt x="57" y="6"/>
                    <a:pt x="56" y="4"/>
                  </a:cubicBezTo>
                  <a:cubicBezTo>
                    <a:pt x="55" y="1"/>
                    <a:pt x="52" y="0"/>
                    <a:pt x="50" y="1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752" name="Freeform 2301">
              <a:extLst>
                <a:ext uri="{FF2B5EF4-FFF2-40B4-BE49-F238E27FC236}">
                  <a16:creationId xmlns:a16="http://schemas.microsoft.com/office/drawing/2014/main" xmlns="" id="{B7DD2163-E56A-0248-A519-A4999FD9C49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0" y="2762"/>
              <a:ext cx="98" cy="153"/>
            </a:xfrm>
            <a:custGeom>
              <a:avLst/>
              <a:gdLst>
                <a:gd name="T0" fmla="*/ 98 w 108"/>
                <a:gd name="T1" fmla="*/ 25 h 170"/>
                <a:gd name="T2" fmla="*/ 95 w 108"/>
                <a:gd name="T3" fmla="*/ 25 h 170"/>
                <a:gd name="T4" fmla="*/ 62 w 108"/>
                <a:gd name="T5" fmla="*/ 20 h 170"/>
                <a:gd name="T6" fmla="*/ 44 w 108"/>
                <a:gd name="T7" fmla="*/ 22 h 170"/>
                <a:gd name="T8" fmla="*/ 23 w 108"/>
                <a:gd name="T9" fmla="*/ 26 h 170"/>
                <a:gd name="T10" fmla="*/ 25 w 108"/>
                <a:gd name="T11" fmla="*/ 37 h 170"/>
                <a:gd name="T12" fmla="*/ 23 w 108"/>
                <a:gd name="T13" fmla="*/ 75 h 170"/>
                <a:gd name="T14" fmla="*/ 67 w 108"/>
                <a:gd name="T15" fmla="*/ 71 h 170"/>
                <a:gd name="T16" fmla="*/ 90 w 108"/>
                <a:gd name="T17" fmla="*/ 69 h 170"/>
                <a:gd name="T18" fmla="*/ 98 w 108"/>
                <a:gd name="T19" fmla="*/ 72 h 170"/>
                <a:gd name="T20" fmla="*/ 101 w 108"/>
                <a:gd name="T21" fmla="*/ 79 h 170"/>
                <a:gd name="T22" fmla="*/ 91 w 108"/>
                <a:gd name="T23" fmla="*/ 89 h 170"/>
                <a:gd name="T24" fmla="*/ 68 w 108"/>
                <a:gd name="T25" fmla="*/ 91 h 170"/>
                <a:gd name="T26" fmla="*/ 21 w 108"/>
                <a:gd name="T27" fmla="*/ 96 h 170"/>
                <a:gd name="T28" fmla="*/ 21 w 108"/>
                <a:gd name="T29" fmla="*/ 109 h 170"/>
                <a:gd name="T30" fmla="*/ 21 w 108"/>
                <a:gd name="T31" fmla="*/ 121 h 170"/>
                <a:gd name="T32" fmla="*/ 24 w 108"/>
                <a:gd name="T33" fmla="*/ 147 h 170"/>
                <a:gd name="T34" fmla="*/ 39 w 108"/>
                <a:gd name="T35" fmla="*/ 150 h 170"/>
                <a:gd name="T36" fmla="*/ 58 w 108"/>
                <a:gd name="T37" fmla="*/ 149 h 170"/>
                <a:gd name="T38" fmla="*/ 77 w 108"/>
                <a:gd name="T39" fmla="*/ 149 h 170"/>
                <a:gd name="T40" fmla="*/ 83 w 108"/>
                <a:gd name="T41" fmla="*/ 148 h 170"/>
                <a:gd name="T42" fmla="*/ 89 w 108"/>
                <a:gd name="T43" fmla="*/ 148 h 170"/>
                <a:gd name="T44" fmla="*/ 99 w 108"/>
                <a:gd name="T45" fmla="*/ 158 h 170"/>
                <a:gd name="T46" fmla="*/ 91 w 108"/>
                <a:gd name="T47" fmla="*/ 169 h 170"/>
                <a:gd name="T48" fmla="*/ 50 w 108"/>
                <a:gd name="T49" fmla="*/ 170 h 170"/>
                <a:gd name="T50" fmla="*/ 10 w 108"/>
                <a:gd name="T51" fmla="*/ 162 h 170"/>
                <a:gd name="T52" fmla="*/ 0 w 108"/>
                <a:gd name="T53" fmla="*/ 121 h 170"/>
                <a:gd name="T54" fmla="*/ 1 w 108"/>
                <a:gd name="T55" fmla="*/ 107 h 170"/>
                <a:gd name="T56" fmla="*/ 2 w 108"/>
                <a:gd name="T57" fmla="*/ 91 h 170"/>
                <a:gd name="T58" fmla="*/ 0 w 108"/>
                <a:gd name="T59" fmla="*/ 86 h 170"/>
                <a:gd name="T60" fmla="*/ 2 w 108"/>
                <a:gd name="T61" fmla="*/ 80 h 170"/>
                <a:gd name="T62" fmla="*/ 4 w 108"/>
                <a:gd name="T63" fmla="*/ 37 h 170"/>
                <a:gd name="T64" fmla="*/ 3 w 108"/>
                <a:gd name="T65" fmla="*/ 26 h 170"/>
                <a:gd name="T66" fmla="*/ 2 w 108"/>
                <a:gd name="T67" fmla="*/ 15 h 170"/>
                <a:gd name="T68" fmla="*/ 12 w 108"/>
                <a:gd name="T69" fmla="*/ 3 h 170"/>
                <a:gd name="T70" fmla="*/ 20 w 108"/>
                <a:gd name="T71" fmla="*/ 6 h 170"/>
                <a:gd name="T72" fmla="*/ 42 w 108"/>
                <a:gd name="T73" fmla="*/ 1 h 170"/>
                <a:gd name="T74" fmla="*/ 62 w 108"/>
                <a:gd name="T75" fmla="*/ 0 h 170"/>
                <a:gd name="T76" fmla="*/ 101 w 108"/>
                <a:gd name="T77" fmla="*/ 5 h 170"/>
                <a:gd name="T78" fmla="*/ 108 w 108"/>
                <a:gd name="T79" fmla="*/ 15 h 170"/>
                <a:gd name="T80" fmla="*/ 105 w 108"/>
                <a:gd name="T81" fmla="*/ 22 h 170"/>
                <a:gd name="T82" fmla="*/ 98 w 108"/>
                <a:gd name="T83" fmla="*/ 25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08" h="170">
                  <a:moveTo>
                    <a:pt x="98" y="25"/>
                  </a:moveTo>
                  <a:cubicBezTo>
                    <a:pt x="97" y="25"/>
                    <a:pt x="96" y="25"/>
                    <a:pt x="95" y="25"/>
                  </a:cubicBezTo>
                  <a:cubicBezTo>
                    <a:pt x="84" y="22"/>
                    <a:pt x="73" y="20"/>
                    <a:pt x="62" y="20"/>
                  </a:cubicBezTo>
                  <a:cubicBezTo>
                    <a:pt x="57" y="20"/>
                    <a:pt x="51" y="21"/>
                    <a:pt x="44" y="22"/>
                  </a:cubicBezTo>
                  <a:cubicBezTo>
                    <a:pt x="38" y="23"/>
                    <a:pt x="31" y="24"/>
                    <a:pt x="23" y="26"/>
                  </a:cubicBezTo>
                  <a:cubicBezTo>
                    <a:pt x="24" y="30"/>
                    <a:pt x="25" y="34"/>
                    <a:pt x="25" y="37"/>
                  </a:cubicBezTo>
                  <a:cubicBezTo>
                    <a:pt x="25" y="46"/>
                    <a:pt x="24" y="59"/>
                    <a:pt x="23" y="75"/>
                  </a:cubicBezTo>
                  <a:cubicBezTo>
                    <a:pt x="67" y="71"/>
                    <a:pt x="67" y="71"/>
                    <a:pt x="67" y="71"/>
                  </a:cubicBezTo>
                  <a:cubicBezTo>
                    <a:pt x="79" y="69"/>
                    <a:pt x="87" y="69"/>
                    <a:pt x="90" y="69"/>
                  </a:cubicBezTo>
                  <a:cubicBezTo>
                    <a:pt x="93" y="69"/>
                    <a:pt x="96" y="70"/>
                    <a:pt x="98" y="72"/>
                  </a:cubicBezTo>
                  <a:cubicBezTo>
                    <a:pt x="100" y="74"/>
                    <a:pt x="101" y="76"/>
                    <a:pt x="101" y="79"/>
                  </a:cubicBezTo>
                  <a:cubicBezTo>
                    <a:pt x="101" y="85"/>
                    <a:pt x="98" y="89"/>
                    <a:pt x="91" y="89"/>
                  </a:cubicBezTo>
                  <a:cubicBezTo>
                    <a:pt x="68" y="91"/>
                    <a:pt x="68" y="91"/>
                    <a:pt x="68" y="91"/>
                  </a:cubicBezTo>
                  <a:cubicBezTo>
                    <a:pt x="21" y="96"/>
                    <a:pt x="21" y="96"/>
                    <a:pt x="21" y="96"/>
                  </a:cubicBezTo>
                  <a:cubicBezTo>
                    <a:pt x="21" y="100"/>
                    <a:pt x="21" y="105"/>
                    <a:pt x="21" y="109"/>
                  </a:cubicBezTo>
                  <a:cubicBezTo>
                    <a:pt x="21" y="113"/>
                    <a:pt x="21" y="117"/>
                    <a:pt x="21" y="121"/>
                  </a:cubicBezTo>
                  <a:cubicBezTo>
                    <a:pt x="21" y="136"/>
                    <a:pt x="22" y="144"/>
                    <a:pt x="24" y="147"/>
                  </a:cubicBezTo>
                  <a:cubicBezTo>
                    <a:pt x="25" y="149"/>
                    <a:pt x="31" y="150"/>
                    <a:pt x="39" y="150"/>
                  </a:cubicBezTo>
                  <a:cubicBezTo>
                    <a:pt x="44" y="150"/>
                    <a:pt x="50" y="150"/>
                    <a:pt x="58" y="149"/>
                  </a:cubicBezTo>
                  <a:cubicBezTo>
                    <a:pt x="66" y="149"/>
                    <a:pt x="73" y="149"/>
                    <a:pt x="77" y="149"/>
                  </a:cubicBezTo>
                  <a:cubicBezTo>
                    <a:pt x="78" y="149"/>
                    <a:pt x="80" y="149"/>
                    <a:pt x="83" y="148"/>
                  </a:cubicBezTo>
                  <a:cubicBezTo>
                    <a:pt x="85" y="148"/>
                    <a:pt x="87" y="148"/>
                    <a:pt x="89" y="148"/>
                  </a:cubicBezTo>
                  <a:cubicBezTo>
                    <a:pt x="96" y="148"/>
                    <a:pt x="99" y="151"/>
                    <a:pt x="99" y="158"/>
                  </a:cubicBezTo>
                  <a:cubicBezTo>
                    <a:pt x="99" y="164"/>
                    <a:pt x="96" y="167"/>
                    <a:pt x="91" y="169"/>
                  </a:cubicBezTo>
                  <a:cubicBezTo>
                    <a:pt x="84" y="170"/>
                    <a:pt x="71" y="170"/>
                    <a:pt x="50" y="170"/>
                  </a:cubicBezTo>
                  <a:cubicBezTo>
                    <a:pt x="29" y="170"/>
                    <a:pt x="16" y="168"/>
                    <a:pt x="10" y="162"/>
                  </a:cubicBezTo>
                  <a:cubicBezTo>
                    <a:pt x="4" y="156"/>
                    <a:pt x="0" y="143"/>
                    <a:pt x="0" y="121"/>
                  </a:cubicBezTo>
                  <a:cubicBezTo>
                    <a:pt x="0" y="117"/>
                    <a:pt x="1" y="112"/>
                    <a:pt x="1" y="107"/>
                  </a:cubicBezTo>
                  <a:cubicBezTo>
                    <a:pt x="1" y="102"/>
                    <a:pt x="1" y="97"/>
                    <a:pt x="2" y="91"/>
                  </a:cubicBezTo>
                  <a:cubicBezTo>
                    <a:pt x="1" y="89"/>
                    <a:pt x="0" y="87"/>
                    <a:pt x="0" y="86"/>
                  </a:cubicBezTo>
                  <a:cubicBezTo>
                    <a:pt x="0" y="83"/>
                    <a:pt x="1" y="81"/>
                    <a:pt x="2" y="80"/>
                  </a:cubicBezTo>
                  <a:cubicBezTo>
                    <a:pt x="4" y="60"/>
                    <a:pt x="4" y="46"/>
                    <a:pt x="4" y="37"/>
                  </a:cubicBezTo>
                  <a:cubicBezTo>
                    <a:pt x="4" y="34"/>
                    <a:pt x="4" y="31"/>
                    <a:pt x="3" y="26"/>
                  </a:cubicBezTo>
                  <a:cubicBezTo>
                    <a:pt x="3" y="21"/>
                    <a:pt x="2" y="17"/>
                    <a:pt x="2" y="15"/>
                  </a:cubicBezTo>
                  <a:cubicBezTo>
                    <a:pt x="2" y="7"/>
                    <a:pt x="6" y="3"/>
                    <a:pt x="12" y="3"/>
                  </a:cubicBezTo>
                  <a:cubicBezTo>
                    <a:pt x="15" y="3"/>
                    <a:pt x="18" y="4"/>
                    <a:pt x="20" y="6"/>
                  </a:cubicBezTo>
                  <a:cubicBezTo>
                    <a:pt x="28" y="4"/>
                    <a:pt x="35" y="2"/>
                    <a:pt x="42" y="1"/>
                  </a:cubicBezTo>
                  <a:cubicBezTo>
                    <a:pt x="49" y="0"/>
                    <a:pt x="56" y="0"/>
                    <a:pt x="62" y="0"/>
                  </a:cubicBezTo>
                  <a:cubicBezTo>
                    <a:pt x="79" y="0"/>
                    <a:pt x="92" y="1"/>
                    <a:pt x="101" y="5"/>
                  </a:cubicBezTo>
                  <a:cubicBezTo>
                    <a:pt x="106" y="7"/>
                    <a:pt x="108" y="10"/>
                    <a:pt x="108" y="15"/>
                  </a:cubicBezTo>
                  <a:cubicBezTo>
                    <a:pt x="108" y="17"/>
                    <a:pt x="107" y="20"/>
                    <a:pt x="105" y="22"/>
                  </a:cubicBezTo>
                  <a:cubicBezTo>
                    <a:pt x="103" y="24"/>
                    <a:pt x="101" y="25"/>
                    <a:pt x="98" y="25"/>
                  </a:cubicBezTo>
                  <a:close/>
                </a:path>
              </a:pathLst>
            </a:custGeom>
            <a:solidFill>
              <a:srgbClr val="6D50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753" name="Freeform 2302">
              <a:extLst>
                <a:ext uri="{FF2B5EF4-FFF2-40B4-BE49-F238E27FC236}">
                  <a16:creationId xmlns:a16="http://schemas.microsoft.com/office/drawing/2014/main" xmlns="" id="{FC592F02-060B-1743-9A74-73880407DD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10" y="2761"/>
              <a:ext cx="20" cy="150"/>
            </a:xfrm>
            <a:custGeom>
              <a:avLst/>
              <a:gdLst>
                <a:gd name="T0" fmla="*/ 22 w 23"/>
                <a:gd name="T1" fmla="*/ 83 h 166"/>
                <a:gd name="T2" fmla="*/ 21 w 23"/>
                <a:gd name="T3" fmla="*/ 133 h 166"/>
                <a:gd name="T4" fmla="*/ 20 w 23"/>
                <a:gd name="T5" fmla="*/ 156 h 166"/>
                <a:gd name="T6" fmla="*/ 10 w 23"/>
                <a:gd name="T7" fmla="*/ 166 h 166"/>
                <a:gd name="T8" fmla="*/ 0 w 23"/>
                <a:gd name="T9" fmla="*/ 156 h 166"/>
                <a:gd name="T10" fmla="*/ 1 w 23"/>
                <a:gd name="T11" fmla="*/ 119 h 166"/>
                <a:gd name="T12" fmla="*/ 2 w 23"/>
                <a:gd name="T13" fmla="*/ 83 h 166"/>
                <a:gd name="T14" fmla="*/ 3 w 23"/>
                <a:gd name="T15" fmla="*/ 47 h 166"/>
                <a:gd name="T16" fmla="*/ 3 w 23"/>
                <a:gd name="T17" fmla="*/ 10 h 166"/>
                <a:gd name="T18" fmla="*/ 13 w 23"/>
                <a:gd name="T19" fmla="*/ 0 h 166"/>
                <a:gd name="T20" fmla="*/ 23 w 23"/>
                <a:gd name="T21" fmla="*/ 10 h 166"/>
                <a:gd name="T22" fmla="*/ 22 w 23"/>
                <a:gd name="T23" fmla="*/ 47 h 166"/>
                <a:gd name="T24" fmla="*/ 22 w 23"/>
                <a:gd name="T25" fmla="*/ 83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3" h="166">
                  <a:moveTo>
                    <a:pt x="22" y="83"/>
                  </a:moveTo>
                  <a:cubicBezTo>
                    <a:pt x="21" y="133"/>
                    <a:pt x="21" y="133"/>
                    <a:pt x="21" y="133"/>
                  </a:cubicBezTo>
                  <a:cubicBezTo>
                    <a:pt x="21" y="138"/>
                    <a:pt x="20" y="146"/>
                    <a:pt x="20" y="156"/>
                  </a:cubicBezTo>
                  <a:cubicBezTo>
                    <a:pt x="19" y="163"/>
                    <a:pt x="16" y="166"/>
                    <a:pt x="10" y="166"/>
                  </a:cubicBezTo>
                  <a:cubicBezTo>
                    <a:pt x="3" y="166"/>
                    <a:pt x="0" y="162"/>
                    <a:pt x="0" y="156"/>
                  </a:cubicBezTo>
                  <a:cubicBezTo>
                    <a:pt x="0" y="148"/>
                    <a:pt x="0" y="135"/>
                    <a:pt x="1" y="119"/>
                  </a:cubicBezTo>
                  <a:cubicBezTo>
                    <a:pt x="2" y="103"/>
                    <a:pt x="2" y="91"/>
                    <a:pt x="2" y="83"/>
                  </a:cubicBezTo>
                  <a:cubicBezTo>
                    <a:pt x="2" y="72"/>
                    <a:pt x="2" y="60"/>
                    <a:pt x="3" y="47"/>
                  </a:cubicBezTo>
                  <a:cubicBezTo>
                    <a:pt x="3" y="33"/>
                    <a:pt x="3" y="21"/>
                    <a:pt x="3" y="10"/>
                  </a:cubicBezTo>
                  <a:cubicBezTo>
                    <a:pt x="3" y="4"/>
                    <a:pt x="6" y="0"/>
                    <a:pt x="13" y="0"/>
                  </a:cubicBezTo>
                  <a:cubicBezTo>
                    <a:pt x="20" y="0"/>
                    <a:pt x="23" y="4"/>
                    <a:pt x="23" y="10"/>
                  </a:cubicBezTo>
                  <a:cubicBezTo>
                    <a:pt x="23" y="21"/>
                    <a:pt x="23" y="33"/>
                    <a:pt x="22" y="47"/>
                  </a:cubicBezTo>
                  <a:cubicBezTo>
                    <a:pt x="22" y="60"/>
                    <a:pt x="22" y="72"/>
                    <a:pt x="22" y="83"/>
                  </a:cubicBezTo>
                  <a:close/>
                </a:path>
              </a:pathLst>
            </a:custGeom>
            <a:solidFill>
              <a:srgbClr val="6D50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754" name="Freeform 2303">
              <a:extLst>
                <a:ext uri="{FF2B5EF4-FFF2-40B4-BE49-F238E27FC236}">
                  <a16:creationId xmlns:a16="http://schemas.microsoft.com/office/drawing/2014/main" xmlns="" id="{E9E9EB64-DDDD-394B-A47F-0A6945B1A52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52" y="2812"/>
              <a:ext cx="90" cy="99"/>
            </a:xfrm>
            <a:custGeom>
              <a:avLst/>
              <a:gdLst>
                <a:gd name="T0" fmla="*/ 53 w 100"/>
                <a:gd name="T1" fmla="*/ 109 h 109"/>
                <a:gd name="T2" fmla="*/ 16 w 100"/>
                <a:gd name="T3" fmla="*/ 98 h 109"/>
                <a:gd name="T4" fmla="*/ 0 w 100"/>
                <a:gd name="T5" fmla="*/ 63 h 109"/>
                <a:gd name="T6" fmla="*/ 13 w 100"/>
                <a:gd name="T7" fmla="*/ 19 h 109"/>
                <a:gd name="T8" fmla="*/ 50 w 100"/>
                <a:gd name="T9" fmla="*/ 0 h 109"/>
                <a:gd name="T10" fmla="*/ 77 w 100"/>
                <a:gd name="T11" fmla="*/ 5 h 109"/>
                <a:gd name="T12" fmla="*/ 90 w 100"/>
                <a:gd name="T13" fmla="*/ 27 h 109"/>
                <a:gd name="T14" fmla="*/ 79 w 100"/>
                <a:gd name="T15" fmla="*/ 45 h 109"/>
                <a:gd name="T16" fmla="*/ 57 w 100"/>
                <a:gd name="T17" fmla="*/ 56 h 109"/>
                <a:gd name="T18" fmla="*/ 19 w 100"/>
                <a:gd name="T19" fmla="*/ 74 h 109"/>
                <a:gd name="T20" fmla="*/ 33 w 100"/>
                <a:gd name="T21" fmla="*/ 87 h 109"/>
                <a:gd name="T22" fmla="*/ 52 w 100"/>
                <a:gd name="T23" fmla="*/ 91 h 109"/>
                <a:gd name="T24" fmla="*/ 69 w 100"/>
                <a:gd name="T25" fmla="*/ 88 h 109"/>
                <a:gd name="T26" fmla="*/ 84 w 100"/>
                <a:gd name="T27" fmla="*/ 80 h 109"/>
                <a:gd name="T28" fmla="*/ 91 w 100"/>
                <a:gd name="T29" fmla="*/ 74 h 109"/>
                <a:gd name="T30" fmla="*/ 98 w 100"/>
                <a:gd name="T31" fmla="*/ 77 h 109"/>
                <a:gd name="T32" fmla="*/ 100 w 100"/>
                <a:gd name="T33" fmla="*/ 83 h 109"/>
                <a:gd name="T34" fmla="*/ 82 w 100"/>
                <a:gd name="T35" fmla="*/ 102 h 109"/>
                <a:gd name="T36" fmla="*/ 53 w 100"/>
                <a:gd name="T37" fmla="*/ 109 h 109"/>
                <a:gd name="T38" fmla="*/ 50 w 100"/>
                <a:gd name="T39" fmla="*/ 18 h 109"/>
                <a:gd name="T40" fmla="*/ 29 w 100"/>
                <a:gd name="T41" fmla="*/ 27 h 109"/>
                <a:gd name="T42" fmla="*/ 17 w 100"/>
                <a:gd name="T43" fmla="*/ 56 h 109"/>
                <a:gd name="T44" fmla="*/ 48 w 100"/>
                <a:gd name="T45" fmla="*/ 41 h 109"/>
                <a:gd name="T46" fmla="*/ 74 w 100"/>
                <a:gd name="T47" fmla="*/ 26 h 109"/>
                <a:gd name="T48" fmla="*/ 50 w 100"/>
                <a:gd name="T49" fmla="*/ 1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00" h="109">
                  <a:moveTo>
                    <a:pt x="53" y="109"/>
                  </a:moveTo>
                  <a:cubicBezTo>
                    <a:pt x="37" y="109"/>
                    <a:pt x="25" y="105"/>
                    <a:pt x="16" y="98"/>
                  </a:cubicBezTo>
                  <a:cubicBezTo>
                    <a:pt x="6" y="89"/>
                    <a:pt x="0" y="78"/>
                    <a:pt x="0" y="63"/>
                  </a:cubicBezTo>
                  <a:cubicBezTo>
                    <a:pt x="0" y="45"/>
                    <a:pt x="5" y="31"/>
                    <a:pt x="13" y="19"/>
                  </a:cubicBezTo>
                  <a:cubicBezTo>
                    <a:pt x="22" y="6"/>
                    <a:pt x="34" y="0"/>
                    <a:pt x="50" y="0"/>
                  </a:cubicBezTo>
                  <a:cubicBezTo>
                    <a:pt x="61" y="0"/>
                    <a:pt x="70" y="2"/>
                    <a:pt x="77" y="5"/>
                  </a:cubicBezTo>
                  <a:cubicBezTo>
                    <a:pt x="86" y="10"/>
                    <a:pt x="90" y="17"/>
                    <a:pt x="90" y="27"/>
                  </a:cubicBezTo>
                  <a:cubicBezTo>
                    <a:pt x="90" y="33"/>
                    <a:pt x="86" y="39"/>
                    <a:pt x="79" y="45"/>
                  </a:cubicBezTo>
                  <a:cubicBezTo>
                    <a:pt x="75" y="47"/>
                    <a:pt x="68" y="51"/>
                    <a:pt x="57" y="56"/>
                  </a:cubicBezTo>
                  <a:cubicBezTo>
                    <a:pt x="19" y="74"/>
                    <a:pt x="19" y="74"/>
                    <a:pt x="19" y="74"/>
                  </a:cubicBezTo>
                  <a:cubicBezTo>
                    <a:pt x="23" y="80"/>
                    <a:pt x="27" y="84"/>
                    <a:pt x="33" y="87"/>
                  </a:cubicBezTo>
                  <a:cubicBezTo>
                    <a:pt x="38" y="90"/>
                    <a:pt x="45" y="91"/>
                    <a:pt x="52" y="91"/>
                  </a:cubicBezTo>
                  <a:cubicBezTo>
                    <a:pt x="57" y="91"/>
                    <a:pt x="63" y="90"/>
                    <a:pt x="69" y="88"/>
                  </a:cubicBezTo>
                  <a:cubicBezTo>
                    <a:pt x="77" y="86"/>
                    <a:pt x="82" y="83"/>
                    <a:pt x="84" y="80"/>
                  </a:cubicBezTo>
                  <a:cubicBezTo>
                    <a:pt x="86" y="76"/>
                    <a:pt x="89" y="74"/>
                    <a:pt x="91" y="74"/>
                  </a:cubicBezTo>
                  <a:cubicBezTo>
                    <a:pt x="94" y="74"/>
                    <a:pt x="96" y="75"/>
                    <a:pt x="98" y="77"/>
                  </a:cubicBezTo>
                  <a:cubicBezTo>
                    <a:pt x="100" y="79"/>
                    <a:pt x="100" y="81"/>
                    <a:pt x="100" y="83"/>
                  </a:cubicBezTo>
                  <a:cubicBezTo>
                    <a:pt x="100" y="91"/>
                    <a:pt x="94" y="97"/>
                    <a:pt x="82" y="102"/>
                  </a:cubicBezTo>
                  <a:cubicBezTo>
                    <a:pt x="72" y="107"/>
                    <a:pt x="62" y="109"/>
                    <a:pt x="53" y="109"/>
                  </a:cubicBezTo>
                  <a:close/>
                  <a:moveTo>
                    <a:pt x="50" y="18"/>
                  </a:moveTo>
                  <a:cubicBezTo>
                    <a:pt x="42" y="18"/>
                    <a:pt x="35" y="21"/>
                    <a:pt x="29" y="27"/>
                  </a:cubicBezTo>
                  <a:cubicBezTo>
                    <a:pt x="24" y="34"/>
                    <a:pt x="20" y="43"/>
                    <a:pt x="17" y="56"/>
                  </a:cubicBezTo>
                  <a:cubicBezTo>
                    <a:pt x="48" y="41"/>
                    <a:pt x="48" y="41"/>
                    <a:pt x="48" y="41"/>
                  </a:cubicBezTo>
                  <a:cubicBezTo>
                    <a:pt x="60" y="35"/>
                    <a:pt x="69" y="30"/>
                    <a:pt x="74" y="26"/>
                  </a:cubicBezTo>
                  <a:cubicBezTo>
                    <a:pt x="68" y="21"/>
                    <a:pt x="60" y="18"/>
                    <a:pt x="50" y="18"/>
                  </a:cubicBezTo>
                  <a:close/>
                </a:path>
              </a:pathLst>
            </a:custGeom>
            <a:solidFill>
              <a:srgbClr val="6D50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755" name="Freeform 2304">
              <a:extLst>
                <a:ext uri="{FF2B5EF4-FFF2-40B4-BE49-F238E27FC236}">
                  <a16:creationId xmlns:a16="http://schemas.microsoft.com/office/drawing/2014/main" xmlns="" id="{305AFA07-32F7-974F-8EB7-1873518475A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57" y="2807"/>
              <a:ext cx="80" cy="152"/>
            </a:xfrm>
            <a:custGeom>
              <a:avLst/>
              <a:gdLst>
                <a:gd name="T0" fmla="*/ 45 w 89"/>
                <a:gd name="T1" fmla="*/ 114 h 169"/>
                <a:gd name="T2" fmla="*/ 23 w 89"/>
                <a:gd name="T3" fmla="*/ 111 h 169"/>
                <a:gd name="T4" fmla="*/ 22 w 89"/>
                <a:gd name="T5" fmla="*/ 159 h 169"/>
                <a:gd name="T6" fmla="*/ 20 w 89"/>
                <a:gd name="T7" fmla="*/ 166 h 169"/>
                <a:gd name="T8" fmla="*/ 13 w 89"/>
                <a:gd name="T9" fmla="*/ 169 h 169"/>
                <a:gd name="T10" fmla="*/ 6 w 89"/>
                <a:gd name="T11" fmla="*/ 166 h 169"/>
                <a:gd name="T12" fmla="*/ 3 w 89"/>
                <a:gd name="T13" fmla="*/ 159 h 169"/>
                <a:gd name="T14" fmla="*/ 3 w 89"/>
                <a:gd name="T15" fmla="*/ 119 h 169"/>
                <a:gd name="T16" fmla="*/ 3 w 89"/>
                <a:gd name="T17" fmla="*/ 79 h 169"/>
                <a:gd name="T18" fmla="*/ 2 w 89"/>
                <a:gd name="T19" fmla="*/ 39 h 169"/>
                <a:gd name="T20" fmla="*/ 0 w 89"/>
                <a:gd name="T21" fmla="*/ 18 h 169"/>
                <a:gd name="T22" fmla="*/ 3 w 89"/>
                <a:gd name="T23" fmla="*/ 6 h 169"/>
                <a:gd name="T24" fmla="*/ 12 w 89"/>
                <a:gd name="T25" fmla="*/ 0 h 169"/>
                <a:gd name="T26" fmla="*/ 18 w 89"/>
                <a:gd name="T27" fmla="*/ 3 h 169"/>
                <a:gd name="T28" fmla="*/ 21 w 89"/>
                <a:gd name="T29" fmla="*/ 10 h 169"/>
                <a:gd name="T30" fmla="*/ 20 w 89"/>
                <a:gd name="T31" fmla="*/ 13 h 169"/>
                <a:gd name="T32" fmla="*/ 20 w 89"/>
                <a:gd name="T33" fmla="*/ 19 h 169"/>
                <a:gd name="T34" fmla="*/ 36 w 89"/>
                <a:gd name="T35" fmla="*/ 10 h 169"/>
                <a:gd name="T36" fmla="*/ 52 w 89"/>
                <a:gd name="T37" fmla="*/ 7 h 169"/>
                <a:gd name="T38" fmla="*/ 82 w 89"/>
                <a:gd name="T39" fmla="*/ 25 h 169"/>
                <a:gd name="T40" fmla="*/ 89 w 89"/>
                <a:gd name="T41" fmla="*/ 64 h 169"/>
                <a:gd name="T42" fmla="*/ 78 w 89"/>
                <a:gd name="T43" fmla="*/ 99 h 169"/>
                <a:gd name="T44" fmla="*/ 45 w 89"/>
                <a:gd name="T45" fmla="*/ 114 h 169"/>
                <a:gd name="T46" fmla="*/ 52 w 89"/>
                <a:gd name="T47" fmla="*/ 27 h 169"/>
                <a:gd name="T48" fmla="*/ 35 w 89"/>
                <a:gd name="T49" fmla="*/ 31 h 169"/>
                <a:gd name="T50" fmla="*/ 22 w 89"/>
                <a:gd name="T51" fmla="*/ 42 h 169"/>
                <a:gd name="T52" fmla="*/ 23 w 89"/>
                <a:gd name="T53" fmla="*/ 90 h 169"/>
                <a:gd name="T54" fmla="*/ 45 w 89"/>
                <a:gd name="T55" fmla="*/ 94 h 169"/>
                <a:gd name="T56" fmla="*/ 64 w 89"/>
                <a:gd name="T57" fmla="*/ 85 h 169"/>
                <a:gd name="T58" fmla="*/ 70 w 89"/>
                <a:gd name="T59" fmla="*/ 64 h 169"/>
                <a:gd name="T60" fmla="*/ 65 w 89"/>
                <a:gd name="T61" fmla="*/ 36 h 169"/>
                <a:gd name="T62" fmla="*/ 52 w 89"/>
                <a:gd name="T63" fmla="*/ 27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9" h="169">
                  <a:moveTo>
                    <a:pt x="45" y="114"/>
                  </a:moveTo>
                  <a:cubicBezTo>
                    <a:pt x="38" y="114"/>
                    <a:pt x="31" y="113"/>
                    <a:pt x="23" y="111"/>
                  </a:cubicBezTo>
                  <a:cubicBezTo>
                    <a:pt x="22" y="159"/>
                    <a:pt x="22" y="159"/>
                    <a:pt x="22" y="159"/>
                  </a:cubicBezTo>
                  <a:cubicBezTo>
                    <a:pt x="22" y="162"/>
                    <a:pt x="21" y="164"/>
                    <a:pt x="20" y="166"/>
                  </a:cubicBezTo>
                  <a:cubicBezTo>
                    <a:pt x="18" y="168"/>
                    <a:pt x="15" y="169"/>
                    <a:pt x="13" y="169"/>
                  </a:cubicBezTo>
                  <a:cubicBezTo>
                    <a:pt x="10" y="169"/>
                    <a:pt x="7" y="168"/>
                    <a:pt x="6" y="166"/>
                  </a:cubicBezTo>
                  <a:cubicBezTo>
                    <a:pt x="4" y="164"/>
                    <a:pt x="3" y="162"/>
                    <a:pt x="3" y="159"/>
                  </a:cubicBezTo>
                  <a:cubicBezTo>
                    <a:pt x="3" y="119"/>
                    <a:pt x="3" y="119"/>
                    <a:pt x="3" y="119"/>
                  </a:cubicBezTo>
                  <a:cubicBezTo>
                    <a:pt x="3" y="79"/>
                    <a:pt x="3" y="79"/>
                    <a:pt x="3" y="79"/>
                  </a:cubicBezTo>
                  <a:cubicBezTo>
                    <a:pt x="3" y="64"/>
                    <a:pt x="2" y="51"/>
                    <a:pt x="2" y="39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4"/>
                    <a:pt x="1" y="10"/>
                    <a:pt x="3" y="6"/>
                  </a:cubicBezTo>
                  <a:cubicBezTo>
                    <a:pt x="5" y="2"/>
                    <a:pt x="8" y="0"/>
                    <a:pt x="12" y="0"/>
                  </a:cubicBezTo>
                  <a:cubicBezTo>
                    <a:pt x="14" y="0"/>
                    <a:pt x="16" y="1"/>
                    <a:pt x="18" y="3"/>
                  </a:cubicBezTo>
                  <a:cubicBezTo>
                    <a:pt x="20" y="5"/>
                    <a:pt x="21" y="7"/>
                    <a:pt x="21" y="10"/>
                  </a:cubicBezTo>
                  <a:cubicBezTo>
                    <a:pt x="21" y="10"/>
                    <a:pt x="21" y="12"/>
                    <a:pt x="20" y="13"/>
                  </a:cubicBezTo>
                  <a:cubicBezTo>
                    <a:pt x="20" y="15"/>
                    <a:pt x="20" y="17"/>
                    <a:pt x="20" y="19"/>
                  </a:cubicBezTo>
                  <a:cubicBezTo>
                    <a:pt x="25" y="15"/>
                    <a:pt x="31" y="12"/>
                    <a:pt x="36" y="10"/>
                  </a:cubicBezTo>
                  <a:cubicBezTo>
                    <a:pt x="42" y="8"/>
                    <a:pt x="47" y="7"/>
                    <a:pt x="52" y="7"/>
                  </a:cubicBezTo>
                  <a:cubicBezTo>
                    <a:pt x="66" y="7"/>
                    <a:pt x="76" y="13"/>
                    <a:pt x="82" y="25"/>
                  </a:cubicBezTo>
                  <a:cubicBezTo>
                    <a:pt x="87" y="35"/>
                    <a:pt x="89" y="48"/>
                    <a:pt x="89" y="64"/>
                  </a:cubicBezTo>
                  <a:cubicBezTo>
                    <a:pt x="89" y="78"/>
                    <a:pt x="86" y="90"/>
                    <a:pt x="78" y="99"/>
                  </a:cubicBezTo>
                  <a:cubicBezTo>
                    <a:pt x="70" y="109"/>
                    <a:pt x="59" y="114"/>
                    <a:pt x="45" y="114"/>
                  </a:cubicBezTo>
                  <a:close/>
                  <a:moveTo>
                    <a:pt x="52" y="27"/>
                  </a:moveTo>
                  <a:cubicBezTo>
                    <a:pt x="46" y="27"/>
                    <a:pt x="40" y="28"/>
                    <a:pt x="35" y="31"/>
                  </a:cubicBezTo>
                  <a:cubicBezTo>
                    <a:pt x="31" y="33"/>
                    <a:pt x="27" y="37"/>
                    <a:pt x="22" y="42"/>
                  </a:cubicBezTo>
                  <a:cubicBezTo>
                    <a:pt x="22" y="57"/>
                    <a:pt x="23" y="73"/>
                    <a:pt x="23" y="90"/>
                  </a:cubicBezTo>
                  <a:cubicBezTo>
                    <a:pt x="30" y="93"/>
                    <a:pt x="37" y="94"/>
                    <a:pt x="45" y="94"/>
                  </a:cubicBezTo>
                  <a:cubicBezTo>
                    <a:pt x="53" y="94"/>
                    <a:pt x="60" y="91"/>
                    <a:pt x="64" y="85"/>
                  </a:cubicBezTo>
                  <a:cubicBezTo>
                    <a:pt x="68" y="79"/>
                    <a:pt x="70" y="72"/>
                    <a:pt x="70" y="64"/>
                  </a:cubicBezTo>
                  <a:cubicBezTo>
                    <a:pt x="70" y="51"/>
                    <a:pt x="68" y="42"/>
                    <a:pt x="65" y="36"/>
                  </a:cubicBezTo>
                  <a:cubicBezTo>
                    <a:pt x="62" y="30"/>
                    <a:pt x="58" y="27"/>
                    <a:pt x="52" y="27"/>
                  </a:cubicBezTo>
                  <a:close/>
                </a:path>
              </a:pathLst>
            </a:custGeom>
            <a:solidFill>
              <a:srgbClr val="6D50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756" name="Freeform 2305">
              <a:extLst>
                <a:ext uri="{FF2B5EF4-FFF2-40B4-BE49-F238E27FC236}">
                  <a16:creationId xmlns:a16="http://schemas.microsoft.com/office/drawing/2014/main" xmlns="" id="{68884217-310B-714A-8A9F-8AC5A8DD41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9" y="2762"/>
              <a:ext cx="84" cy="150"/>
            </a:xfrm>
            <a:custGeom>
              <a:avLst/>
              <a:gdLst>
                <a:gd name="T0" fmla="*/ 83 w 93"/>
                <a:gd name="T1" fmla="*/ 167 h 167"/>
                <a:gd name="T2" fmla="*/ 74 w 93"/>
                <a:gd name="T3" fmla="*/ 159 h 167"/>
                <a:gd name="T4" fmla="*/ 70 w 93"/>
                <a:gd name="T5" fmla="*/ 136 h 167"/>
                <a:gd name="T6" fmla="*/ 68 w 93"/>
                <a:gd name="T7" fmla="*/ 112 h 167"/>
                <a:gd name="T8" fmla="*/ 68 w 93"/>
                <a:gd name="T9" fmla="*/ 104 h 167"/>
                <a:gd name="T10" fmla="*/ 68 w 93"/>
                <a:gd name="T11" fmla="*/ 96 h 167"/>
                <a:gd name="T12" fmla="*/ 59 w 93"/>
                <a:gd name="T13" fmla="*/ 77 h 167"/>
                <a:gd name="T14" fmla="*/ 36 w 93"/>
                <a:gd name="T15" fmla="*/ 89 h 167"/>
                <a:gd name="T16" fmla="*/ 22 w 93"/>
                <a:gd name="T17" fmla="*/ 111 h 167"/>
                <a:gd name="T18" fmla="*/ 19 w 93"/>
                <a:gd name="T19" fmla="*/ 157 h 167"/>
                <a:gd name="T20" fmla="*/ 10 w 93"/>
                <a:gd name="T21" fmla="*/ 163 h 167"/>
                <a:gd name="T22" fmla="*/ 3 w 93"/>
                <a:gd name="T23" fmla="*/ 160 h 167"/>
                <a:gd name="T24" fmla="*/ 0 w 93"/>
                <a:gd name="T25" fmla="*/ 153 h 167"/>
                <a:gd name="T26" fmla="*/ 1 w 93"/>
                <a:gd name="T27" fmla="*/ 149 h 167"/>
                <a:gd name="T28" fmla="*/ 2 w 93"/>
                <a:gd name="T29" fmla="*/ 134 h 167"/>
                <a:gd name="T30" fmla="*/ 2 w 93"/>
                <a:gd name="T31" fmla="*/ 119 h 167"/>
                <a:gd name="T32" fmla="*/ 2 w 93"/>
                <a:gd name="T33" fmla="*/ 45 h 167"/>
                <a:gd name="T34" fmla="*/ 3 w 93"/>
                <a:gd name="T35" fmla="*/ 29 h 167"/>
                <a:gd name="T36" fmla="*/ 2 w 93"/>
                <a:gd name="T37" fmla="*/ 19 h 167"/>
                <a:gd name="T38" fmla="*/ 1 w 93"/>
                <a:gd name="T39" fmla="*/ 10 h 167"/>
                <a:gd name="T40" fmla="*/ 4 w 93"/>
                <a:gd name="T41" fmla="*/ 3 h 167"/>
                <a:gd name="T42" fmla="*/ 11 w 93"/>
                <a:gd name="T43" fmla="*/ 0 h 167"/>
                <a:gd name="T44" fmla="*/ 21 w 93"/>
                <a:gd name="T45" fmla="*/ 9 h 167"/>
                <a:gd name="T46" fmla="*/ 22 w 93"/>
                <a:gd name="T47" fmla="*/ 26 h 167"/>
                <a:gd name="T48" fmla="*/ 22 w 93"/>
                <a:gd name="T49" fmla="*/ 48 h 167"/>
                <a:gd name="T50" fmla="*/ 21 w 93"/>
                <a:gd name="T51" fmla="*/ 70 h 167"/>
                <a:gd name="T52" fmla="*/ 21 w 93"/>
                <a:gd name="T53" fmla="*/ 79 h 167"/>
                <a:gd name="T54" fmla="*/ 39 w 93"/>
                <a:gd name="T55" fmla="*/ 63 h 167"/>
                <a:gd name="T56" fmla="*/ 59 w 93"/>
                <a:gd name="T57" fmla="*/ 57 h 167"/>
                <a:gd name="T58" fmla="*/ 82 w 93"/>
                <a:gd name="T59" fmla="*/ 68 h 167"/>
                <a:gd name="T60" fmla="*/ 87 w 93"/>
                <a:gd name="T61" fmla="*/ 94 h 167"/>
                <a:gd name="T62" fmla="*/ 88 w 93"/>
                <a:gd name="T63" fmla="*/ 113 h 167"/>
                <a:gd name="T64" fmla="*/ 90 w 93"/>
                <a:gd name="T65" fmla="*/ 134 h 167"/>
                <a:gd name="T66" fmla="*/ 93 w 93"/>
                <a:gd name="T67" fmla="*/ 154 h 167"/>
                <a:gd name="T68" fmla="*/ 93 w 93"/>
                <a:gd name="T69" fmla="*/ 157 h 167"/>
                <a:gd name="T70" fmla="*/ 90 w 93"/>
                <a:gd name="T71" fmla="*/ 164 h 167"/>
                <a:gd name="T72" fmla="*/ 83 w 93"/>
                <a:gd name="T73" fmla="*/ 167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93" h="167">
                  <a:moveTo>
                    <a:pt x="83" y="167"/>
                  </a:moveTo>
                  <a:cubicBezTo>
                    <a:pt x="78" y="167"/>
                    <a:pt x="75" y="164"/>
                    <a:pt x="74" y="159"/>
                  </a:cubicBezTo>
                  <a:cubicBezTo>
                    <a:pt x="72" y="154"/>
                    <a:pt x="71" y="146"/>
                    <a:pt x="70" y="136"/>
                  </a:cubicBezTo>
                  <a:cubicBezTo>
                    <a:pt x="68" y="126"/>
                    <a:pt x="68" y="118"/>
                    <a:pt x="68" y="112"/>
                  </a:cubicBezTo>
                  <a:cubicBezTo>
                    <a:pt x="68" y="110"/>
                    <a:pt x="68" y="107"/>
                    <a:pt x="68" y="104"/>
                  </a:cubicBezTo>
                  <a:cubicBezTo>
                    <a:pt x="68" y="100"/>
                    <a:pt x="68" y="98"/>
                    <a:pt x="68" y="96"/>
                  </a:cubicBezTo>
                  <a:cubicBezTo>
                    <a:pt x="68" y="83"/>
                    <a:pt x="65" y="77"/>
                    <a:pt x="59" y="77"/>
                  </a:cubicBezTo>
                  <a:cubicBezTo>
                    <a:pt x="50" y="77"/>
                    <a:pt x="43" y="81"/>
                    <a:pt x="36" y="89"/>
                  </a:cubicBezTo>
                  <a:cubicBezTo>
                    <a:pt x="33" y="93"/>
                    <a:pt x="28" y="100"/>
                    <a:pt x="22" y="111"/>
                  </a:cubicBezTo>
                  <a:cubicBezTo>
                    <a:pt x="22" y="137"/>
                    <a:pt x="21" y="152"/>
                    <a:pt x="19" y="157"/>
                  </a:cubicBezTo>
                  <a:cubicBezTo>
                    <a:pt x="17" y="161"/>
                    <a:pt x="14" y="163"/>
                    <a:pt x="10" y="163"/>
                  </a:cubicBezTo>
                  <a:cubicBezTo>
                    <a:pt x="7" y="163"/>
                    <a:pt x="5" y="162"/>
                    <a:pt x="3" y="160"/>
                  </a:cubicBezTo>
                  <a:cubicBezTo>
                    <a:pt x="1" y="158"/>
                    <a:pt x="0" y="156"/>
                    <a:pt x="0" y="153"/>
                  </a:cubicBezTo>
                  <a:cubicBezTo>
                    <a:pt x="0" y="152"/>
                    <a:pt x="0" y="151"/>
                    <a:pt x="1" y="149"/>
                  </a:cubicBezTo>
                  <a:cubicBezTo>
                    <a:pt x="1" y="147"/>
                    <a:pt x="1" y="142"/>
                    <a:pt x="2" y="134"/>
                  </a:cubicBezTo>
                  <a:cubicBezTo>
                    <a:pt x="2" y="119"/>
                    <a:pt x="2" y="119"/>
                    <a:pt x="2" y="119"/>
                  </a:cubicBezTo>
                  <a:cubicBezTo>
                    <a:pt x="2" y="45"/>
                    <a:pt x="2" y="45"/>
                    <a:pt x="2" y="45"/>
                  </a:cubicBezTo>
                  <a:cubicBezTo>
                    <a:pt x="3" y="37"/>
                    <a:pt x="3" y="32"/>
                    <a:pt x="3" y="29"/>
                  </a:cubicBezTo>
                  <a:cubicBezTo>
                    <a:pt x="3" y="25"/>
                    <a:pt x="3" y="22"/>
                    <a:pt x="2" y="19"/>
                  </a:cubicBezTo>
                  <a:cubicBezTo>
                    <a:pt x="1" y="16"/>
                    <a:pt x="1" y="13"/>
                    <a:pt x="1" y="10"/>
                  </a:cubicBezTo>
                  <a:cubicBezTo>
                    <a:pt x="1" y="7"/>
                    <a:pt x="2" y="4"/>
                    <a:pt x="4" y="3"/>
                  </a:cubicBezTo>
                  <a:cubicBezTo>
                    <a:pt x="6" y="1"/>
                    <a:pt x="8" y="0"/>
                    <a:pt x="11" y="0"/>
                  </a:cubicBezTo>
                  <a:cubicBezTo>
                    <a:pt x="17" y="0"/>
                    <a:pt x="20" y="3"/>
                    <a:pt x="21" y="9"/>
                  </a:cubicBezTo>
                  <a:cubicBezTo>
                    <a:pt x="22" y="15"/>
                    <a:pt x="22" y="21"/>
                    <a:pt x="22" y="26"/>
                  </a:cubicBezTo>
                  <a:cubicBezTo>
                    <a:pt x="22" y="33"/>
                    <a:pt x="22" y="41"/>
                    <a:pt x="22" y="48"/>
                  </a:cubicBezTo>
                  <a:cubicBezTo>
                    <a:pt x="21" y="56"/>
                    <a:pt x="21" y="63"/>
                    <a:pt x="21" y="70"/>
                  </a:cubicBezTo>
                  <a:cubicBezTo>
                    <a:pt x="21" y="79"/>
                    <a:pt x="21" y="79"/>
                    <a:pt x="21" y="79"/>
                  </a:cubicBezTo>
                  <a:cubicBezTo>
                    <a:pt x="27" y="72"/>
                    <a:pt x="33" y="66"/>
                    <a:pt x="39" y="63"/>
                  </a:cubicBezTo>
                  <a:cubicBezTo>
                    <a:pt x="45" y="59"/>
                    <a:pt x="52" y="57"/>
                    <a:pt x="59" y="57"/>
                  </a:cubicBezTo>
                  <a:cubicBezTo>
                    <a:pt x="70" y="57"/>
                    <a:pt x="78" y="61"/>
                    <a:pt x="82" y="68"/>
                  </a:cubicBezTo>
                  <a:cubicBezTo>
                    <a:pt x="85" y="73"/>
                    <a:pt x="86" y="82"/>
                    <a:pt x="87" y="94"/>
                  </a:cubicBezTo>
                  <a:cubicBezTo>
                    <a:pt x="88" y="113"/>
                    <a:pt x="88" y="113"/>
                    <a:pt x="88" y="113"/>
                  </a:cubicBezTo>
                  <a:cubicBezTo>
                    <a:pt x="90" y="134"/>
                    <a:pt x="90" y="134"/>
                    <a:pt x="90" y="134"/>
                  </a:cubicBezTo>
                  <a:cubicBezTo>
                    <a:pt x="90" y="141"/>
                    <a:pt x="92" y="148"/>
                    <a:pt x="93" y="154"/>
                  </a:cubicBezTo>
                  <a:cubicBezTo>
                    <a:pt x="93" y="155"/>
                    <a:pt x="93" y="156"/>
                    <a:pt x="93" y="157"/>
                  </a:cubicBezTo>
                  <a:cubicBezTo>
                    <a:pt x="93" y="160"/>
                    <a:pt x="92" y="162"/>
                    <a:pt x="90" y="164"/>
                  </a:cubicBezTo>
                  <a:cubicBezTo>
                    <a:pt x="88" y="166"/>
                    <a:pt x="86" y="167"/>
                    <a:pt x="83" y="167"/>
                  </a:cubicBezTo>
                  <a:close/>
                </a:path>
              </a:pathLst>
            </a:custGeom>
            <a:solidFill>
              <a:srgbClr val="6D50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757" name="Freeform 2306">
              <a:extLst>
                <a:ext uri="{FF2B5EF4-FFF2-40B4-BE49-F238E27FC236}">
                  <a16:creationId xmlns:a16="http://schemas.microsoft.com/office/drawing/2014/main" xmlns="" id="{FE63395D-5B12-6B44-96E0-9317D67D486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57" y="2812"/>
              <a:ext cx="88" cy="100"/>
            </a:xfrm>
            <a:custGeom>
              <a:avLst/>
              <a:gdLst>
                <a:gd name="T0" fmla="*/ 87 w 97"/>
                <a:gd name="T1" fmla="*/ 111 h 111"/>
                <a:gd name="T2" fmla="*/ 80 w 97"/>
                <a:gd name="T3" fmla="*/ 107 h 111"/>
                <a:gd name="T4" fmla="*/ 74 w 97"/>
                <a:gd name="T5" fmla="*/ 99 h 111"/>
                <a:gd name="T6" fmla="*/ 57 w 97"/>
                <a:gd name="T7" fmla="*/ 107 h 111"/>
                <a:gd name="T8" fmla="*/ 44 w 97"/>
                <a:gd name="T9" fmla="*/ 110 h 111"/>
                <a:gd name="T10" fmla="*/ 10 w 97"/>
                <a:gd name="T11" fmla="*/ 97 h 111"/>
                <a:gd name="T12" fmla="*/ 0 w 97"/>
                <a:gd name="T13" fmla="*/ 59 h 111"/>
                <a:gd name="T14" fmla="*/ 17 w 97"/>
                <a:gd name="T15" fmla="*/ 17 h 111"/>
                <a:gd name="T16" fmla="*/ 57 w 97"/>
                <a:gd name="T17" fmla="*/ 0 h 111"/>
                <a:gd name="T18" fmla="*/ 76 w 97"/>
                <a:gd name="T19" fmla="*/ 4 h 111"/>
                <a:gd name="T20" fmla="*/ 90 w 97"/>
                <a:gd name="T21" fmla="*/ 18 h 111"/>
                <a:gd name="T22" fmla="*/ 88 w 97"/>
                <a:gd name="T23" fmla="*/ 23 h 111"/>
                <a:gd name="T24" fmla="*/ 86 w 97"/>
                <a:gd name="T25" fmla="*/ 35 h 111"/>
                <a:gd name="T26" fmla="*/ 86 w 97"/>
                <a:gd name="T27" fmla="*/ 58 h 111"/>
                <a:gd name="T28" fmla="*/ 87 w 97"/>
                <a:gd name="T29" fmla="*/ 77 h 111"/>
                <a:gd name="T30" fmla="*/ 94 w 97"/>
                <a:gd name="T31" fmla="*/ 95 h 111"/>
                <a:gd name="T32" fmla="*/ 96 w 97"/>
                <a:gd name="T33" fmla="*/ 100 h 111"/>
                <a:gd name="T34" fmla="*/ 97 w 97"/>
                <a:gd name="T35" fmla="*/ 102 h 111"/>
                <a:gd name="T36" fmla="*/ 94 w 97"/>
                <a:gd name="T37" fmla="*/ 109 h 111"/>
                <a:gd name="T38" fmla="*/ 87 w 97"/>
                <a:gd name="T39" fmla="*/ 111 h 111"/>
                <a:gd name="T40" fmla="*/ 66 w 97"/>
                <a:gd name="T41" fmla="*/ 41 h 111"/>
                <a:gd name="T42" fmla="*/ 67 w 97"/>
                <a:gd name="T43" fmla="*/ 32 h 111"/>
                <a:gd name="T44" fmla="*/ 68 w 97"/>
                <a:gd name="T45" fmla="*/ 21 h 111"/>
                <a:gd name="T46" fmla="*/ 62 w 97"/>
                <a:gd name="T47" fmla="*/ 18 h 111"/>
                <a:gd name="T48" fmla="*/ 58 w 97"/>
                <a:gd name="T49" fmla="*/ 17 h 111"/>
                <a:gd name="T50" fmla="*/ 31 w 97"/>
                <a:gd name="T51" fmla="*/ 30 h 111"/>
                <a:gd name="T52" fmla="*/ 20 w 97"/>
                <a:gd name="T53" fmla="*/ 59 h 111"/>
                <a:gd name="T54" fmla="*/ 26 w 97"/>
                <a:gd name="T55" fmla="*/ 84 h 111"/>
                <a:gd name="T56" fmla="*/ 43 w 97"/>
                <a:gd name="T57" fmla="*/ 92 h 111"/>
                <a:gd name="T58" fmla="*/ 59 w 97"/>
                <a:gd name="T59" fmla="*/ 89 h 111"/>
                <a:gd name="T60" fmla="*/ 69 w 97"/>
                <a:gd name="T61" fmla="*/ 81 h 111"/>
                <a:gd name="T62" fmla="*/ 66 w 97"/>
                <a:gd name="T63" fmla="*/ 4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7" h="111">
                  <a:moveTo>
                    <a:pt x="87" y="111"/>
                  </a:moveTo>
                  <a:cubicBezTo>
                    <a:pt x="86" y="111"/>
                    <a:pt x="84" y="110"/>
                    <a:pt x="80" y="107"/>
                  </a:cubicBezTo>
                  <a:cubicBezTo>
                    <a:pt x="77" y="104"/>
                    <a:pt x="75" y="102"/>
                    <a:pt x="74" y="99"/>
                  </a:cubicBezTo>
                  <a:cubicBezTo>
                    <a:pt x="67" y="103"/>
                    <a:pt x="61" y="106"/>
                    <a:pt x="57" y="107"/>
                  </a:cubicBezTo>
                  <a:cubicBezTo>
                    <a:pt x="52" y="109"/>
                    <a:pt x="48" y="110"/>
                    <a:pt x="44" y="110"/>
                  </a:cubicBezTo>
                  <a:cubicBezTo>
                    <a:pt x="29" y="110"/>
                    <a:pt x="17" y="106"/>
                    <a:pt x="10" y="97"/>
                  </a:cubicBezTo>
                  <a:cubicBezTo>
                    <a:pt x="3" y="88"/>
                    <a:pt x="0" y="76"/>
                    <a:pt x="0" y="59"/>
                  </a:cubicBezTo>
                  <a:cubicBezTo>
                    <a:pt x="0" y="42"/>
                    <a:pt x="6" y="28"/>
                    <a:pt x="17" y="17"/>
                  </a:cubicBezTo>
                  <a:cubicBezTo>
                    <a:pt x="28" y="5"/>
                    <a:pt x="41" y="0"/>
                    <a:pt x="57" y="0"/>
                  </a:cubicBezTo>
                  <a:cubicBezTo>
                    <a:pt x="62" y="0"/>
                    <a:pt x="69" y="1"/>
                    <a:pt x="76" y="4"/>
                  </a:cubicBezTo>
                  <a:cubicBezTo>
                    <a:pt x="85" y="8"/>
                    <a:pt x="90" y="13"/>
                    <a:pt x="90" y="18"/>
                  </a:cubicBezTo>
                  <a:cubicBezTo>
                    <a:pt x="90" y="20"/>
                    <a:pt x="89" y="21"/>
                    <a:pt x="88" y="23"/>
                  </a:cubicBezTo>
                  <a:cubicBezTo>
                    <a:pt x="87" y="25"/>
                    <a:pt x="87" y="29"/>
                    <a:pt x="86" y="35"/>
                  </a:cubicBezTo>
                  <a:cubicBezTo>
                    <a:pt x="86" y="41"/>
                    <a:pt x="86" y="48"/>
                    <a:pt x="86" y="58"/>
                  </a:cubicBezTo>
                  <a:cubicBezTo>
                    <a:pt x="85" y="66"/>
                    <a:pt x="86" y="72"/>
                    <a:pt x="87" y="77"/>
                  </a:cubicBezTo>
                  <a:cubicBezTo>
                    <a:pt x="88" y="80"/>
                    <a:pt x="90" y="86"/>
                    <a:pt x="94" y="95"/>
                  </a:cubicBezTo>
                  <a:cubicBezTo>
                    <a:pt x="94" y="96"/>
                    <a:pt x="95" y="98"/>
                    <a:pt x="96" y="100"/>
                  </a:cubicBezTo>
                  <a:cubicBezTo>
                    <a:pt x="97" y="102"/>
                    <a:pt x="97" y="102"/>
                    <a:pt x="97" y="102"/>
                  </a:cubicBezTo>
                  <a:cubicBezTo>
                    <a:pt x="97" y="105"/>
                    <a:pt x="96" y="107"/>
                    <a:pt x="94" y="109"/>
                  </a:cubicBezTo>
                  <a:cubicBezTo>
                    <a:pt x="92" y="110"/>
                    <a:pt x="90" y="111"/>
                    <a:pt x="87" y="111"/>
                  </a:cubicBezTo>
                  <a:close/>
                  <a:moveTo>
                    <a:pt x="66" y="41"/>
                  </a:moveTo>
                  <a:cubicBezTo>
                    <a:pt x="66" y="38"/>
                    <a:pt x="66" y="35"/>
                    <a:pt x="67" y="32"/>
                  </a:cubicBezTo>
                  <a:cubicBezTo>
                    <a:pt x="67" y="29"/>
                    <a:pt x="68" y="25"/>
                    <a:pt x="68" y="21"/>
                  </a:cubicBezTo>
                  <a:cubicBezTo>
                    <a:pt x="66" y="20"/>
                    <a:pt x="64" y="19"/>
                    <a:pt x="62" y="18"/>
                  </a:cubicBezTo>
                  <a:cubicBezTo>
                    <a:pt x="60" y="18"/>
                    <a:pt x="59" y="17"/>
                    <a:pt x="58" y="17"/>
                  </a:cubicBezTo>
                  <a:cubicBezTo>
                    <a:pt x="47" y="17"/>
                    <a:pt x="39" y="22"/>
                    <a:pt x="31" y="30"/>
                  </a:cubicBezTo>
                  <a:cubicBezTo>
                    <a:pt x="24" y="39"/>
                    <a:pt x="20" y="48"/>
                    <a:pt x="20" y="59"/>
                  </a:cubicBezTo>
                  <a:cubicBezTo>
                    <a:pt x="20" y="70"/>
                    <a:pt x="22" y="79"/>
                    <a:pt x="26" y="84"/>
                  </a:cubicBezTo>
                  <a:cubicBezTo>
                    <a:pt x="29" y="90"/>
                    <a:pt x="35" y="92"/>
                    <a:pt x="43" y="92"/>
                  </a:cubicBezTo>
                  <a:cubicBezTo>
                    <a:pt x="49" y="92"/>
                    <a:pt x="55" y="91"/>
                    <a:pt x="59" y="89"/>
                  </a:cubicBezTo>
                  <a:cubicBezTo>
                    <a:pt x="62" y="87"/>
                    <a:pt x="65" y="85"/>
                    <a:pt x="69" y="81"/>
                  </a:cubicBezTo>
                  <a:cubicBezTo>
                    <a:pt x="67" y="63"/>
                    <a:pt x="66" y="50"/>
                    <a:pt x="66" y="41"/>
                  </a:cubicBezTo>
                  <a:close/>
                </a:path>
              </a:pathLst>
            </a:custGeom>
            <a:solidFill>
              <a:srgbClr val="6D50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758" name="Freeform 2307">
              <a:extLst>
                <a:ext uri="{FF2B5EF4-FFF2-40B4-BE49-F238E27FC236}">
                  <a16:creationId xmlns:a16="http://schemas.microsoft.com/office/drawing/2014/main" xmlns="" id="{08E3DEB5-3153-D147-93C9-29402B58542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8" y="2808"/>
              <a:ext cx="81" cy="105"/>
            </a:xfrm>
            <a:custGeom>
              <a:avLst/>
              <a:gdLst>
                <a:gd name="T0" fmla="*/ 78 w 89"/>
                <a:gd name="T1" fmla="*/ 117 h 117"/>
                <a:gd name="T2" fmla="*/ 68 w 89"/>
                <a:gd name="T3" fmla="*/ 107 h 117"/>
                <a:gd name="T4" fmla="*/ 66 w 89"/>
                <a:gd name="T5" fmla="*/ 85 h 117"/>
                <a:gd name="T6" fmla="*/ 64 w 89"/>
                <a:gd name="T7" fmla="*/ 63 h 117"/>
                <a:gd name="T8" fmla="*/ 65 w 89"/>
                <a:gd name="T9" fmla="*/ 54 h 117"/>
                <a:gd name="T10" fmla="*/ 65 w 89"/>
                <a:gd name="T11" fmla="*/ 44 h 117"/>
                <a:gd name="T12" fmla="*/ 57 w 89"/>
                <a:gd name="T13" fmla="*/ 23 h 117"/>
                <a:gd name="T14" fmla="*/ 36 w 89"/>
                <a:gd name="T15" fmla="*/ 36 h 117"/>
                <a:gd name="T16" fmla="*/ 21 w 89"/>
                <a:gd name="T17" fmla="*/ 67 h 117"/>
                <a:gd name="T18" fmla="*/ 20 w 89"/>
                <a:gd name="T19" fmla="*/ 76 h 117"/>
                <a:gd name="T20" fmla="*/ 20 w 89"/>
                <a:gd name="T21" fmla="*/ 86 h 117"/>
                <a:gd name="T22" fmla="*/ 20 w 89"/>
                <a:gd name="T23" fmla="*/ 95 h 117"/>
                <a:gd name="T24" fmla="*/ 21 w 89"/>
                <a:gd name="T25" fmla="*/ 104 h 117"/>
                <a:gd name="T26" fmla="*/ 18 w 89"/>
                <a:gd name="T27" fmla="*/ 112 h 117"/>
                <a:gd name="T28" fmla="*/ 11 w 89"/>
                <a:gd name="T29" fmla="*/ 114 h 117"/>
                <a:gd name="T30" fmla="*/ 4 w 89"/>
                <a:gd name="T31" fmla="*/ 112 h 117"/>
                <a:gd name="T32" fmla="*/ 1 w 89"/>
                <a:gd name="T33" fmla="*/ 104 h 117"/>
                <a:gd name="T34" fmla="*/ 1 w 89"/>
                <a:gd name="T35" fmla="*/ 95 h 117"/>
                <a:gd name="T36" fmla="*/ 0 w 89"/>
                <a:gd name="T37" fmla="*/ 86 h 117"/>
                <a:gd name="T38" fmla="*/ 1 w 89"/>
                <a:gd name="T39" fmla="*/ 58 h 117"/>
                <a:gd name="T40" fmla="*/ 3 w 89"/>
                <a:gd name="T41" fmla="*/ 29 h 117"/>
                <a:gd name="T42" fmla="*/ 2 w 89"/>
                <a:gd name="T43" fmla="*/ 19 h 117"/>
                <a:gd name="T44" fmla="*/ 2 w 89"/>
                <a:gd name="T45" fmla="*/ 10 h 117"/>
                <a:gd name="T46" fmla="*/ 5 w 89"/>
                <a:gd name="T47" fmla="*/ 3 h 117"/>
                <a:gd name="T48" fmla="*/ 12 w 89"/>
                <a:gd name="T49" fmla="*/ 0 h 117"/>
                <a:gd name="T50" fmla="*/ 22 w 89"/>
                <a:gd name="T51" fmla="*/ 13 h 117"/>
                <a:gd name="T52" fmla="*/ 22 w 89"/>
                <a:gd name="T53" fmla="*/ 25 h 117"/>
                <a:gd name="T54" fmla="*/ 57 w 89"/>
                <a:gd name="T55" fmla="*/ 2 h 117"/>
                <a:gd name="T56" fmla="*/ 80 w 89"/>
                <a:gd name="T57" fmla="*/ 16 h 117"/>
                <a:gd name="T58" fmla="*/ 85 w 89"/>
                <a:gd name="T59" fmla="*/ 44 h 117"/>
                <a:gd name="T60" fmla="*/ 85 w 89"/>
                <a:gd name="T61" fmla="*/ 55 h 117"/>
                <a:gd name="T62" fmla="*/ 84 w 89"/>
                <a:gd name="T63" fmla="*/ 64 h 117"/>
                <a:gd name="T64" fmla="*/ 86 w 89"/>
                <a:gd name="T65" fmla="*/ 85 h 117"/>
                <a:gd name="T66" fmla="*/ 89 w 89"/>
                <a:gd name="T67" fmla="*/ 107 h 117"/>
                <a:gd name="T68" fmla="*/ 86 w 89"/>
                <a:gd name="T69" fmla="*/ 114 h 117"/>
                <a:gd name="T70" fmla="*/ 78 w 89"/>
                <a:gd name="T71" fmla="*/ 11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9" h="117">
                  <a:moveTo>
                    <a:pt x="78" y="117"/>
                  </a:moveTo>
                  <a:cubicBezTo>
                    <a:pt x="73" y="117"/>
                    <a:pt x="69" y="114"/>
                    <a:pt x="68" y="107"/>
                  </a:cubicBezTo>
                  <a:cubicBezTo>
                    <a:pt x="66" y="85"/>
                    <a:pt x="66" y="85"/>
                    <a:pt x="66" y="85"/>
                  </a:cubicBezTo>
                  <a:cubicBezTo>
                    <a:pt x="65" y="78"/>
                    <a:pt x="64" y="70"/>
                    <a:pt x="64" y="63"/>
                  </a:cubicBezTo>
                  <a:cubicBezTo>
                    <a:pt x="64" y="62"/>
                    <a:pt x="65" y="58"/>
                    <a:pt x="65" y="54"/>
                  </a:cubicBezTo>
                  <a:cubicBezTo>
                    <a:pt x="65" y="49"/>
                    <a:pt x="65" y="46"/>
                    <a:pt x="65" y="44"/>
                  </a:cubicBezTo>
                  <a:cubicBezTo>
                    <a:pt x="65" y="30"/>
                    <a:pt x="62" y="23"/>
                    <a:pt x="57" y="23"/>
                  </a:cubicBezTo>
                  <a:cubicBezTo>
                    <a:pt x="50" y="23"/>
                    <a:pt x="43" y="27"/>
                    <a:pt x="36" y="36"/>
                  </a:cubicBezTo>
                  <a:cubicBezTo>
                    <a:pt x="30" y="44"/>
                    <a:pt x="25" y="54"/>
                    <a:pt x="21" y="67"/>
                  </a:cubicBezTo>
                  <a:cubicBezTo>
                    <a:pt x="21" y="69"/>
                    <a:pt x="21" y="73"/>
                    <a:pt x="20" y="76"/>
                  </a:cubicBezTo>
                  <a:cubicBezTo>
                    <a:pt x="20" y="80"/>
                    <a:pt x="20" y="83"/>
                    <a:pt x="20" y="86"/>
                  </a:cubicBezTo>
                  <a:cubicBezTo>
                    <a:pt x="20" y="88"/>
                    <a:pt x="20" y="91"/>
                    <a:pt x="20" y="95"/>
                  </a:cubicBezTo>
                  <a:cubicBezTo>
                    <a:pt x="21" y="99"/>
                    <a:pt x="21" y="102"/>
                    <a:pt x="21" y="104"/>
                  </a:cubicBezTo>
                  <a:cubicBezTo>
                    <a:pt x="21" y="107"/>
                    <a:pt x="20" y="110"/>
                    <a:pt x="18" y="112"/>
                  </a:cubicBezTo>
                  <a:cubicBezTo>
                    <a:pt x="16" y="113"/>
                    <a:pt x="14" y="114"/>
                    <a:pt x="11" y="114"/>
                  </a:cubicBezTo>
                  <a:cubicBezTo>
                    <a:pt x="8" y="114"/>
                    <a:pt x="6" y="113"/>
                    <a:pt x="4" y="112"/>
                  </a:cubicBezTo>
                  <a:cubicBezTo>
                    <a:pt x="2" y="110"/>
                    <a:pt x="1" y="107"/>
                    <a:pt x="1" y="104"/>
                  </a:cubicBezTo>
                  <a:cubicBezTo>
                    <a:pt x="1" y="102"/>
                    <a:pt x="1" y="99"/>
                    <a:pt x="1" y="95"/>
                  </a:cubicBezTo>
                  <a:cubicBezTo>
                    <a:pt x="0" y="91"/>
                    <a:pt x="0" y="88"/>
                    <a:pt x="0" y="86"/>
                  </a:cubicBezTo>
                  <a:cubicBezTo>
                    <a:pt x="0" y="79"/>
                    <a:pt x="0" y="70"/>
                    <a:pt x="1" y="58"/>
                  </a:cubicBezTo>
                  <a:cubicBezTo>
                    <a:pt x="2" y="45"/>
                    <a:pt x="3" y="36"/>
                    <a:pt x="3" y="29"/>
                  </a:cubicBezTo>
                  <a:cubicBezTo>
                    <a:pt x="3" y="27"/>
                    <a:pt x="3" y="24"/>
                    <a:pt x="2" y="19"/>
                  </a:cubicBezTo>
                  <a:cubicBezTo>
                    <a:pt x="2" y="15"/>
                    <a:pt x="2" y="12"/>
                    <a:pt x="2" y="10"/>
                  </a:cubicBezTo>
                  <a:cubicBezTo>
                    <a:pt x="2" y="7"/>
                    <a:pt x="3" y="5"/>
                    <a:pt x="5" y="3"/>
                  </a:cubicBezTo>
                  <a:cubicBezTo>
                    <a:pt x="7" y="1"/>
                    <a:pt x="9" y="0"/>
                    <a:pt x="12" y="0"/>
                  </a:cubicBezTo>
                  <a:cubicBezTo>
                    <a:pt x="18" y="0"/>
                    <a:pt x="22" y="4"/>
                    <a:pt x="22" y="13"/>
                  </a:cubicBezTo>
                  <a:cubicBezTo>
                    <a:pt x="22" y="25"/>
                    <a:pt x="22" y="25"/>
                    <a:pt x="22" y="25"/>
                  </a:cubicBezTo>
                  <a:cubicBezTo>
                    <a:pt x="34" y="10"/>
                    <a:pt x="45" y="2"/>
                    <a:pt x="57" y="2"/>
                  </a:cubicBezTo>
                  <a:cubicBezTo>
                    <a:pt x="68" y="2"/>
                    <a:pt x="76" y="7"/>
                    <a:pt x="80" y="16"/>
                  </a:cubicBezTo>
                  <a:cubicBezTo>
                    <a:pt x="83" y="23"/>
                    <a:pt x="84" y="32"/>
                    <a:pt x="85" y="44"/>
                  </a:cubicBezTo>
                  <a:cubicBezTo>
                    <a:pt x="85" y="55"/>
                    <a:pt x="85" y="55"/>
                    <a:pt x="85" y="55"/>
                  </a:cubicBezTo>
                  <a:cubicBezTo>
                    <a:pt x="84" y="64"/>
                    <a:pt x="84" y="64"/>
                    <a:pt x="84" y="64"/>
                  </a:cubicBezTo>
                  <a:cubicBezTo>
                    <a:pt x="84" y="69"/>
                    <a:pt x="85" y="77"/>
                    <a:pt x="86" y="85"/>
                  </a:cubicBezTo>
                  <a:cubicBezTo>
                    <a:pt x="88" y="94"/>
                    <a:pt x="89" y="101"/>
                    <a:pt x="89" y="107"/>
                  </a:cubicBezTo>
                  <a:cubicBezTo>
                    <a:pt x="89" y="110"/>
                    <a:pt x="88" y="112"/>
                    <a:pt x="86" y="114"/>
                  </a:cubicBezTo>
                  <a:cubicBezTo>
                    <a:pt x="84" y="116"/>
                    <a:pt x="81" y="117"/>
                    <a:pt x="78" y="117"/>
                  </a:cubicBezTo>
                  <a:close/>
                </a:path>
              </a:pathLst>
            </a:custGeom>
            <a:solidFill>
              <a:srgbClr val="6D50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759" name="Freeform 2308">
              <a:extLst>
                <a:ext uri="{FF2B5EF4-FFF2-40B4-BE49-F238E27FC236}">
                  <a16:creationId xmlns:a16="http://schemas.microsoft.com/office/drawing/2014/main" xmlns="" id="{B3422619-FAD4-3D45-AA5B-EDB4341DDF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0" y="2780"/>
              <a:ext cx="76" cy="132"/>
            </a:xfrm>
            <a:custGeom>
              <a:avLst/>
              <a:gdLst>
                <a:gd name="T0" fmla="*/ 75 w 84"/>
                <a:gd name="T1" fmla="*/ 55 h 147"/>
                <a:gd name="T2" fmla="*/ 70 w 84"/>
                <a:gd name="T3" fmla="*/ 55 h 147"/>
                <a:gd name="T4" fmla="*/ 65 w 84"/>
                <a:gd name="T5" fmla="*/ 55 h 147"/>
                <a:gd name="T6" fmla="*/ 51 w 84"/>
                <a:gd name="T7" fmla="*/ 56 h 147"/>
                <a:gd name="T8" fmla="*/ 53 w 84"/>
                <a:gd name="T9" fmla="*/ 116 h 147"/>
                <a:gd name="T10" fmla="*/ 53 w 84"/>
                <a:gd name="T11" fmla="*/ 120 h 147"/>
                <a:gd name="T12" fmla="*/ 53 w 84"/>
                <a:gd name="T13" fmla="*/ 125 h 147"/>
                <a:gd name="T14" fmla="*/ 42 w 84"/>
                <a:gd name="T15" fmla="*/ 147 h 147"/>
                <a:gd name="T16" fmla="*/ 35 w 84"/>
                <a:gd name="T17" fmla="*/ 144 h 147"/>
                <a:gd name="T18" fmla="*/ 32 w 84"/>
                <a:gd name="T19" fmla="*/ 138 h 147"/>
                <a:gd name="T20" fmla="*/ 33 w 84"/>
                <a:gd name="T21" fmla="*/ 126 h 147"/>
                <a:gd name="T22" fmla="*/ 33 w 84"/>
                <a:gd name="T23" fmla="*/ 115 h 147"/>
                <a:gd name="T24" fmla="*/ 31 w 84"/>
                <a:gd name="T25" fmla="*/ 56 h 147"/>
                <a:gd name="T26" fmla="*/ 9 w 84"/>
                <a:gd name="T27" fmla="*/ 55 h 147"/>
                <a:gd name="T28" fmla="*/ 0 w 84"/>
                <a:gd name="T29" fmla="*/ 45 h 147"/>
                <a:gd name="T30" fmla="*/ 3 w 84"/>
                <a:gd name="T31" fmla="*/ 37 h 147"/>
                <a:gd name="T32" fmla="*/ 10 w 84"/>
                <a:gd name="T33" fmla="*/ 35 h 147"/>
                <a:gd name="T34" fmla="*/ 31 w 84"/>
                <a:gd name="T35" fmla="*/ 36 h 147"/>
                <a:gd name="T36" fmla="*/ 30 w 84"/>
                <a:gd name="T37" fmla="*/ 23 h 147"/>
                <a:gd name="T38" fmla="*/ 30 w 84"/>
                <a:gd name="T39" fmla="*/ 10 h 147"/>
                <a:gd name="T40" fmla="*/ 33 w 84"/>
                <a:gd name="T41" fmla="*/ 3 h 147"/>
                <a:gd name="T42" fmla="*/ 40 w 84"/>
                <a:gd name="T43" fmla="*/ 0 h 147"/>
                <a:gd name="T44" fmla="*/ 50 w 84"/>
                <a:gd name="T45" fmla="*/ 15 h 147"/>
                <a:gd name="T46" fmla="*/ 51 w 84"/>
                <a:gd name="T47" fmla="*/ 24 h 147"/>
                <a:gd name="T48" fmla="*/ 51 w 84"/>
                <a:gd name="T49" fmla="*/ 30 h 147"/>
                <a:gd name="T50" fmla="*/ 50 w 84"/>
                <a:gd name="T51" fmla="*/ 36 h 147"/>
                <a:gd name="T52" fmla="*/ 65 w 84"/>
                <a:gd name="T53" fmla="*/ 35 h 147"/>
                <a:gd name="T54" fmla="*/ 78 w 84"/>
                <a:gd name="T55" fmla="*/ 36 h 147"/>
                <a:gd name="T56" fmla="*/ 84 w 84"/>
                <a:gd name="T57" fmla="*/ 45 h 147"/>
                <a:gd name="T58" fmla="*/ 82 w 84"/>
                <a:gd name="T59" fmla="*/ 52 h 147"/>
                <a:gd name="T60" fmla="*/ 75 w 84"/>
                <a:gd name="T61" fmla="*/ 55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84" h="147">
                  <a:moveTo>
                    <a:pt x="75" y="55"/>
                  </a:moveTo>
                  <a:cubicBezTo>
                    <a:pt x="73" y="55"/>
                    <a:pt x="72" y="55"/>
                    <a:pt x="70" y="55"/>
                  </a:cubicBezTo>
                  <a:cubicBezTo>
                    <a:pt x="68" y="55"/>
                    <a:pt x="66" y="55"/>
                    <a:pt x="65" y="55"/>
                  </a:cubicBezTo>
                  <a:cubicBezTo>
                    <a:pt x="63" y="55"/>
                    <a:pt x="59" y="55"/>
                    <a:pt x="51" y="56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3" y="120"/>
                    <a:pt x="53" y="120"/>
                    <a:pt x="53" y="120"/>
                  </a:cubicBezTo>
                  <a:cubicBezTo>
                    <a:pt x="53" y="125"/>
                    <a:pt x="53" y="125"/>
                    <a:pt x="53" y="125"/>
                  </a:cubicBezTo>
                  <a:cubicBezTo>
                    <a:pt x="53" y="140"/>
                    <a:pt x="50" y="147"/>
                    <a:pt x="42" y="147"/>
                  </a:cubicBezTo>
                  <a:cubicBezTo>
                    <a:pt x="40" y="147"/>
                    <a:pt x="37" y="146"/>
                    <a:pt x="35" y="144"/>
                  </a:cubicBezTo>
                  <a:cubicBezTo>
                    <a:pt x="33" y="143"/>
                    <a:pt x="32" y="140"/>
                    <a:pt x="32" y="138"/>
                  </a:cubicBezTo>
                  <a:cubicBezTo>
                    <a:pt x="32" y="135"/>
                    <a:pt x="33" y="131"/>
                    <a:pt x="33" y="126"/>
                  </a:cubicBezTo>
                  <a:cubicBezTo>
                    <a:pt x="33" y="121"/>
                    <a:pt x="33" y="118"/>
                    <a:pt x="33" y="115"/>
                  </a:cubicBezTo>
                  <a:cubicBezTo>
                    <a:pt x="31" y="56"/>
                    <a:pt x="31" y="56"/>
                    <a:pt x="31" y="56"/>
                  </a:cubicBezTo>
                  <a:cubicBezTo>
                    <a:pt x="26" y="56"/>
                    <a:pt x="19" y="56"/>
                    <a:pt x="9" y="55"/>
                  </a:cubicBezTo>
                  <a:cubicBezTo>
                    <a:pt x="3" y="54"/>
                    <a:pt x="0" y="51"/>
                    <a:pt x="0" y="45"/>
                  </a:cubicBezTo>
                  <a:cubicBezTo>
                    <a:pt x="0" y="42"/>
                    <a:pt x="1" y="39"/>
                    <a:pt x="3" y="37"/>
                  </a:cubicBezTo>
                  <a:cubicBezTo>
                    <a:pt x="4" y="36"/>
                    <a:pt x="7" y="35"/>
                    <a:pt x="10" y="35"/>
                  </a:cubicBezTo>
                  <a:cubicBezTo>
                    <a:pt x="31" y="36"/>
                    <a:pt x="31" y="36"/>
                    <a:pt x="31" y="36"/>
                  </a:cubicBezTo>
                  <a:cubicBezTo>
                    <a:pt x="31" y="33"/>
                    <a:pt x="31" y="28"/>
                    <a:pt x="30" y="23"/>
                  </a:cubicBezTo>
                  <a:cubicBezTo>
                    <a:pt x="30" y="17"/>
                    <a:pt x="30" y="13"/>
                    <a:pt x="30" y="10"/>
                  </a:cubicBezTo>
                  <a:cubicBezTo>
                    <a:pt x="30" y="7"/>
                    <a:pt x="31" y="5"/>
                    <a:pt x="33" y="3"/>
                  </a:cubicBezTo>
                  <a:cubicBezTo>
                    <a:pt x="35" y="1"/>
                    <a:pt x="37" y="0"/>
                    <a:pt x="40" y="0"/>
                  </a:cubicBezTo>
                  <a:cubicBezTo>
                    <a:pt x="46" y="0"/>
                    <a:pt x="49" y="5"/>
                    <a:pt x="50" y="15"/>
                  </a:cubicBezTo>
                  <a:cubicBezTo>
                    <a:pt x="51" y="18"/>
                    <a:pt x="51" y="21"/>
                    <a:pt x="51" y="24"/>
                  </a:cubicBezTo>
                  <a:cubicBezTo>
                    <a:pt x="51" y="30"/>
                    <a:pt x="51" y="30"/>
                    <a:pt x="51" y="30"/>
                  </a:cubicBezTo>
                  <a:cubicBezTo>
                    <a:pt x="50" y="36"/>
                    <a:pt x="50" y="36"/>
                    <a:pt x="50" y="36"/>
                  </a:cubicBezTo>
                  <a:cubicBezTo>
                    <a:pt x="59" y="35"/>
                    <a:pt x="63" y="35"/>
                    <a:pt x="65" y="35"/>
                  </a:cubicBezTo>
                  <a:cubicBezTo>
                    <a:pt x="72" y="35"/>
                    <a:pt x="76" y="35"/>
                    <a:pt x="78" y="36"/>
                  </a:cubicBezTo>
                  <a:cubicBezTo>
                    <a:pt x="82" y="37"/>
                    <a:pt x="84" y="40"/>
                    <a:pt x="84" y="45"/>
                  </a:cubicBezTo>
                  <a:cubicBezTo>
                    <a:pt x="84" y="48"/>
                    <a:pt x="84" y="50"/>
                    <a:pt x="82" y="52"/>
                  </a:cubicBezTo>
                  <a:cubicBezTo>
                    <a:pt x="80" y="54"/>
                    <a:pt x="77" y="55"/>
                    <a:pt x="75" y="55"/>
                  </a:cubicBezTo>
                  <a:close/>
                </a:path>
              </a:pathLst>
            </a:custGeom>
            <a:solidFill>
              <a:srgbClr val="6D50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760" name="Freeform 2309">
              <a:extLst>
                <a:ext uri="{FF2B5EF4-FFF2-40B4-BE49-F238E27FC236}">
                  <a16:creationId xmlns:a16="http://schemas.microsoft.com/office/drawing/2014/main" xmlns="" id="{1DD5DFD9-1624-A440-BAAD-1CC153BBB44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9" y="2096"/>
              <a:ext cx="139" cy="78"/>
            </a:xfrm>
            <a:custGeom>
              <a:avLst/>
              <a:gdLst>
                <a:gd name="T0" fmla="*/ 1 w 154"/>
                <a:gd name="T1" fmla="*/ 40 h 87"/>
                <a:gd name="T2" fmla="*/ 3 w 154"/>
                <a:gd name="T3" fmla="*/ 47 h 87"/>
                <a:gd name="T4" fmla="*/ 10 w 154"/>
                <a:gd name="T5" fmla="*/ 45 h 87"/>
                <a:gd name="T6" fmla="*/ 70 w 154"/>
                <a:gd name="T7" fmla="*/ 16 h 87"/>
                <a:gd name="T8" fmla="*/ 144 w 154"/>
                <a:gd name="T9" fmla="*/ 82 h 87"/>
                <a:gd name="T10" fmla="*/ 150 w 154"/>
                <a:gd name="T11" fmla="*/ 87 h 87"/>
                <a:gd name="T12" fmla="*/ 154 w 154"/>
                <a:gd name="T13" fmla="*/ 81 h 87"/>
                <a:gd name="T14" fmla="*/ 71 w 154"/>
                <a:gd name="T15" fmla="*/ 6 h 87"/>
                <a:gd name="T16" fmla="*/ 1 w 154"/>
                <a:gd name="T17" fmla="*/ 40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4" h="87">
                  <a:moveTo>
                    <a:pt x="1" y="40"/>
                  </a:moveTo>
                  <a:cubicBezTo>
                    <a:pt x="0" y="43"/>
                    <a:pt x="1" y="46"/>
                    <a:pt x="3" y="47"/>
                  </a:cubicBezTo>
                  <a:cubicBezTo>
                    <a:pt x="6" y="48"/>
                    <a:pt x="9" y="47"/>
                    <a:pt x="10" y="45"/>
                  </a:cubicBezTo>
                  <a:cubicBezTo>
                    <a:pt x="26" y="14"/>
                    <a:pt x="54" y="13"/>
                    <a:pt x="70" y="16"/>
                  </a:cubicBezTo>
                  <a:cubicBezTo>
                    <a:pt x="106" y="22"/>
                    <a:pt x="139" y="52"/>
                    <a:pt x="144" y="82"/>
                  </a:cubicBezTo>
                  <a:cubicBezTo>
                    <a:pt x="144" y="85"/>
                    <a:pt x="147" y="87"/>
                    <a:pt x="150" y="87"/>
                  </a:cubicBezTo>
                  <a:cubicBezTo>
                    <a:pt x="152" y="86"/>
                    <a:pt x="154" y="84"/>
                    <a:pt x="154" y="81"/>
                  </a:cubicBezTo>
                  <a:cubicBezTo>
                    <a:pt x="149" y="46"/>
                    <a:pt x="112" y="12"/>
                    <a:pt x="71" y="6"/>
                  </a:cubicBezTo>
                  <a:cubicBezTo>
                    <a:pt x="40" y="0"/>
                    <a:pt x="15" y="13"/>
                    <a:pt x="1" y="40"/>
                  </a:cubicBezTo>
                  <a:close/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  <p:sp>
          <p:nvSpPr>
            <p:cNvPr id="1761" name="Freeform 2310">
              <a:extLst>
                <a:ext uri="{FF2B5EF4-FFF2-40B4-BE49-F238E27FC236}">
                  <a16:creationId xmlns:a16="http://schemas.microsoft.com/office/drawing/2014/main" xmlns="" id="{E2294BB4-A16E-AA4D-9600-2FABD14D3DF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9" y="2196"/>
              <a:ext cx="59" cy="40"/>
            </a:xfrm>
            <a:custGeom>
              <a:avLst/>
              <a:gdLst>
                <a:gd name="T0" fmla="*/ 24 w 65"/>
                <a:gd name="T1" fmla="*/ 0 h 44"/>
                <a:gd name="T2" fmla="*/ 33 w 65"/>
                <a:gd name="T3" fmla="*/ 42 h 44"/>
                <a:gd name="T4" fmla="*/ 40 w 65"/>
                <a:gd name="T5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5" h="44">
                  <a:moveTo>
                    <a:pt x="24" y="0"/>
                  </a:moveTo>
                  <a:cubicBezTo>
                    <a:pt x="0" y="12"/>
                    <a:pt x="6" y="44"/>
                    <a:pt x="33" y="42"/>
                  </a:cubicBezTo>
                  <a:cubicBezTo>
                    <a:pt x="59" y="41"/>
                    <a:pt x="65" y="9"/>
                    <a:pt x="40" y="0"/>
                  </a:cubicBezTo>
                </a:path>
              </a:pathLst>
            </a:custGeom>
            <a:solidFill>
              <a:srgbClr val="845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endParaRPr>
            </a:p>
          </p:txBody>
        </p:sp>
      </p:grpSp>
      <p:pic>
        <p:nvPicPr>
          <p:cNvPr id="2362" name="图片 2361">
            <a:extLst>
              <a:ext uri="{FF2B5EF4-FFF2-40B4-BE49-F238E27FC236}">
                <a16:creationId xmlns:a16="http://schemas.microsoft.com/office/drawing/2014/main" xmlns="" id="{D0BD4803-9983-4D49-8FFA-A5F72468E52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ECF5FC"/>
              </a:clrFrom>
              <a:clrTo>
                <a:srgbClr val="ECF5FC">
                  <a:alpha val="0"/>
                </a:srgbClr>
              </a:clrTo>
            </a:clrChange>
          </a:blip>
          <a:srcRect r="27064" b="8375"/>
          <a:stretch/>
        </p:blipFill>
        <p:spPr>
          <a:xfrm>
            <a:off x="10741626" y="3643313"/>
            <a:ext cx="1450374" cy="3237971"/>
          </a:xfrm>
          <a:prstGeom prst="rect">
            <a:avLst/>
          </a:prstGeom>
        </p:spPr>
      </p:pic>
      <p:pic>
        <p:nvPicPr>
          <p:cNvPr id="2363" name="图片 2362">
            <a:extLst>
              <a:ext uri="{FF2B5EF4-FFF2-40B4-BE49-F238E27FC236}">
                <a16:creationId xmlns:a16="http://schemas.microsoft.com/office/drawing/2014/main" xmlns="" id="{CC54607E-A102-F148-A1CE-42A59327CE4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ECF5FC"/>
              </a:clrFrom>
              <a:clrTo>
                <a:srgbClr val="ECF5FC">
                  <a:alpha val="0"/>
                </a:srgbClr>
              </a:clrTo>
            </a:clrChange>
          </a:blip>
          <a:srcRect r="27064" b="6890"/>
          <a:stretch/>
        </p:blipFill>
        <p:spPr>
          <a:xfrm>
            <a:off x="0" y="3590857"/>
            <a:ext cx="1450374" cy="3290427"/>
          </a:xfrm>
          <a:prstGeom prst="rect">
            <a:avLst/>
          </a:prstGeom>
        </p:spPr>
      </p:pic>
      <p:pic>
        <p:nvPicPr>
          <p:cNvPr id="2364" name="图片 2363">
            <a:extLst>
              <a:ext uri="{FF2B5EF4-FFF2-40B4-BE49-F238E27FC236}">
                <a16:creationId xmlns:a16="http://schemas.microsoft.com/office/drawing/2014/main" xmlns="" id="{0CC4B549-EB34-4B40-B762-36800D261A3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ECF5FC"/>
              </a:clrFrom>
              <a:clrTo>
                <a:srgbClr val="ECF5FC">
                  <a:alpha val="0"/>
                </a:srgbClr>
              </a:clrTo>
            </a:clrChange>
          </a:blip>
          <a:srcRect l="36468" t="13885" r="27064"/>
          <a:stretch/>
        </p:blipFill>
        <p:spPr>
          <a:xfrm>
            <a:off x="0" y="357188"/>
            <a:ext cx="725186" cy="3043238"/>
          </a:xfrm>
          <a:prstGeom prst="rect">
            <a:avLst/>
          </a:prstGeom>
        </p:spPr>
      </p:pic>
      <p:pic>
        <p:nvPicPr>
          <p:cNvPr id="2365" name="图片 2364">
            <a:extLst>
              <a:ext uri="{FF2B5EF4-FFF2-40B4-BE49-F238E27FC236}">
                <a16:creationId xmlns:a16="http://schemas.microsoft.com/office/drawing/2014/main" xmlns="" id="{C6AE1312-0C72-7A4B-B637-1868F29CDAA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ECF5FC"/>
              </a:clrFrom>
              <a:clrTo>
                <a:srgbClr val="ECF5FC">
                  <a:alpha val="0"/>
                </a:srgbClr>
              </a:clrTo>
            </a:clrChange>
          </a:blip>
          <a:srcRect t="2969" r="63532"/>
          <a:stretch/>
        </p:blipFill>
        <p:spPr>
          <a:xfrm>
            <a:off x="11466813" y="161857"/>
            <a:ext cx="725186" cy="3429000"/>
          </a:xfrm>
          <a:prstGeom prst="rect">
            <a:avLst/>
          </a:prstGeom>
        </p:spPr>
      </p:pic>
      <p:pic>
        <p:nvPicPr>
          <p:cNvPr id="2366" name="图片 2365">
            <a:extLst>
              <a:ext uri="{FF2B5EF4-FFF2-40B4-BE49-F238E27FC236}">
                <a16:creationId xmlns:a16="http://schemas.microsoft.com/office/drawing/2014/main" xmlns="" id="{81354BFB-A2EE-B640-AC12-7CCF9FE0AD9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ECF5FC"/>
              </a:clrFrom>
              <a:clrTo>
                <a:srgbClr val="ECF5FC">
                  <a:alpha val="0"/>
                </a:srgbClr>
              </a:clrTo>
            </a:clrChange>
          </a:blip>
          <a:srcRect r="70875"/>
          <a:stretch/>
        </p:blipFill>
        <p:spPr>
          <a:xfrm rot="15991037">
            <a:off x="2171572" y="-1192246"/>
            <a:ext cx="579166" cy="3533912"/>
          </a:xfrm>
          <a:prstGeom prst="rect">
            <a:avLst/>
          </a:prstGeom>
        </p:spPr>
      </p:pic>
      <p:pic>
        <p:nvPicPr>
          <p:cNvPr id="2367" name="图片 2366">
            <a:extLst>
              <a:ext uri="{FF2B5EF4-FFF2-40B4-BE49-F238E27FC236}">
                <a16:creationId xmlns:a16="http://schemas.microsoft.com/office/drawing/2014/main" xmlns="" id="{F952E594-ED41-3F41-857A-CFE3767E83B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ECF5FC"/>
              </a:clrFrom>
              <a:clrTo>
                <a:srgbClr val="ECF5FC">
                  <a:alpha val="0"/>
                </a:srgbClr>
              </a:clrTo>
            </a:clrChange>
          </a:blip>
          <a:srcRect l="40140" r="27064"/>
          <a:stretch/>
        </p:blipFill>
        <p:spPr>
          <a:xfrm rot="5400000">
            <a:off x="5683312" y="-1493329"/>
            <a:ext cx="652167" cy="3533912"/>
          </a:xfrm>
          <a:prstGeom prst="rect">
            <a:avLst/>
          </a:prstGeom>
        </p:spPr>
      </p:pic>
      <p:pic>
        <p:nvPicPr>
          <p:cNvPr id="2368" name="图片 2367">
            <a:extLst>
              <a:ext uri="{FF2B5EF4-FFF2-40B4-BE49-F238E27FC236}">
                <a16:creationId xmlns:a16="http://schemas.microsoft.com/office/drawing/2014/main" xmlns="" id="{B24B80CA-1B72-CA4D-9EBB-2335A6FBE50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ECF5FC"/>
              </a:clrFrom>
              <a:clrTo>
                <a:srgbClr val="ECF5FC">
                  <a:alpha val="0"/>
                </a:srgbClr>
              </a:clrTo>
            </a:clrChange>
          </a:blip>
          <a:srcRect l="40965" r="27064"/>
          <a:stretch/>
        </p:blipFill>
        <p:spPr>
          <a:xfrm rot="5400000">
            <a:off x="9480223" y="-1501535"/>
            <a:ext cx="635756" cy="3533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959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>
        <p:random/>
      </p:transition>
    </mc:Choice>
    <mc:Fallback xmlns="">
      <p:transition advClick="0">
        <p:random/>
      </p:transition>
    </mc:Fallback>
  </mc:AlternateContent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过渡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xmlns="" id="{C61E8D06-F2A9-4870-8513-051A84A74D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41" t="7932" r="3641" b="8621"/>
          <a:stretch/>
        </p:blipFill>
        <p:spPr>
          <a:xfrm>
            <a:off x="-1" y="1"/>
            <a:ext cx="12192001" cy="6857999"/>
          </a:xfrm>
          <a:prstGeom prst="rect">
            <a:avLst/>
          </a:prstGeom>
        </p:spPr>
      </p:pic>
      <p:pic>
        <p:nvPicPr>
          <p:cNvPr id="41" name="图片 40">
            <a:extLst>
              <a:ext uri="{FF2B5EF4-FFF2-40B4-BE49-F238E27FC236}">
                <a16:creationId xmlns:a16="http://schemas.microsoft.com/office/drawing/2014/main" xmlns="" id="{1818AA89-81E3-134A-A29C-C80E9C6238B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ECF5FC"/>
              </a:clrFrom>
              <a:clrTo>
                <a:srgbClr val="ECF5FC">
                  <a:alpha val="0"/>
                </a:srgbClr>
              </a:clrTo>
            </a:clrChange>
          </a:blip>
          <a:srcRect l="65403" t="2229" r="2591" b="-2229"/>
          <a:stretch/>
        </p:blipFill>
        <p:spPr>
          <a:xfrm>
            <a:off x="11555551" y="3590857"/>
            <a:ext cx="636449" cy="3533912"/>
          </a:xfrm>
          <a:prstGeom prst="rect">
            <a:avLst/>
          </a:prstGeom>
        </p:spPr>
      </p:pic>
      <p:pic>
        <p:nvPicPr>
          <p:cNvPr id="42" name="图片 41">
            <a:extLst>
              <a:ext uri="{FF2B5EF4-FFF2-40B4-BE49-F238E27FC236}">
                <a16:creationId xmlns:a16="http://schemas.microsoft.com/office/drawing/2014/main" xmlns="" id="{067EA87E-EDCC-A847-9664-4D5698EC4A8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ECF5FC"/>
              </a:clrFrom>
              <a:clrTo>
                <a:srgbClr val="ECF5FC">
                  <a:alpha val="0"/>
                </a:srgbClr>
              </a:clrTo>
            </a:clrChange>
          </a:blip>
          <a:srcRect l="72853" t="-7758" r="-839" b="7758"/>
          <a:stretch/>
        </p:blipFill>
        <p:spPr>
          <a:xfrm>
            <a:off x="0" y="3590857"/>
            <a:ext cx="556501" cy="3533912"/>
          </a:xfrm>
          <a:prstGeom prst="rect">
            <a:avLst/>
          </a:prstGeom>
        </p:spPr>
      </p:pic>
      <p:pic>
        <p:nvPicPr>
          <p:cNvPr id="43" name="图片 42">
            <a:extLst>
              <a:ext uri="{FF2B5EF4-FFF2-40B4-BE49-F238E27FC236}">
                <a16:creationId xmlns:a16="http://schemas.microsoft.com/office/drawing/2014/main" xmlns="" id="{6E94B66A-25A9-C24F-9879-A4CE00838F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ECF5FC"/>
              </a:clrFrom>
              <a:clrTo>
                <a:srgbClr val="ECF5FC">
                  <a:alpha val="0"/>
                </a:srgbClr>
              </a:clrTo>
            </a:clrChange>
          </a:blip>
          <a:srcRect l="39359" t="18439" r="27064"/>
          <a:stretch/>
        </p:blipFill>
        <p:spPr>
          <a:xfrm>
            <a:off x="0" y="0"/>
            <a:ext cx="667692" cy="2882322"/>
          </a:xfrm>
          <a:prstGeom prst="rect">
            <a:avLst/>
          </a:prstGeom>
        </p:spPr>
      </p:pic>
      <p:pic>
        <p:nvPicPr>
          <p:cNvPr id="44" name="图片 43">
            <a:extLst>
              <a:ext uri="{FF2B5EF4-FFF2-40B4-BE49-F238E27FC236}">
                <a16:creationId xmlns:a16="http://schemas.microsoft.com/office/drawing/2014/main" xmlns="" id="{5C7DB62C-FBAC-9E45-96A7-28CD8E578DE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ECF5FC"/>
              </a:clrFrom>
              <a:clrTo>
                <a:srgbClr val="ECF5FC">
                  <a:alpha val="0"/>
                </a:srgbClr>
              </a:clrTo>
            </a:clrChange>
          </a:blip>
          <a:srcRect t="2969" r="63532"/>
          <a:stretch/>
        </p:blipFill>
        <p:spPr>
          <a:xfrm>
            <a:off x="11524306" y="133855"/>
            <a:ext cx="725186" cy="3429000"/>
          </a:xfrm>
          <a:prstGeom prst="rect">
            <a:avLst/>
          </a:prstGeom>
        </p:spPr>
      </p:pic>
      <p:pic>
        <p:nvPicPr>
          <p:cNvPr id="45" name="图片 44">
            <a:extLst>
              <a:ext uri="{FF2B5EF4-FFF2-40B4-BE49-F238E27FC236}">
                <a16:creationId xmlns:a16="http://schemas.microsoft.com/office/drawing/2014/main" xmlns="" id="{3CFCFA95-7335-B742-AF65-CC2B10FDC1B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ECF5FC"/>
              </a:clrFrom>
              <a:clrTo>
                <a:srgbClr val="ECF5FC">
                  <a:alpha val="0"/>
                </a:srgbClr>
              </a:clrTo>
            </a:clrChange>
          </a:blip>
          <a:srcRect r="70875"/>
          <a:stretch/>
        </p:blipFill>
        <p:spPr>
          <a:xfrm rot="15991037">
            <a:off x="2171571" y="-1422446"/>
            <a:ext cx="579166" cy="3533912"/>
          </a:xfrm>
          <a:prstGeom prst="rect">
            <a:avLst/>
          </a:prstGeom>
        </p:spPr>
      </p:pic>
      <p:pic>
        <p:nvPicPr>
          <p:cNvPr id="46" name="图片 45">
            <a:extLst>
              <a:ext uri="{FF2B5EF4-FFF2-40B4-BE49-F238E27FC236}">
                <a16:creationId xmlns:a16="http://schemas.microsoft.com/office/drawing/2014/main" xmlns="" id="{EF265538-95C9-3B46-8BC2-39F4EF0A003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ECF5FC"/>
              </a:clrFrom>
              <a:clrTo>
                <a:srgbClr val="ECF5FC">
                  <a:alpha val="0"/>
                </a:srgbClr>
              </a:clrTo>
            </a:clrChange>
          </a:blip>
          <a:srcRect l="42778" r="27064"/>
          <a:stretch/>
        </p:blipFill>
        <p:spPr>
          <a:xfrm rot="5400000">
            <a:off x="5709541" y="-1467100"/>
            <a:ext cx="599710" cy="3533912"/>
          </a:xfrm>
          <a:prstGeom prst="rect">
            <a:avLst/>
          </a:prstGeom>
        </p:spPr>
      </p:pic>
      <p:pic>
        <p:nvPicPr>
          <p:cNvPr id="47" name="图片 46">
            <a:extLst>
              <a:ext uri="{FF2B5EF4-FFF2-40B4-BE49-F238E27FC236}">
                <a16:creationId xmlns:a16="http://schemas.microsoft.com/office/drawing/2014/main" xmlns="" id="{D9C06C44-AEFE-AE4E-A061-7CB4BB718C4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ECF5FC"/>
              </a:clrFrom>
              <a:clrTo>
                <a:srgbClr val="ECF5FC">
                  <a:alpha val="0"/>
                </a:srgbClr>
              </a:clrTo>
            </a:clrChange>
          </a:blip>
          <a:srcRect l="43603" r="27064"/>
          <a:stretch/>
        </p:blipFill>
        <p:spPr>
          <a:xfrm rot="5400000">
            <a:off x="9506451" y="-1475307"/>
            <a:ext cx="583299" cy="3533912"/>
          </a:xfrm>
          <a:prstGeom prst="rect">
            <a:avLst/>
          </a:prstGeom>
        </p:spPr>
      </p:pic>
      <p:pic>
        <p:nvPicPr>
          <p:cNvPr id="48" name="图片 47">
            <a:extLst>
              <a:ext uri="{FF2B5EF4-FFF2-40B4-BE49-F238E27FC236}">
                <a16:creationId xmlns:a16="http://schemas.microsoft.com/office/drawing/2014/main" xmlns="" id="{458FDDD5-E515-8742-B5C3-B5F88E5FD50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ECF5FC"/>
              </a:clrFrom>
              <a:clrTo>
                <a:srgbClr val="ECF5FC">
                  <a:alpha val="0"/>
                </a:srgbClr>
              </a:clrTo>
            </a:clrChange>
          </a:blip>
          <a:srcRect r="70875"/>
          <a:stretch/>
        </p:blipFill>
        <p:spPr>
          <a:xfrm rot="15991037">
            <a:off x="2814654" y="4918235"/>
            <a:ext cx="579166" cy="3533912"/>
          </a:xfrm>
          <a:prstGeom prst="rect">
            <a:avLst/>
          </a:prstGeom>
        </p:spPr>
      </p:pic>
      <p:pic>
        <p:nvPicPr>
          <p:cNvPr id="49" name="图片 48">
            <a:extLst>
              <a:ext uri="{FF2B5EF4-FFF2-40B4-BE49-F238E27FC236}">
                <a16:creationId xmlns:a16="http://schemas.microsoft.com/office/drawing/2014/main" xmlns="" id="{98052B88-F0F9-4D49-86E8-DAE11FA8BD8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ECF5FC"/>
              </a:clrFrom>
              <a:clrTo>
                <a:srgbClr val="ECF5FC">
                  <a:alpha val="0"/>
                </a:srgbClr>
              </a:clrTo>
            </a:clrChange>
          </a:blip>
          <a:srcRect l="40140" r="27064"/>
          <a:stretch/>
        </p:blipFill>
        <p:spPr>
          <a:xfrm rot="5400000">
            <a:off x="6326395" y="4847352"/>
            <a:ext cx="652167" cy="3533912"/>
          </a:xfrm>
          <a:prstGeom prst="rect">
            <a:avLst/>
          </a:prstGeom>
        </p:spPr>
      </p:pic>
      <p:pic>
        <p:nvPicPr>
          <p:cNvPr id="50" name="图片 49">
            <a:extLst>
              <a:ext uri="{FF2B5EF4-FFF2-40B4-BE49-F238E27FC236}">
                <a16:creationId xmlns:a16="http://schemas.microsoft.com/office/drawing/2014/main" xmlns="" id="{A4A3410C-50B0-3641-AE1B-BE3D7EE666B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ECF5FC"/>
              </a:clrFrom>
              <a:clrTo>
                <a:srgbClr val="ECF5FC">
                  <a:alpha val="0"/>
                </a:srgbClr>
              </a:clrTo>
            </a:clrChange>
          </a:blip>
          <a:srcRect l="40965" r="27064"/>
          <a:stretch/>
        </p:blipFill>
        <p:spPr>
          <a:xfrm rot="5400000">
            <a:off x="10123306" y="4839146"/>
            <a:ext cx="635756" cy="3533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151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>
        <p:random/>
      </p:transition>
    </mc:Choice>
    <mc:Fallback xmlns="">
      <p:transition advClick="0">
        <p:random/>
      </p:transition>
    </mc:Fallback>
  </mc:AlternateContent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正文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EBC18B87-D67C-6041-B8E8-9A706CB1B8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73" t="8507" r="4073" b="8826"/>
          <a:stretch/>
        </p:blipFill>
        <p:spPr>
          <a:xfrm>
            <a:off x="-1" y="1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100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>
        <p:random/>
      </p:transition>
    </mc:Choice>
    <mc:Fallback xmlns="">
      <p:transition advClick="0">
        <p:random/>
      </p:transition>
    </mc:Fallback>
  </mc:AlternateContent>
  <p:hf sldNum="0" hdr="0" ftr="0" dt="0"/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科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898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>
        <p:random/>
      </p:transition>
    </mc:Choice>
    <mc:Fallback xmlns="">
      <p:transition advClick="0">
        <p:random/>
      </p:transition>
    </mc:Fallback>
  </mc:AlternateContent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/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-1" fmla="*/ 9519 w 10001"/>
              <a:gd name="connsiteY0-2" fmla="*/ 986 h 10526"/>
              <a:gd name="connsiteX1-3" fmla="*/ 5107 w 10001"/>
              <a:gd name="connsiteY1-4" fmla="*/ 519 h 10526"/>
              <a:gd name="connsiteX2-5" fmla="*/ 573 w 10001"/>
              <a:gd name="connsiteY2-6" fmla="*/ 798 h 10526"/>
              <a:gd name="connsiteX3-7" fmla="*/ 500 w 10001"/>
              <a:gd name="connsiteY3-8" fmla="*/ 10103 h 10526"/>
              <a:gd name="connsiteX4-9" fmla="*/ 9578 w 10001"/>
              <a:gd name="connsiteY4-10" fmla="*/ 9976 h 10526"/>
              <a:gd name="connsiteX5" fmla="*/ 9519 w 10001"/>
              <a:gd name="connsiteY5" fmla="*/ 986 h 10526"/>
              <a:gd name="connsiteX0-11" fmla="*/ 9561 w 10043"/>
              <a:gd name="connsiteY0-12" fmla="*/ 870 h 10410"/>
              <a:gd name="connsiteX1-13" fmla="*/ 5149 w 10043"/>
              <a:gd name="connsiteY1-14" fmla="*/ 403 h 10410"/>
              <a:gd name="connsiteX2-15" fmla="*/ 533 w 10043"/>
              <a:gd name="connsiteY2-16" fmla="*/ 862 h 10410"/>
              <a:gd name="connsiteX3-17" fmla="*/ 542 w 10043"/>
              <a:gd name="connsiteY3-18" fmla="*/ 9987 h 10410"/>
              <a:gd name="connsiteX4-19" fmla="*/ 9620 w 10043"/>
              <a:gd name="connsiteY4-20" fmla="*/ 9860 h 10410"/>
              <a:gd name="connsiteX5-21" fmla="*/ 9561 w 10043"/>
              <a:gd name="connsiteY5-22" fmla="*/ 870 h 10410"/>
              <a:gd name="connsiteX0-23" fmla="*/ 9572 w 10054"/>
              <a:gd name="connsiteY0-24" fmla="*/ 835 h 10375"/>
              <a:gd name="connsiteX1-25" fmla="*/ 5160 w 10054"/>
              <a:gd name="connsiteY1-26" fmla="*/ 368 h 10375"/>
              <a:gd name="connsiteX2-27" fmla="*/ 544 w 10054"/>
              <a:gd name="connsiteY2-28" fmla="*/ 827 h 10375"/>
              <a:gd name="connsiteX3-29" fmla="*/ 553 w 10054"/>
              <a:gd name="connsiteY3-30" fmla="*/ 9952 h 10375"/>
              <a:gd name="connsiteX4-31" fmla="*/ 9631 w 10054"/>
              <a:gd name="connsiteY4-32" fmla="*/ 9825 h 10375"/>
              <a:gd name="connsiteX5-33" fmla="*/ 9572 w 10054"/>
              <a:gd name="connsiteY5-34" fmla="*/ 835 h 10375"/>
              <a:gd name="connsiteX0-35" fmla="*/ 9532 w 10014"/>
              <a:gd name="connsiteY0-36" fmla="*/ 835 h 10375"/>
              <a:gd name="connsiteX1-37" fmla="*/ 5120 w 10014"/>
              <a:gd name="connsiteY1-38" fmla="*/ 368 h 10375"/>
              <a:gd name="connsiteX2-39" fmla="*/ 504 w 10014"/>
              <a:gd name="connsiteY2-40" fmla="*/ 827 h 10375"/>
              <a:gd name="connsiteX3-41" fmla="*/ 513 w 10014"/>
              <a:gd name="connsiteY3-42" fmla="*/ 9952 h 10375"/>
              <a:gd name="connsiteX4-43" fmla="*/ 9591 w 10014"/>
              <a:gd name="connsiteY4-44" fmla="*/ 9825 h 10375"/>
              <a:gd name="connsiteX5-45" fmla="*/ 9532 w 10014"/>
              <a:gd name="connsiteY5-46" fmla="*/ 835 h 10375"/>
              <a:gd name="connsiteX0-47" fmla="*/ 9532 w 10014"/>
              <a:gd name="connsiteY0-48" fmla="*/ 653 h 10193"/>
              <a:gd name="connsiteX1-49" fmla="*/ 5120 w 10014"/>
              <a:gd name="connsiteY1-50" fmla="*/ 186 h 10193"/>
              <a:gd name="connsiteX2-51" fmla="*/ 504 w 10014"/>
              <a:gd name="connsiteY2-52" fmla="*/ 645 h 10193"/>
              <a:gd name="connsiteX3-53" fmla="*/ 513 w 10014"/>
              <a:gd name="connsiteY3-54" fmla="*/ 9770 h 10193"/>
              <a:gd name="connsiteX4-55" fmla="*/ 9591 w 10014"/>
              <a:gd name="connsiteY4-56" fmla="*/ 9643 h 10193"/>
              <a:gd name="connsiteX5-57" fmla="*/ 9532 w 10014"/>
              <a:gd name="connsiteY5-58" fmla="*/ 653 h 10193"/>
              <a:gd name="connsiteX0-59" fmla="*/ 9532 w 10014"/>
              <a:gd name="connsiteY0-60" fmla="*/ 579 h 10119"/>
              <a:gd name="connsiteX1-61" fmla="*/ 5120 w 10014"/>
              <a:gd name="connsiteY1-62" fmla="*/ 112 h 10119"/>
              <a:gd name="connsiteX2-63" fmla="*/ 504 w 10014"/>
              <a:gd name="connsiteY2-64" fmla="*/ 571 h 10119"/>
              <a:gd name="connsiteX3-65" fmla="*/ 513 w 10014"/>
              <a:gd name="connsiteY3-66" fmla="*/ 9696 h 10119"/>
              <a:gd name="connsiteX4-67" fmla="*/ 9591 w 10014"/>
              <a:gd name="connsiteY4-68" fmla="*/ 9569 h 10119"/>
              <a:gd name="connsiteX5-69" fmla="*/ 9532 w 10014"/>
              <a:gd name="connsiteY5-70" fmla="*/ 579 h 10119"/>
              <a:gd name="connsiteX0-71" fmla="*/ 9560 w 10042"/>
              <a:gd name="connsiteY0-72" fmla="*/ 783 h 10323"/>
              <a:gd name="connsiteX1-73" fmla="*/ 5132 w 10042"/>
              <a:gd name="connsiteY1-74" fmla="*/ 521 h 10323"/>
              <a:gd name="connsiteX2-75" fmla="*/ 532 w 10042"/>
              <a:gd name="connsiteY2-76" fmla="*/ 775 h 10323"/>
              <a:gd name="connsiteX3-77" fmla="*/ 541 w 10042"/>
              <a:gd name="connsiteY3-78" fmla="*/ 9900 h 10323"/>
              <a:gd name="connsiteX4-79" fmla="*/ 9619 w 10042"/>
              <a:gd name="connsiteY4-80" fmla="*/ 9773 h 10323"/>
              <a:gd name="connsiteX5-81" fmla="*/ 9560 w 10042"/>
              <a:gd name="connsiteY5-82" fmla="*/ 783 h 10323"/>
              <a:gd name="connsiteX0-83" fmla="*/ 9562 w 10044"/>
              <a:gd name="connsiteY0-84" fmla="*/ 560 h 10100"/>
              <a:gd name="connsiteX1-85" fmla="*/ 5134 w 10044"/>
              <a:gd name="connsiteY1-86" fmla="*/ 298 h 10100"/>
              <a:gd name="connsiteX2-87" fmla="*/ 534 w 10044"/>
              <a:gd name="connsiteY2-88" fmla="*/ 552 h 10100"/>
              <a:gd name="connsiteX3-89" fmla="*/ 543 w 10044"/>
              <a:gd name="connsiteY3-90" fmla="*/ 9677 h 10100"/>
              <a:gd name="connsiteX4-91" fmla="*/ 9621 w 10044"/>
              <a:gd name="connsiteY4-92" fmla="*/ 9550 h 10100"/>
              <a:gd name="connsiteX5-93" fmla="*/ 9562 w 10044"/>
              <a:gd name="connsiteY5-94" fmla="*/ 560 h 10100"/>
              <a:gd name="connsiteX0-95" fmla="*/ 9598 w 10080"/>
              <a:gd name="connsiteY0-96" fmla="*/ 482 h 10022"/>
              <a:gd name="connsiteX1-97" fmla="*/ 5170 w 10080"/>
              <a:gd name="connsiteY1-98" fmla="*/ 220 h 10022"/>
              <a:gd name="connsiteX2-99" fmla="*/ 504 w 10080"/>
              <a:gd name="connsiteY2-100" fmla="*/ 602 h 10022"/>
              <a:gd name="connsiteX3-101" fmla="*/ 579 w 10080"/>
              <a:gd name="connsiteY3-102" fmla="*/ 9599 h 10022"/>
              <a:gd name="connsiteX4-103" fmla="*/ 9657 w 10080"/>
              <a:gd name="connsiteY4-104" fmla="*/ 9472 h 10022"/>
              <a:gd name="connsiteX5-105" fmla="*/ 9598 w 10080"/>
              <a:gd name="connsiteY5-106" fmla="*/ 482 h 10022"/>
              <a:gd name="connsiteX0-107" fmla="*/ 9553 w 10035"/>
              <a:gd name="connsiteY0-108" fmla="*/ 453 h 9993"/>
              <a:gd name="connsiteX1-109" fmla="*/ 5125 w 10035"/>
              <a:gd name="connsiteY1-110" fmla="*/ 191 h 9993"/>
              <a:gd name="connsiteX2-111" fmla="*/ 459 w 10035"/>
              <a:gd name="connsiteY2-112" fmla="*/ 573 h 9993"/>
              <a:gd name="connsiteX3-113" fmla="*/ 534 w 10035"/>
              <a:gd name="connsiteY3-114" fmla="*/ 9570 h 9993"/>
              <a:gd name="connsiteX4-115" fmla="*/ 9612 w 10035"/>
              <a:gd name="connsiteY4-116" fmla="*/ 9443 h 9993"/>
              <a:gd name="connsiteX5-117" fmla="*/ 9553 w 10035"/>
              <a:gd name="connsiteY5-118" fmla="*/ 453 h 9993"/>
              <a:gd name="connsiteX0-119" fmla="*/ 9520 w 10000"/>
              <a:gd name="connsiteY0-120" fmla="*/ 453 h 10000"/>
              <a:gd name="connsiteX1-121" fmla="*/ 5107 w 10000"/>
              <a:gd name="connsiteY1-122" fmla="*/ 191 h 10000"/>
              <a:gd name="connsiteX2-123" fmla="*/ 457 w 10000"/>
              <a:gd name="connsiteY2-124" fmla="*/ 573 h 10000"/>
              <a:gd name="connsiteX3-125" fmla="*/ 532 w 10000"/>
              <a:gd name="connsiteY3-126" fmla="*/ 9577 h 10000"/>
              <a:gd name="connsiteX4-127" fmla="*/ 9578 w 10000"/>
              <a:gd name="connsiteY4-128" fmla="*/ 9450 h 10000"/>
              <a:gd name="connsiteX5-129" fmla="*/ 9520 w 10000"/>
              <a:gd name="connsiteY5-130" fmla="*/ 453 h 10000"/>
              <a:gd name="connsiteX0-131" fmla="*/ 9520 w 10000"/>
              <a:gd name="connsiteY0-132" fmla="*/ 445 h 9992"/>
              <a:gd name="connsiteX1-133" fmla="*/ 5107 w 10000"/>
              <a:gd name="connsiteY1-134" fmla="*/ 183 h 9992"/>
              <a:gd name="connsiteX2-135" fmla="*/ 457 w 10000"/>
              <a:gd name="connsiteY2-136" fmla="*/ 565 h 9992"/>
              <a:gd name="connsiteX3-137" fmla="*/ 532 w 10000"/>
              <a:gd name="connsiteY3-138" fmla="*/ 9569 h 9992"/>
              <a:gd name="connsiteX4-139" fmla="*/ 9578 w 10000"/>
              <a:gd name="connsiteY4-140" fmla="*/ 9442 h 9992"/>
              <a:gd name="connsiteX5-141" fmla="*/ 9520 w 10000"/>
              <a:gd name="connsiteY5-142" fmla="*/ 445 h 9992"/>
              <a:gd name="connsiteX0-143" fmla="*/ 9561 w 10041"/>
              <a:gd name="connsiteY0-144" fmla="*/ 695 h 10250"/>
              <a:gd name="connsiteX1-145" fmla="*/ 5115 w 10041"/>
              <a:gd name="connsiteY1-146" fmla="*/ 356 h 10250"/>
              <a:gd name="connsiteX2-147" fmla="*/ 498 w 10041"/>
              <a:gd name="connsiteY2-148" fmla="*/ 815 h 10250"/>
              <a:gd name="connsiteX3-149" fmla="*/ 573 w 10041"/>
              <a:gd name="connsiteY3-150" fmla="*/ 9827 h 10250"/>
              <a:gd name="connsiteX4-151" fmla="*/ 9619 w 10041"/>
              <a:gd name="connsiteY4-152" fmla="*/ 9700 h 10250"/>
              <a:gd name="connsiteX5-153" fmla="*/ 9561 w 10041"/>
              <a:gd name="connsiteY5-154" fmla="*/ 695 h 10250"/>
              <a:gd name="connsiteX0-155" fmla="*/ 9561 w 9999"/>
              <a:gd name="connsiteY0-156" fmla="*/ 695 h 10250"/>
              <a:gd name="connsiteX1-157" fmla="*/ 5115 w 9999"/>
              <a:gd name="connsiteY1-158" fmla="*/ 356 h 10250"/>
              <a:gd name="connsiteX2-159" fmla="*/ 498 w 9999"/>
              <a:gd name="connsiteY2-160" fmla="*/ 815 h 10250"/>
              <a:gd name="connsiteX3-161" fmla="*/ 573 w 9999"/>
              <a:gd name="connsiteY3-162" fmla="*/ 9827 h 10250"/>
              <a:gd name="connsiteX4-163" fmla="*/ 9619 w 9999"/>
              <a:gd name="connsiteY4-164" fmla="*/ 9700 h 10250"/>
              <a:gd name="connsiteX5-165" fmla="*/ 9561 w 9999"/>
              <a:gd name="connsiteY5-166" fmla="*/ 695 h 10250"/>
              <a:gd name="connsiteX0-167" fmla="*/ 9562 w 10000"/>
              <a:gd name="connsiteY0-168" fmla="*/ 678 h 10000"/>
              <a:gd name="connsiteX1-169" fmla="*/ 5116 w 10000"/>
              <a:gd name="connsiteY1-170" fmla="*/ 347 h 10000"/>
              <a:gd name="connsiteX2-171" fmla="*/ 498 w 10000"/>
              <a:gd name="connsiteY2-172" fmla="*/ 795 h 10000"/>
              <a:gd name="connsiteX3-173" fmla="*/ 573 w 10000"/>
              <a:gd name="connsiteY3-174" fmla="*/ 9587 h 10000"/>
              <a:gd name="connsiteX4-175" fmla="*/ 9620 w 10000"/>
              <a:gd name="connsiteY4-176" fmla="*/ 9463 h 10000"/>
              <a:gd name="connsiteX5-177" fmla="*/ 9562 w 10000"/>
              <a:gd name="connsiteY5-178" fmla="*/ 678 h 10000"/>
              <a:gd name="connsiteX0-179" fmla="*/ 9598 w 10036"/>
              <a:gd name="connsiteY0-180" fmla="*/ 678 h 10408"/>
              <a:gd name="connsiteX1-181" fmla="*/ 5152 w 10036"/>
              <a:gd name="connsiteY1-182" fmla="*/ 347 h 10408"/>
              <a:gd name="connsiteX2-183" fmla="*/ 534 w 10036"/>
              <a:gd name="connsiteY2-184" fmla="*/ 795 h 10408"/>
              <a:gd name="connsiteX3-185" fmla="*/ 609 w 10036"/>
              <a:gd name="connsiteY3-186" fmla="*/ 9587 h 10408"/>
              <a:gd name="connsiteX4-187" fmla="*/ 5168 w 10036"/>
              <a:gd name="connsiteY4-188" fmla="*/ 10029 h 10408"/>
              <a:gd name="connsiteX5-189" fmla="*/ 9656 w 10036"/>
              <a:gd name="connsiteY5-190" fmla="*/ 9463 h 10408"/>
              <a:gd name="connsiteX6" fmla="*/ 9598 w 10036"/>
              <a:gd name="connsiteY6" fmla="*/ 678 h 10408"/>
              <a:gd name="connsiteX0-191" fmla="*/ 9598 w 10036"/>
              <a:gd name="connsiteY0-192" fmla="*/ 678 h 10408"/>
              <a:gd name="connsiteX1-193" fmla="*/ 5152 w 10036"/>
              <a:gd name="connsiteY1-194" fmla="*/ 347 h 10408"/>
              <a:gd name="connsiteX2-195" fmla="*/ 534 w 10036"/>
              <a:gd name="connsiteY2-196" fmla="*/ 795 h 10408"/>
              <a:gd name="connsiteX3-197" fmla="*/ 609 w 10036"/>
              <a:gd name="connsiteY3-198" fmla="*/ 9587 h 10408"/>
              <a:gd name="connsiteX4-199" fmla="*/ 5168 w 10036"/>
              <a:gd name="connsiteY4-200" fmla="*/ 10029 h 10408"/>
              <a:gd name="connsiteX5-201" fmla="*/ 9656 w 10036"/>
              <a:gd name="connsiteY5-202" fmla="*/ 9463 h 10408"/>
              <a:gd name="connsiteX6-203" fmla="*/ 9598 w 10036"/>
              <a:gd name="connsiteY6-204" fmla="*/ 678 h 10408"/>
              <a:gd name="connsiteX0-205" fmla="*/ 9598 w 10036"/>
              <a:gd name="connsiteY0-206" fmla="*/ 678 h 10408"/>
              <a:gd name="connsiteX1-207" fmla="*/ 5152 w 10036"/>
              <a:gd name="connsiteY1-208" fmla="*/ 347 h 10408"/>
              <a:gd name="connsiteX2-209" fmla="*/ 534 w 10036"/>
              <a:gd name="connsiteY2-210" fmla="*/ 795 h 10408"/>
              <a:gd name="connsiteX3-211" fmla="*/ 609 w 10036"/>
              <a:gd name="connsiteY3-212" fmla="*/ 9587 h 10408"/>
              <a:gd name="connsiteX4-213" fmla="*/ 5168 w 10036"/>
              <a:gd name="connsiteY4-214" fmla="*/ 10029 h 10408"/>
              <a:gd name="connsiteX5-215" fmla="*/ 9656 w 10036"/>
              <a:gd name="connsiteY5-216" fmla="*/ 9463 h 10408"/>
              <a:gd name="connsiteX6-217" fmla="*/ 9598 w 10036"/>
              <a:gd name="connsiteY6-218" fmla="*/ 678 h 10408"/>
              <a:gd name="connsiteX0-219" fmla="*/ 9604 w 10042"/>
              <a:gd name="connsiteY0-220" fmla="*/ 678 h 10231"/>
              <a:gd name="connsiteX1-221" fmla="*/ 5158 w 10042"/>
              <a:gd name="connsiteY1-222" fmla="*/ 347 h 10231"/>
              <a:gd name="connsiteX2-223" fmla="*/ 540 w 10042"/>
              <a:gd name="connsiteY2-224" fmla="*/ 795 h 10231"/>
              <a:gd name="connsiteX3-225" fmla="*/ 615 w 10042"/>
              <a:gd name="connsiteY3-226" fmla="*/ 9587 h 10231"/>
              <a:gd name="connsiteX4-227" fmla="*/ 5174 w 10042"/>
              <a:gd name="connsiteY4-228" fmla="*/ 10029 h 10231"/>
              <a:gd name="connsiteX5-229" fmla="*/ 9662 w 10042"/>
              <a:gd name="connsiteY5-230" fmla="*/ 9463 h 10231"/>
              <a:gd name="connsiteX6-231" fmla="*/ 9604 w 10042"/>
              <a:gd name="connsiteY6-232" fmla="*/ 678 h 10231"/>
              <a:gd name="connsiteX0-233" fmla="*/ 9631 w 10069"/>
              <a:gd name="connsiteY0-234" fmla="*/ 685 h 10297"/>
              <a:gd name="connsiteX1-235" fmla="*/ 5185 w 10069"/>
              <a:gd name="connsiteY1-236" fmla="*/ 354 h 10297"/>
              <a:gd name="connsiteX2-237" fmla="*/ 567 w 10069"/>
              <a:gd name="connsiteY2-238" fmla="*/ 802 h 10297"/>
              <a:gd name="connsiteX3-239" fmla="*/ 593 w 10069"/>
              <a:gd name="connsiteY3-240" fmla="*/ 9694 h 10297"/>
              <a:gd name="connsiteX4-241" fmla="*/ 5201 w 10069"/>
              <a:gd name="connsiteY4-242" fmla="*/ 10036 h 10297"/>
              <a:gd name="connsiteX5-243" fmla="*/ 9689 w 10069"/>
              <a:gd name="connsiteY5-244" fmla="*/ 9470 h 10297"/>
              <a:gd name="connsiteX6-245" fmla="*/ 9631 w 10069"/>
              <a:gd name="connsiteY6-246" fmla="*/ 685 h 10297"/>
              <a:gd name="connsiteX0-247" fmla="*/ 9642 w 10080"/>
              <a:gd name="connsiteY0-248" fmla="*/ 685 h 10204"/>
              <a:gd name="connsiteX1-249" fmla="*/ 5196 w 10080"/>
              <a:gd name="connsiteY1-250" fmla="*/ 354 h 10204"/>
              <a:gd name="connsiteX2-251" fmla="*/ 578 w 10080"/>
              <a:gd name="connsiteY2-252" fmla="*/ 802 h 10204"/>
              <a:gd name="connsiteX3-253" fmla="*/ 604 w 10080"/>
              <a:gd name="connsiteY3-254" fmla="*/ 9694 h 10204"/>
              <a:gd name="connsiteX4-255" fmla="*/ 5212 w 10080"/>
              <a:gd name="connsiteY4-256" fmla="*/ 10036 h 10204"/>
              <a:gd name="connsiteX5-257" fmla="*/ 9700 w 10080"/>
              <a:gd name="connsiteY5-258" fmla="*/ 9470 h 10204"/>
              <a:gd name="connsiteX6-259" fmla="*/ 9642 w 10080"/>
              <a:gd name="connsiteY6-260" fmla="*/ 685 h 10204"/>
              <a:gd name="connsiteX0-261" fmla="*/ 9642 w 10204"/>
              <a:gd name="connsiteY0-262" fmla="*/ 772 h 10409"/>
              <a:gd name="connsiteX1-263" fmla="*/ 5196 w 10204"/>
              <a:gd name="connsiteY1-264" fmla="*/ 441 h 10409"/>
              <a:gd name="connsiteX2-265" fmla="*/ 578 w 10204"/>
              <a:gd name="connsiteY2-266" fmla="*/ 889 h 10409"/>
              <a:gd name="connsiteX3-267" fmla="*/ 604 w 10204"/>
              <a:gd name="connsiteY3-268" fmla="*/ 9781 h 10409"/>
              <a:gd name="connsiteX4-269" fmla="*/ 5212 w 10204"/>
              <a:gd name="connsiteY4-270" fmla="*/ 10123 h 10409"/>
              <a:gd name="connsiteX5-271" fmla="*/ 9651 w 10204"/>
              <a:gd name="connsiteY5-272" fmla="*/ 9758 h 10409"/>
              <a:gd name="connsiteX6-273" fmla="*/ 9642 w 10204"/>
              <a:gd name="connsiteY6-274" fmla="*/ 772 h 10409"/>
              <a:gd name="connsiteX0-275" fmla="*/ 9642 w 10230"/>
              <a:gd name="connsiteY0-276" fmla="*/ 772 h 10250"/>
              <a:gd name="connsiteX1-277" fmla="*/ 5196 w 10230"/>
              <a:gd name="connsiteY1-278" fmla="*/ 441 h 10250"/>
              <a:gd name="connsiteX2-279" fmla="*/ 578 w 10230"/>
              <a:gd name="connsiteY2-280" fmla="*/ 889 h 10250"/>
              <a:gd name="connsiteX3-281" fmla="*/ 604 w 10230"/>
              <a:gd name="connsiteY3-282" fmla="*/ 9781 h 10250"/>
              <a:gd name="connsiteX4-283" fmla="*/ 5212 w 10230"/>
              <a:gd name="connsiteY4-284" fmla="*/ 10123 h 10250"/>
              <a:gd name="connsiteX5-285" fmla="*/ 9651 w 10230"/>
              <a:gd name="connsiteY5-286" fmla="*/ 9758 h 10250"/>
              <a:gd name="connsiteX6-287" fmla="*/ 9642 w 10230"/>
              <a:gd name="connsiteY6-288" fmla="*/ 772 h 10250"/>
              <a:gd name="connsiteX0-289" fmla="*/ 9642 w 10133"/>
              <a:gd name="connsiteY0-290" fmla="*/ 772 h 10250"/>
              <a:gd name="connsiteX1-291" fmla="*/ 5196 w 10133"/>
              <a:gd name="connsiteY1-292" fmla="*/ 441 h 10250"/>
              <a:gd name="connsiteX2-293" fmla="*/ 578 w 10133"/>
              <a:gd name="connsiteY2-294" fmla="*/ 889 h 10250"/>
              <a:gd name="connsiteX3-295" fmla="*/ 604 w 10133"/>
              <a:gd name="connsiteY3-296" fmla="*/ 9781 h 10250"/>
              <a:gd name="connsiteX4-297" fmla="*/ 5212 w 10133"/>
              <a:gd name="connsiteY4-298" fmla="*/ 10123 h 10250"/>
              <a:gd name="connsiteX5-299" fmla="*/ 9651 w 10133"/>
              <a:gd name="connsiteY5-300" fmla="*/ 9758 h 10250"/>
              <a:gd name="connsiteX6-301" fmla="*/ 9642 w 10133"/>
              <a:gd name="connsiteY6-302" fmla="*/ 772 h 10250"/>
              <a:gd name="connsiteX0-303" fmla="*/ 9642 w 10150"/>
              <a:gd name="connsiteY0-304" fmla="*/ 779 h 10263"/>
              <a:gd name="connsiteX1-305" fmla="*/ 5196 w 10150"/>
              <a:gd name="connsiteY1-306" fmla="*/ 448 h 10263"/>
              <a:gd name="connsiteX2-307" fmla="*/ 578 w 10150"/>
              <a:gd name="connsiteY2-308" fmla="*/ 896 h 10263"/>
              <a:gd name="connsiteX3-309" fmla="*/ 604 w 10150"/>
              <a:gd name="connsiteY3-310" fmla="*/ 9788 h 10263"/>
              <a:gd name="connsiteX4-311" fmla="*/ 5212 w 10150"/>
              <a:gd name="connsiteY4-312" fmla="*/ 10130 h 10263"/>
              <a:gd name="connsiteX5-313" fmla="*/ 9684 w 10150"/>
              <a:gd name="connsiteY5-314" fmla="*/ 9865 h 10263"/>
              <a:gd name="connsiteX6-315" fmla="*/ 9642 w 10150"/>
              <a:gd name="connsiteY6-316" fmla="*/ 779 h 10263"/>
              <a:gd name="connsiteX0-317" fmla="*/ 9642 w 10204"/>
              <a:gd name="connsiteY0-318" fmla="*/ 779 h 10257"/>
              <a:gd name="connsiteX1-319" fmla="*/ 5196 w 10204"/>
              <a:gd name="connsiteY1-320" fmla="*/ 448 h 10257"/>
              <a:gd name="connsiteX2-321" fmla="*/ 578 w 10204"/>
              <a:gd name="connsiteY2-322" fmla="*/ 896 h 10257"/>
              <a:gd name="connsiteX3-323" fmla="*/ 604 w 10204"/>
              <a:gd name="connsiteY3-324" fmla="*/ 9788 h 10257"/>
              <a:gd name="connsiteX4-325" fmla="*/ 5212 w 10204"/>
              <a:gd name="connsiteY4-326" fmla="*/ 10130 h 10257"/>
              <a:gd name="connsiteX5-327" fmla="*/ 9684 w 10204"/>
              <a:gd name="connsiteY5-328" fmla="*/ 9865 h 10257"/>
              <a:gd name="connsiteX6-329" fmla="*/ 9642 w 10204"/>
              <a:gd name="connsiteY6-330" fmla="*/ 779 h 10257"/>
              <a:gd name="connsiteX0-331" fmla="*/ 9642 w 10206"/>
              <a:gd name="connsiteY0-332" fmla="*/ 686 h 10205"/>
              <a:gd name="connsiteX1-333" fmla="*/ 5196 w 10206"/>
              <a:gd name="connsiteY1-334" fmla="*/ 355 h 10205"/>
              <a:gd name="connsiteX2-335" fmla="*/ 578 w 10206"/>
              <a:gd name="connsiteY2-336" fmla="*/ 803 h 10205"/>
              <a:gd name="connsiteX3-337" fmla="*/ 604 w 10206"/>
              <a:gd name="connsiteY3-338" fmla="*/ 9695 h 10205"/>
              <a:gd name="connsiteX4-339" fmla="*/ 5212 w 10206"/>
              <a:gd name="connsiteY4-340" fmla="*/ 10037 h 10205"/>
              <a:gd name="connsiteX5-341" fmla="*/ 9684 w 10206"/>
              <a:gd name="connsiteY5-342" fmla="*/ 9772 h 10205"/>
              <a:gd name="connsiteX6-343" fmla="*/ 10111 w 10206"/>
              <a:gd name="connsiteY6-344" fmla="*/ 5246 h 10205"/>
              <a:gd name="connsiteX7" fmla="*/ 9642 w 10206"/>
              <a:gd name="connsiteY7" fmla="*/ 686 h 10205"/>
              <a:gd name="connsiteX0-345" fmla="*/ 9642 w 10206"/>
              <a:gd name="connsiteY0-346" fmla="*/ 686 h 10205"/>
              <a:gd name="connsiteX1-347" fmla="*/ 5196 w 10206"/>
              <a:gd name="connsiteY1-348" fmla="*/ 355 h 10205"/>
              <a:gd name="connsiteX2-349" fmla="*/ 578 w 10206"/>
              <a:gd name="connsiteY2-350" fmla="*/ 803 h 10205"/>
              <a:gd name="connsiteX3-351" fmla="*/ 604 w 10206"/>
              <a:gd name="connsiteY3-352" fmla="*/ 9695 h 10205"/>
              <a:gd name="connsiteX4-353" fmla="*/ 5212 w 10206"/>
              <a:gd name="connsiteY4-354" fmla="*/ 10037 h 10205"/>
              <a:gd name="connsiteX5-355" fmla="*/ 9684 w 10206"/>
              <a:gd name="connsiteY5-356" fmla="*/ 9772 h 10205"/>
              <a:gd name="connsiteX6-357" fmla="*/ 10111 w 10206"/>
              <a:gd name="connsiteY6-358" fmla="*/ 5246 h 10205"/>
              <a:gd name="connsiteX7-359" fmla="*/ 9642 w 10206"/>
              <a:gd name="connsiteY7-360" fmla="*/ 686 h 10205"/>
              <a:gd name="connsiteX0-361" fmla="*/ 9642 w 10223"/>
              <a:gd name="connsiteY0-362" fmla="*/ 686 h 10164"/>
              <a:gd name="connsiteX1-363" fmla="*/ 5196 w 10223"/>
              <a:gd name="connsiteY1-364" fmla="*/ 355 h 10164"/>
              <a:gd name="connsiteX2-365" fmla="*/ 578 w 10223"/>
              <a:gd name="connsiteY2-366" fmla="*/ 803 h 10164"/>
              <a:gd name="connsiteX3-367" fmla="*/ 604 w 10223"/>
              <a:gd name="connsiteY3-368" fmla="*/ 9695 h 10164"/>
              <a:gd name="connsiteX4-369" fmla="*/ 5212 w 10223"/>
              <a:gd name="connsiteY4-370" fmla="*/ 10037 h 10164"/>
              <a:gd name="connsiteX5-371" fmla="*/ 9684 w 10223"/>
              <a:gd name="connsiteY5-372" fmla="*/ 9772 h 10164"/>
              <a:gd name="connsiteX6-373" fmla="*/ 10111 w 10223"/>
              <a:gd name="connsiteY6-374" fmla="*/ 5246 h 10164"/>
              <a:gd name="connsiteX7-375" fmla="*/ 9642 w 10223"/>
              <a:gd name="connsiteY7-376" fmla="*/ 686 h 10164"/>
              <a:gd name="connsiteX0-377" fmla="*/ 9642 w 10136"/>
              <a:gd name="connsiteY0-378" fmla="*/ 686 h 10164"/>
              <a:gd name="connsiteX1-379" fmla="*/ 5196 w 10136"/>
              <a:gd name="connsiteY1-380" fmla="*/ 355 h 10164"/>
              <a:gd name="connsiteX2-381" fmla="*/ 578 w 10136"/>
              <a:gd name="connsiteY2-382" fmla="*/ 803 h 10164"/>
              <a:gd name="connsiteX3-383" fmla="*/ 604 w 10136"/>
              <a:gd name="connsiteY3-384" fmla="*/ 9695 h 10164"/>
              <a:gd name="connsiteX4-385" fmla="*/ 5212 w 10136"/>
              <a:gd name="connsiteY4-386" fmla="*/ 10037 h 10164"/>
              <a:gd name="connsiteX5-387" fmla="*/ 9684 w 10136"/>
              <a:gd name="connsiteY5-388" fmla="*/ 9772 h 10164"/>
              <a:gd name="connsiteX6-389" fmla="*/ 10111 w 10136"/>
              <a:gd name="connsiteY6-390" fmla="*/ 5246 h 10164"/>
              <a:gd name="connsiteX7-391" fmla="*/ 9642 w 10136"/>
              <a:gd name="connsiteY7-392" fmla="*/ 686 h 10164"/>
              <a:gd name="connsiteX0-393" fmla="*/ 9642 w 10236"/>
              <a:gd name="connsiteY0-394" fmla="*/ 686 h 10203"/>
              <a:gd name="connsiteX1-395" fmla="*/ 5196 w 10236"/>
              <a:gd name="connsiteY1-396" fmla="*/ 355 h 10203"/>
              <a:gd name="connsiteX2-397" fmla="*/ 578 w 10236"/>
              <a:gd name="connsiteY2-398" fmla="*/ 803 h 10203"/>
              <a:gd name="connsiteX3-399" fmla="*/ 604 w 10236"/>
              <a:gd name="connsiteY3-400" fmla="*/ 9695 h 10203"/>
              <a:gd name="connsiteX4-401" fmla="*/ 5212 w 10236"/>
              <a:gd name="connsiteY4-402" fmla="*/ 10037 h 10203"/>
              <a:gd name="connsiteX5-403" fmla="*/ 9684 w 10236"/>
              <a:gd name="connsiteY5-404" fmla="*/ 9772 h 10203"/>
              <a:gd name="connsiteX6-405" fmla="*/ 10160 w 10236"/>
              <a:gd name="connsiteY6-406" fmla="*/ 5271 h 10203"/>
              <a:gd name="connsiteX7-407" fmla="*/ 9642 w 10236"/>
              <a:gd name="connsiteY7-408" fmla="*/ 686 h 10203"/>
              <a:gd name="connsiteX0-409" fmla="*/ 9642 w 10236"/>
              <a:gd name="connsiteY0-410" fmla="*/ 686 h 10203"/>
              <a:gd name="connsiteX1-411" fmla="*/ 5196 w 10236"/>
              <a:gd name="connsiteY1-412" fmla="*/ 355 h 10203"/>
              <a:gd name="connsiteX2-413" fmla="*/ 578 w 10236"/>
              <a:gd name="connsiteY2-414" fmla="*/ 803 h 10203"/>
              <a:gd name="connsiteX3-415" fmla="*/ 604 w 10236"/>
              <a:gd name="connsiteY3-416" fmla="*/ 9695 h 10203"/>
              <a:gd name="connsiteX4-417" fmla="*/ 5212 w 10236"/>
              <a:gd name="connsiteY4-418" fmla="*/ 10037 h 10203"/>
              <a:gd name="connsiteX5-419" fmla="*/ 9684 w 10236"/>
              <a:gd name="connsiteY5-420" fmla="*/ 9772 h 10203"/>
              <a:gd name="connsiteX6-421" fmla="*/ 10160 w 10236"/>
              <a:gd name="connsiteY6-422" fmla="*/ 5271 h 10203"/>
              <a:gd name="connsiteX7-423" fmla="*/ 9642 w 10236"/>
              <a:gd name="connsiteY7-424" fmla="*/ 686 h 10203"/>
              <a:gd name="connsiteX0-425" fmla="*/ 9642 w 10182"/>
              <a:gd name="connsiteY0-426" fmla="*/ 686 h 10202"/>
              <a:gd name="connsiteX1-427" fmla="*/ 5196 w 10182"/>
              <a:gd name="connsiteY1-428" fmla="*/ 355 h 10202"/>
              <a:gd name="connsiteX2-429" fmla="*/ 578 w 10182"/>
              <a:gd name="connsiteY2-430" fmla="*/ 803 h 10202"/>
              <a:gd name="connsiteX3-431" fmla="*/ 604 w 10182"/>
              <a:gd name="connsiteY3-432" fmla="*/ 9695 h 10202"/>
              <a:gd name="connsiteX4-433" fmla="*/ 5212 w 10182"/>
              <a:gd name="connsiteY4-434" fmla="*/ 10037 h 10202"/>
              <a:gd name="connsiteX5-435" fmla="*/ 9684 w 10182"/>
              <a:gd name="connsiteY5-436" fmla="*/ 9772 h 10202"/>
              <a:gd name="connsiteX6-437" fmla="*/ 10160 w 10182"/>
              <a:gd name="connsiteY6-438" fmla="*/ 5271 h 10202"/>
              <a:gd name="connsiteX7-439" fmla="*/ 9642 w 10182"/>
              <a:gd name="connsiteY7-440" fmla="*/ 686 h 10202"/>
              <a:gd name="connsiteX0-441" fmla="*/ 9642 w 10190"/>
              <a:gd name="connsiteY0-442" fmla="*/ 686 h 10164"/>
              <a:gd name="connsiteX1-443" fmla="*/ 5196 w 10190"/>
              <a:gd name="connsiteY1-444" fmla="*/ 355 h 10164"/>
              <a:gd name="connsiteX2-445" fmla="*/ 578 w 10190"/>
              <a:gd name="connsiteY2-446" fmla="*/ 803 h 10164"/>
              <a:gd name="connsiteX3-447" fmla="*/ 604 w 10190"/>
              <a:gd name="connsiteY3-448" fmla="*/ 9695 h 10164"/>
              <a:gd name="connsiteX4-449" fmla="*/ 5212 w 10190"/>
              <a:gd name="connsiteY4-450" fmla="*/ 10037 h 10164"/>
              <a:gd name="connsiteX5-451" fmla="*/ 9684 w 10190"/>
              <a:gd name="connsiteY5-452" fmla="*/ 9772 h 10164"/>
              <a:gd name="connsiteX6-453" fmla="*/ 10160 w 10190"/>
              <a:gd name="connsiteY6-454" fmla="*/ 5271 h 10164"/>
              <a:gd name="connsiteX7-455" fmla="*/ 9642 w 10190"/>
              <a:gd name="connsiteY7-456" fmla="*/ 686 h 10164"/>
              <a:gd name="connsiteX0-457" fmla="*/ 9642 w 10161"/>
              <a:gd name="connsiteY0-458" fmla="*/ 686 h 10164"/>
              <a:gd name="connsiteX1-459" fmla="*/ 5196 w 10161"/>
              <a:gd name="connsiteY1-460" fmla="*/ 355 h 10164"/>
              <a:gd name="connsiteX2-461" fmla="*/ 578 w 10161"/>
              <a:gd name="connsiteY2-462" fmla="*/ 803 h 10164"/>
              <a:gd name="connsiteX3-463" fmla="*/ 604 w 10161"/>
              <a:gd name="connsiteY3-464" fmla="*/ 9695 h 10164"/>
              <a:gd name="connsiteX4-465" fmla="*/ 5212 w 10161"/>
              <a:gd name="connsiteY4-466" fmla="*/ 10037 h 10164"/>
              <a:gd name="connsiteX5-467" fmla="*/ 9684 w 10161"/>
              <a:gd name="connsiteY5-468" fmla="*/ 9772 h 10164"/>
              <a:gd name="connsiteX6-469" fmla="*/ 10160 w 10161"/>
              <a:gd name="connsiteY6-470" fmla="*/ 5271 h 10164"/>
              <a:gd name="connsiteX7-471" fmla="*/ 9642 w 10161"/>
              <a:gd name="connsiteY7-472" fmla="*/ 686 h 10164"/>
              <a:gd name="connsiteX0-473" fmla="*/ 9625 w 10144"/>
              <a:gd name="connsiteY0-474" fmla="*/ 684 h 10149"/>
              <a:gd name="connsiteX1-475" fmla="*/ 5179 w 10144"/>
              <a:gd name="connsiteY1-476" fmla="*/ 353 h 10149"/>
              <a:gd name="connsiteX2-477" fmla="*/ 561 w 10144"/>
              <a:gd name="connsiteY2-478" fmla="*/ 801 h 10149"/>
              <a:gd name="connsiteX3-479" fmla="*/ 620 w 10144"/>
              <a:gd name="connsiteY3-480" fmla="*/ 9668 h 10149"/>
              <a:gd name="connsiteX4-481" fmla="*/ 5195 w 10144"/>
              <a:gd name="connsiteY4-482" fmla="*/ 10035 h 10149"/>
              <a:gd name="connsiteX5-483" fmla="*/ 9667 w 10144"/>
              <a:gd name="connsiteY5-484" fmla="*/ 9770 h 10149"/>
              <a:gd name="connsiteX6-485" fmla="*/ 10143 w 10144"/>
              <a:gd name="connsiteY6-486" fmla="*/ 5269 h 10149"/>
              <a:gd name="connsiteX7-487" fmla="*/ 9625 w 10144"/>
              <a:gd name="connsiteY7-488" fmla="*/ 684 h 10149"/>
              <a:gd name="connsiteX0-489" fmla="*/ 9625 w 10144"/>
              <a:gd name="connsiteY0-490" fmla="*/ 684 h 10122"/>
              <a:gd name="connsiteX1-491" fmla="*/ 5179 w 10144"/>
              <a:gd name="connsiteY1-492" fmla="*/ 353 h 10122"/>
              <a:gd name="connsiteX2-493" fmla="*/ 561 w 10144"/>
              <a:gd name="connsiteY2-494" fmla="*/ 801 h 10122"/>
              <a:gd name="connsiteX3-495" fmla="*/ 620 w 10144"/>
              <a:gd name="connsiteY3-496" fmla="*/ 9668 h 10122"/>
              <a:gd name="connsiteX4-497" fmla="*/ 5195 w 10144"/>
              <a:gd name="connsiteY4-498" fmla="*/ 10035 h 10122"/>
              <a:gd name="connsiteX5-499" fmla="*/ 9667 w 10144"/>
              <a:gd name="connsiteY5-500" fmla="*/ 9770 h 10122"/>
              <a:gd name="connsiteX6-501" fmla="*/ 10143 w 10144"/>
              <a:gd name="connsiteY6-502" fmla="*/ 5269 h 10122"/>
              <a:gd name="connsiteX7-503" fmla="*/ 9625 w 10144"/>
              <a:gd name="connsiteY7-504" fmla="*/ 684 h 10122"/>
              <a:gd name="connsiteX0-505" fmla="*/ 9601 w 10120"/>
              <a:gd name="connsiteY0-506" fmla="*/ 684 h 10446"/>
              <a:gd name="connsiteX1-507" fmla="*/ 5155 w 10120"/>
              <a:gd name="connsiteY1-508" fmla="*/ 353 h 10446"/>
              <a:gd name="connsiteX2-509" fmla="*/ 553 w 10120"/>
              <a:gd name="connsiteY2-510" fmla="*/ 801 h 10446"/>
              <a:gd name="connsiteX3-511" fmla="*/ 596 w 10120"/>
              <a:gd name="connsiteY3-512" fmla="*/ 9668 h 10446"/>
              <a:gd name="connsiteX4-513" fmla="*/ 5171 w 10120"/>
              <a:gd name="connsiteY4-514" fmla="*/ 10035 h 10446"/>
              <a:gd name="connsiteX5-515" fmla="*/ 9643 w 10120"/>
              <a:gd name="connsiteY5-516" fmla="*/ 9770 h 10446"/>
              <a:gd name="connsiteX6-517" fmla="*/ 10119 w 10120"/>
              <a:gd name="connsiteY6-518" fmla="*/ 5269 h 10446"/>
              <a:gd name="connsiteX7-519" fmla="*/ 9601 w 10120"/>
              <a:gd name="connsiteY7-520" fmla="*/ 684 h 10446"/>
              <a:gd name="connsiteX0-521" fmla="*/ 9599 w 10118"/>
              <a:gd name="connsiteY0-522" fmla="*/ 430 h 9905"/>
              <a:gd name="connsiteX1-523" fmla="*/ 5153 w 10118"/>
              <a:gd name="connsiteY1-524" fmla="*/ 99 h 9905"/>
              <a:gd name="connsiteX2-525" fmla="*/ 551 w 10118"/>
              <a:gd name="connsiteY2-526" fmla="*/ 547 h 9905"/>
              <a:gd name="connsiteX3-527" fmla="*/ 89 w 10118"/>
              <a:gd name="connsiteY3-528" fmla="*/ 4589 h 9905"/>
              <a:gd name="connsiteX4-529" fmla="*/ 594 w 10118"/>
              <a:gd name="connsiteY4-530" fmla="*/ 9414 h 9905"/>
              <a:gd name="connsiteX5-531" fmla="*/ 5169 w 10118"/>
              <a:gd name="connsiteY5-532" fmla="*/ 9781 h 9905"/>
              <a:gd name="connsiteX6-533" fmla="*/ 9641 w 10118"/>
              <a:gd name="connsiteY6-534" fmla="*/ 9516 h 9905"/>
              <a:gd name="connsiteX7-535" fmla="*/ 10117 w 10118"/>
              <a:gd name="connsiteY7-536" fmla="*/ 5015 h 9905"/>
              <a:gd name="connsiteX8" fmla="*/ 9599 w 10118"/>
              <a:gd name="connsiteY8" fmla="*/ 430 h 9905"/>
              <a:gd name="connsiteX0-537" fmla="*/ 9464 w 9977"/>
              <a:gd name="connsiteY0-538" fmla="*/ 434 h 10000"/>
              <a:gd name="connsiteX1-539" fmla="*/ 5070 w 9977"/>
              <a:gd name="connsiteY1-540" fmla="*/ 100 h 10000"/>
              <a:gd name="connsiteX2-541" fmla="*/ 522 w 9977"/>
              <a:gd name="connsiteY2-542" fmla="*/ 552 h 10000"/>
              <a:gd name="connsiteX3-543" fmla="*/ 65 w 9977"/>
              <a:gd name="connsiteY3-544" fmla="*/ 4633 h 10000"/>
              <a:gd name="connsiteX4-545" fmla="*/ 564 w 9977"/>
              <a:gd name="connsiteY4-546" fmla="*/ 9504 h 10000"/>
              <a:gd name="connsiteX5-547" fmla="*/ 5086 w 9977"/>
              <a:gd name="connsiteY5-548" fmla="*/ 9875 h 10000"/>
              <a:gd name="connsiteX6-549" fmla="*/ 9506 w 9977"/>
              <a:gd name="connsiteY6-550" fmla="*/ 9607 h 10000"/>
              <a:gd name="connsiteX7-551" fmla="*/ 9976 w 9977"/>
              <a:gd name="connsiteY7-552" fmla="*/ 5063 h 10000"/>
              <a:gd name="connsiteX8-553" fmla="*/ 9464 w 9977"/>
              <a:gd name="connsiteY8-554" fmla="*/ 434 h 10000"/>
              <a:gd name="connsiteX0-555" fmla="*/ 9486 w 10000"/>
              <a:gd name="connsiteY0-556" fmla="*/ 436 h 10002"/>
              <a:gd name="connsiteX1-557" fmla="*/ 5082 w 10000"/>
              <a:gd name="connsiteY1-558" fmla="*/ 102 h 10002"/>
              <a:gd name="connsiteX2-559" fmla="*/ 572 w 10000"/>
              <a:gd name="connsiteY2-560" fmla="*/ 377 h 10002"/>
              <a:gd name="connsiteX3-561" fmla="*/ 65 w 10000"/>
              <a:gd name="connsiteY3-562" fmla="*/ 4635 h 10002"/>
              <a:gd name="connsiteX4-563" fmla="*/ 565 w 10000"/>
              <a:gd name="connsiteY4-564" fmla="*/ 9506 h 10002"/>
              <a:gd name="connsiteX5-565" fmla="*/ 5098 w 10000"/>
              <a:gd name="connsiteY5-566" fmla="*/ 9877 h 10002"/>
              <a:gd name="connsiteX6-567" fmla="*/ 9528 w 10000"/>
              <a:gd name="connsiteY6-568" fmla="*/ 9609 h 10002"/>
              <a:gd name="connsiteX7-569" fmla="*/ 9999 w 10000"/>
              <a:gd name="connsiteY7-570" fmla="*/ 5065 h 10002"/>
              <a:gd name="connsiteX8-571" fmla="*/ 9486 w 10000"/>
              <a:gd name="connsiteY8-572" fmla="*/ 436 h 10002"/>
              <a:gd name="connsiteX0-573" fmla="*/ 9422 w 9936"/>
              <a:gd name="connsiteY0-574" fmla="*/ 436 h 9996"/>
              <a:gd name="connsiteX1-575" fmla="*/ 5018 w 9936"/>
              <a:gd name="connsiteY1-576" fmla="*/ 102 h 9996"/>
              <a:gd name="connsiteX2-577" fmla="*/ 508 w 9936"/>
              <a:gd name="connsiteY2-578" fmla="*/ 377 h 9996"/>
              <a:gd name="connsiteX3-579" fmla="*/ 1 w 9936"/>
              <a:gd name="connsiteY3-580" fmla="*/ 4635 h 9996"/>
              <a:gd name="connsiteX4-581" fmla="*/ 501 w 9936"/>
              <a:gd name="connsiteY4-582" fmla="*/ 9506 h 9996"/>
              <a:gd name="connsiteX5-583" fmla="*/ 5034 w 9936"/>
              <a:gd name="connsiteY5-584" fmla="*/ 9877 h 9996"/>
              <a:gd name="connsiteX6-585" fmla="*/ 9464 w 9936"/>
              <a:gd name="connsiteY6-586" fmla="*/ 9609 h 9996"/>
              <a:gd name="connsiteX7-587" fmla="*/ 9935 w 9936"/>
              <a:gd name="connsiteY7-588" fmla="*/ 5065 h 9996"/>
              <a:gd name="connsiteX8-589" fmla="*/ 9422 w 9936"/>
              <a:gd name="connsiteY8-590" fmla="*/ 436 h 9996"/>
              <a:gd name="connsiteX0-591" fmla="*/ 9483 w 9971"/>
              <a:gd name="connsiteY0-592" fmla="*/ 436 h 10000"/>
              <a:gd name="connsiteX1-593" fmla="*/ 5050 w 9971"/>
              <a:gd name="connsiteY1-594" fmla="*/ 102 h 10000"/>
              <a:gd name="connsiteX2-595" fmla="*/ 511 w 9971"/>
              <a:gd name="connsiteY2-596" fmla="*/ 377 h 10000"/>
              <a:gd name="connsiteX3-597" fmla="*/ 1 w 9971"/>
              <a:gd name="connsiteY3-598" fmla="*/ 4637 h 10000"/>
              <a:gd name="connsiteX4-599" fmla="*/ 504 w 9971"/>
              <a:gd name="connsiteY4-600" fmla="*/ 9510 h 10000"/>
              <a:gd name="connsiteX5-601" fmla="*/ 5066 w 9971"/>
              <a:gd name="connsiteY5-602" fmla="*/ 9881 h 10000"/>
              <a:gd name="connsiteX6-603" fmla="*/ 9525 w 9971"/>
              <a:gd name="connsiteY6-604" fmla="*/ 9613 h 10000"/>
              <a:gd name="connsiteX7-605" fmla="*/ 9968 w 9971"/>
              <a:gd name="connsiteY7-606" fmla="*/ 5067 h 10000"/>
              <a:gd name="connsiteX8-607" fmla="*/ 9483 w 9971"/>
              <a:gd name="connsiteY8-608" fmla="*/ 436 h 10000"/>
              <a:gd name="connsiteX0-609" fmla="*/ 9511 w 9999"/>
              <a:gd name="connsiteY0-610" fmla="*/ 436 h 10012"/>
              <a:gd name="connsiteX1-611" fmla="*/ 5065 w 9999"/>
              <a:gd name="connsiteY1-612" fmla="*/ 102 h 10012"/>
              <a:gd name="connsiteX2-613" fmla="*/ 512 w 9999"/>
              <a:gd name="connsiteY2-614" fmla="*/ 377 h 10012"/>
              <a:gd name="connsiteX3-615" fmla="*/ 1 w 9999"/>
              <a:gd name="connsiteY3-616" fmla="*/ 4637 h 10012"/>
              <a:gd name="connsiteX4-617" fmla="*/ 505 w 9999"/>
              <a:gd name="connsiteY4-618" fmla="*/ 9510 h 10012"/>
              <a:gd name="connsiteX5-619" fmla="*/ 5081 w 9999"/>
              <a:gd name="connsiteY5-620" fmla="*/ 9881 h 10012"/>
              <a:gd name="connsiteX6-621" fmla="*/ 9522 w 9999"/>
              <a:gd name="connsiteY6-622" fmla="*/ 9637 h 10012"/>
              <a:gd name="connsiteX7-623" fmla="*/ 9997 w 9999"/>
              <a:gd name="connsiteY7-624" fmla="*/ 5067 h 10012"/>
              <a:gd name="connsiteX8-625" fmla="*/ 9511 w 9999"/>
              <a:gd name="connsiteY8-626" fmla="*/ 436 h 10012"/>
              <a:gd name="connsiteX0-627" fmla="*/ 9512 w 10003"/>
              <a:gd name="connsiteY0-628" fmla="*/ 435 h 10000"/>
              <a:gd name="connsiteX1-629" fmla="*/ 5066 w 10003"/>
              <a:gd name="connsiteY1-630" fmla="*/ 102 h 10000"/>
              <a:gd name="connsiteX2-631" fmla="*/ 512 w 10003"/>
              <a:gd name="connsiteY2-632" fmla="*/ 377 h 10000"/>
              <a:gd name="connsiteX3-633" fmla="*/ 1 w 10003"/>
              <a:gd name="connsiteY3-634" fmla="*/ 4631 h 10000"/>
              <a:gd name="connsiteX4-635" fmla="*/ 505 w 10003"/>
              <a:gd name="connsiteY4-636" fmla="*/ 9499 h 10000"/>
              <a:gd name="connsiteX5-637" fmla="*/ 5082 w 10003"/>
              <a:gd name="connsiteY5-638" fmla="*/ 9869 h 10000"/>
              <a:gd name="connsiteX6-639" fmla="*/ 9523 w 10003"/>
              <a:gd name="connsiteY6-640" fmla="*/ 9625 h 10000"/>
              <a:gd name="connsiteX7-641" fmla="*/ 9998 w 10003"/>
              <a:gd name="connsiteY7-642" fmla="*/ 5061 h 10000"/>
              <a:gd name="connsiteX8-643" fmla="*/ 9512 w 10003"/>
              <a:gd name="connsiteY8-644" fmla="*/ 435 h 10000"/>
              <a:gd name="connsiteX0-645" fmla="*/ 9512 w 10003"/>
              <a:gd name="connsiteY0-646" fmla="*/ 435 h 10000"/>
              <a:gd name="connsiteX1-647" fmla="*/ 5066 w 10003"/>
              <a:gd name="connsiteY1-648" fmla="*/ 102 h 10000"/>
              <a:gd name="connsiteX2-649" fmla="*/ 512 w 10003"/>
              <a:gd name="connsiteY2-650" fmla="*/ 377 h 10000"/>
              <a:gd name="connsiteX3-651" fmla="*/ 1 w 10003"/>
              <a:gd name="connsiteY3-652" fmla="*/ 4631 h 10000"/>
              <a:gd name="connsiteX4-653" fmla="*/ 505 w 10003"/>
              <a:gd name="connsiteY4-654" fmla="*/ 9499 h 10000"/>
              <a:gd name="connsiteX5-655" fmla="*/ 5082 w 10003"/>
              <a:gd name="connsiteY5-656" fmla="*/ 9869 h 10000"/>
              <a:gd name="connsiteX6-657" fmla="*/ 9523 w 10003"/>
              <a:gd name="connsiteY6-658" fmla="*/ 9625 h 10000"/>
              <a:gd name="connsiteX7-659" fmla="*/ 9998 w 10003"/>
              <a:gd name="connsiteY7-660" fmla="*/ 5061 h 10000"/>
              <a:gd name="connsiteX8-661" fmla="*/ 9512 w 10003"/>
              <a:gd name="connsiteY8-662" fmla="*/ 435 h 10000"/>
              <a:gd name="connsiteX0-663" fmla="*/ 9577 w 10068"/>
              <a:gd name="connsiteY0-664" fmla="*/ 435 h 9994"/>
              <a:gd name="connsiteX1-665" fmla="*/ 5131 w 10068"/>
              <a:gd name="connsiteY1-666" fmla="*/ 102 h 9994"/>
              <a:gd name="connsiteX2-667" fmla="*/ 577 w 10068"/>
              <a:gd name="connsiteY2-668" fmla="*/ 377 h 9994"/>
              <a:gd name="connsiteX3-669" fmla="*/ 66 w 10068"/>
              <a:gd name="connsiteY3-670" fmla="*/ 4631 h 9994"/>
              <a:gd name="connsiteX4-671" fmla="*/ 570 w 10068"/>
              <a:gd name="connsiteY4-672" fmla="*/ 9499 h 9994"/>
              <a:gd name="connsiteX5-673" fmla="*/ 5162 w 10068"/>
              <a:gd name="connsiteY5-674" fmla="*/ 9845 h 9994"/>
              <a:gd name="connsiteX6-675" fmla="*/ 9588 w 10068"/>
              <a:gd name="connsiteY6-676" fmla="*/ 9625 h 9994"/>
              <a:gd name="connsiteX7-677" fmla="*/ 10063 w 10068"/>
              <a:gd name="connsiteY7-678" fmla="*/ 5061 h 9994"/>
              <a:gd name="connsiteX8-679" fmla="*/ 9577 w 10068"/>
              <a:gd name="connsiteY8-680" fmla="*/ 435 h 9994"/>
              <a:gd name="connsiteX0-681" fmla="*/ 9447 w 9935"/>
              <a:gd name="connsiteY0-682" fmla="*/ 435 h 10084"/>
              <a:gd name="connsiteX1-683" fmla="*/ 5031 w 9935"/>
              <a:gd name="connsiteY1-684" fmla="*/ 102 h 10084"/>
              <a:gd name="connsiteX2-685" fmla="*/ 508 w 9935"/>
              <a:gd name="connsiteY2-686" fmla="*/ 377 h 10084"/>
              <a:gd name="connsiteX3-687" fmla="*/ 1 w 9935"/>
              <a:gd name="connsiteY3-688" fmla="*/ 4634 h 10084"/>
              <a:gd name="connsiteX4-689" fmla="*/ 501 w 9935"/>
              <a:gd name="connsiteY4-690" fmla="*/ 9505 h 10084"/>
              <a:gd name="connsiteX5-691" fmla="*/ 5062 w 9935"/>
              <a:gd name="connsiteY5-692" fmla="*/ 9851 h 10084"/>
              <a:gd name="connsiteX6-693" fmla="*/ 9458 w 9935"/>
              <a:gd name="connsiteY6-694" fmla="*/ 9631 h 10084"/>
              <a:gd name="connsiteX7-695" fmla="*/ 9930 w 9935"/>
              <a:gd name="connsiteY7-696" fmla="*/ 5064 h 10084"/>
              <a:gd name="connsiteX8-697" fmla="*/ 9447 w 9935"/>
              <a:gd name="connsiteY8-698" fmla="*/ 435 h 10084"/>
              <a:gd name="connsiteX0-699" fmla="*/ 9509 w 10000"/>
              <a:gd name="connsiteY0-700" fmla="*/ 431 h 10000"/>
              <a:gd name="connsiteX1-701" fmla="*/ 5064 w 10000"/>
              <a:gd name="connsiteY1-702" fmla="*/ 101 h 10000"/>
              <a:gd name="connsiteX2-703" fmla="*/ 511 w 10000"/>
              <a:gd name="connsiteY2-704" fmla="*/ 374 h 10000"/>
              <a:gd name="connsiteX3-705" fmla="*/ 1 w 10000"/>
              <a:gd name="connsiteY3-706" fmla="*/ 4595 h 10000"/>
              <a:gd name="connsiteX4-707" fmla="*/ 504 w 10000"/>
              <a:gd name="connsiteY4-708" fmla="*/ 9426 h 10000"/>
              <a:gd name="connsiteX5-709" fmla="*/ 5095 w 10000"/>
              <a:gd name="connsiteY5-710" fmla="*/ 9769 h 10000"/>
              <a:gd name="connsiteX6-711" fmla="*/ 9520 w 10000"/>
              <a:gd name="connsiteY6-712" fmla="*/ 9551 h 10000"/>
              <a:gd name="connsiteX7-713" fmla="*/ 9995 w 10000"/>
              <a:gd name="connsiteY7-714" fmla="*/ 5022 h 10000"/>
              <a:gd name="connsiteX8-715" fmla="*/ 9509 w 10000"/>
              <a:gd name="connsiteY8-716" fmla="*/ 431 h 10000"/>
              <a:gd name="connsiteX0-717" fmla="*/ 9509 w 10000"/>
              <a:gd name="connsiteY0-718" fmla="*/ 431 h 9855"/>
              <a:gd name="connsiteX1-719" fmla="*/ 5064 w 10000"/>
              <a:gd name="connsiteY1-720" fmla="*/ 101 h 9855"/>
              <a:gd name="connsiteX2-721" fmla="*/ 511 w 10000"/>
              <a:gd name="connsiteY2-722" fmla="*/ 374 h 9855"/>
              <a:gd name="connsiteX3-723" fmla="*/ 1 w 10000"/>
              <a:gd name="connsiteY3-724" fmla="*/ 4595 h 9855"/>
              <a:gd name="connsiteX4-725" fmla="*/ 504 w 10000"/>
              <a:gd name="connsiteY4-726" fmla="*/ 9426 h 9855"/>
              <a:gd name="connsiteX5-727" fmla="*/ 5095 w 10000"/>
              <a:gd name="connsiteY5-728" fmla="*/ 9769 h 9855"/>
              <a:gd name="connsiteX6-729" fmla="*/ 9520 w 10000"/>
              <a:gd name="connsiteY6-730" fmla="*/ 9551 h 9855"/>
              <a:gd name="connsiteX7-731" fmla="*/ 9995 w 10000"/>
              <a:gd name="connsiteY7-732" fmla="*/ 5022 h 9855"/>
              <a:gd name="connsiteX8-733" fmla="*/ 9509 w 10000"/>
              <a:gd name="connsiteY8-734" fmla="*/ 431 h 9855"/>
              <a:gd name="connsiteX0-735" fmla="*/ 9509 w 10000"/>
              <a:gd name="connsiteY0-736" fmla="*/ 437 h 10097"/>
              <a:gd name="connsiteX1-737" fmla="*/ 5064 w 10000"/>
              <a:gd name="connsiteY1-738" fmla="*/ 102 h 10097"/>
              <a:gd name="connsiteX2-739" fmla="*/ 511 w 10000"/>
              <a:gd name="connsiteY2-740" fmla="*/ 380 h 10097"/>
              <a:gd name="connsiteX3-741" fmla="*/ 1 w 10000"/>
              <a:gd name="connsiteY3-742" fmla="*/ 4663 h 10097"/>
              <a:gd name="connsiteX4-743" fmla="*/ 504 w 10000"/>
              <a:gd name="connsiteY4-744" fmla="*/ 9565 h 10097"/>
              <a:gd name="connsiteX5-745" fmla="*/ 5095 w 10000"/>
              <a:gd name="connsiteY5-746" fmla="*/ 9913 h 10097"/>
              <a:gd name="connsiteX6-747" fmla="*/ 9520 w 10000"/>
              <a:gd name="connsiteY6-748" fmla="*/ 9692 h 10097"/>
              <a:gd name="connsiteX7-749" fmla="*/ 9995 w 10000"/>
              <a:gd name="connsiteY7-750" fmla="*/ 5096 h 10097"/>
              <a:gd name="connsiteX8-751" fmla="*/ 9509 w 10000"/>
              <a:gd name="connsiteY8-752" fmla="*/ 437 h 10097"/>
              <a:gd name="connsiteX0-753" fmla="*/ 9518 w 10009"/>
              <a:gd name="connsiteY0-754" fmla="*/ 437 h 10052"/>
              <a:gd name="connsiteX1-755" fmla="*/ 5073 w 10009"/>
              <a:gd name="connsiteY1-756" fmla="*/ 102 h 10052"/>
              <a:gd name="connsiteX2-757" fmla="*/ 520 w 10009"/>
              <a:gd name="connsiteY2-758" fmla="*/ 380 h 10052"/>
              <a:gd name="connsiteX3-759" fmla="*/ 10 w 10009"/>
              <a:gd name="connsiteY3-760" fmla="*/ 4663 h 10052"/>
              <a:gd name="connsiteX4-761" fmla="*/ 391 w 10009"/>
              <a:gd name="connsiteY4-762" fmla="*/ 9493 h 10052"/>
              <a:gd name="connsiteX5-763" fmla="*/ 5104 w 10009"/>
              <a:gd name="connsiteY5-764" fmla="*/ 9913 h 10052"/>
              <a:gd name="connsiteX6-765" fmla="*/ 9529 w 10009"/>
              <a:gd name="connsiteY6-766" fmla="*/ 9692 h 10052"/>
              <a:gd name="connsiteX7-767" fmla="*/ 10004 w 10009"/>
              <a:gd name="connsiteY7-768" fmla="*/ 5096 h 10052"/>
              <a:gd name="connsiteX8-769" fmla="*/ 9518 w 10009"/>
              <a:gd name="connsiteY8-770" fmla="*/ 437 h 10052"/>
              <a:gd name="connsiteX0-771" fmla="*/ 9518 w 10009"/>
              <a:gd name="connsiteY0-772" fmla="*/ 437 h 10052"/>
              <a:gd name="connsiteX1-773" fmla="*/ 5073 w 10009"/>
              <a:gd name="connsiteY1-774" fmla="*/ 102 h 10052"/>
              <a:gd name="connsiteX2-775" fmla="*/ 520 w 10009"/>
              <a:gd name="connsiteY2-776" fmla="*/ 380 h 10052"/>
              <a:gd name="connsiteX3-777" fmla="*/ 10 w 10009"/>
              <a:gd name="connsiteY3-778" fmla="*/ 4663 h 10052"/>
              <a:gd name="connsiteX4-779" fmla="*/ 391 w 10009"/>
              <a:gd name="connsiteY4-780" fmla="*/ 9493 h 10052"/>
              <a:gd name="connsiteX5-781" fmla="*/ 5104 w 10009"/>
              <a:gd name="connsiteY5-782" fmla="*/ 9913 h 10052"/>
              <a:gd name="connsiteX6-783" fmla="*/ 9529 w 10009"/>
              <a:gd name="connsiteY6-784" fmla="*/ 9692 h 10052"/>
              <a:gd name="connsiteX7-785" fmla="*/ 10004 w 10009"/>
              <a:gd name="connsiteY7-786" fmla="*/ 5096 h 10052"/>
              <a:gd name="connsiteX8-787" fmla="*/ 9518 w 10009"/>
              <a:gd name="connsiteY8-788" fmla="*/ 437 h 10052"/>
              <a:gd name="connsiteX0-789" fmla="*/ 9518 w 10009"/>
              <a:gd name="connsiteY0-790" fmla="*/ 437 h 10052"/>
              <a:gd name="connsiteX1-791" fmla="*/ 5073 w 10009"/>
              <a:gd name="connsiteY1-792" fmla="*/ 102 h 10052"/>
              <a:gd name="connsiteX2-793" fmla="*/ 520 w 10009"/>
              <a:gd name="connsiteY2-794" fmla="*/ 380 h 10052"/>
              <a:gd name="connsiteX3-795" fmla="*/ 10 w 10009"/>
              <a:gd name="connsiteY3-796" fmla="*/ 4663 h 10052"/>
              <a:gd name="connsiteX4-797" fmla="*/ 391 w 10009"/>
              <a:gd name="connsiteY4-798" fmla="*/ 9493 h 10052"/>
              <a:gd name="connsiteX5-799" fmla="*/ 5104 w 10009"/>
              <a:gd name="connsiteY5-800" fmla="*/ 9913 h 10052"/>
              <a:gd name="connsiteX6-801" fmla="*/ 9529 w 10009"/>
              <a:gd name="connsiteY6-802" fmla="*/ 9692 h 10052"/>
              <a:gd name="connsiteX7-803" fmla="*/ 10004 w 10009"/>
              <a:gd name="connsiteY7-804" fmla="*/ 5096 h 10052"/>
              <a:gd name="connsiteX8-805" fmla="*/ 9518 w 10009"/>
              <a:gd name="connsiteY8-806" fmla="*/ 437 h 10052"/>
              <a:gd name="connsiteX0-807" fmla="*/ 9518 w 10009"/>
              <a:gd name="connsiteY0-808" fmla="*/ 484 h 10099"/>
              <a:gd name="connsiteX1-809" fmla="*/ 5073 w 10009"/>
              <a:gd name="connsiteY1-810" fmla="*/ 149 h 10099"/>
              <a:gd name="connsiteX2-811" fmla="*/ 520 w 10009"/>
              <a:gd name="connsiteY2-812" fmla="*/ 355 h 10099"/>
              <a:gd name="connsiteX3-813" fmla="*/ 10 w 10009"/>
              <a:gd name="connsiteY3-814" fmla="*/ 4710 h 10099"/>
              <a:gd name="connsiteX4-815" fmla="*/ 391 w 10009"/>
              <a:gd name="connsiteY4-816" fmla="*/ 9540 h 10099"/>
              <a:gd name="connsiteX5-817" fmla="*/ 5104 w 10009"/>
              <a:gd name="connsiteY5-818" fmla="*/ 9960 h 10099"/>
              <a:gd name="connsiteX6-819" fmla="*/ 9529 w 10009"/>
              <a:gd name="connsiteY6-820" fmla="*/ 9739 h 10099"/>
              <a:gd name="connsiteX7-821" fmla="*/ 10004 w 10009"/>
              <a:gd name="connsiteY7-822" fmla="*/ 5143 h 10099"/>
              <a:gd name="connsiteX8-823" fmla="*/ 9518 w 10009"/>
              <a:gd name="connsiteY8-824" fmla="*/ 484 h 10099"/>
              <a:gd name="connsiteX0-825" fmla="*/ 9518 w 10009"/>
              <a:gd name="connsiteY0-826" fmla="*/ 436 h 10051"/>
              <a:gd name="connsiteX1-827" fmla="*/ 5073 w 10009"/>
              <a:gd name="connsiteY1-828" fmla="*/ 101 h 10051"/>
              <a:gd name="connsiteX2-829" fmla="*/ 520 w 10009"/>
              <a:gd name="connsiteY2-830" fmla="*/ 307 h 10051"/>
              <a:gd name="connsiteX3-831" fmla="*/ 10 w 10009"/>
              <a:gd name="connsiteY3-832" fmla="*/ 4662 h 10051"/>
              <a:gd name="connsiteX4-833" fmla="*/ 391 w 10009"/>
              <a:gd name="connsiteY4-834" fmla="*/ 9492 h 10051"/>
              <a:gd name="connsiteX5-835" fmla="*/ 5104 w 10009"/>
              <a:gd name="connsiteY5-836" fmla="*/ 9912 h 10051"/>
              <a:gd name="connsiteX6-837" fmla="*/ 9529 w 10009"/>
              <a:gd name="connsiteY6-838" fmla="*/ 9691 h 10051"/>
              <a:gd name="connsiteX7-839" fmla="*/ 10004 w 10009"/>
              <a:gd name="connsiteY7-840" fmla="*/ 5095 h 10051"/>
              <a:gd name="connsiteX8-841" fmla="*/ 9518 w 10009"/>
              <a:gd name="connsiteY8-842" fmla="*/ 436 h 10051"/>
              <a:gd name="connsiteX0-843" fmla="*/ 9646 w 10137"/>
              <a:gd name="connsiteY0-844" fmla="*/ 436 h 10051"/>
              <a:gd name="connsiteX1-845" fmla="*/ 5201 w 10137"/>
              <a:gd name="connsiteY1-846" fmla="*/ 101 h 10051"/>
              <a:gd name="connsiteX2-847" fmla="*/ 648 w 10137"/>
              <a:gd name="connsiteY2-848" fmla="*/ 307 h 10051"/>
              <a:gd name="connsiteX3-849" fmla="*/ 2 w 10137"/>
              <a:gd name="connsiteY3-850" fmla="*/ 4855 h 10051"/>
              <a:gd name="connsiteX4-851" fmla="*/ 519 w 10137"/>
              <a:gd name="connsiteY4-852" fmla="*/ 9492 h 10051"/>
              <a:gd name="connsiteX5-853" fmla="*/ 5232 w 10137"/>
              <a:gd name="connsiteY5-854" fmla="*/ 9912 h 10051"/>
              <a:gd name="connsiteX6-855" fmla="*/ 9657 w 10137"/>
              <a:gd name="connsiteY6-856" fmla="*/ 9691 h 10051"/>
              <a:gd name="connsiteX7-857" fmla="*/ 10132 w 10137"/>
              <a:gd name="connsiteY7-858" fmla="*/ 5095 h 10051"/>
              <a:gd name="connsiteX8-859" fmla="*/ 9646 w 10137"/>
              <a:gd name="connsiteY8-860" fmla="*/ 436 h 10051"/>
              <a:gd name="connsiteX0-861" fmla="*/ 9647 w 10138"/>
              <a:gd name="connsiteY0-862" fmla="*/ 436 h 10051"/>
              <a:gd name="connsiteX1-863" fmla="*/ 5202 w 10138"/>
              <a:gd name="connsiteY1-864" fmla="*/ 101 h 10051"/>
              <a:gd name="connsiteX2-865" fmla="*/ 479 w 10138"/>
              <a:gd name="connsiteY2-866" fmla="*/ 350 h 10051"/>
              <a:gd name="connsiteX3-867" fmla="*/ 3 w 10138"/>
              <a:gd name="connsiteY3-868" fmla="*/ 4855 h 10051"/>
              <a:gd name="connsiteX4-869" fmla="*/ 520 w 10138"/>
              <a:gd name="connsiteY4-870" fmla="*/ 9492 h 10051"/>
              <a:gd name="connsiteX5-871" fmla="*/ 5233 w 10138"/>
              <a:gd name="connsiteY5-872" fmla="*/ 9912 h 10051"/>
              <a:gd name="connsiteX6-873" fmla="*/ 9658 w 10138"/>
              <a:gd name="connsiteY6-874" fmla="*/ 9691 h 10051"/>
              <a:gd name="connsiteX7-875" fmla="*/ 10133 w 10138"/>
              <a:gd name="connsiteY7-876" fmla="*/ 5095 h 10051"/>
              <a:gd name="connsiteX8-877" fmla="*/ 9647 w 10138"/>
              <a:gd name="connsiteY8-878" fmla="*/ 436 h 10051"/>
              <a:gd name="connsiteX0-879" fmla="*/ 9647 w 10138"/>
              <a:gd name="connsiteY0-880" fmla="*/ 444 h 10059"/>
              <a:gd name="connsiteX1-881" fmla="*/ 5202 w 10138"/>
              <a:gd name="connsiteY1-882" fmla="*/ 109 h 10059"/>
              <a:gd name="connsiteX2-883" fmla="*/ 479 w 10138"/>
              <a:gd name="connsiteY2-884" fmla="*/ 358 h 10059"/>
              <a:gd name="connsiteX3-885" fmla="*/ 3 w 10138"/>
              <a:gd name="connsiteY3-886" fmla="*/ 4863 h 10059"/>
              <a:gd name="connsiteX4-887" fmla="*/ 520 w 10138"/>
              <a:gd name="connsiteY4-888" fmla="*/ 9500 h 10059"/>
              <a:gd name="connsiteX5-889" fmla="*/ 5233 w 10138"/>
              <a:gd name="connsiteY5-890" fmla="*/ 9920 h 10059"/>
              <a:gd name="connsiteX6-891" fmla="*/ 9658 w 10138"/>
              <a:gd name="connsiteY6-892" fmla="*/ 9699 h 10059"/>
              <a:gd name="connsiteX7-893" fmla="*/ 10133 w 10138"/>
              <a:gd name="connsiteY7-894" fmla="*/ 5103 h 10059"/>
              <a:gd name="connsiteX8-895" fmla="*/ 9647 w 10138"/>
              <a:gd name="connsiteY8-896" fmla="*/ 444 h 10059"/>
              <a:gd name="connsiteX0-897" fmla="*/ 9647 w 10138"/>
              <a:gd name="connsiteY0-898" fmla="*/ 444 h 10059"/>
              <a:gd name="connsiteX1-899" fmla="*/ 5202 w 10138"/>
              <a:gd name="connsiteY1-900" fmla="*/ 109 h 10059"/>
              <a:gd name="connsiteX2-901" fmla="*/ 479 w 10138"/>
              <a:gd name="connsiteY2-902" fmla="*/ 358 h 10059"/>
              <a:gd name="connsiteX3-903" fmla="*/ 3 w 10138"/>
              <a:gd name="connsiteY3-904" fmla="*/ 4863 h 10059"/>
              <a:gd name="connsiteX4-905" fmla="*/ 520 w 10138"/>
              <a:gd name="connsiteY4-906" fmla="*/ 9500 h 10059"/>
              <a:gd name="connsiteX5-907" fmla="*/ 5233 w 10138"/>
              <a:gd name="connsiteY5-908" fmla="*/ 9920 h 10059"/>
              <a:gd name="connsiteX6-909" fmla="*/ 9658 w 10138"/>
              <a:gd name="connsiteY6-910" fmla="*/ 9699 h 10059"/>
              <a:gd name="connsiteX7-911" fmla="*/ 10133 w 10138"/>
              <a:gd name="connsiteY7-912" fmla="*/ 5103 h 10059"/>
              <a:gd name="connsiteX8-913" fmla="*/ 9647 w 10138"/>
              <a:gd name="connsiteY8-914" fmla="*/ 444 h 10059"/>
              <a:gd name="connsiteX0-915" fmla="*/ 9647 w 10138"/>
              <a:gd name="connsiteY0-916" fmla="*/ 489 h 10104"/>
              <a:gd name="connsiteX1-917" fmla="*/ 4976 w 10138"/>
              <a:gd name="connsiteY1-918" fmla="*/ 47 h 10104"/>
              <a:gd name="connsiteX2-919" fmla="*/ 479 w 10138"/>
              <a:gd name="connsiteY2-920" fmla="*/ 403 h 10104"/>
              <a:gd name="connsiteX3-921" fmla="*/ 3 w 10138"/>
              <a:gd name="connsiteY3-922" fmla="*/ 4908 h 10104"/>
              <a:gd name="connsiteX4-923" fmla="*/ 520 w 10138"/>
              <a:gd name="connsiteY4-924" fmla="*/ 9545 h 10104"/>
              <a:gd name="connsiteX5-925" fmla="*/ 5233 w 10138"/>
              <a:gd name="connsiteY5-926" fmla="*/ 9965 h 10104"/>
              <a:gd name="connsiteX6-927" fmla="*/ 9658 w 10138"/>
              <a:gd name="connsiteY6-928" fmla="*/ 9744 h 10104"/>
              <a:gd name="connsiteX7-929" fmla="*/ 10133 w 10138"/>
              <a:gd name="connsiteY7-930" fmla="*/ 5148 h 10104"/>
              <a:gd name="connsiteX8-931" fmla="*/ 9647 w 10138"/>
              <a:gd name="connsiteY8-932" fmla="*/ 489 h 10104"/>
              <a:gd name="connsiteX0-933" fmla="*/ 9783 w 10174"/>
              <a:gd name="connsiteY0-934" fmla="*/ 464 h 10122"/>
              <a:gd name="connsiteX1-935" fmla="*/ 4976 w 10174"/>
              <a:gd name="connsiteY1-936" fmla="*/ 65 h 10122"/>
              <a:gd name="connsiteX2-937" fmla="*/ 479 w 10174"/>
              <a:gd name="connsiteY2-938" fmla="*/ 421 h 10122"/>
              <a:gd name="connsiteX3-939" fmla="*/ 3 w 10174"/>
              <a:gd name="connsiteY3-940" fmla="*/ 4926 h 10122"/>
              <a:gd name="connsiteX4-941" fmla="*/ 520 w 10174"/>
              <a:gd name="connsiteY4-942" fmla="*/ 9563 h 10122"/>
              <a:gd name="connsiteX5-943" fmla="*/ 5233 w 10174"/>
              <a:gd name="connsiteY5-944" fmla="*/ 9983 h 10122"/>
              <a:gd name="connsiteX6-945" fmla="*/ 9658 w 10174"/>
              <a:gd name="connsiteY6-946" fmla="*/ 9762 h 10122"/>
              <a:gd name="connsiteX7-947" fmla="*/ 10133 w 10174"/>
              <a:gd name="connsiteY7-948" fmla="*/ 5166 h 10122"/>
              <a:gd name="connsiteX8-949" fmla="*/ 9783 w 10174"/>
              <a:gd name="connsiteY8-950" fmla="*/ 464 h 10122"/>
              <a:gd name="connsiteX0-951" fmla="*/ 9783 w 10325"/>
              <a:gd name="connsiteY0-952" fmla="*/ 464 h 10122"/>
              <a:gd name="connsiteX1-953" fmla="*/ 4976 w 10325"/>
              <a:gd name="connsiteY1-954" fmla="*/ 65 h 10122"/>
              <a:gd name="connsiteX2-955" fmla="*/ 479 w 10325"/>
              <a:gd name="connsiteY2-956" fmla="*/ 421 h 10122"/>
              <a:gd name="connsiteX3-957" fmla="*/ 3 w 10325"/>
              <a:gd name="connsiteY3-958" fmla="*/ 4926 h 10122"/>
              <a:gd name="connsiteX4-959" fmla="*/ 520 w 10325"/>
              <a:gd name="connsiteY4-960" fmla="*/ 9563 h 10122"/>
              <a:gd name="connsiteX5-961" fmla="*/ 5233 w 10325"/>
              <a:gd name="connsiteY5-962" fmla="*/ 9983 h 10122"/>
              <a:gd name="connsiteX6-963" fmla="*/ 9658 w 10325"/>
              <a:gd name="connsiteY6-964" fmla="*/ 9762 h 10122"/>
              <a:gd name="connsiteX7-965" fmla="*/ 10325 w 10325"/>
              <a:gd name="connsiteY7-966" fmla="*/ 4952 h 10122"/>
              <a:gd name="connsiteX8-967" fmla="*/ 9783 w 10325"/>
              <a:gd name="connsiteY8-968" fmla="*/ 464 h 10122"/>
              <a:gd name="connsiteX0-969" fmla="*/ 9783 w 10364"/>
              <a:gd name="connsiteY0-970" fmla="*/ 464 h 10136"/>
              <a:gd name="connsiteX1-971" fmla="*/ 4976 w 10364"/>
              <a:gd name="connsiteY1-972" fmla="*/ 65 h 10136"/>
              <a:gd name="connsiteX2-973" fmla="*/ 479 w 10364"/>
              <a:gd name="connsiteY2-974" fmla="*/ 421 h 10136"/>
              <a:gd name="connsiteX3-975" fmla="*/ 3 w 10364"/>
              <a:gd name="connsiteY3-976" fmla="*/ 4926 h 10136"/>
              <a:gd name="connsiteX4-977" fmla="*/ 520 w 10364"/>
              <a:gd name="connsiteY4-978" fmla="*/ 9563 h 10136"/>
              <a:gd name="connsiteX5-979" fmla="*/ 5233 w 10364"/>
              <a:gd name="connsiteY5-980" fmla="*/ 9983 h 10136"/>
              <a:gd name="connsiteX6-981" fmla="*/ 9986 w 10364"/>
              <a:gd name="connsiteY6-982" fmla="*/ 9527 h 10136"/>
              <a:gd name="connsiteX7-983" fmla="*/ 10325 w 10364"/>
              <a:gd name="connsiteY7-984" fmla="*/ 4952 h 10136"/>
              <a:gd name="connsiteX8-985" fmla="*/ 9783 w 10364"/>
              <a:gd name="connsiteY8-986" fmla="*/ 464 h 10136"/>
              <a:gd name="connsiteX0-987" fmla="*/ 9783 w 10325"/>
              <a:gd name="connsiteY0-988" fmla="*/ 464 h 10136"/>
              <a:gd name="connsiteX1-989" fmla="*/ 4976 w 10325"/>
              <a:gd name="connsiteY1-990" fmla="*/ 65 h 10136"/>
              <a:gd name="connsiteX2-991" fmla="*/ 479 w 10325"/>
              <a:gd name="connsiteY2-992" fmla="*/ 421 h 10136"/>
              <a:gd name="connsiteX3-993" fmla="*/ 3 w 10325"/>
              <a:gd name="connsiteY3-994" fmla="*/ 4926 h 10136"/>
              <a:gd name="connsiteX4-995" fmla="*/ 520 w 10325"/>
              <a:gd name="connsiteY4-996" fmla="*/ 9563 h 10136"/>
              <a:gd name="connsiteX5-997" fmla="*/ 5233 w 10325"/>
              <a:gd name="connsiteY5-998" fmla="*/ 9983 h 10136"/>
              <a:gd name="connsiteX6-999" fmla="*/ 9986 w 10325"/>
              <a:gd name="connsiteY6-1000" fmla="*/ 9527 h 10136"/>
              <a:gd name="connsiteX7-1001" fmla="*/ 10325 w 10325"/>
              <a:gd name="connsiteY7-1002" fmla="*/ 4952 h 10136"/>
              <a:gd name="connsiteX8-1003" fmla="*/ 9783 w 10325"/>
              <a:gd name="connsiteY8-1004" fmla="*/ 464 h 10136"/>
              <a:gd name="connsiteX0-1005" fmla="*/ 9783 w 10325"/>
              <a:gd name="connsiteY0-1006" fmla="*/ 464 h 10136"/>
              <a:gd name="connsiteX1-1007" fmla="*/ 4976 w 10325"/>
              <a:gd name="connsiteY1-1008" fmla="*/ 65 h 10136"/>
              <a:gd name="connsiteX2-1009" fmla="*/ 479 w 10325"/>
              <a:gd name="connsiteY2-1010" fmla="*/ 421 h 10136"/>
              <a:gd name="connsiteX3-1011" fmla="*/ 3 w 10325"/>
              <a:gd name="connsiteY3-1012" fmla="*/ 4926 h 10136"/>
              <a:gd name="connsiteX4-1013" fmla="*/ 520 w 10325"/>
              <a:gd name="connsiteY4-1014" fmla="*/ 9563 h 10136"/>
              <a:gd name="connsiteX5-1015" fmla="*/ 5233 w 10325"/>
              <a:gd name="connsiteY5-1016" fmla="*/ 9983 h 10136"/>
              <a:gd name="connsiteX6-1017" fmla="*/ 9986 w 10325"/>
              <a:gd name="connsiteY6-1018" fmla="*/ 9527 h 10136"/>
              <a:gd name="connsiteX7-1019" fmla="*/ 10325 w 10325"/>
              <a:gd name="connsiteY7-1020" fmla="*/ 4952 h 10136"/>
              <a:gd name="connsiteX8-1021" fmla="*/ 9783 w 10325"/>
              <a:gd name="connsiteY8-1022" fmla="*/ 464 h 10136"/>
              <a:gd name="connsiteX0-1023" fmla="*/ 9783 w 10325"/>
              <a:gd name="connsiteY0-1024" fmla="*/ 464 h 10136"/>
              <a:gd name="connsiteX1-1025" fmla="*/ 4976 w 10325"/>
              <a:gd name="connsiteY1-1026" fmla="*/ 65 h 10136"/>
              <a:gd name="connsiteX2-1027" fmla="*/ 479 w 10325"/>
              <a:gd name="connsiteY2-1028" fmla="*/ 421 h 10136"/>
              <a:gd name="connsiteX3-1029" fmla="*/ 3 w 10325"/>
              <a:gd name="connsiteY3-1030" fmla="*/ 4926 h 10136"/>
              <a:gd name="connsiteX4-1031" fmla="*/ 520 w 10325"/>
              <a:gd name="connsiteY4-1032" fmla="*/ 9563 h 10136"/>
              <a:gd name="connsiteX5-1033" fmla="*/ 5233 w 10325"/>
              <a:gd name="connsiteY5-1034" fmla="*/ 9983 h 10136"/>
              <a:gd name="connsiteX6-1035" fmla="*/ 9986 w 10325"/>
              <a:gd name="connsiteY6-1036" fmla="*/ 9527 h 10136"/>
              <a:gd name="connsiteX7-1037" fmla="*/ 10325 w 10325"/>
              <a:gd name="connsiteY7-1038" fmla="*/ 4952 h 10136"/>
              <a:gd name="connsiteX8-1039" fmla="*/ 9783 w 10325"/>
              <a:gd name="connsiteY8-1040" fmla="*/ 464 h 10136"/>
              <a:gd name="connsiteX0-1041" fmla="*/ 9783 w 10325"/>
              <a:gd name="connsiteY0-1042" fmla="*/ 464 h 10136"/>
              <a:gd name="connsiteX1-1043" fmla="*/ 4976 w 10325"/>
              <a:gd name="connsiteY1-1044" fmla="*/ 65 h 10136"/>
              <a:gd name="connsiteX2-1045" fmla="*/ 479 w 10325"/>
              <a:gd name="connsiteY2-1046" fmla="*/ 421 h 10136"/>
              <a:gd name="connsiteX3-1047" fmla="*/ 3 w 10325"/>
              <a:gd name="connsiteY3-1048" fmla="*/ 4926 h 10136"/>
              <a:gd name="connsiteX4-1049" fmla="*/ 520 w 10325"/>
              <a:gd name="connsiteY4-1050" fmla="*/ 9563 h 10136"/>
              <a:gd name="connsiteX5-1051" fmla="*/ 5233 w 10325"/>
              <a:gd name="connsiteY5-1052" fmla="*/ 9983 h 10136"/>
              <a:gd name="connsiteX6-1053" fmla="*/ 9986 w 10325"/>
              <a:gd name="connsiteY6-1054" fmla="*/ 9527 h 10136"/>
              <a:gd name="connsiteX7-1055" fmla="*/ 10325 w 10325"/>
              <a:gd name="connsiteY7-1056" fmla="*/ 4952 h 10136"/>
              <a:gd name="connsiteX8-1057" fmla="*/ 9783 w 10325"/>
              <a:gd name="connsiteY8-1058" fmla="*/ 464 h 10136"/>
              <a:gd name="connsiteX0-1059" fmla="*/ 9783 w 10467"/>
              <a:gd name="connsiteY0-1060" fmla="*/ 464 h 10099"/>
              <a:gd name="connsiteX1-1061" fmla="*/ 4976 w 10467"/>
              <a:gd name="connsiteY1-1062" fmla="*/ 65 h 10099"/>
              <a:gd name="connsiteX2-1063" fmla="*/ 479 w 10467"/>
              <a:gd name="connsiteY2-1064" fmla="*/ 421 h 10099"/>
              <a:gd name="connsiteX3-1065" fmla="*/ 3 w 10467"/>
              <a:gd name="connsiteY3-1066" fmla="*/ 4926 h 10099"/>
              <a:gd name="connsiteX4-1067" fmla="*/ 520 w 10467"/>
              <a:gd name="connsiteY4-1068" fmla="*/ 9563 h 10099"/>
              <a:gd name="connsiteX5-1069" fmla="*/ 5403 w 10467"/>
              <a:gd name="connsiteY5-1070" fmla="*/ 9897 h 10099"/>
              <a:gd name="connsiteX6-1071" fmla="*/ 9986 w 10467"/>
              <a:gd name="connsiteY6-1072" fmla="*/ 9527 h 10099"/>
              <a:gd name="connsiteX7-1073" fmla="*/ 10325 w 10467"/>
              <a:gd name="connsiteY7-1074" fmla="*/ 4952 h 10099"/>
              <a:gd name="connsiteX8-1075" fmla="*/ 9783 w 10467"/>
              <a:gd name="connsiteY8-1076" fmla="*/ 464 h 10099"/>
              <a:gd name="connsiteX0-1077" fmla="*/ 9783 w 10467"/>
              <a:gd name="connsiteY0-1078" fmla="*/ 464 h 10112"/>
              <a:gd name="connsiteX1-1079" fmla="*/ 4976 w 10467"/>
              <a:gd name="connsiteY1-1080" fmla="*/ 65 h 10112"/>
              <a:gd name="connsiteX2-1081" fmla="*/ 479 w 10467"/>
              <a:gd name="connsiteY2-1082" fmla="*/ 421 h 10112"/>
              <a:gd name="connsiteX3-1083" fmla="*/ 3 w 10467"/>
              <a:gd name="connsiteY3-1084" fmla="*/ 4926 h 10112"/>
              <a:gd name="connsiteX4-1085" fmla="*/ 418 w 10467"/>
              <a:gd name="connsiteY4-1086" fmla="*/ 9584 h 10112"/>
              <a:gd name="connsiteX5-1087" fmla="*/ 5403 w 10467"/>
              <a:gd name="connsiteY5-1088" fmla="*/ 9897 h 10112"/>
              <a:gd name="connsiteX6-1089" fmla="*/ 9986 w 10467"/>
              <a:gd name="connsiteY6-1090" fmla="*/ 9527 h 10112"/>
              <a:gd name="connsiteX7-1091" fmla="*/ 10325 w 10467"/>
              <a:gd name="connsiteY7-1092" fmla="*/ 4952 h 10112"/>
              <a:gd name="connsiteX8-1093" fmla="*/ 9783 w 10467"/>
              <a:gd name="connsiteY8-1094" fmla="*/ 464 h 10112"/>
              <a:gd name="connsiteX0-1095" fmla="*/ 9783 w 10467"/>
              <a:gd name="connsiteY0-1096" fmla="*/ 464 h 10168"/>
              <a:gd name="connsiteX1-1097" fmla="*/ 4976 w 10467"/>
              <a:gd name="connsiteY1-1098" fmla="*/ 65 h 10168"/>
              <a:gd name="connsiteX2-1099" fmla="*/ 479 w 10467"/>
              <a:gd name="connsiteY2-1100" fmla="*/ 421 h 10168"/>
              <a:gd name="connsiteX3-1101" fmla="*/ 3 w 10467"/>
              <a:gd name="connsiteY3-1102" fmla="*/ 4926 h 10168"/>
              <a:gd name="connsiteX4-1103" fmla="*/ 418 w 10467"/>
              <a:gd name="connsiteY4-1104" fmla="*/ 9584 h 10168"/>
              <a:gd name="connsiteX5-1105" fmla="*/ 5403 w 10467"/>
              <a:gd name="connsiteY5-1106" fmla="*/ 10025 h 10168"/>
              <a:gd name="connsiteX6-1107" fmla="*/ 9986 w 10467"/>
              <a:gd name="connsiteY6-1108" fmla="*/ 9527 h 10168"/>
              <a:gd name="connsiteX7-1109" fmla="*/ 10325 w 10467"/>
              <a:gd name="connsiteY7-1110" fmla="*/ 4952 h 10168"/>
              <a:gd name="connsiteX8-1111" fmla="*/ 9783 w 10467"/>
              <a:gd name="connsiteY8-1112" fmla="*/ 464 h 10168"/>
              <a:gd name="connsiteX0-1113" fmla="*/ 9783 w 10467"/>
              <a:gd name="connsiteY0-1114" fmla="*/ 464 h 10168"/>
              <a:gd name="connsiteX1-1115" fmla="*/ 4976 w 10467"/>
              <a:gd name="connsiteY1-1116" fmla="*/ 65 h 10168"/>
              <a:gd name="connsiteX2-1117" fmla="*/ 479 w 10467"/>
              <a:gd name="connsiteY2-1118" fmla="*/ 421 h 10168"/>
              <a:gd name="connsiteX3-1119" fmla="*/ 3 w 10467"/>
              <a:gd name="connsiteY3-1120" fmla="*/ 4926 h 10168"/>
              <a:gd name="connsiteX4-1121" fmla="*/ 418 w 10467"/>
              <a:gd name="connsiteY4-1122" fmla="*/ 9584 h 10168"/>
              <a:gd name="connsiteX5-1123" fmla="*/ 5403 w 10467"/>
              <a:gd name="connsiteY5-1124" fmla="*/ 10025 h 10168"/>
              <a:gd name="connsiteX6-1125" fmla="*/ 9986 w 10467"/>
              <a:gd name="connsiteY6-1126" fmla="*/ 9527 h 10168"/>
              <a:gd name="connsiteX7-1127" fmla="*/ 10325 w 10467"/>
              <a:gd name="connsiteY7-1128" fmla="*/ 4952 h 10168"/>
              <a:gd name="connsiteX8-1129" fmla="*/ 9783 w 10467"/>
              <a:gd name="connsiteY8-1130" fmla="*/ 464 h 10168"/>
              <a:gd name="connsiteX0-1131" fmla="*/ 9783 w 10399"/>
              <a:gd name="connsiteY0-1132" fmla="*/ 464 h 10244"/>
              <a:gd name="connsiteX1-1133" fmla="*/ 4976 w 10399"/>
              <a:gd name="connsiteY1-1134" fmla="*/ 65 h 10244"/>
              <a:gd name="connsiteX2-1135" fmla="*/ 479 w 10399"/>
              <a:gd name="connsiteY2-1136" fmla="*/ 421 h 10244"/>
              <a:gd name="connsiteX3-1137" fmla="*/ 3 w 10399"/>
              <a:gd name="connsiteY3-1138" fmla="*/ 4926 h 10244"/>
              <a:gd name="connsiteX4-1139" fmla="*/ 418 w 10399"/>
              <a:gd name="connsiteY4-1140" fmla="*/ 9584 h 10244"/>
              <a:gd name="connsiteX5-1141" fmla="*/ 5403 w 10399"/>
              <a:gd name="connsiteY5-1142" fmla="*/ 10025 h 10244"/>
              <a:gd name="connsiteX6-1143" fmla="*/ 9850 w 10399"/>
              <a:gd name="connsiteY6-1144" fmla="*/ 9784 h 10244"/>
              <a:gd name="connsiteX7-1145" fmla="*/ 10325 w 10399"/>
              <a:gd name="connsiteY7-1146" fmla="*/ 4952 h 10244"/>
              <a:gd name="connsiteX8-1147" fmla="*/ 9783 w 10399"/>
              <a:gd name="connsiteY8-1148" fmla="*/ 464 h 10244"/>
              <a:gd name="connsiteX0-1149" fmla="*/ 9783 w 10399"/>
              <a:gd name="connsiteY0-1150" fmla="*/ 464 h 10152"/>
              <a:gd name="connsiteX1-1151" fmla="*/ 4976 w 10399"/>
              <a:gd name="connsiteY1-1152" fmla="*/ 65 h 10152"/>
              <a:gd name="connsiteX2-1153" fmla="*/ 479 w 10399"/>
              <a:gd name="connsiteY2-1154" fmla="*/ 421 h 10152"/>
              <a:gd name="connsiteX3-1155" fmla="*/ 3 w 10399"/>
              <a:gd name="connsiteY3-1156" fmla="*/ 4926 h 10152"/>
              <a:gd name="connsiteX4-1157" fmla="*/ 418 w 10399"/>
              <a:gd name="connsiteY4-1158" fmla="*/ 9584 h 10152"/>
              <a:gd name="connsiteX5-1159" fmla="*/ 5403 w 10399"/>
              <a:gd name="connsiteY5-1160" fmla="*/ 10025 h 10152"/>
              <a:gd name="connsiteX6-1161" fmla="*/ 9850 w 10399"/>
              <a:gd name="connsiteY6-1162" fmla="*/ 9784 h 10152"/>
              <a:gd name="connsiteX7-1163" fmla="*/ 10325 w 10399"/>
              <a:gd name="connsiteY7-1164" fmla="*/ 4952 h 10152"/>
              <a:gd name="connsiteX8-1165" fmla="*/ 9783 w 10399"/>
              <a:gd name="connsiteY8-1166" fmla="*/ 464 h 10152"/>
              <a:gd name="connsiteX0-1167" fmla="*/ 9783 w 10326"/>
              <a:gd name="connsiteY0-1168" fmla="*/ 464 h 10152"/>
              <a:gd name="connsiteX1-1169" fmla="*/ 4976 w 10326"/>
              <a:gd name="connsiteY1-1170" fmla="*/ 65 h 10152"/>
              <a:gd name="connsiteX2-1171" fmla="*/ 479 w 10326"/>
              <a:gd name="connsiteY2-1172" fmla="*/ 421 h 10152"/>
              <a:gd name="connsiteX3-1173" fmla="*/ 3 w 10326"/>
              <a:gd name="connsiteY3-1174" fmla="*/ 4926 h 10152"/>
              <a:gd name="connsiteX4-1175" fmla="*/ 418 w 10326"/>
              <a:gd name="connsiteY4-1176" fmla="*/ 9584 h 10152"/>
              <a:gd name="connsiteX5-1177" fmla="*/ 5403 w 10326"/>
              <a:gd name="connsiteY5-1178" fmla="*/ 10025 h 10152"/>
              <a:gd name="connsiteX6-1179" fmla="*/ 9850 w 10326"/>
              <a:gd name="connsiteY6-1180" fmla="*/ 9784 h 10152"/>
              <a:gd name="connsiteX7-1181" fmla="*/ 10325 w 10326"/>
              <a:gd name="connsiteY7-1182" fmla="*/ 4952 h 10152"/>
              <a:gd name="connsiteX8-1183" fmla="*/ 9783 w 10326"/>
              <a:gd name="connsiteY8-1184" fmla="*/ 464 h 10152"/>
              <a:gd name="connsiteX0-1185" fmla="*/ 9783 w 10334"/>
              <a:gd name="connsiteY0-1186" fmla="*/ 464 h 10151"/>
              <a:gd name="connsiteX1-1187" fmla="*/ 4976 w 10334"/>
              <a:gd name="connsiteY1-1188" fmla="*/ 65 h 10151"/>
              <a:gd name="connsiteX2-1189" fmla="*/ 479 w 10334"/>
              <a:gd name="connsiteY2-1190" fmla="*/ 421 h 10151"/>
              <a:gd name="connsiteX3-1191" fmla="*/ 3 w 10334"/>
              <a:gd name="connsiteY3-1192" fmla="*/ 4926 h 10151"/>
              <a:gd name="connsiteX4-1193" fmla="*/ 418 w 10334"/>
              <a:gd name="connsiteY4-1194" fmla="*/ 9584 h 10151"/>
              <a:gd name="connsiteX5-1195" fmla="*/ 5403 w 10334"/>
              <a:gd name="connsiteY5-1196" fmla="*/ 10025 h 10151"/>
              <a:gd name="connsiteX6-1197" fmla="*/ 9941 w 10334"/>
              <a:gd name="connsiteY6-1198" fmla="*/ 9805 h 10151"/>
              <a:gd name="connsiteX7-1199" fmla="*/ 10325 w 10334"/>
              <a:gd name="connsiteY7-1200" fmla="*/ 4952 h 10151"/>
              <a:gd name="connsiteX8-1201" fmla="*/ 9783 w 10334"/>
              <a:gd name="connsiteY8-1202" fmla="*/ 464 h 10151"/>
              <a:gd name="connsiteX0-1203" fmla="*/ 9783 w 10353"/>
              <a:gd name="connsiteY0-1204" fmla="*/ 464 h 10151"/>
              <a:gd name="connsiteX1-1205" fmla="*/ 4976 w 10353"/>
              <a:gd name="connsiteY1-1206" fmla="*/ 65 h 10151"/>
              <a:gd name="connsiteX2-1207" fmla="*/ 479 w 10353"/>
              <a:gd name="connsiteY2-1208" fmla="*/ 421 h 10151"/>
              <a:gd name="connsiteX3-1209" fmla="*/ 3 w 10353"/>
              <a:gd name="connsiteY3-1210" fmla="*/ 4926 h 10151"/>
              <a:gd name="connsiteX4-1211" fmla="*/ 418 w 10353"/>
              <a:gd name="connsiteY4-1212" fmla="*/ 9584 h 10151"/>
              <a:gd name="connsiteX5-1213" fmla="*/ 5403 w 10353"/>
              <a:gd name="connsiteY5-1214" fmla="*/ 10025 h 10151"/>
              <a:gd name="connsiteX6-1215" fmla="*/ 9941 w 10353"/>
              <a:gd name="connsiteY6-1216" fmla="*/ 9805 h 10151"/>
              <a:gd name="connsiteX7-1217" fmla="*/ 10348 w 10353"/>
              <a:gd name="connsiteY7-1218" fmla="*/ 5038 h 10151"/>
              <a:gd name="connsiteX8-1219" fmla="*/ 9783 w 10353"/>
              <a:gd name="connsiteY8-1220" fmla="*/ 464 h 10151"/>
              <a:gd name="connsiteX0-1221" fmla="*/ 9817 w 10353"/>
              <a:gd name="connsiteY0-1222" fmla="*/ 454 h 10162"/>
              <a:gd name="connsiteX1-1223" fmla="*/ 4976 w 10353"/>
              <a:gd name="connsiteY1-1224" fmla="*/ 76 h 10162"/>
              <a:gd name="connsiteX2-1225" fmla="*/ 479 w 10353"/>
              <a:gd name="connsiteY2-1226" fmla="*/ 432 h 10162"/>
              <a:gd name="connsiteX3-1227" fmla="*/ 3 w 10353"/>
              <a:gd name="connsiteY3-1228" fmla="*/ 4937 h 10162"/>
              <a:gd name="connsiteX4-1229" fmla="*/ 418 w 10353"/>
              <a:gd name="connsiteY4-1230" fmla="*/ 9595 h 10162"/>
              <a:gd name="connsiteX5-1231" fmla="*/ 5403 w 10353"/>
              <a:gd name="connsiteY5-1232" fmla="*/ 10036 h 10162"/>
              <a:gd name="connsiteX6-1233" fmla="*/ 9941 w 10353"/>
              <a:gd name="connsiteY6-1234" fmla="*/ 9816 h 10162"/>
              <a:gd name="connsiteX7-1235" fmla="*/ 10348 w 10353"/>
              <a:gd name="connsiteY7-1236" fmla="*/ 5049 h 10162"/>
              <a:gd name="connsiteX8-1237" fmla="*/ 9817 w 10353"/>
              <a:gd name="connsiteY8-1238" fmla="*/ 454 h 10162"/>
              <a:gd name="connsiteX0-1239" fmla="*/ 9817 w 10353"/>
              <a:gd name="connsiteY0-1240" fmla="*/ 446 h 10154"/>
              <a:gd name="connsiteX1-1241" fmla="*/ 5010 w 10353"/>
              <a:gd name="connsiteY1-1242" fmla="*/ 89 h 10154"/>
              <a:gd name="connsiteX2-1243" fmla="*/ 479 w 10353"/>
              <a:gd name="connsiteY2-1244" fmla="*/ 424 h 10154"/>
              <a:gd name="connsiteX3-1245" fmla="*/ 3 w 10353"/>
              <a:gd name="connsiteY3-1246" fmla="*/ 4929 h 10154"/>
              <a:gd name="connsiteX4-1247" fmla="*/ 418 w 10353"/>
              <a:gd name="connsiteY4-1248" fmla="*/ 9587 h 10154"/>
              <a:gd name="connsiteX5-1249" fmla="*/ 5403 w 10353"/>
              <a:gd name="connsiteY5-1250" fmla="*/ 10028 h 10154"/>
              <a:gd name="connsiteX6-1251" fmla="*/ 9941 w 10353"/>
              <a:gd name="connsiteY6-1252" fmla="*/ 9808 h 10154"/>
              <a:gd name="connsiteX7-1253" fmla="*/ 10348 w 10353"/>
              <a:gd name="connsiteY7-1254" fmla="*/ 5041 h 10154"/>
              <a:gd name="connsiteX8-1255" fmla="*/ 9817 w 10353"/>
              <a:gd name="connsiteY8-1256" fmla="*/ 446 h 10154"/>
              <a:gd name="connsiteX0-1257" fmla="*/ 9817 w 10353"/>
              <a:gd name="connsiteY0-1258" fmla="*/ 446 h 10154"/>
              <a:gd name="connsiteX1-1259" fmla="*/ 5010 w 10353"/>
              <a:gd name="connsiteY1-1260" fmla="*/ 89 h 10154"/>
              <a:gd name="connsiteX2-1261" fmla="*/ 479 w 10353"/>
              <a:gd name="connsiteY2-1262" fmla="*/ 424 h 10154"/>
              <a:gd name="connsiteX3-1263" fmla="*/ 3 w 10353"/>
              <a:gd name="connsiteY3-1264" fmla="*/ 4929 h 10154"/>
              <a:gd name="connsiteX4-1265" fmla="*/ 418 w 10353"/>
              <a:gd name="connsiteY4-1266" fmla="*/ 9587 h 10154"/>
              <a:gd name="connsiteX5-1267" fmla="*/ 5403 w 10353"/>
              <a:gd name="connsiteY5-1268" fmla="*/ 10028 h 10154"/>
              <a:gd name="connsiteX6-1269" fmla="*/ 9941 w 10353"/>
              <a:gd name="connsiteY6-1270" fmla="*/ 9808 h 10154"/>
              <a:gd name="connsiteX7-1271" fmla="*/ 10348 w 10353"/>
              <a:gd name="connsiteY7-1272" fmla="*/ 5041 h 10154"/>
              <a:gd name="connsiteX8-1273" fmla="*/ 9817 w 10353"/>
              <a:gd name="connsiteY8-1274" fmla="*/ 446 h 10154"/>
              <a:gd name="connsiteX0-1275" fmla="*/ 9817 w 10353"/>
              <a:gd name="connsiteY0-1276" fmla="*/ 466 h 10174"/>
              <a:gd name="connsiteX1-1277" fmla="*/ 5010 w 10353"/>
              <a:gd name="connsiteY1-1278" fmla="*/ 109 h 10174"/>
              <a:gd name="connsiteX2-1279" fmla="*/ 377 w 10353"/>
              <a:gd name="connsiteY2-1280" fmla="*/ 358 h 10174"/>
              <a:gd name="connsiteX3-1281" fmla="*/ 3 w 10353"/>
              <a:gd name="connsiteY3-1282" fmla="*/ 4949 h 10174"/>
              <a:gd name="connsiteX4-1283" fmla="*/ 418 w 10353"/>
              <a:gd name="connsiteY4-1284" fmla="*/ 9607 h 10174"/>
              <a:gd name="connsiteX5-1285" fmla="*/ 5403 w 10353"/>
              <a:gd name="connsiteY5-1286" fmla="*/ 10048 h 10174"/>
              <a:gd name="connsiteX6-1287" fmla="*/ 9941 w 10353"/>
              <a:gd name="connsiteY6-1288" fmla="*/ 9828 h 10174"/>
              <a:gd name="connsiteX7-1289" fmla="*/ 10348 w 10353"/>
              <a:gd name="connsiteY7-1290" fmla="*/ 5061 h 10174"/>
              <a:gd name="connsiteX8-1291" fmla="*/ 9817 w 10353"/>
              <a:gd name="connsiteY8-1292" fmla="*/ 466 h 10174"/>
              <a:gd name="connsiteX0-1293" fmla="*/ 9817 w 10353"/>
              <a:gd name="connsiteY0-1294" fmla="*/ 565 h 10273"/>
              <a:gd name="connsiteX1-1295" fmla="*/ 5010 w 10353"/>
              <a:gd name="connsiteY1-1296" fmla="*/ 208 h 10273"/>
              <a:gd name="connsiteX2-1297" fmla="*/ 377 w 10353"/>
              <a:gd name="connsiteY2-1298" fmla="*/ 457 h 10273"/>
              <a:gd name="connsiteX3-1299" fmla="*/ 3 w 10353"/>
              <a:gd name="connsiteY3-1300" fmla="*/ 5048 h 10273"/>
              <a:gd name="connsiteX4-1301" fmla="*/ 418 w 10353"/>
              <a:gd name="connsiteY4-1302" fmla="*/ 9706 h 10273"/>
              <a:gd name="connsiteX5-1303" fmla="*/ 5403 w 10353"/>
              <a:gd name="connsiteY5-1304" fmla="*/ 10147 h 10273"/>
              <a:gd name="connsiteX6-1305" fmla="*/ 9941 w 10353"/>
              <a:gd name="connsiteY6-1306" fmla="*/ 9927 h 10273"/>
              <a:gd name="connsiteX7-1307" fmla="*/ 10348 w 10353"/>
              <a:gd name="connsiteY7-1308" fmla="*/ 5160 h 10273"/>
              <a:gd name="connsiteX8-1309" fmla="*/ 9817 w 10353"/>
              <a:gd name="connsiteY8-1310" fmla="*/ 565 h 10273"/>
              <a:gd name="connsiteX0-1311" fmla="*/ 9817 w 10353"/>
              <a:gd name="connsiteY0-1312" fmla="*/ 565 h 10273"/>
              <a:gd name="connsiteX1-1313" fmla="*/ 5010 w 10353"/>
              <a:gd name="connsiteY1-1314" fmla="*/ 208 h 10273"/>
              <a:gd name="connsiteX2-1315" fmla="*/ 377 w 10353"/>
              <a:gd name="connsiteY2-1316" fmla="*/ 457 h 10273"/>
              <a:gd name="connsiteX3-1317" fmla="*/ 3 w 10353"/>
              <a:gd name="connsiteY3-1318" fmla="*/ 5048 h 10273"/>
              <a:gd name="connsiteX4-1319" fmla="*/ 418 w 10353"/>
              <a:gd name="connsiteY4-1320" fmla="*/ 9706 h 10273"/>
              <a:gd name="connsiteX5-1321" fmla="*/ 5403 w 10353"/>
              <a:gd name="connsiteY5-1322" fmla="*/ 10147 h 10273"/>
              <a:gd name="connsiteX6-1323" fmla="*/ 9941 w 10353"/>
              <a:gd name="connsiteY6-1324" fmla="*/ 9927 h 10273"/>
              <a:gd name="connsiteX7-1325" fmla="*/ 10348 w 10353"/>
              <a:gd name="connsiteY7-1326" fmla="*/ 5160 h 10273"/>
              <a:gd name="connsiteX8-1327" fmla="*/ 9817 w 10353"/>
              <a:gd name="connsiteY8-1328" fmla="*/ 565 h 10273"/>
              <a:gd name="connsiteX0-1329" fmla="*/ 9817 w 10353"/>
              <a:gd name="connsiteY0-1330" fmla="*/ 482 h 10190"/>
              <a:gd name="connsiteX1-1331" fmla="*/ 5010 w 10353"/>
              <a:gd name="connsiteY1-1332" fmla="*/ 125 h 10190"/>
              <a:gd name="connsiteX2-1333" fmla="*/ 377 w 10353"/>
              <a:gd name="connsiteY2-1334" fmla="*/ 374 h 10190"/>
              <a:gd name="connsiteX3-1335" fmla="*/ 3 w 10353"/>
              <a:gd name="connsiteY3-1336" fmla="*/ 4965 h 10190"/>
              <a:gd name="connsiteX4-1337" fmla="*/ 418 w 10353"/>
              <a:gd name="connsiteY4-1338" fmla="*/ 9623 h 10190"/>
              <a:gd name="connsiteX5-1339" fmla="*/ 5403 w 10353"/>
              <a:gd name="connsiteY5-1340" fmla="*/ 10064 h 10190"/>
              <a:gd name="connsiteX6-1341" fmla="*/ 9941 w 10353"/>
              <a:gd name="connsiteY6-1342" fmla="*/ 9844 h 10190"/>
              <a:gd name="connsiteX7-1343" fmla="*/ 10348 w 10353"/>
              <a:gd name="connsiteY7-1344" fmla="*/ 5077 h 10190"/>
              <a:gd name="connsiteX8-1345" fmla="*/ 9817 w 10353"/>
              <a:gd name="connsiteY8-1346" fmla="*/ 482 h 10190"/>
              <a:gd name="connsiteX0-1347" fmla="*/ 9815 w 10351"/>
              <a:gd name="connsiteY0-1348" fmla="*/ 495 h 10203"/>
              <a:gd name="connsiteX1-1349" fmla="*/ 5008 w 10351"/>
              <a:gd name="connsiteY1-1350" fmla="*/ 138 h 10203"/>
              <a:gd name="connsiteX2-1351" fmla="*/ 420 w 10351"/>
              <a:gd name="connsiteY2-1352" fmla="*/ 366 h 10203"/>
              <a:gd name="connsiteX3-1353" fmla="*/ 1 w 10351"/>
              <a:gd name="connsiteY3-1354" fmla="*/ 4978 h 10203"/>
              <a:gd name="connsiteX4-1355" fmla="*/ 416 w 10351"/>
              <a:gd name="connsiteY4-1356" fmla="*/ 9636 h 10203"/>
              <a:gd name="connsiteX5-1357" fmla="*/ 5401 w 10351"/>
              <a:gd name="connsiteY5-1358" fmla="*/ 10077 h 10203"/>
              <a:gd name="connsiteX6-1359" fmla="*/ 9939 w 10351"/>
              <a:gd name="connsiteY6-1360" fmla="*/ 9857 h 10203"/>
              <a:gd name="connsiteX7-1361" fmla="*/ 10346 w 10351"/>
              <a:gd name="connsiteY7-1362" fmla="*/ 5090 h 10203"/>
              <a:gd name="connsiteX8-1363" fmla="*/ 9815 w 10351"/>
              <a:gd name="connsiteY8-1364" fmla="*/ 495 h 10203"/>
              <a:gd name="connsiteX0-1365" fmla="*/ 9816 w 10352"/>
              <a:gd name="connsiteY0-1366" fmla="*/ 495 h 10203"/>
              <a:gd name="connsiteX1-1367" fmla="*/ 5009 w 10352"/>
              <a:gd name="connsiteY1-1368" fmla="*/ 138 h 10203"/>
              <a:gd name="connsiteX2-1369" fmla="*/ 421 w 10352"/>
              <a:gd name="connsiteY2-1370" fmla="*/ 366 h 10203"/>
              <a:gd name="connsiteX3-1371" fmla="*/ 2 w 10352"/>
              <a:gd name="connsiteY3-1372" fmla="*/ 4978 h 10203"/>
              <a:gd name="connsiteX4-1373" fmla="*/ 417 w 10352"/>
              <a:gd name="connsiteY4-1374" fmla="*/ 9636 h 10203"/>
              <a:gd name="connsiteX5-1375" fmla="*/ 5402 w 10352"/>
              <a:gd name="connsiteY5-1376" fmla="*/ 10077 h 10203"/>
              <a:gd name="connsiteX6-1377" fmla="*/ 9940 w 10352"/>
              <a:gd name="connsiteY6-1378" fmla="*/ 9857 h 10203"/>
              <a:gd name="connsiteX7-1379" fmla="*/ 10347 w 10352"/>
              <a:gd name="connsiteY7-1380" fmla="*/ 5090 h 10203"/>
              <a:gd name="connsiteX8-1381" fmla="*/ 9816 w 10352"/>
              <a:gd name="connsiteY8-1382" fmla="*/ 495 h 10203"/>
              <a:gd name="connsiteX0-1383" fmla="*/ 9818 w 10354"/>
              <a:gd name="connsiteY0-1384" fmla="*/ 495 h 10198"/>
              <a:gd name="connsiteX1-1385" fmla="*/ 5011 w 10354"/>
              <a:gd name="connsiteY1-1386" fmla="*/ 138 h 10198"/>
              <a:gd name="connsiteX2-1387" fmla="*/ 423 w 10354"/>
              <a:gd name="connsiteY2-1388" fmla="*/ 366 h 10198"/>
              <a:gd name="connsiteX3-1389" fmla="*/ 4 w 10354"/>
              <a:gd name="connsiteY3-1390" fmla="*/ 4978 h 10198"/>
              <a:gd name="connsiteX4-1391" fmla="*/ 385 w 10354"/>
              <a:gd name="connsiteY4-1392" fmla="*/ 9572 h 10198"/>
              <a:gd name="connsiteX5-1393" fmla="*/ 5404 w 10354"/>
              <a:gd name="connsiteY5-1394" fmla="*/ 10077 h 10198"/>
              <a:gd name="connsiteX6-1395" fmla="*/ 9942 w 10354"/>
              <a:gd name="connsiteY6-1396" fmla="*/ 9857 h 10198"/>
              <a:gd name="connsiteX7-1397" fmla="*/ 10349 w 10354"/>
              <a:gd name="connsiteY7-1398" fmla="*/ 5090 h 10198"/>
              <a:gd name="connsiteX8-1399" fmla="*/ 9818 w 10354"/>
              <a:gd name="connsiteY8-1400" fmla="*/ 495 h 10198"/>
              <a:gd name="connsiteX0-1401" fmla="*/ 9823 w 10359"/>
              <a:gd name="connsiteY0-1402" fmla="*/ 495 h 10257"/>
              <a:gd name="connsiteX1-1403" fmla="*/ 5016 w 10359"/>
              <a:gd name="connsiteY1-1404" fmla="*/ 138 h 10257"/>
              <a:gd name="connsiteX2-1405" fmla="*/ 428 w 10359"/>
              <a:gd name="connsiteY2-1406" fmla="*/ 366 h 10257"/>
              <a:gd name="connsiteX3-1407" fmla="*/ 9 w 10359"/>
              <a:gd name="connsiteY3-1408" fmla="*/ 4978 h 10257"/>
              <a:gd name="connsiteX4-1409" fmla="*/ 367 w 10359"/>
              <a:gd name="connsiteY4-1410" fmla="*/ 9722 h 10257"/>
              <a:gd name="connsiteX5-1411" fmla="*/ 5409 w 10359"/>
              <a:gd name="connsiteY5-1412" fmla="*/ 10077 h 10257"/>
              <a:gd name="connsiteX6-1413" fmla="*/ 9947 w 10359"/>
              <a:gd name="connsiteY6-1414" fmla="*/ 9857 h 10257"/>
              <a:gd name="connsiteX7-1415" fmla="*/ 10354 w 10359"/>
              <a:gd name="connsiteY7-1416" fmla="*/ 5090 h 10257"/>
              <a:gd name="connsiteX8-1417" fmla="*/ 9823 w 10359"/>
              <a:gd name="connsiteY8-1418" fmla="*/ 495 h 10257"/>
              <a:gd name="connsiteX0-1419" fmla="*/ 9817 w 10353"/>
              <a:gd name="connsiteY0-1420" fmla="*/ 495 h 10285"/>
              <a:gd name="connsiteX1-1421" fmla="*/ 5010 w 10353"/>
              <a:gd name="connsiteY1-1422" fmla="*/ 138 h 10285"/>
              <a:gd name="connsiteX2-1423" fmla="*/ 422 w 10353"/>
              <a:gd name="connsiteY2-1424" fmla="*/ 366 h 10285"/>
              <a:gd name="connsiteX3-1425" fmla="*/ 3 w 10353"/>
              <a:gd name="connsiteY3-1426" fmla="*/ 4978 h 10285"/>
              <a:gd name="connsiteX4-1427" fmla="*/ 395 w 10353"/>
              <a:gd name="connsiteY4-1428" fmla="*/ 9765 h 10285"/>
              <a:gd name="connsiteX5-1429" fmla="*/ 5403 w 10353"/>
              <a:gd name="connsiteY5-1430" fmla="*/ 10077 h 10285"/>
              <a:gd name="connsiteX6-1431" fmla="*/ 9941 w 10353"/>
              <a:gd name="connsiteY6-1432" fmla="*/ 9857 h 10285"/>
              <a:gd name="connsiteX7-1433" fmla="*/ 10348 w 10353"/>
              <a:gd name="connsiteY7-1434" fmla="*/ 5090 h 10285"/>
              <a:gd name="connsiteX8-1435" fmla="*/ 9817 w 10353"/>
              <a:gd name="connsiteY8-1436" fmla="*/ 495 h 10285"/>
              <a:gd name="connsiteX0-1437" fmla="*/ 9817 w 10353"/>
              <a:gd name="connsiteY0-1438" fmla="*/ 495 h 10223"/>
              <a:gd name="connsiteX1-1439" fmla="*/ 5010 w 10353"/>
              <a:gd name="connsiteY1-1440" fmla="*/ 138 h 10223"/>
              <a:gd name="connsiteX2-1441" fmla="*/ 422 w 10353"/>
              <a:gd name="connsiteY2-1442" fmla="*/ 366 h 10223"/>
              <a:gd name="connsiteX3-1443" fmla="*/ 3 w 10353"/>
              <a:gd name="connsiteY3-1444" fmla="*/ 4978 h 10223"/>
              <a:gd name="connsiteX4-1445" fmla="*/ 395 w 10353"/>
              <a:gd name="connsiteY4-1446" fmla="*/ 9765 h 10223"/>
              <a:gd name="connsiteX5-1447" fmla="*/ 5403 w 10353"/>
              <a:gd name="connsiteY5-1448" fmla="*/ 10077 h 10223"/>
              <a:gd name="connsiteX6-1449" fmla="*/ 9941 w 10353"/>
              <a:gd name="connsiteY6-1450" fmla="*/ 9857 h 10223"/>
              <a:gd name="connsiteX7-1451" fmla="*/ 10348 w 10353"/>
              <a:gd name="connsiteY7-1452" fmla="*/ 5090 h 10223"/>
              <a:gd name="connsiteX8-1453" fmla="*/ 9817 w 10353"/>
              <a:gd name="connsiteY8-1454" fmla="*/ 495 h 10223"/>
              <a:gd name="connsiteX0-1455" fmla="*/ 9818 w 10354"/>
              <a:gd name="connsiteY0-1456" fmla="*/ 495 h 10209"/>
              <a:gd name="connsiteX1-1457" fmla="*/ 5011 w 10354"/>
              <a:gd name="connsiteY1-1458" fmla="*/ 138 h 10209"/>
              <a:gd name="connsiteX2-1459" fmla="*/ 423 w 10354"/>
              <a:gd name="connsiteY2-1460" fmla="*/ 366 h 10209"/>
              <a:gd name="connsiteX3-1461" fmla="*/ 4 w 10354"/>
              <a:gd name="connsiteY3-1462" fmla="*/ 4978 h 10209"/>
              <a:gd name="connsiteX4-1463" fmla="*/ 385 w 10354"/>
              <a:gd name="connsiteY4-1464" fmla="*/ 9744 h 10209"/>
              <a:gd name="connsiteX5-1465" fmla="*/ 5404 w 10354"/>
              <a:gd name="connsiteY5-1466" fmla="*/ 10077 h 10209"/>
              <a:gd name="connsiteX6-1467" fmla="*/ 9942 w 10354"/>
              <a:gd name="connsiteY6-1468" fmla="*/ 9857 h 10209"/>
              <a:gd name="connsiteX7-1469" fmla="*/ 10349 w 10354"/>
              <a:gd name="connsiteY7-1470" fmla="*/ 5090 h 10209"/>
              <a:gd name="connsiteX8-1471" fmla="*/ 9818 w 10354"/>
              <a:gd name="connsiteY8-1472" fmla="*/ 495 h 10209"/>
              <a:gd name="connsiteX0-1473" fmla="*/ 9782 w 10318"/>
              <a:gd name="connsiteY0-1474" fmla="*/ 495 h 10209"/>
              <a:gd name="connsiteX1-1475" fmla="*/ 4975 w 10318"/>
              <a:gd name="connsiteY1-1476" fmla="*/ 138 h 10209"/>
              <a:gd name="connsiteX2-1477" fmla="*/ 387 w 10318"/>
              <a:gd name="connsiteY2-1478" fmla="*/ 366 h 10209"/>
              <a:gd name="connsiteX3-1479" fmla="*/ 13 w 10318"/>
              <a:gd name="connsiteY3-1480" fmla="*/ 4958 h 10209"/>
              <a:gd name="connsiteX4-1481" fmla="*/ 349 w 10318"/>
              <a:gd name="connsiteY4-1482" fmla="*/ 9744 h 10209"/>
              <a:gd name="connsiteX5-1483" fmla="*/ 5368 w 10318"/>
              <a:gd name="connsiteY5-1484" fmla="*/ 10077 h 10209"/>
              <a:gd name="connsiteX6-1485" fmla="*/ 9906 w 10318"/>
              <a:gd name="connsiteY6-1486" fmla="*/ 9857 h 10209"/>
              <a:gd name="connsiteX7-1487" fmla="*/ 10313 w 10318"/>
              <a:gd name="connsiteY7-1488" fmla="*/ 5090 h 10209"/>
              <a:gd name="connsiteX8-1489" fmla="*/ 9782 w 10318"/>
              <a:gd name="connsiteY8-1490" fmla="*/ 495 h 10209"/>
              <a:gd name="connsiteX0-1491" fmla="*/ 9779 w 10315"/>
              <a:gd name="connsiteY0-1492" fmla="*/ 495 h 10197"/>
              <a:gd name="connsiteX1-1493" fmla="*/ 4972 w 10315"/>
              <a:gd name="connsiteY1-1494" fmla="*/ 138 h 10197"/>
              <a:gd name="connsiteX2-1495" fmla="*/ 384 w 10315"/>
              <a:gd name="connsiteY2-1496" fmla="*/ 366 h 10197"/>
              <a:gd name="connsiteX3-1497" fmla="*/ 10 w 10315"/>
              <a:gd name="connsiteY3-1498" fmla="*/ 4958 h 10197"/>
              <a:gd name="connsiteX4-1499" fmla="*/ 369 w 10315"/>
              <a:gd name="connsiteY4-1500" fmla="*/ 9586 h 10197"/>
              <a:gd name="connsiteX5-1501" fmla="*/ 5365 w 10315"/>
              <a:gd name="connsiteY5-1502" fmla="*/ 10077 h 10197"/>
              <a:gd name="connsiteX6-1503" fmla="*/ 9903 w 10315"/>
              <a:gd name="connsiteY6-1504" fmla="*/ 9857 h 10197"/>
              <a:gd name="connsiteX7-1505" fmla="*/ 10310 w 10315"/>
              <a:gd name="connsiteY7-1506" fmla="*/ 5090 h 10197"/>
              <a:gd name="connsiteX8-1507" fmla="*/ 9779 w 10315"/>
              <a:gd name="connsiteY8-1508" fmla="*/ 495 h 10197"/>
              <a:gd name="connsiteX0-1509" fmla="*/ 9779 w 10315"/>
              <a:gd name="connsiteY0-1510" fmla="*/ 495 h 10197"/>
              <a:gd name="connsiteX1-1511" fmla="*/ 4972 w 10315"/>
              <a:gd name="connsiteY1-1512" fmla="*/ 138 h 10197"/>
              <a:gd name="connsiteX2-1513" fmla="*/ 384 w 10315"/>
              <a:gd name="connsiteY2-1514" fmla="*/ 366 h 10197"/>
              <a:gd name="connsiteX3-1515" fmla="*/ 10 w 10315"/>
              <a:gd name="connsiteY3-1516" fmla="*/ 4958 h 10197"/>
              <a:gd name="connsiteX4-1517" fmla="*/ 369 w 10315"/>
              <a:gd name="connsiteY4-1518" fmla="*/ 9586 h 10197"/>
              <a:gd name="connsiteX5-1519" fmla="*/ 5105 w 10315"/>
              <a:gd name="connsiteY5-1520" fmla="*/ 10077 h 10197"/>
              <a:gd name="connsiteX6-1521" fmla="*/ 9903 w 10315"/>
              <a:gd name="connsiteY6-1522" fmla="*/ 9857 h 10197"/>
              <a:gd name="connsiteX7-1523" fmla="*/ 10310 w 10315"/>
              <a:gd name="connsiteY7-1524" fmla="*/ 5090 h 10197"/>
              <a:gd name="connsiteX8-1525" fmla="*/ 9779 w 10315"/>
              <a:gd name="connsiteY8-1526" fmla="*/ 495 h 10197"/>
              <a:gd name="connsiteX0-1527" fmla="*/ 9779 w 10315"/>
              <a:gd name="connsiteY0-1528" fmla="*/ 495 h 10231"/>
              <a:gd name="connsiteX1-1529" fmla="*/ 4972 w 10315"/>
              <a:gd name="connsiteY1-1530" fmla="*/ 138 h 10231"/>
              <a:gd name="connsiteX2-1531" fmla="*/ 384 w 10315"/>
              <a:gd name="connsiteY2-1532" fmla="*/ 366 h 10231"/>
              <a:gd name="connsiteX3-1533" fmla="*/ 10 w 10315"/>
              <a:gd name="connsiteY3-1534" fmla="*/ 4958 h 10231"/>
              <a:gd name="connsiteX4-1535" fmla="*/ 369 w 10315"/>
              <a:gd name="connsiteY4-1536" fmla="*/ 9586 h 10231"/>
              <a:gd name="connsiteX5-1537" fmla="*/ 5105 w 10315"/>
              <a:gd name="connsiteY5-1538" fmla="*/ 10077 h 10231"/>
              <a:gd name="connsiteX6-1539" fmla="*/ 9903 w 10315"/>
              <a:gd name="connsiteY6-1540" fmla="*/ 9857 h 10231"/>
              <a:gd name="connsiteX7-1541" fmla="*/ 10310 w 10315"/>
              <a:gd name="connsiteY7-1542" fmla="*/ 5090 h 10231"/>
              <a:gd name="connsiteX8-1543" fmla="*/ 9779 w 10315"/>
              <a:gd name="connsiteY8-1544" fmla="*/ 495 h 10231"/>
              <a:gd name="connsiteX0-1545" fmla="*/ 9779 w 10310"/>
              <a:gd name="connsiteY0-1546" fmla="*/ 495 h 10231"/>
              <a:gd name="connsiteX1-1547" fmla="*/ 4972 w 10310"/>
              <a:gd name="connsiteY1-1548" fmla="*/ 138 h 10231"/>
              <a:gd name="connsiteX2-1549" fmla="*/ 384 w 10310"/>
              <a:gd name="connsiteY2-1550" fmla="*/ 366 h 10231"/>
              <a:gd name="connsiteX3-1551" fmla="*/ 10 w 10310"/>
              <a:gd name="connsiteY3-1552" fmla="*/ 4958 h 10231"/>
              <a:gd name="connsiteX4-1553" fmla="*/ 369 w 10310"/>
              <a:gd name="connsiteY4-1554" fmla="*/ 9586 h 10231"/>
              <a:gd name="connsiteX5-1555" fmla="*/ 5105 w 10310"/>
              <a:gd name="connsiteY5-1556" fmla="*/ 10077 h 10231"/>
              <a:gd name="connsiteX6-1557" fmla="*/ 9812 w 10310"/>
              <a:gd name="connsiteY6-1558" fmla="*/ 9857 h 10231"/>
              <a:gd name="connsiteX7-1559" fmla="*/ 10310 w 10310"/>
              <a:gd name="connsiteY7-1560" fmla="*/ 5090 h 10231"/>
              <a:gd name="connsiteX8-1561" fmla="*/ 9779 w 10310"/>
              <a:gd name="connsiteY8-1562" fmla="*/ 495 h 10231"/>
              <a:gd name="connsiteX0-1563" fmla="*/ 9779 w 10310"/>
              <a:gd name="connsiteY0-1564" fmla="*/ 471 h 10207"/>
              <a:gd name="connsiteX1-1565" fmla="*/ 4972 w 10310"/>
              <a:gd name="connsiteY1-1566" fmla="*/ 114 h 10207"/>
              <a:gd name="connsiteX2-1567" fmla="*/ 441 w 10310"/>
              <a:gd name="connsiteY2-1568" fmla="*/ 381 h 10207"/>
              <a:gd name="connsiteX3-1569" fmla="*/ 10 w 10310"/>
              <a:gd name="connsiteY3-1570" fmla="*/ 4934 h 10207"/>
              <a:gd name="connsiteX4-1571" fmla="*/ 369 w 10310"/>
              <a:gd name="connsiteY4-1572" fmla="*/ 9562 h 10207"/>
              <a:gd name="connsiteX5-1573" fmla="*/ 5105 w 10310"/>
              <a:gd name="connsiteY5-1574" fmla="*/ 10053 h 10207"/>
              <a:gd name="connsiteX6-1575" fmla="*/ 9812 w 10310"/>
              <a:gd name="connsiteY6-1576" fmla="*/ 9833 h 10207"/>
              <a:gd name="connsiteX7-1577" fmla="*/ 10310 w 10310"/>
              <a:gd name="connsiteY7-1578" fmla="*/ 5066 h 10207"/>
              <a:gd name="connsiteX8-1579" fmla="*/ 9779 w 10310"/>
              <a:gd name="connsiteY8-1580" fmla="*/ 471 h 10207"/>
              <a:gd name="connsiteX0-1581" fmla="*/ 9779 w 10310"/>
              <a:gd name="connsiteY0-1582" fmla="*/ 495 h 10231"/>
              <a:gd name="connsiteX1-1583" fmla="*/ 4972 w 10310"/>
              <a:gd name="connsiteY1-1584" fmla="*/ 138 h 10231"/>
              <a:gd name="connsiteX2-1585" fmla="*/ 441 w 10310"/>
              <a:gd name="connsiteY2-1586" fmla="*/ 405 h 10231"/>
              <a:gd name="connsiteX3-1587" fmla="*/ 10 w 10310"/>
              <a:gd name="connsiteY3-1588" fmla="*/ 4958 h 10231"/>
              <a:gd name="connsiteX4-1589" fmla="*/ 369 w 10310"/>
              <a:gd name="connsiteY4-1590" fmla="*/ 9586 h 10231"/>
              <a:gd name="connsiteX5-1591" fmla="*/ 5105 w 10310"/>
              <a:gd name="connsiteY5-1592" fmla="*/ 10077 h 10231"/>
              <a:gd name="connsiteX6-1593" fmla="*/ 9812 w 10310"/>
              <a:gd name="connsiteY6-1594" fmla="*/ 9857 h 10231"/>
              <a:gd name="connsiteX7-1595" fmla="*/ 10310 w 10310"/>
              <a:gd name="connsiteY7-1596" fmla="*/ 5090 h 10231"/>
              <a:gd name="connsiteX8-1597" fmla="*/ 9779 w 10310"/>
              <a:gd name="connsiteY8-1598" fmla="*/ 495 h 10231"/>
              <a:gd name="connsiteX0-1599" fmla="*/ 9779 w 10310"/>
              <a:gd name="connsiteY0-1600" fmla="*/ 495 h 10231"/>
              <a:gd name="connsiteX1-1601" fmla="*/ 4972 w 10310"/>
              <a:gd name="connsiteY1-1602" fmla="*/ 138 h 10231"/>
              <a:gd name="connsiteX2-1603" fmla="*/ 441 w 10310"/>
              <a:gd name="connsiteY2-1604" fmla="*/ 405 h 10231"/>
              <a:gd name="connsiteX3-1605" fmla="*/ 10 w 10310"/>
              <a:gd name="connsiteY3-1606" fmla="*/ 4958 h 10231"/>
              <a:gd name="connsiteX4-1607" fmla="*/ 369 w 10310"/>
              <a:gd name="connsiteY4-1608" fmla="*/ 9586 h 10231"/>
              <a:gd name="connsiteX5-1609" fmla="*/ 5105 w 10310"/>
              <a:gd name="connsiteY5-1610" fmla="*/ 10077 h 10231"/>
              <a:gd name="connsiteX6-1611" fmla="*/ 9812 w 10310"/>
              <a:gd name="connsiteY6-1612" fmla="*/ 9857 h 10231"/>
              <a:gd name="connsiteX7-1613" fmla="*/ 10310 w 10310"/>
              <a:gd name="connsiteY7-1614" fmla="*/ 5090 h 10231"/>
              <a:gd name="connsiteX8-1615" fmla="*/ 9779 w 10310"/>
              <a:gd name="connsiteY8-1616" fmla="*/ 495 h 10231"/>
              <a:gd name="connsiteX0-1617" fmla="*/ 9779 w 10310"/>
              <a:gd name="connsiteY0-1618" fmla="*/ 495 h 10231"/>
              <a:gd name="connsiteX1-1619" fmla="*/ 4972 w 10310"/>
              <a:gd name="connsiteY1-1620" fmla="*/ 138 h 10231"/>
              <a:gd name="connsiteX2-1621" fmla="*/ 441 w 10310"/>
              <a:gd name="connsiteY2-1622" fmla="*/ 405 h 10231"/>
              <a:gd name="connsiteX3-1623" fmla="*/ 10 w 10310"/>
              <a:gd name="connsiteY3-1624" fmla="*/ 4958 h 10231"/>
              <a:gd name="connsiteX4-1625" fmla="*/ 369 w 10310"/>
              <a:gd name="connsiteY4-1626" fmla="*/ 9586 h 10231"/>
              <a:gd name="connsiteX5-1627" fmla="*/ 5105 w 10310"/>
              <a:gd name="connsiteY5-1628" fmla="*/ 10077 h 10231"/>
              <a:gd name="connsiteX6-1629" fmla="*/ 9812 w 10310"/>
              <a:gd name="connsiteY6-1630" fmla="*/ 9857 h 10231"/>
              <a:gd name="connsiteX7-1631" fmla="*/ 10310 w 10310"/>
              <a:gd name="connsiteY7-1632" fmla="*/ 5090 h 10231"/>
              <a:gd name="connsiteX8-1633" fmla="*/ 9779 w 10310"/>
              <a:gd name="connsiteY8-1634" fmla="*/ 495 h 10231"/>
              <a:gd name="connsiteX0-1635" fmla="*/ 9788 w 10319"/>
              <a:gd name="connsiteY0-1636" fmla="*/ 495 h 10231"/>
              <a:gd name="connsiteX1-1637" fmla="*/ 4981 w 10319"/>
              <a:gd name="connsiteY1-1638" fmla="*/ 138 h 10231"/>
              <a:gd name="connsiteX2-1639" fmla="*/ 450 w 10319"/>
              <a:gd name="connsiteY2-1640" fmla="*/ 405 h 10231"/>
              <a:gd name="connsiteX3-1641" fmla="*/ 8 w 10319"/>
              <a:gd name="connsiteY3-1642" fmla="*/ 4780 h 10231"/>
              <a:gd name="connsiteX4-1643" fmla="*/ 378 w 10319"/>
              <a:gd name="connsiteY4-1644" fmla="*/ 9586 h 10231"/>
              <a:gd name="connsiteX5-1645" fmla="*/ 5114 w 10319"/>
              <a:gd name="connsiteY5-1646" fmla="*/ 10077 h 10231"/>
              <a:gd name="connsiteX6-1647" fmla="*/ 9821 w 10319"/>
              <a:gd name="connsiteY6-1648" fmla="*/ 9857 h 10231"/>
              <a:gd name="connsiteX7-1649" fmla="*/ 10319 w 10319"/>
              <a:gd name="connsiteY7-1650" fmla="*/ 5090 h 10231"/>
              <a:gd name="connsiteX8-1651" fmla="*/ 9788 w 10319"/>
              <a:gd name="connsiteY8-1652" fmla="*/ 495 h 10231"/>
              <a:gd name="connsiteX0-1653" fmla="*/ 9790 w 10321"/>
              <a:gd name="connsiteY0-1654" fmla="*/ 495 h 10231"/>
              <a:gd name="connsiteX1-1655" fmla="*/ 4983 w 10321"/>
              <a:gd name="connsiteY1-1656" fmla="*/ 138 h 10231"/>
              <a:gd name="connsiteX2-1657" fmla="*/ 452 w 10321"/>
              <a:gd name="connsiteY2-1658" fmla="*/ 405 h 10231"/>
              <a:gd name="connsiteX3-1659" fmla="*/ 10 w 10321"/>
              <a:gd name="connsiteY3-1660" fmla="*/ 4780 h 10231"/>
              <a:gd name="connsiteX4-1661" fmla="*/ 380 w 10321"/>
              <a:gd name="connsiteY4-1662" fmla="*/ 9586 h 10231"/>
              <a:gd name="connsiteX5-1663" fmla="*/ 5116 w 10321"/>
              <a:gd name="connsiteY5-1664" fmla="*/ 10077 h 10231"/>
              <a:gd name="connsiteX6-1665" fmla="*/ 9823 w 10321"/>
              <a:gd name="connsiteY6-1666" fmla="*/ 9857 h 10231"/>
              <a:gd name="connsiteX7-1667" fmla="*/ 10321 w 10321"/>
              <a:gd name="connsiteY7-1668" fmla="*/ 5090 h 10231"/>
              <a:gd name="connsiteX8-1669" fmla="*/ 9790 w 10321"/>
              <a:gd name="connsiteY8-1670" fmla="*/ 495 h 10231"/>
              <a:gd name="connsiteX0-1671" fmla="*/ 9707 w 10321"/>
              <a:gd name="connsiteY0-1672" fmla="*/ 365 h 10316"/>
              <a:gd name="connsiteX1-1673" fmla="*/ 4983 w 10321"/>
              <a:gd name="connsiteY1-1674" fmla="*/ 223 h 10316"/>
              <a:gd name="connsiteX2-1675" fmla="*/ 452 w 10321"/>
              <a:gd name="connsiteY2-1676" fmla="*/ 490 h 10316"/>
              <a:gd name="connsiteX3-1677" fmla="*/ 10 w 10321"/>
              <a:gd name="connsiteY3-1678" fmla="*/ 4865 h 10316"/>
              <a:gd name="connsiteX4-1679" fmla="*/ 380 w 10321"/>
              <a:gd name="connsiteY4-1680" fmla="*/ 9671 h 10316"/>
              <a:gd name="connsiteX5-1681" fmla="*/ 5116 w 10321"/>
              <a:gd name="connsiteY5-1682" fmla="*/ 10162 h 10316"/>
              <a:gd name="connsiteX6-1683" fmla="*/ 9823 w 10321"/>
              <a:gd name="connsiteY6-1684" fmla="*/ 9942 h 10316"/>
              <a:gd name="connsiteX7-1685" fmla="*/ 10321 w 10321"/>
              <a:gd name="connsiteY7-1686" fmla="*/ 5175 h 10316"/>
              <a:gd name="connsiteX8-1687" fmla="*/ 9707 w 10321"/>
              <a:gd name="connsiteY8-1688" fmla="*/ 365 h 10316"/>
              <a:gd name="connsiteX0-1689" fmla="*/ 9707 w 10327"/>
              <a:gd name="connsiteY0-1690" fmla="*/ 365 h 10327"/>
              <a:gd name="connsiteX1-1691" fmla="*/ 4983 w 10327"/>
              <a:gd name="connsiteY1-1692" fmla="*/ 223 h 10327"/>
              <a:gd name="connsiteX2-1693" fmla="*/ 452 w 10327"/>
              <a:gd name="connsiteY2-1694" fmla="*/ 490 h 10327"/>
              <a:gd name="connsiteX3-1695" fmla="*/ 10 w 10327"/>
              <a:gd name="connsiteY3-1696" fmla="*/ 4865 h 10327"/>
              <a:gd name="connsiteX4-1697" fmla="*/ 380 w 10327"/>
              <a:gd name="connsiteY4-1698" fmla="*/ 9671 h 10327"/>
              <a:gd name="connsiteX5-1699" fmla="*/ 5116 w 10327"/>
              <a:gd name="connsiteY5-1700" fmla="*/ 10162 h 10327"/>
              <a:gd name="connsiteX6-1701" fmla="*/ 9918 w 10327"/>
              <a:gd name="connsiteY6-1702" fmla="*/ 9749 h 10327"/>
              <a:gd name="connsiteX7-1703" fmla="*/ 10321 w 10327"/>
              <a:gd name="connsiteY7-1704" fmla="*/ 5175 h 10327"/>
              <a:gd name="connsiteX8-1705" fmla="*/ 9707 w 10327"/>
              <a:gd name="connsiteY8-1706" fmla="*/ 365 h 10327"/>
              <a:gd name="connsiteX0-1707" fmla="*/ 9707 w 10327"/>
              <a:gd name="connsiteY0-1708" fmla="*/ 365 h 10265"/>
              <a:gd name="connsiteX1-1709" fmla="*/ 4983 w 10327"/>
              <a:gd name="connsiteY1-1710" fmla="*/ 223 h 10265"/>
              <a:gd name="connsiteX2-1711" fmla="*/ 452 w 10327"/>
              <a:gd name="connsiteY2-1712" fmla="*/ 490 h 10265"/>
              <a:gd name="connsiteX3-1713" fmla="*/ 10 w 10327"/>
              <a:gd name="connsiteY3-1714" fmla="*/ 4865 h 10265"/>
              <a:gd name="connsiteX4-1715" fmla="*/ 380 w 10327"/>
              <a:gd name="connsiteY4-1716" fmla="*/ 9671 h 10265"/>
              <a:gd name="connsiteX5-1717" fmla="*/ 5188 w 10327"/>
              <a:gd name="connsiteY5-1718" fmla="*/ 10012 h 10265"/>
              <a:gd name="connsiteX6-1719" fmla="*/ 9918 w 10327"/>
              <a:gd name="connsiteY6-1720" fmla="*/ 9749 h 10265"/>
              <a:gd name="connsiteX7-1721" fmla="*/ 10321 w 10327"/>
              <a:gd name="connsiteY7-1722" fmla="*/ 5175 h 10265"/>
              <a:gd name="connsiteX8-1723" fmla="*/ 9707 w 10327"/>
              <a:gd name="connsiteY8-1724" fmla="*/ 365 h 10265"/>
              <a:gd name="connsiteX0-1725" fmla="*/ 9710 w 10330"/>
              <a:gd name="connsiteY0-1726" fmla="*/ 365 h 10251"/>
              <a:gd name="connsiteX1-1727" fmla="*/ 4986 w 10330"/>
              <a:gd name="connsiteY1-1728" fmla="*/ 223 h 10251"/>
              <a:gd name="connsiteX2-1729" fmla="*/ 455 w 10330"/>
              <a:gd name="connsiteY2-1730" fmla="*/ 490 h 10251"/>
              <a:gd name="connsiteX3-1731" fmla="*/ 13 w 10330"/>
              <a:gd name="connsiteY3-1732" fmla="*/ 4865 h 10251"/>
              <a:gd name="connsiteX4-1733" fmla="*/ 562 w 10330"/>
              <a:gd name="connsiteY4-1734" fmla="*/ 9650 h 10251"/>
              <a:gd name="connsiteX5-1735" fmla="*/ 5191 w 10330"/>
              <a:gd name="connsiteY5-1736" fmla="*/ 10012 h 10251"/>
              <a:gd name="connsiteX6-1737" fmla="*/ 9921 w 10330"/>
              <a:gd name="connsiteY6-1738" fmla="*/ 9749 h 10251"/>
              <a:gd name="connsiteX7-1739" fmla="*/ 10324 w 10330"/>
              <a:gd name="connsiteY7-1740" fmla="*/ 5175 h 10251"/>
              <a:gd name="connsiteX8-1741" fmla="*/ 9710 w 10330"/>
              <a:gd name="connsiteY8-1742" fmla="*/ 365 h 10251"/>
              <a:gd name="connsiteX0-1743" fmla="*/ 9710 w 10330"/>
              <a:gd name="connsiteY0-1744" fmla="*/ 365 h 10127"/>
              <a:gd name="connsiteX1-1745" fmla="*/ 4986 w 10330"/>
              <a:gd name="connsiteY1-1746" fmla="*/ 223 h 10127"/>
              <a:gd name="connsiteX2-1747" fmla="*/ 455 w 10330"/>
              <a:gd name="connsiteY2-1748" fmla="*/ 490 h 10127"/>
              <a:gd name="connsiteX3-1749" fmla="*/ 13 w 10330"/>
              <a:gd name="connsiteY3-1750" fmla="*/ 4865 h 10127"/>
              <a:gd name="connsiteX4-1751" fmla="*/ 562 w 10330"/>
              <a:gd name="connsiteY4-1752" fmla="*/ 9650 h 10127"/>
              <a:gd name="connsiteX5-1753" fmla="*/ 5191 w 10330"/>
              <a:gd name="connsiteY5-1754" fmla="*/ 10012 h 10127"/>
              <a:gd name="connsiteX6-1755" fmla="*/ 9921 w 10330"/>
              <a:gd name="connsiteY6-1756" fmla="*/ 9749 h 10127"/>
              <a:gd name="connsiteX7-1757" fmla="*/ 10324 w 10330"/>
              <a:gd name="connsiteY7-1758" fmla="*/ 5175 h 10127"/>
              <a:gd name="connsiteX8-1759" fmla="*/ 9710 w 10330"/>
              <a:gd name="connsiteY8-1760" fmla="*/ 365 h 10127"/>
              <a:gd name="connsiteX0-1761" fmla="*/ 9710 w 10330"/>
              <a:gd name="connsiteY0-1762" fmla="*/ 365 h 10127"/>
              <a:gd name="connsiteX1-1763" fmla="*/ 4986 w 10330"/>
              <a:gd name="connsiteY1-1764" fmla="*/ 223 h 10127"/>
              <a:gd name="connsiteX2-1765" fmla="*/ 455 w 10330"/>
              <a:gd name="connsiteY2-1766" fmla="*/ 490 h 10127"/>
              <a:gd name="connsiteX3-1767" fmla="*/ 13 w 10330"/>
              <a:gd name="connsiteY3-1768" fmla="*/ 4865 h 10127"/>
              <a:gd name="connsiteX4-1769" fmla="*/ 562 w 10330"/>
              <a:gd name="connsiteY4-1770" fmla="*/ 9650 h 10127"/>
              <a:gd name="connsiteX5-1771" fmla="*/ 5191 w 10330"/>
              <a:gd name="connsiteY5-1772" fmla="*/ 10012 h 10127"/>
              <a:gd name="connsiteX6-1773" fmla="*/ 9921 w 10330"/>
              <a:gd name="connsiteY6-1774" fmla="*/ 9749 h 10127"/>
              <a:gd name="connsiteX7-1775" fmla="*/ 10324 w 10330"/>
              <a:gd name="connsiteY7-1776" fmla="*/ 5175 h 10127"/>
              <a:gd name="connsiteX8-1777" fmla="*/ 9710 w 10330"/>
              <a:gd name="connsiteY8-1778" fmla="*/ 365 h 10127"/>
              <a:gd name="connsiteX0-1779" fmla="*/ 9712 w 10332"/>
              <a:gd name="connsiteY0-1780" fmla="*/ 365 h 10317"/>
              <a:gd name="connsiteX1-1781" fmla="*/ 4988 w 10332"/>
              <a:gd name="connsiteY1-1782" fmla="*/ 223 h 10317"/>
              <a:gd name="connsiteX2-1783" fmla="*/ 457 w 10332"/>
              <a:gd name="connsiteY2-1784" fmla="*/ 490 h 10317"/>
              <a:gd name="connsiteX3-1785" fmla="*/ 15 w 10332"/>
              <a:gd name="connsiteY3-1786" fmla="*/ 4865 h 10317"/>
              <a:gd name="connsiteX4-1787" fmla="*/ 588 w 10332"/>
              <a:gd name="connsiteY4-1788" fmla="*/ 9929 h 10317"/>
              <a:gd name="connsiteX5-1789" fmla="*/ 5193 w 10332"/>
              <a:gd name="connsiteY5-1790" fmla="*/ 10012 h 10317"/>
              <a:gd name="connsiteX6-1791" fmla="*/ 9923 w 10332"/>
              <a:gd name="connsiteY6-1792" fmla="*/ 9749 h 10317"/>
              <a:gd name="connsiteX7-1793" fmla="*/ 10326 w 10332"/>
              <a:gd name="connsiteY7-1794" fmla="*/ 5175 h 10317"/>
              <a:gd name="connsiteX8-1795" fmla="*/ 9712 w 10332"/>
              <a:gd name="connsiteY8-1796" fmla="*/ 365 h 10317"/>
              <a:gd name="connsiteX0-1797" fmla="*/ 9712 w 10332"/>
              <a:gd name="connsiteY0-1798" fmla="*/ 365 h 10185"/>
              <a:gd name="connsiteX1-1799" fmla="*/ 4988 w 10332"/>
              <a:gd name="connsiteY1-1800" fmla="*/ 223 h 10185"/>
              <a:gd name="connsiteX2-1801" fmla="*/ 457 w 10332"/>
              <a:gd name="connsiteY2-1802" fmla="*/ 490 h 10185"/>
              <a:gd name="connsiteX3-1803" fmla="*/ 15 w 10332"/>
              <a:gd name="connsiteY3-1804" fmla="*/ 4865 h 10185"/>
              <a:gd name="connsiteX4-1805" fmla="*/ 588 w 10332"/>
              <a:gd name="connsiteY4-1806" fmla="*/ 9929 h 10185"/>
              <a:gd name="connsiteX5-1807" fmla="*/ 5193 w 10332"/>
              <a:gd name="connsiteY5-1808" fmla="*/ 10012 h 10185"/>
              <a:gd name="connsiteX6-1809" fmla="*/ 9923 w 10332"/>
              <a:gd name="connsiteY6-1810" fmla="*/ 9749 h 10185"/>
              <a:gd name="connsiteX7-1811" fmla="*/ 10326 w 10332"/>
              <a:gd name="connsiteY7-1812" fmla="*/ 5175 h 10185"/>
              <a:gd name="connsiteX8-1813" fmla="*/ 9712 w 10332"/>
              <a:gd name="connsiteY8-1814" fmla="*/ 365 h 10185"/>
              <a:gd name="connsiteX0-1815" fmla="*/ 9712 w 10326"/>
              <a:gd name="connsiteY0-1816" fmla="*/ 365 h 10183"/>
              <a:gd name="connsiteX1-1817" fmla="*/ 4988 w 10326"/>
              <a:gd name="connsiteY1-1818" fmla="*/ 223 h 10183"/>
              <a:gd name="connsiteX2-1819" fmla="*/ 457 w 10326"/>
              <a:gd name="connsiteY2-1820" fmla="*/ 490 h 10183"/>
              <a:gd name="connsiteX3-1821" fmla="*/ 15 w 10326"/>
              <a:gd name="connsiteY3-1822" fmla="*/ 4865 h 10183"/>
              <a:gd name="connsiteX4-1823" fmla="*/ 588 w 10326"/>
              <a:gd name="connsiteY4-1824" fmla="*/ 9929 h 10183"/>
              <a:gd name="connsiteX5-1825" fmla="*/ 5193 w 10326"/>
              <a:gd name="connsiteY5-1826" fmla="*/ 10012 h 10183"/>
              <a:gd name="connsiteX6-1827" fmla="*/ 9792 w 10326"/>
              <a:gd name="connsiteY6-1828" fmla="*/ 9792 h 10183"/>
              <a:gd name="connsiteX7-1829" fmla="*/ 10326 w 10326"/>
              <a:gd name="connsiteY7-1830" fmla="*/ 5175 h 10183"/>
              <a:gd name="connsiteX8-1831" fmla="*/ 9712 w 10326"/>
              <a:gd name="connsiteY8-1832" fmla="*/ 365 h 10183"/>
              <a:gd name="connsiteX0-1833" fmla="*/ 9712 w 10326"/>
              <a:gd name="connsiteY0-1834" fmla="*/ 365 h 10183"/>
              <a:gd name="connsiteX1-1835" fmla="*/ 4988 w 10326"/>
              <a:gd name="connsiteY1-1836" fmla="*/ 223 h 10183"/>
              <a:gd name="connsiteX2-1837" fmla="*/ 457 w 10326"/>
              <a:gd name="connsiteY2-1838" fmla="*/ 490 h 10183"/>
              <a:gd name="connsiteX3-1839" fmla="*/ 15 w 10326"/>
              <a:gd name="connsiteY3-1840" fmla="*/ 4865 h 10183"/>
              <a:gd name="connsiteX4-1841" fmla="*/ 588 w 10326"/>
              <a:gd name="connsiteY4-1842" fmla="*/ 9929 h 10183"/>
              <a:gd name="connsiteX5-1843" fmla="*/ 5193 w 10326"/>
              <a:gd name="connsiteY5-1844" fmla="*/ 10012 h 10183"/>
              <a:gd name="connsiteX6-1845" fmla="*/ 9792 w 10326"/>
              <a:gd name="connsiteY6-1846" fmla="*/ 9792 h 10183"/>
              <a:gd name="connsiteX7-1847" fmla="*/ 10326 w 10326"/>
              <a:gd name="connsiteY7-1848" fmla="*/ 5175 h 10183"/>
              <a:gd name="connsiteX8-1849" fmla="*/ 9712 w 10326"/>
              <a:gd name="connsiteY8-1850" fmla="*/ 365 h 10183"/>
              <a:gd name="connsiteX0-1851" fmla="*/ 9712 w 10267"/>
              <a:gd name="connsiteY0-1852" fmla="*/ 365 h 10183"/>
              <a:gd name="connsiteX1-1853" fmla="*/ 4988 w 10267"/>
              <a:gd name="connsiteY1-1854" fmla="*/ 223 h 10183"/>
              <a:gd name="connsiteX2-1855" fmla="*/ 457 w 10267"/>
              <a:gd name="connsiteY2-1856" fmla="*/ 490 h 10183"/>
              <a:gd name="connsiteX3-1857" fmla="*/ 15 w 10267"/>
              <a:gd name="connsiteY3-1858" fmla="*/ 4865 h 10183"/>
              <a:gd name="connsiteX4-1859" fmla="*/ 588 w 10267"/>
              <a:gd name="connsiteY4-1860" fmla="*/ 9929 h 10183"/>
              <a:gd name="connsiteX5-1861" fmla="*/ 5193 w 10267"/>
              <a:gd name="connsiteY5-1862" fmla="*/ 10012 h 10183"/>
              <a:gd name="connsiteX6-1863" fmla="*/ 9792 w 10267"/>
              <a:gd name="connsiteY6-1864" fmla="*/ 9792 h 10183"/>
              <a:gd name="connsiteX7-1865" fmla="*/ 10266 w 10267"/>
              <a:gd name="connsiteY7-1866" fmla="*/ 5175 h 10183"/>
              <a:gd name="connsiteX8-1867" fmla="*/ 9712 w 10267"/>
              <a:gd name="connsiteY8-1868" fmla="*/ 365 h 10183"/>
              <a:gd name="connsiteX0-1869" fmla="*/ 9712 w 10288"/>
              <a:gd name="connsiteY0-1870" fmla="*/ 365 h 10186"/>
              <a:gd name="connsiteX1-1871" fmla="*/ 4988 w 10288"/>
              <a:gd name="connsiteY1-1872" fmla="*/ 223 h 10186"/>
              <a:gd name="connsiteX2-1873" fmla="*/ 457 w 10288"/>
              <a:gd name="connsiteY2-1874" fmla="*/ 490 h 10186"/>
              <a:gd name="connsiteX3-1875" fmla="*/ 15 w 10288"/>
              <a:gd name="connsiteY3-1876" fmla="*/ 4865 h 10186"/>
              <a:gd name="connsiteX4-1877" fmla="*/ 588 w 10288"/>
              <a:gd name="connsiteY4-1878" fmla="*/ 9929 h 10186"/>
              <a:gd name="connsiteX5-1879" fmla="*/ 5193 w 10288"/>
              <a:gd name="connsiteY5-1880" fmla="*/ 10012 h 10186"/>
              <a:gd name="connsiteX6-1881" fmla="*/ 9935 w 10288"/>
              <a:gd name="connsiteY6-1882" fmla="*/ 9728 h 10186"/>
              <a:gd name="connsiteX7-1883" fmla="*/ 10266 w 10288"/>
              <a:gd name="connsiteY7-1884" fmla="*/ 5175 h 10186"/>
              <a:gd name="connsiteX8-1885" fmla="*/ 9712 w 10288"/>
              <a:gd name="connsiteY8-1886" fmla="*/ 365 h 10186"/>
              <a:gd name="connsiteX0-1887" fmla="*/ 9712 w 10288"/>
              <a:gd name="connsiteY0-1888" fmla="*/ 435 h 10256"/>
              <a:gd name="connsiteX1-1889" fmla="*/ 4988 w 10288"/>
              <a:gd name="connsiteY1-1890" fmla="*/ 100 h 10256"/>
              <a:gd name="connsiteX2-1891" fmla="*/ 457 w 10288"/>
              <a:gd name="connsiteY2-1892" fmla="*/ 560 h 10256"/>
              <a:gd name="connsiteX3-1893" fmla="*/ 15 w 10288"/>
              <a:gd name="connsiteY3-1894" fmla="*/ 4935 h 10256"/>
              <a:gd name="connsiteX4-1895" fmla="*/ 588 w 10288"/>
              <a:gd name="connsiteY4-1896" fmla="*/ 9999 h 10256"/>
              <a:gd name="connsiteX5-1897" fmla="*/ 5193 w 10288"/>
              <a:gd name="connsiteY5-1898" fmla="*/ 10082 h 10256"/>
              <a:gd name="connsiteX6-1899" fmla="*/ 9935 w 10288"/>
              <a:gd name="connsiteY6-1900" fmla="*/ 9798 h 10256"/>
              <a:gd name="connsiteX7-1901" fmla="*/ 10266 w 10288"/>
              <a:gd name="connsiteY7-1902" fmla="*/ 5245 h 10256"/>
              <a:gd name="connsiteX8-1903" fmla="*/ 9712 w 10288"/>
              <a:gd name="connsiteY8-1904" fmla="*/ 435 h 10256"/>
              <a:gd name="connsiteX0-1905" fmla="*/ 9749 w 10325"/>
              <a:gd name="connsiteY0-1906" fmla="*/ 435 h 10256"/>
              <a:gd name="connsiteX1-1907" fmla="*/ 5025 w 10325"/>
              <a:gd name="connsiteY1-1908" fmla="*/ 100 h 10256"/>
              <a:gd name="connsiteX2-1909" fmla="*/ 387 w 10325"/>
              <a:gd name="connsiteY2-1910" fmla="*/ 431 h 10256"/>
              <a:gd name="connsiteX3-1911" fmla="*/ 52 w 10325"/>
              <a:gd name="connsiteY3-1912" fmla="*/ 4935 h 10256"/>
              <a:gd name="connsiteX4-1913" fmla="*/ 625 w 10325"/>
              <a:gd name="connsiteY4-1914" fmla="*/ 9999 h 10256"/>
              <a:gd name="connsiteX5-1915" fmla="*/ 5230 w 10325"/>
              <a:gd name="connsiteY5-1916" fmla="*/ 10082 h 10256"/>
              <a:gd name="connsiteX6-1917" fmla="*/ 9972 w 10325"/>
              <a:gd name="connsiteY6-1918" fmla="*/ 9798 h 10256"/>
              <a:gd name="connsiteX7-1919" fmla="*/ 10303 w 10325"/>
              <a:gd name="connsiteY7-1920" fmla="*/ 5245 h 10256"/>
              <a:gd name="connsiteX8-1921" fmla="*/ 9749 w 10325"/>
              <a:gd name="connsiteY8-1922" fmla="*/ 435 h 10256"/>
              <a:gd name="connsiteX0-1923" fmla="*/ 9821 w 10325"/>
              <a:gd name="connsiteY0-1924" fmla="*/ 401 h 10308"/>
              <a:gd name="connsiteX1-1925" fmla="*/ 5025 w 10325"/>
              <a:gd name="connsiteY1-1926" fmla="*/ 152 h 10308"/>
              <a:gd name="connsiteX2-1927" fmla="*/ 387 w 10325"/>
              <a:gd name="connsiteY2-1928" fmla="*/ 483 h 10308"/>
              <a:gd name="connsiteX3-1929" fmla="*/ 52 w 10325"/>
              <a:gd name="connsiteY3-1930" fmla="*/ 4987 h 10308"/>
              <a:gd name="connsiteX4-1931" fmla="*/ 625 w 10325"/>
              <a:gd name="connsiteY4-1932" fmla="*/ 10051 h 10308"/>
              <a:gd name="connsiteX5-1933" fmla="*/ 5230 w 10325"/>
              <a:gd name="connsiteY5-1934" fmla="*/ 10134 h 10308"/>
              <a:gd name="connsiteX6-1935" fmla="*/ 9972 w 10325"/>
              <a:gd name="connsiteY6-1936" fmla="*/ 9850 h 10308"/>
              <a:gd name="connsiteX7-1937" fmla="*/ 10303 w 10325"/>
              <a:gd name="connsiteY7-1938" fmla="*/ 5297 h 10308"/>
              <a:gd name="connsiteX8-1939" fmla="*/ 9821 w 10325"/>
              <a:gd name="connsiteY8-1940" fmla="*/ 401 h 10308"/>
              <a:gd name="connsiteX0-1941" fmla="*/ 9821 w 10325"/>
              <a:gd name="connsiteY0-1942" fmla="*/ 444 h 10351"/>
              <a:gd name="connsiteX1-1943" fmla="*/ 5120 w 10325"/>
              <a:gd name="connsiteY1-1944" fmla="*/ 88 h 10351"/>
              <a:gd name="connsiteX2-1945" fmla="*/ 387 w 10325"/>
              <a:gd name="connsiteY2-1946" fmla="*/ 526 h 10351"/>
              <a:gd name="connsiteX3-1947" fmla="*/ 52 w 10325"/>
              <a:gd name="connsiteY3-1948" fmla="*/ 5030 h 10351"/>
              <a:gd name="connsiteX4-1949" fmla="*/ 625 w 10325"/>
              <a:gd name="connsiteY4-1950" fmla="*/ 10094 h 10351"/>
              <a:gd name="connsiteX5-1951" fmla="*/ 5230 w 10325"/>
              <a:gd name="connsiteY5-1952" fmla="*/ 10177 h 10351"/>
              <a:gd name="connsiteX6-1953" fmla="*/ 9972 w 10325"/>
              <a:gd name="connsiteY6-1954" fmla="*/ 9893 h 10351"/>
              <a:gd name="connsiteX7-1955" fmla="*/ 10303 w 10325"/>
              <a:gd name="connsiteY7-1956" fmla="*/ 5340 h 10351"/>
              <a:gd name="connsiteX8-1957" fmla="*/ 9821 w 10325"/>
              <a:gd name="connsiteY8-1958" fmla="*/ 444 h 10351"/>
              <a:gd name="connsiteX0-1959" fmla="*/ 9939 w 10443"/>
              <a:gd name="connsiteY0-1960" fmla="*/ 444 h 10504"/>
              <a:gd name="connsiteX1-1961" fmla="*/ 5238 w 10443"/>
              <a:gd name="connsiteY1-1962" fmla="*/ 88 h 10504"/>
              <a:gd name="connsiteX2-1963" fmla="*/ 505 w 10443"/>
              <a:gd name="connsiteY2-1964" fmla="*/ 526 h 10504"/>
              <a:gd name="connsiteX3-1965" fmla="*/ 15 w 10443"/>
              <a:gd name="connsiteY3-1966" fmla="*/ 5051 h 10504"/>
              <a:gd name="connsiteX4-1967" fmla="*/ 743 w 10443"/>
              <a:gd name="connsiteY4-1968" fmla="*/ 10094 h 10504"/>
              <a:gd name="connsiteX5-1969" fmla="*/ 5348 w 10443"/>
              <a:gd name="connsiteY5-1970" fmla="*/ 10177 h 10504"/>
              <a:gd name="connsiteX6-1971" fmla="*/ 10090 w 10443"/>
              <a:gd name="connsiteY6-1972" fmla="*/ 9893 h 10504"/>
              <a:gd name="connsiteX7-1973" fmla="*/ 10421 w 10443"/>
              <a:gd name="connsiteY7-1974" fmla="*/ 5340 h 10504"/>
              <a:gd name="connsiteX8-1975" fmla="*/ 9939 w 10443"/>
              <a:gd name="connsiteY8-1976" fmla="*/ 444 h 10504"/>
              <a:gd name="connsiteX0-1977" fmla="*/ 9989 w 10493"/>
              <a:gd name="connsiteY0-1978" fmla="*/ 444 h 10473"/>
              <a:gd name="connsiteX1-1979" fmla="*/ 5288 w 10493"/>
              <a:gd name="connsiteY1-1980" fmla="*/ 88 h 10473"/>
              <a:gd name="connsiteX2-1981" fmla="*/ 555 w 10493"/>
              <a:gd name="connsiteY2-1982" fmla="*/ 526 h 10473"/>
              <a:gd name="connsiteX3-1983" fmla="*/ 65 w 10493"/>
              <a:gd name="connsiteY3-1984" fmla="*/ 5051 h 10473"/>
              <a:gd name="connsiteX4-1985" fmla="*/ 602 w 10493"/>
              <a:gd name="connsiteY4-1986" fmla="*/ 10051 h 10473"/>
              <a:gd name="connsiteX5-1987" fmla="*/ 5398 w 10493"/>
              <a:gd name="connsiteY5-1988" fmla="*/ 10177 h 10473"/>
              <a:gd name="connsiteX6-1989" fmla="*/ 10140 w 10493"/>
              <a:gd name="connsiteY6-1990" fmla="*/ 9893 h 10473"/>
              <a:gd name="connsiteX7-1991" fmla="*/ 10471 w 10493"/>
              <a:gd name="connsiteY7-1992" fmla="*/ 5340 h 10473"/>
              <a:gd name="connsiteX8-1993" fmla="*/ 9989 w 10493"/>
              <a:gd name="connsiteY8-1994" fmla="*/ 444 h 10473"/>
              <a:gd name="connsiteX0-1995" fmla="*/ 9928 w 10432"/>
              <a:gd name="connsiteY0-1996" fmla="*/ 444 h 10484"/>
              <a:gd name="connsiteX1-1997" fmla="*/ 5227 w 10432"/>
              <a:gd name="connsiteY1-1998" fmla="*/ 88 h 10484"/>
              <a:gd name="connsiteX2-1999" fmla="*/ 494 w 10432"/>
              <a:gd name="connsiteY2-2000" fmla="*/ 526 h 10484"/>
              <a:gd name="connsiteX3-2001" fmla="*/ 4 w 10432"/>
              <a:gd name="connsiteY3-2002" fmla="*/ 5051 h 10484"/>
              <a:gd name="connsiteX4-2003" fmla="*/ 541 w 10432"/>
              <a:gd name="connsiteY4-2004" fmla="*/ 10051 h 10484"/>
              <a:gd name="connsiteX5-2005" fmla="*/ 5337 w 10432"/>
              <a:gd name="connsiteY5-2006" fmla="*/ 10177 h 10484"/>
              <a:gd name="connsiteX6-2007" fmla="*/ 10079 w 10432"/>
              <a:gd name="connsiteY6-2008" fmla="*/ 9893 h 10484"/>
              <a:gd name="connsiteX7-2009" fmla="*/ 10410 w 10432"/>
              <a:gd name="connsiteY7-2010" fmla="*/ 5340 h 10484"/>
              <a:gd name="connsiteX8-2011" fmla="*/ 9928 w 10432"/>
              <a:gd name="connsiteY8-2012" fmla="*/ 444 h 10484"/>
              <a:gd name="connsiteX0-2013" fmla="*/ 9988 w 10492"/>
              <a:gd name="connsiteY0-2014" fmla="*/ 444 h 10557"/>
              <a:gd name="connsiteX1-2015" fmla="*/ 5287 w 10492"/>
              <a:gd name="connsiteY1-2016" fmla="*/ 88 h 10557"/>
              <a:gd name="connsiteX2-2017" fmla="*/ 554 w 10492"/>
              <a:gd name="connsiteY2-2018" fmla="*/ 526 h 10557"/>
              <a:gd name="connsiteX3-2019" fmla="*/ 64 w 10492"/>
              <a:gd name="connsiteY3-2020" fmla="*/ 5051 h 10557"/>
              <a:gd name="connsiteX4-2021" fmla="*/ 601 w 10492"/>
              <a:gd name="connsiteY4-2022" fmla="*/ 10051 h 10557"/>
              <a:gd name="connsiteX5-2023" fmla="*/ 5385 w 10492"/>
              <a:gd name="connsiteY5-2024" fmla="*/ 10370 h 10557"/>
              <a:gd name="connsiteX6-2025" fmla="*/ 10139 w 10492"/>
              <a:gd name="connsiteY6-2026" fmla="*/ 9893 h 10557"/>
              <a:gd name="connsiteX7-2027" fmla="*/ 10470 w 10492"/>
              <a:gd name="connsiteY7-2028" fmla="*/ 5340 h 10557"/>
              <a:gd name="connsiteX8-2029" fmla="*/ 9988 w 10492"/>
              <a:gd name="connsiteY8-2030" fmla="*/ 444 h 10557"/>
              <a:gd name="connsiteX0-2031" fmla="*/ 9928 w 10432"/>
              <a:gd name="connsiteY0-2032" fmla="*/ 444 h 10515"/>
              <a:gd name="connsiteX1-2033" fmla="*/ 5227 w 10432"/>
              <a:gd name="connsiteY1-2034" fmla="*/ 88 h 10515"/>
              <a:gd name="connsiteX2-2035" fmla="*/ 494 w 10432"/>
              <a:gd name="connsiteY2-2036" fmla="*/ 526 h 10515"/>
              <a:gd name="connsiteX3-2037" fmla="*/ 4 w 10432"/>
              <a:gd name="connsiteY3-2038" fmla="*/ 5051 h 10515"/>
              <a:gd name="connsiteX4-2039" fmla="*/ 541 w 10432"/>
              <a:gd name="connsiteY4-2040" fmla="*/ 10051 h 10515"/>
              <a:gd name="connsiteX5-2041" fmla="*/ 5325 w 10432"/>
              <a:gd name="connsiteY5-2042" fmla="*/ 10370 h 10515"/>
              <a:gd name="connsiteX6-2043" fmla="*/ 10079 w 10432"/>
              <a:gd name="connsiteY6-2044" fmla="*/ 9893 h 10515"/>
              <a:gd name="connsiteX7-2045" fmla="*/ 10410 w 10432"/>
              <a:gd name="connsiteY7-2046" fmla="*/ 5340 h 10515"/>
              <a:gd name="connsiteX8-2047" fmla="*/ 9928 w 10432"/>
              <a:gd name="connsiteY8-2048" fmla="*/ 444 h 10515"/>
              <a:gd name="connsiteX0-2049" fmla="*/ 9934 w 10438"/>
              <a:gd name="connsiteY0-2050" fmla="*/ 444 h 10584"/>
              <a:gd name="connsiteX1-2051" fmla="*/ 5233 w 10438"/>
              <a:gd name="connsiteY1-2052" fmla="*/ 88 h 10584"/>
              <a:gd name="connsiteX2-2053" fmla="*/ 500 w 10438"/>
              <a:gd name="connsiteY2-2054" fmla="*/ 526 h 10584"/>
              <a:gd name="connsiteX3-2055" fmla="*/ 10 w 10438"/>
              <a:gd name="connsiteY3-2056" fmla="*/ 5051 h 10584"/>
              <a:gd name="connsiteX4-2057" fmla="*/ 666 w 10438"/>
              <a:gd name="connsiteY4-2058" fmla="*/ 10158 h 10584"/>
              <a:gd name="connsiteX5-2059" fmla="*/ 5331 w 10438"/>
              <a:gd name="connsiteY5-2060" fmla="*/ 10370 h 10584"/>
              <a:gd name="connsiteX6-2061" fmla="*/ 10085 w 10438"/>
              <a:gd name="connsiteY6-2062" fmla="*/ 9893 h 10584"/>
              <a:gd name="connsiteX7-2063" fmla="*/ 10416 w 10438"/>
              <a:gd name="connsiteY7-2064" fmla="*/ 5340 h 10584"/>
              <a:gd name="connsiteX8-2065" fmla="*/ 9934 w 10438"/>
              <a:gd name="connsiteY8-2066" fmla="*/ 444 h 10584"/>
              <a:gd name="connsiteX0-2067" fmla="*/ 9934 w 10438"/>
              <a:gd name="connsiteY0-2068" fmla="*/ 444 h 10605"/>
              <a:gd name="connsiteX1-2069" fmla="*/ 5233 w 10438"/>
              <a:gd name="connsiteY1-2070" fmla="*/ 88 h 10605"/>
              <a:gd name="connsiteX2-2071" fmla="*/ 500 w 10438"/>
              <a:gd name="connsiteY2-2072" fmla="*/ 526 h 10605"/>
              <a:gd name="connsiteX3-2073" fmla="*/ 10 w 10438"/>
              <a:gd name="connsiteY3-2074" fmla="*/ 5051 h 10605"/>
              <a:gd name="connsiteX4-2075" fmla="*/ 666 w 10438"/>
              <a:gd name="connsiteY4-2076" fmla="*/ 10158 h 10605"/>
              <a:gd name="connsiteX5-2077" fmla="*/ 5331 w 10438"/>
              <a:gd name="connsiteY5-2078" fmla="*/ 10370 h 10605"/>
              <a:gd name="connsiteX6-2079" fmla="*/ 10085 w 10438"/>
              <a:gd name="connsiteY6-2080" fmla="*/ 9893 h 10605"/>
              <a:gd name="connsiteX7-2081" fmla="*/ 10416 w 10438"/>
              <a:gd name="connsiteY7-2082" fmla="*/ 5340 h 10605"/>
              <a:gd name="connsiteX8-2083" fmla="*/ 9934 w 10438"/>
              <a:gd name="connsiteY8-2084" fmla="*/ 444 h 10605"/>
              <a:gd name="connsiteX0-2085" fmla="*/ 9934 w 10438"/>
              <a:gd name="connsiteY0-2086" fmla="*/ 444 h 10497"/>
              <a:gd name="connsiteX1-2087" fmla="*/ 5233 w 10438"/>
              <a:gd name="connsiteY1-2088" fmla="*/ 88 h 10497"/>
              <a:gd name="connsiteX2-2089" fmla="*/ 500 w 10438"/>
              <a:gd name="connsiteY2-2090" fmla="*/ 526 h 10497"/>
              <a:gd name="connsiteX3-2091" fmla="*/ 10 w 10438"/>
              <a:gd name="connsiteY3-2092" fmla="*/ 5051 h 10497"/>
              <a:gd name="connsiteX4-2093" fmla="*/ 666 w 10438"/>
              <a:gd name="connsiteY4-2094" fmla="*/ 10158 h 10497"/>
              <a:gd name="connsiteX5-2095" fmla="*/ 5331 w 10438"/>
              <a:gd name="connsiteY5-2096" fmla="*/ 10370 h 10497"/>
              <a:gd name="connsiteX6-2097" fmla="*/ 10085 w 10438"/>
              <a:gd name="connsiteY6-2098" fmla="*/ 9893 h 10497"/>
              <a:gd name="connsiteX7-2099" fmla="*/ 10416 w 10438"/>
              <a:gd name="connsiteY7-2100" fmla="*/ 5340 h 10497"/>
              <a:gd name="connsiteX8-2101" fmla="*/ 9934 w 10438"/>
              <a:gd name="connsiteY8-2102" fmla="*/ 444 h 10497"/>
              <a:gd name="connsiteX0-2103" fmla="*/ 9934 w 10455"/>
              <a:gd name="connsiteY0-2104" fmla="*/ 444 h 10491"/>
              <a:gd name="connsiteX1-2105" fmla="*/ 5233 w 10455"/>
              <a:gd name="connsiteY1-2106" fmla="*/ 88 h 10491"/>
              <a:gd name="connsiteX2-2107" fmla="*/ 500 w 10455"/>
              <a:gd name="connsiteY2-2108" fmla="*/ 526 h 10491"/>
              <a:gd name="connsiteX3-2109" fmla="*/ 10 w 10455"/>
              <a:gd name="connsiteY3-2110" fmla="*/ 5051 h 10491"/>
              <a:gd name="connsiteX4-2111" fmla="*/ 666 w 10455"/>
              <a:gd name="connsiteY4-2112" fmla="*/ 10158 h 10491"/>
              <a:gd name="connsiteX5-2113" fmla="*/ 5331 w 10455"/>
              <a:gd name="connsiteY5-2114" fmla="*/ 10370 h 10491"/>
              <a:gd name="connsiteX6-2115" fmla="*/ 10133 w 10455"/>
              <a:gd name="connsiteY6-2116" fmla="*/ 10000 h 10491"/>
              <a:gd name="connsiteX7-2117" fmla="*/ 10416 w 10455"/>
              <a:gd name="connsiteY7-2118" fmla="*/ 5340 h 10491"/>
              <a:gd name="connsiteX8-2119" fmla="*/ 9934 w 10455"/>
              <a:gd name="connsiteY8-2120" fmla="*/ 444 h 10491"/>
              <a:gd name="connsiteX0-2121" fmla="*/ 9994 w 10455"/>
              <a:gd name="connsiteY0-2122" fmla="*/ 435 h 10503"/>
              <a:gd name="connsiteX1-2123" fmla="*/ 5233 w 10455"/>
              <a:gd name="connsiteY1-2124" fmla="*/ 100 h 10503"/>
              <a:gd name="connsiteX2-2125" fmla="*/ 500 w 10455"/>
              <a:gd name="connsiteY2-2126" fmla="*/ 538 h 10503"/>
              <a:gd name="connsiteX3-2127" fmla="*/ 10 w 10455"/>
              <a:gd name="connsiteY3-2128" fmla="*/ 5063 h 10503"/>
              <a:gd name="connsiteX4-2129" fmla="*/ 666 w 10455"/>
              <a:gd name="connsiteY4-2130" fmla="*/ 10170 h 10503"/>
              <a:gd name="connsiteX5-2131" fmla="*/ 5331 w 10455"/>
              <a:gd name="connsiteY5-2132" fmla="*/ 10382 h 10503"/>
              <a:gd name="connsiteX6-2133" fmla="*/ 10133 w 10455"/>
              <a:gd name="connsiteY6-2134" fmla="*/ 10012 h 10503"/>
              <a:gd name="connsiteX7-2135" fmla="*/ 10416 w 10455"/>
              <a:gd name="connsiteY7-2136" fmla="*/ 5352 h 10503"/>
              <a:gd name="connsiteX8-2137" fmla="*/ 9994 w 10455"/>
              <a:gd name="connsiteY8-2138" fmla="*/ 435 h 10503"/>
              <a:gd name="connsiteX0-2139" fmla="*/ 9994 w 10541"/>
              <a:gd name="connsiteY0-2140" fmla="*/ 435 h 10503"/>
              <a:gd name="connsiteX1-2141" fmla="*/ 5233 w 10541"/>
              <a:gd name="connsiteY1-2142" fmla="*/ 100 h 10503"/>
              <a:gd name="connsiteX2-2143" fmla="*/ 500 w 10541"/>
              <a:gd name="connsiteY2-2144" fmla="*/ 538 h 10503"/>
              <a:gd name="connsiteX3-2145" fmla="*/ 10 w 10541"/>
              <a:gd name="connsiteY3-2146" fmla="*/ 5063 h 10503"/>
              <a:gd name="connsiteX4-2147" fmla="*/ 666 w 10541"/>
              <a:gd name="connsiteY4-2148" fmla="*/ 10170 h 10503"/>
              <a:gd name="connsiteX5-2149" fmla="*/ 5331 w 10541"/>
              <a:gd name="connsiteY5-2150" fmla="*/ 10382 h 10503"/>
              <a:gd name="connsiteX6-2151" fmla="*/ 10133 w 10541"/>
              <a:gd name="connsiteY6-2152" fmla="*/ 10012 h 10503"/>
              <a:gd name="connsiteX7-2153" fmla="*/ 10535 w 10541"/>
              <a:gd name="connsiteY7-2154" fmla="*/ 5331 h 10503"/>
              <a:gd name="connsiteX8-2155" fmla="*/ 9994 w 10541"/>
              <a:gd name="connsiteY8-2156" fmla="*/ 435 h 10503"/>
              <a:gd name="connsiteX0-2157" fmla="*/ 9994 w 10550"/>
              <a:gd name="connsiteY0-2158" fmla="*/ 435 h 10500"/>
              <a:gd name="connsiteX1-2159" fmla="*/ 5233 w 10550"/>
              <a:gd name="connsiteY1-2160" fmla="*/ 100 h 10500"/>
              <a:gd name="connsiteX2-2161" fmla="*/ 500 w 10550"/>
              <a:gd name="connsiteY2-2162" fmla="*/ 538 h 10500"/>
              <a:gd name="connsiteX3-2163" fmla="*/ 10 w 10550"/>
              <a:gd name="connsiteY3-2164" fmla="*/ 5063 h 10500"/>
              <a:gd name="connsiteX4-2165" fmla="*/ 666 w 10550"/>
              <a:gd name="connsiteY4-2166" fmla="*/ 10170 h 10500"/>
              <a:gd name="connsiteX5-2167" fmla="*/ 5331 w 10550"/>
              <a:gd name="connsiteY5-2168" fmla="*/ 10382 h 10500"/>
              <a:gd name="connsiteX6-2169" fmla="*/ 10181 w 10550"/>
              <a:gd name="connsiteY6-2170" fmla="*/ 10055 h 10500"/>
              <a:gd name="connsiteX7-2171" fmla="*/ 10535 w 10550"/>
              <a:gd name="connsiteY7-2172" fmla="*/ 5331 h 10500"/>
              <a:gd name="connsiteX8-2173" fmla="*/ 9994 w 10550"/>
              <a:gd name="connsiteY8-2174" fmla="*/ 435 h 10500"/>
              <a:gd name="connsiteX0-2175" fmla="*/ 9994 w 10550"/>
              <a:gd name="connsiteY0-2176" fmla="*/ 435 h 10528"/>
              <a:gd name="connsiteX1-2177" fmla="*/ 5233 w 10550"/>
              <a:gd name="connsiteY1-2178" fmla="*/ 100 h 10528"/>
              <a:gd name="connsiteX2-2179" fmla="*/ 500 w 10550"/>
              <a:gd name="connsiteY2-2180" fmla="*/ 538 h 10528"/>
              <a:gd name="connsiteX3-2181" fmla="*/ 10 w 10550"/>
              <a:gd name="connsiteY3-2182" fmla="*/ 5063 h 10528"/>
              <a:gd name="connsiteX4-2183" fmla="*/ 666 w 10550"/>
              <a:gd name="connsiteY4-2184" fmla="*/ 10213 h 10528"/>
              <a:gd name="connsiteX5-2185" fmla="*/ 5331 w 10550"/>
              <a:gd name="connsiteY5-2186" fmla="*/ 10382 h 10528"/>
              <a:gd name="connsiteX6-2187" fmla="*/ 10181 w 10550"/>
              <a:gd name="connsiteY6-2188" fmla="*/ 10055 h 10528"/>
              <a:gd name="connsiteX7-2189" fmla="*/ 10535 w 10550"/>
              <a:gd name="connsiteY7-2190" fmla="*/ 5331 h 10528"/>
              <a:gd name="connsiteX8-2191" fmla="*/ 9994 w 10550"/>
              <a:gd name="connsiteY8-2192" fmla="*/ 435 h 10528"/>
              <a:gd name="connsiteX0-2193" fmla="*/ 9991 w 10547"/>
              <a:gd name="connsiteY0-2194" fmla="*/ 435 h 10528"/>
              <a:gd name="connsiteX1-2195" fmla="*/ 5230 w 10547"/>
              <a:gd name="connsiteY1-2196" fmla="*/ 100 h 10528"/>
              <a:gd name="connsiteX2-2197" fmla="*/ 497 w 10547"/>
              <a:gd name="connsiteY2-2198" fmla="*/ 538 h 10528"/>
              <a:gd name="connsiteX3-2199" fmla="*/ 7 w 10547"/>
              <a:gd name="connsiteY3-2200" fmla="*/ 5063 h 10528"/>
              <a:gd name="connsiteX4-2201" fmla="*/ 663 w 10547"/>
              <a:gd name="connsiteY4-2202" fmla="*/ 10213 h 10528"/>
              <a:gd name="connsiteX5-2203" fmla="*/ 5328 w 10547"/>
              <a:gd name="connsiteY5-2204" fmla="*/ 10382 h 10528"/>
              <a:gd name="connsiteX6-2205" fmla="*/ 10178 w 10547"/>
              <a:gd name="connsiteY6-2206" fmla="*/ 10055 h 10528"/>
              <a:gd name="connsiteX7-2207" fmla="*/ 10532 w 10547"/>
              <a:gd name="connsiteY7-2208" fmla="*/ 5331 h 10528"/>
              <a:gd name="connsiteX8-2209" fmla="*/ 9991 w 10547"/>
              <a:gd name="connsiteY8-2210" fmla="*/ 435 h 10528"/>
              <a:gd name="connsiteX0-2211" fmla="*/ 9999 w 10555"/>
              <a:gd name="connsiteY0-2212" fmla="*/ 435 h 10528"/>
              <a:gd name="connsiteX1-2213" fmla="*/ 5238 w 10555"/>
              <a:gd name="connsiteY1-2214" fmla="*/ 100 h 10528"/>
              <a:gd name="connsiteX2-2215" fmla="*/ 481 w 10555"/>
              <a:gd name="connsiteY2-2216" fmla="*/ 559 h 10528"/>
              <a:gd name="connsiteX3-2217" fmla="*/ 15 w 10555"/>
              <a:gd name="connsiteY3-2218" fmla="*/ 5063 h 10528"/>
              <a:gd name="connsiteX4-2219" fmla="*/ 671 w 10555"/>
              <a:gd name="connsiteY4-2220" fmla="*/ 10213 h 10528"/>
              <a:gd name="connsiteX5-2221" fmla="*/ 5336 w 10555"/>
              <a:gd name="connsiteY5-2222" fmla="*/ 10382 h 10528"/>
              <a:gd name="connsiteX6-2223" fmla="*/ 10186 w 10555"/>
              <a:gd name="connsiteY6-2224" fmla="*/ 10055 h 10528"/>
              <a:gd name="connsiteX7-2225" fmla="*/ 10540 w 10555"/>
              <a:gd name="connsiteY7-2226" fmla="*/ 5331 h 10528"/>
              <a:gd name="connsiteX8-2227" fmla="*/ 9999 w 10555"/>
              <a:gd name="connsiteY8-2228" fmla="*/ 435 h 10528"/>
              <a:gd name="connsiteX0-2229" fmla="*/ 9999 w 10555"/>
              <a:gd name="connsiteY0-2230" fmla="*/ 457 h 10550"/>
              <a:gd name="connsiteX1-2231" fmla="*/ 5238 w 10555"/>
              <a:gd name="connsiteY1-2232" fmla="*/ 122 h 10550"/>
              <a:gd name="connsiteX2-2233" fmla="*/ 481 w 10555"/>
              <a:gd name="connsiteY2-2234" fmla="*/ 581 h 10550"/>
              <a:gd name="connsiteX3-2235" fmla="*/ 15 w 10555"/>
              <a:gd name="connsiteY3-2236" fmla="*/ 5085 h 10550"/>
              <a:gd name="connsiteX4-2237" fmla="*/ 671 w 10555"/>
              <a:gd name="connsiteY4-2238" fmla="*/ 10235 h 10550"/>
              <a:gd name="connsiteX5-2239" fmla="*/ 5336 w 10555"/>
              <a:gd name="connsiteY5-2240" fmla="*/ 10404 h 10550"/>
              <a:gd name="connsiteX6-2241" fmla="*/ 10186 w 10555"/>
              <a:gd name="connsiteY6-2242" fmla="*/ 10077 h 10550"/>
              <a:gd name="connsiteX7-2243" fmla="*/ 10540 w 10555"/>
              <a:gd name="connsiteY7-2244" fmla="*/ 5353 h 10550"/>
              <a:gd name="connsiteX8-2245" fmla="*/ 9999 w 10555"/>
              <a:gd name="connsiteY8-2246" fmla="*/ 457 h 10550"/>
              <a:gd name="connsiteX0-2247" fmla="*/ 9987 w 10555"/>
              <a:gd name="connsiteY0-2248" fmla="*/ 409 h 10566"/>
              <a:gd name="connsiteX1-2249" fmla="*/ 5238 w 10555"/>
              <a:gd name="connsiteY1-2250" fmla="*/ 138 h 10566"/>
              <a:gd name="connsiteX2-2251" fmla="*/ 481 w 10555"/>
              <a:gd name="connsiteY2-2252" fmla="*/ 597 h 10566"/>
              <a:gd name="connsiteX3-2253" fmla="*/ 15 w 10555"/>
              <a:gd name="connsiteY3-2254" fmla="*/ 5101 h 10566"/>
              <a:gd name="connsiteX4-2255" fmla="*/ 671 w 10555"/>
              <a:gd name="connsiteY4-2256" fmla="*/ 10251 h 10566"/>
              <a:gd name="connsiteX5-2257" fmla="*/ 5336 w 10555"/>
              <a:gd name="connsiteY5-2258" fmla="*/ 10420 h 10566"/>
              <a:gd name="connsiteX6-2259" fmla="*/ 10186 w 10555"/>
              <a:gd name="connsiteY6-2260" fmla="*/ 10093 h 10566"/>
              <a:gd name="connsiteX7-2261" fmla="*/ 10540 w 10555"/>
              <a:gd name="connsiteY7-2262" fmla="*/ 5369 h 10566"/>
              <a:gd name="connsiteX8-2263" fmla="*/ 9987 w 10555"/>
              <a:gd name="connsiteY8-2264" fmla="*/ 409 h 10566"/>
              <a:gd name="connsiteX0-2265" fmla="*/ 9987 w 10555"/>
              <a:gd name="connsiteY0-2266" fmla="*/ 409 h 10566"/>
              <a:gd name="connsiteX1-2267" fmla="*/ 5238 w 10555"/>
              <a:gd name="connsiteY1-2268" fmla="*/ 138 h 10566"/>
              <a:gd name="connsiteX2-2269" fmla="*/ 481 w 10555"/>
              <a:gd name="connsiteY2-2270" fmla="*/ 597 h 10566"/>
              <a:gd name="connsiteX3-2271" fmla="*/ 15 w 10555"/>
              <a:gd name="connsiteY3-2272" fmla="*/ 5101 h 10566"/>
              <a:gd name="connsiteX4-2273" fmla="*/ 671 w 10555"/>
              <a:gd name="connsiteY4-2274" fmla="*/ 10251 h 10566"/>
              <a:gd name="connsiteX5-2275" fmla="*/ 5336 w 10555"/>
              <a:gd name="connsiteY5-2276" fmla="*/ 10420 h 10566"/>
              <a:gd name="connsiteX6-2277" fmla="*/ 10186 w 10555"/>
              <a:gd name="connsiteY6-2278" fmla="*/ 10093 h 10566"/>
              <a:gd name="connsiteX7-2279" fmla="*/ 10540 w 10555"/>
              <a:gd name="connsiteY7-2280" fmla="*/ 5369 h 10566"/>
              <a:gd name="connsiteX8-2281" fmla="*/ 9987 w 10555"/>
              <a:gd name="connsiteY8-2282" fmla="*/ 409 h 10566"/>
              <a:gd name="connsiteX0-2283" fmla="*/ 9987 w 10555"/>
              <a:gd name="connsiteY0-2284" fmla="*/ 409 h 10566"/>
              <a:gd name="connsiteX1-2285" fmla="*/ 5238 w 10555"/>
              <a:gd name="connsiteY1-2286" fmla="*/ 138 h 10566"/>
              <a:gd name="connsiteX2-2287" fmla="*/ 481 w 10555"/>
              <a:gd name="connsiteY2-2288" fmla="*/ 597 h 10566"/>
              <a:gd name="connsiteX3-2289" fmla="*/ 15 w 10555"/>
              <a:gd name="connsiteY3-2290" fmla="*/ 5101 h 10566"/>
              <a:gd name="connsiteX4-2291" fmla="*/ 671 w 10555"/>
              <a:gd name="connsiteY4-2292" fmla="*/ 10251 h 10566"/>
              <a:gd name="connsiteX5-2293" fmla="*/ 5336 w 10555"/>
              <a:gd name="connsiteY5-2294" fmla="*/ 10420 h 10566"/>
              <a:gd name="connsiteX6-2295" fmla="*/ 10186 w 10555"/>
              <a:gd name="connsiteY6-2296" fmla="*/ 10093 h 10566"/>
              <a:gd name="connsiteX7-2297" fmla="*/ 10540 w 10555"/>
              <a:gd name="connsiteY7-2298" fmla="*/ 5369 h 10566"/>
              <a:gd name="connsiteX8-2299" fmla="*/ 9987 w 10555"/>
              <a:gd name="connsiteY8-2300" fmla="*/ 409 h 10566"/>
              <a:gd name="connsiteX0-2301" fmla="*/ 9987 w 10547"/>
              <a:gd name="connsiteY0-2302" fmla="*/ 409 h 10564"/>
              <a:gd name="connsiteX1-2303" fmla="*/ 5238 w 10547"/>
              <a:gd name="connsiteY1-2304" fmla="*/ 138 h 10564"/>
              <a:gd name="connsiteX2-2305" fmla="*/ 481 w 10547"/>
              <a:gd name="connsiteY2-2306" fmla="*/ 597 h 10564"/>
              <a:gd name="connsiteX3-2307" fmla="*/ 15 w 10547"/>
              <a:gd name="connsiteY3-2308" fmla="*/ 5101 h 10564"/>
              <a:gd name="connsiteX4-2309" fmla="*/ 671 w 10547"/>
              <a:gd name="connsiteY4-2310" fmla="*/ 10251 h 10564"/>
              <a:gd name="connsiteX5-2311" fmla="*/ 5336 w 10547"/>
              <a:gd name="connsiteY5-2312" fmla="*/ 10420 h 10564"/>
              <a:gd name="connsiteX6-2313" fmla="*/ 10150 w 10547"/>
              <a:gd name="connsiteY6-2314" fmla="*/ 10136 h 10564"/>
              <a:gd name="connsiteX7-2315" fmla="*/ 10540 w 10547"/>
              <a:gd name="connsiteY7-2316" fmla="*/ 5369 h 10564"/>
              <a:gd name="connsiteX8-2317" fmla="*/ 9987 w 10547"/>
              <a:gd name="connsiteY8-2318" fmla="*/ 409 h 10564"/>
              <a:gd name="connsiteX0-2319" fmla="*/ 9987 w 10547"/>
              <a:gd name="connsiteY0-2320" fmla="*/ 454 h 10609"/>
              <a:gd name="connsiteX1-2321" fmla="*/ 5238 w 10547"/>
              <a:gd name="connsiteY1-2322" fmla="*/ 76 h 10609"/>
              <a:gd name="connsiteX2-2323" fmla="*/ 481 w 10547"/>
              <a:gd name="connsiteY2-2324" fmla="*/ 642 h 10609"/>
              <a:gd name="connsiteX3-2325" fmla="*/ 15 w 10547"/>
              <a:gd name="connsiteY3-2326" fmla="*/ 5146 h 10609"/>
              <a:gd name="connsiteX4-2327" fmla="*/ 671 w 10547"/>
              <a:gd name="connsiteY4-2328" fmla="*/ 10296 h 10609"/>
              <a:gd name="connsiteX5-2329" fmla="*/ 5336 w 10547"/>
              <a:gd name="connsiteY5-2330" fmla="*/ 10465 h 10609"/>
              <a:gd name="connsiteX6-2331" fmla="*/ 10150 w 10547"/>
              <a:gd name="connsiteY6-2332" fmla="*/ 10181 h 10609"/>
              <a:gd name="connsiteX7-2333" fmla="*/ 10540 w 10547"/>
              <a:gd name="connsiteY7-2334" fmla="*/ 5414 h 10609"/>
              <a:gd name="connsiteX8-2335" fmla="*/ 9987 w 10547"/>
              <a:gd name="connsiteY8-2336" fmla="*/ 454 h 10609"/>
              <a:gd name="connsiteX0-2337" fmla="*/ 9981 w 10541"/>
              <a:gd name="connsiteY0-2338" fmla="*/ 454 h 10623"/>
              <a:gd name="connsiteX1-2339" fmla="*/ 5232 w 10541"/>
              <a:gd name="connsiteY1-2340" fmla="*/ 76 h 10623"/>
              <a:gd name="connsiteX2-2341" fmla="*/ 475 w 10541"/>
              <a:gd name="connsiteY2-2342" fmla="*/ 642 h 10623"/>
              <a:gd name="connsiteX3-2343" fmla="*/ 9 w 10541"/>
              <a:gd name="connsiteY3-2344" fmla="*/ 5146 h 10623"/>
              <a:gd name="connsiteX4-2345" fmla="*/ 570 w 10541"/>
              <a:gd name="connsiteY4-2346" fmla="*/ 10317 h 10623"/>
              <a:gd name="connsiteX5-2347" fmla="*/ 5330 w 10541"/>
              <a:gd name="connsiteY5-2348" fmla="*/ 10465 h 10623"/>
              <a:gd name="connsiteX6-2349" fmla="*/ 10144 w 10541"/>
              <a:gd name="connsiteY6-2350" fmla="*/ 10181 h 10623"/>
              <a:gd name="connsiteX7-2351" fmla="*/ 10534 w 10541"/>
              <a:gd name="connsiteY7-2352" fmla="*/ 5414 h 10623"/>
              <a:gd name="connsiteX8-2353" fmla="*/ 9981 w 10541"/>
              <a:gd name="connsiteY8-2354" fmla="*/ 454 h 1062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203" y="connsiteY6-204"/>
              </a:cxn>
              <a:cxn ang="0">
                <a:pos x="connsiteX7-359" y="connsiteY7-360"/>
              </a:cxn>
              <a:cxn ang="0">
                <a:pos x="connsiteX8-553" y="connsiteY8-554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62560" tIns="81280" rIns="162560" bIns="81280" numCol="1" anchor="t" anchorCtr="0" compatLnSpc="1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lang="en-US" sz="248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7953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>
        <p:random/>
      </p:transition>
    </mc:Choice>
    <mc:Fallback xmlns="">
      <p:transition advClick="0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/>
          <p:nvPr userDrawn="1"/>
        </p:nvSpPr>
        <p:spPr>
          <a:xfrm>
            <a:off x="415880" y="258924"/>
            <a:ext cx="11385753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-1" fmla="*/ 172122 w 6378151"/>
              <a:gd name="connsiteY0-2" fmla="*/ 161365 h 1143000"/>
              <a:gd name="connsiteX1-3" fmla="*/ 6378151 w 6378151"/>
              <a:gd name="connsiteY1-4" fmla="*/ 0 h 1143000"/>
              <a:gd name="connsiteX2-5" fmla="*/ 6378151 w 6378151"/>
              <a:gd name="connsiteY2-6" fmla="*/ 1143000 h 1143000"/>
              <a:gd name="connsiteX3-7" fmla="*/ 0 w 6378151"/>
              <a:gd name="connsiteY3-8" fmla="*/ 1143000 h 1143000"/>
              <a:gd name="connsiteX4-9" fmla="*/ 172122 w 6378151"/>
              <a:gd name="connsiteY4-10" fmla="*/ 161365 h 1143000"/>
              <a:gd name="connsiteX0-11" fmla="*/ 172122 w 6378151"/>
              <a:gd name="connsiteY0-12" fmla="*/ 161365 h 1143000"/>
              <a:gd name="connsiteX1-13" fmla="*/ 6378151 w 6378151"/>
              <a:gd name="connsiteY1-14" fmla="*/ 0 h 1143000"/>
              <a:gd name="connsiteX2-15" fmla="*/ 6378151 w 6378151"/>
              <a:gd name="connsiteY2-16" fmla="*/ 1143000 h 1143000"/>
              <a:gd name="connsiteX3-17" fmla="*/ 0 w 6378151"/>
              <a:gd name="connsiteY3-18" fmla="*/ 1143000 h 1143000"/>
              <a:gd name="connsiteX4-19" fmla="*/ 172122 w 6378151"/>
              <a:gd name="connsiteY4-20" fmla="*/ 161365 h 1143000"/>
              <a:gd name="connsiteX0-21" fmla="*/ 204395 w 6378151"/>
              <a:gd name="connsiteY0-22" fmla="*/ 182880 h 1143000"/>
              <a:gd name="connsiteX1-23" fmla="*/ 6378151 w 6378151"/>
              <a:gd name="connsiteY1-24" fmla="*/ 0 h 1143000"/>
              <a:gd name="connsiteX2-25" fmla="*/ 6378151 w 6378151"/>
              <a:gd name="connsiteY2-26" fmla="*/ 1143000 h 1143000"/>
              <a:gd name="connsiteX3-27" fmla="*/ 0 w 6378151"/>
              <a:gd name="connsiteY3-28" fmla="*/ 1143000 h 1143000"/>
              <a:gd name="connsiteX4-29" fmla="*/ 204395 w 6378151"/>
              <a:gd name="connsiteY4-30" fmla="*/ 182880 h 1143000"/>
              <a:gd name="connsiteX0-31" fmla="*/ 204395 w 6378151"/>
              <a:gd name="connsiteY0-32" fmla="*/ 182880 h 1143000"/>
              <a:gd name="connsiteX1-33" fmla="*/ 6378151 w 6378151"/>
              <a:gd name="connsiteY1-34" fmla="*/ 0 h 1143000"/>
              <a:gd name="connsiteX2-35" fmla="*/ 6378151 w 6378151"/>
              <a:gd name="connsiteY2-36" fmla="*/ 1143000 h 1143000"/>
              <a:gd name="connsiteX3-37" fmla="*/ 0 w 6378151"/>
              <a:gd name="connsiteY3-38" fmla="*/ 1143000 h 1143000"/>
              <a:gd name="connsiteX4-39" fmla="*/ 204395 w 6378151"/>
              <a:gd name="connsiteY4-40" fmla="*/ 182880 h 1143000"/>
              <a:gd name="connsiteX0-41" fmla="*/ 204395 w 6378151"/>
              <a:gd name="connsiteY0-42" fmla="*/ 182880 h 1143000"/>
              <a:gd name="connsiteX1-43" fmla="*/ 6378151 w 6378151"/>
              <a:gd name="connsiteY1-44" fmla="*/ 0 h 1143000"/>
              <a:gd name="connsiteX2-45" fmla="*/ 6378151 w 6378151"/>
              <a:gd name="connsiteY2-46" fmla="*/ 1143000 h 1143000"/>
              <a:gd name="connsiteX3-47" fmla="*/ 0 w 6378151"/>
              <a:gd name="connsiteY3-48" fmla="*/ 1143000 h 1143000"/>
              <a:gd name="connsiteX4-49" fmla="*/ 204395 w 6378151"/>
              <a:gd name="connsiteY4-50" fmla="*/ 182880 h 1143000"/>
              <a:gd name="connsiteX0-51" fmla="*/ 204395 w 6378151"/>
              <a:gd name="connsiteY0-52" fmla="*/ 182880 h 1143000"/>
              <a:gd name="connsiteX1-53" fmla="*/ 6378151 w 6378151"/>
              <a:gd name="connsiteY1-54" fmla="*/ 0 h 1143000"/>
              <a:gd name="connsiteX2-55" fmla="*/ 6378151 w 6378151"/>
              <a:gd name="connsiteY2-56" fmla="*/ 1143000 h 1143000"/>
              <a:gd name="connsiteX3-57" fmla="*/ 0 w 6378151"/>
              <a:gd name="connsiteY3-58" fmla="*/ 1143000 h 1143000"/>
              <a:gd name="connsiteX4-59" fmla="*/ 204395 w 6378151"/>
              <a:gd name="connsiteY4-60" fmla="*/ 182880 h 1143000"/>
              <a:gd name="connsiteX0-61" fmla="*/ 204395 w 6378151"/>
              <a:gd name="connsiteY0-62" fmla="*/ 74634 h 1034754"/>
              <a:gd name="connsiteX1-63" fmla="*/ 6119967 w 6378151"/>
              <a:gd name="connsiteY1-64" fmla="*/ 63876 h 1034754"/>
              <a:gd name="connsiteX2-65" fmla="*/ 6378151 w 6378151"/>
              <a:gd name="connsiteY2-66" fmla="*/ 1034754 h 1034754"/>
              <a:gd name="connsiteX3-67" fmla="*/ 0 w 6378151"/>
              <a:gd name="connsiteY3-68" fmla="*/ 1034754 h 1034754"/>
              <a:gd name="connsiteX4-69" fmla="*/ 204395 w 6378151"/>
              <a:gd name="connsiteY4-70" fmla="*/ 74634 h 1034754"/>
              <a:gd name="connsiteX0-71" fmla="*/ 204395 w 6378151"/>
              <a:gd name="connsiteY0-72" fmla="*/ 82083 h 1042203"/>
              <a:gd name="connsiteX1-73" fmla="*/ 6044663 w 6378151"/>
              <a:gd name="connsiteY1-74" fmla="*/ 39052 h 1042203"/>
              <a:gd name="connsiteX2-75" fmla="*/ 6378151 w 6378151"/>
              <a:gd name="connsiteY2-76" fmla="*/ 1042203 h 1042203"/>
              <a:gd name="connsiteX3-77" fmla="*/ 0 w 6378151"/>
              <a:gd name="connsiteY3-78" fmla="*/ 1042203 h 1042203"/>
              <a:gd name="connsiteX4-79" fmla="*/ 204395 w 6378151"/>
              <a:gd name="connsiteY4-80" fmla="*/ 82083 h 1042203"/>
              <a:gd name="connsiteX0-81" fmla="*/ 204395 w 6378151"/>
              <a:gd name="connsiteY0-82" fmla="*/ 82083 h 1042203"/>
              <a:gd name="connsiteX1-83" fmla="*/ 6044663 w 6378151"/>
              <a:gd name="connsiteY1-84" fmla="*/ 39052 h 1042203"/>
              <a:gd name="connsiteX2-85" fmla="*/ 6378151 w 6378151"/>
              <a:gd name="connsiteY2-86" fmla="*/ 1042203 h 1042203"/>
              <a:gd name="connsiteX3-87" fmla="*/ 0 w 6378151"/>
              <a:gd name="connsiteY3-88" fmla="*/ 1042203 h 1042203"/>
              <a:gd name="connsiteX4-89" fmla="*/ 204395 w 6378151"/>
              <a:gd name="connsiteY4-90" fmla="*/ 82083 h 1042203"/>
              <a:gd name="connsiteX0-91" fmla="*/ 204395 w 6378151"/>
              <a:gd name="connsiteY0-92" fmla="*/ 209708 h 1169828"/>
              <a:gd name="connsiteX1-93" fmla="*/ 6044663 w 6378151"/>
              <a:gd name="connsiteY1-94" fmla="*/ 166677 h 1169828"/>
              <a:gd name="connsiteX2-95" fmla="*/ 6378151 w 6378151"/>
              <a:gd name="connsiteY2-96" fmla="*/ 1169828 h 1169828"/>
              <a:gd name="connsiteX3-97" fmla="*/ 0 w 6378151"/>
              <a:gd name="connsiteY3-98" fmla="*/ 1169828 h 1169828"/>
              <a:gd name="connsiteX4-99" fmla="*/ 204395 w 6378151"/>
              <a:gd name="connsiteY4-100" fmla="*/ 209708 h 1169828"/>
              <a:gd name="connsiteX0-101" fmla="*/ 204395 w 6378151"/>
              <a:gd name="connsiteY0-102" fmla="*/ 216207 h 1176327"/>
              <a:gd name="connsiteX1-103" fmla="*/ 6044663 w 6378151"/>
              <a:gd name="connsiteY1-104" fmla="*/ 173176 h 1176327"/>
              <a:gd name="connsiteX2-105" fmla="*/ 6378151 w 6378151"/>
              <a:gd name="connsiteY2-106" fmla="*/ 1176327 h 1176327"/>
              <a:gd name="connsiteX3-107" fmla="*/ 0 w 6378151"/>
              <a:gd name="connsiteY3-108" fmla="*/ 1176327 h 1176327"/>
              <a:gd name="connsiteX4-109" fmla="*/ 204395 w 6378151"/>
              <a:gd name="connsiteY4-110" fmla="*/ 216207 h 1176327"/>
              <a:gd name="connsiteX0-111" fmla="*/ 311971 w 6378151"/>
              <a:gd name="connsiteY0-112" fmla="*/ 179132 h 1203798"/>
              <a:gd name="connsiteX1-113" fmla="*/ 6044663 w 6378151"/>
              <a:gd name="connsiteY1-114" fmla="*/ 200647 h 1203798"/>
              <a:gd name="connsiteX2-115" fmla="*/ 6378151 w 6378151"/>
              <a:gd name="connsiteY2-116" fmla="*/ 1203798 h 1203798"/>
              <a:gd name="connsiteX3-117" fmla="*/ 0 w 6378151"/>
              <a:gd name="connsiteY3-118" fmla="*/ 1203798 h 1203798"/>
              <a:gd name="connsiteX4-119" fmla="*/ 311971 w 6378151"/>
              <a:gd name="connsiteY4-120" fmla="*/ 179132 h 1203798"/>
              <a:gd name="connsiteX0-121" fmla="*/ 311971 w 6378151"/>
              <a:gd name="connsiteY0-122" fmla="*/ 179132 h 1203798"/>
              <a:gd name="connsiteX1-123" fmla="*/ 6044663 w 6378151"/>
              <a:gd name="connsiteY1-124" fmla="*/ 200647 h 1203798"/>
              <a:gd name="connsiteX2-125" fmla="*/ 6378151 w 6378151"/>
              <a:gd name="connsiteY2-126" fmla="*/ 1203798 h 1203798"/>
              <a:gd name="connsiteX3-127" fmla="*/ 0 w 6378151"/>
              <a:gd name="connsiteY3-128" fmla="*/ 1203798 h 1203798"/>
              <a:gd name="connsiteX4-129" fmla="*/ 311971 w 6378151"/>
              <a:gd name="connsiteY4-130" fmla="*/ 179132 h 1203798"/>
              <a:gd name="connsiteX0-131" fmla="*/ 311971 w 6378151"/>
              <a:gd name="connsiteY0-132" fmla="*/ 171490 h 1196156"/>
              <a:gd name="connsiteX1-133" fmla="*/ 6044663 w 6378151"/>
              <a:gd name="connsiteY1-134" fmla="*/ 193005 h 1196156"/>
              <a:gd name="connsiteX2-135" fmla="*/ 6378151 w 6378151"/>
              <a:gd name="connsiteY2-136" fmla="*/ 1196156 h 1196156"/>
              <a:gd name="connsiteX3-137" fmla="*/ 0 w 6378151"/>
              <a:gd name="connsiteY3-138" fmla="*/ 1196156 h 1196156"/>
              <a:gd name="connsiteX4-139" fmla="*/ 311971 w 6378151"/>
              <a:gd name="connsiteY4-140" fmla="*/ 171490 h 1196156"/>
              <a:gd name="connsiteX0-141" fmla="*/ 311971 w 6378151"/>
              <a:gd name="connsiteY0-142" fmla="*/ 140008 h 1164674"/>
              <a:gd name="connsiteX1-143" fmla="*/ 6044663 w 6378151"/>
              <a:gd name="connsiteY1-144" fmla="*/ 161523 h 1164674"/>
              <a:gd name="connsiteX2-145" fmla="*/ 6378151 w 6378151"/>
              <a:gd name="connsiteY2-146" fmla="*/ 1164674 h 1164674"/>
              <a:gd name="connsiteX3-147" fmla="*/ 0 w 6378151"/>
              <a:gd name="connsiteY3-148" fmla="*/ 1164674 h 1164674"/>
              <a:gd name="connsiteX4-149" fmla="*/ 311971 w 6378151"/>
              <a:gd name="connsiteY4-150" fmla="*/ 140008 h 1164674"/>
              <a:gd name="connsiteX0-151" fmla="*/ 311971 w 6378151"/>
              <a:gd name="connsiteY0-152" fmla="*/ 130732 h 1155398"/>
              <a:gd name="connsiteX1-153" fmla="*/ 6044663 w 6378151"/>
              <a:gd name="connsiteY1-154" fmla="*/ 152247 h 1155398"/>
              <a:gd name="connsiteX2-155" fmla="*/ 6378151 w 6378151"/>
              <a:gd name="connsiteY2-156" fmla="*/ 1155398 h 1155398"/>
              <a:gd name="connsiteX3-157" fmla="*/ 0 w 6378151"/>
              <a:gd name="connsiteY3-158" fmla="*/ 1155398 h 1155398"/>
              <a:gd name="connsiteX4-159" fmla="*/ 311971 w 6378151"/>
              <a:gd name="connsiteY4-160" fmla="*/ 130732 h 1155398"/>
              <a:gd name="connsiteX0-161" fmla="*/ 311971 w 6378151"/>
              <a:gd name="connsiteY0-162" fmla="*/ 116775 h 1141441"/>
              <a:gd name="connsiteX1-163" fmla="*/ 5947844 w 6378151"/>
              <a:gd name="connsiteY1-164" fmla="*/ 159805 h 1141441"/>
              <a:gd name="connsiteX2-165" fmla="*/ 6378151 w 6378151"/>
              <a:gd name="connsiteY2-166" fmla="*/ 1141441 h 1141441"/>
              <a:gd name="connsiteX3-167" fmla="*/ 0 w 6378151"/>
              <a:gd name="connsiteY3-168" fmla="*/ 1141441 h 1141441"/>
              <a:gd name="connsiteX4-169" fmla="*/ 311971 w 6378151"/>
              <a:gd name="connsiteY4-170" fmla="*/ 116775 h 1141441"/>
              <a:gd name="connsiteX0-171" fmla="*/ 311971 w 6378151"/>
              <a:gd name="connsiteY0-172" fmla="*/ 152822 h 1177488"/>
              <a:gd name="connsiteX1-173" fmla="*/ 6033906 w 6378151"/>
              <a:gd name="connsiteY1-174" fmla="*/ 142064 h 1177488"/>
              <a:gd name="connsiteX2-175" fmla="*/ 6378151 w 6378151"/>
              <a:gd name="connsiteY2-176" fmla="*/ 1177488 h 1177488"/>
              <a:gd name="connsiteX3-177" fmla="*/ 0 w 6378151"/>
              <a:gd name="connsiteY3-178" fmla="*/ 1177488 h 1177488"/>
              <a:gd name="connsiteX4-179" fmla="*/ 311971 w 6378151"/>
              <a:gd name="connsiteY4-180" fmla="*/ 152822 h 1177488"/>
              <a:gd name="connsiteX0-181" fmla="*/ 311971 w 6378151"/>
              <a:gd name="connsiteY0-182" fmla="*/ 152822 h 1177488"/>
              <a:gd name="connsiteX1-183" fmla="*/ 6033906 w 6378151"/>
              <a:gd name="connsiteY1-184" fmla="*/ 142064 h 1177488"/>
              <a:gd name="connsiteX2-185" fmla="*/ 6378151 w 6378151"/>
              <a:gd name="connsiteY2-186" fmla="*/ 1177488 h 1177488"/>
              <a:gd name="connsiteX3-187" fmla="*/ 0 w 6378151"/>
              <a:gd name="connsiteY3-188" fmla="*/ 1177488 h 1177488"/>
              <a:gd name="connsiteX4-189" fmla="*/ 311971 w 6378151"/>
              <a:gd name="connsiteY4-190" fmla="*/ 152822 h 1177488"/>
              <a:gd name="connsiteX0-191" fmla="*/ 311971 w 6378151"/>
              <a:gd name="connsiteY0-192" fmla="*/ 119570 h 1144236"/>
              <a:gd name="connsiteX1-193" fmla="*/ 6033906 w 6378151"/>
              <a:gd name="connsiteY1-194" fmla="*/ 108812 h 1144236"/>
              <a:gd name="connsiteX2-195" fmla="*/ 6378151 w 6378151"/>
              <a:gd name="connsiteY2-196" fmla="*/ 1144236 h 1144236"/>
              <a:gd name="connsiteX3-197" fmla="*/ 0 w 6378151"/>
              <a:gd name="connsiteY3-198" fmla="*/ 1144236 h 1144236"/>
              <a:gd name="connsiteX4-199" fmla="*/ 311971 w 6378151"/>
              <a:gd name="connsiteY4-200" fmla="*/ 119570 h 1144236"/>
              <a:gd name="connsiteX0-201" fmla="*/ 311971 w 6378151"/>
              <a:gd name="connsiteY0-202" fmla="*/ 16611 h 1041277"/>
              <a:gd name="connsiteX1-203" fmla="*/ 6033906 w 6378151"/>
              <a:gd name="connsiteY1-204" fmla="*/ 5853 h 1041277"/>
              <a:gd name="connsiteX2-205" fmla="*/ 6378151 w 6378151"/>
              <a:gd name="connsiteY2-206" fmla="*/ 1041277 h 1041277"/>
              <a:gd name="connsiteX3-207" fmla="*/ 0 w 6378151"/>
              <a:gd name="connsiteY3-208" fmla="*/ 1041277 h 1041277"/>
              <a:gd name="connsiteX4-209" fmla="*/ 311971 w 6378151"/>
              <a:gd name="connsiteY4-210" fmla="*/ 16611 h 1041277"/>
              <a:gd name="connsiteX0-211" fmla="*/ 311971 w 6378151"/>
              <a:gd name="connsiteY0-212" fmla="*/ 100650 h 1125316"/>
              <a:gd name="connsiteX1-213" fmla="*/ 6033906 w 6378151"/>
              <a:gd name="connsiteY1-214" fmla="*/ 89892 h 1125316"/>
              <a:gd name="connsiteX2-215" fmla="*/ 6378151 w 6378151"/>
              <a:gd name="connsiteY2-216" fmla="*/ 1125316 h 1125316"/>
              <a:gd name="connsiteX3-217" fmla="*/ 0 w 6378151"/>
              <a:gd name="connsiteY3-218" fmla="*/ 1125316 h 1125316"/>
              <a:gd name="connsiteX4-219" fmla="*/ 311971 w 6378151"/>
              <a:gd name="connsiteY4-220" fmla="*/ 100650 h 1125316"/>
              <a:gd name="connsiteX0-221" fmla="*/ 311971 w 6378151"/>
              <a:gd name="connsiteY0-222" fmla="*/ 108062 h 1132728"/>
              <a:gd name="connsiteX1-223" fmla="*/ 6001633 w 6378151"/>
              <a:gd name="connsiteY1-224" fmla="*/ 86546 h 1132728"/>
              <a:gd name="connsiteX2-225" fmla="*/ 6378151 w 6378151"/>
              <a:gd name="connsiteY2-226" fmla="*/ 1132728 h 1132728"/>
              <a:gd name="connsiteX3-227" fmla="*/ 0 w 6378151"/>
              <a:gd name="connsiteY3-228" fmla="*/ 1132728 h 1132728"/>
              <a:gd name="connsiteX4-229" fmla="*/ 311971 w 6378151"/>
              <a:gd name="connsiteY4-230" fmla="*/ 108062 h 1132728"/>
              <a:gd name="connsiteX0-231" fmla="*/ 311971 w 6378151"/>
              <a:gd name="connsiteY0-232" fmla="*/ 108062 h 1132728"/>
              <a:gd name="connsiteX1-233" fmla="*/ 6001633 w 6378151"/>
              <a:gd name="connsiteY1-234" fmla="*/ 86546 h 1132728"/>
              <a:gd name="connsiteX2-235" fmla="*/ 6378151 w 6378151"/>
              <a:gd name="connsiteY2-236" fmla="*/ 1132728 h 1132728"/>
              <a:gd name="connsiteX3-237" fmla="*/ 0 w 6378151"/>
              <a:gd name="connsiteY3-238" fmla="*/ 1132728 h 1132728"/>
              <a:gd name="connsiteX4-239" fmla="*/ 311971 w 6378151"/>
              <a:gd name="connsiteY4-240" fmla="*/ 108062 h 1132728"/>
              <a:gd name="connsiteX0-241" fmla="*/ 311971 w 6378151"/>
              <a:gd name="connsiteY0-242" fmla="*/ 103312 h 1127978"/>
              <a:gd name="connsiteX1-243" fmla="*/ 6001633 w 6378151"/>
              <a:gd name="connsiteY1-244" fmla="*/ 81796 h 1127978"/>
              <a:gd name="connsiteX2-245" fmla="*/ 6378151 w 6378151"/>
              <a:gd name="connsiteY2-246" fmla="*/ 1127978 h 1127978"/>
              <a:gd name="connsiteX3-247" fmla="*/ 0 w 6378151"/>
              <a:gd name="connsiteY3-248" fmla="*/ 1127978 h 1127978"/>
              <a:gd name="connsiteX4-249" fmla="*/ 311971 w 6378151"/>
              <a:gd name="connsiteY4-250" fmla="*/ 103312 h 1127978"/>
              <a:gd name="connsiteX0-251" fmla="*/ 311971 w 6378151"/>
              <a:gd name="connsiteY0-252" fmla="*/ 118455 h 1143121"/>
              <a:gd name="connsiteX1-253" fmla="*/ 6001633 w 6378151"/>
              <a:gd name="connsiteY1-254" fmla="*/ 96939 h 1143121"/>
              <a:gd name="connsiteX2-255" fmla="*/ 6378151 w 6378151"/>
              <a:gd name="connsiteY2-256" fmla="*/ 1143121 h 1143121"/>
              <a:gd name="connsiteX3-257" fmla="*/ 0 w 6378151"/>
              <a:gd name="connsiteY3-258" fmla="*/ 1143121 h 1143121"/>
              <a:gd name="connsiteX4-259" fmla="*/ 311971 w 6378151"/>
              <a:gd name="connsiteY4-260" fmla="*/ 118455 h 1143121"/>
              <a:gd name="connsiteX0-261" fmla="*/ 311971 w 6378151"/>
              <a:gd name="connsiteY0-262" fmla="*/ 118455 h 1143121"/>
              <a:gd name="connsiteX1-263" fmla="*/ 6001633 w 6378151"/>
              <a:gd name="connsiteY1-264" fmla="*/ 96939 h 1143121"/>
              <a:gd name="connsiteX2-265" fmla="*/ 6378151 w 6378151"/>
              <a:gd name="connsiteY2-266" fmla="*/ 1143121 h 1143121"/>
              <a:gd name="connsiteX3-267" fmla="*/ 0 w 6378151"/>
              <a:gd name="connsiteY3-268" fmla="*/ 1143121 h 1143121"/>
              <a:gd name="connsiteX4-269" fmla="*/ 311971 w 6378151"/>
              <a:gd name="connsiteY4-270" fmla="*/ 118455 h 1143121"/>
              <a:gd name="connsiteX0-271" fmla="*/ 311971 w 6378151"/>
              <a:gd name="connsiteY0-272" fmla="*/ 113915 h 1138581"/>
              <a:gd name="connsiteX1-273" fmla="*/ 6001633 w 6378151"/>
              <a:gd name="connsiteY1-274" fmla="*/ 92399 h 1138581"/>
              <a:gd name="connsiteX2-275" fmla="*/ 6378151 w 6378151"/>
              <a:gd name="connsiteY2-276" fmla="*/ 1138581 h 1138581"/>
              <a:gd name="connsiteX3-277" fmla="*/ 0 w 6378151"/>
              <a:gd name="connsiteY3-278" fmla="*/ 1138581 h 1138581"/>
              <a:gd name="connsiteX4-279" fmla="*/ 311971 w 6378151"/>
              <a:gd name="connsiteY4-280" fmla="*/ 113915 h 1138581"/>
              <a:gd name="connsiteX0-281" fmla="*/ 311971 w 6378151"/>
              <a:gd name="connsiteY0-282" fmla="*/ 123022 h 1147688"/>
              <a:gd name="connsiteX1-283" fmla="*/ 6001633 w 6378151"/>
              <a:gd name="connsiteY1-284" fmla="*/ 101506 h 1147688"/>
              <a:gd name="connsiteX2-285" fmla="*/ 6378151 w 6378151"/>
              <a:gd name="connsiteY2-286" fmla="*/ 1147688 h 1147688"/>
              <a:gd name="connsiteX3-287" fmla="*/ 0 w 6378151"/>
              <a:gd name="connsiteY3-288" fmla="*/ 1147688 h 1147688"/>
              <a:gd name="connsiteX4-289" fmla="*/ 311971 w 6378151"/>
              <a:gd name="connsiteY4-290" fmla="*/ 123022 h 1147688"/>
              <a:gd name="connsiteX0-291" fmla="*/ 311971 w 6378151"/>
              <a:gd name="connsiteY0-292" fmla="*/ 123022 h 1147688"/>
              <a:gd name="connsiteX1-293" fmla="*/ 6001633 w 6378151"/>
              <a:gd name="connsiteY1-294" fmla="*/ 101506 h 1147688"/>
              <a:gd name="connsiteX2-295" fmla="*/ 6378151 w 6378151"/>
              <a:gd name="connsiteY2-296" fmla="*/ 1147688 h 1147688"/>
              <a:gd name="connsiteX3-297" fmla="*/ 0 w 6378151"/>
              <a:gd name="connsiteY3-298" fmla="*/ 1147688 h 1147688"/>
              <a:gd name="connsiteX4-299" fmla="*/ 311971 w 6378151"/>
              <a:gd name="connsiteY4-300" fmla="*/ 123022 h 1147688"/>
              <a:gd name="connsiteX0-301" fmla="*/ 311971 w 6378151"/>
              <a:gd name="connsiteY0-302" fmla="*/ 123022 h 1147688"/>
              <a:gd name="connsiteX1-303" fmla="*/ 6001633 w 6378151"/>
              <a:gd name="connsiteY1-304" fmla="*/ 101506 h 1147688"/>
              <a:gd name="connsiteX2-305" fmla="*/ 6378151 w 6378151"/>
              <a:gd name="connsiteY2-306" fmla="*/ 1147688 h 1147688"/>
              <a:gd name="connsiteX3-307" fmla="*/ 0 w 6378151"/>
              <a:gd name="connsiteY3-308" fmla="*/ 1147688 h 1147688"/>
              <a:gd name="connsiteX4-309" fmla="*/ 311971 w 6378151"/>
              <a:gd name="connsiteY4-310" fmla="*/ 123022 h 1147688"/>
              <a:gd name="connsiteX0-311" fmla="*/ 311971 w 6378151"/>
              <a:gd name="connsiteY0-312" fmla="*/ 123022 h 1147688"/>
              <a:gd name="connsiteX1-313" fmla="*/ 6001633 w 6378151"/>
              <a:gd name="connsiteY1-314" fmla="*/ 101506 h 1147688"/>
              <a:gd name="connsiteX2-315" fmla="*/ 6378151 w 6378151"/>
              <a:gd name="connsiteY2-316" fmla="*/ 1147688 h 1147688"/>
              <a:gd name="connsiteX3-317" fmla="*/ 0 w 6378151"/>
              <a:gd name="connsiteY3-318" fmla="*/ 1147688 h 1147688"/>
              <a:gd name="connsiteX4-319" fmla="*/ 311971 w 6378151"/>
              <a:gd name="connsiteY4-320" fmla="*/ 123022 h 1147688"/>
              <a:gd name="connsiteX0-321" fmla="*/ 311971 w 6378151"/>
              <a:gd name="connsiteY0-322" fmla="*/ 123022 h 1147688"/>
              <a:gd name="connsiteX1-323" fmla="*/ 6001633 w 6378151"/>
              <a:gd name="connsiteY1-324" fmla="*/ 101506 h 1147688"/>
              <a:gd name="connsiteX2-325" fmla="*/ 6378151 w 6378151"/>
              <a:gd name="connsiteY2-326" fmla="*/ 1147688 h 1147688"/>
              <a:gd name="connsiteX3-327" fmla="*/ 0 w 6378151"/>
              <a:gd name="connsiteY3-328" fmla="*/ 1147688 h 1147688"/>
              <a:gd name="connsiteX4-329" fmla="*/ 311971 w 6378151"/>
              <a:gd name="connsiteY4-330" fmla="*/ 123022 h 11476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lang="en-US" sz="2487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Times New Roman"/>
              <a:ea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392502" y="1774825"/>
            <a:ext cx="11443217" cy="4803328"/>
            <a:chOff x="220782" y="1331119"/>
            <a:chExt cx="6436810" cy="3602496"/>
          </a:xfrm>
        </p:grpSpPr>
        <p:sp>
          <p:nvSpPr>
            <p:cNvPr id="17" name="Freeform 16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248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Times New Roman"/>
                <a:ea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endParaRPr>
            </a:p>
          </p:txBody>
        </p:sp>
        <p:sp>
          <p:nvSpPr>
            <p:cNvPr id="18" name="Freeform 17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248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Times New Roman"/>
                <a:ea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endParaRPr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248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Times New Roman"/>
                <a:ea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endParaRPr>
            </a:p>
          </p:txBody>
        </p:sp>
      </p:grpSp>
      <p:grpSp>
        <p:nvGrpSpPr>
          <p:cNvPr id="6" name="Group 5"/>
          <p:cNvGrpSpPr/>
          <p:nvPr userDrawn="1"/>
        </p:nvGrpSpPr>
        <p:grpSpPr>
          <a:xfrm>
            <a:off x="502732" y="341095"/>
            <a:ext cx="2574745" cy="1931059"/>
            <a:chOff x="237072" y="234585"/>
            <a:chExt cx="1448294" cy="1448294"/>
          </a:xfrm>
        </p:grpSpPr>
        <p:sp>
          <p:nvSpPr>
            <p:cNvPr id="7" name="Oval 6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248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Times New Roman"/>
                <a:ea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248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Times New Roman"/>
                <a:ea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248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Times New Roman"/>
                <a:ea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73645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>
        <p:random/>
      </p:transition>
    </mc:Choice>
    <mc:Fallback xmlns="">
      <p:transition advClick="0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2368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>
        <p:random/>
      </p:transition>
    </mc:Choice>
    <mc:Fallback xmlns="">
      <p:transition advClick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2023/11/21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2399638"/>
      </p:ext>
    </p:extLst>
  </p:cSld>
  <p:clrMapOvr>
    <a:masterClrMapping/>
  </p:clrMapOvr>
  <p:transition spd="med" advClick="0" advTm="0">
    <p:pull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1_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/>
          <p:nvPr userDrawn="1"/>
        </p:nvSpPr>
        <p:spPr>
          <a:xfrm>
            <a:off x="415880" y="258924"/>
            <a:ext cx="11385753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-1" fmla="*/ 172122 w 6378151"/>
              <a:gd name="connsiteY0-2" fmla="*/ 161365 h 1143000"/>
              <a:gd name="connsiteX1-3" fmla="*/ 6378151 w 6378151"/>
              <a:gd name="connsiteY1-4" fmla="*/ 0 h 1143000"/>
              <a:gd name="connsiteX2-5" fmla="*/ 6378151 w 6378151"/>
              <a:gd name="connsiteY2-6" fmla="*/ 1143000 h 1143000"/>
              <a:gd name="connsiteX3-7" fmla="*/ 0 w 6378151"/>
              <a:gd name="connsiteY3-8" fmla="*/ 1143000 h 1143000"/>
              <a:gd name="connsiteX4-9" fmla="*/ 172122 w 6378151"/>
              <a:gd name="connsiteY4-10" fmla="*/ 161365 h 1143000"/>
              <a:gd name="connsiteX0-11" fmla="*/ 172122 w 6378151"/>
              <a:gd name="connsiteY0-12" fmla="*/ 161365 h 1143000"/>
              <a:gd name="connsiteX1-13" fmla="*/ 6378151 w 6378151"/>
              <a:gd name="connsiteY1-14" fmla="*/ 0 h 1143000"/>
              <a:gd name="connsiteX2-15" fmla="*/ 6378151 w 6378151"/>
              <a:gd name="connsiteY2-16" fmla="*/ 1143000 h 1143000"/>
              <a:gd name="connsiteX3-17" fmla="*/ 0 w 6378151"/>
              <a:gd name="connsiteY3-18" fmla="*/ 1143000 h 1143000"/>
              <a:gd name="connsiteX4-19" fmla="*/ 172122 w 6378151"/>
              <a:gd name="connsiteY4-20" fmla="*/ 161365 h 1143000"/>
              <a:gd name="connsiteX0-21" fmla="*/ 204395 w 6378151"/>
              <a:gd name="connsiteY0-22" fmla="*/ 182880 h 1143000"/>
              <a:gd name="connsiteX1-23" fmla="*/ 6378151 w 6378151"/>
              <a:gd name="connsiteY1-24" fmla="*/ 0 h 1143000"/>
              <a:gd name="connsiteX2-25" fmla="*/ 6378151 w 6378151"/>
              <a:gd name="connsiteY2-26" fmla="*/ 1143000 h 1143000"/>
              <a:gd name="connsiteX3-27" fmla="*/ 0 w 6378151"/>
              <a:gd name="connsiteY3-28" fmla="*/ 1143000 h 1143000"/>
              <a:gd name="connsiteX4-29" fmla="*/ 204395 w 6378151"/>
              <a:gd name="connsiteY4-30" fmla="*/ 182880 h 1143000"/>
              <a:gd name="connsiteX0-31" fmla="*/ 204395 w 6378151"/>
              <a:gd name="connsiteY0-32" fmla="*/ 182880 h 1143000"/>
              <a:gd name="connsiteX1-33" fmla="*/ 6378151 w 6378151"/>
              <a:gd name="connsiteY1-34" fmla="*/ 0 h 1143000"/>
              <a:gd name="connsiteX2-35" fmla="*/ 6378151 w 6378151"/>
              <a:gd name="connsiteY2-36" fmla="*/ 1143000 h 1143000"/>
              <a:gd name="connsiteX3-37" fmla="*/ 0 w 6378151"/>
              <a:gd name="connsiteY3-38" fmla="*/ 1143000 h 1143000"/>
              <a:gd name="connsiteX4-39" fmla="*/ 204395 w 6378151"/>
              <a:gd name="connsiteY4-40" fmla="*/ 182880 h 1143000"/>
              <a:gd name="connsiteX0-41" fmla="*/ 204395 w 6378151"/>
              <a:gd name="connsiteY0-42" fmla="*/ 182880 h 1143000"/>
              <a:gd name="connsiteX1-43" fmla="*/ 6378151 w 6378151"/>
              <a:gd name="connsiteY1-44" fmla="*/ 0 h 1143000"/>
              <a:gd name="connsiteX2-45" fmla="*/ 6378151 w 6378151"/>
              <a:gd name="connsiteY2-46" fmla="*/ 1143000 h 1143000"/>
              <a:gd name="connsiteX3-47" fmla="*/ 0 w 6378151"/>
              <a:gd name="connsiteY3-48" fmla="*/ 1143000 h 1143000"/>
              <a:gd name="connsiteX4-49" fmla="*/ 204395 w 6378151"/>
              <a:gd name="connsiteY4-50" fmla="*/ 182880 h 1143000"/>
              <a:gd name="connsiteX0-51" fmla="*/ 204395 w 6378151"/>
              <a:gd name="connsiteY0-52" fmla="*/ 182880 h 1143000"/>
              <a:gd name="connsiteX1-53" fmla="*/ 6378151 w 6378151"/>
              <a:gd name="connsiteY1-54" fmla="*/ 0 h 1143000"/>
              <a:gd name="connsiteX2-55" fmla="*/ 6378151 w 6378151"/>
              <a:gd name="connsiteY2-56" fmla="*/ 1143000 h 1143000"/>
              <a:gd name="connsiteX3-57" fmla="*/ 0 w 6378151"/>
              <a:gd name="connsiteY3-58" fmla="*/ 1143000 h 1143000"/>
              <a:gd name="connsiteX4-59" fmla="*/ 204395 w 6378151"/>
              <a:gd name="connsiteY4-60" fmla="*/ 182880 h 1143000"/>
              <a:gd name="connsiteX0-61" fmla="*/ 204395 w 6378151"/>
              <a:gd name="connsiteY0-62" fmla="*/ 74634 h 1034754"/>
              <a:gd name="connsiteX1-63" fmla="*/ 6119967 w 6378151"/>
              <a:gd name="connsiteY1-64" fmla="*/ 63876 h 1034754"/>
              <a:gd name="connsiteX2-65" fmla="*/ 6378151 w 6378151"/>
              <a:gd name="connsiteY2-66" fmla="*/ 1034754 h 1034754"/>
              <a:gd name="connsiteX3-67" fmla="*/ 0 w 6378151"/>
              <a:gd name="connsiteY3-68" fmla="*/ 1034754 h 1034754"/>
              <a:gd name="connsiteX4-69" fmla="*/ 204395 w 6378151"/>
              <a:gd name="connsiteY4-70" fmla="*/ 74634 h 1034754"/>
              <a:gd name="connsiteX0-71" fmla="*/ 204395 w 6378151"/>
              <a:gd name="connsiteY0-72" fmla="*/ 82083 h 1042203"/>
              <a:gd name="connsiteX1-73" fmla="*/ 6044663 w 6378151"/>
              <a:gd name="connsiteY1-74" fmla="*/ 39052 h 1042203"/>
              <a:gd name="connsiteX2-75" fmla="*/ 6378151 w 6378151"/>
              <a:gd name="connsiteY2-76" fmla="*/ 1042203 h 1042203"/>
              <a:gd name="connsiteX3-77" fmla="*/ 0 w 6378151"/>
              <a:gd name="connsiteY3-78" fmla="*/ 1042203 h 1042203"/>
              <a:gd name="connsiteX4-79" fmla="*/ 204395 w 6378151"/>
              <a:gd name="connsiteY4-80" fmla="*/ 82083 h 1042203"/>
              <a:gd name="connsiteX0-81" fmla="*/ 204395 w 6378151"/>
              <a:gd name="connsiteY0-82" fmla="*/ 82083 h 1042203"/>
              <a:gd name="connsiteX1-83" fmla="*/ 6044663 w 6378151"/>
              <a:gd name="connsiteY1-84" fmla="*/ 39052 h 1042203"/>
              <a:gd name="connsiteX2-85" fmla="*/ 6378151 w 6378151"/>
              <a:gd name="connsiteY2-86" fmla="*/ 1042203 h 1042203"/>
              <a:gd name="connsiteX3-87" fmla="*/ 0 w 6378151"/>
              <a:gd name="connsiteY3-88" fmla="*/ 1042203 h 1042203"/>
              <a:gd name="connsiteX4-89" fmla="*/ 204395 w 6378151"/>
              <a:gd name="connsiteY4-90" fmla="*/ 82083 h 1042203"/>
              <a:gd name="connsiteX0-91" fmla="*/ 204395 w 6378151"/>
              <a:gd name="connsiteY0-92" fmla="*/ 209708 h 1169828"/>
              <a:gd name="connsiteX1-93" fmla="*/ 6044663 w 6378151"/>
              <a:gd name="connsiteY1-94" fmla="*/ 166677 h 1169828"/>
              <a:gd name="connsiteX2-95" fmla="*/ 6378151 w 6378151"/>
              <a:gd name="connsiteY2-96" fmla="*/ 1169828 h 1169828"/>
              <a:gd name="connsiteX3-97" fmla="*/ 0 w 6378151"/>
              <a:gd name="connsiteY3-98" fmla="*/ 1169828 h 1169828"/>
              <a:gd name="connsiteX4-99" fmla="*/ 204395 w 6378151"/>
              <a:gd name="connsiteY4-100" fmla="*/ 209708 h 1169828"/>
              <a:gd name="connsiteX0-101" fmla="*/ 204395 w 6378151"/>
              <a:gd name="connsiteY0-102" fmla="*/ 216207 h 1176327"/>
              <a:gd name="connsiteX1-103" fmla="*/ 6044663 w 6378151"/>
              <a:gd name="connsiteY1-104" fmla="*/ 173176 h 1176327"/>
              <a:gd name="connsiteX2-105" fmla="*/ 6378151 w 6378151"/>
              <a:gd name="connsiteY2-106" fmla="*/ 1176327 h 1176327"/>
              <a:gd name="connsiteX3-107" fmla="*/ 0 w 6378151"/>
              <a:gd name="connsiteY3-108" fmla="*/ 1176327 h 1176327"/>
              <a:gd name="connsiteX4-109" fmla="*/ 204395 w 6378151"/>
              <a:gd name="connsiteY4-110" fmla="*/ 216207 h 1176327"/>
              <a:gd name="connsiteX0-111" fmla="*/ 311971 w 6378151"/>
              <a:gd name="connsiteY0-112" fmla="*/ 179132 h 1203798"/>
              <a:gd name="connsiteX1-113" fmla="*/ 6044663 w 6378151"/>
              <a:gd name="connsiteY1-114" fmla="*/ 200647 h 1203798"/>
              <a:gd name="connsiteX2-115" fmla="*/ 6378151 w 6378151"/>
              <a:gd name="connsiteY2-116" fmla="*/ 1203798 h 1203798"/>
              <a:gd name="connsiteX3-117" fmla="*/ 0 w 6378151"/>
              <a:gd name="connsiteY3-118" fmla="*/ 1203798 h 1203798"/>
              <a:gd name="connsiteX4-119" fmla="*/ 311971 w 6378151"/>
              <a:gd name="connsiteY4-120" fmla="*/ 179132 h 1203798"/>
              <a:gd name="connsiteX0-121" fmla="*/ 311971 w 6378151"/>
              <a:gd name="connsiteY0-122" fmla="*/ 179132 h 1203798"/>
              <a:gd name="connsiteX1-123" fmla="*/ 6044663 w 6378151"/>
              <a:gd name="connsiteY1-124" fmla="*/ 200647 h 1203798"/>
              <a:gd name="connsiteX2-125" fmla="*/ 6378151 w 6378151"/>
              <a:gd name="connsiteY2-126" fmla="*/ 1203798 h 1203798"/>
              <a:gd name="connsiteX3-127" fmla="*/ 0 w 6378151"/>
              <a:gd name="connsiteY3-128" fmla="*/ 1203798 h 1203798"/>
              <a:gd name="connsiteX4-129" fmla="*/ 311971 w 6378151"/>
              <a:gd name="connsiteY4-130" fmla="*/ 179132 h 1203798"/>
              <a:gd name="connsiteX0-131" fmla="*/ 311971 w 6378151"/>
              <a:gd name="connsiteY0-132" fmla="*/ 171490 h 1196156"/>
              <a:gd name="connsiteX1-133" fmla="*/ 6044663 w 6378151"/>
              <a:gd name="connsiteY1-134" fmla="*/ 193005 h 1196156"/>
              <a:gd name="connsiteX2-135" fmla="*/ 6378151 w 6378151"/>
              <a:gd name="connsiteY2-136" fmla="*/ 1196156 h 1196156"/>
              <a:gd name="connsiteX3-137" fmla="*/ 0 w 6378151"/>
              <a:gd name="connsiteY3-138" fmla="*/ 1196156 h 1196156"/>
              <a:gd name="connsiteX4-139" fmla="*/ 311971 w 6378151"/>
              <a:gd name="connsiteY4-140" fmla="*/ 171490 h 1196156"/>
              <a:gd name="connsiteX0-141" fmla="*/ 311971 w 6378151"/>
              <a:gd name="connsiteY0-142" fmla="*/ 140008 h 1164674"/>
              <a:gd name="connsiteX1-143" fmla="*/ 6044663 w 6378151"/>
              <a:gd name="connsiteY1-144" fmla="*/ 161523 h 1164674"/>
              <a:gd name="connsiteX2-145" fmla="*/ 6378151 w 6378151"/>
              <a:gd name="connsiteY2-146" fmla="*/ 1164674 h 1164674"/>
              <a:gd name="connsiteX3-147" fmla="*/ 0 w 6378151"/>
              <a:gd name="connsiteY3-148" fmla="*/ 1164674 h 1164674"/>
              <a:gd name="connsiteX4-149" fmla="*/ 311971 w 6378151"/>
              <a:gd name="connsiteY4-150" fmla="*/ 140008 h 1164674"/>
              <a:gd name="connsiteX0-151" fmla="*/ 311971 w 6378151"/>
              <a:gd name="connsiteY0-152" fmla="*/ 130732 h 1155398"/>
              <a:gd name="connsiteX1-153" fmla="*/ 6044663 w 6378151"/>
              <a:gd name="connsiteY1-154" fmla="*/ 152247 h 1155398"/>
              <a:gd name="connsiteX2-155" fmla="*/ 6378151 w 6378151"/>
              <a:gd name="connsiteY2-156" fmla="*/ 1155398 h 1155398"/>
              <a:gd name="connsiteX3-157" fmla="*/ 0 w 6378151"/>
              <a:gd name="connsiteY3-158" fmla="*/ 1155398 h 1155398"/>
              <a:gd name="connsiteX4-159" fmla="*/ 311971 w 6378151"/>
              <a:gd name="connsiteY4-160" fmla="*/ 130732 h 1155398"/>
              <a:gd name="connsiteX0-161" fmla="*/ 311971 w 6378151"/>
              <a:gd name="connsiteY0-162" fmla="*/ 116775 h 1141441"/>
              <a:gd name="connsiteX1-163" fmla="*/ 5947844 w 6378151"/>
              <a:gd name="connsiteY1-164" fmla="*/ 159805 h 1141441"/>
              <a:gd name="connsiteX2-165" fmla="*/ 6378151 w 6378151"/>
              <a:gd name="connsiteY2-166" fmla="*/ 1141441 h 1141441"/>
              <a:gd name="connsiteX3-167" fmla="*/ 0 w 6378151"/>
              <a:gd name="connsiteY3-168" fmla="*/ 1141441 h 1141441"/>
              <a:gd name="connsiteX4-169" fmla="*/ 311971 w 6378151"/>
              <a:gd name="connsiteY4-170" fmla="*/ 116775 h 1141441"/>
              <a:gd name="connsiteX0-171" fmla="*/ 311971 w 6378151"/>
              <a:gd name="connsiteY0-172" fmla="*/ 152822 h 1177488"/>
              <a:gd name="connsiteX1-173" fmla="*/ 6033906 w 6378151"/>
              <a:gd name="connsiteY1-174" fmla="*/ 142064 h 1177488"/>
              <a:gd name="connsiteX2-175" fmla="*/ 6378151 w 6378151"/>
              <a:gd name="connsiteY2-176" fmla="*/ 1177488 h 1177488"/>
              <a:gd name="connsiteX3-177" fmla="*/ 0 w 6378151"/>
              <a:gd name="connsiteY3-178" fmla="*/ 1177488 h 1177488"/>
              <a:gd name="connsiteX4-179" fmla="*/ 311971 w 6378151"/>
              <a:gd name="connsiteY4-180" fmla="*/ 152822 h 1177488"/>
              <a:gd name="connsiteX0-181" fmla="*/ 311971 w 6378151"/>
              <a:gd name="connsiteY0-182" fmla="*/ 152822 h 1177488"/>
              <a:gd name="connsiteX1-183" fmla="*/ 6033906 w 6378151"/>
              <a:gd name="connsiteY1-184" fmla="*/ 142064 h 1177488"/>
              <a:gd name="connsiteX2-185" fmla="*/ 6378151 w 6378151"/>
              <a:gd name="connsiteY2-186" fmla="*/ 1177488 h 1177488"/>
              <a:gd name="connsiteX3-187" fmla="*/ 0 w 6378151"/>
              <a:gd name="connsiteY3-188" fmla="*/ 1177488 h 1177488"/>
              <a:gd name="connsiteX4-189" fmla="*/ 311971 w 6378151"/>
              <a:gd name="connsiteY4-190" fmla="*/ 152822 h 1177488"/>
              <a:gd name="connsiteX0-191" fmla="*/ 311971 w 6378151"/>
              <a:gd name="connsiteY0-192" fmla="*/ 119570 h 1144236"/>
              <a:gd name="connsiteX1-193" fmla="*/ 6033906 w 6378151"/>
              <a:gd name="connsiteY1-194" fmla="*/ 108812 h 1144236"/>
              <a:gd name="connsiteX2-195" fmla="*/ 6378151 w 6378151"/>
              <a:gd name="connsiteY2-196" fmla="*/ 1144236 h 1144236"/>
              <a:gd name="connsiteX3-197" fmla="*/ 0 w 6378151"/>
              <a:gd name="connsiteY3-198" fmla="*/ 1144236 h 1144236"/>
              <a:gd name="connsiteX4-199" fmla="*/ 311971 w 6378151"/>
              <a:gd name="connsiteY4-200" fmla="*/ 119570 h 1144236"/>
              <a:gd name="connsiteX0-201" fmla="*/ 311971 w 6378151"/>
              <a:gd name="connsiteY0-202" fmla="*/ 16611 h 1041277"/>
              <a:gd name="connsiteX1-203" fmla="*/ 6033906 w 6378151"/>
              <a:gd name="connsiteY1-204" fmla="*/ 5853 h 1041277"/>
              <a:gd name="connsiteX2-205" fmla="*/ 6378151 w 6378151"/>
              <a:gd name="connsiteY2-206" fmla="*/ 1041277 h 1041277"/>
              <a:gd name="connsiteX3-207" fmla="*/ 0 w 6378151"/>
              <a:gd name="connsiteY3-208" fmla="*/ 1041277 h 1041277"/>
              <a:gd name="connsiteX4-209" fmla="*/ 311971 w 6378151"/>
              <a:gd name="connsiteY4-210" fmla="*/ 16611 h 1041277"/>
              <a:gd name="connsiteX0-211" fmla="*/ 311971 w 6378151"/>
              <a:gd name="connsiteY0-212" fmla="*/ 100650 h 1125316"/>
              <a:gd name="connsiteX1-213" fmla="*/ 6033906 w 6378151"/>
              <a:gd name="connsiteY1-214" fmla="*/ 89892 h 1125316"/>
              <a:gd name="connsiteX2-215" fmla="*/ 6378151 w 6378151"/>
              <a:gd name="connsiteY2-216" fmla="*/ 1125316 h 1125316"/>
              <a:gd name="connsiteX3-217" fmla="*/ 0 w 6378151"/>
              <a:gd name="connsiteY3-218" fmla="*/ 1125316 h 1125316"/>
              <a:gd name="connsiteX4-219" fmla="*/ 311971 w 6378151"/>
              <a:gd name="connsiteY4-220" fmla="*/ 100650 h 1125316"/>
              <a:gd name="connsiteX0-221" fmla="*/ 311971 w 6378151"/>
              <a:gd name="connsiteY0-222" fmla="*/ 108062 h 1132728"/>
              <a:gd name="connsiteX1-223" fmla="*/ 6001633 w 6378151"/>
              <a:gd name="connsiteY1-224" fmla="*/ 86546 h 1132728"/>
              <a:gd name="connsiteX2-225" fmla="*/ 6378151 w 6378151"/>
              <a:gd name="connsiteY2-226" fmla="*/ 1132728 h 1132728"/>
              <a:gd name="connsiteX3-227" fmla="*/ 0 w 6378151"/>
              <a:gd name="connsiteY3-228" fmla="*/ 1132728 h 1132728"/>
              <a:gd name="connsiteX4-229" fmla="*/ 311971 w 6378151"/>
              <a:gd name="connsiteY4-230" fmla="*/ 108062 h 1132728"/>
              <a:gd name="connsiteX0-231" fmla="*/ 311971 w 6378151"/>
              <a:gd name="connsiteY0-232" fmla="*/ 108062 h 1132728"/>
              <a:gd name="connsiteX1-233" fmla="*/ 6001633 w 6378151"/>
              <a:gd name="connsiteY1-234" fmla="*/ 86546 h 1132728"/>
              <a:gd name="connsiteX2-235" fmla="*/ 6378151 w 6378151"/>
              <a:gd name="connsiteY2-236" fmla="*/ 1132728 h 1132728"/>
              <a:gd name="connsiteX3-237" fmla="*/ 0 w 6378151"/>
              <a:gd name="connsiteY3-238" fmla="*/ 1132728 h 1132728"/>
              <a:gd name="connsiteX4-239" fmla="*/ 311971 w 6378151"/>
              <a:gd name="connsiteY4-240" fmla="*/ 108062 h 1132728"/>
              <a:gd name="connsiteX0-241" fmla="*/ 311971 w 6378151"/>
              <a:gd name="connsiteY0-242" fmla="*/ 103312 h 1127978"/>
              <a:gd name="connsiteX1-243" fmla="*/ 6001633 w 6378151"/>
              <a:gd name="connsiteY1-244" fmla="*/ 81796 h 1127978"/>
              <a:gd name="connsiteX2-245" fmla="*/ 6378151 w 6378151"/>
              <a:gd name="connsiteY2-246" fmla="*/ 1127978 h 1127978"/>
              <a:gd name="connsiteX3-247" fmla="*/ 0 w 6378151"/>
              <a:gd name="connsiteY3-248" fmla="*/ 1127978 h 1127978"/>
              <a:gd name="connsiteX4-249" fmla="*/ 311971 w 6378151"/>
              <a:gd name="connsiteY4-250" fmla="*/ 103312 h 1127978"/>
              <a:gd name="connsiteX0-251" fmla="*/ 311971 w 6378151"/>
              <a:gd name="connsiteY0-252" fmla="*/ 118455 h 1143121"/>
              <a:gd name="connsiteX1-253" fmla="*/ 6001633 w 6378151"/>
              <a:gd name="connsiteY1-254" fmla="*/ 96939 h 1143121"/>
              <a:gd name="connsiteX2-255" fmla="*/ 6378151 w 6378151"/>
              <a:gd name="connsiteY2-256" fmla="*/ 1143121 h 1143121"/>
              <a:gd name="connsiteX3-257" fmla="*/ 0 w 6378151"/>
              <a:gd name="connsiteY3-258" fmla="*/ 1143121 h 1143121"/>
              <a:gd name="connsiteX4-259" fmla="*/ 311971 w 6378151"/>
              <a:gd name="connsiteY4-260" fmla="*/ 118455 h 1143121"/>
              <a:gd name="connsiteX0-261" fmla="*/ 311971 w 6378151"/>
              <a:gd name="connsiteY0-262" fmla="*/ 118455 h 1143121"/>
              <a:gd name="connsiteX1-263" fmla="*/ 6001633 w 6378151"/>
              <a:gd name="connsiteY1-264" fmla="*/ 96939 h 1143121"/>
              <a:gd name="connsiteX2-265" fmla="*/ 6378151 w 6378151"/>
              <a:gd name="connsiteY2-266" fmla="*/ 1143121 h 1143121"/>
              <a:gd name="connsiteX3-267" fmla="*/ 0 w 6378151"/>
              <a:gd name="connsiteY3-268" fmla="*/ 1143121 h 1143121"/>
              <a:gd name="connsiteX4-269" fmla="*/ 311971 w 6378151"/>
              <a:gd name="connsiteY4-270" fmla="*/ 118455 h 1143121"/>
              <a:gd name="connsiteX0-271" fmla="*/ 311971 w 6378151"/>
              <a:gd name="connsiteY0-272" fmla="*/ 113915 h 1138581"/>
              <a:gd name="connsiteX1-273" fmla="*/ 6001633 w 6378151"/>
              <a:gd name="connsiteY1-274" fmla="*/ 92399 h 1138581"/>
              <a:gd name="connsiteX2-275" fmla="*/ 6378151 w 6378151"/>
              <a:gd name="connsiteY2-276" fmla="*/ 1138581 h 1138581"/>
              <a:gd name="connsiteX3-277" fmla="*/ 0 w 6378151"/>
              <a:gd name="connsiteY3-278" fmla="*/ 1138581 h 1138581"/>
              <a:gd name="connsiteX4-279" fmla="*/ 311971 w 6378151"/>
              <a:gd name="connsiteY4-280" fmla="*/ 113915 h 1138581"/>
              <a:gd name="connsiteX0-281" fmla="*/ 311971 w 6378151"/>
              <a:gd name="connsiteY0-282" fmla="*/ 123022 h 1147688"/>
              <a:gd name="connsiteX1-283" fmla="*/ 6001633 w 6378151"/>
              <a:gd name="connsiteY1-284" fmla="*/ 101506 h 1147688"/>
              <a:gd name="connsiteX2-285" fmla="*/ 6378151 w 6378151"/>
              <a:gd name="connsiteY2-286" fmla="*/ 1147688 h 1147688"/>
              <a:gd name="connsiteX3-287" fmla="*/ 0 w 6378151"/>
              <a:gd name="connsiteY3-288" fmla="*/ 1147688 h 1147688"/>
              <a:gd name="connsiteX4-289" fmla="*/ 311971 w 6378151"/>
              <a:gd name="connsiteY4-290" fmla="*/ 123022 h 1147688"/>
              <a:gd name="connsiteX0-291" fmla="*/ 311971 w 6378151"/>
              <a:gd name="connsiteY0-292" fmla="*/ 123022 h 1147688"/>
              <a:gd name="connsiteX1-293" fmla="*/ 6001633 w 6378151"/>
              <a:gd name="connsiteY1-294" fmla="*/ 101506 h 1147688"/>
              <a:gd name="connsiteX2-295" fmla="*/ 6378151 w 6378151"/>
              <a:gd name="connsiteY2-296" fmla="*/ 1147688 h 1147688"/>
              <a:gd name="connsiteX3-297" fmla="*/ 0 w 6378151"/>
              <a:gd name="connsiteY3-298" fmla="*/ 1147688 h 1147688"/>
              <a:gd name="connsiteX4-299" fmla="*/ 311971 w 6378151"/>
              <a:gd name="connsiteY4-300" fmla="*/ 123022 h 1147688"/>
              <a:gd name="connsiteX0-301" fmla="*/ 311971 w 6378151"/>
              <a:gd name="connsiteY0-302" fmla="*/ 123022 h 1147688"/>
              <a:gd name="connsiteX1-303" fmla="*/ 6001633 w 6378151"/>
              <a:gd name="connsiteY1-304" fmla="*/ 101506 h 1147688"/>
              <a:gd name="connsiteX2-305" fmla="*/ 6378151 w 6378151"/>
              <a:gd name="connsiteY2-306" fmla="*/ 1147688 h 1147688"/>
              <a:gd name="connsiteX3-307" fmla="*/ 0 w 6378151"/>
              <a:gd name="connsiteY3-308" fmla="*/ 1147688 h 1147688"/>
              <a:gd name="connsiteX4-309" fmla="*/ 311971 w 6378151"/>
              <a:gd name="connsiteY4-310" fmla="*/ 123022 h 1147688"/>
              <a:gd name="connsiteX0-311" fmla="*/ 311971 w 6378151"/>
              <a:gd name="connsiteY0-312" fmla="*/ 123022 h 1147688"/>
              <a:gd name="connsiteX1-313" fmla="*/ 6001633 w 6378151"/>
              <a:gd name="connsiteY1-314" fmla="*/ 101506 h 1147688"/>
              <a:gd name="connsiteX2-315" fmla="*/ 6378151 w 6378151"/>
              <a:gd name="connsiteY2-316" fmla="*/ 1147688 h 1147688"/>
              <a:gd name="connsiteX3-317" fmla="*/ 0 w 6378151"/>
              <a:gd name="connsiteY3-318" fmla="*/ 1147688 h 1147688"/>
              <a:gd name="connsiteX4-319" fmla="*/ 311971 w 6378151"/>
              <a:gd name="connsiteY4-320" fmla="*/ 123022 h 1147688"/>
              <a:gd name="connsiteX0-321" fmla="*/ 311971 w 6378151"/>
              <a:gd name="connsiteY0-322" fmla="*/ 123022 h 1147688"/>
              <a:gd name="connsiteX1-323" fmla="*/ 6001633 w 6378151"/>
              <a:gd name="connsiteY1-324" fmla="*/ 101506 h 1147688"/>
              <a:gd name="connsiteX2-325" fmla="*/ 6378151 w 6378151"/>
              <a:gd name="connsiteY2-326" fmla="*/ 1147688 h 1147688"/>
              <a:gd name="connsiteX3-327" fmla="*/ 0 w 6378151"/>
              <a:gd name="connsiteY3-328" fmla="*/ 1147688 h 1147688"/>
              <a:gd name="connsiteX4-329" fmla="*/ 311971 w 6378151"/>
              <a:gd name="connsiteY4-330" fmla="*/ 123022 h 11476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"/>
              <a:ea typeface="+mn-ea"/>
              <a:cs typeface="+mn-cs"/>
              <a:sym typeface="Arial" panose="020B0604020202020204"/>
            </a:endParaRPr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392502" y="1774825"/>
            <a:ext cx="11443217" cy="4803328"/>
            <a:chOff x="220782" y="1331119"/>
            <a:chExt cx="6436810" cy="3602496"/>
          </a:xfrm>
        </p:grpSpPr>
        <p:sp>
          <p:nvSpPr>
            <p:cNvPr id="17" name="Freeform 16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18" name="Freeform 17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</p:grpSp>
      <p:grpSp>
        <p:nvGrpSpPr>
          <p:cNvPr id="6" name="Group 5"/>
          <p:cNvGrpSpPr/>
          <p:nvPr userDrawn="1"/>
        </p:nvGrpSpPr>
        <p:grpSpPr>
          <a:xfrm>
            <a:off x="502732" y="341095"/>
            <a:ext cx="2574745" cy="1931059"/>
            <a:chOff x="237072" y="234585"/>
            <a:chExt cx="1448294" cy="1448294"/>
          </a:xfrm>
        </p:grpSpPr>
        <p:sp>
          <p:nvSpPr>
            <p:cNvPr id="7" name="Oval 6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95889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>
        <p:random/>
      </p:transition>
    </mc:Choice>
    <mc:Fallback xmlns="">
      <p:transition advClick="0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6629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>
        <p:random/>
      </p:transition>
    </mc:Choice>
    <mc:Fallback xmlns="">
      <p:transition advClick="0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5E811432-9264-407C-9B36-56643A1691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1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536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>
        <p:random/>
      </p:transition>
    </mc:Choice>
    <mc:Fallback xmlns="">
      <p:transition advClick="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2023/11/21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8639320"/>
      </p:ext>
    </p:extLst>
  </p:cSld>
  <p:clrMapOvr>
    <a:masterClrMapping/>
  </p:clrMapOvr>
  <p:transition spd="med" advClick="0" advTm="0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2023/11/21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0654054"/>
      </p:ext>
    </p:extLst>
  </p:cSld>
  <p:clrMapOvr>
    <a:masterClrMapping/>
  </p:clrMapOvr>
  <p:transition spd="med" advClick="0" advTm="0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2023/11/21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9360693"/>
      </p:ext>
    </p:extLst>
  </p:cSld>
  <p:clrMapOvr>
    <a:masterClrMapping/>
  </p:clrMapOvr>
  <p:transition spd="med" advClick="0" advTm="0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55" t="25449" r="-48" b="17034"/>
          <a:stretch/>
        </p:blipFill>
        <p:spPr>
          <a:xfrm>
            <a:off x="-2" y="-78659"/>
            <a:ext cx="12231331" cy="692191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50517"/>
            <a:ext cx="12190992" cy="4307484"/>
          </a:xfrm>
          <a:prstGeom prst="rect">
            <a:avLst/>
          </a:prstGeom>
        </p:spPr>
      </p:pic>
      <p:sp>
        <p:nvSpPr>
          <p:cNvPr id="7" name="矩形 6"/>
          <p:cNvSpPr/>
          <p:nvPr userDrawn="1"/>
        </p:nvSpPr>
        <p:spPr>
          <a:xfrm>
            <a:off x="0" y="626533"/>
            <a:ext cx="12190992" cy="5977467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sp>
        <p:nvSpPr>
          <p:cNvPr id="8" name="五边形 7"/>
          <p:cNvSpPr/>
          <p:nvPr userDrawn="1"/>
        </p:nvSpPr>
        <p:spPr>
          <a:xfrm>
            <a:off x="0" y="355600"/>
            <a:ext cx="4487333" cy="592667"/>
          </a:xfrm>
          <a:prstGeom prst="homePlate">
            <a:avLst/>
          </a:prstGeom>
          <a:solidFill>
            <a:srgbClr val="E1E8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667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cs typeface="+mn-cs"/>
              </a:rPr>
              <a:t>Click here to add a title</a:t>
            </a:r>
            <a:endParaRPr kumimoji="0" lang="zh-CN" altLang="en-US" sz="2667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9346381"/>
      </p:ext>
    </p:extLst>
  </p:cSld>
  <p:clrMapOvr>
    <a:masterClrMapping/>
  </p:clrMapOvr>
  <p:transition spd="med" advClick="0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2023/11/21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2759541"/>
      </p:ext>
    </p:extLst>
  </p:cSld>
  <p:clrMapOvr>
    <a:masterClrMapping/>
  </p:clrMapOvr>
  <p:transition spd="med" advClick="0" advTm="0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2023/11/21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3097427"/>
      </p:ext>
    </p:extLst>
  </p:cSld>
  <p:clrMapOvr>
    <a:masterClrMapping/>
  </p:clrMapOvr>
  <p:transition spd="med" advClick="0" advTm="0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2023/11/21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567868"/>
      </p:ext>
    </p:extLst>
  </p:cSld>
  <p:clrMapOvr>
    <a:masterClrMapping/>
  </p:clrMapOvr>
  <p:transition spd="med" advClick="0" advTm="0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/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2023/11/21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/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7345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ransition spd="med" advClick="0" advTm="0">
    <p:pull/>
  </p:transition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8373516" y="6501169"/>
            <a:ext cx="2464136" cy="3108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r>
              <a:rPr kumimoji="0" lang="vi-VN" sz="142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1791596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</p:sldLayoutIdLst>
  <mc:AlternateContent xmlns:mc="http://schemas.openxmlformats.org/markup-compatibility/2006" xmlns:p14="http://schemas.microsoft.com/office/powerpoint/2010/main">
    <mc:Choice Requires="p14">
      <p:transition p14:dur="250" advClick="0">
        <p:random/>
      </p:transition>
    </mc:Choice>
    <mc:Fallback xmlns="">
      <p:transition advClick="0">
        <p:random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7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15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55" t="25449" r="-48" b="17034"/>
          <a:stretch/>
        </p:blipFill>
        <p:spPr>
          <a:xfrm>
            <a:off x="-2" y="-78659"/>
            <a:ext cx="12231331" cy="6921912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50517"/>
            <a:ext cx="12190992" cy="4307484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873" y="274865"/>
            <a:ext cx="1641720" cy="227565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801" y="4884404"/>
            <a:ext cx="5471844" cy="178115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121594" y="1530553"/>
            <a:ext cx="9988137" cy="1019964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all" spc="0" normalizeH="0" baseline="0" noProof="0" dirty="0" err="1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Chào</a:t>
            </a:r>
            <a:r>
              <a:rPr kumimoji="0" lang="en-US" sz="3200" b="1" i="0" u="none" strike="noStrike" kern="1200" cap="all" spc="0" normalizeH="0" baseline="0" noProof="0" dirty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all" spc="0" normalizeH="0" baseline="0" noProof="0" dirty="0" err="1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mừng</a:t>
            </a:r>
            <a:r>
              <a:rPr kumimoji="0" lang="en-US" sz="3200" b="1" i="0" u="none" strike="noStrike" kern="1200" cap="all" spc="0" normalizeH="0" baseline="0" noProof="0" dirty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all" spc="0" normalizeH="0" baseline="0" noProof="0" dirty="0" err="1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các</a:t>
            </a:r>
            <a:r>
              <a:rPr kumimoji="0" lang="en-US" sz="3200" b="1" i="0" u="none" strike="noStrike" kern="1200" cap="all" spc="0" normalizeH="0" baseline="0" noProof="0" dirty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con </a:t>
            </a:r>
            <a:r>
              <a:rPr kumimoji="0" lang="en-US" sz="3200" b="1" i="0" u="none" strike="noStrike" kern="1200" cap="all" spc="0" normalizeH="0" baseline="0" noProof="0" dirty="0" err="1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đến</a:t>
            </a:r>
            <a:r>
              <a:rPr kumimoji="0" lang="en-US" sz="3200" b="1" i="0" u="none" strike="noStrike" kern="1200" cap="all" spc="0" normalizeH="0" baseline="0" noProof="0" dirty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all" spc="0" normalizeH="0" baseline="0" noProof="0" dirty="0" err="1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với</a:t>
            </a:r>
            <a:r>
              <a:rPr kumimoji="0" lang="en-US" sz="3200" b="1" i="0" u="none" strike="noStrike" kern="1200" cap="all" spc="0" normalizeH="0" baseline="0" noProof="0" dirty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all" spc="0" normalizeH="0" baseline="0" noProof="0" dirty="0" err="1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bài</a:t>
            </a:r>
            <a:r>
              <a:rPr kumimoji="0" lang="en-US" sz="3200" b="1" i="0" u="none" strike="noStrike" kern="1200" cap="all" spc="0" normalizeH="0" baseline="0" noProof="0" dirty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all" spc="0" normalizeH="0" baseline="0" noProof="0" dirty="0" err="1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giảng</a:t>
            </a:r>
            <a:endParaRPr kumimoji="0" lang="vi-VN" sz="3200" b="1" i="0" u="none" strike="noStrike" kern="1200" cap="all" spc="0" normalizeH="0" baseline="0" noProof="0" dirty="0">
              <a:ln w="9000" cmpd="sng">
                <a:solidFill>
                  <a:srgbClr val="FFC000">
                    <a:shade val="50000"/>
                    <a:satMod val="120000"/>
                  </a:srgb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80453" y="3620458"/>
            <a:ext cx="48605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Môn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Tiếng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Việt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–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Lớp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2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247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/>
          <p:cNvPicPr>
            <a:picLocks noChangeAspect="1"/>
          </p:cNvPicPr>
          <p:nvPr/>
        </p:nvPicPr>
        <p:blipFill rotWithShape="1">
          <a:blip r:embed="rId2"/>
          <a:srcRect r="50659" b="57726"/>
          <a:stretch/>
        </p:blipFill>
        <p:spPr>
          <a:xfrm>
            <a:off x="1836328" y="553998"/>
            <a:ext cx="3640093" cy="22072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Content Placeholder 3"/>
          <p:cNvPicPr>
            <a:picLocks noChangeAspect="1"/>
          </p:cNvPicPr>
          <p:nvPr/>
        </p:nvPicPr>
        <p:blipFill rotWithShape="1">
          <a:blip r:embed="rId2"/>
          <a:srcRect r="50659" b="57726"/>
          <a:stretch/>
        </p:blipFill>
        <p:spPr>
          <a:xfrm>
            <a:off x="296562" y="213289"/>
            <a:ext cx="11726561" cy="64346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06345335"/>
      </p:ext>
    </p:extLst>
  </p:cSld>
  <p:clrMapOvr>
    <a:masterClrMapping/>
  </p:clrMapOvr>
  <p:transition spd="med" advClick="0" advTm="0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Ể-CHUYỆN-CHÚNG-MÌNH-LÀ-BẠN-_-Sách-Kết-nối-tri-thức-với-cuộc-sống_-Tiếng-Việt-lớp-2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71848" y="185351"/>
            <a:ext cx="11640065" cy="6547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910857"/>
      </p:ext>
    </p:extLst>
  </p:cSld>
  <p:clrMapOvr>
    <a:masterClrMapping/>
  </p:clrMapOvr>
  <p:transition spd="med" advClick="0" advTm="0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2192000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1. </a:t>
            </a: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srgbClr val="080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Nghe kể</a:t>
            </a:r>
            <a:r>
              <a:rPr kumimoji="0" lang="en-US" sz="3000" b="1" i="0" u="none" strike="noStrike" kern="1200" cap="none" spc="0" normalizeH="0" noProof="0">
                <a:ln>
                  <a:noFill/>
                </a:ln>
                <a:solidFill>
                  <a:srgbClr val="080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chuyện:            </a:t>
            </a:r>
            <a:r>
              <a:rPr lang="en-GB" sz="3000" b="1" baseline="0">
                <a:solidFill>
                  <a:srgbClr val="FFC000"/>
                </a:solidFill>
                <a:latin typeface="Times New Roman" panose="02020603050405020304" pitchFamily="18" charset="0"/>
              </a:rPr>
              <a:t>Chúng</a:t>
            </a:r>
            <a:r>
              <a:rPr lang="en-GB" sz="3000" b="1">
                <a:solidFill>
                  <a:srgbClr val="FFC000"/>
                </a:solidFill>
                <a:latin typeface="Times New Roman" panose="02020603050405020304" pitchFamily="18" charset="0"/>
              </a:rPr>
              <a:t> mình là bạn</a:t>
            </a: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Arial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1510983" y="553998"/>
            <a:ext cx="9022124" cy="6022807"/>
            <a:chOff x="1510983" y="553998"/>
            <a:chExt cx="9022124" cy="6022807"/>
          </a:xfrm>
        </p:grpSpPr>
        <p:pic>
          <p:nvPicPr>
            <p:cNvPr id="3" name="Content Placeholder 3"/>
            <p:cNvPicPr>
              <a:picLocks noChangeAspect="1"/>
            </p:cNvPicPr>
            <p:nvPr/>
          </p:nvPicPr>
          <p:blipFill rotWithShape="1">
            <a:blip r:embed="rId2"/>
            <a:srcRect r="50659" b="57726"/>
            <a:stretch/>
          </p:blipFill>
          <p:spPr>
            <a:xfrm>
              <a:off x="1836328" y="553998"/>
              <a:ext cx="3640093" cy="220726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4" name="Content Placeholder 3"/>
            <p:cNvPicPr>
              <a:picLocks noChangeAspect="1"/>
            </p:cNvPicPr>
            <p:nvPr/>
          </p:nvPicPr>
          <p:blipFill rotWithShape="1">
            <a:blip r:embed="rId2"/>
            <a:srcRect l="51112" b="57173"/>
            <a:stretch/>
          </p:blipFill>
          <p:spPr>
            <a:xfrm>
              <a:off x="6456135" y="553998"/>
              <a:ext cx="3606709" cy="220726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5" name="Content Placeholder 3"/>
            <p:cNvPicPr>
              <a:picLocks noChangeAspect="1"/>
            </p:cNvPicPr>
            <p:nvPr/>
          </p:nvPicPr>
          <p:blipFill rotWithShape="1">
            <a:blip r:embed="rId2"/>
            <a:srcRect t="58302" r="50659"/>
            <a:stretch/>
          </p:blipFill>
          <p:spPr>
            <a:xfrm>
              <a:off x="1836328" y="3518575"/>
              <a:ext cx="3640092" cy="2194559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6" name="Content Placeholder 3"/>
            <p:cNvPicPr>
              <a:picLocks noChangeAspect="1"/>
            </p:cNvPicPr>
            <p:nvPr/>
          </p:nvPicPr>
          <p:blipFill rotWithShape="1">
            <a:blip r:embed="rId2"/>
            <a:srcRect l="50580" t="56368"/>
            <a:stretch/>
          </p:blipFill>
          <p:spPr>
            <a:xfrm>
              <a:off x="6456135" y="3518574"/>
              <a:ext cx="3645898" cy="2194559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7" name="TextBox 6"/>
            <p:cNvSpPr txBox="1"/>
            <p:nvPr/>
          </p:nvSpPr>
          <p:spPr>
            <a:xfrm>
              <a:off x="1510983" y="2718067"/>
              <a:ext cx="433686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>
                  <a:latin typeface="Times New Roman" panose="02020603050405020304" pitchFamily="18" charset="0"/>
                  <a:cs typeface="Times New Roman" panose="02020603050405020304" pitchFamily="18" charset="0"/>
                </a:rPr>
                <a:t>Trong câu chuyện, những bạn nào chơi thân với nhau?</a:t>
              </a:r>
              <a:endParaRPr 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6196239" y="2718067"/>
              <a:ext cx="433686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>
                  <a:latin typeface="Times New Roman" panose="02020603050405020304" pitchFamily="18" charset="0"/>
                  <a:cs typeface="Times New Roman" panose="02020603050405020304" pitchFamily="18" charset="0"/>
                </a:rPr>
                <a:t>Ba bạn thường kể </a:t>
              </a:r>
            </a:p>
            <a:p>
              <a:pPr algn="ctr"/>
              <a:r>
                <a:rPr lang="en-GB" sz="2400">
                  <a:latin typeface="Times New Roman" panose="02020603050405020304" pitchFamily="18" charset="0"/>
                  <a:cs typeface="Times New Roman" panose="02020603050405020304" pitchFamily="18" charset="0"/>
                </a:rPr>
                <a:t>cho nhau nghe những gì?</a:t>
              </a:r>
              <a:endParaRPr 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510983" y="5745808"/>
              <a:ext cx="433686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>
                  <a:latin typeface="Times New Roman" panose="02020603050405020304" pitchFamily="18" charset="0"/>
                  <a:cs typeface="Times New Roman" panose="02020603050405020304" pitchFamily="18" charset="0"/>
                </a:rPr>
                <a:t>Ba bạn nghĩ ra cách gì để tận mắt thấy những điều đã nghe?</a:t>
              </a:r>
              <a:endParaRPr 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196239" y="5745807"/>
              <a:ext cx="433686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>
                  <a:latin typeface="Times New Roman" panose="02020603050405020304" pitchFamily="18" charset="0"/>
                  <a:cs typeface="Times New Roman" panose="02020603050405020304" pitchFamily="18" charset="0"/>
                </a:rPr>
                <a:t>Ếch ộp, sơn ca và nai vàng </a:t>
              </a:r>
            </a:p>
            <a:p>
              <a:pPr algn="ctr"/>
              <a:r>
                <a:rPr lang="en-GB" sz="2400">
                  <a:latin typeface="Times New Roman" panose="02020603050405020304" pitchFamily="18" charset="0"/>
                  <a:cs typeface="Times New Roman" panose="02020603050405020304" pitchFamily="18" charset="0"/>
                </a:rPr>
                <a:t>đã rút ra được bài học gì?</a:t>
              </a:r>
              <a:endParaRPr 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43515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>
        <p:random/>
      </p:transition>
    </mc:Choice>
    <mc:Fallback xmlns="">
      <p:transition advClick="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98266" y="0"/>
            <a:ext cx="3375212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3000" b="1" baseline="0">
                <a:solidFill>
                  <a:srgbClr val="FFC000"/>
                </a:solidFill>
                <a:latin typeface="Times New Roman" panose="02020603050405020304" pitchFamily="18" charset="0"/>
              </a:rPr>
              <a:t>Chúng</a:t>
            </a:r>
            <a:r>
              <a:rPr lang="en-GB" sz="3000" b="1">
                <a:solidFill>
                  <a:srgbClr val="FFC000"/>
                </a:solidFill>
                <a:latin typeface="Times New Roman" panose="02020603050405020304" pitchFamily="18" charset="0"/>
              </a:rPr>
              <a:t> mình là bạn</a:t>
            </a:r>
            <a:endParaRPr kumimoji="0" lang="en-US" sz="3000" b="1" i="0" u="none" strike="noStrike" kern="1200" cap="none" spc="0" normalizeH="0" baseline="0" noProof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Arial"/>
            </a:endParaRPr>
          </a:p>
        </p:txBody>
      </p:sp>
      <p:pic>
        <p:nvPicPr>
          <p:cNvPr id="3" name="Content Placeholder 3"/>
          <p:cNvPicPr>
            <a:picLocks noChangeAspect="1"/>
          </p:cNvPicPr>
          <p:nvPr/>
        </p:nvPicPr>
        <p:blipFill rotWithShape="1">
          <a:blip r:embed="rId3"/>
          <a:srcRect r="50659" b="57726"/>
          <a:stretch/>
        </p:blipFill>
        <p:spPr>
          <a:xfrm>
            <a:off x="1836328" y="553998"/>
            <a:ext cx="3640093" cy="22072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Content Placeholder 3"/>
          <p:cNvPicPr>
            <a:picLocks noChangeAspect="1"/>
          </p:cNvPicPr>
          <p:nvPr/>
        </p:nvPicPr>
        <p:blipFill rotWithShape="1">
          <a:blip r:embed="rId3"/>
          <a:srcRect l="51112" b="57173"/>
          <a:stretch/>
        </p:blipFill>
        <p:spPr>
          <a:xfrm>
            <a:off x="6456135" y="553998"/>
            <a:ext cx="3606709" cy="22072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Content Placeholder 3"/>
          <p:cNvPicPr>
            <a:picLocks noChangeAspect="1"/>
          </p:cNvPicPr>
          <p:nvPr/>
        </p:nvPicPr>
        <p:blipFill rotWithShape="1">
          <a:blip r:embed="rId3"/>
          <a:srcRect t="58302" r="50659"/>
          <a:stretch/>
        </p:blipFill>
        <p:spPr>
          <a:xfrm>
            <a:off x="1836328" y="3460999"/>
            <a:ext cx="3640092" cy="21945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Content Placeholder 3"/>
          <p:cNvPicPr>
            <a:picLocks noChangeAspect="1"/>
          </p:cNvPicPr>
          <p:nvPr/>
        </p:nvPicPr>
        <p:blipFill rotWithShape="1">
          <a:blip r:embed="rId3"/>
          <a:srcRect l="50580" t="56368"/>
          <a:stretch/>
        </p:blipFill>
        <p:spPr>
          <a:xfrm>
            <a:off x="6456135" y="3460998"/>
            <a:ext cx="3645898" cy="21945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1510983" y="2718067"/>
            <a:ext cx="43368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>
                <a:latin typeface="Times New Roman" panose="02020603050405020304" pitchFamily="18" charset="0"/>
                <a:cs typeface="Times New Roman" panose="02020603050405020304" pitchFamily="18" charset="0"/>
              </a:rPr>
              <a:t>Trong câu chuyện, những bạn nào chơi thân với nhau?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96239" y="2718067"/>
            <a:ext cx="43368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>
                <a:latin typeface="Times New Roman" panose="02020603050405020304" pitchFamily="18" charset="0"/>
                <a:cs typeface="Times New Roman" panose="02020603050405020304" pitchFamily="18" charset="0"/>
              </a:rPr>
              <a:t>Ba bạn thường kể </a:t>
            </a:r>
          </a:p>
          <a:p>
            <a:pPr algn="ctr"/>
            <a:r>
              <a:rPr lang="en-GB" sz="2400">
                <a:latin typeface="Times New Roman" panose="02020603050405020304" pitchFamily="18" charset="0"/>
                <a:cs typeface="Times New Roman" panose="02020603050405020304" pitchFamily="18" charset="0"/>
              </a:rPr>
              <a:t>cho nhau nghe những gì?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10983" y="5745808"/>
            <a:ext cx="43368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>
                <a:latin typeface="Times New Roman" panose="02020603050405020304" pitchFamily="18" charset="0"/>
                <a:cs typeface="Times New Roman" panose="02020603050405020304" pitchFamily="18" charset="0"/>
              </a:rPr>
              <a:t>Ba bạn nghĩ ra cách gì để tận mắt thấy những điều đã nghe?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196239" y="5745807"/>
            <a:ext cx="43368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>
                <a:latin typeface="Times New Roman" panose="02020603050405020304" pitchFamily="18" charset="0"/>
                <a:cs typeface="Times New Roman" panose="02020603050405020304" pitchFamily="18" charset="0"/>
              </a:rPr>
              <a:t>Ếch ộp, sơn ca và nai vàng </a:t>
            </a:r>
          </a:p>
          <a:p>
            <a:pPr algn="ctr"/>
            <a:r>
              <a:rPr lang="en-GB" sz="2400">
                <a:latin typeface="Times New Roman" panose="02020603050405020304" pitchFamily="18" charset="0"/>
                <a:cs typeface="Times New Roman" panose="02020603050405020304" pitchFamily="18" charset="0"/>
              </a:rPr>
              <a:t>đã rút ra được bài học gì?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87940" y="2718066"/>
            <a:ext cx="43368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 câu chuyện, ếch ộp, sơn ca và nai vàng chơi thân với nhau.</a:t>
            </a:r>
            <a:endParaRPr lang="en-US" sz="24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46889" y="2724418"/>
            <a:ext cx="46256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 bạn thường kể cho nhau nghe </a:t>
            </a:r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 những điều thú vị ở khắp mọi nơi.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58949" y="5561140"/>
            <a:ext cx="48506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 bạn quyết định đổi chỗ cho nhau: sơn ca xuống nước, ếch ộp vào rừng, nai vàng tập bay.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093842" y="5561140"/>
            <a:ext cx="48474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 người thuộc về nơi khác nhau, có khả năng riêng cần làm những điều phù hợp với khả năng của mình.</a:t>
            </a:r>
          </a:p>
        </p:txBody>
      </p:sp>
    </p:spTree>
    <p:extLst>
      <p:ext uri="{BB962C8B-B14F-4D97-AF65-F5344CB8AC3E}">
        <p14:creationId xmlns:p14="http://schemas.microsoft.com/office/powerpoint/2010/main" val="461833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>
        <p:random/>
      </p:transition>
    </mc:Choice>
    <mc:Fallback xmlns="">
      <p:transition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1"/>
      <p:bldP spid="12" grpId="0"/>
      <p:bldP spid="13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6736" y="121023"/>
            <a:ext cx="9167258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2. </a:t>
            </a:r>
            <a:r>
              <a:rPr kumimoji="0" lang="en-GB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80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Chọn</a:t>
            </a:r>
            <a:r>
              <a:rPr kumimoji="0" lang="en-GB" sz="3000" b="1" i="0" u="none" strike="noStrike" kern="1200" cap="none" spc="0" normalizeH="0" noProof="0" dirty="0">
                <a:ln>
                  <a:noFill/>
                </a:ln>
                <a:solidFill>
                  <a:srgbClr val="080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GB" sz="3000" b="1" i="0" u="none" strike="noStrike" kern="1200" cap="none" spc="0" normalizeH="0" noProof="0" dirty="0" err="1">
                <a:ln>
                  <a:noFill/>
                </a:ln>
                <a:solidFill>
                  <a:srgbClr val="080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kể</a:t>
            </a:r>
            <a:r>
              <a:rPr kumimoji="0" lang="en-GB" sz="3000" b="1" i="0" u="none" strike="noStrike" kern="1200" cap="none" spc="0" normalizeH="0" noProof="0" dirty="0">
                <a:ln>
                  <a:noFill/>
                </a:ln>
                <a:solidFill>
                  <a:srgbClr val="080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1-2 </a:t>
            </a:r>
            <a:r>
              <a:rPr kumimoji="0" lang="en-GB" sz="3000" b="1" i="0" u="none" strike="noStrike" kern="1200" cap="none" spc="0" normalizeH="0" noProof="0" dirty="0" err="1">
                <a:ln>
                  <a:noFill/>
                </a:ln>
                <a:solidFill>
                  <a:srgbClr val="080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đoạn</a:t>
            </a:r>
            <a:r>
              <a:rPr kumimoji="0" lang="en-GB" sz="3000" b="1" i="0" u="none" strike="noStrike" kern="1200" cap="none" spc="0" normalizeH="0" noProof="0" dirty="0">
                <a:ln>
                  <a:noFill/>
                </a:ln>
                <a:solidFill>
                  <a:srgbClr val="080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GB" sz="3000" b="1" i="0" u="none" strike="noStrike" kern="1200" cap="none" spc="0" normalizeH="0" noProof="0" dirty="0" err="1">
                <a:ln>
                  <a:noFill/>
                </a:ln>
                <a:solidFill>
                  <a:srgbClr val="080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của</a:t>
            </a:r>
            <a:r>
              <a:rPr kumimoji="0" lang="en-GB" sz="3000" b="1" i="0" u="none" strike="noStrike" kern="1200" cap="none" spc="0" normalizeH="0" noProof="0" dirty="0">
                <a:ln>
                  <a:noFill/>
                </a:ln>
                <a:solidFill>
                  <a:srgbClr val="080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GB" sz="3000" b="1" i="0" u="none" strike="noStrike" kern="1200" cap="none" spc="0" normalizeH="0" noProof="0" dirty="0" err="1">
                <a:ln>
                  <a:noFill/>
                </a:ln>
                <a:solidFill>
                  <a:srgbClr val="080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câu</a:t>
            </a:r>
            <a:r>
              <a:rPr kumimoji="0" lang="en-GB" sz="3000" b="1" i="0" u="none" strike="noStrike" kern="1200" cap="none" spc="0" normalizeH="0" noProof="0" dirty="0">
                <a:ln>
                  <a:noFill/>
                </a:ln>
                <a:solidFill>
                  <a:srgbClr val="080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lang="en-GB" sz="3000" b="1" dirty="0" err="1">
                <a:solidFill>
                  <a:srgbClr val="080600"/>
                </a:solidFill>
                <a:latin typeface="Times New Roman" panose="02020603050405020304" pitchFamily="18" charset="0"/>
              </a:rPr>
              <a:t>ch</a:t>
            </a:r>
            <a:r>
              <a:rPr kumimoji="0" lang="en-GB" sz="3000" b="1" i="0" u="none" strike="noStrike" kern="1200" cap="none" spc="0" normalizeH="0" noProof="0" dirty="0" err="1">
                <a:ln>
                  <a:noFill/>
                </a:ln>
                <a:solidFill>
                  <a:srgbClr val="080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uyện</a:t>
            </a:r>
            <a:r>
              <a:rPr kumimoji="0" lang="en-GB" sz="3000" b="1" i="0" u="none" strike="noStrike" kern="1200" cap="none" spc="0" normalizeH="0" noProof="0" dirty="0">
                <a:ln>
                  <a:noFill/>
                </a:ln>
                <a:solidFill>
                  <a:srgbClr val="080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GB" sz="3000" b="1" i="0" u="none" strike="noStrike" kern="1200" cap="none" spc="0" normalizeH="0" noProof="0" dirty="0" err="1">
                <a:ln>
                  <a:noFill/>
                </a:ln>
                <a:solidFill>
                  <a:srgbClr val="080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theo</a:t>
            </a:r>
            <a:r>
              <a:rPr kumimoji="0" lang="en-GB" sz="3000" b="1" i="0" u="none" strike="noStrike" kern="1200" cap="none" spc="0" normalizeH="0" noProof="0" dirty="0">
                <a:ln>
                  <a:noFill/>
                </a:ln>
                <a:solidFill>
                  <a:srgbClr val="080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GB" sz="3000" b="1" i="0" u="none" strike="noStrike" kern="1200" cap="none" spc="0" normalizeH="0" noProof="0" dirty="0" err="1">
                <a:ln>
                  <a:noFill/>
                </a:ln>
                <a:solidFill>
                  <a:srgbClr val="080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tranh</a:t>
            </a:r>
            <a:r>
              <a:rPr kumimoji="0" lang="en-GB" sz="3000" b="1" i="0" u="none" strike="noStrike" kern="1200" cap="none" spc="0" normalizeH="0" noProof="0" dirty="0">
                <a:ln>
                  <a:noFill/>
                </a:ln>
                <a:solidFill>
                  <a:srgbClr val="0806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.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Arial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605112" y="675022"/>
            <a:ext cx="9022124" cy="6022807"/>
            <a:chOff x="1510983" y="553998"/>
            <a:chExt cx="9022124" cy="6022807"/>
          </a:xfrm>
        </p:grpSpPr>
        <p:pic>
          <p:nvPicPr>
            <p:cNvPr id="4" name="Content Placeholder 3"/>
            <p:cNvPicPr>
              <a:picLocks noChangeAspect="1"/>
            </p:cNvPicPr>
            <p:nvPr/>
          </p:nvPicPr>
          <p:blipFill rotWithShape="1">
            <a:blip r:embed="rId3"/>
            <a:srcRect r="50659" b="57726"/>
            <a:stretch/>
          </p:blipFill>
          <p:spPr>
            <a:xfrm>
              <a:off x="1836328" y="553998"/>
              <a:ext cx="3640093" cy="220726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5" name="Content Placeholder 3"/>
            <p:cNvPicPr>
              <a:picLocks noChangeAspect="1"/>
            </p:cNvPicPr>
            <p:nvPr/>
          </p:nvPicPr>
          <p:blipFill rotWithShape="1">
            <a:blip r:embed="rId3"/>
            <a:srcRect l="51112" b="57173"/>
            <a:stretch/>
          </p:blipFill>
          <p:spPr>
            <a:xfrm>
              <a:off x="6456135" y="553998"/>
              <a:ext cx="3606709" cy="220726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6" name="Content Placeholder 3"/>
            <p:cNvPicPr>
              <a:picLocks noChangeAspect="1"/>
            </p:cNvPicPr>
            <p:nvPr/>
          </p:nvPicPr>
          <p:blipFill rotWithShape="1">
            <a:blip r:embed="rId3"/>
            <a:srcRect t="58302" r="50659"/>
            <a:stretch/>
          </p:blipFill>
          <p:spPr>
            <a:xfrm>
              <a:off x="1836328" y="3518575"/>
              <a:ext cx="3640092" cy="2194559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7" name="Content Placeholder 3"/>
            <p:cNvPicPr>
              <a:picLocks noChangeAspect="1"/>
            </p:cNvPicPr>
            <p:nvPr/>
          </p:nvPicPr>
          <p:blipFill rotWithShape="1">
            <a:blip r:embed="rId3"/>
            <a:srcRect l="50580" t="56368"/>
            <a:stretch/>
          </p:blipFill>
          <p:spPr>
            <a:xfrm>
              <a:off x="6456135" y="3518574"/>
              <a:ext cx="3645898" cy="2194559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8" name="TextBox 7"/>
            <p:cNvSpPr txBox="1"/>
            <p:nvPr/>
          </p:nvSpPr>
          <p:spPr>
            <a:xfrm>
              <a:off x="1510983" y="2718067"/>
              <a:ext cx="433686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>
                  <a:latin typeface="Times New Roman" panose="02020603050405020304" pitchFamily="18" charset="0"/>
                  <a:cs typeface="Times New Roman" panose="02020603050405020304" pitchFamily="18" charset="0"/>
                </a:rPr>
                <a:t>Trong câu chuyện, những bạn nào chơi thân với nhau?</a:t>
              </a:r>
              <a:endParaRPr 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196239" y="2718067"/>
              <a:ext cx="433686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>
                  <a:latin typeface="Times New Roman" panose="02020603050405020304" pitchFamily="18" charset="0"/>
                  <a:cs typeface="Times New Roman" panose="02020603050405020304" pitchFamily="18" charset="0"/>
                </a:rPr>
                <a:t>Ba bạn thường kể </a:t>
              </a:r>
            </a:p>
            <a:p>
              <a:pPr algn="ctr"/>
              <a:r>
                <a:rPr lang="en-GB" sz="2400">
                  <a:latin typeface="Times New Roman" panose="02020603050405020304" pitchFamily="18" charset="0"/>
                  <a:cs typeface="Times New Roman" panose="02020603050405020304" pitchFamily="18" charset="0"/>
                </a:rPr>
                <a:t>cho nhau nghe những gì?</a:t>
              </a:r>
              <a:endParaRPr 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510983" y="5745808"/>
              <a:ext cx="433686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>
                  <a:latin typeface="Times New Roman" panose="02020603050405020304" pitchFamily="18" charset="0"/>
                  <a:cs typeface="Times New Roman" panose="02020603050405020304" pitchFamily="18" charset="0"/>
                </a:rPr>
                <a:t>Ba bạn nghĩ ra cách gì để tận mắt thấy những điều đã nghe?</a:t>
              </a:r>
              <a:endParaRPr 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196239" y="5745807"/>
              <a:ext cx="433686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>
                  <a:latin typeface="Times New Roman" panose="02020603050405020304" pitchFamily="18" charset="0"/>
                  <a:cs typeface="Times New Roman" panose="02020603050405020304" pitchFamily="18" charset="0"/>
                </a:rPr>
                <a:t>Ếch ộp, sơn ca và nai vàng </a:t>
              </a:r>
            </a:p>
            <a:p>
              <a:pPr algn="ctr"/>
              <a:r>
                <a:rPr lang="en-GB" sz="2400">
                  <a:latin typeface="Times New Roman" panose="02020603050405020304" pitchFamily="18" charset="0"/>
                  <a:cs typeface="Times New Roman" panose="02020603050405020304" pitchFamily="18" charset="0"/>
                </a:rPr>
                <a:t>đã rút ra được bài học gì?</a:t>
              </a:r>
              <a:endParaRPr 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65718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>
        <p:random/>
      </p:transition>
    </mc:Choice>
    <mc:Fallback xmlns="">
      <p:transition advClick="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55" t="25449" r="-48" b="17034"/>
          <a:stretch/>
        </p:blipFill>
        <p:spPr>
          <a:xfrm>
            <a:off x="-2" y="-78659"/>
            <a:ext cx="12231331" cy="6921912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50517"/>
            <a:ext cx="12190992" cy="4307484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873" y="274865"/>
            <a:ext cx="1641720" cy="227565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1201" y="5457913"/>
            <a:ext cx="5000811" cy="138534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229733" y="1123114"/>
            <a:ext cx="9926679" cy="4188381"/>
          </a:xfrm>
          <a:prstGeom prst="flowChartAlternateProcess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Mỗi</a:t>
            </a:r>
            <a:r>
              <a:rPr kumimoji="0" lang="en-US" sz="3200" b="1" i="0" u="none" strike="noStrike" kern="1200" cap="none" spc="0" normalizeH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người đều không giống nhau (về điều kiện sống, về khả năng,…) vẫn có thể trở thành bạn thân; Mỗi người có điều kiện và khả năng riêng. Chúng ta cần làm những việc phù hợp với điều kiện và khả năng của mình.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8843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556" b="55556" l="928" r="9897"/>
                    </a14:imgEffect>
                  </a14:imgLayer>
                </a14:imgProps>
              </a:ext>
            </a:extLst>
          </a:blip>
          <a:srcRect r="89909" b="42085"/>
          <a:stretch/>
        </p:blipFill>
        <p:spPr>
          <a:xfrm>
            <a:off x="764092" y="554467"/>
            <a:ext cx="903344" cy="93815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67436" y="746546"/>
            <a:ext cx="9695329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3000" b="1" baseline="0">
                <a:latin typeface="Times New Roman" panose="02020603050405020304" pitchFamily="18" charset="0"/>
              </a:rPr>
              <a:t>Kể</a:t>
            </a:r>
            <a:r>
              <a:rPr lang="en-GB" sz="3000" b="1">
                <a:latin typeface="Times New Roman" panose="02020603050405020304" pitchFamily="18" charset="0"/>
              </a:rPr>
              <a:t> cho người thân nghe câu chuyện </a:t>
            </a:r>
            <a:r>
              <a:rPr lang="en-GB" sz="3000" b="1" i="1">
                <a:latin typeface="Times New Roman" panose="02020603050405020304" pitchFamily="18" charset="0"/>
              </a:rPr>
              <a:t>Chúng mình là bạn.</a:t>
            </a:r>
            <a:endParaRPr kumimoji="0" lang="en-US" sz="3000" b="1" i="1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1077686" y="1684702"/>
            <a:ext cx="1028507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07974" marR="0" lvl="0" indent="-507974" algn="just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Char char="-"/>
              <a:tabLst/>
              <a:defRPr/>
            </a:pP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Quan sát</a:t>
            </a:r>
            <a:r>
              <a:rPr kumimoji="0" lang="en-US" sz="3200" b="0" i="0" u="none" strike="noStrike" kern="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lại 4 bức tranh và đọc các câu hỏi dưới mỗi tranh để nhớ lại nội dung câu chuyện.</a:t>
            </a:r>
          </a:p>
          <a:p>
            <a:pPr marL="507974" marR="0" lvl="0" indent="-507974" algn="just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Char char="-"/>
              <a:tabLst/>
              <a:defRPr/>
            </a:pPr>
            <a:r>
              <a:rPr lang="en-GB" sz="3200" kern="0" baseline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Kể</a:t>
            </a:r>
            <a:r>
              <a:rPr lang="en-GB" sz="3200" ker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cho người thân nghe.</a:t>
            </a:r>
          </a:p>
          <a:p>
            <a:pPr marL="507974" marR="0" lvl="0" indent="-507974" algn="just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Char char="-"/>
              <a:tabLst/>
              <a:defRPr/>
            </a:pPr>
            <a:r>
              <a:rPr kumimoji="0" lang="en-GB" sz="32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Nêu</a:t>
            </a:r>
            <a:r>
              <a:rPr kumimoji="0" lang="en-GB" sz="3200" b="0" i="0" u="none" strike="noStrike" kern="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nhận xét của em về tình bạn giữa ếch ộp, sơn ca và nai vàng.</a:t>
            </a:r>
          </a:p>
          <a:p>
            <a:pPr marL="507974" marR="0" lvl="0" indent="-507974" algn="just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Char char="-"/>
              <a:tabLst/>
              <a:defRPr/>
            </a:pPr>
            <a:r>
              <a:rPr lang="en-GB" sz="3200" kern="0" baseline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Lắng</a:t>
            </a:r>
            <a:r>
              <a:rPr lang="en-GB" sz="3200" ker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nghe ý kiến của người thân sau khi nghe em kể.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75800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>
        <p:random/>
      </p:transition>
    </mc:Choice>
    <mc:Fallback xmlns="">
      <p:transition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55" t="25449" r="-48" b="17034"/>
          <a:stretch/>
        </p:blipFill>
        <p:spPr>
          <a:xfrm>
            <a:off x="-2" y="-78659"/>
            <a:ext cx="12231331" cy="6921912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50517"/>
            <a:ext cx="12190992" cy="4307484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229" y="1104799"/>
            <a:ext cx="11906535" cy="160921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873" y="274865"/>
            <a:ext cx="1641720" cy="227565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801" y="4884404"/>
            <a:ext cx="5471844" cy="178115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759179" y="1929297"/>
            <a:ext cx="8712968" cy="2232248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6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Chúc</a:t>
            </a:r>
            <a:r>
              <a:rPr lang="en-US" sz="6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6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6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6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6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6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quả</a:t>
            </a:r>
            <a:endParaRPr lang="vi-VN" sz="6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9730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theme/theme1.xml><?xml version="1.0" encoding="utf-8"?>
<a:theme xmlns:a="http://schemas.openxmlformats.org/drawingml/2006/main" name="1_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小小熊">
  <a:themeElements>
    <a:clrScheme name="自定义 159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00"/>
      </a:hlink>
      <a:folHlink>
        <a:srgbClr val="000000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Mẫu 0 (45)</Template>
  <TotalTime>411</TotalTime>
  <Words>414</Words>
  <Application>Microsoft Office PowerPoint</Application>
  <PresentationFormat>Custom</PresentationFormat>
  <Paragraphs>37</Paragraphs>
  <Slides>9</Slides>
  <Notes>3</Notes>
  <HiddenSlides>0</HiddenSlides>
  <MMClips>1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1_Office 主题​​</vt:lpstr>
      <vt:lpstr>小小熊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Minh Phuong</dc:creator>
  <cp:lastModifiedBy>chi hoai</cp:lastModifiedBy>
  <cp:revision>40</cp:revision>
  <dcterms:created xsi:type="dcterms:W3CDTF">2021-11-20T12:24:39Z</dcterms:created>
  <dcterms:modified xsi:type="dcterms:W3CDTF">2023-11-21T04:14:30Z</dcterms:modified>
</cp:coreProperties>
</file>