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  <p:sldMasterId id="2147483758" r:id="rId2"/>
    <p:sldMasterId id="2147483892" r:id="rId3"/>
    <p:sldMasterId id="2147483906" r:id="rId4"/>
  </p:sldMasterIdLst>
  <p:notesMasterIdLst>
    <p:notesMasterId r:id="rId13"/>
  </p:notesMasterIdLst>
  <p:sldIdLst>
    <p:sldId id="515" r:id="rId5"/>
    <p:sldId id="514" r:id="rId6"/>
    <p:sldId id="523" r:id="rId7"/>
    <p:sldId id="516" r:id="rId8"/>
    <p:sldId id="517" r:id="rId9"/>
    <p:sldId id="492" r:id="rId10"/>
    <p:sldId id="518" r:id="rId11"/>
    <p:sldId id="522" r:id="rId12"/>
  </p:sldIdLst>
  <p:sldSz cx="12192000" cy="6858000"/>
  <p:notesSz cx="6858000" cy="9144000"/>
  <p:defaultTextStyle>
    <a:defPPr>
      <a:defRPr lang="en-US"/>
    </a:defPPr>
    <a:lvl1pPr marL="0" algn="l" defTabSz="914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023" algn="l" defTabSz="914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060" algn="l" defTabSz="914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090" algn="l" defTabSz="914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120" algn="l" defTabSz="914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158" algn="l" defTabSz="914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178" algn="l" defTabSz="914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200" algn="l" defTabSz="914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6223" algn="l" defTabSz="91406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2BE4E"/>
    <a:srgbClr val="99CCFF"/>
    <a:srgbClr val="30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84294" autoAdjust="0"/>
  </p:normalViewPr>
  <p:slideViewPr>
    <p:cSldViewPr snapToGrid="0">
      <p:cViewPr>
        <p:scale>
          <a:sx n="50" d="100"/>
          <a:sy n="50" d="100"/>
        </p:scale>
        <p:origin x="-1416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DF617-4C85-44D5-993E-B04C6D9E92B0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4C689-0797-4A8F-B2C6-5687E15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2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23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60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90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120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158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178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200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223" algn="l" defTabSz="91406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0B64C-F99D-4875-B5C8-ED5FC3D30133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648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61"/>
            <a:ext cx="9144000" cy="1655763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023" indent="0" algn="ctr">
              <a:buNone/>
              <a:defRPr sz="2000"/>
            </a:lvl2pPr>
            <a:lvl3pPr marL="914060" indent="0" algn="ctr">
              <a:buNone/>
              <a:defRPr sz="1900"/>
            </a:lvl3pPr>
            <a:lvl4pPr marL="1371090" indent="0" algn="ctr">
              <a:buNone/>
              <a:defRPr sz="1600"/>
            </a:lvl4pPr>
            <a:lvl5pPr marL="1828120" indent="0" algn="ctr">
              <a:buNone/>
              <a:defRPr sz="1600"/>
            </a:lvl5pPr>
            <a:lvl6pPr marL="2285158" indent="0" algn="ctr">
              <a:buNone/>
              <a:defRPr sz="1600"/>
            </a:lvl6pPr>
            <a:lvl7pPr marL="2742178" indent="0" algn="ctr">
              <a:buNone/>
              <a:defRPr sz="1600"/>
            </a:lvl7pPr>
            <a:lvl8pPr marL="3199200" indent="0" algn="ctr">
              <a:buNone/>
              <a:defRPr sz="1600"/>
            </a:lvl8pPr>
            <a:lvl9pPr marL="3656223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0787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6104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2" y="365169"/>
            <a:ext cx="2628900" cy="5811839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3" y="365169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6137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69B59D-0647-422E-9991-A6C096365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88E6068-31EC-4A14-A738-526751FD09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65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903" indent="0" algn="ctr">
              <a:buNone/>
              <a:defRPr sz="2000"/>
            </a:lvl2pPr>
            <a:lvl3pPr marL="913816" indent="0" algn="ctr">
              <a:buNone/>
              <a:defRPr sz="1900"/>
            </a:lvl3pPr>
            <a:lvl4pPr marL="1370722" indent="0" algn="ctr">
              <a:buNone/>
              <a:defRPr sz="1600"/>
            </a:lvl4pPr>
            <a:lvl5pPr marL="1827632" indent="0" algn="ctr">
              <a:buNone/>
              <a:defRPr sz="1600"/>
            </a:lvl5pPr>
            <a:lvl6pPr marL="2284546" indent="0" algn="ctr">
              <a:buNone/>
              <a:defRPr sz="1600"/>
            </a:lvl6pPr>
            <a:lvl7pPr marL="2741446" indent="0" algn="ctr">
              <a:buNone/>
              <a:defRPr sz="1600"/>
            </a:lvl7pPr>
            <a:lvl8pPr marL="3198344" indent="0" algn="ctr">
              <a:buNone/>
              <a:defRPr sz="1600"/>
            </a:lvl8pPr>
            <a:lvl9pPr marL="365524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446E1CE-0037-4198-BF0B-1584D96F1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1754-D1A6-4037-AC9F-72F4EE16E6D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43FE87C-C7CB-416E-925E-134D2EA6D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Bài giảng được chỉnh sửa bởi: Nguyễn Thị Tuyết Nga - TH Mai Động - Hoàng Mai - HN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2F76F8D-BC08-49CB-86FF-1E5BCE2C3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216A-C11D-45DF-B234-569C62D40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347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B2BBEB-57F9-4177-BCA8-17B691D6E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14FDE95-EAD2-4ABF-907F-06DF74FC9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77E7960-15C4-49F3-AB09-D88520009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D4FC4-D768-4C25-9E26-AAD07C61B6C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7F5BB21-5AD2-4E8E-B7BA-F9CC5A718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Bài giảng được chỉnh sửa bởi: Nguyễn Thị Tuyết Nga - TH Mai Động - Hoàng Mai - HN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0D99FF4-477B-40E6-AF35-99CB2E933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216A-C11D-45DF-B234-569C62D40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617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B1DBB89-81D5-4401-B144-B5CB3604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8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EA1F79E-8CF3-4396-B41D-D2722AC019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81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7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6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5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4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3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2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AE8D574-8A25-4558-BB66-4C20A5707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4B7A-31D9-45DB-8137-E0A1D2D085A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EDEBEC-DF66-4466-ACF8-F9CA0094D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Bài giảng được chỉnh sửa bởi: Nguyễn Thị Tuyết Nga - TH Mai Động - Hoàng Mai - HN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BD24BFB-92B1-4AB7-8B50-4AEA62397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216A-C11D-45DF-B234-569C62D40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919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5A5F4A-4DF9-4002-95A5-3530E8E39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F88F350-0FE4-4775-926B-6AD158FA8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D8F033F-F466-4F60-B23D-B2C0298D0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8116C34-C84E-4CBD-B8E5-7E94FAD94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6DBE-AD18-445B-9CBF-4922D254173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C0A888B-9C9F-4319-8E0D-20FB6A4A0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Bài giảng được chỉnh sửa bởi: Nguyễn Thị Tuyết Nga - TH Mai Động - Hoàng Mai - HN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D1A9771-8756-4B16-B9A2-9AF58D915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216A-C11D-45DF-B234-569C62D40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692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04D2BE-499B-4684-9177-AD52E8D13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31F6130-A865-452B-90B3-7A1CC9183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3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03" indent="0">
              <a:buNone/>
              <a:defRPr sz="2000" b="1"/>
            </a:lvl2pPr>
            <a:lvl3pPr marL="913816" indent="0">
              <a:buNone/>
              <a:defRPr sz="1900" b="1"/>
            </a:lvl3pPr>
            <a:lvl4pPr marL="1370722" indent="0">
              <a:buNone/>
              <a:defRPr sz="1600" b="1"/>
            </a:lvl4pPr>
            <a:lvl5pPr marL="1827632" indent="0">
              <a:buNone/>
              <a:defRPr sz="1600" b="1"/>
            </a:lvl5pPr>
            <a:lvl6pPr marL="2284546" indent="0">
              <a:buNone/>
              <a:defRPr sz="1600" b="1"/>
            </a:lvl6pPr>
            <a:lvl7pPr marL="2741446" indent="0">
              <a:buNone/>
              <a:defRPr sz="1600" b="1"/>
            </a:lvl7pPr>
            <a:lvl8pPr marL="3198344" indent="0">
              <a:buNone/>
              <a:defRPr sz="1600" b="1"/>
            </a:lvl8pPr>
            <a:lvl9pPr marL="365524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88EF99-D3C2-457A-8B65-8C36D278C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3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15A83ABB-5FED-417F-B430-0A8729A24D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03" indent="0">
              <a:buNone/>
              <a:defRPr sz="2000" b="1"/>
            </a:lvl2pPr>
            <a:lvl3pPr marL="913816" indent="0">
              <a:buNone/>
              <a:defRPr sz="1900" b="1"/>
            </a:lvl3pPr>
            <a:lvl4pPr marL="1370722" indent="0">
              <a:buNone/>
              <a:defRPr sz="1600" b="1"/>
            </a:lvl4pPr>
            <a:lvl5pPr marL="1827632" indent="0">
              <a:buNone/>
              <a:defRPr sz="1600" b="1"/>
            </a:lvl5pPr>
            <a:lvl6pPr marL="2284546" indent="0">
              <a:buNone/>
              <a:defRPr sz="1600" b="1"/>
            </a:lvl6pPr>
            <a:lvl7pPr marL="2741446" indent="0">
              <a:buNone/>
              <a:defRPr sz="1600" b="1"/>
            </a:lvl7pPr>
            <a:lvl8pPr marL="3198344" indent="0">
              <a:buNone/>
              <a:defRPr sz="1600" b="1"/>
            </a:lvl8pPr>
            <a:lvl9pPr marL="365524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BF50035-75CB-40A9-B461-7F1244CBBB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A1619F3-2A2F-4907-A2BC-23A433D88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B929-CAB0-4E66-B0D1-6D7131C4806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89BFBD2-1102-4243-82DE-ADFA55D6E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Bài giảng được chỉnh sửa bởi: Nguyễn Thị Tuyết Nga - TH Mai Động - Hoàng Mai - HN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955E29A-4C66-4144-BAFC-3FD860D6B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216A-C11D-45DF-B234-569C62D40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6226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8BCDC8-E8B3-4E20-AA1E-2B6B30C8E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7296805-1C7E-44AC-B744-4DE0D357D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41DEC-8CB6-4150-84D2-1B6C3321073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8321F5C-C203-4826-898D-E67D53C15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Bài giảng được chỉnh sửa bởi: Nguyễn Thị Tuyết Nga - TH Mai Động - Hoàng Mai - HN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0338F57-885D-4763-8829-DE37D1F2A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216A-C11D-45DF-B234-569C62D40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273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2714B6E-CD00-4F70-A503-05F539CAB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E83E8-4BF6-41ED-B24D-B1BCC504AB5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9551F71-A95A-4424-9DEC-6C989BE86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Bài giảng được chỉnh sửa bởi: Nguyễn Thị Tuyết Nga - TH Mai Động - Hoàng Mai - HN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1C82B53-7E5B-4AD0-B086-433244708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216A-C11D-45DF-B234-569C62D40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5295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ED1160-EE49-4B4F-AA70-A8534C800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5500EDF-C037-4E61-82BC-D35082FF5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7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FA70FBC-75B9-4782-B983-69DB17F03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2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03" indent="0">
              <a:buNone/>
              <a:defRPr sz="1500"/>
            </a:lvl2pPr>
            <a:lvl3pPr marL="913816" indent="0">
              <a:buNone/>
              <a:defRPr sz="1200"/>
            </a:lvl3pPr>
            <a:lvl4pPr marL="1370722" indent="0">
              <a:buNone/>
              <a:defRPr sz="1100"/>
            </a:lvl4pPr>
            <a:lvl5pPr marL="1827632" indent="0">
              <a:buNone/>
              <a:defRPr sz="1100"/>
            </a:lvl5pPr>
            <a:lvl6pPr marL="2284546" indent="0">
              <a:buNone/>
              <a:defRPr sz="1100"/>
            </a:lvl6pPr>
            <a:lvl7pPr marL="2741446" indent="0">
              <a:buNone/>
              <a:defRPr sz="1100"/>
            </a:lvl7pPr>
            <a:lvl8pPr marL="3198344" indent="0">
              <a:buNone/>
              <a:defRPr sz="1100"/>
            </a:lvl8pPr>
            <a:lvl9pPr marL="3655243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9E2FDF5-E9D4-4CCD-BFA1-C3F43428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F0444-EB50-4226-8870-BADC4CA65C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650CC7C-C004-468C-9E6F-623B4A807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Bài giảng được chỉnh sửa bởi: Nguyễn Thị Tuyết Nga - TH Mai Động - Hoàng Mai - HN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E2A191F-2758-4AA7-BE34-DA4143663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216A-C11D-45DF-B234-569C62D40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478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7867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226EBA-9B57-4C61-A73E-080966D8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57A42E0-5D29-4140-8D6C-14C514D457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7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903" indent="0">
              <a:buNone/>
              <a:defRPr sz="2800"/>
            </a:lvl2pPr>
            <a:lvl3pPr marL="913816" indent="0">
              <a:buNone/>
              <a:defRPr sz="2400"/>
            </a:lvl3pPr>
            <a:lvl4pPr marL="1370722" indent="0">
              <a:buNone/>
              <a:defRPr sz="2000"/>
            </a:lvl4pPr>
            <a:lvl5pPr marL="1827632" indent="0">
              <a:buNone/>
              <a:defRPr sz="2000"/>
            </a:lvl5pPr>
            <a:lvl6pPr marL="2284546" indent="0">
              <a:buNone/>
              <a:defRPr sz="2000"/>
            </a:lvl6pPr>
            <a:lvl7pPr marL="2741446" indent="0">
              <a:buNone/>
              <a:defRPr sz="2000"/>
            </a:lvl7pPr>
            <a:lvl8pPr marL="3198344" indent="0">
              <a:buNone/>
              <a:defRPr sz="2000"/>
            </a:lvl8pPr>
            <a:lvl9pPr marL="365524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4E75EC6-C052-4A4C-A093-FE8A953AD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2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03" indent="0">
              <a:buNone/>
              <a:defRPr sz="1500"/>
            </a:lvl2pPr>
            <a:lvl3pPr marL="913816" indent="0">
              <a:buNone/>
              <a:defRPr sz="1200"/>
            </a:lvl3pPr>
            <a:lvl4pPr marL="1370722" indent="0">
              <a:buNone/>
              <a:defRPr sz="1100"/>
            </a:lvl4pPr>
            <a:lvl5pPr marL="1827632" indent="0">
              <a:buNone/>
              <a:defRPr sz="1100"/>
            </a:lvl5pPr>
            <a:lvl6pPr marL="2284546" indent="0">
              <a:buNone/>
              <a:defRPr sz="1100"/>
            </a:lvl6pPr>
            <a:lvl7pPr marL="2741446" indent="0">
              <a:buNone/>
              <a:defRPr sz="1100"/>
            </a:lvl7pPr>
            <a:lvl8pPr marL="3198344" indent="0">
              <a:buNone/>
              <a:defRPr sz="1100"/>
            </a:lvl8pPr>
            <a:lvl9pPr marL="3655243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95EAB23-AA18-4924-90A8-E9A230821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E9FE0-F613-45D1-BBEC-E0D1E908E4C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F01D772-DB6F-4188-B19B-A506F4296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Bài giảng được chỉnh sửa bởi: Nguyễn Thị Tuyết Nga - TH Mai Động - Hoàng Mai - HN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7AA725E-C691-49A7-B2B8-AE4E34C07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216A-C11D-45DF-B234-569C62D40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9812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AFC37D-10FF-4B86-8D36-9C393196E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945F656-2C54-439C-BB68-0D56157DC0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8E54163-1188-498B-8D92-3645F1279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6B8A-399A-4235-AB07-346AE68B21D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8FB2661-504C-466A-BB11-75BBD5D99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Bài giảng được chỉnh sửa bởi: Nguyễn Thị Tuyết Nga - TH Mai Động - Hoàng Mai - HN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8B2B745-2B95-4C9A-A4F6-8C24D0C1C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216A-C11D-45DF-B234-569C62D40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6210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7D4EAFB6-13D8-434E-9EFE-BF444AA560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69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38E67F4-265C-4C45-9C7D-612D057EE8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69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58129C6-DBA2-434B-876E-AA43CB558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E084B-FF74-4383-AAF8-CC54CFA6ADB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C021E6B-5430-4EE5-84C6-395314E9A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Bài giảng được chỉnh sửa bởi: Nguyễn Thị Tuyết Nga - TH Mai Động - Hoàng Mai - HN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29567-9903-4A00-90FF-15A0D29B2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216A-C11D-45DF-B234-569C62D40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081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5"/>
            <a:ext cx="12192000" cy="6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116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418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77CA2-65DE-4B1A-8483-A56905C4556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>
                <a:solidFill>
                  <a:prstClr val="black">
                    <a:tint val="75000"/>
                  </a:prstClr>
                </a:solidFill>
              </a:rPr>
              <a:t>Bài giảng được chỉnh sửa bởi: Nguyễn Thị Tuyết Nga - TH Mai Động - Hoàng Mai - HN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9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851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5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9553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8250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2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0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2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2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4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5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26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97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686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8444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581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1" y="1709782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8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0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0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0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1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1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1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2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61280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8" indent="0">
              <a:buNone/>
              <a:defRPr sz="1900" b="1"/>
            </a:lvl3pPr>
            <a:lvl4pPr marL="1371328" indent="0">
              <a:buNone/>
              <a:defRPr sz="1600" b="1"/>
            </a:lvl4pPr>
            <a:lvl5pPr marL="1828437" indent="0">
              <a:buNone/>
              <a:defRPr sz="1600" b="1"/>
            </a:lvl5pPr>
            <a:lvl6pPr marL="2285550" indent="0">
              <a:buNone/>
              <a:defRPr sz="1600" b="1"/>
            </a:lvl6pPr>
            <a:lvl7pPr marL="2742654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3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8" indent="0">
              <a:buNone/>
              <a:defRPr sz="1900" b="1"/>
            </a:lvl3pPr>
            <a:lvl4pPr marL="1371328" indent="0">
              <a:buNone/>
              <a:defRPr sz="1600" b="1"/>
            </a:lvl4pPr>
            <a:lvl5pPr marL="1828437" indent="0">
              <a:buNone/>
              <a:defRPr sz="1600" b="1"/>
            </a:lvl5pPr>
            <a:lvl6pPr marL="2285550" indent="0">
              <a:buNone/>
              <a:defRPr sz="1600" b="1"/>
            </a:lvl6pPr>
            <a:lvl7pPr marL="2742654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6669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623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6442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71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8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7107" indent="0">
              <a:buNone/>
              <a:defRPr sz="1200"/>
            </a:lvl2pPr>
            <a:lvl3pPr marL="914218" indent="0">
              <a:buNone/>
              <a:defRPr sz="1100"/>
            </a:lvl3pPr>
            <a:lvl4pPr marL="1371328" indent="0">
              <a:buNone/>
              <a:defRPr sz="900"/>
            </a:lvl4pPr>
            <a:lvl5pPr marL="1828437" indent="0">
              <a:buNone/>
              <a:defRPr sz="900"/>
            </a:lvl5pPr>
            <a:lvl6pPr marL="2285550" indent="0">
              <a:buNone/>
              <a:defRPr sz="900"/>
            </a:lvl6pPr>
            <a:lvl7pPr marL="2742654" indent="0">
              <a:buNone/>
              <a:defRPr sz="900"/>
            </a:lvl7pPr>
            <a:lvl8pPr marL="3199760" indent="0">
              <a:buNone/>
              <a:defRPr sz="900"/>
            </a:lvl8pPr>
            <a:lvl9pPr marL="365686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7252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23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7" indent="0">
              <a:buNone/>
              <a:defRPr sz="2800"/>
            </a:lvl2pPr>
            <a:lvl3pPr marL="914218" indent="0">
              <a:buNone/>
              <a:defRPr sz="2400"/>
            </a:lvl3pPr>
            <a:lvl4pPr marL="1371328" indent="0">
              <a:buNone/>
              <a:defRPr sz="2000"/>
            </a:lvl4pPr>
            <a:lvl5pPr marL="1828437" indent="0">
              <a:buNone/>
              <a:defRPr sz="2000"/>
            </a:lvl5pPr>
            <a:lvl6pPr marL="2285550" indent="0">
              <a:buNone/>
              <a:defRPr sz="2000"/>
            </a:lvl6pPr>
            <a:lvl7pPr marL="2742654" indent="0">
              <a:buNone/>
              <a:defRPr sz="2000"/>
            </a:lvl7pPr>
            <a:lvl8pPr marL="3199760" indent="0">
              <a:buNone/>
              <a:defRPr sz="2000"/>
            </a:lvl8pPr>
            <a:lvl9pPr marL="3656867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69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7107" indent="0">
              <a:buNone/>
              <a:defRPr sz="1200"/>
            </a:lvl2pPr>
            <a:lvl3pPr marL="914218" indent="0">
              <a:buNone/>
              <a:defRPr sz="1100"/>
            </a:lvl3pPr>
            <a:lvl4pPr marL="1371328" indent="0">
              <a:buNone/>
              <a:defRPr sz="900"/>
            </a:lvl4pPr>
            <a:lvl5pPr marL="1828437" indent="0">
              <a:buNone/>
              <a:defRPr sz="900"/>
            </a:lvl5pPr>
            <a:lvl6pPr marL="2285550" indent="0">
              <a:buNone/>
              <a:defRPr sz="900"/>
            </a:lvl6pPr>
            <a:lvl7pPr marL="2742654" indent="0">
              <a:buNone/>
              <a:defRPr sz="900"/>
            </a:lvl7pPr>
            <a:lvl8pPr marL="3199760" indent="0">
              <a:buNone/>
              <a:defRPr sz="900"/>
            </a:lvl8pPr>
            <a:lvl9pPr marL="365686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3157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226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62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62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9853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08" tIns="91408" rIns="91408" bIns="91408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08" tIns="91408" rIns="91408" bIns="91408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63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6F7-7C20-4E00-82D1-0B1FBE721A5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6471-0172-4EBA-90E9-F1F037EB68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005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6F7-7C20-4E00-82D1-0B1FBE721A5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6471-0172-4EBA-90E9-F1F037EB68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144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52431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6F7-7C20-4E00-82D1-0B1FBE721A5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6471-0172-4EBA-90E9-F1F037EB68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8018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6F7-7C20-4E00-82D1-0B1FBE721A5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6471-0172-4EBA-90E9-F1F037EB68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129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6F7-7C20-4E00-82D1-0B1FBE721A5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6471-0172-4EBA-90E9-F1F037EB68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0810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6F7-7C20-4E00-82D1-0B1FBE721A5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6471-0172-4EBA-90E9-F1F037EB68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556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6F7-7C20-4E00-82D1-0B1FBE721A5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6471-0172-4EBA-90E9-F1F037EB68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6862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6F7-7C20-4E00-82D1-0B1FBE721A5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6471-0172-4EBA-90E9-F1F037EB68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667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6F7-7C20-4E00-82D1-0B1FBE721A5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6471-0172-4EBA-90E9-F1F037EB68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2479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6F7-7C20-4E00-82D1-0B1FBE721A5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6471-0172-4EBA-90E9-F1F037EB68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9257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6F7-7C20-4E00-82D1-0B1FBE721A5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6471-0172-4EBA-90E9-F1F037EB68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393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9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023" indent="0">
              <a:buNone/>
              <a:defRPr sz="2000" b="1"/>
            </a:lvl2pPr>
            <a:lvl3pPr marL="914060" indent="0">
              <a:buNone/>
              <a:defRPr sz="1900" b="1"/>
            </a:lvl3pPr>
            <a:lvl4pPr marL="1371090" indent="0">
              <a:buNone/>
              <a:defRPr sz="1600" b="1"/>
            </a:lvl4pPr>
            <a:lvl5pPr marL="1828120" indent="0">
              <a:buNone/>
              <a:defRPr sz="1600" b="1"/>
            </a:lvl5pPr>
            <a:lvl6pPr marL="2285158" indent="0">
              <a:buNone/>
              <a:defRPr sz="1600" b="1"/>
            </a:lvl6pPr>
            <a:lvl7pPr marL="2742178" indent="0">
              <a:buNone/>
              <a:defRPr sz="1600" b="1"/>
            </a:lvl7pPr>
            <a:lvl8pPr marL="3199200" indent="0">
              <a:buNone/>
              <a:defRPr sz="1600" b="1"/>
            </a:lvl8pPr>
            <a:lvl9pPr marL="3656223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23" indent="0">
              <a:buNone/>
              <a:defRPr sz="2000" b="1"/>
            </a:lvl2pPr>
            <a:lvl3pPr marL="914060" indent="0">
              <a:buNone/>
              <a:defRPr sz="1900" b="1"/>
            </a:lvl3pPr>
            <a:lvl4pPr marL="1371090" indent="0">
              <a:buNone/>
              <a:defRPr sz="1600" b="1"/>
            </a:lvl4pPr>
            <a:lvl5pPr marL="1828120" indent="0">
              <a:buNone/>
              <a:defRPr sz="1600" b="1"/>
            </a:lvl5pPr>
            <a:lvl6pPr marL="2285158" indent="0">
              <a:buNone/>
              <a:defRPr sz="1600" b="1"/>
            </a:lvl6pPr>
            <a:lvl7pPr marL="2742178" indent="0">
              <a:buNone/>
              <a:defRPr sz="1600" b="1"/>
            </a:lvl7pPr>
            <a:lvl8pPr marL="3199200" indent="0">
              <a:buNone/>
              <a:defRPr sz="1600" b="1"/>
            </a:lvl8pPr>
            <a:lvl9pPr marL="3656223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2023/11/21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5163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93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2023/11/21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7526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6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23" indent="0">
              <a:buNone/>
              <a:defRPr sz="1500"/>
            </a:lvl2pPr>
            <a:lvl3pPr marL="914060" indent="0">
              <a:buNone/>
              <a:defRPr sz="1200"/>
            </a:lvl3pPr>
            <a:lvl4pPr marL="1371090" indent="0">
              <a:buNone/>
              <a:defRPr sz="1100"/>
            </a:lvl4pPr>
            <a:lvl5pPr marL="1828120" indent="0">
              <a:buNone/>
              <a:defRPr sz="1100"/>
            </a:lvl5pPr>
            <a:lvl6pPr marL="2285158" indent="0">
              <a:buNone/>
              <a:defRPr sz="1100"/>
            </a:lvl6pPr>
            <a:lvl7pPr marL="2742178" indent="0">
              <a:buNone/>
              <a:defRPr sz="1100"/>
            </a:lvl7pPr>
            <a:lvl8pPr marL="3199200" indent="0">
              <a:buNone/>
              <a:defRPr sz="1100"/>
            </a:lvl8pPr>
            <a:lvl9pPr marL="3656223" indent="0">
              <a:buNone/>
              <a:defRPr sz="11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987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6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023" indent="0">
              <a:buNone/>
              <a:defRPr sz="2800"/>
            </a:lvl2pPr>
            <a:lvl3pPr marL="914060" indent="0">
              <a:buNone/>
              <a:defRPr sz="2400"/>
            </a:lvl3pPr>
            <a:lvl4pPr marL="1371090" indent="0">
              <a:buNone/>
              <a:defRPr sz="2000"/>
            </a:lvl4pPr>
            <a:lvl5pPr marL="1828120" indent="0">
              <a:buNone/>
              <a:defRPr sz="2000"/>
            </a:lvl5pPr>
            <a:lvl6pPr marL="2285158" indent="0">
              <a:buNone/>
              <a:defRPr sz="2000"/>
            </a:lvl6pPr>
            <a:lvl7pPr marL="2742178" indent="0">
              <a:buNone/>
              <a:defRPr sz="2000"/>
            </a:lvl7pPr>
            <a:lvl8pPr marL="3199200" indent="0">
              <a:buNone/>
              <a:defRPr sz="2000"/>
            </a:lvl8pPr>
            <a:lvl9pPr marL="3656223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23" indent="0">
              <a:buNone/>
              <a:defRPr sz="1500"/>
            </a:lvl2pPr>
            <a:lvl3pPr marL="914060" indent="0">
              <a:buNone/>
              <a:defRPr sz="1200"/>
            </a:lvl3pPr>
            <a:lvl4pPr marL="1371090" indent="0">
              <a:buNone/>
              <a:defRPr sz="1100"/>
            </a:lvl4pPr>
            <a:lvl5pPr marL="1828120" indent="0">
              <a:buNone/>
              <a:defRPr sz="1100"/>
            </a:lvl5pPr>
            <a:lvl6pPr marL="2285158" indent="0">
              <a:buNone/>
              <a:defRPr sz="1100"/>
            </a:lvl6pPr>
            <a:lvl7pPr marL="2742178" indent="0">
              <a:buNone/>
              <a:defRPr sz="1100"/>
            </a:lvl7pPr>
            <a:lvl8pPr marL="3199200" indent="0">
              <a:buNone/>
              <a:defRPr sz="1100"/>
            </a:lvl8pPr>
            <a:lvl9pPr marL="3656223" indent="0">
              <a:buNone/>
              <a:defRPr sz="11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9875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10" tIns="45718" rIns="91410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10" tIns="45718" rIns="91410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vert="horz" lIns="91410" tIns="45718" rIns="9141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2023/11/21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vert="horz" lIns="91410" tIns="45718" rIns="9141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</p:spPr>
        <p:txBody>
          <a:bodyPr vert="horz" lIns="91410" tIns="45718" rIns="9141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67575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91406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0" indent="-228520" algn="l" defTabSz="91406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558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78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00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23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60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690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20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758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23" algn="l" defTabSz="914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60" algn="l" defTabSz="914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90" algn="l" defTabSz="914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20" algn="l" defTabSz="914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58" algn="l" defTabSz="914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78" algn="l" defTabSz="914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00" algn="l" defTabSz="914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23" algn="l" defTabSz="91406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6160A8A-5DE5-4596-BCE2-07AC10E6D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386" tIns="45706" rIns="91386" bIns="4570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E1672F1-FB8E-478D-BFDD-DC4DE6BB4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86" tIns="45706" rIns="91386" bIns="4570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8942BB9-C7DA-4268-9EF2-84BBE8A151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80"/>
            <a:ext cx="2743200" cy="365125"/>
          </a:xfrm>
          <a:prstGeom prst="rect">
            <a:avLst/>
          </a:prstGeom>
        </p:spPr>
        <p:txBody>
          <a:bodyPr vert="horz" lIns="91386" tIns="45706" rIns="91386" bIns="4570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16"/>
            <a:fld id="{C51F763A-C412-40BD-95F3-3F26146E498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816"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0752736-A519-4F9E-8626-64AF56709A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80"/>
            <a:ext cx="4114800" cy="365125"/>
          </a:xfrm>
          <a:prstGeom prst="rect">
            <a:avLst/>
          </a:prstGeom>
        </p:spPr>
        <p:txBody>
          <a:bodyPr vert="horz" lIns="91386" tIns="45706" rIns="91386" bIns="4570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16"/>
            <a:r>
              <a:rPr lang="vi-VN" smtClean="0">
                <a:solidFill>
                  <a:prstClr val="black">
                    <a:tint val="75000"/>
                  </a:prstClr>
                </a:solidFill>
              </a:rPr>
              <a:t>Bài giảng được chỉnh sửa bởi: Nguyễn Thị Tuyết Nga - TH Mai Động - Hoàng Mai - HN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B2165B9-F9CF-4D31-9111-0F46339E76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80"/>
            <a:ext cx="2743200" cy="365125"/>
          </a:xfrm>
          <a:prstGeom prst="rect">
            <a:avLst/>
          </a:prstGeom>
        </p:spPr>
        <p:txBody>
          <a:bodyPr vert="horz" lIns="91386" tIns="45706" rIns="91386" bIns="4570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16"/>
            <a:fld id="{32ED216A-C11D-45DF-B234-569C62D402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81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29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</p:sldLayoutIdLst>
  <p:hf sldNum="0" hdr="0" dt="0"/>
  <p:txStyles>
    <p:titleStyle>
      <a:lvl1pPr algn="l" defTabSz="91381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60" indent="-228460" algn="l" defTabSz="91381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374" indent="-228460" algn="l" defTabSz="91381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74" indent="-228460" algn="l" defTabSz="91381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72" indent="-228460" algn="l" defTabSz="91381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71" indent="-228460" algn="l" defTabSz="91381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988" indent="-228460" algn="l" defTabSz="91381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98" indent="-228460" algn="l" defTabSz="91381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04" indent="-228460" algn="l" defTabSz="91381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18" indent="-228460" algn="l" defTabSz="91381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03" algn="l" defTabSz="913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16" algn="l" defTabSz="913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22" algn="l" defTabSz="913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32" algn="l" defTabSz="913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46" algn="l" defTabSz="913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46" algn="l" defTabSz="913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44" algn="l" defTabSz="913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43" algn="l" defTabSz="913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24" tIns="45718" rIns="91424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24" tIns="45718" rIns="91424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74"/>
            <a:ext cx="2844800" cy="365125"/>
          </a:xfrm>
          <a:prstGeom prst="rect">
            <a:avLst/>
          </a:prstGeom>
        </p:spPr>
        <p:txBody>
          <a:bodyPr vert="horz" lIns="91424" tIns="45718" rIns="9142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8"/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8"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74"/>
            <a:ext cx="3860800" cy="365125"/>
          </a:xfrm>
          <a:prstGeom prst="rect">
            <a:avLst/>
          </a:prstGeom>
        </p:spPr>
        <p:txBody>
          <a:bodyPr vert="horz" lIns="91424" tIns="45718" rIns="9142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8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74"/>
            <a:ext cx="2844800" cy="365125"/>
          </a:xfrm>
          <a:prstGeom prst="rect">
            <a:avLst/>
          </a:prstGeom>
        </p:spPr>
        <p:txBody>
          <a:bodyPr vert="horz" lIns="91424" tIns="45718" rIns="9142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8"/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8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98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</p:sldLayoutIdLst>
  <p:txStyles>
    <p:titleStyle>
      <a:lvl1pPr algn="ctr" defTabSz="91421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4" indent="-342834" algn="l" defTabSz="91421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01" indent="-285697" algn="l" defTabSz="91421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4" indent="-228557" algn="l" defTabSz="9142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7" algn="l" defTabSz="91421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7" indent="-228557" algn="l" defTabSz="91421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8" indent="-228557" algn="l" defTabSz="9142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8" indent="-228557" algn="l" defTabSz="9142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7" indent="-228557" algn="l" defTabSz="9142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30" indent="-228557" algn="l" defTabSz="9142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7" algn="l" defTabSz="9142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8" algn="l" defTabSz="9142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8" algn="l" defTabSz="9142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7" algn="l" defTabSz="9142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50" algn="l" defTabSz="9142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4" algn="l" defTabSz="9142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7" algn="l" defTabSz="9142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B6F16F7-7C20-4E00-82D1-0B1FBE721A5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 defTabSz="914400"/>
              <a:t>21/11/2023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E1B6471-0172-4EBA-90E9-F1F037EB68B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05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130453"/>
            <a:ext cx="10363408" cy="1469727"/>
          </a:xfrm>
        </p:spPr>
        <p:txBody>
          <a:bodyPr anchor="ctr"/>
          <a:lstStyle/>
          <a:p>
            <a:pPr eaLnBrk="1" hangingPunct="1">
              <a:defRPr/>
            </a:pPr>
            <a:r>
              <a:rPr lang="en-US" sz="6200" b="1">
                <a:latin typeface=".VnTime" panose="020B7200000000000000" pitchFamily="34" charset="0"/>
              </a:rPr>
              <a:t>%</a:t>
            </a:r>
          </a:p>
        </p:txBody>
      </p:sp>
      <p:pic>
        <p:nvPicPr>
          <p:cNvPr id="45059" name="Picture 4" descr="Pla019"/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1" y="105507"/>
            <a:ext cx="12192000" cy="6858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0" name="WordArt 6"/>
          <p:cNvSpPr>
            <a:spLocks noChangeArrowheads="1" noChangeShapeType="1" noTextEdit="1"/>
          </p:cNvSpPr>
          <p:nvPr/>
        </p:nvSpPr>
        <p:spPr bwMode="auto">
          <a:xfrm>
            <a:off x="1930298" y="1295279"/>
            <a:ext cx="8737531" cy="3200400"/>
          </a:xfrm>
          <a:prstGeom prst="rect">
            <a:avLst/>
          </a:prstGeom>
        </p:spPr>
        <p:txBody>
          <a:bodyPr spcFirstLastPara="1" wrap="none" lIns="40551" tIns="20275" rIns="40551" bIns="20275" fromWordArt="1">
            <a:prstTxWarp prst="textArchUp">
              <a:avLst>
                <a:gd name="adj" fmla="val 10722427"/>
              </a:avLst>
            </a:prstTxWarp>
          </a:bodyPr>
          <a:lstStyle/>
          <a:p>
            <a:pPr algn="ctr" defTabSz="40553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5700" kern="10" dirty="0">
                <a:ln w="9525">
                  <a:solidFill>
                    <a:srgbClr val="CC00FF"/>
                  </a:solidFill>
                  <a:round/>
                  <a:headEnd/>
                  <a:tailEnd/>
                </a:ln>
                <a:solidFill>
                  <a:srgbClr val="990099"/>
                </a:solidFill>
                <a:latin typeface="Times New Roman"/>
                <a:cs typeface="Times New Roman"/>
              </a:rPr>
              <a:t>Chào mừng </a:t>
            </a:r>
            <a:r>
              <a:rPr lang="vi-VN" sz="5700" kern="10">
                <a:ln w="9525">
                  <a:solidFill>
                    <a:srgbClr val="CC00FF"/>
                  </a:solidFill>
                  <a:round/>
                  <a:headEnd/>
                  <a:tailEnd/>
                </a:ln>
                <a:solidFill>
                  <a:srgbClr val="990099"/>
                </a:solidFill>
                <a:latin typeface="Times New Roman"/>
                <a:cs typeface="Times New Roman"/>
              </a:rPr>
              <a:t>các </a:t>
            </a:r>
            <a:r>
              <a:rPr lang="en-US" sz="5700" kern="10" smtClean="0">
                <a:ln w="9525">
                  <a:solidFill>
                    <a:srgbClr val="CC00FF"/>
                  </a:solidFill>
                  <a:round/>
                  <a:headEnd/>
                  <a:tailEnd/>
                </a:ln>
                <a:solidFill>
                  <a:srgbClr val="990099"/>
                </a:solidFill>
                <a:latin typeface="Times New Roman"/>
                <a:cs typeface="Times New Roman"/>
              </a:rPr>
              <a:t>thầy cô </a:t>
            </a:r>
            <a:r>
              <a:rPr lang="vi-VN" sz="5700" kern="10" smtClean="0">
                <a:ln w="9525">
                  <a:solidFill>
                    <a:srgbClr val="CC00FF"/>
                  </a:solidFill>
                  <a:round/>
                  <a:headEnd/>
                  <a:tailEnd/>
                </a:ln>
                <a:solidFill>
                  <a:srgbClr val="990099"/>
                </a:solidFill>
                <a:latin typeface="Times New Roman"/>
                <a:cs typeface="Times New Roman"/>
              </a:rPr>
              <a:t>đến </a:t>
            </a:r>
            <a:r>
              <a:rPr lang="vi-VN" sz="5700" kern="10" dirty="0">
                <a:ln w="9525">
                  <a:solidFill>
                    <a:srgbClr val="CC00FF"/>
                  </a:solidFill>
                  <a:round/>
                  <a:headEnd/>
                  <a:tailEnd/>
                </a:ln>
                <a:solidFill>
                  <a:srgbClr val="990099"/>
                </a:solidFill>
                <a:latin typeface="Times New Roman"/>
                <a:cs typeface="Times New Roman"/>
              </a:rPr>
              <a:t>với tiết học </a:t>
            </a:r>
            <a:endParaRPr lang="en-US" sz="5700" kern="10" dirty="0">
              <a:ln w="9525">
                <a:solidFill>
                  <a:srgbClr val="CC00FF"/>
                </a:solidFill>
                <a:round/>
                <a:headEnd/>
                <a:tailEnd/>
              </a:ln>
              <a:solidFill>
                <a:srgbClr val="990099"/>
              </a:solidFill>
              <a:latin typeface="Times New Roman"/>
              <a:cs typeface="Times New Roman"/>
            </a:endParaRPr>
          </a:p>
        </p:txBody>
      </p:sp>
      <p:sp>
        <p:nvSpPr>
          <p:cNvPr id="45062" name="WordArt 5"/>
          <p:cNvSpPr>
            <a:spLocks noChangeArrowheads="1" noChangeShapeType="1" noTextEdit="1"/>
          </p:cNvSpPr>
          <p:nvPr/>
        </p:nvSpPr>
        <p:spPr bwMode="auto">
          <a:xfrm>
            <a:off x="3149358" y="2262798"/>
            <a:ext cx="5994988" cy="1523515"/>
          </a:xfrm>
          <a:prstGeom prst="rect">
            <a:avLst/>
          </a:prstGeom>
        </p:spPr>
        <p:txBody>
          <a:bodyPr wrap="none" lIns="40551" tIns="20275" rIns="40551" bIns="20275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40553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4300" b="1" kern="10" dirty="0" smtClean="0">
                <a:ln w="12700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Môn Tiếng việt</a:t>
            </a:r>
            <a:endParaRPr lang="en-US" sz="4300" b="1" kern="10" dirty="0">
              <a:ln w="12700">
                <a:solidFill>
                  <a:srgbClr val="008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39255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" y="-794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WordArt 6"/>
          <p:cNvSpPr>
            <a:spLocks noChangeArrowheads="1" noChangeShapeType="1" noTextEdit="1"/>
          </p:cNvSpPr>
          <p:nvPr/>
        </p:nvSpPr>
        <p:spPr bwMode="auto">
          <a:xfrm>
            <a:off x="1727200" y="1052736"/>
            <a:ext cx="8839200" cy="8389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88"/>
              </a:avLst>
            </a:prstTxWarp>
          </a:bodyPr>
          <a:lstStyle/>
          <a:p>
            <a:pPr algn="ctr" defTabSz="914400">
              <a:defRPr/>
            </a:pPr>
            <a:r>
              <a:rPr lang="en-US" sz="1400" b="1" kern="10" cap="all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Khởi động</a:t>
            </a:r>
            <a:endParaRPr lang="en-US" sz="3600" b="1" kern="10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/>
              <a:cs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54245" y="2941289"/>
            <a:ext cx="9985109" cy="225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defTabSz="914400">
              <a:spcBef>
                <a:spcPct val="20000"/>
              </a:spcBef>
            </a:pPr>
            <a:r>
              <a:rPr lang="vi-VN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Thi </a:t>
            </a:r>
            <a:r>
              <a:rPr lang="vi-VN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đua </a:t>
            </a:r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kể về các hoạt động trong giờ ra chơi</a:t>
            </a:r>
            <a:endParaRPr lang="vi-VN" sz="4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defTabSz="914400">
              <a:spcBef>
                <a:spcPct val="20000"/>
              </a:spcBef>
            </a:pPr>
            <a:endParaRPr lang="vi-VN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5432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ài-hát-giờ-ra-chơi-rồi-TH-Sài-Đồng-Long-Biên-Hà-Nội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1624" y="247650"/>
            <a:ext cx="11699876" cy="6453159"/>
          </a:xfrm>
        </p:spPr>
      </p:pic>
    </p:spTree>
    <p:extLst>
      <p:ext uri="{BB962C8B-B14F-4D97-AF65-F5344CB8AC3E}">
        <p14:creationId xmlns:p14="http://schemas.microsoft.com/office/powerpoint/2010/main" val="411022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>
            <a:extLst>
              <a:ext uri="{FF2B5EF4-FFF2-40B4-BE49-F238E27FC236}">
                <a16:creationId xmlns=""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588585" y="3274753"/>
            <a:ext cx="11622831" cy="3581011"/>
            <a:chOff x="-53293" y="2190760"/>
            <a:chExt cx="9211855" cy="2951064"/>
          </a:xfrm>
        </p:grpSpPr>
        <p:pic>
          <p:nvPicPr>
            <p:cNvPr id="5" name="10">
              <a:extLst>
                <a:ext uri="{FF2B5EF4-FFF2-40B4-BE49-F238E27FC236}">
                  <a16:creationId xmlns=""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>
              <a:extLst>
                <a:ext uri="{FF2B5EF4-FFF2-40B4-BE49-F238E27FC236}">
                  <a16:creationId xmlns=""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>
              <a:extLst>
                <a:ext uri="{FF2B5EF4-FFF2-40B4-BE49-F238E27FC236}">
                  <a16:creationId xmlns=""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4" name="Google Shape;184;p27">
            <a:extLst>
              <a:ext uri="{FF2B5EF4-FFF2-40B4-BE49-F238E27FC236}">
                <a16:creationId xmlns=""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360319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=""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=""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=""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=""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=""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739174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=""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=""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=""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=""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=""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125746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=""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=""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=""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=""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=""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556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=""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=""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=""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=""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=""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0935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=""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=""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=""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=""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=""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322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=""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=""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=""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=""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0" y="694352"/>
            <a:ext cx="11948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NIỀM VUI CỦA BI VÀ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BỐNG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45" name="14">
            <a:extLst>
              <a:ext uri="{FF2B5EF4-FFF2-40B4-BE49-F238E27FC236}">
                <a16:creationId xmlns="" xmlns:a16="http://schemas.microsoft.com/office/drawing/2014/main" id="{C31A4F60-4725-422C-8001-34F08437E5D6}"/>
              </a:ext>
            </a:extLst>
          </p:cNvPr>
          <p:cNvGrpSpPr/>
          <p:nvPr/>
        </p:nvGrpSpPr>
        <p:grpSpPr>
          <a:xfrm>
            <a:off x="784410" y="1612551"/>
            <a:ext cx="10600994" cy="2016125"/>
            <a:chOff x="2118480" y="1316166"/>
            <a:chExt cx="1512168" cy="1512168"/>
          </a:xfrm>
        </p:grpSpPr>
        <p:sp>
          <p:nvSpPr>
            <p:cNvPr id="46" name="15">
              <a:extLst>
                <a:ext uri="{FF2B5EF4-FFF2-40B4-BE49-F238E27FC236}">
                  <a16:creationId xmlns="" xmlns:a16="http://schemas.microsoft.com/office/drawing/2014/main" id="{F6B05650-437F-4B5C-865F-8CC1D60FC64C}"/>
                </a:ext>
              </a:extLst>
            </p:cNvPr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7" name="TextBox 67">
              <a:extLst>
                <a:ext uri="{FF2B5EF4-FFF2-40B4-BE49-F238E27FC236}">
                  <a16:creationId xmlns="" xmlns:a16="http://schemas.microsoft.com/office/drawing/2014/main" id="{49A7C333-A5CB-4328-BD84-3EF2760F4B21}"/>
                </a:ext>
              </a:extLst>
            </p:cNvPr>
            <p:cNvSpPr txBox="1"/>
            <p:nvPr/>
          </p:nvSpPr>
          <p:spPr>
            <a:xfrm>
              <a:off x="2385798" y="1673873"/>
              <a:ext cx="1149018" cy="715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1200" cap="none" spc="30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kumimoji="0" lang="en-US" altLang="zh-CN" sz="2800" b="0" i="0" u="none" strike="noStrike" kern="1200" cap="none" spc="300" normalizeH="0" baseline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Nói</a:t>
              </a:r>
              <a:r>
                <a:rPr kumimoji="0" lang="en-US" altLang="zh-CN" sz="2800" b="0" i="0" u="none" strike="noStrike" kern="1200" cap="none" spc="30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kumimoji="0" lang="en-US" altLang="zh-CN" sz="2800" b="0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và</a:t>
              </a:r>
              <a:r>
                <a:rPr kumimoji="0" lang="en-US" altLang="zh-CN" sz="2800" b="0" i="0" u="none" strike="noStrike" kern="1200" cap="none" spc="30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kumimoji="0" lang="en-US" altLang="zh-CN" sz="2800" b="0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nghe:Tiết</a:t>
              </a:r>
              <a:r>
                <a:rPr kumimoji="0" lang="en-US" altLang="zh-CN" sz="2800" b="0" i="0" u="none" strike="noStrike" kern="1200" cap="none" spc="30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2: </a:t>
              </a:r>
              <a:r>
                <a:rPr kumimoji="0" lang="en-US" altLang="zh-CN" sz="2800" b="0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Kể</a:t>
              </a:r>
              <a:r>
                <a:rPr kumimoji="0" lang="en-US" altLang="zh-CN" sz="2800" b="0" i="0" u="none" strike="noStrike" kern="1200" cap="none" spc="30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kumimoji="0" lang="en-US" altLang="zh-CN" sz="2800" b="0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chuyện</a:t>
              </a:r>
              <a:r>
                <a:rPr kumimoji="0" lang="en-US" altLang="zh-CN" sz="2800" b="0" i="0" u="none" strike="noStrike" kern="1200" cap="none" spc="30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kumimoji="0" lang="en-US" altLang="zh-CN" sz="2800" b="0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niềm</a:t>
              </a:r>
              <a:r>
                <a:rPr kumimoji="0" lang="en-US" altLang="zh-CN" sz="2800" b="0" i="0" u="none" strike="noStrike" kern="1200" cap="none" spc="30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kumimoji="0" lang="en-US" altLang="zh-CN" sz="2800" b="0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vui</a:t>
              </a:r>
              <a:r>
                <a:rPr kumimoji="0" lang="en-US" altLang="zh-CN" sz="2800" b="0" i="0" u="none" strike="noStrike" kern="1200" cap="none" spc="30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kumimoji="0" lang="en-US" altLang="zh-CN" sz="2800" b="0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của</a:t>
              </a:r>
              <a:r>
                <a:rPr kumimoji="0" lang="en-US" altLang="zh-CN" sz="2800" b="0" i="0" u="none" strike="noStrike" kern="1200" cap="none" spc="30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Bi </a:t>
              </a:r>
              <a:r>
                <a:rPr kumimoji="0" lang="en-US" altLang="zh-CN" sz="2800" b="0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và</a:t>
              </a:r>
              <a:r>
                <a:rPr kumimoji="0" lang="en-US" altLang="zh-CN" sz="2800" b="0" i="0" u="none" strike="noStrike" kern="1200" cap="none" spc="30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kumimoji="0" lang="en-US" altLang="zh-CN" sz="2800" b="0" i="0" u="none" strike="noStrike" kern="1200" cap="none" spc="300" normalizeH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Bống</a:t>
              </a:r>
              <a:r>
                <a:rPr kumimoji="0" lang="en-US" altLang="zh-CN" sz="2800" b="0" i="0" u="none" strike="noStrike" kern="1200" cap="none" spc="30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 </a:t>
              </a:r>
              <a:endParaRPr kumimoji="0" lang="zh-CN" altLang="en-US" sz="28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pic>
        <p:nvPicPr>
          <p:cNvPr id="48" name="Picture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93" y="-62223"/>
            <a:ext cx="12192000" cy="6858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314268" y="1118976"/>
            <a:ext cx="103164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 smtClean="0">
                <a:solidFill>
                  <a:schemeClr val="bg1"/>
                </a:solidFill>
                <a:latin typeface="HP001 4 hàng" pitchFamily="34" charset="0"/>
              </a:rPr>
              <a:t>       Luyện viết đoạn văn </a:t>
            </a:r>
            <a:endParaRPr lang="en-US" sz="4400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010036" y="2234188"/>
            <a:ext cx="10702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chemeClr val="bg1"/>
                </a:solidFill>
                <a:latin typeface="HP001 4 hàng" pitchFamily="34" charset="0"/>
              </a:rPr>
              <a:t>Luyện tập: </a:t>
            </a:r>
            <a:r>
              <a:rPr lang="vi-VN" sz="4400" smtClean="0">
                <a:solidFill>
                  <a:schemeClr val="bg1"/>
                </a:solidFill>
                <a:latin typeface="HP001 4 hàng" pitchFamily="34" charset="0"/>
              </a:rPr>
              <a:t>Viết </a:t>
            </a:r>
            <a:r>
              <a:rPr lang="vi-VN" sz="4400" dirty="0" smtClean="0">
                <a:solidFill>
                  <a:schemeClr val="bg1"/>
                </a:solidFill>
                <a:latin typeface="HP001 4 hàng" pitchFamily="34" charset="0"/>
              </a:rPr>
              <a:t>đoạn văn kể </a:t>
            </a:r>
            <a:r>
              <a:rPr lang="vi-VN" sz="4400" smtClean="0">
                <a:solidFill>
                  <a:schemeClr val="bg1"/>
                </a:solidFill>
                <a:latin typeface="HP001 4 hàng" pitchFamily="34" charset="0"/>
              </a:rPr>
              <a:t>về </a:t>
            </a:r>
            <a:r>
              <a:rPr lang="en-US" sz="4400" smtClean="0">
                <a:solidFill>
                  <a:schemeClr val="bg1"/>
                </a:solidFill>
                <a:latin typeface="HP001 4 hàng" pitchFamily="34" charset="0"/>
              </a:rPr>
              <a:t>giờ ra chơi</a:t>
            </a:r>
            <a:endParaRPr lang="vi-VN" sz="4400" dirty="0" smtClean="0">
              <a:solidFill>
                <a:schemeClr val="bg1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10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F35C021-F746-4C82-B5B6-1F58C1A3E13A}"/>
              </a:ext>
            </a:extLst>
          </p:cNvPr>
          <p:cNvSpPr/>
          <p:nvPr/>
        </p:nvSpPr>
        <p:spPr>
          <a:xfrm>
            <a:off x="790575" y="1028700"/>
            <a:ext cx="7019925" cy="415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638175"/>
            <a:ext cx="11482387" cy="6063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429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2mate.com - Bé Thái An lớp MC nhí giới thiệu về bản thân_1080pFHR">
            <a:hlinkClick r:id="" action="ppaction://media"/>
            <a:extLst>
              <a:ext uri="{FF2B5EF4-FFF2-40B4-BE49-F238E27FC236}">
                <a16:creationId xmlns:a16="http://schemas.microsoft.com/office/drawing/2014/main" xmlns="" id="{51FE91A5-0FFD-44E7-A6CB-039980EA2CD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99" y="1825625"/>
            <a:ext cx="7735887" cy="4351339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867E72CA-898F-4A93-908D-199A3E93380B}"/>
              </a:ext>
            </a:extLst>
          </p:cNvPr>
          <p:cNvSpPr txBox="1">
            <a:spLocks/>
          </p:cNvSpPr>
          <p:nvPr/>
        </p:nvSpPr>
        <p:spPr>
          <a:xfrm>
            <a:off x="1828800" y="500089"/>
            <a:ext cx="12192000" cy="1325563"/>
          </a:xfrm>
          <a:prstGeom prst="rect">
            <a:avLst/>
          </a:prstGeom>
        </p:spPr>
        <p:txBody>
          <a:bodyPr vert="horz" lIns="91410" tIns="45718" rIns="91410" bIns="4571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vi-VN" sz="3600" smtClean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Nói</a:t>
            </a:r>
            <a:r>
              <a:rPr lang="en-US" sz="3600" smtClean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vi-VN" sz="3600" smtClean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về </a:t>
            </a:r>
            <a:r>
              <a:rPr lang="en-US" sz="3600" smtClean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 ra chơi của em</a:t>
            </a:r>
            <a:r>
              <a:rPr lang="vi-VN" sz="3600" smtClean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endParaRPr lang="en-US" sz="3600" dirty="0">
              <a:solidFill>
                <a:srgbClr val="FF0000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64D220E-A9AF-4838-888D-DF5AF5075E01}"/>
              </a:ext>
            </a:extLst>
          </p:cNvPr>
          <p:cNvSpPr txBox="1"/>
          <p:nvPr/>
        </p:nvSpPr>
        <p:spPr>
          <a:xfrm>
            <a:off x="209550" y="485147"/>
            <a:ext cx="1168047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 </a:t>
            </a:r>
            <a:r>
              <a:rPr lang="vi-VN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– 4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kể về </a:t>
            </a:r>
            <a:r>
              <a:rPr lang="vi-VN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một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 ra chơi ở trường em.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A760DB9E-7F5A-48B8-B1C4-AC8BCCF8EFDE}"/>
              </a:ext>
            </a:extLst>
          </p:cNvPr>
          <p:cNvGrpSpPr/>
          <p:nvPr/>
        </p:nvGrpSpPr>
        <p:grpSpPr>
          <a:xfrm>
            <a:off x="364772" y="1241293"/>
            <a:ext cx="11525250" cy="5445257"/>
            <a:chOff x="768927" y="1641595"/>
            <a:chExt cx="5340928" cy="2511698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9469D3EC-DB17-4446-BBA6-331A555D97E1}"/>
                </a:ext>
              </a:extLst>
            </p:cNvPr>
            <p:cNvGrpSpPr/>
            <p:nvPr/>
          </p:nvGrpSpPr>
          <p:grpSpPr>
            <a:xfrm>
              <a:off x="768927" y="1641595"/>
              <a:ext cx="5340928" cy="2511698"/>
              <a:chOff x="768927" y="1641595"/>
              <a:chExt cx="5340928" cy="2511698"/>
            </a:xfrm>
            <a:grpFill/>
          </p:grpSpPr>
          <p:sp>
            <p:nvSpPr>
              <p:cNvPr id="8" name="Rectangle 14">
                <a:extLst>
                  <a:ext uri="{FF2B5EF4-FFF2-40B4-BE49-F238E27FC236}">
                    <a16:creationId xmlns="" xmlns:a16="http://schemas.microsoft.com/office/drawing/2014/main" id="{99E58F81-081D-4155-971C-38154CA68E6F}"/>
                  </a:ext>
                </a:extLst>
              </p:cNvPr>
              <p:cNvSpPr/>
              <p:nvPr/>
            </p:nvSpPr>
            <p:spPr>
              <a:xfrm>
                <a:off x="2820697" y="1661594"/>
                <a:ext cx="1269423" cy="589771"/>
              </a:xfrm>
              <a:custGeom>
                <a:avLst/>
                <a:gdLst>
                  <a:gd name="connsiteX0" fmla="*/ 0 w 1059873"/>
                  <a:gd name="connsiteY0" fmla="*/ 0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0 w 1059873"/>
                  <a:gd name="connsiteY4" fmla="*/ 0 h 561109"/>
                  <a:gd name="connsiteX0" fmla="*/ 23813 w 1059873"/>
                  <a:gd name="connsiteY0" fmla="*/ 23812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23813 w 1059873"/>
                  <a:gd name="connsiteY4" fmla="*/ 23812 h 561109"/>
                  <a:gd name="connsiteX0" fmla="*/ 33338 w 1059873"/>
                  <a:gd name="connsiteY0" fmla="*/ 666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3338 w 1059873"/>
                  <a:gd name="connsiteY4" fmla="*/ 66675 h 561109"/>
                  <a:gd name="connsiteX0" fmla="*/ 38101 w 1059873"/>
                  <a:gd name="connsiteY0" fmla="*/ 285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8101 w 1059873"/>
                  <a:gd name="connsiteY4" fmla="*/ 28575 h 561109"/>
                  <a:gd name="connsiteX0" fmla="*/ 138114 w 1159886"/>
                  <a:gd name="connsiteY0" fmla="*/ 28575 h 561109"/>
                  <a:gd name="connsiteX1" fmla="*/ 1159886 w 1159886"/>
                  <a:gd name="connsiteY1" fmla="*/ 0 h 561109"/>
                  <a:gd name="connsiteX2" fmla="*/ 1159886 w 1159886"/>
                  <a:gd name="connsiteY2" fmla="*/ 561109 h 561109"/>
                  <a:gd name="connsiteX3" fmla="*/ 0 w 1159886"/>
                  <a:gd name="connsiteY3" fmla="*/ 551584 h 561109"/>
                  <a:gd name="connsiteX4" fmla="*/ 138114 w 1159886"/>
                  <a:gd name="connsiteY4" fmla="*/ 28575 h 561109"/>
                  <a:gd name="connsiteX0" fmla="*/ 138114 w 1259898"/>
                  <a:gd name="connsiteY0" fmla="*/ 0 h 532534"/>
                  <a:gd name="connsiteX1" fmla="*/ 1259898 w 1259898"/>
                  <a:gd name="connsiteY1" fmla="*/ 19050 h 532534"/>
                  <a:gd name="connsiteX2" fmla="*/ 1159886 w 1259898"/>
                  <a:gd name="connsiteY2" fmla="*/ 532534 h 532534"/>
                  <a:gd name="connsiteX3" fmla="*/ 0 w 1259898"/>
                  <a:gd name="connsiteY3" fmla="*/ 523009 h 532534"/>
                  <a:gd name="connsiteX4" fmla="*/ 138114 w 1259898"/>
                  <a:gd name="connsiteY4" fmla="*/ 0 h 5325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0 w 1259898"/>
                  <a:gd name="connsiteY3" fmla="*/ 523009 h 570634"/>
                  <a:gd name="connsiteX4" fmla="*/ 138114 w 1259898"/>
                  <a:gd name="connsiteY4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0744 h 597566"/>
                  <a:gd name="connsiteX1" fmla="*/ 465428 w 1269423"/>
                  <a:gd name="connsiteY1" fmla="*/ 8314 h 597566"/>
                  <a:gd name="connsiteX2" fmla="*/ 598778 w 1269423"/>
                  <a:gd name="connsiteY2" fmla="*/ 32126 h 597566"/>
                  <a:gd name="connsiteX3" fmla="*/ 1269423 w 1269423"/>
                  <a:gd name="connsiteY3" fmla="*/ 45982 h 597566"/>
                  <a:gd name="connsiteX4" fmla="*/ 1121786 w 1269423"/>
                  <a:gd name="connsiteY4" fmla="*/ 597566 h 597566"/>
                  <a:gd name="connsiteX5" fmla="*/ 265402 w 1269423"/>
                  <a:gd name="connsiteY5" fmla="*/ 575051 h 597566"/>
                  <a:gd name="connsiteX6" fmla="*/ 0 w 1269423"/>
                  <a:gd name="connsiteY6" fmla="*/ 535654 h 597566"/>
                  <a:gd name="connsiteX7" fmla="*/ 123826 w 1269423"/>
                  <a:gd name="connsiteY7" fmla="*/ 50744 h 597566"/>
                  <a:gd name="connsiteX0" fmla="*/ 123826 w 1269423"/>
                  <a:gd name="connsiteY0" fmla="*/ 49637 h 596459"/>
                  <a:gd name="connsiteX1" fmla="*/ 465428 w 1269423"/>
                  <a:gd name="connsiteY1" fmla="*/ 7207 h 596459"/>
                  <a:gd name="connsiteX2" fmla="*/ 598778 w 1269423"/>
                  <a:gd name="connsiteY2" fmla="*/ 31019 h 596459"/>
                  <a:gd name="connsiteX3" fmla="*/ 794041 w 1269423"/>
                  <a:gd name="connsiteY3" fmla="*/ 35782 h 596459"/>
                  <a:gd name="connsiteX4" fmla="*/ 1269423 w 1269423"/>
                  <a:gd name="connsiteY4" fmla="*/ 44875 h 596459"/>
                  <a:gd name="connsiteX5" fmla="*/ 1121786 w 1269423"/>
                  <a:gd name="connsiteY5" fmla="*/ 596459 h 596459"/>
                  <a:gd name="connsiteX6" fmla="*/ 265402 w 1269423"/>
                  <a:gd name="connsiteY6" fmla="*/ 573944 h 596459"/>
                  <a:gd name="connsiteX7" fmla="*/ 0 w 1269423"/>
                  <a:gd name="connsiteY7" fmla="*/ 534547 h 596459"/>
                  <a:gd name="connsiteX8" fmla="*/ 123826 w 1269423"/>
                  <a:gd name="connsiteY8" fmla="*/ 49637 h 596459"/>
                  <a:gd name="connsiteX0" fmla="*/ 123826 w 1269423"/>
                  <a:gd name="connsiteY0" fmla="*/ 43695 h 590517"/>
                  <a:gd name="connsiteX1" fmla="*/ 465428 w 1269423"/>
                  <a:gd name="connsiteY1" fmla="*/ 1265 h 590517"/>
                  <a:gd name="connsiteX2" fmla="*/ 598778 w 1269423"/>
                  <a:gd name="connsiteY2" fmla="*/ 25077 h 590517"/>
                  <a:gd name="connsiteX3" fmla="*/ 808329 w 1269423"/>
                  <a:gd name="connsiteY3" fmla="*/ 63177 h 590517"/>
                  <a:gd name="connsiteX4" fmla="*/ 1269423 w 1269423"/>
                  <a:gd name="connsiteY4" fmla="*/ 38933 h 590517"/>
                  <a:gd name="connsiteX5" fmla="*/ 1121786 w 1269423"/>
                  <a:gd name="connsiteY5" fmla="*/ 590517 h 590517"/>
                  <a:gd name="connsiteX6" fmla="*/ 265402 w 1269423"/>
                  <a:gd name="connsiteY6" fmla="*/ 568002 h 590517"/>
                  <a:gd name="connsiteX7" fmla="*/ 0 w 1269423"/>
                  <a:gd name="connsiteY7" fmla="*/ 528605 h 590517"/>
                  <a:gd name="connsiteX8" fmla="*/ 123826 w 1269423"/>
                  <a:gd name="connsiteY8" fmla="*/ 43695 h 590517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60691 w 1269423"/>
                  <a:gd name="connsiteY2" fmla="*/ 5483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79741 w 1269423"/>
                  <a:gd name="connsiteY2" fmla="*/ 7388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5668 h 592490"/>
                  <a:gd name="connsiteX1" fmla="*/ 465428 w 1269423"/>
                  <a:gd name="connsiteY1" fmla="*/ 3238 h 592490"/>
                  <a:gd name="connsiteX2" fmla="*/ 679741 w 1269423"/>
                  <a:gd name="connsiteY2" fmla="*/ 69912 h 592490"/>
                  <a:gd name="connsiteX3" fmla="*/ 865479 w 1269423"/>
                  <a:gd name="connsiteY3" fmla="*/ 31812 h 592490"/>
                  <a:gd name="connsiteX4" fmla="*/ 1065503 w 1269423"/>
                  <a:gd name="connsiteY4" fmla="*/ 50863 h 592490"/>
                  <a:gd name="connsiteX5" fmla="*/ 1269423 w 1269423"/>
                  <a:gd name="connsiteY5" fmla="*/ 40906 h 592490"/>
                  <a:gd name="connsiteX6" fmla="*/ 1121786 w 1269423"/>
                  <a:gd name="connsiteY6" fmla="*/ 592490 h 592490"/>
                  <a:gd name="connsiteX7" fmla="*/ 265402 w 1269423"/>
                  <a:gd name="connsiteY7" fmla="*/ 569975 h 592490"/>
                  <a:gd name="connsiteX8" fmla="*/ 0 w 1269423"/>
                  <a:gd name="connsiteY8" fmla="*/ 530578 h 592490"/>
                  <a:gd name="connsiteX9" fmla="*/ 123826 w 1269423"/>
                  <a:gd name="connsiteY9" fmla="*/ 45668 h 59249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6719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621268"/>
                  <a:gd name="connsiteX1" fmla="*/ 465428 w 1269423"/>
                  <a:gd name="connsiteY1" fmla="*/ 519 h 621268"/>
                  <a:gd name="connsiteX2" fmla="*/ 679741 w 1269423"/>
                  <a:gd name="connsiteY2" fmla="*/ 67193 h 621268"/>
                  <a:gd name="connsiteX3" fmla="*/ 865479 w 1269423"/>
                  <a:gd name="connsiteY3" fmla="*/ 29093 h 621268"/>
                  <a:gd name="connsiteX4" fmla="*/ 1051215 w 1269423"/>
                  <a:gd name="connsiteY4" fmla="*/ 76719 h 621268"/>
                  <a:gd name="connsiteX5" fmla="*/ 1269423 w 1269423"/>
                  <a:gd name="connsiteY5" fmla="*/ 38187 h 621268"/>
                  <a:gd name="connsiteX6" fmla="*/ 1121786 w 1269423"/>
                  <a:gd name="connsiteY6" fmla="*/ 589771 h 621268"/>
                  <a:gd name="connsiteX7" fmla="*/ 446378 w 1269423"/>
                  <a:gd name="connsiteY7" fmla="*/ 543444 h 621268"/>
                  <a:gd name="connsiteX8" fmla="*/ 265402 w 1269423"/>
                  <a:gd name="connsiteY8" fmla="*/ 567256 h 621268"/>
                  <a:gd name="connsiteX9" fmla="*/ 0 w 1269423"/>
                  <a:gd name="connsiteY9" fmla="*/ 527859 h 621268"/>
                  <a:gd name="connsiteX10" fmla="*/ 123826 w 1269423"/>
                  <a:gd name="connsiteY10" fmla="*/ 42949 h 621268"/>
                  <a:gd name="connsiteX0" fmla="*/ 123826 w 1269423"/>
                  <a:gd name="connsiteY0" fmla="*/ 42949 h 619818"/>
                  <a:gd name="connsiteX1" fmla="*/ 465428 w 1269423"/>
                  <a:gd name="connsiteY1" fmla="*/ 519 h 619818"/>
                  <a:gd name="connsiteX2" fmla="*/ 679741 w 1269423"/>
                  <a:gd name="connsiteY2" fmla="*/ 67193 h 619818"/>
                  <a:gd name="connsiteX3" fmla="*/ 865479 w 1269423"/>
                  <a:gd name="connsiteY3" fmla="*/ 29093 h 619818"/>
                  <a:gd name="connsiteX4" fmla="*/ 1051215 w 1269423"/>
                  <a:gd name="connsiteY4" fmla="*/ 76719 h 619818"/>
                  <a:gd name="connsiteX5" fmla="*/ 1269423 w 1269423"/>
                  <a:gd name="connsiteY5" fmla="*/ 38187 h 619818"/>
                  <a:gd name="connsiteX6" fmla="*/ 1121786 w 1269423"/>
                  <a:gd name="connsiteY6" fmla="*/ 589771 h 619818"/>
                  <a:gd name="connsiteX7" fmla="*/ 470191 w 1269423"/>
                  <a:gd name="connsiteY7" fmla="*/ 533919 h 619818"/>
                  <a:gd name="connsiteX8" fmla="*/ 265402 w 1269423"/>
                  <a:gd name="connsiteY8" fmla="*/ 567256 h 619818"/>
                  <a:gd name="connsiteX9" fmla="*/ 0 w 1269423"/>
                  <a:gd name="connsiteY9" fmla="*/ 527859 h 619818"/>
                  <a:gd name="connsiteX10" fmla="*/ 123826 w 1269423"/>
                  <a:gd name="connsiteY10" fmla="*/ 42949 h 619818"/>
                  <a:gd name="connsiteX0" fmla="*/ 123826 w 1269423"/>
                  <a:gd name="connsiteY0" fmla="*/ 42949 h 620230"/>
                  <a:gd name="connsiteX1" fmla="*/ 465428 w 1269423"/>
                  <a:gd name="connsiteY1" fmla="*/ 519 h 620230"/>
                  <a:gd name="connsiteX2" fmla="*/ 679741 w 1269423"/>
                  <a:gd name="connsiteY2" fmla="*/ 67193 h 620230"/>
                  <a:gd name="connsiteX3" fmla="*/ 865479 w 1269423"/>
                  <a:gd name="connsiteY3" fmla="*/ 29093 h 620230"/>
                  <a:gd name="connsiteX4" fmla="*/ 1051215 w 1269423"/>
                  <a:gd name="connsiteY4" fmla="*/ 76719 h 620230"/>
                  <a:gd name="connsiteX5" fmla="*/ 1269423 w 1269423"/>
                  <a:gd name="connsiteY5" fmla="*/ 38187 h 620230"/>
                  <a:gd name="connsiteX6" fmla="*/ 1121786 w 1269423"/>
                  <a:gd name="connsiteY6" fmla="*/ 589771 h 620230"/>
                  <a:gd name="connsiteX7" fmla="*/ 755941 w 1269423"/>
                  <a:gd name="connsiteY7" fmla="*/ 533918 h 620230"/>
                  <a:gd name="connsiteX8" fmla="*/ 470191 w 1269423"/>
                  <a:gd name="connsiteY8" fmla="*/ 533919 h 620230"/>
                  <a:gd name="connsiteX9" fmla="*/ 265402 w 1269423"/>
                  <a:gd name="connsiteY9" fmla="*/ 567256 h 620230"/>
                  <a:gd name="connsiteX10" fmla="*/ 0 w 1269423"/>
                  <a:gd name="connsiteY10" fmla="*/ 527859 h 620230"/>
                  <a:gd name="connsiteX11" fmla="*/ 123826 w 1269423"/>
                  <a:gd name="connsiteY11" fmla="*/ 42949 h 620230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16060"/>
                  <a:gd name="connsiteX1" fmla="*/ 465428 w 1269423"/>
                  <a:gd name="connsiteY1" fmla="*/ 519 h 616060"/>
                  <a:gd name="connsiteX2" fmla="*/ 679741 w 1269423"/>
                  <a:gd name="connsiteY2" fmla="*/ 67193 h 616060"/>
                  <a:gd name="connsiteX3" fmla="*/ 865479 w 1269423"/>
                  <a:gd name="connsiteY3" fmla="*/ 29093 h 616060"/>
                  <a:gd name="connsiteX4" fmla="*/ 1051215 w 1269423"/>
                  <a:gd name="connsiteY4" fmla="*/ 76719 h 616060"/>
                  <a:gd name="connsiteX5" fmla="*/ 1269423 w 1269423"/>
                  <a:gd name="connsiteY5" fmla="*/ 38187 h 616060"/>
                  <a:gd name="connsiteX6" fmla="*/ 1121786 w 1269423"/>
                  <a:gd name="connsiteY6" fmla="*/ 589771 h 616060"/>
                  <a:gd name="connsiteX7" fmla="*/ 755941 w 1269423"/>
                  <a:gd name="connsiteY7" fmla="*/ 572018 h 616060"/>
                  <a:gd name="connsiteX8" fmla="*/ 470191 w 1269423"/>
                  <a:gd name="connsiteY8" fmla="*/ 533919 h 616060"/>
                  <a:gd name="connsiteX9" fmla="*/ 265402 w 1269423"/>
                  <a:gd name="connsiteY9" fmla="*/ 567256 h 616060"/>
                  <a:gd name="connsiteX10" fmla="*/ 0 w 1269423"/>
                  <a:gd name="connsiteY10" fmla="*/ 527859 h 616060"/>
                  <a:gd name="connsiteX11" fmla="*/ 123826 w 1269423"/>
                  <a:gd name="connsiteY11" fmla="*/ 42949 h 61606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9423" h="589771">
                    <a:moveTo>
                      <a:pt x="123826" y="42949"/>
                    </a:moveTo>
                    <a:cubicBezTo>
                      <a:pt x="210922" y="-17953"/>
                      <a:pt x="155433" y="99738"/>
                      <a:pt x="465428" y="519"/>
                    </a:cubicBezTo>
                    <a:cubicBezTo>
                      <a:pt x="545380" y="-6553"/>
                      <a:pt x="545742" y="60915"/>
                      <a:pt x="679741" y="67193"/>
                    </a:cubicBezTo>
                    <a:cubicBezTo>
                      <a:pt x="768641" y="68780"/>
                      <a:pt x="705142" y="51318"/>
                      <a:pt x="865479" y="29093"/>
                    </a:cubicBezTo>
                    <a:cubicBezTo>
                      <a:pt x="928185" y="17981"/>
                      <a:pt x="983891" y="75203"/>
                      <a:pt x="1051215" y="76719"/>
                    </a:cubicBezTo>
                    <a:cubicBezTo>
                      <a:pt x="1161401" y="82998"/>
                      <a:pt x="1177493" y="49515"/>
                      <a:pt x="1269423" y="38187"/>
                    </a:cubicBezTo>
                    <a:cubicBezTo>
                      <a:pt x="1220211" y="222048"/>
                      <a:pt x="1194810" y="410673"/>
                      <a:pt x="1121786" y="589771"/>
                    </a:cubicBezTo>
                    <a:cubicBezTo>
                      <a:pt x="987786" y="531900"/>
                      <a:pt x="897878" y="505127"/>
                      <a:pt x="755941" y="572018"/>
                    </a:cubicBezTo>
                    <a:cubicBezTo>
                      <a:pt x="547329" y="472222"/>
                      <a:pt x="541629" y="535506"/>
                      <a:pt x="470191" y="533919"/>
                    </a:cubicBezTo>
                    <a:cubicBezTo>
                      <a:pt x="398753" y="532332"/>
                      <a:pt x="339798" y="576203"/>
                      <a:pt x="265402" y="567256"/>
                    </a:cubicBezTo>
                    <a:cubicBezTo>
                      <a:pt x="108672" y="473161"/>
                      <a:pt x="85292" y="521942"/>
                      <a:pt x="0" y="527859"/>
                    </a:cubicBezTo>
                    <a:lnTo>
                      <a:pt x="123826" y="42949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" name="Google Shape;1251;p47">
                <a:extLst>
                  <a:ext uri="{FF2B5EF4-FFF2-40B4-BE49-F238E27FC236}">
                    <a16:creationId xmlns="" xmlns:a16="http://schemas.microsoft.com/office/drawing/2014/main" id="{64695207-D7A6-4FA1-B3E9-1651F4049267}"/>
                  </a:ext>
                </a:extLst>
              </p:cNvPr>
              <p:cNvGrpSpPr/>
              <p:nvPr/>
            </p:nvGrpSpPr>
            <p:grpSpPr>
              <a:xfrm>
                <a:off x="768927" y="1641595"/>
                <a:ext cx="5340928" cy="2511698"/>
                <a:chOff x="4875791" y="946666"/>
                <a:chExt cx="1252993" cy="1443671"/>
              </a:xfrm>
              <a:grpFill/>
            </p:grpSpPr>
            <p:sp>
              <p:nvSpPr>
                <p:cNvPr id="11" name="Google Shape;1252;p47">
                  <a:extLst>
                    <a:ext uri="{FF2B5EF4-FFF2-40B4-BE49-F238E27FC236}">
                      <a16:creationId xmlns="" xmlns:a16="http://schemas.microsoft.com/office/drawing/2014/main" id="{878648EF-6039-4009-93E0-ED721E3E3EF8}"/>
                    </a:ext>
                  </a:extLst>
                </p:cNvPr>
                <p:cNvSpPr/>
                <p:nvPr/>
              </p:nvSpPr>
              <p:spPr>
                <a:xfrm>
                  <a:off x="5455534" y="1055601"/>
                  <a:ext cx="53695" cy="44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2" h="2830" extrusionOk="0">
                      <a:moveTo>
                        <a:pt x="2902" y="0"/>
                      </a:moveTo>
                      <a:cubicBezTo>
                        <a:pt x="2802" y="0"/>
                        <a:pt x="2699" y="38"/>
                        <a:pt x="2608" y="113"/>
                      </a:cubicBezTo>
                      <a:cubicBezTo>
                        <a:pt x="2174" y="439"/>
                        <a:pt x="1666" y="838"/>
                        <a:pt x="1232" y="1200"/>
                      </a:cubicBezTo>
                      <a:cubicBezTo>
                        <a:pt x="906" y="1490"/>
                        <a:pt x="580" y="1743"/>
                        <a:pt x="254" y="1997"/>
                      </a:cubicBezTo>
                      <a:cubicBezTo>
                        <a:pt x="36" y="2142"/>
                        <a:pt x="0" y="2432"/>
                        <a:pt x="145" y="2649"/>
                      </a:cubicBezTo>
                      <a:cubicBezTo>
                        <a:pt x="254" y="2758"/>
                        <a:pt x="362" y="2830"/>
                        <a:pt x="507" y="2830"/>
                      </a:cubicBezTo>
                      <a:cubicBezTo>
                        <a:pt x="616" y="2830"/>
                        <a:pt x="725" y="2794"/>
                        <a:pt x="797" y="2721"/>
                      </a:cubicBezTo>
                      <a:cubicBezTo>
                        <a:pt x="1123" y="2504"/>
                        <a:pt x="1449" y="2214"/>
                        <a:pt x="1811" y="1924"/>
                      </a:cubicBezTo>
                      <a:cubicBezTo>
                        <a:pt x="2246" y="1562"/>
                        <a:pt x="2717" y="1200"/>
                        <a:pt x="3151" y="874"/>
                      </a:cubicBezTo>
                      <a:cubicBezTo>
                        <a:pt x="3369" y="729"/>
                        <a:pt x="3441" y="403"/>
                        <a:pt x="3260" y="222"/>
                      </a:cubicBezTo>
                      <a:cubicBezTo>
                        <a:pt x="3176" y="74"/>
                        <a:pt x="3042" y="0"/>
                        <a:pt x="290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" name="Google Shape;1253;p47">
                  <a:extLst>
                    <a:ext uri="{FF2B5EF4-FFF2-40B4-BE49-F238E27FC236}">
                      <a16:creationId xmlns="" xmlns:a16="http://schemas.microsoft.com/office/drawing/2014/main" id="{8E57925A-EEE3-452F-BFD9-3351BC0767D4}"/>
                    </a:ext>
                  </a:extLst>
                </p:cNvPr>
                <p:cNvSpPr/>
                <p:nvPr/>
              </p:nvSpPr>
              <p:spPr>
                <a:xfrm>
                  <a:off x="4952637" y="2200313"/>
                  <a:ext cx="1086088" cy="1357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21" h="8704" extrusionOk="0">
                      <a:moveTo>
                        <a:pt x="68963" y="1"/>
                      </a:moveTo>
                      <a:cubicBezTo>
                        <a:pt x="68838" y="1"/>
                        <a:pt x="68709" y="56"/>
                        <a:pt x="68603" y="191"/>
                      </a:cubicBezTo>
                      <a:cubicBezTo>
                        <a:pt x="68096" y="771"/>
                        <a:pt x="67589" y="1278"/>
                        <a:pt x="67010" y="1821"/>
                      </a:cubicBezTo>
                      <a:cubicBezTo>
                        <a:pt x="66539" y="2256"/>
                        <a:pt x="66032" y="2727"/>
                        <a:pt x="65561" y="3234"/>
                      </a:cubicBezTo>
                      <a:cubicBezTo>
                        <a:pt x="65380" y="3415"/>
                        <a:pt x="65380" y="3704"/>
                        <a:pt x="65597" y="3886"/>
                      </a:cubicBezTo>
                      <a:cubicBezTo>
                        <a:pt x="65670" y="3958"/>
                        <a:pt x="65814" y="3994"/>
                        <a:pt x="65923" y="3994"/>
                      </a:cubicBezTo>
                      <a:cubicBezTo>
                        <a:pt x="66032" y="3994"/>
                        <a:pt x="66177" y="3958"/>
                        <a:pt x="66249" y="3849"/>
                      </a:cubicBezTo>
                      <a:cubicBezTo>
                        <a:pt x="66684" y="3415"/>
                        <a:pt x="67191" y="2944"/>
                        <a:pt x="67662" y="2509"/>
                      </a:cubicBezTo>
                      <a:cubicBezTo>
                        <a:pt x="68241" y="1966"/>
                        <a:pt x="68821" y="1386"/>
                        <a:pt x="69328" y="771"/>
                      </a:cubicBezTo>
                      <a:cubicBezTo>
                        <a:pt x="69620" y="425"/>
                        <a:pt x="69308" y="1"/>
                        <a:pt x="68963" y="1"/>
                      </a:cubicBezTo>
                      <a:close/>
                      <a:moveTo>
                        <a:pt x="65670" y="481"/>
                      </a:moveTo>
                      <a:cubicBezTo>
                        <a:pt x="64329" y="481"/>
                        <a:pt x="61214" y="4393"/>
                        <a:pt x="60599" y="5407"/>
                      </a:cubicBezTo>
                      <a:cubicBezTo>
                        <a:pt x="60417" y="5624"/>
                        <a:pt x="60490" y="5914"/>
                        <a:pt x="60743" y="6059"/>
                      </a:cubicBezTo>
                      <a:cubicBezTo>
                        <a:pt x="60816" y="6095"/>
                        <a:pt x="60888" y="6131"/>
                        <a:pt x="60961" y="6131"/>
                      </a:cubicBezTo>
                      <a:cubicBezTo>
                        <a:pt x="61142" y="6131"/>
                        <a:pt x="61287" y="6059"/>
                        <a:pt x="61359" y="5914"/>
                      </a:cubicBezTo>
                      <a:cubicBezTo>
                        <a:pt x="62373" y="4320"/>
                        <a:pt x="65054" y="1459"/>
                        <a:pt x="65670" y="1423"/>
                      </a:cubicBezTo>
                      <a:cubicBezTo>
                        <a:pt x="66285" y="1423"/>
                        <a:pt x="66285" y="481"/>
                        <a:pt x="65670" y="481"/>
                      </a:cubicBezTo>
                      <a:close/>
                      <a:moveTo>
                        <a:pt x="2877" y="4720"/>
                      </a:moveTo>
                      <a:cubicBezTo>
                        <a:pt x="2764" y="4720"/>
                        <a:pt x="2645" y="4763"/>
                        <a:pt x="2536" y="4864"/>
                      </a:cubicBezTo>
                      <a:cubicBezTo>
                        <a:pt x="1956" y="5479"/>
                        <a:pt x="1377" y="6168"/>
                        <a:pt x="906" y="6892"/>
                      </a:cubicBezTo>
                      <a:cubicBezTo>
                        <a:pt x="652" y="7254"/>
                        <a:pt x="435" y="7616"/>
                        <a:pt x="145" y="7942"/>
                      </a:cubicBezTo>
                      <a:cubicBezTo>
                        <a:pt x="0" y="8160"/>
                        <a:pt x="36" y="8449"/>
                        <a:pt x="254" y="8631"/>
                      </a:cubicBezTo>
                      <a:cubicBezTo>
                        <a:pt x="326" y="8667"/>
                        <a:pt x="435" y="8703"/>
                        <a:pt x="507" y="8703"/>
                      </a:cubicBezTo>
                      <a:cubicBezTo>
                        <a:pt x="688" y="8703"/>
                        <a:pt x="797" y="8667"/>
                        <a:pt x="906" y="8522"/>
                      </a:cubicBezTo>
                      <a:cubicBezTo>
                        <a:pt x="1159" y="8196"/>
                        <a:pt x="1449" y="7797"/>
                        <a:pt x="1703" y="7435"/>
                      </a:cubicBezTo>
                      <a:cubicBezTo>
                        <a:pt x="2137" y="6747"/>
                        <a:pt x="2644" y="6131"/>
                        <a:pt x="3224" y="5516"/>
                      </a:cubicBezTo>
                      <a:cubicBezTo>
                        <a:pt x="3558" y="5182"/>
                        <a:pt x="3251" y="4720"/>
                        <a:pt x="2877" y="47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" name="Google Shape;1254;p47">
                  <a:extLst>
                    <a:ext uri="{FF2B5EF4-FFF2-40B4-BE49-F238E27FC236}">
                      <a16:creationId xmlns="" xmlns:a16="http://schemas.microsoft.com/office/drawing/2014/main" id="{0715BB96-FE18-4279-AA96-2FFFEE7342EF}"/>
                    </a:ext>
                  </a:extLst>
                </p:cNvPr>
                <p:cNvSpPr/>
                <p:nvPr/>
              </p:nvSpPr>
              <p:spPr>
                <a:xfrm>
                  <a:off x="4875791" y="946666"/>
                  <a:ext cx="1252993" cy="14436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92" h="92543" extrusionOk="0">
                      <a:moveTo>
                        <a:pt x="38286" y="939"/>
                      </a:moveTo>
                      <a:cubicBezTo>
                        <a:pt x="38395" y="975"/>
                        <a:pt x="38503" y="1011"/>
                        <a:pt x="38576" y="1084"/>
                      </a:cubicBezTo>
                      <a:cubicBezTo>
                        <a:pt x="39409" y="1663"/>
                        <a:pt x="40206" y="2315"/>
                        <a:pt x="40894" y="3040"/>
                      </a:cubicBezTo>
                      <a:cubicBezTo>
                        <a:pt x="40982" y="3127"/>
                        <a:pt x="41109" y="3175"/>
                        <a:pt x="41237" y="3175"/>
                      </a:cubicBezTo>
                      <a:cubicBezTo>
                        <a:pt x="41319" y="3175"/>
                        <a:pt x="41402" y="3155"/>
                        <a:pt x="41474" y="3112"/>
                      </a:cubicBezTo>
                      <a:cubicBezTo>
                        <a:pt x="42234" y="2714"/>
                        <a:pt x="43031" y="2315"/>
                        <a:pt x="43828" y="1989"/>
                      </a:cubicBezTo>
                      <a:cubicBezTo>
                        <a:pt x="44009" y="1881"/>
                        <a:pt x="44190" y="1844"/>
                        <a:pt x="44371" y="1844"/>
                      </a:cubicBezTo>
                      <a:cubicBezTo>
                        <a:pt x="44589" y="1844"/>
                        <a:pt x="44806" y="1953"/>
                        <a:pt x="44987" y="2098"/>
                      </a:cubicBezTo>
                      <a:cubicBezTo>
                        <a:pt x="45494" y="2424"/>
                        <a:pt x="45929" y="2931"/>
                        <a:pt x="46219" y="3510"/>
                      </a:cubicBezTo>
                      <a:cubicBezTo>
                        <a:pt x="46298" y="3670"/>
                        <a:pt x="46455" y="3770"/>
                        <a:pt x="46633" y="3770"/>
                      </a:cubicBezTo>
                      <a:cubicBezTo>
                        <a:pt x="46698" y="3770"/>
                        <a:pt x="46766" y="3757"/>
                        <a:pt x="46834" y="3728"/>
                      </a:cubicBezTo>
                      <a:lnTo>
                        <a:pt x="49877" y="2532"/>
                      </a:lnTo>
                      <a:lnTo>
                        <a:pt x="49877" y="2532"/>
                      </a:lnTo>
                      <a:cubicBezTo>
                        <a:pt x="49442" y="5177"/>
                        <a:pt x="49189" y="7821"/>
                        <a:pt x="49152" y="10501"/>
                      </a:cubicBezTo>
                      <a:cubicBezTo>
                        <a:pt x="49008" y="14232"/>
                        <a:pt x="48863" y="18071"/>
                        <a:pt x="47595" y="21694"/>
                      </a:cubicBezTo>
                      <a:cubicBezTo>
                        <a:pt x="47052" y="21186"/>
                        <a:pt x="46508" y="20752"/>
                        <a:pt x="45893" y="20390"/>
                      </a:cubicBezTo>
                      <a:cubicBezTo>
                        <a:pt x="45675" y="20208"/>
                        <a:pt x="45422" y="20136"/>
                        <a:pt x="45168" y="20100"/>
                      </a:cubicBezTo>
                      <a:lnTo>
                        <a:pt x="45096" y="20100"/>
                      </a:lnTo>
                      <a:cubicBezTo>
                        <a:pt x="44842" y="20136"/>
                        <a:pt x="44589" y="20245"/>
                        <a:pt x="44371" y="20462"/>
                      </a:cubicBezTo>
                      <a:lnTo>
                        <a:pt x="43430" y="21295"/>
                      </a:lnTo>
                      <a:cubicBezTo>
                        <a:pt x="43246" y="21494"/>
                        <a:pt x="42997" y="21590"/>
                        <a:pt x="42749" y="21590"/>
                      </a:cubicBezTo>
                      <a:cubicBezTo>
                        <a:pt x="42411" y="21590"/>
                        <a:pt x="42075" y="21412"/>
                        <a:pt x="41908" y="21078"/>
                      </a:cubicBezTo>
                      <a:lnTo>
                        <a:pt x="41800" y="20897"/>
                      </a:lnTo>
                      <a:cubicBezTo>
                        <a:pt x="41510" y="20390"/>
                        <a:pt x="41039" y="20027"/>
                        <a:pt x="40496" y="19846"/>
                      </a:cubicBezTo>
                      <a:cubicBezTo>
                        <a:pt x="40314" y="19774"/>
                        <a:pt x="40097" y="19738"/>
                        <a:pt x="39916" y="19738"/>
                      </a:cubicBezTo>
                      <a:cubicBezTo>
                        <a:pt x="39300" y="19774"/>
                        <a:pt x="38721" y="19955"/>
                        <a:pt x="38214" y="20208"/>
                      </a:cubicBezTo>
                      <a:lnTo>
                        <a:pt x="35533" y="21331"/>
                      </a:lnTo>
                      <a:cubicBezTo>
                        <a:pt x="34773" y="20788"/>
                        <a:pt x="34012" y="20136"/>
                        <a:pt x="33360" y="19448"/>
                      </a:cubicBezTo>
                      <a:cubicBezTo>
                        <a:pt x="33276" y="19342"/>
                        <a:pt x="33142" y="19286"/>
                        <a:pt x="33009" y="19286"/>
                      </a:cubicBezTo>
                      <a:cubicBezTo>
                        <a:pt x="32914" y="19286"/>
                        <a:pt x="32820" y="19315"/>
                        <a:pt x="32744" y="19375"/>
                      </a:cubicBezTo>
                      <a:lnTo>
                        <a:pt x="31875" y="20027"/>
                      </a:lnTo>
                      <a:cubicBezTo>
                        <a:pt x="32020" y="13978"/>
                        <a:pt x="32636" y="7966"/>
                        <a:pt x="33795" y="2025"/>
                      </a:cubicBezTo>
                      <a:lnTo>
                        <a:pt x="35497" y="2750"/>
                      </a:lnTo>
                      <a:cubicBezTo>
                        <a:pt x="35557" y="2786"/>
                        <a:pt x="35622" y="2802"/>
                        <a:pt x="35686" y="2802"/>
                      </a:cubicBezTo>
                      <a:cubicBezTo>
                        <a:pt x="35815" y="2802"/>
                        <a:pt x="35944" y="2738"/>
                        <a:pt x="36040" y="2641"/>
                      </a:cubicBezTo>
                      <a:cubicBezTo>
                        <a:pt x="36620" y="2025"/>
                        <a:pt x="37272" y="1482"/>
                        <a:pt x="37996" y="1047"/>
                      </a:cubicBezTo>
                      <a:cubicBezTo>
                        <a:pt x="38069" y="1011"/>
                        <a:pt x="38177" y="939"/>
                        <a:pt x="38286" y="939"/>
                      </a:cubicBezTo>
                      <a:close/>
                      <a:moveTo>
                        <a:pt x="14090" y="12892"/>
                      </a:moveTo>
                      <a:cubicBezTo>
                        <a:pt x="19089" y="12892"/>
                        <a:pt x="25065" y="12928"/>
                        <a:pt x="31295" y="12964"/>
                      </a:cubicBezTo>
                      <a:cubicBezTo>
                        <a:pt x="31078" y="15645"/>
                        <a:pt x="30969" y="18289"/>
                        <a:pt x="30933" y="20969"/>
                      </a:cubicBezTo>
                      <a:cubicBezTo>
                        <a:pt x="30933" y="21114"/>
                        <a:pt x="31006" y="21295"/>
                        <a:pt x="31187" y="21368"/>
                      </a:cubicBezTo>
                      <a:cubicBezTo>
                        <a:pt x="31252" y="21400"/>
                        <a:pt x="31332" y="21418"/>
                        <a:pt x="31410" y="21418"/>
                      </a:cubicBezTo>
                      <a:cubicBezTo>
                        <a:pt x="31505" y="21418"/>
                        <a:pt x="31598" y="21391"/>
                        <a:pt x="31658" y="21331"/>
                      </a:cubicBezTo>
                      <a:lnTo>
                        <a:pt x="32962" y="20390"/>
                      </a:lnTo>
                      <a:cubicBezTo>
                        <a:pt x="33650" y="21078"/>
                        <a:pt x="34410" y="21694"/>
                        <a:pt x="35244" y="22237"/>
                      </a:cubicBezTo>
                      <a:cubicBezTo>
                        <a:pt x="35312" y="22306"/>
                        <a:pt x="35410" y="22331"/>
                        <a:pt x="35510" y="22331"/>
                      </a:cubicBezTo>
                      <a:cubicBezTo>
                        <a:pt x="35567" y="22331"/>
                        <a:pt x="35625" y="22323"/>
                        <a:pt x="35678" y="22309"/>
                      </a:cubicBezTo>
                      <a:lnTo>
                        <a:pt x="38576" y="21042"/>
                      </a:lnTo>
                      <a:cubicBezTo>
                        <a:pt x="38979" y="20840"/>
                        <a:pt x="39429" y="20730"/>
                        <a:pt x="39888" y="20730"/>
                      </a:cubicBezTo>
                      <a:cubicBezTo>
                        <a:pt x="40005" y="20730"/>
                        <a:pt x="40124" y="20737"/>
                        <a:pt x="40242" y="20752"/>
                      </a:cubicBezTo>
                      <a:cubicBezTo>
                        <a:pt x="40568" y="20824"/>
                        <a:pt x="40749" y="21078"/>
                        <a:pt x="41003" y="21440"/>
                      </a:cubicBezTo>
                      <a:lnTo>
                        <a:pt x="41184" y="21657"/>
                      </a:lnTo>
                      <a:cubicBezTo>
                        <a:pt x="41546" y="22164"/>
                        <a:pt x="42162" y="22490"/>
                        <a:pt x="42814" y="22527"/>
                      </a:cubicBezTo>
                      <a:cubicBezTo>
                        <a:pt x="42959" y="22527"/>
                        <a:pt x="43067" y="22490"/>
                        <a:pt x="43212" y="22490"/>
                      </a:cubicBezTo>
                      <a:cubicBezTo>
                        <a:pt x="43502" y="22382"/>
                        <a:pt x="43792" y="22201"/>
                        <a:pt x="44045" y="21983"/>
                      </a:cubicBezTo>
                      <a:lnTo>
                        <a:pt x="44987" y="21186"/>
                      </a:lnTo>
                      <a:cubicBezTo>
                        <a:pt x="45023" y="21150"/>
                        <a:pt x="45096" y="21078"/>
                        <a:pt x="45132" y="21078"/>
                      </a:cubicBezTo>
                      <a:cubicBezTo>
                        <a:pt x="45204" y="21078"/>
                        <a:pt x="45277" y="21114"/>
                        <a:pt x="45349" y="21186"/>
                      </a:cubicBezTo>
                      <a:cubicBezTo>
                        <a:pt x="46110" y="21657"/>
                        <a:pt x="46798" y="22237"/>
                        <a:pt x="47450" y="22853"/>
                      </a:cubicBezTo>
                      <a:cubicBezTo>
                        <a:pt x="47523" y="22925"/>
                        <a:pt x="47667" y="22997"/>
                        <a:pt x="47776" y="22997"/>
                      </a:cubicBezTo>
                      <a:lnTo>
                        <a:pt x="47885" y="22997"/>
                      </a:lnTo>
                      <a:cubicBezTo>
                        <a:pt x="48030" y="22961"/>
                        <a:pt x="48175" y="22853"/>
                        <a:pt x="48211" y="22708"/>
                      </a:cubicBezTo>
                      <a:cubicBezTo>
                        <a:pt x="49442" y="19593"/>
                        <a:pt x="49804" y="16369"/>
                        <a:pt x="49986" y="13182"/>
                      </a:cubicBezTo>
                      <a:cubicBezTo>
                        <a:pt x="64112" y="13363"/>
                        <a:pt x="76391" y="13544"/>
                        <a:pt x="78782" y="13580"/>
                      </a:cubicBezTo>
                      <a:cubicBezTo>
                        <a:pt x="79941" y="26982"/>
                        <a:pt x="77369" y="83559"/>
                        <a:pt x="77188" y="88087"/>
                      </a:cubicBezTo>
                      <a:cubicBezTo>
                        <a:pt x="72044" y="90369"/>
                        <a:pt x="57157" y="91637"/>
                        <a:pt x="36149" y="91637"/>
                      </a:cubicBezTo>
                      <a:cubicBezTo>
                        <a:pt x="18799" y="91637"/>
                        <a:pt x="3441" y="90695"/>
                        <a:pt x="2137" y="89934"/>
                      </a:cubicBezTo>
                      <a:cubicBezTo>
                        <a:pt x="725" y="87508"/>
                        <a:pt x="1304" y="42847"/>
                        <a:pt x="2029" y="13037"/>
                      </a:cubicBezTo>
                      <a:cubicBezTo>
                        <a:pt x="4274" y="12928"/>
                        <a:pt x="8331" y="12892"/>
                        <a:pt x="14090" y="12892"/>
                      </a:cubicBezTo>
                      <a:close/>
                      <a:moveTo>
                        <a:pt x="38269" y="0"/>
                      </a:moveTo>
                      <a:cubicBezTo>
                        <a:pt x="37999" y="0"/>
                        <a:pt x="37725" y="82"/>
                        <a:pt x="37489" y="251"/>
                      </a:cubicBezTo>
                      <a:cubicBezTo>
                        <a:pt x="36801" y="685"/>
                        <a:pt x="36149" y="1192"/>
                        <a:pt x="35569" y="1772"/>
                      </a:cubicBezTo>
                      <a:lnTo>
                        <a:pt x="33650" y="866"/>
                      </a:lnTo>
                      <a:cubicBezTo>
                        <a:pt x="33577" y="830"/>
                        <a:pt x="33505" y="812"/>
                        <a:pt x="33432" y="812"/>
                      </a:cubicBezTo>
                      <a:cubicBezTo>
                        <a:pt x="33360" y="812"/>
                        <a:pt x="33288" y="830"/>
                        <a:pt x="33215" y="866"/>
                      </a:cubicBezTo>
                      <a:cubicBezTo>
                        <a:pt x="33106" y="939"/>
                        <a:pt x="32998" y="1047"/>
                        <a:pt x="32998" y="1192"/>
                      </a:cubicBezTo>
                      <a:cubicBezTo>
                        <a:pt x="32273" y="4778"/>
                        <a:pt x="31730" y="8364"/>
                        <a:pt x="31404" y="12022"/>
                      </a:cubicBezTo>
                      <a:cubicBezTo>
                        <a:pt x="25102" y="11950"/>
                        <a:pt x="19125" y="11914"/>
                        <a:pt x="14090" y="11914"/>
                      </a:cubicBezTo>
                      <a:cubicBezTo>
                        <a:pt x="7933" y="11914"/>
                        <a:pt x="3695" y="11986"/>
                        <a:pt x="1521" y="12059"/>
                      </a:cubicBezTo>
                      <a:cubicBezTo>
                        <a:pt x="1268" y="12095"/>
                        <a:pt x="1087" y="12276"/>
                        <a:pt x="1051" y="12530"/>
                      </a:cubicBezTo>
                      <a:cubicBezTo>
                        <a:pt x="1051" y="12711"/>
                        <a:pt x="616" y="31691"/>
                        <a:pt x="399" y="50671"/>
                      </a:cubicBezTo>
                      <a:cubicBezTo>
                        <a:pt x="0" y="89282"/>
                        <a:pt x="1051" y="90188"/>
                        <a:pt x="1485" y="90586"/>
                      </a:cubicBezTo>
                      <a:cubicBezTo>
                        <a:pt x="2862" y="91782"/>
                        <a:pt x="20501" y="92542"/>
                        <a:pt x="36149" y="92542"/>
                      </a:cubicBezTo>
                      <a:cubicBezTo>
                        <a:pt x="46291" y="92542"/>
                        <a:pt x="70740" y="92180"/>
                        <a:pt x="77840" y="88811"/>
                      </a:cubicBezTo>
                      <a:cubicBezTo>
                        <a:pt x="77985" y="88739"/>
                        <a:pt x="78093" y="88558"/>
                        <a:pt x="78093" y="88413"/>
                      </a:cubicBezTo>
                      <a:cubicBezTo>
                        <a:pt x="78130" y="87761"/>
                        <a:pt x="80991" y="26185"/>
                        <a:pt x="79687" y="13037"/>
                      </a:cubicBezTo>
                      <a:cubicBezTo>
                        <a:pt x="79651" y="12819"/>
                        <a:pt x="79470" y="12638"/>
                        <a:pt x="79216" y="12602"/>
                      </a:cubicBezTo>
                      <a:cubicBezTo>
                        <a:pt x="78999" y="12602"/>
                        <a:pt x="65669" y="12421"/>
                        <a:pt x="50022" y="12204"/>
                      </a:cubicBezTo>
                      <a:cubicBezTo>
                        <a:pt x="50058" y="11660"/>
                        <a:pt x="50058" y="11117"/>
                        <a:pt x="50094" y="10537"/>
                      </a:cubicBezTo>
                      <a:cubicBezTo>
                        <a:pt x="50203" y="7676"/>
                        <a:pt x="50312" y="4706"/>
                        <a:pt x="50927" y="1881"/>
                      </a:cubicBezTo>
                      <a:cubicBezTo>
                        <a:pt x="51013" y="1565"/>
                        <a:pt x="50782" y="1318"/>
                        <a:pt x="50520" y="1318"/>
                      </a:cubicBezTo>
                      <a:cubicBezTo>
                        <a:pt x="50451" y="1318"/>
                        <a:pt x="50380" y="1336"/>
                        <a:pt x="50312" y="1373"/>
                      </a:cubicBezTo>
                      <a:lnTo>
                        <a:pt x="46834" y="2714"/>
                      </a:lnTo>
                      <a:cubicBezTo>
                        <a:pt x="46508" y="2170"/>
                        <a:pt x="46037" y="1699"/>
                        <a:pt x="45530" y="1337"/>
                      </a:cubicBezTo>
                      <a:cubicBezTo>
                        <a:pt x="45168" y="1047"/>
                        <a:pt x="44770" y="903"/>
                        <a:pt x="44371" y="903"/>
                      </a:cubicBezTo>
                      <a:cubicBezTo>
                        <a:pt x="44045" y="903"/>
                        <a:pt x="43719" y="975"/>
                        <a:pt x="43466" y="1120"/>
                      </a:cubicBezTo>
                      <a:cubicBezTo>
                        <a:pt x="42705" y="1446"/>
                        <a:pt x="42017" y="1772"/>
                        <a:pt x="41329" y="2134"/>
                      </a:cubicBezTo>
                      <a:cubicBezTo>
                        <a:pt x="40640" y="1482"/>
                        <a:pt x="39916" y="866"/>
                        <a:pt x="39119" y="323"/>
                      </a:cubicBezTo>
                      <a:cubicBezTo>
                        <a:pt x="38886" y="110"/>
                        <a:pt x="38581" y="0"/>
                        <a:pt x="3826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/>
                    <a:t>   </a:t>
                  </a:r>
                  <a:endParaRPr/>
                </a:p>
              </p:txBody>
            </p:sp>
            <p:sp>
              <p:nvSpPr>
                <p:cNvPr id="14" name="Google Shape;1255;p47">
                  <a:extLst>
                    <a:ext uri="{FF2B5EF4-FFF2-40B4-BE49-F238E27FC236}">
                      <a16:creationId xmlns="" xmlns:a16="http://schemas.microsoft.com/office/drawing/2014/main" id="{1DECDB3A-E23C-4E61-909C-6759B721EC0D}"/>
                    </a:ext>
                  </a:extLst>
                </p:cNvPr>
                <p:cNvSpPr/>
                <p:nvPr/>
              </p:nvSpPr>
              <p:spPr>
                <a:xfrm>
                  <a:off x="5451010" y="1048035"/>
                  <a:ext cx="109075" cy="9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" h="6373" extrusionOk="0">
                      <a:moveTo>
                        <a:pt x="6448" y="1"/>
                      </a:moveTo>
                      <a:cubicBezTo>
                        <a:pt x="6330" y="1"/>
                        <a:pt x="6212" y="55"/>
                        <a:pt x="6122" y="164"/>
                      </a:cubicBezTo>
                      <a:cubicBezTo>
                        <a:pt x="4311" y="2011"/>
                        <a:pt x="2210" y="4148"/>
                        <a:pt x="326" y="5488"/>
                      </a:cubicBezTo>
                      <a:cubicBezTo>
                        <a:pt x="73" y="5633"/>
                        <a:pt x="0" y="5959"/>
                        <a:pt x="182" y="6176"/>
                      </a:cubicBezTo>
                      <a:cubicBezTo>
                        <a:pt x="269" y="6307"/>
                        <a:pt x="408" y="6372"/>
                        <a:pt x="552" y="6372"/>
                      </a:cubicBezTo>
                      <a:cubicBezTo>
                        <a:pt x="648" y="6372"/>
                        <a:pt x="747" y="6343"/>
                        <a:pt x="834" y="6285"/>
                      </a:cubicBezTo>
                      <a:cubicBezTo>
                        <a:pt x="2826" y="4872"/>
                        <a:pt x="4963" y="2735"/>
                        <a:pt x="6774" y="816"/>
                      </a:cubicBezTo>
                      <a:cubicBezTo>
                        <a:pt x="6991" y="635"/>
                        <a:pt x="6991" y="345"/>
                        <a:pt x="6774" y="164"/>
                      </a:cubicBezTo>
                      <a:cubicBezTo>
                        <a:pt x="6683" y="55"/>
                        <a:pt x="6566" y="1"/>
                        <a:pt x="6448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" name="Google Shape;1256;p47">
                  <a:extLst>
                    <a:ext uri="{FF2B5EF4-FFF2-40B4-BE49-F238E27FC236}">
                      <a16:creationId xmlns="" xmlns:a16="http://schemas.microsoft.com/office/drawing/2014/main" id="{748DE16A-29B3-49A8-81D8-706217A285AB}"/>
                    </a:ext>
                  </a:extLst>
                </p:cNvPr>
                <p:cNvSpPr/>
                <p:nvPr/>
              </p:nvSpPr>
              <p:spPr>
                <a:xfrm>
                  <a:off x="5519557" y="1088423"/>
                  <a:ext cx="44476" cy="37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1" h="2394" extrusionOk="0">
                      <a:moveTo>
                        <a:pt x="2320" y="0"/>
                      </a:moveTo>
                      <a:cubicBezTo>
                        <a:pt x="2232" y="0"/>
                        <a:pt x="2141" y="24"/>
                        <a:pt x="2054" y="74"/>
                      </a:cubicBezTo>
                      <a:cubicBezTo>
                        <a:pt x="1366" y="472"/>
                        <a:pt x="786" y="980"/>
                        <a:pt x="315" y="1595"/>
                      </a:cubicBezTo>
                      <a:cubicBezTo>
                        <a:pt x="0" y="1910"/>
                        <a:pt x="226" y="2394"/>
                        <a:pt x="634" y="2394"/>
                      </a:cubicBezTo>
                      <a:cubicBezTo>
                        <a:pt x="648" y="2394"/>
                        <a:pt x="663" y="2393"/>
                        <a:pt x="677" y="2392"/>
                      </a:cubicBezTo>
                      <a:cubicBezTo>
                        <a:pt x="822" y="2356"/>
                        <a:pt x="931" y="2320"/>
                        <a:pt x="1040" y="2211"/>
                      </a:cubicBezTo>
                      <a:cubicBezTo>
                        <a:pt x="1438" y="1668"/>
                        <a:pt x="1945" y="1233"/>
                        <a:pt x="2525" y="907"/>
                      </a:cubicBezTo>
                      <a:cubicBezTo>
                        <a:pt x="2778" y="798"/>
                        <a:pt x="2851" y="472"/>
                        <a:pt x="2742" y="255"/>
                      </a:cubicBezTo>
                      <a:cubicBezTo>
                        <a:pt x="2647" y="89"/>
                        <a:pt x="2489" y="0"/>
                        <a:pt x="232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257;p47">
                  <a:extLst>
                    <a:ext uri="{FF2B5EF4-FFF2-40B4-BE49-F238E27FC236}">
                      <a16:creationId xmlns="" xmlns:a16="http://schemas.microsoft.com/office/drawing/2014/main" id="{D4366227-46FE-4F68-A5C1-E0A674523C52}"/>
                    </a:ext>
                  </a:extLst>
                </p:cNvPr>
                <p:cNvSpPr/>
                <p:nvPr/>
              </p:nvSpPr>
              <p:spPr>
                <a:xfrm>
                  <a:off x="5895142" y="2207801"/>
                  <a:ext cx="92118" cy="88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5" h="5652" extrusionOk="0">
                      <a:moveTo>
                        <a:pt x="5253" y="1"/>
                      </a:moveTo>
                      <a:cubicBezTo>
                        <a:pt x="3912" y="1"/>
                        <a:pt x="797" y="3913"/>
                        <a:pt x="182" y="4927"/>
                      </a:cubicBezTo>
                      <a:cubicBezTo>
                        <a:pt x="0" y="5144"/>
                        <a:pt x="73" y="5434"/>
                        <a:pt x="326" y="5579"/>
                      </a:cubicBezTo>
                      <a:cubicBezTo>
                        <a:pt x="399" y="5615"/>
                        <a:pt x="471" y="5651"/>
                        <a:pt x="544" y="5651"/>
                      </a:cubicBezTo>
                      <a:cubicBezTo>
                        <a:pt x="725" y="5651"/>
                        <a:pt x="870" y="5579"/>
                        <a:pt x="942" y="5434"/>
                      </a:cubicBezTo>
                      <a:cubicBezTo>
                        <a:pt x="1956" y="3840"/>
                        <a:pt x="4637" y="979"/>
                        <a:pt x="5253" y="943"/>
                      </a:cubicBezTo>
                      <a:cubicBezTo>
                        <a:pt x="5904" y="943"/>
                        <a:pt x="5904" y="1"/>
                        <a:pt x="5253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258;p47">
                  <a:extLst>
                    <a:ext uri="{FF2B5EF4-FFF2-40B4-BE49-F238E27FC236}">
                      <a16:creationId xmlns="" xmlns:a16="http://schemas.microsoft.com/office/drawing/2014/main" id="{859F8761-110B-43A6-8C55-DBFF4C0590ED}"/>
                    </a:ext>
                  </a:extLst>
                </p:cNvPr>
                <p:cNvSpPr/>
                <p:nvPr/>
              </p:nvSpPr>
              <p:spPr>
                <a:xfrm>
                  <a:off x="5972549" y="2200578"/>
                  <a:ext cx="66768" cy="62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0" h="4014" extrusionOk="0">
                      <a:moveTo>
                        <a:pt x="3613" y="0"/>
                      </a:moveTo>
                      <a:cubicBezTo>
                        <a:pt x="3490" y="0"/>
                        <a:pt x="3364" y="51"/>
                        <a:pt x="3261" y="174"/>
                      </a:cubicBezTo>
                      <a:cubicBezTo>
                        <a:pt x="2754" y="754"/>
                        <a:pt x="2210" y="1297"/>
                        <a:pt x="1631" y="1804"/>
                      </a:cubicBezTo>
                      <a:cubicBezTo>
                        <a:pt x="1160" y="2239"/>
                        <a:pt x="653" y="2710"/>
                        <a:pt x="182" y="3217"/>
                      </a:cubicBezTo>
                      <a:cubicBezTo>
                        <a:pt x="1" y="3398"/>
                        <a:pt x="37" y="3687"/>
                        <a:pt x="254" y="3869"/>
                      </a:cubicBezTo>
                      <a:cubicBezTo>
                        <a:pt x="327" y="3941"/>
                        <a:pt x="435" y="4013"/>
                        <a:pt x="544" y="4013"/>
                      </a:cubicBezTo>
                      <a:cubicBezTo>
                        <a:pt x="689" y="4013"/>
                        <a:pt x="798" y="3941"/>
                        <a:pt x="906" y="3832"/>
                      </a:cubicBezTo>
                      <a:cubicBezTo>
                        <a:pt x="1341" y="3398"/>
                        <a:pt x="1812" y="2927"/>
                        <a:pt x="2283" y="2492"/>
                      </a:cubicBezTo>
                      <a:cubicBezTo>
                        <a:pt x="2898" y="1949"/>
                        <a:pt x="3442" y="1369"/>
                        <a:pt x="3985" y="790"/>
                      </a:cubicBezTo>
                      <a:cubicBezTo>
                        <a:pt x="4280" y="415"/>
                        <a:pt x="3960" y="0"/>
                        <a:pt x="361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259;p47">
                  <a:extLst>
                    <a:ext uri="{FF2B5EF4-FFF2-40B4-BE49-F238E27FC236}">
                      <a16:creationId xmlns="" xmlns:a16="http://schemas.microsoft.com/office/drawing/2014/main" id="{40706B5E-4D6C-43BC-A855-15EFB58E1996}"/>
                    </a:ext>
                  </a:extLst>
                </p:cNvPr>
                <p:cNvSpPr/>
                <p:nvPr/>
              </p:nvSpPr>
              <p:spPr>
                <a:xfrm>
                  <a:off x="5653295" y="1253830"/>
                  <a:ext cx="46348" cy="54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1" h="3525" extrusionOk="0">
                      <a:moveTo>
                        <a:pt x="2423" y="1"/>
                      </a:moveTo>
                      <a:cubicBezTo>
                        <a:pt x="2312" y="1"/>
                        <a:pt x="2199" y="38"/>
                        <a:pt x="2102" y="120"/>
                      </a:cubicBezTo>
                      <a:cubicBezTo>
                        <a:pt x="1558" y="663"/>
                        <a:pt x="1087" y="1243"/>
                        <a:pt x="725" y="1931"/>
                      </a:cubicBezTo>
                      <a:cubicBezTo>
                        <a:pt x="544" y="2257"/>
                        <a:pt x="363" y="2547"/>
                        <a:pt x="182" y="2800"/>
                      </a:cubicBezTo>
                      <a:cubicBezTo>
                        <a:pt x="1" y="2981"/>
                        <a:pt x="37" y="3307"/>
                        <a:pt x="254" y="3452"/>
                      </a:cubicBezTo>
                      <a:cubicBezTo>
                        <a:pt x="327" y="3489"/>
                        <a:pt x="435" y="3525"/>
                        <a:pt x="544" y="3525"/>
                      </a:cubicBezTo>
                      <a:cubicBezTo>
                        <a:pt x="689" y="3525"/>
                        <a:pt x="834" y="3452"/>
                        <a:pt x="906" y="3344"/>
                      </a:cubicBezTo>
                      <a:cubicBezTo>
                        <a:pt x="1124" y="3054"/>
                        <a:pt x="1341" y="2764"/>
                        <a:pt x="1522" y="2402"/>
                      </a:cubicBezTo>
                      <a:cubicBezTo>
                        <a:pt x="1848" y="1822"/>
                        <a:pt x="2246" y="1315"/>
                        <a:pt x="2717" y="844"/>
                      </a:cubicBezTo>
                      <a:cubicBezTo>
                        <a:pt x="2935" y="663"/>
                        <a:pt x="2971" y="374"/>
                        <a:pt x="2790" y="156"/>
                      </a:cubicBezTo>
                      <a:cubicBezTo>
                        <a:pt x="2690" y="57"/>
                        <a:pt x="2558" y="1"/>
                        <a:pt x="2423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260;p47">
                  <a:extLst>
                    <a:ext uri="{FF2B5EF4-FFF2-40B4-BE49-F238E27FC236}">
                      <a16:creationId xmlns="" xmlns:a16="http://schemas.microsoft.com/office/drawing/2014/main" id="{5F776EA2-7376-4CC4-87DE-BFF9D585E50A}"/>
                    </a:ext>
                  </a:extLst>
                </p:cNvPr>
                <p:cNvSpPr/>
                <p:nvPr/>
              </p:nvSpPr>
              <p:spPr>
                <a:xfrm>
                  <a:off x="5717458" y="1246482"/>
                  <a:ext cx="39406" cy="33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6" h="2119" extrusionOk="0">
                      <a:moveTo>
                        <a:pt x="1813" y="0"/>
                      </a:moveTo>
                      <a:cubicBezTo>
                        <a:pt x="1710" y="0"/>
                        <a:pt x="1602" y="36"/>
                        <a:pt x="1502" y="120"/>
                      </a:cubicBezTo>
                      <a:cubicBezTo>
                        <a:pt x="1104" y="482"/>
                        <a:pt x="705" y="917"/>
                        <a:pt x="307" y="1315"/>
                      </a:cubicBezTo>
                      <a:cubicBezTo>
                        <a:pt x="1" y="1621"/>
                        <a:pt x="205" y="2119"/>
                        <a:pt x="591" y="2119"/>
                      </a:cubicBezTo>
                      <a:cubicBezTo>
                        <a:pt x="616" y="2119"/>
                        <a:pt x="642" y="2117"/>
                        <a:pt x="669" y="2112"/>
                      </a:cubicBezTo>
                      <a:cubicBezTo>
                        <a:pt x="778" y="2112"/>
                        <a:pt x="922" y="2076"/>
                        <a:pt x="995" y="1967"/>
                      </a:cubicBezTo>
                      <a:cubicBezTo>
                        <a:pt x="1357" y="1569"/>
                        <a:pt x="1756" y="1171"/>
                        <a:pt x="2154" y="808"/>
                      </a:cubicBezTo>
                      <a:cubicBezTo>
                        <a:pt x="2525" y="494"/>
                        <a:pt x="2199" y="0"/>
                        <a:pt x="181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261;p47">
                  <a:extLst>
                    <a:ext uri="{FF2B5EF4-FFF2-40B4-BE49-F238E27FC236}">
                      <a16:creationId xmlns="" xmlns:a16="http://schemas.microsoft.com/office/drawing/2014/main" id="{BE76F209-089E-4E15-B834-B7070DF30F4F}"/>
                    </a:ext>
                  </a:extLst>
                </p:cNvPr>
                <p:cNvSpPr/>
                <p:nvPr/>
              </p:nvSpPr>
              <p:spPr>
                <a:xfrm>
                  <a:off x="4952637" y="2273945"/>
                  <a:ext cx="55505" cy="6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8" h="3984" extrusionOk="0">
                      <a:moveTo>
                        <a:pt x="2894" y="0"/>
                      </a:moveTo>
                      <a:cubicBezTo>
                        <a:pt x="2786" y="0"/>
                        <a:pt x="2673" y="43"/>
                        <a:pt x="2572" y="144"/>
                      </a:cubicBezTo>
                      <a:cubicBezTo>
                        <a:pt x="1956" y="759"/>
                        <a:pt x="1377" y="1448"/>
                        <a:pt x="906" y="2172"/>
                      </a:cubicBezTo>
                      <a:cubicBezTo>
                        <a:pt x="688" y="2534"/>
                        <a:pt x="435" y="2896"/>
                        <a:pt x="145" y="3222"/>
                      </a:cubicBezTo>
                      <a:cubicBezTo>
                        <a:pt x="0" y="3440"/>
                        <a:pt x="36" y="3729"/>
                        <a:pt x="254" y="3911"/>
                      </a:cubicBezTo>
                      <a:cubicBezTo>
                        <a:pt x="326" y="3947"/>
                        <a:pt x="435" y="3983"/>
                        <a:pt x="544" y="3983"/>
                      </a:cubicBezTo>
                      <a:cubicBezTo>
                        <a:pt x="688" y="3983"/>
                        <a:pt x="797" y="3947"/>
                        <a:pt x="906" y="3802"/>
                      </a:cubicBezTo>
                      <a:cubicBezTo>
                        <a:pt x="1196" y="3476"/>
                        <a:pt x="1449" y="3077"/>
                        <a:pt x="1703" y="2715"/>
                      </a:cubicBezTo>
                      <a:cubicBezTo>
                        <a:pt x="2137" y="2027"/>
                        <a:pt x="2644" y="1411"/>
                        <a:pt x="3224" y="796"/>
                      </a:cubicBezTo>
                      <a:cubicBezTo>
                        <a:pt x="3558" y="462"/>
                        <a:pt x="3251" y="0"/>
                        <a:pt x="289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" name="Rectangle 14">
                <a:extLst>
                  <a:ext uri="{FF2B5EF4-FFF2-40B4-BE49-F238E27FC236}">
                    <a16:creationId xmlns="" xmlns:a16="http://schemas.microsoft.com/office/drawing/2014/main" id="{9A9C1B9E-3BB4-4138-B9DF-6F6FF558A5C6}"/>
                  </a:ext>
                </a:extLst>
              </p:cNvPr>
              <p:cNvSpPr/>
              <p:nvPr/>
            </p:nvSpPr>
            <p:spPr>
              <a:xfrm>
                <a:off x="3161301" y="1767517"/>
                <a:ext cx="615357" cy="371363"/>
              </a:xfrm>
              <a:custGeom>
                <a:avLst/>
                <a:gdLst>
                  <a:gd name="connsiteX0" fmla="*/ 0 w 1059873"/>
                  <a:gd name="connsiteY0" fmla="*/ 0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0 w 1059873"/>
                  <a:gd name="connsiteY4" fmla="*/ 0 h 561109"/>
                  <a:gd name="connsiteX0" fmla="*/ 23813 w 1059873"/>
                  <a:gd name="connsiteY0" fmla="*/ 23812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23813 w 1059873"/>
                  <a:gd name="connsiteY4" fmla="*/ 23812 h 561109"/>
                  <a:gd name="connsiteX0" fmla="*/ 33338 w 1059873"/>
                  <a:gd name="connsiteY0" fmla="*/ 666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3338 w 1059873"/>
                  <a:gd name="connsiteY4" fmla="*/ 66675 h 561109"/>
                  <a:gd name="connsiteX0" fmla="*/ 38101 w 1059873"/>
                  <a:gd name="connsiteY0" fmla="*/ 285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8101 w 1059873"/>
                  <a:gd name="connsiteY4" fmla="*/ 28575 h 561109"/>
                  <a:gd name="connsiteX0" fmla="*/ 138114 w 1159886"/>
                  <a:gd name="connsiteY0" fmla="*/ 28575 h 561109"/>
                  <a:gd name="connsiteX1" fmla="*/ 1159886 w 1159886"/>
                  <a:gd name="connsiteY1" fmla="*/ 0 h 561109"/>
                  <a:gd name="connsiteX2" fmla="*/ 1159886 w 1159886"/>
                  <a:gd name="connsiteY2" fmla="*/ 561109 h 561109"/>
                  <a:gd name="connsiteX3" fmla="*/ 0 w 1159886"/>
                  <a:gd name="connsiteY3" fmla="*/ 551584 h 561109"/>
                  <a:gd name="connsiteX4" fmla="*/ 138114 w 1159886"/>
                  <a:gd name="connsiteY4" fmla="*/ 28575 h 561109"/>
                  <a:gd name="connsiteX0" fmla="*/ 138114 w 1259898"/>
                  <a:gd name="connsiteY0" fmla="*/ 0 h 532534"/>
                  <a:gd name="connsiteX1" fmla="*/ 1259898 w 1259898"/>
                  <a:gd name="connsiteY1" fmla="*/ 19050 h 532534"/>
                  <a:gd name="connsiteX2" fmla="*/ 1159886 w 1259898"/>
                  <a:gd name="connsiteY2" fmla="*/ 532534 h 532534"/>
                  <a:gd name="connsiteX3" fmla="*/ 0 w 1259898"/>
                  <a:gd name="connsiteY3" fmla="*/ 523009 h 532534"/>
                  <a:gd name="connsiteX4" fmla="*/ 138114 w 1259898"/>
                  <a:gd name="connsiteY4" fmla="*/ 0 h 5325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0 w 1259898"/>
                  <a:gd name="connsiteY3" fmla="*/ 523009 h 570634"/>
                  <a:gd name="connsiteX4" fmla="*/ 138114 w 1259898"/>
                  <a:gd name="connsiteY4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0744 h 597566"/>
                  <a:gd name="connsiteX1" fmla="*/ 465428 w 1269423"/>
                  <a:gd name="connsiteY1" fmla="*/ 8314 h 597566"/>
                  <a:gd name="connsiteX2" fmla="*/ 598778 w 1269423"/>
                  <a:gd name="connsiteY2" fmla="*/ 32126 h 597566"/>
                  <a:gd name="connsiteX3" fmla="*/ 1269423 w 1269423"/>
                  <a:gd name="connsiteY3" fmla="*/ 45982 h 597566"/>
                  <a:gd name="connsiteX4" fmla="*/ 1121786 w 1269423"/>
                  <a:gd name="connsiteY4" fmla="*/ 597566 h 597566"/>
                  <a:gd name="connsiteX5" fmla="*/ 265402 w 1269423"/>
                  <a:gd name="connsiteY5" fmla="*/ 575051 h 597566"/>
                  <a:gd name="connsiteX6" fmla="*/ 0 w 1269423"/>
                  <a:gd name="connsiteY6" fmla="*/ 535654 h 597566"/>
                  <a:gd name="connsiteX7" fmla="*/ 123826 w 1269423"/>
                  <a:gd name="connsiteY7" fmla="*/ 50744 h 597566"/>
                  <a:gd name="connsiteX0" fmla="*/ 123826 w 1269423"/>
                  <a:gd name="connsiteY0" fmla="*/ 49637 h 596459"/>
                  <a:gd name="connsiteX1" fmla="*/ 465428 w 1269423"/>
                  <a:gd name="connsiteY1" fmla="*/ 7207 h 596459"/>
                  <a:gd name="connsiteX2" fmla="*/ 598778 w 1269423"/>
                  <a:gd name="connsiteY2" fmla="*/ 31019 h 596459"/>
                  <a:gd name="connsiteX3" fmla="*/ 794041 w 1269423"/>
                  <a:gd name="connsiteY3" fmla="*/ 35782 h 596459"/>
                  <a:gd name="connsiteX4" fmla="*/ 1269423 w 1269423"/>
                  <a:gd name="connsiteY4" fmla="*/ 44875 h 596459"/>
                  <a:gd name="connsiteX5" fmla="*/ 1121786 w 1269423"/>
                  <a:gd name="connsiteY5" fmla="*/ 596459 h 596459"/>
                  <a:gd name="connsiteX6" fmla="*/ 265402 w 1269423"/>
                  <a:gd name="connsiteY6" fmla="*/ 573944 h 596459"/>
                  <a:gd name="connsiteX7" fmla="*/ 0 w 1269423"/>
                  <a:gd name="connsiteY7" fmla="*/ 534547 h 596459"/>
                  <a:gd name="connsiteX8" fmla="*/ 123826 w 1269423"/>
                  <a:gd name="connsiteY8" fmla="*/ 49637 h 596459"/>
                  <a:gd name="connsiteX0" fmla="*/ 123826 w 1269423"/>
                  <a:gd name="connsiteY0" fmla="*/ 43695 h 590517"/>
                  <a:gd name="connsiteX1" fmla="*/ 465428 w 1269423"/>
                  <a:gd name="connsiteY1" fmla="*/ 1265 h 590517"/>
                  <a:gd name="connsiteX2" fmla="*/ 598778 w 1269423"/>
                  <a:gd name="connsiteY2" fmla="*/ 25077 h 590517"/>
                  <a:gd name="connsiteX3" fmla="*/ 808329 w 1269423"/>
                  <a:gd name="connsiteY3" fmla="*/ 63177 h 590517"/>
                  <a:gd name="connsiteX4" fmla="*/ 1269423 w 1269423"/>
                  <a:gd name="connsiteY4" fmla="*/ 38933 h 590517"/>
                  <a:gd name="connsiteX5" fmla="*/ 1121786 w 1269423"/>
                  <a:gd name="connsiteY5" fmla="*/ 590517 h 590517"/>
                  <a:gd name="connsiteX6" fmla="*/ 265402 w 1269423"/>
                  <a:gd name="connsiteY6" fmla="*/ 568002 h 590517"/>
                  <a:gd name="connsiteX7" fmla="*/ 0 w 1269423"/>
                  <a:gd name="connsiteY7" fmla="*/ 528605 h 590517"/>
                  <a:gd name="connsiteX8" fmla="*/ 123826 w 1269423"/>
                  <a:gd name="connsiteY8" fmla="*/ 43695 h 590517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60691 w 1269423"/>
                  <a:gd name="connsiteY2" fmla="*/ 5483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79741 w 1269423"/>
                  <a:gd name="connsiteY2" fmla="*/ 7388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5668 h 592490"/>
                  <a:gd name="connsiteX1" fmla="*/ 465428 w 1269423"/>
                  <a:gd name="connsiteY1" fmla="*/ 3238 h 592490"/>
                  <a:gd name="connsiteX2" fmla="*/ 679741 w 1269423"/>
                  <a:gd name="connsiteY2" fmla="*/ 69912 h 592490"/>
                  <a:gd name="connsiteX3" fmla="*/ 865479 w 1269423"/>
                  <a:gd name="connsiteY3" fmla="*/ 31812 h 592490"/>
                  <a:gd name="connsiteX4" fmla="*/ 1065503 w 1269423"/>
                  <a:gd name="connsiteY4" fmla="*/ 50863 h 592490"/>
                  <a:gd name="connsiteX5" fmla="*/ 1269423 w 1269423"/>
                  <a:gd name="connsiteY5" fmla="*/ 40906 h 592490"/>
                  <a:gd name="connsiteX6" fmla="*/ 1121786 w 1269423"/>
                  <a:gd name="connsiteY6" fmla="*/ 592490 h 592490"/>
                  <a:gd name="connsiteX7" fmla="*/ 265402 w 1269423"/>
                  <a:gd name="connsiteY7" fmla="*/ 569975 h 592490"/>
                  <a:gd name="connsiteX8" fmla="*/ 0 w 1269423"/>
                  <a:gd name="connsiteY8" fmla="*/ 530578 h 592490"/>
                  <a:gd name="connsiteX9" fmla="*/ 123826 w 1269423"/>
                  <a:gd name="connsiteY9" fmla="*/ 45668 h 59249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6719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621268"/>
                  <a:gd name="connsiteX1" fmla="*/ 465428 w 1269423"/>
                  <a:gd name="connsiteY1" fmla="*/ 519 h 621268"/>
                  <a:gd name="connsiteX2" fmla="*/ 679741 w 1269423"/>
                  <a:gd name="connsiteY2" fmla="*/ 67193 h 621268"/>
                  <a:gd name="connsiteX3" fmla="*/ 865479 w 1269423"/>
                  <a:gd name="connsiteY3" fmla="*/ 29093 h 621268"/>
                  <a:gd name="connsiteX4" fmla="*/ 1051215 w 1269423"/>
                  <a:gd name="connsiteY4" fmla="*/ 76719 h 621268"/>
                  <a:gd name="connsiteX5" fmla="*/ 1269423 w 1269423"/>
                  <a:gd name="connsiteY5" fmla="*/ 38187 h 621268"/>
                  <a:gd name="connsiteX6" fmla="*/ 1121786 w 1269423"/>
                  <a:gd name="connsiteY6" fmla="*/ 589771 h 621268"/>
                  <a:gd name="connsiteX7" fmla="*/ 446378 w 1269423"/>
                  <a:gd name="connsiteY7" fmla="*/ 543444 h 621268"/>
                  <a:gd name="connsiteX8" fmla="*/ 265402 w 1269423"/>
                  <a:gd name="connsiteY8" fmla="*/ 567256 h 621268"/>
                  <a:gd name="connsiteX9" fmla="*/ 0 w 1269423"/>
                  <a:gd name="connsiteY9" fmla="*/ 527859 h 621268"/>
                  <a:gd name="connsiteX10" fmla="*/ 123826 w 1269423"/>
                  <a:gd name="connsiteY10" fmla="*/ 42949 h 621268"/>
                  <a:gd name="connsiteX0" fmla="*/ 123826 w 1269423"/>
                  <a:gd name="connsiteY0" fmla="*/ 42949 h 619818"/>
                  <a:gd name="connsiteX1" fmla="*/ 465428 w 1269423"/>
                  <a:gd name="connsiteY1" fmla="*/ 519 h 619818"/>
                  <a:gd name="connsiteX2" fmla="*/ 679741 w 1269423"/>
                  <a:gd name="connsiteY2" fmla="*/ 67193 h 619818"/>
                  <a:gd name="connsiteX3" fmla="*/ 865479 w 1269423"/>
                  <a:gd name="connsiteY3" fmla="*/ 29093 h 619818"/>
                  <a:gd name="connsiteX4" fmla="*/ 1051215 w 1269423"/>
                  <a:gd name="connsiteY4" fmla="*/ 76719 h 619818"/>
                  <a:gd name="connsiteX5" fmla="*/ 1269423 w 1269423"/>
                  <a:gd name="connsiteY5" fmla="*/ 38187 h 619818"/>
                  <a:gd name="connsiteX6" fmla="*/ 1121786 w 1269423"/>
                  <a:gd name="connsiteY6" fmla="*/ 589771 h 619818"/>
                  <a:gd name="connsiteX7" fmla="*/ 470191 w 1269423"/>
                  <a:gd name="connsiteY7" fmla="*/ 533919 h 619818"/>
                  <a:gd name="connsiteX8" fmla="*/ 265402 w 1269423"/>
                  <a:gd name="connsiteY8" fmla="*/ 567256 h 619818"/>
                  <a:gd name="connsiteX9" fmla="*/ 0 w 1269423"/>
                  <a:gd name="connsiteY9" fmla="*/ 527859 h 619818"/>
                  <a:gd name="connsiteX10" fmla="*/ 123826 w 1269423"/>
                  <a:gd name="connsiteY10" fmla="*/ 42949 h 619818"/>
                  <a:gd name="connsiteX0" fmla="*/ 123826 w 1269423"/>
                  <a:gd name="connsiteY0" fmla="*/ 42949 h 620230"/>
                  <a:gd name="connsiteX1" fmla="*/ 465428 w 1269423"/>
                  <a:gd name="connsiteY1" fmla="*/ 519 h 620230"/>
                  <a:gd name="connsiteX2" fmla="*/ 679741 w 1269423"/>
                  <a:gd name="connsiteY2" fmla="*/ 67193 h 620230"/>
                  <a:gd name="connsiteX3" fmla="*/ 865479 w 1269423"/>
                  <a:gd name="connsiteY3" fmla="*/ 29093 h 620230"/>
                  <a:gd name="connsiteX4" fmla="*/ 1051215 w 1269423"/>
                  <a:gd name="connsiteY4" fmla="*/ 76719 h 620230"/>
                  <a:gd name="connsiteX5" fmla="*/ 1269423 w 1269423"/>
                  <a:gd name="connsiteY5" fmla="*/ 38187 h 620230"/>
                  <a:gd name="connsiteX6" fmla="*/ 1121786 w 1269423"/>
                  <a:gd name="connsiteY6" fmla="*/ 589771 h 620230"/>
                  <a:gd name="connsiteX7" fmla="*/ 755941 w 1269423"/>
                  <a:gd name="connsiteY7" fmla="*/ 533918 h 620230"/>
                  <a:gd name="connsiteX8" fmla="*/ 470191 w 1269423"/>
                  <a:gd name="connsiteY8" fmla="*/ 533919 h 620230"/>
                  <a:gd name="connsiteX9" fmla="*/ 265402 w 1269423"/>
                  <a:gd name="connsiteY9" fmla="*/ 567256 h 620230"/>
                  <a:gd name="connsiteX10" fmla="*/ 0 w 1269423"/>
                  <a:gd name="connsiteY10" fmla="*/ 527859 h 620230"/>
                  <a:gd name="connsiteX11" fmla="*/ 123826 w 1269423"/>
                  <a:gd name="connsiteY11" fmla="*/ 42949 h 620230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16060"/>
                  <a:gd name="connsiteX1" fmla="*/ 465428 w 1269423"/>
                  <a:gd name="connsiteY1" fmla="*/ 519 h 616060"/>
                  <a:gd name="connsiteX2" fmla="*/ 679741 w 1269423"/>
                  <a:gd name="connsiteY2" fmla="*/ 67193 h 616060"/>
                  <a:gd name="connsiteX3" fmla="*/ 865479 w 1269423"/>
                  <a:gd name="connsiteY3" fmla="*/ 29093 h 616060"/>
                  <a:gd name="connsiteX4" fmla="*/ 1051215 w 1269423"/>
                  <a:gd name="connsiteY4" fmla="*/ 76719 h 616060"/>
                  <a:gd name="connsiteX5" fmla="*/ 1269423 w 1269423"/>
                  <a:gd name="connsiteY5" fmla="*/ 38187 h 616060"/>
                  <a:gd name="connsiteX6" fmla="*/ 1121786 w 1269423"/>
                  <a:gd name="connsiteY6" fmla="*/ 589771 h 616060"/>
                  <a:gd name="connsiteX7" fmla="*/ 755941 w 1269423"/>
                  <a:gd name="connsiteY7" fmla="*/ 572018 h 616060"/>
                  <a:gd name="connsiteX8" fmla="*/ 470191 w 1269423"/>
                  <a:gd name="connsiteY8" fmla="*/ 533919 h 616060"/>
                  <a:gd name="connsiteX9" fmla="*/ 265402 w 1269423"/>
                  <a:gd name="connsiteY9" fmla="*/ 567256 h 616060"/>
                  <a:gd name="connsiteX10" fmla="*/ 0 w 1269423"/>
                  <a:gd name="connsiteY10" fmla="*/ 527859 h 616060"/>
                  <a:gd name="connsiteX11" fmla="*/ 123826 w 1269423"/>
                  <a:gd name="connsiteY11" fmla="*/ 42949 h 61606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9423" h="589771">
                    <a:moveTo>
                      <a:pt x="123826" y="42949"/>
                    </a:moveTo>
                    <a:cubicBezTo>
                      <a:pt x="210922" y="-17953"/>
                      <a:pt x="155433" y="99738"/>
                      <a:pt x="465428" y="519"/>
                    </a:cubicBezTo>
                    <a:cubicBezTo>
                      <a:pt x="545380" y="-6553"/>
                      <a:pt x="545742" y="60915"/>
                      <a:pt x="679741" y="67193"/>
                    </a:cubicBezTo>
                    <a:cubicBezTo>
                      <a:pt x="768641" y="68780"/>
                      <a:pt x="705142" y="51318"/>
                      <a:pt x="865479" y="29093"/>
                    </a:cubicBezTo>
                    <a:cubicBezTo>
                      <a:pt x="928185" y="17981"/>
                      <a:pt x="983891" y="75203"/>
                      <a:pt x="1051215" y="76719"/>
                    </a:cubicBezTo>
                    <a:cubicBezTo>
                      <a:pt x="1161401" y="82998"/>
                      <a:pt x="1177493" y="49515"/>
                      <a:pt x="1269423" y="38187"/>
                    </a:cubicBezTo>
                    <a:cubicBezTo>
                      <a:pt x="1220211" y="222048"/>
                      <a:pt x="1194810" y="410673"/>
                      <a:pt x="1121786" y="589771"/>
                    </a:cubicBezTo>
                    <a:cubicBezTo>
                      <a:pt x="987786" y="531900"/>
                      <a:pt x="897878" y="505127"/>
                      <a:pt x="755941" y="572018"/>
                    </a:cubicBezTo>
                    <a:cubicBezTo>
                      <a:pt x="547329" y="472222"/>
                      <a:pt x="541629" y="535506"/>
                      <a:pt x="470191" y="533919"/>
                    </a:cubicBezTo>
                    <a:cubicBezTo>
                      <a:pt x="398753" y="532332"/>
                      <a:pt x="339798" y="576203"/>
                      <a:pt x="265402" y="567256"/>
                    </a:cubicBezTo>
                    <a:cubicBezTo>
                      <a:pt x="108672" y="473161"/>
                      <a:pt x="85292" y="521942"/>
                      <a:pt x="0" y="527859"/>
                    </a:cubicBezTo>
                    <a:lnTo>
                      <a:pt x="123826" y="42949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CB15ABFA-5254-4B7D-804B-F865F3A79EC5}"/>
                </a:ext>
              </a:extLst>
            </p:cNvPr>
            <p:cNvSpPr txBox="1"/>
            <p:nvPr/>
          </p:nvSpPr>
          <p:spPr>
            <a:xfrm>
              <a:off x="2948049" y="1701252"/>
              <a:ext cx="1129909" cy="45335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4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Gợi</a:t>
              </a:r>
              <a:r>
                <a: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ý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2EF0D79-26EF-4099-827C-3C4527B0CEF8}"/>
              </a:ext>
            </a:extLst>
          </p:cNvPr>
          <p:cNvSpPr txBox="1"/>
          <p:nvPr/>
        </p:nvSpPr>
        <p:spPr>
          <a:xfrm>
            <a:off x="364772" y="2699169"/>
            <a:ext cx="109996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 giờ ra chơi em và accs bạn thường chơi ở đâu?</a:t>
            </a:r>
            <a:endParaRPr 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vi-VN" sz="480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 các bạn thường chơi trò gì</a:t>
            </a:r>
            <a:r>
              <a:rPr lang="vi-VN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thích hoạt động nào nhất?</a:t>
            </a:r>
          </a:p>
          <a:p>
            <a:pPr marL="342900" indent="-342900">
              <a:buFontTx/>
              <a:buChar char="-"/>
            </a:pPr>
            <a:r>
              <a:rPr lang="en-US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cảm thấy thế nào sau mỗi giờ ra chơi?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44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81000" y="1767910"/>
            <a:ext cx="4267200" cy="341376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4" tIns="60941" rIns="121884" bIns="60941" rtlCol="0" anchor="ctr"/>
          <a:lstStyle/>
          <a:p>
            <a:pPr algn="ctr" defTabSz="1218822"/>
            <a:r>
              <a:rPr lang="en-US" sz="4300" b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300" b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Củng cố    Dặn </a:t>
            </a:r>
            <a:r>
              <a:rPr lang="en-US" sz="4300" b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dò</a:t>
            </a:r>
          </a:p>
        </p:txBody>
      </p:sp>
      <p:sp>
        <p:nvSpPr>
          <p:cNvPr id="5" name="Block Arc 4"/>
          <p:cNvSpPr/>
          <p:nvPr/>
        </p:nvSpPr>
        <p:spPr>
          <a:xfrm>
            <a:off x="-2478558" y="0"/>
            <a:ext cx="7297088" cy="7297088"/>
          </a:xfrm>
          <a:prstGeom prst="blockArc">
            <a:avLst>
              <a:gd name="adj1" fmla="val 18900000"/>
              <a:gd name="adj2" fmla="val 2700000"/>
              <a:gd name="adj3" fmla="val 395"/>
            </a:avLst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18477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139</Words>
  <Application>Microsoft Office PowerPoint</Application>
  <PresentationFormat>Custom</PresentationFormat>
  <Paragraphs>19</Paragraphs>
  <Slides>8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1_Office 主题​​</vt:lpstr>
      <vt:lpstr>4_Office Theme</vt:lpstr>
      <vt:lpstr>2_Office Theme</vt:lpstr>
      <vt:lpstr>Office Theme</vt:lpstr>
      <vt:lpstr>%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chi hoai</cp:lastModifiedBy>
  <cp:revision>82</cp:revision>
  <dcterms:created xsi:type="dcterms:W3CDTF">2021-05-21T10:43:38Z</dcterms:created>
  <dcterms:modified xsi:type="dcterms:W3CDTF">2023-11-21T05:10:02Z</dcterms:modified>
</cp:coreProperties>
</file>