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sldIdLst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007577095" r:id="rId12"/>
    <p:sldId id="2007577096" r:id="rId13"/>
    <p:sldId id="2007577099" r:id="rId14"/>
    <p:sldId id="2007577105" r:id="rId15"/>
    <p:sldId id="2007577103" r:id="rId16"/>
    <p:sldId id="2007577097" r:id="rId17"/>
    <p:sldId id="2007577102" r:id="rId18"/>
    <p:sldId id="2007577110" r:id="rId19"/>
    <p:sldId id="2007577104" r:id="rId20"/>
    <p:sldId id="200757711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gi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12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7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16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24446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93029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31451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2023/10/25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87116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015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73639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7358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949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44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417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0699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230953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84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412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569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201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3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643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27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290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534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021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06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4154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0540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84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9727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6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1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4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8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661AD-BBDC-4ADA-B05C-B659BFE3F0D4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6CD37-EEE5-4491-A3DB-16A7EEC6B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5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7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image" Target="../media/image31.gif"/><Relationship Id="rId18" Type="http://schemas.openxmlformats.org/officeDocument/2006/relationships/slide" Target="slide8.xml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gif"/><Relationship Id="rId17" Type="http://schemas.openxmlformats.org/officeDocument/2006/relationships/slide" Target="slide7.xml"/><Relationship Id="rId2" Type="http://schemas.openxmlformats.org/officeDocument/2006/relationships/audio" Target="../media/audio1.wav"/><Relationship Id="rId16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nkpowerskills" TargetMode="External"/><Relationship Id="rId11" Type="http://schemas.openxmlformats.org/officeDocument/2006/relationships/image" Target="../media/image38.gif"/><Relationship Id="rId5" Type="http://schemas.openxmlformats.org/officeDocument/2006/relationships/image" Target="../media/image33.png"/><Relationship Id="rId15" Type="http://schemas.openxmlformats.org/officeDocument/2006/relationships/slide" Target="slide5.xml"/><Relationship Id="rId10" Type="http://schemas.openxmlformats.org/officeDocument/2006/relationships/image" Target="../media/image37.gif"/><Relationship Id="rId4" Type="http://schemas.openxmlformats.org/officeDocument/2006/relationships/image" Target="../media/image32.gif"/><Relationship Id="rId9" Type="http://schemas.openxmlformats.org/officeDocument/2006/relationships/image" Target="../media/image36.gif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4.wav"/><Relationship Id="rId7" Type="http://schemas.openxmlformats.org/officeDocument/2006/relationships/image" Target="../media/image4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0.png"/><Relationship Id="rId9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4.wav"/><Relationship Id="rId7" Type="http://schemas.openxmlformats.org/officeDocument/2006/relationships/image" Target="../media/image4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0.png"/><Relationship Id="rId9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4.wav"/><Relationship Id="rId7" Type="http://schemas.openxmlformats.org/officeDocument/2006/relationships/image" Target="../media/image4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0.png"/><Relationship Id="rId9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4.wav"/><Relationship Id="rId7" Type="http://schemas.openxmlformats.org/officeDocument/2006/relationships/image" Target="../media/image4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0.pn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4.wav"/><Relationship Id="rId7" Type="http://schemas.openxmlformats.org/officeDocument/2006/relationships/image" Target="../media/image4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0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13967" y="4319756"/>
            <a:ext cx="2768600" cy="24363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173" y="2567156"/>
            <a:ext cx="11516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GIÚP MÈO CON BẮT CHUỘT</a:t>
            </a:r>
          </a:p>
        </p:txBody>
      </p:sp>
    </p:spTree>
    <p:extLst>
      <p:ext uri="{BB962C8B-B14F-4D97-AF65-F5344CB8AC3E}">
        <p14:creationId xmlns:p14="http://schemas.microsoft.com/office/powerpoint/2010/main" val="233342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6FC1E2-E192-4684-8AC0-52155A0925FB}"/>
              </a:ext>
            </a:extLst>
          </p:cNvPr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155E964-986B-4EFC-AD6D-B63DFD11DD9B}"/>
              </a:ext>
            </a:extLst>
          </p:cNvPr>
          <p:cNvGrpSpPr/>
          <p:nvPr/>
        </p:nvGrpSpPr>
        <p:grpSpPr>
          <a:xfrm>
            <a:off x="673464" y="1591556"/>
            <a:ext cx="5857010" cy="3859068"/>
            <a:chOff x="3643745" y="1733550"/>
            <a:chExt cx="5361710" cy="33909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90DB2986-57B4-4F85-8B9C-DDAA7833F9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162"/>
            <a:stretch/>
          </p:blipFill>
          <p:spPr>
            <a:xfrm>
              <a:off x="3643745" y="1733550"/>
              <a:ext cx="5314517" cy="33909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F158AD04-86A9-4A59-85A7-3DFCC1D278EC}"/>
                </a:ext>
              </a:extLst>
            </p:cNvPr>
            <p:cNvSpPr/>
            <p:nvPr/>
          </p:nvSpPr>
          <p:spPr>
            <a:xfrm>
              <a:off x="4793673" y="3214255"/>
              <a:ext cx="4211782" cy="19101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aphicFrame>
        <p:nvGraphicFramePr>
          <p:cNvPr id="5" name="Table 40">
            <a:extLst>
              <a:ext uri="{FF2B5EF4-FFF2-40B4-BE49-F238E27FC236}">
                <a16:creationId xmlns:a16="http://schemas.microsoft.com/office/drawing/2014/main" xmlns="" id="{E684EE68-67B2-4403-98F4-13B9D1545033}"/>
              </a:ext>
            </a:extLst>
          </p:cNvPr>
          <p:cNvGraphicFramePr>
            <a:graphicFrameLocks noGrp="1"/>
          </p:cNvGraphicFramePr>
          <p:nvPr/>
        </p:nvGraphicFramePr>
        <p:xfrm>
          <a:off x="2102050" y="3498620"/>
          <a:ext cx="8871529" cy="221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52701">
                  <a:extLst>
                    <a:ext uri="{9D8B030D-6E8A-4147-A177-3AD203B41FA5}">
                      <a16:colId xmlns:a16="http://schemas.microsoft.com/office/drawing/2014/main" xmlns="" val="3510021742"/>
                    </a:ext>
                  </a:extLst>
                </a:gridCol>
                <a:gridCol w="1818828">
                  <a:extLst>
                    <a:ext uri="{9D8B030D-6E8A-4147-A177-3AD203B41FA5}">
                      <a16:colId xmlns:a16="http://schemas.microsoft.com/office/drawing/2014/main" xmlns="" val="1815400325"/>
                    </a:ext>
                  </a:extLst>
                </a:gridCol>
              </a:tblGrid>
              <a:tr h="553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975818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0998914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7181311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4595527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8680307-071F-4B49-92AC-E4846831D0A7}"/>
              </a:ext>
            </a:extLst>
          </p:cNvPr>
          <p:cNvGrpSpPr/>
          <p:nvPr/>
        </p:nvGrpSpPr>
        <p:grpSpPr>
          <a:xfrm>
            <a:off x="2201991" y="3555662"/>
            <a:ext cx="5259236" cy="385530"/>
            <a:chOff x="2450594" y="3215420"/>
            <a:chExt cx="5259236" cy="38553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994C3C22-6FE2-4536-851D-464F8F0529F2}"/>
                </a:ext>
              </a:extLst>
            </p:cNvPr>
            <p:cNvGrpSpPr/>
            <p:nvPr/>
          </p:nvGrpSpPr>
          <p:grpSpPr>
            <a:xfrm>
              <a:off x="2450594" y="3215420"/>
              <a:ext cx="4500914" cy="385530"/>
              <a:chOff x="2450594" y="3215419"/>
              <a:chExt cx="4919666" cy="421399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8364FA1E-3BD9-491F-81E9-9EDC18B97FF6}"/>
                  </a:ext>
                </a:extLst>
              </p:cNvPr>
              <p:cNvSpPr/>
              <p:nvPr/>
            </p:nvSpPr>
            <p:spPr>
              <a:xfrm>
                <a:off x="2450594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4F3D5F7C-1C93-4637-B8BB-27258B2D0A4F}"/>
                  </a:ext>
                </a:extLst>
              </p:cNvPr>
              <p:cNvSpPr/>
              <p:nvPr/>
            </p:nvSpPr>
            <p:spPr>
              <a:xfrm>
                <a:off x="2947698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xmlns="" id="{743D5E20-C57D-4242-9C69-1081D1212644}"/>
                  </a:ext>
                </a:extLst>
              </p:cNvPr>
              <p:cNvSpPr/>
              <p:nvPr/>
            </p:nvSpPr>
            <p:spPr>
              <a:xfrm>
                <a:off x="3454651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xmlns="" id="{F2275057-5760-4793-B830-394E0514F9F8}"/>
                  </a:ext>
                </a:extLst>
              </p:cNvPr>
              <p:cNvSpPr/>
              <p:nvPr/>
            </p:nvSpPr>
            <p:spPr>
              <a:xfrm>
                <a:off x="3951755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B5E5185C-CF44-4A0B-96B5-251C6A9D8CA1}"/>
                  </a:ext>
                </a:extLst>
              </p:cNvPr>
              <p:cNvSpPr/>
              <p:nvPr/>
            </p:nvSpPr>
            <p:spPr>
              <a:xfrm>
                <a:off x="4458708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68578119-50DC-44D8-9EF1-C966CB131A86}"/>
                  </a:ext>
                </a:extLst>
              </p:cNvPr>
              <p:cNvSpPr/>
              <p:nvPr/>
            </p:nvSpPr>
            <p:spPr>
              <a:xfrm>
                <a:off x="4955812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B7ABB681-10A3-420F-8F08-33E7E71853EA}"/>
                  </a:ext>
                </a:extLst>
              </p:cNvPr>
              <p:cNvSpPr/>
              <p:nvPr/>
            </p:nvSpPr>
            <p:spPr>
              <a:xfrm>
                <a:off x="5462765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xmlns="" id="{6DA3516B-120D-42CB-A27D-9560FBE4D50A}"/>
                  </a:ext>
                </a:extLst>
              </p:cNvPr>
              <p:cNvSpPr/>
              <p:nvPr/>
            </p:nvSpPr>
            <p:spPr>
              <a:xfrm>
                <a:off x="5959869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4E239E56-F239-4F32-B87D-EA79DBF39830}"/>
                  </a:ext>
                </a:extLst>
              </p:cNvPr>
              <p:cNvSpPr/>
              <p:nvPr/>
            </p:nvSpPr>
            <p:spPr>
              <a:xfrm>
                <a:off x="6457519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EE046320-5D48-47DC-9C80-45CCE9089E00}"/>
                  </a:ext>
                </a:extLst>
              </p:cNvPr>
              <p:cNvSpPr/>
              <p:nvPr/>
            </p:nvSpPr>
            <p:spPr>
              <a:xfrm>
                <a:off x="6954623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C3E50FFB-C0EE-4341-A7DD-1312D0791DDA}"/>
                </a:ext>
              </a:extLst>
            </p:cNvPr>
            <p:cNvSpPr/>
            <p:nvPr/>
          </p:nvSpPr>
          <p:spPr>
            <a:xfrm>
              <a:off x="7329571" y="3215420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4F2030D7-0595-48C6-9663-20EC3806BEF8}"/>
              </a:ext>
            </a:extLst>
          </p:cNvPr>
          <p:cNvGrpSpPr/>
          <p:nvPr/>
        </p:nvGrpSpPr>
        <p:grpSpPr>
          <a:xfrm>
            <a:off x="2201991" y="4128621"/>
            <a:ext cx="6169936" cy="393248"/>
            <a:chOff x="2450594" y="3788379"/>
            <a:chExt cx="6169936" cy="39324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FA187E83-267F-4D09-BC2A-85C78E64F949}"/>
                </a:ext>
              </a:extLst>
            </p:cNvPr>
            <p:cNvGrpSpPr/>
            <p:nvPr/>
          </p:nvGrpSpPr>
          <p:grpSpPr>
            <a:xfrm>
              <a:off x="2450594" y="3796097"/>
              <a:ext cx="4500914" cy="385530"/>
              <a:chOff x="2450594" y="3215419"/>
              <a:chExt cx="4919666" cy="421399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xmlns="" id="{5AF43DE0-3C46-4AE2-871A-B4946951D0C4}"/>
                  </a:ext>
                </a:extLst>
              </p:cNvPr>
              <p:cNvSpPr/>
              <p:nvPr/>
            </p:nvSpPr>
            <p:spPr>
              <a:xfrm>
                <a:off x="2450594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id="{1D7A2FD9-FAB5-4FE6-AA29-08C33739B73D}"/>
                  </a:ext>
                </a:extLst>
              </p:cNvPr>
              <p:cNvSpPr/>
              <p:nvPr/>
            </p:nvSpPr>
            <p:spPr>
              <a:xfrm>
                <a:off x="2947698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xmlns="" id="{743EE07C-87AF-4DA9-9857-450E845D5E36}"/>
                  </a:ext>
                </a:extLst>
              </p:cNvPr>
              <p:cNvSpPr/>
              <p:nvPr/>
            </p:nvSpPr>
            <p:spPr>
              <a:xfrm>
                <a:off x="3454651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xmlns="" id="{02787B4E-9B50-4EE5-BAF6-46579AA1B50E}"/>
                  </a:ext>
                </a:extLst>
              </p:cNvPr>
              <p:cNvSpPr/>
              <p:nvPr/>
            </p:nvSpPr>
            <p:spPr>
              <a:xfrm>
                <a:off x="3951755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D7A827D2-F2D4-4CCF-8643-4FDFAD098B63}"/>
                  </a:ext>
                </a:extLst>
              </p:cNvPr>
              <p:cNvSpPr/>
              <p:nvPr/>
            </p:nvSpPr>
            <p:spPr>
              <a:xfrm>
                <a:off x="4458708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xmlns="" id="{904CA205-4BE3-4E2C-A7FA-B3FA842E3DB8}"/>
                  </a:ext>
                </a:extLst>
              </p:cNvPr>
              <p:cNvSpPr/>
              <p:nvPr/>
            </p:nvSpPr>
            <p:spPr>
              <a:xfrm>
                <a:off x="4955812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xmlns="" id="{BA4875DA-AA87-4AD9-B4B1-9ED007326132}"/>
                  </a:ext>
                </a:extLst>
              </p:cNvPr>
              <p:cNvSpPr/>
              <p:nvPr/>
            </p:nvSpPr>
            <p:spPr>
              <a:xfrm>
                <a:off x="5462765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51211945-F758-4C97-AAA8-83C8BB2947D4}"/>
                  </a:ext>
                </a:extLst>
              </p:cNvPr>
              <p:cNvSpPr/>
              <p:nvPr/>
            </p:nvSpPr>
            <p:spPr>
              <a:xfrm>
                <a:off x="5959869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xmlns="" id="{90EA8530-B26D-4DA8-8FA7-8F04AC17280C}"/>
                  </a:ext>
                </a:extLst>
              </p:cNvPr>
              <p:cNvSpPr/>
              <p:nvPr/>
            </p:nvSpPr>
            <p:spPr>
              <a:xfrm>
                <a:off x="6457519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xmlns="" id="{50F2B065-1074-434E-A0ED-DEB9760748B2}"/>
                  </a:ext>
                </a:extLst>
              </p:cNvPr>
              <p:cNvSpPr/>
              <p:nvPr/>
            </p:nvSpPr>
            <p:spPr>
              <a:xfrm>
                <a:off x="6954623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E706197E-6059-4EC1-B905-10396B99C1E1}"/>
                </a:ext>
              </a:extLst>
            </p:cNvPr>
            <p:cNvSpPr/>
            <p:nvPr/>
          </p:nvSpPr>
          <p:spPr>
            <a:xfrm>
              <a:off x="7329571" y="3796097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FBCE775D-82D7-4562-A384-E214447F8B9F}"/>
                </a:ext>
              </a:extLst>
            </p:cNvPr>
            <p:cNvSpPr/>
            <p:nvPr/>
          </p:nvSpPr>
          <p:spPr>
            <a:xfrm>
              <a:off x="7784921" y="3788379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69365F77-89B2-4BCF-B620-1F8953258703}"/>
                </a:ext>
              </a:extLst>
            </p:cNvPr>
            <p:cNvSpPr/>
            <p:nvPr/>
          </p:nvSpPr>
          <p:spPr>
            <a:xfrm>
              <a:off x="8240271" y="3788379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F32189F1-9B42-45D0-A9A6-B8F8B6AF31BA}"/>
              </a:ext>
            </a:extLst>
          </p:cNvPr>
          <p:cNvGrpSpPr/>
          <p:nvPr/>
        </p:nvGrpSpPr>
        <p:grpSpPr>
          <a:xfrm>
            <a:off x="2201991" y="4717016"/>
            <a:ext cx="5719428" cy="392531"/>
            <a:chOff x="2450594" y="4376774"/>
            <a:chExt cx="5719428" cy="39253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18E79F2D-B55B-4FB4-B93C-4D1E39750A51}"/>
                </a:ext>
              </a:extLst>
            </p:cNvPr>
            <p:cNvGrpSpPr/>
            <p:nvPr/>
          </p:nvGrpSpPr>
          <p:grpSpPr>
            <a:xfrm>
              <a:off x="2450594" y="4376774"/>
              <a:ext cx="4500914" cy="385530"/>
              <a:chOff x="2450594" y="3215419"/>
              <a:chExt cx="4919666" cy="421399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290ACE76-5C6E-426A-B4A9-2034D50A129C}"/>
                  </a:ext>
                </a:extLst>
              </p:cNvPr>
              <p:cNvSpPr/>
              <p:nvPr/>
            </p:nvSpPr>
            <p:spPr>
              <a:xfrm>
                <a:off x="2450594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27222707-9F34-4FFF-9C07-A8987A9EA408}"/>
                  </a:ext>
                </a:extLst>
              </p:cNvPr>
              <p:cNvSpPr/>
              <p:nvPr/>
            </p:nvSpPr>
            <p:spPr>
              <a:xfrm>
                <a:off x="2947698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xmlns="" id="{139A341F-D0AC-4510-B48E-FAF2FCE0E3A2}"/>
                  </a:ext>
                </a:extLst>
              </p:cNvPr>
              <p:cNvSpPr/>
              <p:nvPr/>
            </p:nvSpPr>
            <p:spPr>
              <a:xfrm>
                <a:off x="3454651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FB26272C-1333-4314-BC61-EC970D58F997}"/>
                  </a:ext>
                </a:extLst>
              </p:cNvPr>
              <p:cNvSpPr/>
              <p:nvPr/>
            </p:nvSpPr>
            <p:spPr>
              <a:xfrm>
                <a:off x="3951755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D11AFE94-9F0E-4DC9-BE92-C4041714B42D}"/>
                  </a:ext>
                </a:extLst>
              </p:cNvPr>
              <p:cNvSpPr/>
              <p:nvPr/>
            </p:nvSpPr>
            <p:spPr>
              <a:xfrm>
                <a:off x="4458708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A428D59E-5DC3-453A-AFF5-3214A6CF909A}"/>
                  </a:ext>
                </a:extLst>
              </p:cNvPr>
              <p:cNvSpPr/>
              <p:nvPr/>
            </p:nvSpPr>
            <p:spPr>
              <a:xfrm>
                <a:off x="4955812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1DE065DC-3081-420B-8A14-AA01050AB48E}"/>
                  </a:ext>
                </a:extLst>
              </p:cNvPr>
              <p:cNvSpPr/>
              <p:nvPr/>
            </p:nvSpPr>
            <p:spPr>
              <a:xfrm>
                <a:off x="5462765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012CA924-7612-474B-9D29-31F1B959A1C7}"/>
                  </a:ext>
                </a:extLst>
              </p:cNvPr>
              <p:cNvSpPr/>
              <p:nvPr/>
            </p:nvSpPr>
            <p:spPr>
              <a:xfrm>
                <a:off x="5959869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xmlns="" id="{EE885226-79FF-40A5-A7CD-84591F34EFDC}"/>
                  </a:ext>
                </a:extLst>
              </p:cNvPr>
              <p:cNvSpPr/>
              <p:nvPr/>
            </p:nvSpPr>
            <p:spPr>
              <a:xfrm>
                <a:off x="6457519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xmlns="" id="{8DC1C3D1-C217-4C83-8D17-59F6517ECBC1}"/>
                  </a:ext>
                </a:extLst>
              </p:cNvPr>
              <p:cNvSpPr/>
              <p:nvPr/>
            </p:nvSpPr>
            <p:spPr>
              <a:xfrm>
                <a:off x="6954623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84A3348A-8747-480F-A2DD-6D177D55F312}"/>
                </a:ext>
              </a:extLst>
            </p:cNvPr>
            <p:cNvSpPr/>
            <p:nvPr/>
          </p:nvSpPr>
          <p:spPr>
            <a:xfrm>
              <a:off x="7329571" y="4376774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1BA02FEC-C19E-48FA-B352-5C43DE1784AF}"/>
                </a:ext>
              </a:extLst>
            </p:cNvPr>
            <p:cNvSpPr/>
            <p:nvPr/>
          </p:nvSpPr>
          <p:spPr>
            <a:xfrm>
              <a:off x="7789763" y="4389047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DB5A8F06-DF9F-484C-9F9A-53AA5AB32189}"/>
              </a:ext>
            </a:extLst>
          </p:cNvPr>
          <p:cNvGrpSpPr/>
          <p:nvPr/>
        </p:nvGrpSpPr>
        <p:grpSpPr>
          <a:xfrm>
            <a:off x="2201991" y="5240687"/>
            <a:ext cx="6619143" cy="396748"/>
            <a:chOff x="2450594" y="4900445"/>
            <a:chExt cx="6619143" cy="39674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BEA5DF9A-BA9A-4286-B41C-89290AB96F32}"/>
                </a:ext>
              </a:extLst>
            </p:cNvPr>
            <p:cNvGrpSpPr/>
            <p:nvPr/>
          </p:nvGrpSpPr>
          <p:grpSpPr>
            <a:xfrm>
              <a:off x="2450594" y="4900445"/>
              <a:ext cx="4500914" cy="385530"/>
              <a:chOff x="2450594" y="3215419"/>
              <a:chExt cx="4919666" cy="421399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02A776F4-DCE6-426D-BE97-00A141AC794A}"/>
                  </a:ext>
                </a:extLst>
              </p:cNvPr>
              <p:cNvSpPr/>
              <p:nvPr/>
            </p:nvSpPr>
            <p:spPr>
              <a:xfrm>
                <a:off x="2450594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040308FB-0660-4F4F-A6CB-F930192911E9}"/>
                  </a:ext>
                </a:extLst>
              </p:cNvPr>
              <p:cNvSpPr/>
              <p:nvPr/>
            </p:nvSpPr>
            <p:spPr>
              <a:xfrm>
                <a:off x="2947698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822AC206-8640-40C8-AB42-535321B1C39B}"/>
                  </a:ext>
                </a:extLst>
              </p:cNvPr>
              <p:cNvSpPr/>
              <p:nvPr/>
            </p:nvSpPr>
            <p:spPr>
              <a:xfrm>
                <a:off x="3454651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F91FAC4F-F2EA-4B70-ACFE-3C233E499E10}"/>
                  </a:ext>
                </a:extLst>
              </p:cNvPr>
              <p:cNvSpPr/>
              <p:nvPr/>
            </p:nvSpPr>
            <p:spPr>
              <a:xfrm>
                <a:off x="3951755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xmlns="" id="{6C7853CF-B568-4193-8E83-385C39056B32}"/>
                  </a:ext>
                </a:extLst>
              </p:cNvPr>
              <p:cNvSpPr/>
              <p:nvPr/>
            </p:nvSpPr>
            <p:spPr>
              <a:xfrm>
                <a:off x="4458708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xmlns="" id="{692BDC4C-0F0A-40F7-9D59-CB643D2E1413}"/>
                  </a:ext>
                </a:extLst>
              </p:cNvPr>
              <p:cNvSpPr/>
              <p:nvPr/>
            </p:nvSpPr>
            <p:spPr>
              <a:xfrm>
                <a:off x="4955812" y="3215419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026428FD-47F7-48E6-841E-2853D70D4224}"/>
                  </a:ext>
                </a:extLst>
              </p:cNvPr>
              <p:cNvSpPr/>
              <p:nvPr/>
            </p:nvSpPr>
            <p:spPr>
              <a:xfrm>
                <a:off x="5462765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90A3BA8C-8837-4621-8A06-207EBA9F460C}"/>
                  </a:ext>
                </a:extLst>
              </p:cNvPr>
              <p:cNvSpPr/>
              <p:nvPr/>
            </p:nvSpPr>
            <p:spPr>
              <a:xfrm>
                <a:off x="5959869" y="3218300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A07A5B44-8B5B-4F17-A1EF-F5F5F9A9AB17}"/>
                  </a:ext>
                </a:extLst>
              </p:cNvPr>
              <p:cNvSpPr/>
              <p:nvPr/>
            </p:nvSpPr>
            <p:spPr>
              <a:xfrm>
                <a:off x="6457519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xmlns="" id="{BF1104FA-639D-416D-BE17-CE76A679D870}"/>
                  </a:ext>
                </a:extLst>
              </p:cNvPr>
              <p:cNvSpPr/>
              <p:nvPr/>
            </p:nvSpPr>
            <p:spPr>
              <a:xfrm>
                <a:off x="6954623" y="3221181"/>
                <a:ext cx="415637" cy="4156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3B6929A6-EB58-4ADF-9CBA-E9F33BF94646}"/>
                </a:ext>
              </a:extLst>
            </p:cNvPr>
            <p:cNvSpPr/>
            <p:nvPr/>
          </p:nvSpPr>
          <p:spPr>
            <a:xfrm>
              <a:off x="7329571" y="4900445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D72FE500-B822-4728-9B55-0D475854ED79}"/>
                </a:ext>
              </a:extLst>
            </p:cNvPr>
            <p:cNvSpPr/>
            <p:nvPr/>
          </p:nvSpPr>
          <p:spPr>
            <a:xfrm>
              <a:off x="7778778" y="4916935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EECC7147-3E9A-411F-976E-E0279DA79FF3}"/>
                </a:ext>
              </a:extLst>
            </p:cNvPr>
            <p:cNvSpPr/>
            <p:nvPr/>
          </p:nvSpPr>
          <p:spPr>
            <a:xfrm>
              <a:off x="8234128" y="4909217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21831DAC-D1F1-41B0-BA9A-9251195BB788}"/>
                </a:ext>
              </a:extLst>
            </p:cNvPr>
            <p:cNvSpPr/>
            <p:nvPr/>
          </p:nvSpPr>
          <p:spPr>
            <a:xfrm>
              <a:off x="8689478" y="4909217"/>
              <a:ext cx="380259" cy="38025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8ADFDE6B-AD22-4654-BB96-D2E1317D56D3}"/>
              </a:ext>
            </a:extLst>
          </p:cNvPr>
          <p:cNvCxnSpPr>
            <a:cxnSpLocks/>
          </p:cNvCxnSpPr>
          <p:nvPr/>
        </p:nvCxnSpPr>
        <p:spPr>
          <a:xfrm>
            <a:off x="2168260" y="3774693"/>
            <a:ext cx="1815085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xmlns="" id="{55EBCAC1-395E-49D4-B7A4-C3C35F8BBFDB}"/>
              </a:ext>
            </a:extLst>
          </p:cNvPr>
          <p:cNvSpPr/>
          <p:nvPr/>
        </p:nvSpPr>
        <p:spPr>
          <a:xfrm>
            <a:off x="9145548" y="3541807"/>
            <a:ext cx="1967345" cy="512618"/>
          </a:xfrm>
          <a:prstGeom prst="roundRect">
            <a:avLst/>
          </a:prstGeom>
          <a:noFill/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11 – 4 = 7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F344AB57-D70B-4A37-98D5-0AD1FF3735C7}"/>
              </a:ext>
            </a:extLst>
          </p:cNvPr>
          <p:cNvCxnSpPr>
            <a:cxnSpLocks/>
          </p:cNvCxnSpPr>
          <p:nvPr/>
        </p:nvCxnSpPr>
        <p:spPr>
          <a:xfrm>
            <a:off x="2154405" y="4344984"/>
            <a:ext cx="232571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xmlns="" id="{1AD79582-A14D-4305-8E61-388D9772D4AE}"/>
              </a:ext>
            </a:extLst>
          </p:cNvPr>
          <p:cNvSpPr/>
          <p:nvPr/>
        </p:nvSpPr>
        <p:spPr>
          <a:xfrm>
            <a:off x="9134817" y="4087277"/>
            <a:ext cx="1967345" cy="512618"/>
          </a:xfrm>
          <a:prstGeom prst="roundRect">
            <a:avLst/>
          </a:prstGeom>
          <a:noFill/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13 – 5 = 8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40C96552-6177-4F88-A632-E2E0C9877EB1}"/>
              </a:ext>
            </a:extLst>
          </p:cNvPr>
          <p:cNvCxnSpPr>
            <a:cxnSpLocks/>
          </p:cNvCxnSpPr>
          <p:nvPr/>
        </p:nvCxnSpPr>
        <p:spPr>
          <a:xfrm>
            <a:off x="2168260" y="4907145"/>
            <a:ext cx="1332584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xmlns="" id="{835904C8-94C2-43E6-A7B5-E5D8E3D998E1}"/>
              </a:ext>
            </a:extLst>
          </p:cNvPr>
          <p:cNvSpPr/>
          <p:nvPr/>
        </p:nvSpPr>
        <p:spPr>
          <a:xfrm>
            <a:off x="9145548" y="4653752"/>
            <a:ext cx="1967345" cy="512618"/>
          </a:xfrm>
          <a:prstGeom prst="roundRect">
            <a:avLst/>
          </a:prstGeom>
          <a:noFill/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12 – 3 = 9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124CC300-9413-4261-A9C3-0485E9679ED1}"/>
              </a:ext>
            </a:extLst>
          </p:cNvPr>
          <p:cNvCxnSpPr>
            <a:cxnSpLocks/>
          </p:cNvCxnSpPr>
          <p:nvPr/>
        </p:nvCxnSpPr>
        <p:spPr>
          <a:xfrm>
            <a:off x="2180620" y="5444671"/>
            <a:ext cx="3612203" cy="2635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xmlns="" id="{CDDEBAEB-D5A5-42A8-8601-D7A985286DF9}"/>
              </a:ext>
            </a:extLst>
          </p:cNvPr>
          <p:cNvSpPr/>
          <p:nvPr/>
        </p:nvSpPr>
        <p:spPr>
          <a:xfrm>
            <a:off x="9145548" y="5190742"/>
            <a:ext cx="1967345" cy="512618"/>
          </a:xfrm>
          <a:prstGeom prst="roundRect">
            <a:avLst/>
          </a:prstGeom>
          <a:noFill/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14 – 8 = 6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C152AF5B-683D-45F8-B7AA-2DFAEBE97BE1}"/>
              </a:ext>
            </a:extLst>
          </p:cNvPr>
          <p:cNvGrpSpPr/>
          <p:nvPr/>
        </p:nvGrpSpPr>
        <p:grpSpPr>
          <a:xfrm>
            <a:off x="5147901" y="598026"/>
            <a:ext cx="6154546" cy="2507607"/>
            <a:chOff x="5107266" y="455668"/>
            <a:chExt cx="6154546" cy="2507607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xmlns="" id="{2C698028-15F9-4B79-BBAD-F2B983503F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</a:blip>
            <a:srcRect l="77641" t="30811" b="3077"/>
            <a:stretch/>
          </p:blipFill>
          <p:spPr>
            <a:xfrm>
              <a:off x="9986123" y="1212644"/>
              <a:ext cx="1275689" cy="175063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4" name="Thought Bubble: Cloud 73">
              <a:extLst>
                <a:ext uri="{FF2B5EF4-FFF2-40B4-BE49-F238E27FC236}">
                  <a16:creationId xmlns:a16="http://schemas.microsoft.com/office/drawing/2014/main" xmlns="" id="{6077652C-9CDE-44D3-B611-1B06E3B961A7}"/>
                </a:ext>
              </a:extLst>
            </p:cNvPr>
            <p:cNvSpPr/>
            <p:nvPr/>
          </p:nvSpPr>
          <p:spPr>
            <a:xfrm>
              <a:off x="5107266" y="455668"/>
              <a:ext cx="4878857" cy="1537502"/>
            </a:xfrm>
            <a:prstGeom prst="cloudCallout">
              <a:avLst>
                <a:gd name="adj1" fmla="val 54834"/>
                <a:gd name="adj2" fmla="val 5892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8AF6CBB1-332D-4DD0-8E28-BAFE8FFF7C80}"/>
                </a:ext>
              </a:extLst>
            </p:cNvPr>
            <p:cNvSpPr txBox="1"/>
            <p:nvPr/>
          </p:nvSpPr>
          <p:spPr>
            <a:xfrm>
              <a:off x="5682534" y="750979"/>
              <a:ext cx="355738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À,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đó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là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các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phép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trừ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qua 10.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Chúng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ta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hoàn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thành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luôn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bảng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trừ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(qua 10)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nào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!</a:t>
              </a:r>
            </a:p>
          </p:txBody>
        </p:sp>
      </p:grpSp>
      <p:pic>
        <p:nvPicPr>
          <p:cNvPr id="76" name="Picture 75">
            <a:extLst>
              <a:ext uri="{FF2B5EF4-FFF2-40B4-BE49-F238E27FC236}">
                <a16:creationId xmlns:a16="http://schemas.microsoft.com/office/drawing/2014/main" xmlns="" id="{CF1DDA83-A668-42BC-B585-1ED7AE9BD3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26" y="55661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1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  <p:bldP spid="69" grpId="0"/>
      <p:bldP spid="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3401C011-DA79-4AE2-A2F4-D1BB93D0BD58}"/>
              </a:ext>
            </a:extLst>
          </p:cNvPr>
          <p:cNvSpPr/>
          <p:nvPr/>
        </p:nvSpPr>
        <p:spPr>
          <a:xfrm>
            <a:off x="2974137" y="4224117"/>
            <a:ext cx="1055766" cy="1055766"/>
          </a:xfrm>
          <a:prstGeom prst="ellipse">
            <a:avLst/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4FB29DE4-F3E1-427E-BB73-A11E09E0D6A9}"/>
              </a:ext>
            </a:extLst>
          </p:cNvPr>
          <p:cNvSpPr/>
          <p:nvPr/>
        </p:nvSpPr>
        <p:spPr>
          <a:xfrm>
            <a:off x="-601881" y="4351445"/>
            <a:ext cx="3313447" cy="3313447"/>
          </a:xfrm>
          <a:prstGeom prst="ellipse">
            <a:avLst/>
          </a:prstGeom>
          <a:solidFill>
            <a:srgbClr val="00B05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429EE351-A905-4D7C-B577-DE55A7A3C021}"/>
              </a:ext>
            </a:extLst>
          </p:cNvPr>
          <p:cNvSpPr/>
          <p:nvPr/>
        </p:nvSpPr>
        <p:spPr>
          <a:xfrm>
            <a:off x="7618344" y="-458115"/>
            <a:ext cx="1996440" cy="1996440"/>
          </a:xfrm>
          <a:prstGeom prst="ellipse">
            <a:avLst/>
          </a:prstGeom>
          <a:solidFill>
            <a:srgbClr val="F2D6C6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84D2C7B1-49D5-4ED2-AC35-52886B13B3FC}"/>
              </a:ext>
            </a:extLst>
          </p:cNvPr>
          <p:cNvSpPr/>
          <p:nvPr/>
        </p:nvSpPr>
        <p:spPr>
          <a:xfrm>
            <a:off x="8878553" y="-1169817"/>
            <a:ext cx="3313447" cy="3313447"/>
          </a:xfrm>
          <a:prstGeom prst="ellipse">
            <a:avLst/>
          </a:prstGeom>
          <a:solidFill>
            <a:schemeClr val="accent5">
              <a:lumMod val="20000"/>
              <a:lumOff val="8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88AF0B9A-5EE5-47F8-BE50-35E91612AD3C}"/>
              </a:ext>
            </a:extLst>
          </p:cNvPr>
          <p:cNvSpPr/>
          <p:nvPr/>
        </p:nvSpPr>
        <p:spPr>
          <a:xfrm>
            <a:off x="3054164" y="5714319"/>
            <a:ext cx="305818" cy="305818"/>
          </a:xfrm>
          <a:prstGeom prst="ellipse">
            <a:avLst/>
          </a:prstGeom>
          <a:solidFill>
            <a:srgbClr val="7030A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E8A9B42-8E70-4306-B236-870ED814AC3A}"/>
              </a:ext>
            </a:extLst>
          </p:cNvPr>
          <p:cNvGrpSpPr/>
          <p:nvPr/>
        </p:nvGrpSpPr>
        <p:grpSpPr>
          <a:xfrm>
            <a:off x="483855" y="1878841"/>
            <a:ext cx="11224290" cy="4216153"/>
            <a:chOff x="442246" y="1802641"/>
            <a:chExt cx="11611344" cy="436154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DA6797A7-96CA-4B63-8CAD-6CDA2887340A}"/>
                </a:ext>
              </a:extLst>
            </p:cNvPr>
            <p:cNvGrpSpPr/>
            <p:nvPr/>
          </p:nvGrpSpPr>
          <p:grpSpPr>
            <a:xfrm>
              <a:off x="442246" y="1802641"/>
              <a:ext cx="1438718" cy="4360768"/>
              <a:chOff x="748145" y="914398"/>
              <a:chExt cx="1787236" cy="5417129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DE4F6143-0F91-4369-8046-37E78511BD58}"/>
                  </a:ext>
                </a:extLst>
              </p:cNvPr>
              <p:cNvSpPr/>
              <p:nvPr/>
            </p:nvSpPr>
            <p:spPr>
              <a:xfrm>
                <a:off x="748145" y="5666509"/>
                <a:ext cx="1787236" cy="665018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11 – 9 = 2</a:t>
                </a: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xmlns="" id="{2E5DAAC4-1EAD-40E3-A383-3AC196390165}"/>
                  </a:ext>
                </a:extLst>
              </p:cNvPr>
              <p:cNvGrpSpPr/>
              <p:nvPr/>
            </p:nvGrpSpPr>
            <p:grpSpPr>
              <a:xfrm>
                <a:off x="748145" y="914398"/>
                <a:ext cx="1787236" cy="4738256"/>
                <a:chOff x="748145" y="914398"/>
                <a:chExt cx="1787236" cy="4738256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xmlns="" id="{DC1F677C-3C20-4687-9661-C12BF617E6FC}"/>
                    </a:ext>
                  </a:extLst>
                </p:cNvPr>
                <p:cNvSpPr/>
                <p:nvPr/>
              </p:nvSpPr>
              <p:spPr>
                <a:xfrm>
                  <a:off x="748145" y="4987636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8 = 3</a:t>
                  </a: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xmlns="" id="{7715FB77-25CD-4FC2-B925-B32760CF16A3}"/>
                    </a:ext>
                  </a:extLst>
                </p:cNvPr>
                <p:cNvSpPr/>
                <p:nvPr/>
              </p:nvSpPr>
              <p:spPr>
                <a:xfrm>
                  <a:off x="748145" y="4308763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7 = 4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xmlns="" id="{95245C0E-7E56-4D78-BF1F-4BF2B95E9923}"/>
                    </a:ext>
                  </a:extLst>
                </p:cNvPr>
                <p:cNvSpPr/>
                <p:nvPr/>
              </p:nvSpPr>
              <p:spPr>
                <a:xfrm>
                  <a:off x="748145" y="3629890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6 = 5</a:t>
                  </a: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xmlns="" id="{B845F748-5D42-458E-80AF-542AB2EA9524}"/>
                    </a:ext>
                  </a:extLst>
                </p:cNvPr>
                <p:cNvSpPr/>
                <p:nvPr/>
              </p:nvSpPr>
              <p:spPr>
                <a:xfrm>
                  <a:off x="748145" y="2951017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5 = 6</a:t>
                  </a: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xmlns="" id="{79BBBDDF-9475-4644-A0F1-1833C8E8900F}"/>
                    </a:ext>
                  </a:extLst>
                </p:cNvPr>
                <p:cNvSpPr/>
                <p:nvPr/>
              </p:nvSpPr>
              <p:spPr>
                <a:xfrm>
                  <a:off x="748145" y="2272144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4 = 7</a:t>
                  </a: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xmlns="" id="{A5B4924F-6295-48CC-A40C-1D6BBD82885B}"/>
                    </a:ext>
                  </a:extLst>
                </p:cNvPr>
                <p:cNvSpPr/>
                <p:nvPr/>
              </p:nvSpPr>
              <p:spPr>
                <a:xfrm>
                  <a:off x="748145" y="1593271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3 = 8</a:t>
                  </a: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xmlns="" id="{A50B43FB-081A-4CBD-AB23-2B209BFC423D}"/>
                    </a:ext>
                  </a:extLst>
                </p:cNvPr>
                <p:cNvSpPr/>
                <p:nvPr/>
              </p:nvSpPr>
              <p:spPr>
                <a:xfrm>
                  <a:off x="748145" y="914398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2 = 9</a:t>
                  </a: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44A6BF2A-5406-4306-939B-8B44B9467CDA}"/>
                </a:ext>
              </a:extLst>
            </p:cNvPr>
            <p:cNvGrpSpPr/>
            <p:nvPr/>
          </p:nvGrpSpPr>
          <p:grpSpPr>
            <a:xfrm>
              <a:off x="1893664" y="2349132"/>
              <a:ext cx="1438718" cy="3814277"/>
              <a:chOff x="748145" y="1593271"/>
              <a:chExt cx="1787236" cy="4738256"/>
            </a:xfrm>
            <a:solidFill>
              <a:srgbClr val="FFFF99"/>
            </a:solidFill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D53F100C-CF13-4FD3-8B56-EAE762172F1E}"/>
                  </a:ext>
                </a:extLst>
              </p:cNvPr>
              <p:cNvSpPr/>
              <p:nvPr/>
            </p:nvSpPr>
            <p:spPr>
              <a:xfrm>
                <a:off x="748145" y="5666509"/>
                <a:ext cx="1787236" cy="66501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12 – 9 = 3</a:t>
                </a:r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xmlns="" id="{66261A9D-2B2B-4B64-A2AA-45C0DE339271}"/>
                  </a:ext>
                </a:extLst>
              </p:cNvPr>
              <p:cNvGrpSpPr/>
              <p:nvPr/>
            </p:nvGrpSpPr>
            <p:grpSpPr>
              <a:xfrm>
                <a:off x="748145" y="1593271"/>
                <a:ext cx="1787236" cy="4059383"/>
                <a:chOff x="748145" y="1593271"/>
                <a:chExt cx="1787236" cy="4059383"/>
              </a:xfrm>
              <a:grpFill/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xmlns="" id="{CDF64AAE-4D00-4E3E-9E17-9B120630C275}"/>
                    </a:ext>
                  </a:extLst>
                </p:cNvPr>
                <p:cNvSpPr/>
                <p:nvPr/>
              </p:nvSpPr>
              <p:spPr>
                <a:xfrm>
                  <a:off x="748145" y="4987636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12 – 8 = 4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340B895A-5DF2-4470-9988-3882E60E0CA2}"/>
                    </a:ext>
                  </a:extLst>
                </p:cNvPr>
                <p:cNvSpPr/>
                <p:nvPr/>
              </p:nvSpPr>
              <p:spPr>
                <a:xfrm>
                  <a:off x="748145" y="4308763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12 – 7 = 5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xmlns="" id="{9BA37F20-B4CB-40E3-9463-31C1DC9DC4E7}"/>
                    </a:ext>
                  </a:extLst>
                </p:cNvPr>
                <p:cNvSpPr/>
                <p:nvPr/>
              </p:nvSpPr>
              <p:spPr>
                <a:xfrm>
                  <a:off x="748145" y="3629890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12 – 6 = 6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7ADF1440-E696-44B4-8B01-6FE1E3C445A4}"/>
                    </a:ext>
                  </a:extLst>
                </p:cNvPr>
                <p:cNvSpPr/>
                <p:nvPr/>
              </p:nvSpPr>
              <p:spPr>
                <a:xfrm>
                  <a:off x="748145" y="2951017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12 – 5 = ?</a:t>
                  </a: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xmlns="" id="{D2EBC876-D500-4559-8CDF-3AC9E6023F03}"/>
                    </a:ext>
                  </a:extLst>
                </p:cNvPr>
                <p:cNvSpPr/>
                <p:nvPr/>
              </p:nvSpPr>
              <p:spPr>
                <a:xfrm>
                  <a:off x="748145" y="2272144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12 – 4 = 8</a:t>
                  </a: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3BFF2A6D-2E6A-4863-B113-9EDBB6C31971}"/>
                    </a:ext>
                  </a:extLst>
                </p:cNvPr>
                <p:cNvSpPr/>
                <p:nvPr/>
              </p:nvSpPr>
              <p:spPr>
                <a:xfrm>
                  <a:off x="748145" y="1593271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12 – 3 = 9</a:t>
                  </a:r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8E6702A0-2B60-432C-80F3-6918047E0FF7}"/>
                </a:ext>
              </a:extLst>
            </p:cNvPr>
            <p:cNvGrpSpPr/>
            <p:nvPr/>
          </p:nvGrpSpPr>
          <p:grpSpPr>
            <a:xfrm>
              <a:off x="3345082" y="2896395"/>
              <a:ext cx="1438718" cy="3267787"/>
              <a:chOff x="748145" y="2272144"/>
              <a:chExt cx="1787236" cy="4059383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B2F2BFFA-995D-4422-BB8B-1824697B972A}"/>
                  </a:ext>
                </a:extLst>
              </p:cNvPr>
              <p:cNvSpPr/>
              <p:nvPr/>
            </p:nvSpPr>
            <p:spPr>
              <a:xfrm>
                <a:off x="748145" y="5666509"/>
                <a:ext cx="1787236" cy="665018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13 – 9 = 4</a:t>
                </a:r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xmlns="" id="{5E28A39A-4343-4144-8487-6DC1508CFCBD}"/>
                  </a:ext>
                </a:extLst>
              </p:cNvPr>
              <p:cNvGrpSpPr/>
              <p:nvPr/>
            </p:nvGrpSpPr>
            <p:grpSpPr>
              <a:xfrm>
                <a:off x="748145" y="2272144"/>
                <a:ext cx="1787236" cy="3380510"/>
                <a:chOff x="748145" y="2272144"/>
                <a:chExt cx="1787236" cy="3380510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xmlns="" id="{3882CB2F-48AA-4655-8627-440575037CB9}"/>
                    </a:ext>
                  </a:extLst>
                </p:cNvPr>
                <p:cNvSpPr/>
                <p:nvPr/>
              </p:nvSpPr>
              <p:spPr>
                <a:xfrm>
                  <a:off x="748145" y="4987636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13 – 8 = 5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2F81860B-AC91-4537-859F-B7EB60A655C5}"/>
                    </a:ext>
                  </a:extLst>
                </p:cNvPr>
                <p:cNvSpPr/>
                <p:nvPr/>
              </p:nvSpPr>
              <p:spPr>
                <a:xfrm>
                  <a:off x="748145" y="4308763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13 – 7 = 6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xmlns="" id="{D8E95B5D-BBCF-42B2-8012-7E922658EB4D}"/>
                    </a:ext>
                  </a:extLst>
                </p:cNvPr>
                <p:cNvSpPr/>
                <p:nvPr/>
              </p:nvSpPr>
              <p:spPr>
                <a:xfrm>
                  <a:off x="748145" y="3629890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13 – 6 = 7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F5614779-8008-4621-8BCA-2F10067D3C26}"/>
                    </a:ext>
                  </a:extLst>
                </p:cNvPr>
                <p:cNvSpPr/>
                <p:nvPr/>
              </p:nvSpPr>
              <p:spPr>
                <a:xfrm>
                  <a:off x="748145" y="2951017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13 – 5 = 8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xmlns="" id="{B567FD0E-63DD-426F-B4CF-390EA2A913EF}"/>
                    </a:ext>
                  </a:extLst>
                </p:cNvPr>
                <p:cNvSpPr/>
                <p:nvPr/>
              </p:nvSpPr>
              <p:spPr>
                <a:xfrm>
                  <a:off x="748145" y="2272144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13 – 4 = 9</a:t>
                  </a: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78D28A2C-65A8-49AD-AE32-5D4317D46888}"/>
                </a:ext>
              </a:extLst>
            </p:cNvPr>
            <p:cNvGrpSpPr/>
            <p:nvPr/>
          </p:nvGrpSpPr>
          <p:grpSpPr>
            <a:xfrm>
              <a:off x="4796500" y="3427815"/>
              <a:ext cx="1438718" cy="2721297"/>
              <a:chOff x="748145" y="2951017"/>
              <a:chExt cx="1787236" cy="3380510"/>
            </a:xfrm>
            <a:solidFill>
              <a:srgbClr val="FFFF99"/>
            </a:solidFill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C94A5BAE-BFA0-45D5-B97C-79B25A2742D4}"/>
                  </a:ext>
                </a:extLst>
              </p:cNvPr>
              <p:cNvSpPr/>
              <p:nvPr/>
            </p:nvSpPr>
            <p:spPr>
              <a:xfrm>
                <a:off x="748145" y="5666509"/>
                <a:ext cx="1787236" cy="66501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14 – 9 = 5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xmlns="" id="{31278B57-56BC-45F1-A329-CD5C5F021DEA}"/>
                  </a:ext>
                </a:extLst>
              </p:cNvPr>
              <p:cNvGrpSpPr/>
              <p:nvPr/>
            </p:nvGrpSpPr>
            <p:grpSpPr>
              <a:xfrm>
                <a:off x="748145" y="2951017"/>
                <a:ext cx="1787236" cy="2701637"/>
                <a:chOff x="748145" y="2951017"/>
                <a:chExt cx="1787236" cy="2701637"/>
              </a:xfrm>
              <a:grpFill/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5A4918EB-EB73-455B-907C-4EF2CDDA8A37}"/>
                    </a:ext>
                  </a:extLst>
                </p:cNvPr>
                <p:cNvSpPr/>
                <p:nvPr/>
              </p:nvSpPr>
              <p:spPr>
                <a:xfrm>
                  <a:off x="748145" y="4987636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14 – 8 = 6</a:t>
                  </a: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DD4B4E31-A5F7-4B5D-9E63-DC053B12C23B}"/>
                    </a:ext>
                  </a:extLst>
                </p:cNvPr>
                <p:cNvSpPr/>
                <p:nvPr/>
              </p:nvSpPr>
              <p:spPr>
                <a:xfrm>
                  <a:off x="748145" y="4308763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14 – 7 = 7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E7D11E7C-4077-43A9-BC5A-60B601EB703F}"/>
                    </a:ext>
                  </a:extLst>
                </p:cNvPr>
                <p:cNvSpPr/>
                <p:nvPr/>
              </p:nvSpPr>
              <p:spPr>
                <a:xfrm>
                  <a:off x="748145" y="3629890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14 – 6 = ?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933157B3-53DB-441F-A7C5-C099A27A2AB0}"/>
                    </a:ext>
                  </a:extLst>
                </p:cNvPr>
                <p:cNvSpPr/>
                <p:nvPr/>
              </p:nvSpPr>
              <p:spPr>
                <a:xfrm>
                  <a:off x="748145" y="2951017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14 – 5 = 9</a:t>
                  </a:r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E4C9CE3F-C231-451F-8EEC-9D51F8CBFEC2}"/>
                </a:ext>
              </a:extLst>
            </p:cNvPr>
            <p:cNvGrpSpPr/>
            <p:nvPr/>
          </p:nvGrpSpPr>
          <p:grpSpPr>
            <a:xfrm>
              <a:off x="6250955" y="3979881"/>
              <a:ext cx="1438718" cy="2174807"/>
              <a:chOff x="748145" y="3629890"/>
              <a:chExt cx="1787236" cy="2701637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337D4684-A1CF-4799-A0DD-9810B8B2DA71}"/>
                  </a:ext>
                </a:extLst>
              </p:cNvPr>
              <p:cNvSpPr/>
              <p:nvPr/>
            </p:nvSpPr>
            <p:spPr>
              <a:xfrm>
                <a:off x="748145" y="5666509"/>
                <a:ext cx="1787236" cy="665018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15 – 9 = 6</a:t>
                </a: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BBE27C29-5241-4907-8881-D3E928BA109B}"/>
                  </a:ext>
                </a:extLst>
              </p:cNvPr>
              <p:cNvGrpSpPr/>
              <p:nvPr/>
            </p:nvGrpSpPr>
            <p:grpSpPr>
              <a:xfrm>
                <a:off x="748145" y="3629890"/>
                <a:ext cx="1787236" cy="2022764"/>
                <a:chOff x="748145" y="3629890"/>
                <a:chExt cx="1787236" cy="2022764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9A7F5A4D-412B-47D3-AD4C-B28C47816D0F}"/>
                    </a:ext>
                  </a:extLst>
                </p:cNvPr>
                <p:cNvSpPr/>
                <p:nvPr/>
              </p:nvSpPr>
              <p:spPr>
                <a:xfrm>
                  <a:off x="748145" y="4987636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15 – 8 = 7</a:t>
                  </a: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499DB6A0-0A18-4BD4-8696-862801FFA99F}"/>
                    </a:ext>
                  </a:extLst>
                </p:cNvPr>
                <p:cNvSpPr/>
                <p:nvPr/>
              </p:nvSpPr>
              <p:spPr>
                <a:xfrm>
                  <a:off x="748145" y="4308763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15 – 7 = 8</a:t>
                  </a: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8EF4AA40-DE17-455D-A967-E03443DAD780}"/>
                    </a:ext>
                  </a:extLst>
                </p:cNvPr>
                <p:cNvSpPr/>
                <p:nvPr/>
              </p:nvSpPr>
              <p:spPr>
                <a:xfrm>
                  <a:off x="748145" y="3629890"/>
                  <a:ext cx="1787236" cy="665018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15 – 6 = 9</a:t>
                  </a: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496E54CC-EC44-4964-93AD-52E3B66A045F}"/>
                </a:ext>
              </a:extLst>
            </p:cNvPr>
            <p:cNvGrpSpPr/>
            <p:nvPr/>
          </p:nvGrpSpPr>
          <p:grpSpPr>
            <a:xfrm>
              <a:off x="7712036" y="4521952"/>
              <a:ext cx="1438718" cy="1628318"/>
              <a:chOff x="748145" y="4292442"/>
              <a:chExt cx="1787236" cy="2022766"/>
            </a:xfrm>
            <a:solidFill>
              <a:srgbClr val="FFFF99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F378096C-3E5A-447C-96F1-CF3EA2285010}"/>
                  </a:ext>
                </a:extLst>
              </p:cNvPr>
              <p:cNvSpPr/>
              <p:nvPr/>
            </p:nvSpPr>
            <p:spPr>
              <a:xfrm>
                <a:off x="748145" y="5650189"/>
                <a:ext cx="1787236" cy="6650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16 – 9 = 7</a:t>
                </a: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D769C684-5BC4-46D4-B899-1A5937827DED}"/>
                  </a:ext>
                </a:extLst>
              </p:cNvPr>
              <p:cNvGrpSpPr/>
              <p:nvPr/>
            </p:nvGrpSpPr>
            <p:grpSpPr>
              <a:xfrm>
                <a:off x="748145" y="4292442"/>
                <a:ext cx="1787236" cy="1343893"/>
                <a:chOff x="748145" y="4292442"/>
                <a:chExt cx="1787236" cy="1343893"/>
              </a:xfrm>
              <a:grpFill/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C4FC735B-1A6E-4CCB-83B9-C66CB3D55BF5}"/>
                    </a:ext>
                  </a:extLst>
                </p:cNvPr>
                <p:cNvSpPr/>
                <p:nvPr/>
              </p:nvSpPr>
              <p:spPr>
                <a:xfrm>
                  <a:off x="748145" y="4971316"/>
                  <a:ext cx="1787236" cy="66501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16 – 8 = ?</a:t>
                  </a: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948DD8EB-92B4-49E5-867A-C533C307E529}"/>
                    </a:ext>
                  </a:extLst>
                </p:cNvPr>
                <p:cNvSpPr/>
                <p:nvPr/>
              </p:nvSpPr>
              <p:spPr>
                <a:xfrm>
                  <a:off x="748145" y="4292442"/>
                  <a:ext cx="1787236" cy="6650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16 – 7 = 9</a:t>
                  </a:r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0ED76636-7E8C-4690-A510-FD0320263E4B}"/>
                </a:ext>
              </a:extLst>
            </p:cNvPr>
            <p:cNvGrpSpPr/>
            <p:nvPr/>
          </p:nvGrpSpPr>
          <p:grpSpPr>
            <a:xfrm>
              <a:off x="9163454" y="5070257"/>
              <a:ext cx="1438718" cy="1081828"/>
              <a:chOff x="748145" y="4971314"/>
              <a:chExt cx="1787236" cy="134389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D677C23C-CDAC-4957-B17E-F4006FE34B42}"/>
                  </a:ext>
                </a:extLst>
              </p:cNvPr>
              <p:cNvSpPr/>
              <p:nvPr/>
            </p:nvSpPr>
            <p:spPr>
              <a:xfrm>
                <a:off x="748145" y="5650188"/>
                <a:ext cx="1787236" cy="665018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17 – 9 = 8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355B342A-13AD-453C-BD2C-9A08C1B910F6}"/>
                  </a:ext>
                </a:extLst>
              </p:cNvPr>
              <p:cNvSpPr/>
              <p:nvPr/>
            </p:nvSpPr>
            <p:spPr>
              <a:xfrm>
                <a:off x="748145" y="4971314"/>
                <a:ext cx="1787236" cy="665018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17 – 8 = 9</a:t>
                </a: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AB9C2E0-DF3E-4259-A19D-FB4D681A8BC2}"/>
                </a:ext>
              </a:extLst>
            </p:cNvPr>
            <p:cNvSpPr/>
            <p:nvPr/>
          </p:nvSpPr>
          <p:spPr>
            <a:xfrm>
              <a:off x="10614872" y="5614934"/>
              <a:ext cx="1438718" cy="53533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18 – 9 = ?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2A397BC7-CE2B-434D-9CD6-BE5CAA59C257}"/>
              </a:ext>
            </a:extLst>
          </p:cNvPr>
          <p:cNvGrpSpPr/>
          <p:nvPr/>
        </p:nvGrpSpPr>
        <p:grpSpPr>
          <a:xfrm>
            <a:off x="4858219" y="952344"/>
            <a:ext cx="6154546" cy="2507607"/>
            <a:chOff x="5107266" y="455668"/>
            <a:chExt cx="6154546" cy="2507607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xmlns="" id="{C0CCD5B3-A511-4C12-B152-FA481212D3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</a:blip>
            <a:srcRect l="77641" t="30811" b="3077"/>
            <a:stretch/>
          </p:blipFill>
          <p:spPr>
            <a:xfrm>
              <a:off x="9986123" y="1212644"/>
              <a:ext cx="1275689" cy="175063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9" name="Thought Bubble: Cloud 58">
              <a:extLst>
                <a:ext uri="{FF2B5EF4-FFF2-40B4-BE49-F238E27FC236}">
                  <a16:creationId xmlns:a16="http://schemas.microsoft.com/office/drawing/2014/main" xmlns="" id="{119BF202-6AD8-447F-9655-79B24E72F92B}"/>
                </a:ext>
              </a:extLst>
            </p:cNvPr>
            <p:cNvSpPr/>
            <p:nvPr/>
          </p:nvSpPr>
          <p:spPr>
            <a:xfrm>
              <a:off x="5107266" y="455668"/>
              <a:ext cx="4878857" cy="1537502"/>
            </a:xfrm>
            <a:prstGeom prst="cloudCallout">
              <a:avLst>
                <a:gd name="adj1" fmla="val 54834"/>
                <a:gd name="adj2" fmla="val 5892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118E500E-FE5D-4B9B-8D1A-780CE1C749BD}"/>
                </a:ext>
              </a:extLst>
            </p:cNvPr>
            <p:cNvSpPr txBox="1"/>
            <p:nvPr/>
          </p:nvSpPr>
          <p:spPr>
            <a:xfrm>
              <a:off x="5682534" y="750979"/>
              <a:ext cx="355738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À,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đó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là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các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phép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trừ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qua 10.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Chúng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ta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hoàn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thành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luôn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bảng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trừ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(qua 10)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nào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!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8DDA2E2E-2C81-428D-A862-B757157098D0}"/>
              </a:ext>
            </a:extLst>
          </p:cNvPr>
          <p:cNvSpPr/>
          <p:nvPr/>
        </p:nvSpPr>
        <p:spPr>
          <a:xfrm>
            <a:off x="1899167" y="3459951"/>
            <a:ext cx="1390760" cy="51749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12 – 5 = 7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9774C947-1A18-41A6-8CF9-EBFB00429CAF}"/>
              </a:ext>
            </a:extLst>
          </p:cNvPr>
          <p:cNvSpPr/>
          <p:nvPr/>
        </p:nvSpPr>
        <p:spPr>
          <a:xfrm>
            <a:off x="4689762" y="3988895"/>
            <a:ext cx="1390760" cy="51749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14 – 6 = 8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6B9E0018-C318-46B8-B5D1-0D1E70D4CE68}"/>
              </a:ext>
            </a:extLst>
          </p:cNvPr>
          <p:cNvSpPr/>
          <p:nvPr/>
        </p:nvSpPr>
        <p:spPr>
          <a:xfrm>
            <a:off x="7523589" y="5041171"/>
            <a:ext cx="1390760" cy="51749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16 – 8 = 8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F59FA1E5-EE64-4049-B2E7-BE6A80389530}"/>
              </a:ext>
            </a:extLst>
          </p:cNvPr>
          <p:cNvSpPr/>
          <p:nvPr/>
        </p:nvSpPr>
        <p:spPr>
          <a:xfrm>
            <a:off x="10326726" y="5552153"/>
            <a:ext cx="1390760" cy="51749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18 – 9 = 9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FF0E2AFE-5D15-4469-8BBE-78C3D58B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62" y="383814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9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18090C0F-6113-4EBC-8981-115327B740CD}"/>
              </a:ext>
            </a:extLst>
          </p:cNvPr>
          <p:cNvSpPr/>
          <p:nvPr/>
        </p:nvSpPr>
        <p:spPr>
          <a:xfrm>
            <a:off x="1393747" y="1050199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F37FD4-432A-44FD-BA94-73173E40EF4B}"/>
              </a:ext>
            </a:extLst>
          </p:cNvPr>
          <p:cNvSpPr txBox="1"/>
          <p:nvPr/>
        </p:nvSpPr>
        <p:spPr>
          <a:xfrm>
            <a:off x="1916967" y="1050199"/>
            <a:ext cx="524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9826FAB-8B44-4D0F-98D4-35452CD046F3}"/>
              </a:ext>
            </a:extLst>
          </p:cNvPr>
          <p:cNvGrpSpPr/>
          <p:nvPr/>
        </p:nvGrpSpPr>
        <p:grpSpPr>
          <a:xfrm>
            <a:off x="914065" y="2323701"/>
            <a:ext cx="10155381" cy="2409566"/>
            <a:chOff x="973533" y="1831284"/>
            <a:chExt cx="10155381" cy="24095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7758B1DF-BF29-406E-AE77-024E638DBF53}"/>
                </a:ext>
              </a:extLst>
            </p:cNvPr>
            <p:cNvGrpSpPr/>
            <p:nvPr/>
          </p:nvGrpSpPr>
          <p:grpSpPr>
            <a:xfrm>
              <a:off x="973533" y="1831284"/>
              <a:ext cx="10155381" cy="2409566"/>
              <a:chOff x="2148918" y="4391889"/>
              <a:chExt cx="10155381" cy="240956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11BD13F1-786F-4F9A-8B64-05DC96C04EB3}"/>
                  </a:ext>
                </a:extLst>
              </p:cNvPr>
              <p:cNvSpPr/>
              <p:nvPr/>
            </p:nvSpPr>
            <p:spPr>
              <a:xfrm>
                <a:off x="2148918" y="4391889"/>
                <a:ext cx="10155381" cy="2409566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11 – 6 = 			13 – 8 = 			16 – 7 = 	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14 – 7 = 			15 – 6 = 			17 – 9 = </a:t>
                </a:r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83E8A508-CCD7-4DC7-B11C-7FFB71D6253A}"/>
                  </a:ext>
                </a:extLst>
              </p:cNvPr>
              <p:cNvSpPr/>
              <p:nvPr/>
            </p:nvSpPr>
            <p:spPr>
              <a:xfrm>
                <a:off x="3842253" y="4956531"/>
                <a:ext cx="668647" cy="668647"/>
              </a:xfrm>
              <a:prstGeom prst="round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?</a:t>
                </a:r>
              </a:p>
            </p:txBody>
          </p:sp>
        </p:grp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C2B15E8D-A143-4A3F-88D0-12090E2214AC}"/>
                </a:ext>
              </a:extLst>
            </p:cNvPr>
            <p:cNvSpPr/>
            <p:nvPr/>
          </p:nvSpPr>
          <p:spPr>
            <a:xfrm>
              <a:off x="2666867" y="3295459"/>
              <a:ext cx="668647" cy="668647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ADCB22F-6ED2-49E1-BC76-8481FCC8A483}"/>
              </a:ext>
            </a:extLst>
          </p:cNvPr>
          <p:cNvSpPr/>
          <p:nvPr/>
        </p:nvSpPr>
        <p:spPr>
          <a:xfrm>
            <a:off x="6306564" y="2888343"/>
            <a:ext cx="668647" cy="66864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8345B7CE-AA82-41F1-974A-69AB401EA90B}"/>
              </a:ext>
            </a:extLst>
          </p:cNvPr>
          <p:cNvSpPr/>
          <p:nvPr/>
        </p:nvSpPr>
        <p:spPr>
          <a:xfrm>
            <a:off x="6306563" y="3787876"/>
            <a:ext cx="668647" cy="66864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E145289-C4BA-4759-B56C-C3AF2EC9BE86}"/>
              </a:ext>
            </a:extLst>
          </p:cNvPr>
          <p:cNvSpPr/>
          <p:nvPr/>
        </p:nvSpPr>
        <p:spPr>
          <a:xfrm>
            <a:off x="9929309" y="2902198"/>
            <a:ext cx="668647" cy="668647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726B1893-672C-43B4-892C-222FC12776FE}"/>
              </a:ext>
            </a:extLst>
          </p:cNvPr>
          <p:cNvSpPr/>
          <p:nvPr/>
        </p:nvSpPr>
        <p:spPr>
          <a:xfrm>
            <a:off x="9929308" y="3801731"/>
            <a:ext cx="668647" cy="668647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442DE0E4-8ABC-4B2A-A85C-9E54F4C544C3}"/>
              </a:ext>
            </a:extLst>
          </p:cNvPr>
          <p:cNvSpPr/>
          <p:nvPr/>
        </p:nvSpPr>
        <p:spPr>
          <a:xfrm>
            <a:off x="2630327" y="2902198"/>
            <a:ext cx="622789" cy="62278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5C1066AA-7CB1-4997-B3F1-7205055C6314}"/>
              </a:ext>
            </a:extLst>
          </p:cNvPr>
          <p:cNvSpPr/>
          <p:nvPr/>
        </p:nvSpPr>
        <p:spPr>
          <a:xfrm>
            <a:off x="2630327" y="3810237"/>
            <a:ext cx="622789" cy="62278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7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CDAB8AB8-BE93-46A6-A2A9-07E4E4F686AD}"/>
              </a:ext>
            </a:extLst>
          </p:cNvPr>
          <p:cNvSpPr/>
          <p:nvPr/>
        </p:nvSpPr>
        <p:spPr>
          <a:xfrm>
            <a:off x="6344628" y="2911271"/>
            <a:ext cx="622789" cy="62278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5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1FD8FF5C-3F59-464A-BCA1-F391EAB347AB}"/>
              </a:ext>
            </a:extLst>
          </p:cNvPr>
          <p:cNvSpPr/>
          <p:nvPr/>
        </p:nvSpPr>
        <p:spPr>
          <a:xfrm>
            <a:off x="6352421" y="3808092"/>
            <a:ext cx="622789" cy="62278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9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8F6B94FB-471A-4A21-BF30-7FA6F79F15EE}"/>
              </a:ext>
            </a:extLst>
          </p:cNvPr>
          <p:cNvSpPr/>
          <p:nvPr/>
        </p:nvSpPr>
        <p:spPr>
          <a:xfrm>
            <a:off x="9952236" y="2934201"/>
            <a:ext cx="622789" cy="62278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9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58BAA6D6-DA20-4330-90BE-EF82A4B0DE21}"/>
              </a:ext>
            </a:extLst>
          </p:cNvPr>
          <p:cNvSpPr/>
          <p:nvPr/>
        </p:nvSpPr>
        <p:spPr>
          <a:xfrm>
            <a:off x="9952236" y="3822621"/>
            <a:ext cx="622789" cy="62278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1AD6F4F-5982-40D3-AB01-3BBD9BE0D1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747" y="-3231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8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3401C011-DA79-4AE2-A2F4-D1BB93D0BD58}"/>
              </a:ext>
            </a:extLst>
          </p:cNvPr>
          <p:cNvSpPr/>
          <p:nvPr/>
        </p:nvSpPr>
        <p:spPr>
          <a:xfrm>
            <a:off x="2974137" y="4224117"/>
            <a:ext cx="1055766" cy="1055766"/>
          </a:xfrm>
          <a:prstGeom prst="ellipse">
            <a:avLst/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4FB29DE4-F3E1-427E-BB73-A11E09E0D6A9}"/>
              </a:ext>
            </a:extLst>
          </p:cNvPr>
          <p:cNvSpPr/>
          <p:nvPr/>
        </p:nvSpPr>
        <p:spPr>
          <a:xfrm>
            <a:off x="-601881" y="4351445"/>
            <a:ext cx="3313447" cy="3313447"/>
          </a:xfrm>
          <a:prstGeom prst="ellipse">
            <a:avLst/>
          </a:prstGeom>
          <a:solidFill>
            <a:srgbClr val="00B05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429EE351-A905-4D7C-B577-DE55A7A3C021}"/>
              </a:ext>
            </a:extLst>
          </p:cNvPr>
          <p:cNvSpPr/>
          <p:nvPr/>
        </p:nvSpPr>
        <p:spPr>
          <a:xfrm>
            <a:off x="7618344" y="-458115"/>
            <a:ext cx="1996440" cy="1996440"/>
          </a:xfrm>
          <a:prstGeom prst="ellipse">
            <a:avLst/>
          </a:prstGeom>
          <a:solidFill>
            <a:srgbClr val="F2D6C6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84D2C7B1-49D5-4ED2-AC35-52886B13B3FC}"/>
              </a:ext>
            </a:extLst>
          </p:cNvPr>
          <p:cNvSpPr/>
          <p:nvPr/>
        </p:nvSpPr>
        <p:spPr>
          <a:xfrm>
            <a:off x="8878553" y="-1169817"/>
            <a:ext cx="3313447" cy="3313447"/>
          </a:xfrm>
          <a:prstGeom prst="ellipse">
            <a:avLst/>
          </a:prstGeom>
          <a:solidFill>
            <a:schemeClr val="accent5">
              <a:lumMod val="20000"/>
              <a:lumOff val="8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88AF0B9A-5EE5-47F8-BE50-35E91612AD3C}"/>
              </a:ext>
            </a:extLst>
          </p:cNvPr>
          <p:cNvSpPr/>
          <p:nvPr/>
        </p:nvSpPr>
        <p:spPr>
          <a:xfrm>
            <a:off x="3054164" y="5714319"/>
            <a:ext cx="305818" cy="305818"/>
          </a:xfrm>
          <a:prstGeom prst="ellipse">
            <a:avLst/>
          </a:prstGeom>
          <a:solidFill>
            <a:srgbClr val="7030A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0E07C10-D182-473E-AC3E-AFF5C5A1F6E5}"/>
              </a:ext>
            </a:extLst>
          </p:cNvPr>
          <p:cNvSpPr/>
          <p:nvPr/>
        </p:nvSpPr>
        <p:spPr>
          <a:xfrm>
            <a:off x="1075431" y="1224362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E70D280-F806-4E40-AA99-999DAC07DB8D}"/>
              </a:ext>
            </a:extLst>
          </p:cNvPr>
          <p:cNvSpPr txBox="1"/>
          <p:nvPr/>
        </p:nvSpPr>
        <p:spPr>
          <a:xfrm>
            <a:off x="1624337" y="1189175"/>
            <a:ext cx="10018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đèn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phép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999A4A7-C80F-49B5-913A-3C471EB394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690" t="2312" r="1428"/>
          <a:stretch/>
        </p:blipFill>
        <p:spPr>
          <a:xfrm>
            <a:off x="2363563" y="2298791"/>
            <a:ext cx="7625810" cy="419443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BE2EE1A3-0082-43DD-855E-70C3983E0E0D}"/>
              </a:ext>
            </a:extLst>
          </p:cNvPr>
          <p:cNvSpPr/>
          <p:nvPr/>
        </p:nvSpPr>
        <p:spPr>
          <a:xfrm>
            <a:off x="6148706" y="2592427"/>
            <a:ext cx="1515975" cy="143714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EE448AE-05D4-4CF1-8169-E8D41BAC9A16}"/>
              </a:ext>
            </a:extLst>
          </p:cNvPr>
          <p:cNvSpPr txBox="1"/>
          <p:nvPr/>
        </p:nvSpPr>
        <p:spPr>
          <a:xfrm>
            <a:off x="3757009" y="2215017"/>
            <a:ext cx="354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C8B6B0C-71DD-4E7B-8D8C-98AAA89D27B7}"/>
              </a:ext>
            </a:extLst>
          </p:cNvPr>
          <p:cNvSpPr txBox="1"/>
          <p:nvPr/>
        </p:nvSpPr>
        <p:spPr>
          <a:xfrm>
            <a:off x="4939924" y="1775571"/>
            <a:ext cx="354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9D011E0-8AE0-49F8-B3EE-B06CD2139127}"/>
              </a:ext>
            </a:extLst>
          </p:cNvPr>
          <p:cNvSpPr txBox="1"/>
          <p:nvPr/>
        </p:nvSpPr>
        <p:spPr>
          <a:xfrm>
            <a:off x="6581643" y="2143412"/>
            <a:ext cx="354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00EF337-BCC7-431E-A7B1-D6AAE4E7A722}"/>
              </a:ext>
            </a:extLst>
          </p:cNvPr>
          <p:cNvSpPr txBox="1"/>
          <p:nvPr/>
        </p:nvSpPr>
        <p:spPr>
          <a:xfrm>
            <a:off x="9144433" y="2619422"/>
            <a:ext cx="354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6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1FDE421-BCE3-4BF4-A248-006B1DEA4A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" y="105185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7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C6E28EA-D8E5-4C57-BCC0-288DC77DA539}"/>
              </a:ext>
            </a:extLst>
          </p:cNvPr>
          <p:cNvGrpSpPr/>
          <p:nvPr/>
        </p:nvGrpSpPr>
        <p:grpSpPr>
          <a:xfrm>
            <a:off x="1605855" y="964041"/>
            <a:ext cx="8980290" cy="5184796"/>
            <a:chOff x="1601743" y="1017205"/>
            <a:chExt cx="8980290" cy="518479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2B56C6D3-9585-4CDC-A5DD-93CA0003FF5B}"/>
                </a:ext>
              </a:extLst>
            </p:cNvPr>
            <p:cNvGrpSpPr/>
            <p:nvPr/>
          </p:nvGrpSpPr>
          <p:grpSpPr>
            <a:xfrm>
              <a:off x="1601743" y="1176100"/>
              <a:ext cx="8980290" cy="5025901"/>
              <a:chOff x="1601743" y="1370066"/>
              <a:chExt cx="8980290" cy="5025901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xmlns="" id="{B8B7DC22-B55E-4478-9CAD-4D527CF2D9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2475"/>
              <a:stretch/>
            </p:blipFill>
            <p:spPr>
              <a:xfrm>
                <a:off x="1601743" y="1370066"/>
                <a:ext cx="8980290" cy="5025901"/>
              </a:xfrm>
              <a:prstGeom prst="rect">
                <a:avLst/>
              </a:prstGeom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xmlns="" id="{022EA943-2BC7-434C-A552-F2B2917909F0}"/>
                  </a:ext>
                </a:extLst>
              </p:cNvPr>
              <p:cNvGrpSpPr/>
              <p:nvPr/>
            </p:nvGrpSpPr>
            <p:grpSpPr>
              <a:xfrm rot="586940">
                <a:off x="2797830" y="1784372"/>
                <a:ext cx="1283602" cy="700550"/>
                <a:chOff x="6937365" y="822345"/>
                <a:chExt cx="1283602" cy="700550"/>
              </a:xfrm>
            </p:grpSpPr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xmlns="" id="{34736D9F-04EB-4DC5-B847-FAED59FD17C2}"/>
                    </a:ext>
                  </a:extLst>
                </p:cNvPr>
                <p:cNvSpPr/>
                <p:nvPr/>
              </p:nvSpPr>
              <p:spPr>
                <a:xfrm>
                  <a:off x="6937365" y="822345"/>
                  <a:ext cx="1283602" cy="700550"/>
                </a:xfrm>
                <a:prstGeom prst="roundRect">
                  <a:avLst/>
                </a:prstGeom>
                <a:solidFill>
                  <a:srgbClr val="A8EBE9"/>
                </a:solidFill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11 – </a:t>
                  </a:r>
                </a:p>
              </p:txBody>
            </p:sp>
            <p:sp>
              <p:nvSpPr>
                <p:cNvPr id="24" name="Rectangle: Rounded Corners 23">
                  <a:extLst>
                    <a:ext uri="{FF2B5EF4-FFF2-40B4-BE49-F238E27FC236}">
                      <a16:creationId xmlns:a16="http://schemas.microsoft.com/office/drawing/2014/main" xmlns="" id="{7DEA9B54-5301-4EB9-9272-C7CF996755BD}"/>
                    </a:ext>
                  </a:extLst>
                </p:cNvPr>
                <p:cNvSpPr/>
                <p:nvPr/>
              </p:nvSpPr>
              <p:spPr>
                <a:xfrm>
                  <a:off x="7694322" y="900720"/>
                  <a:ext cx="450792" cy="4347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4</a:t>
                  </a: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xmlns="" id="{C4241AC6-F139-43EA-9919-D50D639E303F}"/>
                  </a:ext>
                </a:extLst>
              </p:cNvPr>
              <p:cNvGrpSpPr/>
              <p:nvPr/>
            </p:nvGrpSpPr>
            <p:grpSpPr>
              <a:xfrm rot="21449151">
                <a:off x="5537401" y="1644753"/>
                <a:ext cx="1283602" cy="700550"/>
                <a:chOff x="6924421" y="747249"/>
                <a:chExt cx="1283602" cy="700550"/>
              </a:xfrm>
              <a:solidFill>
                <a:srgbClr val="A8EBE9"/>
              </a:solidFill>
            </p:grpSpPr>
            <p:sp>
              <p:nvSpPr>
                <p:cNvPr id="21" name="Rectangle: Rounded Corners 20">
                  <a:extLst>
                    <a:ext uri="{FF2B5EF4-FFF2-40B4-BE49-F238E27FC236}">
                      <a16:creationId xmlns:a16="http://schemas.microsoft.com/office/drawing/2014/main" xmlns="" id="{4F4B91FD-B7FE-4049-B510-B47CF3CC5CD1}"/>
                    </a:ext>
                  </a:extLst>
                </p:cNvPr>
                <p:cNvSpPr/>
                <p:nvPr/>
              </p:nvSpPr>
              <p:spPr>
                <a:xfrm>
                  <a:off x="6924421" y="747249"/>
                  <a:ext cx="1283602" cy="700550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12 – </a:t>
                  </a:r>
                </a:p>
              </p:txBody>
            </p:sp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="" id="{29163FDA-27A7-410F-A3CE-009842B8965A}"/>
                    </a:ext>
                  </a:extLst>
                </p:cNvPr>
                <p:cNvSpPr/>
                <p:nvPr/>
              </p:nvSpPr>
              <p:spPr>
                <a:xfrm>
                  <a:off x="7694322" y="900720"/>
                  <a:ext cx="450792" cy="4347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?</a:t>
                  </a: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xmlns="" id="{0F487CA9-E6D9-4A4B-883E-C98248C681B2}"/>
                  </a:ext>
                </a:extLst>
              </p:cNvPr>
              <p:cNvGrpSpPr/>
              <p:nvPr/>
            </p:nvGrpSpPr>
            <p:grpSpPr>
              <a:xfrm rot="980206">
                <a:off x="7344429" y="3008232"/>
                <a:ext cx="1283602" cy="700550"/>
                <a:chOff x="6924421" y="747249"/>
                <a:chExt cx="1283602" cy="700550"/>
              </a:xfrm>
              <a:solidFill>
                <a:srgbClr val="A8EBE9"/>
              </a:solidFill>
            </p:grpSpPr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xmlns="" id="{88CAD4A1-9B32-4F42-8066-42F5DE684D71}"/>
                    </a:ext>
                  </a:extLst>
                </p:cNvPr>
                <p:cNvSpPr/>
                <p:nvPr/>
              </p:nvSpPr>
              <p:spPr>
                <a:xfrm>
                  <a:off x="6924421" y="747249"/>
                  <a:ext cx="1283602" cy="700550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13 – </a:t>
                  </a:r>
                </a:p>
              </p:txBody>
            </p:sp>
            <p:sp>
              <p:nvSpPr>
                <p:cNvPr id="20" name="Rectangle: Rounded Corners 19">
                  <a:extLst>
                    <a:ext uri="{FF2B5EF4-FFF2-40B4-BE49-F238E27FC236}">
                      <a16:creationId xmlns:a16="http://schemas.microsoft.com/office/drawing/2014/main" xmlns="" id="{551C8D2D-1FEA-4098-964C-08BA8B561F38}"/>
                    </a:ext>
                  </a:extLst>
                </p:cNvPr>
                <p:cNvSpPr/>
                <p:nvPr/>
              </p:nvSpPr>
              <p:spPr>
                <a:xfrm>
                  <a:off x="7694322" y="900720"/>
                  <a:ext cx="450792" cy="4347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?</a:t>
                  </a: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52C1674D-6E39-46D9-96B8-280C55471740}"/>
                  </a:ext>
                </a:extLst>
              </p:cNvPr>
              <p:cNvGrpSpPr/>
              <p:nvPr/>
            </p:nvGrpSpPr>
            <p:grpSpPr>
              <a:xfrm rot="20730349">
                <a:off x="6518978" y="5319785"/>
                <a:ext cx="1283602" cy="700550"/>
                <a:chOff x="6924421" y="747249"/>
                <a:chExt cx="1283602" cy="700550"/>
              </a:xfrm>
              <a:solidFill>
                <a:srgbClr val="A8EBE9"/>
              </a:solidFill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xmlns="" id="{ACC4EB0B-8D77-46E2-8145-61BAA1F632E8}"/>
                    </a:ext>
                  </a:extLst>
                </p:cNvPr>
                <p:cNvSpPr/>
                <p:nvPr/>
              </p:nvSpPr>
              <p:spPr>
                <a:xfrm>
                  <a:off x="6924421" y="747249"/>
                  <a:ext cx="1283602" cy="700550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14 – </a:t>
                  </a:r>
                </a:p>
              </p:txBody>
            </p:sp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xmlns="" id="{41524966-6E83-4770-AB6A-7B47B30E0642}"/>
                    </a:ext>
                  </a:extLst>
                </p:cNvPr>
                <p:cNvSpPr/>
                <p:nvPr/>
              </p:nvSpPr>
              <p:spPr>
                <a:xfrm>
                  <a:off x="7694322" y="900720"/>
                  <a:ext cx="450792" cy="4347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?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F08FBAF6-A201-4C6A-815F-A9CC78E7AD38}"/>
                  </a:ext>
                </a:extLst>
              </p:cNvPr>
              <p:cNvGrpSpPr/>
              <p:nvPr/>
            </p:nvGrpSpPr>
            <p:grpSpPr>
              <a:xfrm rot="21449151">
                <a:off x="3412665" y="5550111"/>
                <a:ext cx="1283602" cy="700550"/>
                <a:chOff x="6924421" y="747249"/>
                <a:chExt cx="1283602" cy="700550"/>
              </a:xfrm>
              <a:solidFill>
                <a:srgbClr val="A8EBE9"/>
              </a:solidFill>
            </p:grpSpPr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xmlns="" id="{C75EEC52-D207-49D9-AA3E-548D099317FD}"/>
                    </a:ext>
                  </a:extLst>
                </p:cNvPr>
                <p:cNvSpPr/>
                <p:nvPr/>
              </p:nvSpPr>
              <p:spPr>
                <a:xfrm>
                  <a:off x="6924421" y="747249"/>
                  <a:ext cx="1283602" cy="700550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15 – </a:t>
                  </a:r>
                </a:p>
              </p:txBody>
            </p:sp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xmlns="" id="{0DA91011-E71E-4BF4-819E-36DE67E4761A}"/>
                    </a:ext>
                  </a:extLst>
                </p:cNvPr>
                <p:cNvSpPr/>
                <p:nvPr/>
              </p:nvSpPr>
              <p:spPr>
                <a:xfrm>
                  <a:off x="7694322" y="900720"/>
                  <a:ext cx="450792" cy="4347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?</a:t>
                  </a: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4CF1DE24-F3D5-45F9-AE35-84C46908405D}"/>
                  </a:ext>
                </a:extLst>
              </p:cNvPr>
              <p:cNvGrpSpPr/>
              <p:nvPr/>
            </p:nvGrpSpPr>
            <p:grpSpPr>
              <a:xfrm rot="20667897">
                <a:off x="2014315" y="3648181"/>
                <a:ext cx="1283602" cy="700550"/>
                <a:chOff x="6924421" y="747249"/>
                <a:chExt cx="1283602" cy="700550"/>
              </a:xfrm>
              <a:solidFill>
                <a:srgbClr val="A8EBE9"/>
              </a:solidFill>
            </p:grpSpPr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xmlns="" id="{B28D3076-5BA7-4079-990C-3F16DE6006D1}"/>
                    </a:ext>
                  </a:extLst>
                </p:cNvPr>
                <p:cNvSpPr/>
                <p:nvPr/>
              </p:nvSpPr>
              <p:spPr>
                <a:xfrm>
                  <a:off x="6924421" y="747249"/>
                  <a:ext cx="1283602" cy="700550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16 – </a:t>
                  </a:r>
                </a:p>
              </p:txBody>
            </p:sp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xmlns="" id="{52A50896-D3F6-4BE6-8ECA-E72526274DCD}"/>
                    </a:ext>
                  </a:extLst>
                </p:cNvPr>
                <p:cNvSpPr/>
                <p:nvPr/>
              </p:nvSpPr>
              <p:spPr>
                <a:xfrm>
                  <a:off x="7694322" y="900720"/>
                  <a:ext cx="450792" cy="4347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?</a:t>
                  </a:r>
                </a:p>
              </p:txBody>
            </p:sp>
          </p:grp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C9BFE1D1-FDFD-47B5-A526-E3937039CC61}"/>
                </a:ext>
              </a:extLst>
            </p:cNvPr>
            <p:cNvSpPr/>
            <p:nvPr/>
          </p:nvSpPr>
          <p:spPr>
            <a:xfrm>
              <a:off x="6952343" y="1105180"/>
              <a:ext cx="1081388" cy="317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90EEA4E5-AE71-4DBE-8EA9-78FB065279AB}"/>
                </a:ext>
              </a:extLst>
            </p:cNvPr>
            <p:cNvSpPr/>
            <p:nvPr/>
          </p:nvSpPr>
          <p:spPr>
            <a:xfrm>
              <a:off x="4173808" y="1017205"/>
              <a:ext cx="1313097" cy="317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847C72B-49DC-42F2-AD05-FCF55DB665BB}"/>
              </a:ext>
            </a:extLst>
          </p:cNvPr>
          <p:cNvSpPr txBox="1"/>
          <p:nvPr/>
        </p:nvSpPr>
        <p:spPr>
          <a:xfrm>
            <a:off x="1217011" y="1490078"/>
            <a:ext cx="112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F4E51948-DC77-4D54-B25F-8ACB40963664}"/>
              </a:ext>
            </a:extLst>
          </p:cNvPr>
          <p:cNvSpPr/>
          <p:nvPr/>
        </p:nvSpPr>
        <p:spPr>
          <a:xfrm>
            <a:off x="693791" y="1428523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A891A242-001E-43B0-9B03-884ACC404C5E}"/>
              </a:ext>
            </a:extLst>
          </p:cNvPr>
          <p:cNvSpPr/>
          <p:nvPr/>
        </p:nvSpPr>
        <p:spPr>
          <a:xfrm rot="21449151">
            <a:off x="6311975" y="1527508"/>
            <a:ext cx="450792" cy="43470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5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4FD318AC-594B-4BC6-8253-7EF78D8AE6E2}"/>
              </a:ext>
            </a:extLst>
          </p:cNvPr>
          <p:cNvSpPr/>
          <p:nvPr/>
        </p:nvSpPr>
        <p:spPr>
          <a:xfrm rot="1003016">
            <a:off x="8090837" y="3018255"/>
            <a:ext cx="450792" cy="43470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6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1ED99BBB-3ED6-4B39-B533-63F1C178E187}"/>
              </a:ext>
            </a:extLst>
          </p:cNvPr>
          <p:cNvSpPr/>
          <p:nvPr/>
        </p:nvSpPr>
        <p:spPr>
          <a:xfrm rot="20806883">
            <a:off x="7283386" y="5133286"/>
            <a:ext cx="450792" cy="43470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7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C006CD6E-59CC-4DEF-8784-AAFD91CD0E29}"/>
              </a:ext>
            </a:extLst>
          </p:cNvPr>
          <p:cNvSpPr/>
          <p:nvPr/>
        </p:nvSpPr>
        <p:spPr>
          <a:xfrm rot="21360005">
            <a:off x="4181944" y="5446441"/>
            <a:ext cx="450792" cy="43470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BEDF759D-6932-45CC-8711-99FA8AFCF8E1}"/>
              </a:ext>
            </a:extLst>
          </p:cNvPr>
          <p:cNvSpPr/>
          <p:nvPr/>
        </p:nvSpPr>
        <p:spPr>
          <a:xfrm rot="20630762">
            <a:off x="2786640" y="3458868"/>
            <a:ext cx="450792" cy="43470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9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43F42A77-2F7D-4331-AA86-A6E101733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4" y="374253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0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C SHARE MIỄN PHÍ BỞI NK POWERSKILLS"/>
          <p:cNvPicPr>
            <a:picLocks noChangeAspect="1"/>
          </p:cNvPicPr>
          <p:nvPr/>
        </p:nvPicPr>
        <p:blipFill rotWithShape="1">
          <a:blip r:embed="rId3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grpSp>
        <p:nvGrpSpPr>
          <p:cNvPr id="3" name="CẤM BUÔN BÁN, CẤM REUP"/>
          <p:cNvGrpSpPr/>
          <p:nvPr/>
        </p:nvGrpSpPr>
        <p:grpSpPr>
          <a:xfrm>
            <a:off x="-431800" y="5430837"/>
            <a:ext cx="12829511" cy="4785184"/>
            <a:chOff x="-279400" y="5583237"/>
            <a:chExt cx="12829511" cy="478518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9400" y="5583237"/>
              <a:ext cx="3326606" cy="176947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"/>
            <a:srcRect b="5532"/>
            <a:stretch/>
          </p:blipFill>
          <p:spPr>
            <a:xfrm>
              <a:off x="293100" y="8615471"/>
              <a:ext cx="12257011" cy="1734816"/>
            </a:xfrm>
            <a:prstGeom prst="rect">
              <a:avLst/>
            </a:prstGeom>
          </p:spPr>
        </p:pic>
        <p:sp>
          <p:nvSpPr>
            <p:cNvPr id="25" name="Rounded Rectangle 24">
              <a:hlinkClick r:id="rId6"/>
            </p:cNvPr>
            <p:cNvSpPr/>
            <p:nvPr/>
          </p:nvSpPr>
          <p:spPr>
            <a:xfrm>
              <a:off x="293100" y="8634537"/>
              <a:ext cx="12257011" cy="1733884"/>
            </a:xfrm>
            <a:prstGeom prst="round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Vào http://fb.com/nkpowerskills tải game miễn phí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896" y="2990850"/>
            <a:ext cx="1609725" cy="1609725"/>
          </a:xfrm>
          <a:prstGeom prst="rect">
            <a:avLst/>
          </a:prstGeom>
        </p:spPr>
      </p:pic>
      <p:pic>
        <p:nvPicPr>
          <p:cNvPr id="8" name="ĐC SHARE MIỄN PHÍ BỞI NK POWERSKILL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885" y="5039741"/>
            <a:ext cx="2415382" cy="1174523"/>
          </a:xfrm>
          <a:prstGeom prst="rect">
            <a:avLst/>
          </a:prstGeom>
        </p:spPr>
      </p:pic>
      <p:pic>
        <p:nvPicPr>
          <p:cNvPr id="9" name="CẤM BUÔN BÁN, CẤM REUP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1228" y="1268123"/>
            <a:ext cx="2746772" cy="1488367"/>
          </a:xfrm>
          <a:prstGeom prst="rect">
            <a:avLst/>
          </a:prstGeom>
        </p:spPr>
      </p:pic>
      <p:pic>
        <p:nvPicPr>
          <p:cNvPr id="10" name="Vào http://fb.com/nkpowerskills tải game miễn phí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702" y="5430837"/>
            <a:ext cx="3007626" cy="1422830"/>
          </a:xfrm>
          <a:prstGeom prst="rect">
            <a:avLst/>
          </a:prstGeom>
        </p:spPr>
      </p:pic>
      <p:pic>
        <p:nvPicPr>
          <p:cNvPr id="32" name="ĐC SHARE MIỄN PHÍ BỞI NK POWERSKILLS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7" y="111609"/>
            <a:ext cx="1808243" cy="2210076"/>
          </a:xfrm>
          <a:prstGeom prst="rect">
            <a:avLst/>
          </a:prstGeom>
        </p:spPr>
      </p:pic>
      <p:pic>
        <p:nvPicPr>
          <p:cNvPr id="31" name="CẤM BUÔN BÁN, CẤM REUP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8" y="4303246"/>
            <a:ext cx="1824787" cy="2230297"/>
          </a:xfrm>
          <a:prstGeom prst="rect">
            <a:avLst/>
          </a:prstGeom>
        </p:spPr>
      </p:pic>
      <p:pic>
        <p:nvPicPr>
          <p:cNvPr id="30" name="Vào http://fb.com/nkpowerskills tải game miễn phí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44" y="3759156"/>
            <a:ext cx="1898323" cy="2320174"/>
          </a:xfrm>
          <a:prstGeom prst="rect">
            <a:avLst/>
          </a:prstGeom>
        </p:spPr>
      </p:pic>
      <p:pic>
        <p:nvPicPr>
          <p:cNvPr id="29" name="ĐC SHARE MIỄN PHÍ BỞI NK POWERSKILLS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238" y="1800177"/>
            <a:ext cx="1838928" cy="2247579"/>
          </a:xfrm>
          <a:prstGeom prst="rect">
            <a:avLst/>
          </a:prstGeom>
        </p:spPr>
      </p:pic>
      <p:pic>
        <p:nvPicPr>
          <p:cNvPr id="2" name="CẤM BUÔN BÁN, CẤM REUP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118" y="4414119"/>
            <a:ext cx="1815342" cy="2218752"/>
          </a:xfrm>
          <a:prstGeom prst="rect">
            <a:avLst/>
          </a:prstGeom>
        </p:spPr>
      </p:pic>
      <p:pic>
        <p:nvPicPr>
          <p:cNvPr id="5" name="Vào http://fb.com/nkpowerskills tải game miễn phí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1976" y="4104132"/>
            <a:ext cx="2768600" cy="2436368"/>
          </a:xfrm>
          <a:prstGeom prst="rect">
            <a:avLst/>
          </a:prstGeom>
        </p:spPr>
      </p:pic>
      <p:sp>
        <p:nvSpPr>
          <p:cNvPr id="38" name="ĐC SHARE MIỄN PHÍ BỞI NK POWERSKILLS">
            <a:hlinkClick r:id="rId14" action="ppaction://hlinksldjump"/>
          </p:cNvPr>
          <p:cNvSpPr/>
          <p:nvPr/>
        </p:nvSpPr>
        <p:spPr>
          <a:xfrm>
            <a:off x="7244544" y="5240466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39" name="CẤM BUÔN BÁN, CẤM REUP">
            <a:hlinkClick r:id="rId15" action="ppaction://hlinksldjump"/>
          </p:cNvPr>
          <p:cNvSpPr/>
          <p:nvPr/>
        </p:nvSpPr>
        <p:spPr>
          <a:xfrm>
            <a:off x="5812259" y="286254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0" name="Vào http://fb.com/nkpowerskills tải game miễn phí">
            <a:hlinkClick r:id="rId16" action="ppaction://hlinksldjump"/>
          </p:cNvPr>
          <p:cNvSpPr/>
          <p:nvPr/>
        </p:nvSpPr>
        <p:spPr>
          <a:xfrm>
            <a:off x="3534107" y="4674409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41" name="ĐC SHARE MIỄN PHÍ BỞI NK POWERSKILLS">
            <a:hlinkClick r:id="rId17" action="ppaction://hlinksldjump"/>
          </p:cNvPr>
          <p:cNvSpPr/>
          <p:nvPr/>
        </p:nvSpPr>
        <p:spPr>
          <a:xfrm>
            <a:off x="911480" y="5360987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42" name="CẤM BUÔN BÁN, CẤM REUP">
            <a:hlinkClick r:id="rId18" action="ppaction://hlinksldjump"/>
          </p:cNvPr>
          <p:cNvSpPr/>
          <p:nvPr/>
        </p:nvSpPr>
        <p:spPr>
          <a:xfrm>
            <a:off x="1110399" y="1163221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19" name="Vào http://fb.com/nkpowerskills tải game miễn phí"/>
          <p:cNvPicPr>
            <a:picLocks noChangeAspect="1"/>
          </p:cNvPicPr>
          <p:nvPr/>
        </p:nvPicPr>
        <p:blipFill rotWithShape="1">
          <a:blip r:embed="rId5"/>
          <a:srcRect b="5532"/>
          <a:stretch/>
        </p:blipFill>
        <p:spPr>
          <a:xfrm>
            <a:off x="140700" y="8463071"/>
            <a:ext cx="12257011" cy="1734816"/>
          </a:xfrm>
          <a:prstGeom prst="rect">
            <a:avLst/>
          </a:prstGeom>
        </p:spPr>
      </p:pic>
      <p:sp>
        <p:nvSpPr>
          <p:cNvPr id="20" name="ĐC SHARE MIỄN PHÍ BỞI NK POWERSKILLS">
            <a:hlinkClick r:id="rId6"/>
          </p:cNvPr>
          <p:cNvSpPr/>
          <p:nvPr/>
        </p:nvSpPr>
        <p:spPr>
          <a:xfrm>
            <a:off x="140700" y="8482137"/>
            <a:ext cx="12257011" cy="1733884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70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3.125E-6 -1.85185E-6 C -0.00469 -0.00834 -0.00873 -0.01806 -0.01407 -0.025 C -0.0168 -0.02847 -0.02344 -0.03056 -0.02344 -0.03056 C -0.03256 -0.04676 -0.02305 -0.03287 -0.03594 -0.04167 C -0.04037 -0.04468 -0.04415 -0.05023 -0.04844 -0.05278 C -0.05 -0.05371 -0.05157 -0.05486 -0.05313 -0.05556 C -0.05834 -0.05834 -0.06185 -0.05926 -0.06719 -0.06111 L -0.17813 -0.05834 C -0.18086 -0.05834 -0.1875 -0.05139 -0.18907 -0.05 C -0.19063 -0.04908 -0.19232 -0.04861 -0.19375 -0.04722 C -0.20456 -0.03773 -0.1918 -0.04468 -0.20469 -0.03889 C -0.20678 -0.03611 -0.20886 -0.03334 -0.21094 -0.03056 C -0.21407 -0.02685 -0.21771 -0.02431 -0.22032 -0.01945 C -0.22188 -0.01667 -0.22318 -0.01343 -0.225 -0.01111 C -0.22644 -0.00949 -0.22826 -0.00996 -0.22969 -0.00834 C -0.23777 -0.0007 -0.2375 -0.00023 -0.24219 0.00833 " pathEditMode="relative" ptsTypes="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219 0.00834 L -0.24219 0.0088 C -0.24297 -0.00856 -0.24297 -0.02569 -0.2444 -0.04236 C -0.24518 -0.05023 -0.2474 -0.05694 -0.24883 -0.06412 C -0.24948 -0.06782 -0.25026 -0.07175 -0.25104 -0.075 C -0.25248 -0.08101 -0.2543 -0.08703 -0.25534 -0.09305 C -0.25638 -0.09791 -0.25625 -0.10347 -0.25755 -0.10763 C -0.25912 -0.11319 -0.26185 -0.11736 -0.26406 -0.12222 C -0.26432 -0.12314 -0.2724 -0.16597 -0.275 -0.17291 C -0.28646 -0.20439 -0.28698 -0.2037 -0.29896 -0.22361 C -0.29974 -0.22847 -0.29974 -0.23402 -0.30117 -0.23819 C -0.30287 -0.24282 -0.30573 -0.24537 -0.30768 -0.24907 C -0.31029 -0.25393 -0.31211 -0.25879 -0.31432 -0.26365 C -0.31797 -0.28148 -0.31485 -0.2699 -0.32305 -0.28888 C -0.32461 -0.29259 -0.32552 -0.29675 -0.32735 -0.29976 C -0.32943 -0.30324 -0.33216 -0.30439 -0.33386 -0.30717 C -0.33867 -0.31412 -0.34115 -0.32569 -0.34701 -0.32893 L -0.36016 -0.33611 C -0.36224 -0.33726 -0.36445 -0.33958 -0.36667 -0.33958 L -0.37969 -0.33958 " pathEditMode="relative" rAng="0" ptsTypes="AAAAAAAAAAAAAAAAAA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-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969 -0.33959 L -0.37969 -0.33959 C -0.38802 -0.32941 -0.39623 -0.31876 -0.40469 -0.30904 C -0.41602 -0.29654 -0.428 -0.28612 -0.43906 -0.27292 L -0.44844 -0.26181 C -0.45 -0.25718 -0.45156 -0.25255 -0.45313 -0.24792 C -0.45521 -0.24237 -0.45808 -0.23751 -0.45938 -0.23126 C -0.46042 -0.22663 -0.46107 -0.22154 -0.4625 -0.21737 C -0.46628 -0.20765 -0.47136 -0.19954 -0.475 -0.18959 C -0.48854 -0.15394 -0.48047 -0.16066 -0.49219 -0.15348 C -0.49427 -0.147 -0.4961 -0.14029 -0.49844 -0.13404 C -0.50183 -0.12547 -0.50938 -0.10904 -0.50938 -0.10904 C -0.51433 -0.08311 -0.50638 -0.12154 -0.51563 -0.09237 C -0.5168 -0.08913 -0.51667 -0.08496 -0.51719 -0.08126 C -0.51849 -0.07408 -0.51966 -0.06876 -0.52188 -0.06181 C -0.52383 -0.05626 -0.52656 -0.05117 -0.52813 -0.04515 C -0.52917 -0.04144 -0.53008 -0.03751 -0.53125 -0.03404 C -0.53425 -0.0264 -0.53776 -0.01968 -0.54063 -0.01181 C -0.54167 -0.00904 -0.54297 -0.00649 -0.54375 -0.00348 C -0.54453 -0.00093 -0.54479 0.00208 -0.54531 0.00485 C -0.54584 0.00671 -0.54636 0.00856 -0.54688 0.01041 " pathEditMode="relative" ptsTypes="AAAAAAAAAAAAAAAAAAAAA"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4688 0.01041 L -0.54688 0.01064 C -0.58112 0.0074 -0.56693 0.00879 -0.58959 0.00671 C -0.61224 0.00694 -0.63516 0.00625 -0.65768 0.00787 C -0.66055 0.0081 -0.6625 0.01064 -0.66485 0.0118 C -0.66719 0.01273 -0.66953 0.01365 -0.67188 0.01435 C -0.67565 0.01527 -0.67956 0.01574 -0.68334 0.01689 C -0.68659 0.01782 -0.68998 0.01851 -0.69323 0.01944 C -0.69623 0.02014 -0.69896 0.02106 -0.70169 0.02199 C -0.72761 0.02916 -0.70039 0.02129 -0.71732 0.02592 C -0.73164 0.02963 -0.70951 0.0243 -0.72735 0.02847 C -0.72969 0.03055 -0.7319 0.03287 -0.73438 0.03495 C -0.74297 0.04166 -0.73776 0.03564 -0.74584 0.04398 C -0.7474 0.0456 -0.7487 0.04722 -0.75 0.04907 C -0.75209 0.05139 -0.75339 0.05439 -0.75573 0.05671 L -0.76003 0.06064 L -0.76133 0.06458 " pathEditMode="relative" rAng="0" ptsTypes="AAAAAAAAAAAAAAAAA">
                                      <p:cBhvr>
                                        <p:cTn id="9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29" y="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32 0.06459 L -0.76132 0.06505 C -0.75729 -0.03287 -0.7638 0.05649 -0.75325 -0.01018 C -0.75078 -0.02546 -0.74648 -0.07777 -0.74505 -0.09166 C -0.74401 -0.10277 -0.74297 -0.11412 -0.74088 -0.12546 C -0.7388 -0.13819 -0.73541 -0.15023 -0.73268 -0.16273 C -0.73203 -0.17291 -0.73164 -0.1831 -0.7306 -0.19328 C -0.73034 -0.19675 -0.72916 -0.19976 -0.72864 -0.20347 C -0.72487 -0.23726 -0.72448 -0.24884 -0.72239 -0.28148 C -0.72382 -0.35717 -0.72487 -0.43287 -0.72656 -0.50856 C -0.72721 -0.53588 -0.72773 -0.53588 -0.7306 -0.55601 C -0.73138 -0.56828 -0.73112 -0.58101 -0.73268 -0.59328 C -0.73385 -0.60138 -0.73711 -0.60879 -0.7388 -0.61689 C -0.73984 -0.62129 -0.7401 -0.62592 -0.74088 -0.63055 C -0.74205 -0.63611 -0.74362 -0.64189 -0.74505 -0.64745 C -0.7457 -0.65416 -0.74596 -0.66111 -0.747 -0.66782 C -0.74804 -0.67268 -0.75078 -0.68611 -0.75117 -0.68148 C -0.75364 -0.65463 -0.75234 -0.62708 -0.75325 -0.6 C -0.75547 -0.54351 -0.7552 -0.58541 -0.7552 -0.56944 " pathEditMode="relative" rAng="0" ptsTypes="AAAAAAAAAAAAAAAAAAA">
                                      <p:cBhvr>
                                        <p:cTn id="1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-3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pic>
        <p:nvPicPr>
          <p:cNvPr id="12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847" y="284810"/>
            <a:ext cx="4461296" cy="446129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97" y="3311974"/>
            <a:ext cx="3333750" cy="2857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8" y="3626496"/>
            <a:ext cx="3333750" cy="2857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254" y="3311974"/>
            <a:ext cx="3700692" cy="317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1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15 – 7 = 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8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4146" y="107808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98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17  - 9 = 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8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4146" y="107808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17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8 + 6 = ?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78517" y="517724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78517" y="41483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73818" y="391336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05111" y="486837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4146" y="107808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55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15 – 6 = ?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8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4146" y="107808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61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04" t="2618" r="104" b="96"/>
          <a:stretch/>
        </p:blipFill>
        <p:spPr>
          <a:xfrm>
            <a:off x="0" y="0"/>
            <a:ext cx="12190576" cy="68571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12 – 7 = 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3933" y="524645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89917" y="417241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967" y="383119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0527" y="493758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2107" y="815050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06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2023C8-03CC-4ED0-830D-BF606451F86B}"/>
              </a:ext>
            </a:extLst>
          </p:cNvPr>
          <p:cNvSpPr txBox="1"/>
          <p:nvPr/>
        </p:nvSpPr>
        <p:spPr>
          <a:xfrm>
            <a:off x="1615469" y="3256553"/>
            <a:ext cx="8813492" cy="83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12: </a:t>
            </a: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Bảng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trừ</a:t>
            </a:r>
            <a:r>
              <a:rPr kumimoji="0" lang="en-US" sz="4400" b="1" i="0" u="none" strike="noStrike" kern="1200" cap="none" spc="0" normalizeH="0" baseline="0" noProof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(qua 10)</a:t>
            </a:r>
            <a:endParaRPr kumimoji="0" lang="vi-VN" sz="4400" b="1" i="0" u="none" strike="noStrike" kern="1200" cap="none" spc="0" normalizeH="0" baseline="0" noProof="0" dirty="0">
              <a:ln w="22225">
                <a:solidFill>
                  <a:srgbClr val="70AD47">
                    <a:lumMod val="50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CBC260D-FA70-43A2-A5AC-8FAC030EFAE9}"/>
              </a:ext>
            </a:extLst>
          </p:cNvPr>
          <p:cNvGrpSpPr/>
          <p:nvPr/>
        </p:nvGrpSpPr>
        <p:grpSpPr>
          <a:xfrm>
            <a:off x="1461743" y="860928"/>
            <a:ext cx="2190751" cy="1531398"/>
            <a:chOff x="1523998" y="0"/>
            <a:chExt cx="2190751" cy="98066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xmlns="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4D8ACC7-221E-48DD-83A2-16D3E6FF1490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689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308AFA-8573-43EC-992F-FC51DD70C7E8}"/>
              </a:ext>
            </a:extLst>
          </p:cNvPr>
          <p:cNvSpPr txBox="1"/>
          <p:nvPr/>
        </p:nvSpPr>
        <p:spPr>
          <a:xfrm>
            <a:off x="3119534" y="1172272"/>
            <a:ext cx="6888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PHÉP CỘNG, PHÉP TRỪ TRONG PHẠM VI 20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Office PowerPoint</Application>
  <PresentationFormat>Custom</PresentationFormat>
  <Paragraphs>133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1_Office Theme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chi hoai</cp:lastModifiedBy>
  <cp:revision>1</cp:revision>
  <dcterms:created xsi:type="dcterms:W3CDTF">2021-08-07T03:51:18Z</dcterms:created>
  <dcterms:modified xsi:type="dcterms:W3CDTF">2023-10-25T05:50:02Z</dcterms:modified>
</cp:coreProperties>
</file>