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804" r:id="rId2"/>
    <p:sldMasterId id="2147483832" r:id="rId3"/>
    <p:sldMasterId id="2147483874" r:id="rId4"/>
    <p:sldMasterId id="2147483904" r:id="rId5"/>
    <p:sldMasterId id="2147483924" r:id="rId6"/>
    <p:sldMasterId id="2147483938" r:id="rId7"/>
  </p:sldMasterIdLst>
  <p:notesMasterIdLst>
    <p:notesMasterId r:id="rId22"/>
  </p:notesMasterIdLst>
  <p:sldIdLst>
    <p:sldId id="327" r:id="rId8"/>
    <p:sldId id="366" r:id="rId9"/>
    <p:sldId id="469" r:id="rId10"/>
    <p:sldId id="473" r:id="rId11"/>
    <p:sldId id="471" r:id="rId12"/>
    <p:sldId id="472" r:id="rId13"/>
    <p:sldId id="365" r:id="rId14"/>
    <p:sldId id="478" r:id="rId15"/>
    <p:sldId id="477" r:id="rId16"/>
    <p:sldId id="353" r:id="rId17"/>
    <p:sldId id="326" r:id="rId18"/>
    <p:sldId id="360" r:id="rId19"/>
    <p:sldId id="361" r:id="rId20"/>
    <p:sldId id="363" r:id="rId21"/>
  </p:sldIdLst>
  <p:sldSz cx="12192000" cy="6858000"/>
  <p:notesSz cx="6858000" cy="9144000"/>
  <p:custDataLst>
    <p:tags r:id="rId2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5" roundtripDataSignature="AMtx7miAYYJ+CqvYrdf855CZJbdxdgcP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404AC"/>
    <a:srgbClr val="FF99CC"/>
    <a:srgbClr val="FF00FF"/>
    <a:srgbClr val="FF0000"/>
    <a:srgbClr val="00FF99"/>
    <a:srgbClr val="00FF00"/>
    <a:srgbClr val="FEFEFD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tags" Target="tags/tag1.xml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107363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191221-25AA-4493-BC2C-4472B9B90E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3034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F29732-35E0-4289-A9C9-8CA9194386C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76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C8BEE-FAC5-4722-9693-87F673956ED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6538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BEF33-434B-40DE-935B-300954A35B39}" type="slidenum">
              <a:rPr lang="zh-CN" altLang="en-US" smtClean="0">
                <a:solidFill>
                  <a:prstClr val="black"/>
                </a:solidFill>
                <a:latin typeface="Calibri"/>
              </a:rPr>
              <a:pPr/>
              <a:t>10</a:t>
            </a:fld>
            <a:endParaRPr lang="zh-CN" alt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09952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3849D3E0-124D-4DFF-AE99-4EA4CC201DB4}" type="slidenum">
              <a:rPr kumimoji="0" lang="zh-CN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14</a:t>
            </a:fld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7948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3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703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80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694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052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471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2184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3335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831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11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8699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069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1054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0683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4761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3255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649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5595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69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652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9053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680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8518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6559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8506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solidFill>
          <a:srgbClr val="9BC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="" xmlns:a16="http://schemas.microsoft.com/office/drawing/2014/main" id="{0E2DAD78-633D-4D2E-931D-C98849FD02E7}"/>
              </a:ext>
            </a:extLst>
          </p:cNvPr>
          <p:cNvSpPr/>
          <p:nvPr userDrawn="1"/>
        </p:nvSpPr>
        <p:spPr>
          <a:xfrm>
            <a:off x="-326574" y="116117"/>
            <a:ext cx="12860387" cy="6741885"/>
          </a:xfrm>
          <a:custGeom>
            <a:avLst/>
            <a:gdLst>
              <a:gd name="connsiteX0" fmla="*/ 6430193 w 12860386"/>
              <a:gd name="connsiteY0" fmla="*/ 0 h 6741885"/>
              <a:gd name="connsiteX1" fmla="*/ 12860386 w 12860386"/>
              <a:gd name="connsiteY1" fmla="*/ 6519723 h 6741885"/>
              <a:gd name="connsiteX2" fmla="*/ 12854846 w 12860386"/>
              <a:gd name="connsiteY2" fmla="*/ 6741885 h 6741885"/>
              <a:gd name="connsiteX3" fmla="*/ 5540 w 12860386"/>
              <a:gd name="connsiteY3" fmla="*/ 6741885 h 6741885"/>
              <a:gd name="connsiteX4" fmla="*/ 0 w 12860386"/>
              <a:gd name="connsiteY4" fmla="*/ 6519723 h 6741885"/>
              <a:gd name="connsiteX5" fmla="*/ 6430193 w 12860386"/>
              <a:gd name="connsiteY5" fmla="*/ 0 h 67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60386" h="6741885">
                <a:moveTo>
                  <a:pt x="6430193" y="0"/>
                </a:moveTo>
                <a:cubicBezTo>
                  <a:pt x="9981491" y="0"/>
                  <a:pt x="12860386" y="2918979"/>
                  <a:pt x="12860386" y="6519723"/>
                </a:cubicBezTo>
                <a:lnTo>
                  <a:pt x="12854846" y="6741885"/>
                </a:lnTo>
                <a:lnTo>
                  <a:pt x="5540" y="6741885"/>
                </a:lnTo>
                <a:lnTo>
                  <a:pt x="0" y="6519723"/>
                </a:lnTo>
                <a:cubicBezTo>
                  <a:pt x="0" y="2918979"/>
                  <a:pt x="2878895" y="0"/>
                  <a:pt x="6430193" y="0"/>
                </a:cubicBezTo>
                <a:close/>
              </a:path>
            </a:pathLst>
          </a:custGeom>
          <a:solidFill>
            <a:srgbClr val="DD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 dirty="0">
              <a:solidFill>
                <a:prstClr val="whit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98E10079-ED89-4271-88FE-CFACEAAE2D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34255" y="277077"/>
            <a:ext cx="3247060" cy="182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22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987963"/>
      </p:ext>
    </p:extLst>
  </p:cSld>
  <p:clrMapOvr>
    <a:masterClrMapping/>
  </p:clrMapOvr>
  <p:transition spd="slow" advClick="0" advTm="4000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3767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4039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788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176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5937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561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7994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6363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1920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5404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0850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solidFill>
          <a:srgbClr val="9BC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="" xmlns:a16="http://schemas.microsoft.com/office/drawing/2014/main" id="{0E2DAD78-633D-4D2E-931D-C98849FD02E7}"/>
              </a:ext>
            </a:extLst>
          </p:cNvPr>
          <p:cNvSpPr/>
          <p:nvPr userDrawn="1"/>
        </p:nvSpPr>
        <p:spPr>
          <a:xfrm>
            <a:off x="-326574" y="116117"/>
            <a:ext cx="12860387" cy="6741885"/>
          </a:xfrm>
          <a:custGeom>
            <a:avLst/>
            <a:gdLst>
              <a:gd name="connsiteX0" fmla="*/ 6430193 w 12860386"/>
              <a:gd name="connsiteY0" fmla="*/ 0 h 6741885"/>
              <a:gd name="connsiteX1" fmla="*/ 12860386 w 12860386"/>
              <a:gd name="connsiteY1" fmla="*/ 6519723 h 6741885"/>
              <a:gd name="connsiteX2" fmla="*/ 12854846 w 12860386"/>
              <a:gd name="connsiteY2" fmla="*/ 6741885 h 6741885"/>
              <a:gd name="connsiteX3" fmla="*/ 5540 w 12860386"/>
              <a:gd name="connsiteY3" fmla="*/ 6741885 h 6741885"/>
              <a:gd name="connsiteX4" fmla="*/ 0 w 12860386"/>
              <a:gd name="connsiteY4" fmla="*/ 6519723 h 6741885"/>
              <a:gd name="connsiteX5" fmla="*/ 6430193 w 12860386"/>
              <a:gd name="connsiteY5" fmla="*/ 0 h 67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60386" h="6741885">
                <a:moveTo>
                  <a:pt x="6430193" y="0"/>
                </a:moveTo>
                <a:cubicBezTo>
                  <a:pt x="9981491" y="0"/>
                  <a:pt x="12860386" y="2918979"/>
                  <a:pt x="12860386" y="6519723"/>
                </a:cubicBezTo>
                <a:lnTo>
                  <a:pt x="12854846" y="6741885"/>
                </a:lnTo>
                <a:lnTo>
                  <a:pt x="5540" y="6741885"/>
                </a:lnTo>
                <a:lnTo>
                  <a:pt x="0" y="6519723"/>
                </a:lnTo>
                <a:cubicBezTo>
                  <a:pt x="0" y="2918979"/>
                  <a:pt x="2878895" y="0"/>
                  <a:pt x="6430193" y="0"/>
                </a:cubicBezTo>
                <a:close/>
              </a:path>
            </a:pathLst>
          </a:custGeom>
          <a:solidFill>
            <a:srgbClr val="DD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 dirty="0">
              <a:solidFill>
                <a:prstClr val="whit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98E10079-ED89-4271-88FE-CFACEAAE2D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34255" y="277077"/>
            <a:ext cx="3247060" cy="182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14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050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doors dir="vert"/>
      </p:transition>
    </mc:Choice>
    <mc:Fallback xmlns=""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4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139808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920170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138876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231157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980831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41545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666600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86589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272185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804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4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54712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851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173648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48915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393274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CFE-5159-4AD2-87A1-D06BCEDEF796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CED2-28E2-4EDF-A936-6162F964A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274713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solidFill>
          <a:srgbClr val="9BC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="" xmlns:a16="http://schemas.microsoft.com/office/drawing/2014/main" id="{0E2DAD78-633D-4D2E-931D-C98849FD02E7}"/>
              </a:ext>
            </a:extLst>
          </p:cNvPr>
          <p:cNvSpPr/>
          <p:nvPr userDrawn="1"/>
        </p:nvSpPr>
        <p:spPr>
          <a:xfrm>
            <a:off x="-326574" y="116117"/>
            <a:ext cx="12860387" cy="6741885"/>
          </a:xfrm>
          <a:custGeom>
            <a:avLst/>
            <a:gdLst>
              <a:gd name="connsiteX0" fmla="*/ 6430193 w 12860386"/>
              <a:gd name="connsiteY0" fmla="*/ 0 h 6741885"/>
              <a:gd name="connsiteX1" fmla="*/ 12860386 w 12860386"/>
              <a:gd name="connsiteY1" fmla="*/ 6519723 h 6741885"/>
              <a:gd name="connsiteX2" fmla="*/ 12854846 w 12860386"/>
              <a:gd name="connsiteY2" fmla="*/ 6741885 h 6741885"/>
              <a:gd name="connsiteX3" fmla="*/ 5540 w 12860386"/>
              <a:gd name="connsiteY3" fmla="*/ 6741885 h 6741885"/>
              <a:gd name="connsiteX4" fmla="*/ 0 w 12860386"/>
              <a:gd name="connsiteY4" fmla="*/ 6519723 h 6741885"/>
              <a:gd name="connsiteX5" fmla="*/ 6430193 w 12860386"/>
              <a:gd name="connsiteY5" fmla="*/ 0 h 67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60386" h="6741885">
                <a:moveTo>
                  <a:pt x="6430193" y="0"/>
                </a:moveTo>
                <a:cubicBezTo>
                  <a:pt x="9981491" y="0"/>
                  <a:pt x="12860386" y="2918979"/>
                  <a:pt x="12860386" y="6519723"/>
                </a:cubicBezTo>
                <a:lnTo>
                  <a:pt x="12854846" y="6741885"/>
                </a:lnTo>
                <a:lnTo>
                  <a:pt x="5540" y="6741885"/>
                </a:lnTo>
                <a:lnTo>
                  <a:pt x="0" y="6519723"/>
                </a:lnTo>
                <a:cubicBezTo>
                  <a:pt x="0" y="2918979"/>
                  <a:pt x="2878895" y="0"/>
                  <a:pt x="6430193" y="0"/>
                </a:cubicBezTo>
                <a:close/>
              </a:path>
            </a:pathLst>
          </a:custGeom>
          <a:solidFill>
            <a:srgbClr val="DD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98E10079-ED89-4271-88FE-CFACEAAE2D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34255" y="277077"/>
            <a:ext cx="3247060" cy="182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145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4445609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220447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7F0C56-3B87-43E2-8073-F7705D0A65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804331E-81AB-4338-88B1-253A7E82A7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C93B931-D124-42EE-810D-43BEFC8B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B3456BB-EFEC-44A2-A130-356635764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49CDCEB-E159-4D0E-A17B-710DCD130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36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60DE3E-E091-461C-BC02-136FF2318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67E335B-EBD3-4203-9CF0-E9D10A481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341847B-4AE0-44DE-8D51-EDDE3F9B1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8016E4C-E55A-4784-A888-601A62DDA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1A3B04C-1B77-49B6-B9A5-92B085574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42553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D3796F-B581-4F96-99DD-63294FC3C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4BBD19F-00BC-44F3-BF7B-8D40F3EF1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AC748F9-6FCA-4645-8AD8-8B20002DB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0BB32A4-EE5B-46EB-A1C1-F27C9203B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897E10E-9E0A-459C-BE81-DCAFC170C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38438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1E80EF-C11F-4E49-9654-23C20A863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ED4C37D-4B63-4552-A38B-D589D871E4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7D6A842-DCA3-42AB-A3CA-EFF0F260F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E45C196-B470-45AE-98C7-DC70B1B7E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7751835-9C23-4E5C-AAD4-972E0ACFB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30D656E-EF61-43E6-9232-20DD40353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2674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BDA641-806F-4DFF-9C9C-81C665D8F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CF1B7C8-5367-41F7-8497-7B46BF84E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3D3CB0F-C78C-41B7-BFF7-B7849124F3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6D84B49-E1E2-4E83-B097-59DF756C00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7B190B71-A710-484F-8A3A-CE0E7D05A0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C088584-2936-4CD3-AA9D-428EEECF8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493D09AB-0C0F-492C-8C35-5DC96819A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132F01D6-E3E4-4FA4-9A0B-C2BBFFAA9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75518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E19920-544A-4260-B784-88A7BD354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62D0A467-62F4-4F13-B7C8-29EFE42ED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094BE61B-BE6A-46F4-8640-3396E478D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84A1D61-DAD2-4C8E-9839-FC299ED29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83220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CBF0F47E-152B-4210-8E37-41C15CE06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138E72A-C687-4E67-8903-B84A04338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6AFC03D-B977-4064-9852-BF8D86F50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8408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42DB2CD-0751-4151-A07E-27E68B92E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2EE4333-25EF-4164-9284-91A04D313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7E40C08-4F3A-426E-83F4-8A7CCF464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2D491C7-CDEE-4B58-8676-C33BC41A2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6336796-03AA-4FAB-9C0B-19EBD32FA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2D13F0E-EE04-4B4D-9287-76C8D13E8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07083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E54145-8395-4AE6-BD79-E7FD37AD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FFC62B9-5128-4A78-AB40-5E98FB801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D2DDF1C-CDF7-44C0-8463-E952BD9EE8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021977F-DA54-4E6E-99AE-9C879AA88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3BA90C1-8010-41A4-A872-0F1149DEF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4238369-277F-47EB-B13B-D398EECEF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25568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BC89AE-CF8E-4384-9C80-A899E52DA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06F7271-DC09-4E19-BC42-D51FA00912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3AE08D4-6299-4DDD-9686-18F09F7BE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884BC13-55B6-4683-BFBB-0C11F300B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D34DBD5-0771-4FD6-BCC1-F014890EB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08428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B17C566-D556-4CC3-813B-D09A7761AD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D70D94D-5FA1-40BB-82C9-A4F8C9729C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AC43F34-20E8-4420-85F2-4CC6E4ECB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72668C8-E7CD-4DC3-A250-8347E85F2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70C0C8-0B2E-477A-AA96-AA41972CB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21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/>
          <p:nvPr/>
        </p:nvSpPr>
        <p:spPr>
          <a:xfrm>
            <a:off x="1451600" y="1263000"/>
            <a:ext cx="9288800" cy="4332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811200" y="1774551"/>
            <a:ext cx="8569600" cy="22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6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539200" y="4439051"/>
            <a:ext cx="5113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1232200" y="-18467"/>
            <a:ext cx="4800600" cy="899467"/>
          </a:xfrm>
          <a:custGeom>
            <a:avLst/>
            <a:gdLst/>
            <a:ahLst/>
            <a:cxnLst/>
            <a:rect l="l" t="t" r="r" b="b"/>
            <a:pathLst>
              <a:path w="144018" h="26984" extrusionOk="0">
                <a:moveTo>
                  <a:pt x="0" y="18669"/>
                </a:moveTo>
                <a:cubicBezTo>
                  <a:pt x="5066" y="5160"/>
                  <a:pt x="28477" y="8849"/>
                  <a:pt x="42672" y="11430"/>
                </a:cubicBezTo>
                <a:cubicBezTo>
                  <a:pt x="52517" y="13220"/>
                  <a:pt x="68459" y="13752"/>
                  <a:pt x="70104" y="23622"/>
                </a:cubicBezTo>
                <a:cubicBezTo>
                  <a:pt x="70940" y="28639"/>
                  <a:pt x="56930" y="27508"/>
                  <a:pt x="54864" y="22860"/>
                </a:cubicBezTo>
                <a:cubicBezTo>
                  <a:pt x="53119" y="18933"/>
                  <a:pt x="58026" y="13551"/>
                  <a:pt x="62103" y="12192"/>
                </a:cubicBezTo>
                <a:cubicBezTo>
                  <a:pt x="81875" y="5601"/>
                  <a:pt x="103459" y="21407"/>
                  <a:pt x="124206" y="19431"/>
                </a:cubicBezTo>
                <a:cubicBezTo>
                  <a:pt x="133414" y="18554"/>
                  <a:pt x="139881" y="8274"/>
                  <a:pt x="144018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4" name="Google Shape;14;p2"/>
          <p:cNvSpPr/>
          <p:nvPr/>
        </p:nvSpPr>
        <p:spPr>
          <a:xfrm>
            <a:off x="11514252" y="-5767"/>
            <a:ext cx="843133" cy="3962400"/>
          </a:xfrm>
          <a:custGeom>
            <a:avLst/>
            <a:gdLst/>
            <a:ahLst/>
            <a:cxnLst/>
            <a:rect l="l" t="t" r="r" b="b"/>
            <a:pathLst>
              <a:path w="25294" h="118872" extrusionOk="0">
                <a:moveTo>
                  <a:pt x="21103" y="0"/>
                </a:moveTo>
                <a:cubicBezTo>
                  <a:pt x="15003" y="3812"/>
                  <a:pt x="6118" y="7357"/>
                  <a:pt x="5101" y="14478"/>
                </a:cubicBezTo>
                <a:cubicBezTo>
                  <a:pt x="3252" y="27423"/>
                  <a:pt x="13807" y="39928"/>
                  <a:pt x="12721" y="52959"/>
                </a:cubicBezTo>
                <a:cubicBezTo>
                  <a:pt x="11730" y="64854"/>
                  <a:pt x="-1040" y="74610"/>
                  <a:pt x="148" y="86487"/>
                </a:cubicBezTo>
                <a:cubicBezTo>
                  <a:pt x="1128" y="96284"/>
                  <a:pt x="7443" y="105711"/>
                  <a:pt x="15007" y="112014"/>
                </a:cubicBezTo>
                <a:cubicBezTo>
                  <a:pt x="18173" y="114652"/>
                  <a:pt x="22380" y="115958"/>
                  <a:pt x="25294" y="118872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5" name="Google Shape;15;p2"/>
          <p:cNvSpPr/>
          <p:nvPr/>
        </p:nvSpPr>
        <p:spPr>
          <a:xfrm>
            <a:off x="1156000" y="6050736"/>
            <a:ext cx="6781800" cy="992000"/>
          </a:xfrm>
          <a:custGeom>
            <a:avLst/>
            <a:gdLst/>
            <a:ahLst/>
            <a:cxnLst/>
            <a:rect l="l" t="t" r="r" b="b"/>
            <a:pathLst>
              <a:path w="203454" h="29760" extrusionOk="0">
                <a:moveTo>
                  <a:pt x="0" y="29760"/>
                </a:moveTo>
                <a:cubicBezTo>
                  <a:pt x="5698" y="21620"/>
                  <a:pt x="14548" y="14020"/>
                  <a:pt x="24384" y="12615"/>
                </a:cubicBezTo>
                <a:cubicBezTo>
                  <a:pt x="37884" y="10686"/>
                  <a:pt x="51619" y="17735"/>
                  <a:pt x="65151" y="16044"/>
                </a:cubicBezTo>
                <a:cubicBezTo>
                  <a:pt x="81076" y="14053"/>
                  <a:pt x="96151" y="2555"/>
                  <a:pt x="112014" y="4995"/>
                </a:cubicBezTo>
                <a:cubicBezTo>
                  <a:pt x="123448" y="6754"/>
                  <a:pt x="133708" y="16918"/>
                  <a:pt x="145161" y="15282"/>
                </a:cubicBezTo>
                <a:cubicBezTo>
                  <a:pt x="149561" y="14653"/>
                  <a:pt x="155628" y="8312"/>
                  <a:pt x="153162" y="4614"/>
                </a:cubicBezTo>
                <a:cubicBezTo>
                  <a:pt x="150711" y="938"/>
                  <a:pt x="144837" y="-791"/>
                  <a:pt x="140589" y="423"/>
                </a:cubicBezTo>
                <a:cubicBezTo>
                  <a:pt x="138542" y="1008"/>
                  <a:pt x="137936" y="4526"/>
                  <a:pt x="138684" y="6519"/>
                </a:cubicBezTo>
                <a:cubicBezTo>
                  <a:pt x="142449" y="16559"/>
                  <a:pt x="158485" y="15835"/>
                  <a:pt x="169164" y="16806"/>
                </a:cubicBezTo>
                <a:cubicBezTo>
                  <a:pt x="177999" y="17609"/>
                  <a:pt x="186917" y="19407"/>
                  <a:pt x="195072" y="22902"/>
                </a:cubicBezTo>
                <a:cubicBezTo>
                  <a:pt x="198317" y="24293"/>
                  <a:pt x="200296" y="27800"/>
                  <a:pt x="203454" y="29379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6" name="Google Shape;16;p2"/>
          <p:cNvGrpSpPr/>
          <p:nvPr/>
        </p:nvGrpSpPr>
        <p:grpSpPr>
          <a:xfrm rot="-2864756">
            <a:off x="5091215" y="414164"/>
            <a:ext cx="457189" cy="425456"/>
            <a:chOff x="-1003774" y="3010923"/>
            <a:chExt cx="671424" cy="624822"/>
          </a:xfrm>
        </p:grpSpPr>
        <p:sp>
          <p:nvSpPr>
            <p:cNvPr id="17" name="Google Shape;17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" name="Google Shape;54;p2"/>
          <p:cNvGrpSpPr/>
          <p:nvPr/>
        </p:nvGrpSpPr>
        <p:grpSpPr>
          <a:xfrm rot="-3364781">
            <a:off x="3449696" y="6253629"/>
            <a:ext cx="457211" cy="425476"/>
            <a:chOff x="-1003774" y="3010923"/>
            <a:chExt cx="671424" cy="624822"/>
          </a:xfrm>
        </p:grpSpPr>
        <p:sp>
          <p:nvSpPr>
            <p:cNvPr id="55" name="Google Shape;55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967467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9" name="Google Shape;1739;p17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0" name="Google Shape;1740;p17"/>
          <p:cNvSpPr/>
          <p:nvPr/>
        </p:nvSpPr>
        <p:spPr>
          <a:xfrm>
            <a:off x="501600" y="523875"/>
            <a:ext cx="11188800" cy="5960092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1" name="Google Shape;1741;p17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 dirty="0"/>
          </a:p>
        </p:txBody>
      </p:sp>
      <p:grpSp>
        <p:nvGrpSpPr>
          <p:cNvPr id="1742" name="Google Shape;1742;p17"/>
          <p:cNvGrpSpPr/>
          <p:nvPr/>
        </p:nvGrpSpPr>
        <p:grpSpPr>
          <a:xfrm>
            <a:off x="10939529" y="6224877"/>
            <a:ext cx="1496751" cy="893972"/>
            <a:chOff x="7734396" y="189920"/>
            <a:chExt cx="1122563" cy="670479"/>
          </a:xfrm>
        </p:grpSpPr>
        <p:sp>
          <p:nvSpPr>
            <p:cNvPr id="1743" name="Google Shape;1743;p17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4" name="Google Shape;1744;p17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5" name="Google Shape;1745;p17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6" name="Google Shape;1746;p17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7" name="Google Shape;1747;p17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8" name="Google Shape;1748;p17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9" name="Google Shape;1749;p17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0" name="Google Shape;1750;p17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1" name="Google Shape;1751;p17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2" name="Google Shape;1752;p17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3" name="Google Shape;1753;p17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4" name="Google Shape;1754;p17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5" name="Google Shape;1755;p17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6" name="Google Shape;1756;p17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7" name="Google Shape;1757;p17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8" name="Google Shape;1758;p17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9" name="Google Shape;1759;p17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0" name="Google Shape;1760;p17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1" name="Google Shape;1761;p17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2" name="Google Shape;1762;p17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3" name="Google Shape;1763;p17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4" name="Google Shape;1764;p17"/>
          <p:cNvGrpSpPr/>
          <p:nvPr/>
        </p:nvGrpSpPr>
        <p:grpSpPr>
          <a:xfrm>
            <a:off x="169095" y="387781"/>
            <a:ext cx="1718591" cy="1272705"/>
            <a:chOff x="1156200" y="3428725"/>
            <a:chExt cx="684625" cy="507000"/>
          </a:xfrm>
        </p:grpSpPr>
        <p:sp>
          <p:nvSpPr>
            <p:cNvPr id="1765" name="Google Shape;1765;p1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6" name="Google Shape;1766;p1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7" name="Google Shape;1767;p1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8" name="Google Shape;1768;p1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9" name="Google Shape;1769;p1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0" name="Google Shape;1770;p1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1" name="Google Shape;1771;p17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2" name="Google Shape;1772;p1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3" name="Google Shape;1773;p1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4" name="Google Shape;1774;p1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5" name="Google Shape;1775;p1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6" name="Google Shape;1776;p1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7" name="Google Shape;1777;p1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8" name="Google Shape;1778;p17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9" name="Google Shape;1779;p1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0" name="Google Shape;1780;p1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1" name="Google Shape;1781;p1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2" name="Google Shape;1782;p1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3" name="Google Shape;1783;p1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4" name="Google Shape;1784;p1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5" name="Google Shape;1785;p17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6" name="Google Shape;1786;p1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7" name="Google Shape;1787;p1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8" name="Google Shape;1788;p1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9" name="Google Shape;1789;p1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0" name="Google Shape;1790;p17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1" name="Google Shape;1791;p17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2" name="Google Shape;1792;p1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3" name="Google Shape;1793;p1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4" name="Google Shape;1794;p1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5" name="Google Shape;1795;p1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96" name="Google Shape;1796;p17"/>
          <p:cNvSpPr/>
          <p:nvPr/>
        </p:nvSpPr>
        <p:spPr>
          <a:xfrm>
            <a:off x="7201201" y="-82066"/>
            <a:ext cx="5194300" cy="1892300"/>
          </a:xfrm>
          <a:custGeom>
            <a:avLst/>
            <a:gdLst/>
            <a:ahLst/>
            <a:cxnLst/>
            <a:rect l="l" t="t" r="r" b="b"/>
            <a:pathLst>
              <a:path w="155829" h="56769" extrusionOk="0">
                <a:moveTo>
                  <a:pt x="155829" y="56769"/>
                </a:moveTo>
                <a:cubicBezTo>
                  <a:pt x="152089" y="44304"/>
                  <a:pt x="148800" y="28299"/>
                  <a:pt x="137160" y="22479"/>
                </a:cubicBezTo>
                <a:cubicBezTo>
                  <a:pt x="126461" y="17129"/>
                  <a:pt x="113249" y="21383"/>
                  <a:pt x="101346" y="20193"/>
                </a:cubicBezTo>
                <a:cubicBezTo>
                  <a:pt x="92427" y="19301"/>
                  <a:pt x="85041" y="12142"/>
                  <a:pt x="76200" y="10668"/>
                </a:cubicBezTo>
                <a:cubicBezTo>
                  <a:pt x="67180" y="9165"/>
                  <a:pt x="58238" y="14230"/>
                  <a:pt x="49149" y="15240"/>
                </a:cubicBezTo>
                <a:cubicBezTo>
                  <a:pt x="32101" y="17134"/>
                  <a:pt x="7671" y="15342"/>
                  <a:pt x="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797" name="Google Shape;1797;p17"/>
          <p:cNvSpPr/>
          <p:nvPr/>
        </p:nvSpPr>
        <p:spPr>
          <a:xfrm>
            <a:off x="-241000" y="1693767"/>
            <a:ext cx="1016000" cy="5272667"/>
          </a:xfrm>
          <a:custGeom>
            <a:avLst/>
            <a:gdLst/>
            <a:ahLst/>
            <a:cxnLst/>
            <a:rect l="l" t="t" r="r" b="b"/>
            <a:pathLst>
              <a:path w="30480" h="158180" extrusionOk="0">
                <a:moveTo>
                  <a:pt x="30480" y="158180"/>
                </a:moveTo>
                <a:cubicBezTo>
                  <a:pt x="26589" y="152344"/>
                  <a:pt x="20100" y="148507"/>
                  <a:pt x="16383" y="142559"/>
                </a:cubicBezTo>
                <a:cubicBezTo>
                  <a:pt x="13018" y="137174"/>
                  <a:pt x="11947" y="130557"/>
                  <a:pt x="11049" y="124271"/>
                </a:cubicBezTo>
                <a:cubicBezTo>
                  <a:pt x="8736" y="108082"/>
                  <a:pt x="13695" y="91633"/>
                  <a:pt x="16383" y="75503"/>
                </a:cubicBezTo>
                <a:cubicBezTo>
                  <a:pt x="18004" y="65779"/>
                  <a:pt x="10696" y="56594"/>
                  <a:pt x="8763" y="46928"/>
                </a:cubicBezTo>
                <a:cubicBezTo>
                  <a:pt x="6150" y="33861"/>
                  <a:pt x="18574" y="20829"/>
                  <a:pt x="16383" y="7685"/>
                </a:cubicBezTo>
                <a:cubicBezTo>
                  <a:pt x="15953" y="5105"/>
                  <a:pt x="14912" y="1997"/>
                  <a:pt x="12573" y="827"/>
                </a:cubicBezTo>
                <a:cubicBezTo>
                  <a:pt x="8782" y="-1069"/>
                  <a:pt x="3791" y="836"/>
                  <a:pt x="0" y="2732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798" name="Google Shape;1798;p17"/>
          <p:cNvGrpSpPr/>
          <p:nvPr/>
        </p:nvGrpSpPr>
        <p:grpSpPr>
          <a:xfrm rot="-2864756">
            <a:off x="10920515" y="363364"/>
            <a:ext cx="457189" cy="425456"/>
            <a:chOff x="-1003774" y="3010923"/>
            <a:chExt cx="671424" cy="624822"/>
          </a:xfrm>
        </p:grpSpPr>
        <p:sp>
          <p:nvSpPr>
            <p:cNvPr id="1799" name="Google Shape;1799;p17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0" name="Google Shape;1800;p17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1" name="Google Shape;1801;p17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2" name="Google Shape;1802;p1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3" name="Google Shape;1803;p1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4" name="Google Shape;1804;p1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5" name="Google Shape;1805;p1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6" name="Google Shape;1806;p1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7" name="Google Shape;1807;p1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8" name="Google Shape;1808;p1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9" name="Google Shape;1809;p1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0" name="Google Shape;1810;p1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1" name="Google Shape;1811;p1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2" name="Google Shape;1812;p1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3" name="Google Shape;1813;p1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4" name="Google Shape;1814;p1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5" name="Google Shape;1815;p1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6" name="Google Shape;1816;p1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7" name="Google Shape;1817;p1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8" name="Google Shape;1818;p1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9" name="Google Shape;1819;p1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0" name="Google Shape;1820;p1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1" name="Google Shape;1821;p1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2" name="Google Shape;1822;p17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3" name="Google Shape;1823;p1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4" name="Google Shape;1824;p1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5" name="Google Shape;1825;p17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6" name="Google Shape;1826;p1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7" name="Google Shape;1827;p1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8" name="Google Shape;1828;p1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9" name="Google Shape;1829;p1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0" name="Google Shape;1830;p1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1" name="Google Shape;1831;p1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2" name="Google Shape;1832;p1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3" name="Google Shape;1833;p1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4" name="Google Shape;1834;p1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5" name="Google Shape;1835;p1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0035184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9" name="Google Shape;2949;p29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0" name="Google Shape;2950;p29"/>
          <p:cNvSpPr/>
          <p:nvPr/>
        </p:nvSpPr>
        <p:spPr>
          <a:xfrm>
            <a:off x="1451600" y="1263000"/>
            <a:ext cx="9288800" cy="4332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1" name="Google Shape;2951;p29"/>
          <p:cNvSpPr txBox="1">
            <a:spLocks noGrp="1"/>
          </p:cNvSpPr>
          <p:nvPr>
            <p:ph type="title"/>
          </p:nvPr>
        </p:nvSpPr>
        <p:spPr>
          <a:xfrm>
            <a:off x="3232800" y="1416467"/>
            <a:ext cx="5726400" cy="11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 sz="10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952" name="Google Shape;2952;p29"/>
          <p:cNvSpPr txBox="1">
            <a:spLocks noGrp="1"/>
          </p:cNvSpPr>
          <p:nvPr>
            <p:ph type="subTitle" idx="1"/>
          </p:nvPr>
        </p:nvSpPr>
        <p:spPr>
          <a:xfrm>
            <a:off x="3806200" y="2574851"/>
            <a:ext cx="4579600" cy="14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grpSp>
        <p:nvGrpSpPr>
          <p:cNvPr id="2953" name="Google Shape;2953;p29"/>
          <p:cNvGrpSpPr/>
          <p:nvPr/>
        </p:nvGrpSpPr>
        <p:grpSpPr>
          <a:xfrm>
            <a:off x="288295" y="5595010"/>
            <a:ext cx="1496751" cy="893972"/>
            <a:chOff x="7734396" y="189920"/>
            <a:chExt cx="1122563" cy="670479"/>
          </a:xfrm>
        </p:grpSpPr>
        <p:sp>
          <p:nvSpPr>
            <p:cNvPr id="2954" name="Google Shape;2954;p29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5" name="Google Shape;2955;p29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6" name="Google Shape;2956;p29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7" name="Google Shape;2957;p29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8" name="Google Shape;2958;p29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9" name="Google Shape;2959;p29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0" name="Google Shape;2960;p29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1" name="Google Shape;2961;p29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2" name="Google Shape;2962;p29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3" name="Google Shape;2963;p29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4" name="Google Shape;2964;p29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5" name="Google Shape;2965;p29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6" name="Google Shape;2966;p29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7" name="Google Shape;2967;p29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8" name="Google Shape;2968;p29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9" name="Google Shape;2969;p29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0" name="Google Shape;2970;p29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1" name="Google Shape;2971;p29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2" name="Google Shape;2972;p29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3" name="Google Shape;2973;p29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4" name="Google Shape;2974;p29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75" name="Google Shape;2975;p29"/>
          <p:cNvGrpSpPr/>
          <p:nvPr/>
        </p:nvGrpSpPr>
        <p:grpSpPr>
          <a:xfrm>
            <a:off x="2013784" y="6009817"/>
            <a:ext cx="1282737" cy="540289"/>
            <a:chOff x="774450" y="2691700"/>
            <a:chExt cx="543625" cy="228975"/>
          </a:xfrm>
        </p:grpSpPr>
        <p:sp>
          <p:nvSpPr>
            <p:cNvPr id="2976" name="Google Shape;2976;p29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7" name="Google Shape;2977;p29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8" name="Google Shape;2978;p29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9" name="Google Shape;2979;p29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0" name="Google Shape;2980;p29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1" name="Google Shape;2981;p29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2" name="Google Shape;2982;p29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3" name="Google Shape;2983;p29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4" name="Google Shape;2984;p29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5" name="Google Shape;2985;p29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6" name="Google Shape;2986;p29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87" name="Google Shape;2987;p29"/>
          <p:cNvGrpSpPr/>
          <p:nvPr/>
        </p:nvGrpSpPr>
        <p:grpSpPr>
          <a:xfrm>
            <a:off x="9897295" y="719330"/>
            <a:ext cx="1718591" cy="1272705"/>
            <a:chOff x="1156200" y="3428725"/>
            <a:chExt cx="684625" cy="507000"/>
          </a:xfrm>
        </p:grpSpPr>
        <p:sp>
          <p:nvSpPr>
            <p:cNvPr id="2988" name="Google Shape;2988;p29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9" name="Google Shape;2989;p29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0" name="Google Shape;2990;p29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1" name="Google Shape;2991;p29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2" name="Google Shape;2992;p29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3" name="Google Shape;2993;p29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4" name="Google Shape;2994;p29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5" name="Google Shape;2995;p29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6" name="Google Shape;2996;p29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7" name="Google Shape;2997;p29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8" name="Google Shape;2998;p29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9" name="Google Shape;2999;p29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0" name="Google Shape;3000;p29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1" name="Google Shape;3001;p29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2" name="Google Shape;3002;p29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3" name="Google Shape;3003;p29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4" name="Google Shape;3004;p29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5" name="Google Shape;3005;p29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6" name="Google Shape;3006;p29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7" name="Google Shape;3007;p29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8" name="Google Shape;3008;p29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9" name="Google Shape;3009;p29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0" name="Google Shape;3010;p29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1" name="Google Shape;3011;p29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2" name="Google Shape;3012;p29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3" name="Google Shape;3013;p29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4" name="Google Shape;3014;p29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5" name="Google Shape;3015;p29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6" name="Google Shape;3016;p29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7" name="Google Shape;3017;p29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8" name="Google Shape;3018;p29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19" name="Google Shape;3019;p29"/>
          <p:cNvGrpSpPr/>
          <p:nvPr/>
        </p:nvGrpSpPr>
        <p:grpSpPr>
          <a:xfrm>
            <a:off x="10166499" y="2234896"/>
            <a:ext cx="1006124" cy="1337643"/>
            <a:chOff x="7062788" y="3483325"/>
            <a:chExt cx="558875" cy="743025"/>
          </a:xfrm>
        </p:grpSpPr>
        <p:sp>
          <p:nvSpPr>
            <p:cNvPr id="3020" name="Google Shape;3020;p29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1" name="Google Shape;3021;p29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2" name="Google Shape;3022;p29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3" name="Google Shape;3023;p2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4" name="Google Shape;3024;p2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5" name="Google Shape;3025;p2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6" name="Google Shape;3026;p2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7" name="Google Shape;3027;p29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8" name="Google Shape;3028;p29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9" name="Google Shape;3029;p29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0" name="Google Shape;3030;p29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1" name="Google Shape;3031;p29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2" name="Google Shape;3032;p29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3" name="Google Shape;3033;p29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4" name="Google Shape;3034;p29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5" name="Google Shape;3035;p29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6" name="Google Shape;3036;p29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7" name="Google Shape;3037;p29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8" name="Google Shape;3038;p29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9" name="Google Shape;3039;p29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0" name="Google Shape;3040;p29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41" name="Google Shape;3041;p29"/>
          <p:cNvSpPr/>
          <p:nvPr/>
        </p:nvSpPr>
        <p:spPr>
          <a:xfrm>
            <a:off x="6001034" y="6130372"/>
            <a:ext cx="6337300" cy="829600"/>
          </a:xfrm>
          <a:custGeom>
            <a:avLst/>
            <a:gdLst/>
            <a:ahLst/>
            <a:cxnLst/>
            <a:rect l="l" t="t" r="r" b="b"/>
            <a:pathLst>
              <a:path w="190119" h="24888" extrusionOk="0">
                <a:moveTo>
                  <a:pt x="190119" y="23936"/>
                </a:moveTo>
                <a:cubicBezTo>
                  <a:pt x="184759" y="13217"/>
                  <a:pt x="174508" y="2665"/>
                  <a:pt x="162687" y="695"/>
                </a:cubicBezTo>
                <a:cubicBezTo>
                  <a:pt x="147549" y="-1828"/>
                  <a:pt x="132649" y="7519"/>
                  <a:pt x="117348" y="8696"/>
                </a:cubicBezTo>
                <a:cubicBezTo>
                  <a:pt x="110365" y="9233"/>
                  <a:pt x="102657" y="10304"/>
                  <a:pt x="96393" y="7172"/>
                </a:cubicBezTo>
                <a:cubicBezTo>
                  <a:pt x="91514" y="4732"/>
                  <a:pt x="86947" y="991"/>
                  <a:pt x="81534" y="314"/>
                </a:cubicBezTo>
                <a:cubicBezTo>
                  <a:pt x="74047" y="-622"/>
                  <a:pt x="66310" y="908"/>
                  <a:pt x="59055" y="2981"/>
                </a:cubicBezTo>
                <a:cubicBezTo>
                  <a:pt x="49165" y="5807"/>
                  <a:pt x="42347" y="15145"/>
                  <a:pt x="33147" y="19745"/>
                </a:cubicBezTo>
                <a:cubicBezTo>
                  <a:pt x="23241" y="24698"/>
                  <a:pt x="9906" y="26984"/>
                  <a:pt x="0" y="22031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042" name="Google Shape;3042;p29"/>
          <p:cNvSpPr/>
          <p:nvPr/>
        </p:nvSpPr>
        <p:spPr>
          <a:xfrm>
            <a:off x="84429" y="-361567"/>
            <a:ext cx="6564300" cy="1701800"/>
          </a:xfrm>
          <a:custGeom>
            <a:avLst/>
            <a:gdLst/>
            <a:ahLst/>
            <a:cxnLst/>
            <a:rect l="l" t="t" r="r" b="b"/>
            <a:pathLst>
              <a:path w="196929" h="51054" extrusionOk="0">
                <a:moveTo>
                  <a:pt x="196929" y="51054"/>
                </a:moveTo>
                <a:cubicBezTo>
                  <a:pt x="195114" y="45610"/>
                  <a:pt x="193748" y="39491"/>
                  <a:pt x="189690" y="35433"/>
                </a:cubicBezTo>
                <a:cubicBezTo>
                  <a:pt x="183236" y="28979"/>
                  <a:pt x="173234" y="26535"/>
                  <a:pt x="164163" y="25527"/>
                </a:cubicBezTo>
                <a:cubicBezTo>
                  <a:pt x="158040" y="24847"/>
                  <a:pt x="151260" y="25202"/>
                  <a:pt x="145875" y="28194"/>
                </a:cubicBezTo>
                <a:cubicBezTo>
                  <a:pt x="140811" y="31008"/>
                  <a:pt x="136012" y="35174"/>
                  <a:pt x="130254" y="35814"/>
                </a:cubicBezTo>
                <a:cubicBezTo>
                  <a:pt x="121789" y="36755"/>
                  <a:pt x="112807" y="37364"/>
                  <a:pt x="104727" y="34671"/>
                </a:cubicBezTo>
                <a:cubicBezTo>
                  <a:pt x="89619" y="29635"/>
                  <a:pt x="74011" y="21370"/>
                  <a:pt x="58245" y="23622"/>
                </a:cubicBezTo>
                <a:cubicBezTo>
                  <a:pt x="52311" y="24470"/>
                  <a:pt x="48372" y="30452"/>
                  <a:pt x="43767" y="34290"/>
                </a:cubicBezTo>
                <a:cubicBezTo>
                  <a:pt x="39342" y="37977"/>
                  <a:pt x="32734" y="39054"/>
                  <a:pt x="27003" y="38481"/>
                </a:cubicBezTo>
                <a:cubicBezTo>
                  <a:pt x="15753" y="37356"/>
                  <a:pt x="2417" y="28638"/>
                  <a:pt x="333" y="17526"/>
                </a:cubicBezTo>
                <a:cubicBezTo>
                  <a:pt x="-746" y="11772"/>
                  <a:pt x="1476" y="5854"/>
                  <a:pt x="1476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3043" name="Google Shape;3043;p29"/>
          <p:cNvGrpSpPr/>
          <p:nvPr/>
        </p:nvGrpSpPr>
        <p:grpSpPr>
          <a:xfrm rot="-2864756">
            <a:off x="3556248" y="630064"/>
            <a:ext cx="457189" cy="425456"/>
            <a:chOff x="-1003774" y="3010923"/>
            <a:chExt cx="671424" cy="624822"/>
          </a:xfrm>
        </p:grpSpPr>
        <p:sp>
          <p:nvSpPr>
            <p:cNvPr id="3044" name="Google Shape;3044;p29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5" name="Google Shape;3045;p29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6" name="Google Shape;3046;p29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7" name="Google Shape;3047;p2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8" name="Google Shape;3048;p2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9" name="Google Shape;3049;p2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0" name="Google Shape;3050;p2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1" name="Google Shape;3051;p2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2" name="Google Shape;3052;p2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3" name="Google Shape;3053;p2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4" name="Google Shape;3054;p2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5" name="Google Shape;3055;p2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6" name="Google Shape;3056;p2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7" name="Google Shape;3057;p2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8" name="Google Shape;3058;p2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9" name="Google Shape;3059;p2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0" name="Google Shape;3060;p2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1" name="Google Shape;3061;p2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2" name="Google Shape;3062;p2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3" name="Google Shape;3063;p2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4" name="Google Shape;3064;p2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5" name="Google Shape;3065;p2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6" name="Google Shape;3066;p2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7" name="Google Shape;3067;p29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8" name="Google Shape;3068;p2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9" name="Google Shape;3069;p2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0" name="Google Shape;3070;p29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1" name="Google Shape;3071;p2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2" name="Google Shape;3072;p2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3" name="Google Shape;3073;p2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4" name="Google Shape;3074;p2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5" name="Google Shape;3075;p2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6" name="Google Shape;3076;p2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7" name="Google Shape;3077;p2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8" name="Google Shape;3078;p2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9" name="Google Shape;3079;p2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0" name="Google Shape;3080;p2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4737007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Google Shape;3082;p30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3" name="Google Shape;3083;p30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4" name="Google Shape;3084;p30"/>
          <p:cNvSpPr/>
          <p:nvPr/>
        </p:nvSpPr>
        <p:spPr>
          <a:xfrm>
            <a:off x="2914933" y="-50300"/>
            <a:ext cx="5334000" cy="844067"/>
          </a:xfrm>
          <a:custGeom>
            <a:avLst/>
            <a:gdLst/>
            <a:ahLst/>
            <a:cxnLst/>
            <a:rect l="l" t="t" r="r" b="b"/>
            <a:pathLst>
              <a:path w="160020" h="25322" extrusionOk="0">
                <a:moveTo>
                  <a:pt x="0" y="1524"/>
                </a:moveTo>
                <a:cubicBezTo>
                  <a:pt x="11438" y="3703"/>
                  <a:pt x="24696" y="2787"/>
                  <a:pt x="33909" y="9906"/>
                </a:cubicBezTo>
                <a:cubicBezTo>
                  <a:pt x="39295" y="14068"/>
                  <a:pt x="43577" y="20979"/>
                  <a:pt x="50292" y="22098"/>
                </a:cubicBezTo>
                <a:cubicBezTo>
                  <a:pt x="56388" y="23114"/>
                  <a:pt x="62462" y="18176"/>
                  <a:pt x="68580" y="19050"/>
                </a:cubicBezTo>
                <a:cubicBezTo>
                  <a:pt x="81915" y="20955"/>
                  <a:pt x="95320" y="27106"/>
                  <a:pt x="108585" y="24765"/>
                </a:cubicBezTo>
                <a:cubicBezTo>
                  <a:pt x="121968" y="22403"/>
                  <a:pt x="136956" y="21870"/>
                  <a:pt x="147828" y="13716"/>
                </a:cubicBezTo>
                <a:cubicBezTo>
                  <a:pt x="152722" y="10046"/>
                  <a:pt x="155695" y="4325"/>
                  <a:pt x="16002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3085" name="Google Shape;3085;p30"/>
          <p:cNvGrpSpPr/>
          <p:nvPr/>
        </p:nvGrpSpPr>
        <p:grpSpPr>
          <a:xfrm>
            <a:off x="311221" y="314676"/>
            <a:ext cx="1279473" cy="2056187"/>
            <a:chOff x="9840651" y="2066749"/>
            <a:chExt cx="701773" cy="1127790"/>
          </a:xfrm>
        </p:grpSpPr>
        <p:sp>
          <p:nvSpPr>
            <p:cNvPr id="3086" name="Google Shape;3086;p30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7" name="Google Shape;3087;p30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8" name="Google Shape;3088;p30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9" name="Google Shape;3089;p30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0" name="Google Shape;3090;p30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1" name="Google Shape;3091;p30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2" name="Google Shape;3092;p30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3" name="Google Shape;3093;p30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4" name="Google Shape;3094;p30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5" name="Google Shape;3095;p30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6" name="Google Shape;3096;p30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7" name="Google Shape;3097;p30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8" name="Google Shape;3098;p30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9" name="Google Shape;3099;p30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0" name="Google Shape;3100;p30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1" name="Google Shape;3101;p30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2" name="Google Shape;3102;p30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3" name="Google Shape;3103;p30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4" name="Google Shape;3104;p30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5" name="Google Shape;3105;p30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6" name="Google Shape;3106;p30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7" name="Google Shape;3107;p30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8" name="Google Shape;3108;p30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9" name="Google Shape;3109;p30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0" name="Google Shape;3110;p30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1" name="Google Shape;3111;p30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2" name="Google Shape;3112;p30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3" name="Google Shape;3113;p30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4" name="Google Shape;3114;p30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5" name="Google Shape;3115;p30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6" name="Google Shape;3116;p30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17" name="Google Shape;3117;p30"/>
          <p:cNvGrpSpPr/>
          <p:nvPr/>
        </p:nvGrpSpPr>
        <p:grpSpPr>
          <a:xfrm>
            <a:off x="10624004" y="4092403"/>
            <a:ext cx="1234040" cy="2395776"/>
            <a:chOff x="204076" y="125827"/>
            <a:chExt cx="925530" cy="1796832"/>
          </a:xfrm>
        </p:grpSpPr>
        <p:sp>
          <p:nvSpPr>
            <p:cNvPr id="3118" name="Google Shape;3118;p30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9" name="Google Shape;3119;p30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0" name="Google Shape;3120;p30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1" name="Google Shape;3121;p30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2" name="Google Shape;3122;p30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3" name="Google Shape;3123;p30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4" name="Google Shape;3124;p30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5" name="Google Shape;3125;p30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6" name="Google Shape;3126;p30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27" name="Google Shape;3127;p30"/>
          <p:cNvGrpSpPr/>
          <p:nvPr/>
        </p:nvGrpSpPr>
        <p:grpSpPr>
          <a:xfrm rot="-2864756">
            <a:off x="5091215" y="414164"/>
            <a:ext cx="457189" cy="425456"/>
            <a:chOff x="-1003774" y="3010923"/>
            <a:chExt cx="671424" cy="624822"/>
          </a:xfrm>
        </p:grpSpPr>
        <p:sp>
          <p:nvSpPr>
            <p:cNvPr id="3128" name="Google Shape;3128;p30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9" name="Google Shape;3129;p30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0" name="Google Shape;3130;p30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1" name="Google Shape;3131;p3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2" name="Google Shape;3132;p3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3" name="Google Shape;3133;p3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4" name="Google Shape;3134;p3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5" name="Google Shape;3135;p3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6" name="Google Shape;3136;p3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7" name="Google Shape;3137;p3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8" name="Google Shape;3138;p3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9" name="Google Shape;3139;p3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0" name="Google Shape;3140;p3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1" name="Google Shape;3141;p3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2" name="Google Shape;3142;p3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3" name="Google Shape;3143;p3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4" name="Google Shape;3144;p3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5" name="Google Shape;3145;p3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6" name="Google Shape;3146;p3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7" name="Google Shape;3147;p3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8" name="Google Shape;3148;p3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9" name="Google Shape;3149;p3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0" name="Google Shape;3150;p3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1" name="Google Shape;3151;p30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2" name="Google Shape;3152;p3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3" name="Google Shape;3153;p3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4" name="Google Shape;3154;p30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5" name="Google Shape;3155;p3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6" name="Google Shape;3156;p3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7" name="Google Shape;3157;p3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8" name="Google Shape;3158;p3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9" name="Google Shape;3159;p3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0" name="Google Shape;3160;p3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1" name="Google Shape;3161;p3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2" name="Google Shape;3162;p3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3" name="Google Shape;3163;p3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4" name="Google Shape;3164;p3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65" name="Google Shape;3165;p30"/>
          <p:cNvGrpSpPr/>
          <p:nvPr/>
        </p:nvGrpSpPr>
        <p:grpSpPr>
          <a:xfrm>
            <a:off x="309601" y="2695117"/>
            <a:ext cx="1282737" cy="540289"/>
            <a:chOff x="774450" y="2691700"/>
            <a:chExt cx="543625" cy="228975"/>
          </a:xfrm>
        </p:grpSpPr>
        <p:sp>
          <p:nvSpPr>
            <p:cNvPr id="3166" name="Google Shape;3166;p30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7" name="Google Shape;3167;p30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8" name="Google Shape;3168;p30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9" name="Google Shape;3169;p30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0" name="Google Shape;3170;p30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1" name="Google Shape;3171;p30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2" name="Google Shape;3172;p30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3" name="Google Shape;3173;p30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4" name="Google Shape;3174;p30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5" name="Google Shape;3175;p30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6" name="Google Shape;3176;p30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381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77" name="Google Shape;3177;p30"/>
          <p:cNvGrpSpPr/>
          <p:nvPr/>
        </p:nvGrpSpPr>
        <p:grpSpPr>
          <a:xfrm>
            <a:off x="10966599" y="2692096"/>
            <a:ext cx="1006124" cy="1337643"/>
            <a:chOff x="7062788" y="3483325"/>
            <a:chExt cx="558875" cy="743025"/>
          </a:xfrm>
        </p:grpSpPr>
        <p:sp>
          <p:nvSpPr>
            <p:cNvPr id="3178" name="Google Shape;3178;p30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9" name="Google Shape;3179;p30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0" name="Google Shape;3180;p30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1" name="Google Shape;3181;p30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2" name="Google Shape;3182;p30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3" name="Google Shape;3183;p30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4" name="Google Shape;3184;p30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5" name="Google Shape;3185;p30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6" name="Google Shape;3186;p30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7" name="Google Shape;3187;p30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8" name="Google Shape;3188;p30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9" name="Google Shape;3189;p30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0" name="Google Shape;3190;p30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1" name="Google Shape;3191;p30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2" name="Google Shape;3192;p30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3" name="Google Shape;3193;p30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4" name="Google Shape;3194;p30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5" name="Google Shape;3195;p30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6" name="Google Shape;3196;p30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7" name="Google Shape;3197;p30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8" name="Google Shape;3198;p30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4551932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0" name="Google Shape;3200;p31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01" name="Google Shape;3201;p31"/>
          <p:cNvGrpSpPr/>
          <p:nvPr/>
        </p:nvGrpSpPr>
        <p:grpSpPr>
          <a:xfrm>
            <a:off x="10092538" y="346683"/>
            <a:ext cx="1812349" cy="2169003"/>
            <a:chOff x="6246075" y="1325325"/>
            <a:chExt cx="768075" cy="919225"/>
          </a:xfrm>
        </p:grpSpPr>
        <p:sp>
          <p:nvSpPr>
            <p:cNvPr id="3202" name="Google Shape;3202;p31"/>
            <p:cNvSpPr/>
            <p:nvPr/>
          </p:nvSpPr>
          <p:spPr>
            <a:xfrm>
              <a:off x="6673525" y="1325325"/>
              <a:ext cx="160725" cy="115075"/>
            </a:xfrm>
            <a:custGeom>
              <a:avLst/>
              <a:gdLst/>
              <a:ahLst/>
              <a:cxnLst/>
              <a:rect l="l" t="t" r="r" b="b"/>
              <a:pathLst>
                <a:path w="6429" h="4603" extrusionOk="0">
                  <a:moveTo>
                    <a:pt x="3564" y="1"/>
                  </a:moveTo>
                  <a:lnTo>
                    <a:pt x="3361" y="24"/>
                  </a:lnTo>
                  <a:lnTo>
                    <a:pt x="3135" y="46"/>
                  </a:lnTo>
                  <a:lnTo>
                    <a:pt x="2932" y="114"/>
                  </a:lnTo>
                  <a:lnTo>
                    <a:pt x="2752" y="181"/>
                  </a:lnTo>
                  <a:lnTo>
                    <a:pt x="2369" y="339"/>
                  </a:lnTo>
                  <a:lnTo>
                    <a:pt x="2008" y="565"/>
                  </a:lnTo>
                  <a:lnTo>
                    <a:pt x="1669" y="813"/>
                  </a:lnTo>
                  <a:lnTo>
                    <a:pt x="1353" y="1061"/>
                  </a:lnTo>
                  <a:lnTo>
                    <a:pt x="1060" y="1354"/>
                  </a:lnTo>
                  <a:lnTo>
                    <a:pt x="812" y="1625"/>
                  </a:lnTo>
                  <a:lnTo>
                    <a:pt x="587" y="1896"/>
                  </a:lnTo>
                  <a:lnTo>
                    <a:pt x="384" y="2144"/>
                  </a:lnTo>
                  <a:lnTo>
                    <a:pt x="113" y="2550"/>
                  </a:lnTo>
                  <a:lnTo>
                    <a:pt x="0" y="2730"/>
                  </a:lnTo>
                  <a:lnTo>
                    <a:pt x="925" y="3249"/>
                  </a:lnTo>
                  <a:lnTo>
                    <a:pt x="993" y="3136"/>
                  </a:lnTo>
                  <a:lnTo>
                    <a:pt x="1196" y="2843"/>
                  </a:lnTo>
                  <a:lnTo>
                    <a:pt x="1511" y="2437"/>
                  </a:lnTo>
                  <a:lnTo>
                    <a:pt x="1714" y="2211"/>
                  </a:lnTo>
                  <a:lnTo>
                    <a:pt x="1917" y="1986"/>
                  </a:lnTo>
                  <a:lnTo>
                    <a:pt x="2166" y="1760"/>
                  </a:lnTo>
                  <a:lnTo>
                    <a:pt x="2414" y="1557"/>
                  </a:lnTo>
                  <a:lnTo>
                    <a:pt x="2684" y="1377"/>
                  </a:lnTo>
                  <a:lnTo>
                    <a:pt x="2955" y="1219"/>
                  </a:lnTo>
                  <a:lnTo>
                    <a:pt x="3226" y="1129"/>
                  </a:lnTo>
                  <a:lnTo>
                    <a:pt x="3384" y="1084"/>
                  </a:lnTo>
                  <a:lnTo>
                    <a:pt x="3519" y="1061"/>
                  </a:lnTo>
                  <a:lnTo>
                    <a:pt x="3835" y="1061"/>
                  </a:lnTo>
                  <a:lnTo>
                    <a:pt x="3970" y="1084"/>
                  </a:lnTo>
                  <a:lnTo>
                    <a:pt x="4128" y="1129"/>
                  </a:lnTo>
                  <a:lnTo>
                    <a:pt x="4263" y="1174"/>
                  </a:lnTo>
                  <a:lnTo>
                    <a:pt x="4399" y="1242"/>
                  </a:lnTo>
                  <a:lnTo>
                    <a:pt x="4534" y="1332"/>
                  </a:lnTo>
                  <a:lnTo>
                    <a:pt x="4647" y="1422"/>
                  </a:lnTo>
                  <a:lnTo>
                    <a:pt x="4850" y="1625"/>
                  </a:lnTo>
                  <a:lnTo>
                    <a:pt x="5008" y="1873"/>
                  </a:lnTo>
                  <a:lnTo>
                    <a:pt x="5120" y="2121"/>
                  </a:lnTo>
                  <a:lnTo>
                    <a:pt x="5211" y="2392"/>
                  </a:lnTo>
                  <a:lnTo>
                    <a:pt x="5278" y="2685"/>
                  </a:lnTo>
                  <a:lnTo>
                    <a:pt x="5346" y="2978"/>
                  </a:lnTo>
                  <a:lnTo>
                    <a:pt x="5369" y="3249"/>
                  </a:lnTo>
                  <a:lnTo>
                    <a:pt x="5369" y="3520"/>
                  </a:lnTo>
                  <a:lnTo>
                    <a:pt x="5369" y="3993"/>
                  </a:lnTo>
                  <a:lnTo>
                    <a:pt x="5346" y="4309"/>
                  </a:lnTo>
                  <a:lnTo>
                    <a:pt x="5323" y="4445"/>
                  </a:lnTo>
                  <a:lnTo>
                    <a:pt x="6384" y="4602"/>
                  </a:lnTo>
                  <a:lnTo>
                    <a:pt x="6406" y="4399"/>
                  </a:lnTo>
                  <a:lnTo>
                    <a:pt x="6429" y="3948"/>
                  </a:lnTo>
                  <a:lnTo>
                    <a:pt x="6429" y="3655"/>
                  </a:lnTo>
                  <a:lnTo>
                    <a:pt x="6429" y="3339"/>
                  </a:lnTo>
                  <a:lnTo>
                    <a:pt x="6406" y="2978"/>
                  </a:lnTo>
                  <a:lnTo>
                    <a:pt x="6338" y="2618"/>
                  </a:lnTo>
                  <a:lnTo>
                    <a:pt x="6271" y="2234"/>
                  </a:lnTo>
                  <a:lnTo>
                    <a:pt x="6158" y="1851"/>
                  </a:lnTo>
                  <a:lnTo>
                    <a:pt x="6000" y="1490"/>
                  </a:lnTo>
                  <a:lnTo>
                    <a:pt x="5797" y="1151"/>
                  </a:lnTo>
                  <a:lnTo>
                    <a:pt x="5684" y="971"/>
                  </a:lnTo>
                  <a:lnTo>
                    <a:pt x="5549" y="836"/>
                  </a:lnTo>
                  <a:lnTo>
                    <a:pt x="5414" y="678"/>
                  </a:lnTo>
                  <a:lnTo>
                    <a:pt x="5256" y="542"/>
                  </a:lnTo>
                  <a:lnTo>
                    <a:pt x="5075" y="407"/>
                  </a:lnTo>
                  <a:lnTo>
                    <a:pt x="4895" y="317"/>
                  </a:lnTo>
                  <a:lnTo>
                    <a:pt x="4669" y="204"/>
                  </a:lnTo>
                  <a:lnTo>
                    <a:pt x="4466" y="114"/>
                  </a:lnTo>
                  <a:lnTo>
                    <a:pt x="4241" y="69"/>
                  </a:lnTo>
                  <a:lnTo>
                    <a:pt x="4015" y="24"/>
                  </a:lnTo>
                  <a:lnTo>
                    <a:pt x="3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3" name="Google Shape;3203;p31"/>
            <p:cNvSpPr/>
            <p:nvPr/>
          </p:nvSpPr>
          <p:spPr>
            <a:xfrm>
              <a:off x="6246075" y="1329275"/>
              <a:ext cx="768075" cy="915275"/>
            </a:xfrm>
            <a:custGeom>
              <a:avLst/>
              <a:gdLst/>
              <a:ahLst/>
              <a:cxnLst/>
              <a:rect l="l" t="t" r="r" b="b"/>
              <a:pathLst>
                <a:path w="30723" h="36611" extrusionOk="0">
                  <a:moveTo>
                    <a:pt x="10624" y="1"/>
                  </a:moveTo>
                  <a:lnTo>
                    <a:pt x="10467" y="23"/>
                  </a:lnTo>
                  <a:lnTo>
                    <a:pt x="10309" y="46"/>
                  </a:lnTo>
                  <a:lnTo>
                    <a:pt x="10151" y="114"/>
                  </a:lnTo>
                  <a:lnTo>
                    <a:pt x="10015" y="159"/>
                  </a:lnTo>
                  <a:lnTo>
                    <a:pt x="9880" y="249"/>
                  </a:lnTo>
                  <a:lnTo>
                    <a:pt x="9745" y="339"/>
                  </a:lnTo>
                  <a:lnTo>
                    <a:pt x="9632" y="429"/>
                  </a:lnTo>
                  <a:lnTo>
                    <a:pt x="9519" y="565"/>
                  </a:lnTo>
                  <a:lnTo>
                    <a:pt x="9406" y="678"/>
                  </a:lnTo>
                  <a:lnTo>
                    <a:pt x="9316" y="813"/>
                  </a:lnTo>
                  <a:lnTo>
                    <a:pt x="9248" y="971"/>
                  </a:lnTo>
                  <a:lnTo>
                    <a:pt x="9181" y="1129"/>
                  </a:lnTo>
                  <a:lnTo>
                    <a:pt x="45" y="28828"/>
                  </a:lnTo>
                  <a:lnTo>
                    <a:pt x="0" y="29031"/>
                  </a:lnTo>
                  <a:lnTo>
                    <a:pt x="0" y="29234"/>
                  </a:lnTo>
                  <a:lnTo>
                    <a:pt x="45" y="29415"/>
                  </a:lnTo>
                  <a:lnTo>
                    <a:pt x="113" y="29618"/>
                  </a:lnTo>
                  <a:lnTo>
                    <a:pt x="226" y="29775"/>
                  </a:lnTo>
                  <a:lnTo>
                    <a:pt x="361" y="29911"/>
                  </a:lnTo>
                  <a:lnTo>
                    <a:pt x="519" y="30046"/>
                  </a:lnTo>
                  <a:lnTo>
                    <a:pt x="700" y="30114"/>
                  </a:lnTo>
                  <a:lnTo>
                    <a:pt x="20211" y="36542"/>
                  </a:lnTo>
                  <a:lnTo>
                    <a:pt x="20414" y="36588"/>
                  </a:lnTo>
                  <a:lnTo>
                    <a:pt x="20594" y="36610"/>
                  </a:lnTo>
                  <a:lnTo>
                    <a:pt x="20797" y="36565"/>
                  </a:lnTo>
                  <a:lnTo>
                    <a:pt x="20978" y="36497"/>
                  </a:lnTo>
                  <a:lnTo>
                    <a:pt x="21158" y="36385"/>
                  </a:lnTo>
                  <a:lnTo>
                    <a:pt x="21294" y="36249"/>
                  </a:lnTo>
                  <a:lnTo>
                    <a:pt x="21406" y="36091"/>
                  </a:lnTo>
                  <a:lnTo>
                    <a:pt x="21497" y="35888"/>
                  </a:lnTo>
                  <a:lnTo>
                    <a:pt x="30632" y="8189"/>
                  </a:lnTo>
                  <a:lnTo>
                    <a:pt x="30677" y="8031"/>
                  </a:lnTo>
                  <a:lnTo>
                    <a:pt x="30700" y="7873"/>
                  </a:lnTo>
                  <a:lnTo>
                    <a:pt x="30722" y="7715"/>
                  </a:lnTo>
                  <a:lnTo>
                    <a:pt x="30722" y="7557"/>
                  </a:lnTo>
                  <a:lnTo>
                    <a:pt x="30700" y="7399"/>
                  </a:lnTo>
                  <a:lnTo>
                    <a:pt x="30655" y="7241"/>
                  </a:lnTo>
                  <a:lnTo>
                    <a:pt x="30609" y="7084"/>
                  </a:lnTo>
                  <a:lnTo>
                    <a:pt x="30542" y="6948"/>
                  </a:lnTo>
                  <a:lnTo>
                    <a:pt x="30452" y="6813"/>
                  </a:lnTo>
                  <a:lnTo>
                    <a:pt x="30361" y="6678"/>
                  </a:lnTo>
                  <a:lnTo>
                    <a:pt x="30271" y="6542"/>
                  </a:lnTo>
                  <a:lnTo>
                    <a:pt x="30158" y="6452"/>
                  </a:lnTo>
                  <a:lnTo>
                    <a:pt x="30023" y="6339"/>
                  </a:lnTo>
                  <a:lnTo>
                    <a:pt x="29888" y="6249"/>
                  </a:lnTo>
                  <a:lnTo>
                    <a:pt x="29752" y="6181"/>
                  </a:lnTo>
                  <a:lnTo>
                    <a:pt x="29594" y="6114"/>
                  </a:lnTo>
                  <a:lnTo>
                    <a:pt x="11256" y="69"/>
                  </a:lnTo>
                  <a:lnTo>
                    <a:pt x="11098" y="23"/>
                  </a:lnTo>
                  <a:lnTo>
                    <a:pt x="109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dist="762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4" name="Google Shape;3204;p31"/>
            <p:cNvSpPr/>
            <p:nvPr/>
          </p:nvSpPr>
          <p:spPr>
            <a:xfrm>
              <a:off x="6375775" y="1329275"/>
              <a:ext cx="638375" cy="517700"/>
            </a:xfrm>
            <a:custGeom>
              <a:avLst/>
              <a:gdLst/>
              <a:ahLst/>
              <a:cxnLst/>
              <a:rect l="l" t="t" r="r" b="b"/>
              <a:pathLst>
                <a:path w="25535" h="20708" extrusionOk="0">
                  <a:moveTo>
                    <a:pt x="5436" y="1"/>
                  </a:moveTo>
                  <a:lnTo>
                    <a:pt x="5279" y="23"/>
                  </a:lnTo>
                  <a:lnTo>
                    <a:pt x="5121" y="46"/>
                  </a:lnTo>
                  <a:lnTo>
                    <a:pt x="4963" y="114"/>
                  </a:lnTo>
                  <a:lnTo>
                    <a:pt x="4827" y="159"/>
                  </a:lnTo>
                  <a:lnTo>
                    <a:pt x="4692" y="249"/>
                  </a:lnTo>
                  <a:lnTo>
                    <a:pt x="4557" y="339"/>
                  </a:lnTo>
                  <a:lnTo>
                    <a:pt x="4444" y="429"/>
                  </a:lnTo>
                  <a:lnTo>
                    <a:pt x="4331" y="565"/>
                  </a:lnTo>
                  <a:lnTo>
                    <a:pt x="4218" y="678"/>
                  </a:lnTo>
                  <a:lnTo>
                    <a:pt x="4128" y="813"/>
                  </a:lnTo>
                  <a:lnTo>
                    <a:pt x="4060" y="971"/>
                  </a:lnTo>
                  <a:lnTo>
                    <a:pt x="3993" y="1129"/>
                  </a:lnTo>
                  <a:lnTo>
                    <a:pt x="45" y="13129"/>
                  </a:lnTo>
                  <a:lnTo>
                    <a:pt x="0" y="13264"/>
                  </a:lnTo>
                  <a:lnTo>
                    <a:pt x="0" y="13422"/>
                  </a:lnTo>
                  <a:lnTo>
                    <a:pt x="23" y="13557"/>
                  </a:lnTo>
                  <a:lnTo>
                    <a:pt x="91" y="13693"/>
                  </a:lnTo>
                  <a:lnTo>
                    <a:pt x="158" y="13805"/>
                  </a:lnTo>
                  <a:lnTo>
                    <a:pt x="248" y="13918"/>
                  </a:lnTo>
                  <a:lnTo>
                    <a:pt x="384" y="14008"/>
                  </a:lnTo>
                  <a:lnTo>
                    <a:pt x="519" y="14054"/>
                  </a:lnTo>
                  <a:lnTo>
                    <a:pt x="20549" y="20663"/>
                  </a:lnTo>
                  <a:lnTo>
                    <a:pt x="20685" y="20708"/>
                  </a:lnTo>
                  <a:lnTo>
                    <a:pt x="20842" y="20708"/>
                  </a:lnTo>
                  <a:lnTo>
                    <a:pt x="20978" y="20685"/>
                  </a:lnTo>
                  <a:lnTo>
                    <a:pt x="21113" y="20618"/>
                  </a:lnTo>
                  <a:lnTo>
                    <a:pt x="21226" y="20550"/>
                  </a:lnTo>
                  <a:lnTo>
                    <a:pt x="21339" y="20460"/>
                  </a:lnTo>
                  <a:lnTo>
                    <a:pt x="21429" y="20324"/>
                  </a:lnTo>
                  <a:lnTo>
                    <a:pt x="21497" y="20189"/>
                  </a:lnTo>
                  <a:lnTo>
                    <a:pt x="25444" y="8189"/>
                  </a:lnTo>
                  <a:lnTo>
                    <a:pt x="25489" y="8031"/>
                  </a:lnTo>
                  <a:lnTo>
                    <a:pt x="25512" y="7873"/>
                  </a:lnTo>
                  <a:lnTo>
                    <a:pt x="25534" y="7715"/>
                  </a:lnTo>
                  <a:lnTo>
                    <a:pt x="25534" y="7557"/>
                  </a:lnTo>
                  <a:lnTo>
                    <a:pt x="25512" y="7399"/>
                  </a:lnTo>
                  <a:lnTo>
                    <a:pt x="25467" y="7241"/>
                  </a:lnTo>
                  <a:lnTo>
                    <a:pt x="25421" y="7084"/>
                  </a:lnTo>
                  <a:lnTo>
                    <a:pt x="25354" y="6948"/>
                  </a:lnTo>
                  <a:lnTo>
                    <a:pt x="25264" y="6813"/>
                  </a:lnTo>
                  <a:lnTo>
                    <a:pt x="25173" y="6678"/>
                  </a:lnTo>
                  <a:lnTo>
                    <a:pt x="25083" y="6542"/>
                  </a:lnTo>
                  <a:lnTo>
                    <a:pt x="24970" y="6452"/>
                  </a:lnTo>
                  <a:lnTo>
                    <a:pt x="24835" y="6339"/>
                  </a:lnTo>
                  <a:lnTo>
                    <a:pt x="24700" y="6249"/>
                  </a:lnTo>
                  <a:lnTo>
                    <a:pt x="24564" y="6181"/>
                  </a:lnTo>
                  <a:lnTo>
                    <a:pt x="24406" y="6114"/>
                  </a:lnTo>
                  <a:lnTo>
                    <a:pt x="6068" y="69"/>
                  </a:lnTo>
                  <a:lnTo>
                    <a:pt x="5910" y="23"/>
                  </a:lnTo>
                  <a:lnTo>
                    <a:pt x="575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5" name="Google Shape;3205;p31"/>
            <p:cNvSpPr/>
            <p:nvPr/>
          </p:nvSpPr>
          <p:spPr>
            <a:xfrm>
              <a:off x="6635725" y="1570075"/>
              <a:ext cx="106600" cy="82925"/>
            </a:xfrm>
            <a:custGeom>
              <a:avLst/>
              <a:gdLst/>
              <a:ahLst/>
              <a:cxnLst/>
              <a:rect l="l" t="t" r="r" b="b"/>
              <a:pathLst>
                <a:path w="4264" h="3317" extrusionOk="0">
                  <a:moveTo>
                    <a:pt x="700" y="0"/>
                  </a:moveTo>
                  <a:lnTo>
                    <a:pt x="1" y="2143"/>
                  </a:lnTo>
                  <a:lnTo>
                    <a:pt x="3565" y="3316"/>
                  </a:lnTo>
                  <a:lnTo>
                    <a:pt x="4264" y="11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6" name="Google Shape;3206;p31"/>
            <p:cNvSpPr/>
            <p:nvPr/>
          </p:nvSpPr>
          <p:spPr>
            <a:xfrm>
              <a:off x="6471625" y="136932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4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7" name="Google Shape;3207;p31"/>
            <p:cNvSpPr/>
            <p:nvPr/>
          </p:nvSpPr>
          <p:spPr>
            <a:xfrm>
              <a:off x="6459225" y="1753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80" y="46"/>
                  </a:lnTo>
                  <a:lnTo>
                    <a:pt x="655" y="136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610"/>
                  </a:lnTo>
                  <a:lnTo>
                    <a:pt x="68" y="836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46" y="1535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610" y="2257"/>
                  </a:lnTo>
                  <a:lnTo>
                    <a:pt x="835" y="2347"/>
                  </a:lnTo>
                  <a:lnTo>
                    <a:pt x="1918" y="2708"/>
                  </a:lnTo>
                  <a:lnTo>
                    <a:pt x="2166" y="2753"/>
                  </a:lnTo>
                  <a:lnTo>
                    <a:pt x="2392" y="2775"/>
                  </a:lnTo>
                  <a:lnTo>
                    <a:pt x="2640" y="2730"/>
                  </a:lnTo>
                  <a:lnTo>
                    <a:pt x="2843" y="2640"/>
                  </a:lnTo>
                  <a:lnTo>
                    <a:pt x="3046" y="2527"/>
                  </a:lnTo>
                  <a:lnTo>
                    <a:pt x="3204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74" y="1242"/>
                  </a:lnTo>
                  <a:lnTo>
                    <a:pt x="3384" y="1016"/>
                  </a:lnTo>
                  <a:lnTo>
                    <a:pt x="3249" y="836"/>
                  </a:lnTo>
                  <a:lnTo>
                    <a:pt x="3091" y="655"/>
                  </a:lnTo>
                  <a:lnTo>
                    <a:pt x="2910" y="520"/>
                  </a:lnTo>
                  <a:lnTo>
                    <a:pt x="2685" y="429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8" name="Google Shape;3208;p31"/>
            <p:cNvSpPr/>
            <p:nvPr/>
          </p:nvSpPr>
          <p:spPr>
            <a:xfrm>
              <a:off x="6471625" y="1777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6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9" name="Google Shape;3209;p31"/>
            <p:cNvSpPr/>
            <p:nvPr/>
          </p:nvSpPr>
          <p:spPr>
            <a:xfrm>
              <a:off x="6691550" y="144207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3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0" name="Google Shape;3210;p31"/>
            <p:cNvSpPr/>
            <p:nvPr/>
          </p:nvSpPr>
          <p:spPr>
            <a:xfrm>
              <a:off x="6679150" y="1826650"/>
              <a:ext cx="88000" cy="68825"/>
            </a:xfrm>
            <a:custGeom>
              <a:avLst/>
              <a:gdLst/>
              <a:ahLst/>
              <a:cxnLst/>
              <a:rect l="l" t="t" r="r" b="b"/>
              <a:pathLst>
                <a:path w="3520" h="2753" extrusionOk="0">
                  <a:moveTo>
                    <a:pt x="1106" y="1"/>
                  </a:moveTo>
                  <a:lnTo>
                    <a:pt x="880" y="23"/>
                  </a:lnTo>
                  <a:lnTo>
                    <a:pt x="655" y="113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587"/>
                  </a:lnTo>
                  <a:lnTo>
                    <a:pt x="68" y="813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098"/>
                  </a:lnTo>
                  <a:lnTo>
                    <a:pt x="610" y="2234"/>
                  </a:lnTo>
                  <a:lnTo>
                    <a:pt x="835" y="2347"/>
                  </a:lnTo>
                  <a:lnTo>
                    <a:pt x="1918" y="2707"/>
                  </a:lnTo>
                  <a:lnTo>
                    <a:pt x="2166" y="2753"/>
                  </a:lnTo>
                  <a:lnTo>
                    <a:pt x="2414" y="2753"/>
                  </a:lnTo>
                  <a:lnTo>
                    <a:pt x="2640" y="2707"/>
                  </a:lnTo>
                  <a:lnTo>
                    <a:pt x="2843" y="2640"/>
                  </a:lnTo>
                  <a:lnTo>
                    <a:pt x="3046" y="2504"/>
                  </a:lnTo>
                  <a:lnTo>
                    <a:pt x="3226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692"/>
                  </a:lnTo>
                  <a:lnTo>
                    <a:pt x="3519" y="1467"/>
                  </a:lnTo>
                  <a:lnTo>
                    <a:pt x="3474" y="1241"/>
                  </a:lnTo>
                  <a:lnTo>
                    <a:pt x="3384" y="1016"/>
                  </a:lnTo>
                  <a:lnTo>
                    <a:pt x="3249" y="813"/>
                  </a:lnTo>
                  <a:lnTo>
                    <a:pt x="3091" y="655"/>
                  </a:lnTo>
                  <a:lnTo>
                    <a:pt x="2910" y="519"/>
                  </a:lnTo>
                  <a:lnTo>
                    <a:pt x="2685" y="407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1" name="Google Shape;3211;p31"/>
            <p:cNvSpPr/>
            <p:nvPr/>
          </p:nvSpPr>
          <p:spPr>
            <a:xfrm>
              <a:off x="6691550" y="1849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5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2" name="Google Shape;3212;p31"/>
            <p:cNvSpPr/>
            <p:nvPr/>
          </p:nvSpPr>
          <p:spPr>
            <a:xfrm>
              <a:off x="6327275" y="1864425"/>
              <a:ext cx="451725" cy="319200"/>
            </a:xfrm>
            <a:custGeom>
              <a:avLst/>
              <a:gdLst/>
              <a:ahLst/>
              <a:cxnLst/>
              <a:rect l="l" t="t" r="r" b="b"/>
              <a:pathLst>
                <a:path w="18069" h="12768" extrusionOk="0">
                  <a:moveTo>
                    <a:pt x="2617" y="1"/>
                  </a:moveTo>
                  <a:lnTo>
                    <a:pt x="2549" y="46"/>
                  </a:lnTo>
                  <a:lnTo>
                    <a:pt x="2482" y="69"/>
                  </a:lnTo>
                  <a:lnTo>
                    <a:pt x="2437" y="136"/>
                  </a:lnTo>
                  <a:lnTo>
                    <a:pt x="2369" y="204"/>
                  </a:lnTo>
                  <a:lnTo>
                    <a:pt x="2346" y="272"/>
                  </a:lnTo>
                  <a:lnTo>
                    <a:pt x="23" y="7309"/>
                  </a:lnTo>
                  <a:lnTo>
                    <a:pt x="0" y="7400"/>
                  </a:lnTo>
                  <a:lnTo>
                    <a:pt x="0" y="7490"/>
                  </a:lnTo>
                  <a:lnTo>
                    <a:pt x="23" y="7557"/>
                  </a:lnTo>
                  <a:lnTo>
                    <a:pt x="46" y="7625"/>
                  </a:lnTo>
                  <a:lnTo>
                    <a:pt x="91" y="7693"/>
                  </a:lnTo>
                  <a:lnTo>
                    <a:pt x="136" y="7760"/>
                  </a:lnTo>
                  <a:lnTo>
                    <a:pt x="203" y="7806"/>
                  </a:lnTo>
                  <a:lnTo>
                    <a:pt x="294" y="7851"/>
                  </a:lnTo>
                  <a:lnTo>
                    <a:pt x="15203" y="12768"/>
                  </a:lnTo>
                  <a:lnTo>
                    <a:pt x="15429" y="12768"/>
                  </a:lnTo>
                  <a:lnTo>
                    <a:pt x="15519" y="12745"/>
                  </a:lnTo>
                  <a:lnTo>
                    <a:pt x="15587" y="12700"/>
                  </a:lnTo>
                  <a:lnTo>
                    <a:pt x="15632" y="12633"/>
                  </a:lnTo>
                  <a:lnTo>
                    <a:pt x="15700" y="12565"/>
                  </a:lnTo>
                  <a:lnTo>
                    <a:pt x="15722" y="12497"/>
                  </a:lnTo>
                  <a:lnTo>
                    <a:pt x="18046" y="5460"/>
                  </a:lnTo>
                  <a:lnTo>
                    <a:pt x="18068" y="5369"/>
                  </a:lnTo>
                  <a:lnTo>
                    <a:pt x="18068" y="5302"/>
                  </a:lnTo>
                  <a:lnTo>
                    <a:pt x="18046" y="5212"/>
                  </a:lnTo>
                  <a:lnTo>
                    <a:pt x="18023" y="5144"/>
                  </a:lnTo>
                  <a:lnTo>
                    <a:pt x="17978" y="5076"/>
                  </a:lnTo>
                  <a:lnTo>
                    <a:pt x="17933" y="5009"/>
                  </a:lnTo>
                  <a:lnTo>
                    <a:pt x="17865" y="4963"/>
                  </a:lnTo>
                  <a:lnTo>
                    <a:pt x="17775" y="4918"/>
                  </a:lnTo>
                  <a:lnTo>
                    <a:pt x="28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3" name="Google Shape;3213;p31"/>
            <p:cNvSpPr/>
            <p:nvPr/>
          </p:nvSpPr>
          <p:spPr>
            <a:xfrm>
              <a:off x="6344200" y="1985675"/>
              <a:ext cx="396450" cy="141000"/>
            </a:xfrm>
            <a:custGeom>
              <a:avLst/>
              <a:gdLst/>
              <a:ahLst/>
              <a:cxnLst/>
              <a:rect l="l" t="t" r="r" b="b"/>
              <a:pathLst>
                <a:path w="15858" h="5640" extrusionOk="0">
                  <a:moveTo>
                    <a:pt x="158" y="1"/>
                  </a:moveTo>
                  <a:lnTo>
                    <a:pt x="0" y="452"/>
                  </a:lnTo>
                  <a:lnTo>
                    <a:pt x="15699" y="5640"/>
                  </a:lnTo>
                  <a:lnTo>
                    <a:pt x="15857" y="5166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4" name="Google Shape;3214;p31"/>
            <p:cNvSpPr/>
            <p:nvPr/>
          </p:nvSpPr>
          <p:spPr>
            <a:xfrm>
              <a:off x="6389875" y="1896025"/>
              <a:ext cx="93075" cy="188925"/>
            </a:xfrm>
            <a:custGeom>
              <a:avLst/>
              <a:gdLst/>
              <a:ahLst/>
              <a:cxnLst/>
              <a:rect l="l" t="t" r="r" b="b"/>
              <a:pathLst>
                <a:path w="3723" h="7557" extrusionOk="0">
                  <a:moveTo>
                    <a:pt x="2346" y="0"/>
                  </a:moveTo>
                  <a:lnTo>
                    <a:pt x="0" y="7105"/>
                  </a:lnTo>
                  <a:lnTo>
                    <a:pt x="1376" y="7557"/>
                  </a:lnTo>
                  <a:lnTo>
                    <a:pt x="3722" y="451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5" name="Google Shape;3215;p31"/>
            <p:cNvSpPr/>
            <p:nvPr/>
          </p:nvSpPr>
          <p:spPr>
            <a:xfrm>
              <a:off x="6378025" y="2000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58" y="46"/>
                  </a:lnTo>
                  <a:lnTo>
                    <a:pt x="655" y="136"/>
                  </a:lnTo>
                  <a:lnTo>
                    <a:pt x="452" y="249"/>
                  </a:lnTo>
                  <a:lnTo>
                    <a:pt x="294" y="407"/>
                  </a:lnTo>
                  <a:lnTo>
                    <a:pt x="158" y="610"/>
                  </a:lnTo>
                  <a:lnTo>
                    <a:pt x="46" y="835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23" y="1535"/>
                  </a:lnTo>
                  <a:lnTo>
                    <a:pt x="113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587" y="2256"/>
                  </a:lnTo>
                  <a:lnTo>
                    <a:pt x="813" y="2347"/>
                  </a:lnTo>
                  <a:lnTo>
                    <a:pt x="1918" y="2707"/>
                  </a:lnTo>
                  <a:lnTo>
                    <a:pt x="2143" y="2775"/>
                  </a:lnTo>
                  <a:lnTo>
                    <a:pt x="2392" y="2775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27"/>
                  </a:lnTo>
                  <a:lnTo>
                    <a:pt x="3204" y="2369"/>
                  </a:lnTo>
                  <a:lnTo>
                    <a:pt x="3339" y="2166"/>
                  </a:lnTo>
                  <a:lnTo>
                    <a:pt x="3429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6"/>
                  </a:lnTo>
                  <a:lnTo>
                    <a:pt x="3249" y="835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29"/>
                  </a:lnTo>
                  <a:lnTo>
                    <a:pt x="1579" y="68"/>
                  </a:lnTo>
                  <a:lnTo>
                    <a:pt x="13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6" name="Google Shape;3216;p31"/>
            <p:cNvSpPr/>
            <p:nvPr/>
          </p:nvSpPr>
          <p:spPr>
            <a:xfrm>
              <a:off x="6389875" y="2024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7"/>
                  </a:lnTo>
                  <a:lnTo>
                    <a:pt x="2030" y="452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7" name="Google Shape;3217;p31"/>
            <p:cNvSpPr/>
            <p:nvPr/>
          </p:nvSpPr>
          <p:spPr>
            <a:xfrm>
              <a:off x="6609800" y="1968750"/>
              <a:ext cx="93075" cy="188950"/>
            </a:xfrm>
            <a:custGeom>
              <a:avLst/>
              <a:gdLst/>
              <a:ahLst/>
              <a:cxnLst/>
              <a:rect l="l" t="t" r="r" b="b"/>
              <a:pathLst>
                <a:path w="3723" h="7558" extrusionOk="0">
                  <a:moveTo>
                    <a:pt x="2346" y="1"/>
                  </a:moveTo>
                  <a:lnTo>
                    <a:pt x="0" y="7106"/>
                  </a:lnTo>
                  <a:lnTo>
                    <a:pt x="1376" y="7557"/>
                  </a:lnTo>
                  <a:lnTo>
                    <a:pt x="3722" y="452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8" name="Google Shape;3218;p31"/>
            <p:cNvSpPr/>
            <p:nvPr/>
          </p:nvSpPr>
          <p:spPr>
            <a:xfrm>
              <a:off x="6597950" y="2073650"/>
              <a:ext cx="87425" cy="68825"/>
            </a:xfrm>
            <a:custGeom>
              <a:avLst/>
              <a:gdLst/>
              <a:ahLst/>
              <a:cxnLst/>
              <a:rect l="l" t="t" r="r" b="b"/>
              <a:pathLst>
                <a:path w="3497" h="2753" extrusionOk="0">
                  <a:moveTo>
                    <a:pt x="1106" y="0"/>
                  </a:moveTo>
                  <a:lnTo>
                    <a:pt x="880" y="46"/>
                  </a:lnTo>
                  <a:lnTo>
                    <a:pt x="655" y="113"/>
                  </a:lnTo>
                  <a:lnTo>
                    <a:pt x="452" y="249"/>
                  </a:lnTo>
                  <a:lnTo>
                    <a:pt x="294" y="406"/>
                  </a:lnTo>
                  <a:lnTo>
                    <a:pt x="158" y="587"/>
                  </a:lnTo>
                  <a:lnTo>
                    <a:pt x="46" y="812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13" y="1737"/>
                  </a:lnTo>
                  <a:lnTo>
                    <a:pt x="249" y="1940"/>
                  </a:lnTo>
                  <a:lnTo>
                    <a:pt x="407" y="2098"/>
                  </a:lnTo>
                  <a:lnTo>
                    <a:pt x="587" y="2234"/>
                  </a:lnTo>
                  <a:lnTo>
                    <a:pt x="813" y="2346"/>
                  </a:lnTo>
                  <a:lnTo>
                    <a:pt x="1918" y="2707"/>
                  </a:lnTo>
                  <a:lnTo>
                    <a:pt x="2166" y="2752"/>
                  </a:lnTo>
                  <a:lnTo>
                    <a:pt x="2392" y="2752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04"/>
                  </a:lnTo>
                  <a:lnTo>
                    <a:pt x="3204" y="2346"/>
                  </a:lnTo>
                  <a:lnTo>
                    <a:pt x="3339" y="2166"/>
                  </a:lnTo>
                  <a:lnTo>
                    <a:pt x="3452" y="1940"/>
                  </a:lnTo>
                  <a:lnTo>
                    <a:pt x="3497" y="1692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5"/>
                  </a:lnTo>
                  <a:lnTo>
                    <a:pt x="3249" y="812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06"/>
                  </a:lnTo>
                  <a:lnTo>
                    <a:pt x="1580" y="46"/>
                  </a:lnTo>
                  <a:lnTo>
                    <a:pt x="13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9" name="Google Shape;3219;p31"/>
            <p:cNvSpPr/>
            <p:nvPr/>
          </p:nvSpPr>
          <p:spPr>
            <a:xfrm>
              <a:off x="6609800" y="2096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6"/>
                  </a:lnTo>
                  <a:lnTo>
                    <a:pt x="2030" y="451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20" name="Google Shape;3220;p31"/>
          <p:cNvGrpSpPr/>
          <p:nvPr/>
        </p:nvGrpSpPr>
        <p:grpSpPr>
          <a:xfrm>
            <a:off x="10737966" y="2866063"/>
            <a:ext cx="1006124" cy="1337643"/>
            <a:chOff x="7062788" y="3483325"/>
            <a:chExt cx="558875" cy="743025"/>
          </a:xfrm>
        </p:grpSpPr>
        <p:sp>
          <p:nvSpPr>
            <p:cNvPr id="3221" name="Google Shape;3221;p31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2" name="Google Shape;3222;p31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3" name="Google Shape;3223;p31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4" name="Google Shape;3224;p31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5" name="Google Shape;3225;p31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6" name="Google Shape;3226;p31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7" name="Google Shape;3227;p31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8" name="Google Shape;3228;p31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9" name="Google Shape;3229;p31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0" name="Google Shape;3230;p31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1" name="Google Shape;3231;p31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2" name="Google Shape;3232;p31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3" name="Google Shape;3233;p31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4" name="Google Shape;3234;p31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5" name="Google Shape;3235;p31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6" name="Google Shape;3236;p31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7" name="Google Shape;3237;p31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8" name="Google Shape;3238;p31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9" name="Google Shape;3239;p31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0" name="Google Shape;3240;p31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1" name="Google Shape;3241;p31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42" name="Google Shape;3242;p31"/>
          <p:cNvGrpSpPr/>
          <p:nvPr/>
        </p:nvGrpSpPr>
        <p:grpSpPr>
          <a:xfrm>
            <a:off x="299462" y="4068130"/>
            <a:ext cx="1718591" cy="1272705"/>
            <a:chOff x="1156200" y="3428725"/>
            <a:chExt cx="684625" cy="507000"/>
          </a:xfrm>
        </p:grpSpPr>
        <p:sp>
          <p:nvSpPr>
            <p:cNvPr id="3243" name="Google Shape;3243;p31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4" name="Google Shape;3244;p31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5" name="Google Shape;3245;p31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6" name="Google Shape;3246;p31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7" name="Google Shape;3247;p31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8" name="Google Shape;3248;p31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9" name="Google Shape;3249;p31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0" name="Google Shape;3250;p31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1" name="Google Shape;3251;p31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2" name="Google Shape;3252;p31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3" name="Google Shape;3253;p31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4" name="Google Shape;3254;p31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5" name="Google Shape;3255;p31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6" name="Google Shape;3256;p31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7" name="Google Shape;3257;p31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8" name="Google Shape;3258;p31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9" name="Google Shape;3259;p31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0" name="Google Shape;3260;p31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1" name="Google Shape;3261;p31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2" name="Google Shape;3262;p31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3" name="Google Shape;3263;p31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4" name="Google Shape;3264;p31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5" name="Google Shape;3265;p31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6" name="Google Shape;3266;p31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7" name="Google Shape;3267;p31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8" name="Google Shape;3268;p31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9" name="Google Shape;3269;p31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0" name="Google Shape;3270;p31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1" name="Google Shape;3271;p31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2" name="Google Shape;3272;p31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3" name="Google Shape;3273;p31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74" name="Google Shape;3274;p31"/>
          <p:cNvGrpSpPr/>
          <p:nvPr/>
        </p:nvGrpSpPr>
        <p:grpSpPr>
          <a:xfrm>
            <a:off x="410395" y="5593643"/>
            <a:ext cx="1496751" cy="893972"/>
            <a:chOff x="7734396" y="189920"/>
            <a:chExt cx="1122563" cy="670479"/>
          </a:xfrm>
        </p:grpSpPr>
        <p:sp>
          <p:nvSpPr>
            <p:cNvPr id="3275" name="Google Shape;3275;p31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6" name="Google Shape;3276;p31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7" name="Google Shape;3277;p31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8" name="Google Shape;3278;p31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9" name="Google Shape;3279;p31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0" name="Google Shape;3280;p31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1" name="Google Shape;3281;p31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2" name="Google Shape;3282;p31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3" name="Google Shape;3283;p31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4" name="Google Shape;3284;p31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5" name="Google Shape;3285;p31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6" name="Google Shape;3286;p31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7" name="Google Shape;3287;p31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8" name="Google Shape;3288;p31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9" name="Google Shape;3289;p31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0" name="Google Shape;3290;p31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1" name="Google Shape;3291;p31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2" name="Google Shape;3292;p31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3" name="Google Shape;3293;p31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4" name="Google Shape;3294;p31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5" name="Google Shape;3295;p31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96" name="Google Shape;3296;p31"/>
          <p:cNvSpPr/>
          <p:nvPr/>
        </p:nvSpPr>
        <p:spPr>
          <a:xfrm>
            <a:off x="-120366" y="-62999"/>
            <a:ext cx="6921500" cy="3670300"/>
          </a:xfrm>
          <a:custGeom>
            <a:avLst/>
            <a:gdLst/>
            <a:ahLst/>
            <a:cxnLst/>
            <a:rect l="l" t="t" r="r" b="b"/>
            <a:pathLst>
              <a:path w="207645" h="110109" extrusionOk="0">
                <a:moveTo>
                  <a:pt x="0" y="110109"/>
                </a:moveTo>
                <a:cubicBezTo>
                  <a:pt x="0" y="97940"/>
                  <a:pt x="3511" y="84677"/>
                  <a:pt x="11430" y="75438"/>
                </a:cubicBezTo>
                <a:cubicBezTo>
                  <a:pt x="20416" y="64954"/>
                  <a:pt x="35956" y="61961"/>
                  <a:pt x="45720" y="52197"/>
                </a:cubicBezTo>
                <a:cubicBezTo>
                  <a:pt x="55253" y="42664"/>
                  <a:pt x="59933" y="25123"/>
                  <a:pt x="73152" y="22479"/>
                </a:cubicBezTo>
                <a:cubicBezTo>
                  <a:pt x="83533" y="20403"/>
                  <a:pt x="94123" y="25626"/>
                  <a:pt x="104394" y="28194"/>
                </a:cubicBezTo>
                <a:cubicBezTo>
                  <a:pt x="117378" y="31440"/>
                  <a:pt x="130717" y="33193"/>
                  <a:pt x="144018" y="34671"/>
                </a:cubicBezTo>
                <a:cubicBezTo>
                  <a:pt x="153417" y="35715"/>
                  <a:pt x="162991" y="31661"/>
                  <a:pt x="171450" y="27432"/>
                </a:cubicBezTo>
                <a:cubicBezTo>
                  <a:pt x="184990" y="20662"/>
                  <a:pt x="200875" y="13540"/>
                  <a:pt x="207645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297" name="Google Shape;3297;p31"/>
          <p:cNvSpPr/>
          <p:nvPr/>
        </p:nvSpPr>
        <p:spPr>
          <a:xfrm>
            <a:off x="9557034" y="4521701"/>
            <a:ext cx="2832100" cy="2755900"/>
          </a:xfrm>
          <a:custGeom>
            <a:avLst/>
            <a:gdLst/>
            <a:ahLst/>
            <a:cxnLst/>
            <a:rect l="l" t="t" r="r" b="b"/>
            <a:pathLst>
              <a:path w="84963" h="82677" extrusionOk="0">
                <a:moveTo>
                  <a:pt x="0" y="82677"/>
                </a:moveTo>
                <a:cubicBezTo>
                  <a:pt x="3121" y="69154"/>
                  <a:pt x="8755" y="53755"/>
                  <a:pt x="20574" y="46482"/>
                </a:cubicBezTo>
                <a:cubicBezTo>
                  <a:pt x="30304" y="40494"/>
                  <a:pt x="43141" y="39820"/>
                  <a:pt x="51816" y="32385"/>
                </a:cubicBezTo>
                <a:cubicBezTo>
                  <a:pt x="57966" y="27113"/>
                  <a:pt x="62090" y="19825"/>
                  <a:pt x="67818" y="14097"/>
                </a:cubicBezTo>
                <a:cubicBezTo>
                  <a:pt x="73050" y="8865"/>
                  <a:pt x="79731" y="5232"/>
                  <a:pt x="84963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87599134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83986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68293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548540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10164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11/21/2023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3" cy="852023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Cambria Math" panose="02040503050406030204" pitchFamily="18" charset="0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="" xmlns:a16="http://schemas.microsoft.com/office/drawing/2014/main" id="{75F00F1D-61A2-433B-8CB9-5B1D3E253C64}"/>
              </a:ext>
            </a:extLst>
          </p:cNvPr>
          <p:cNvSpPr/>
          <p:nvPr userDrawn="1"/>
        </p:nvSpPr>
        <p:spPr>
          <a:xfrm>
            <a:off x="11194869" y="0"/>
            <a:ext cx="1149531" cy="1528355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374654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4732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700" r:id="rId10"/>
    <p:sldLayoutId id="2147483936" r:id="rId11"/>
    <p:sldLayoutId id="214748393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DF46ACFE-5159-4AD2-87A1-D06BCEDEF79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11/21/2023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A6AACED2-28E2-4EDF-A936-6162F964ABE9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1790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DF46ACFE-5159-4AD2-87A1-D06BCEDEF79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11/21/2023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A6AACED2-28E2-4EDF-A936-6162F964ABE9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1814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DF46ACFE-5159-4AD2-87A1-D06BCEDEF79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11/21/2023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A6AACED2-28E2-4EDF-A936-6162F964ABE9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7678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  <p:sldLayoutId id="214748390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6ACFE-5159-4AD2-87A1-D06BCEDEF796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6AACED2-28E2-4EDF-A936-6162F964A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85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  <p:sldLayoutId id="2147483916" r:id="rId12"/>
    <p:sldLayoutId id="2147483917" r:id="rId13"/>
    <p:sldLayoutId id="2147483918" r:id="rId14"/>
    <p:sldLayoutId id="2147483919" r:id="rId15"/>
    <p:sldLayoutId id="2147483920" r:id="rId16"/>
    <p:sldLayoutId id="2147483921" r:id="rId17"/>
    <p:sldLayoutId id="2147483922" r:id="rId18"/>
    <p:sldLayoutId id="2147483923" r:id="rId19"/>
  </p:sldLayoutIdLst>
  <p:transition spd="slow">
    <p:fade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A8F30675-2EAE-464D-B5DA-AA23DC3ED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321259E-1C4D-42CF-9B41-04C31E602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151CDAC-E016-4391-8C42-E2A7567198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5F461-BF33-4328-BC6F-2D9F5CF05809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8F2EA5E-CC47-4D3A-995F-4F96244F3B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C4B09FD-3EF6-42AA-A8F0-B5E311A764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100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067540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video" Target="../media/media1.mp4"/><Relationship Id="rId7" Type="http://schemas.openxmlformats.org/officeDocument/2006/relationships/image" Target="../media/image5.emf"/><Relationship Id="rId2" Type="http://schemas.microsoft.com/office/2007/relationships/media" Target="../media/media1.mp4"/><Relationship Id="rId1" Type="http://schemas.openxmlformats.org/officeDocument/2006/relationships/tags" Target="../tags/tag2.xml"/><Relationship Id="rId6" Type="http://schemas.openxmlformats.org/officeDocument/2006/relationships/image" Target="../media/image4.emf"/><Relationship Id="rId11" Type="http://schemas.openxmlformats.org/officeDocument/2006/relationships/image" Target="../media/image9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8.emf"/><Relationship Id="rId4" Type="http://schemas.openxmlformats.org/officeDocument/2006/relationships/slideLayout" Target="../slideLayouts/slideLayout66.xml"/><Relationship Id="rId9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2.xml"/><Relationship Id="rId7" Type="http://schemas.microsoft.com/office/2007/relationships/hdphoto" Target="../media/hdphoto1.wdp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90.xml"/><Relationship Id="rId7" Type="http://schemas.openxmlformats.org/officeDocument/2006/relationships/image" Target="../media/image18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90.xml"/><Relationship Id="rId7" Type="http://schemas.openxmlformats.org/officeDocument/2006/relationships/image" Target="../media/image18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90.xml"/><Relationship Id="rId7" Type="http://schemas.openxmlformats.org/officeDocument/2006/relationships/image" Target="../media/image18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211F698E-424C-4AE6-B50E-19FEC7288B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2246" y="5148521"/>
            <a:ext cx="5218938" cy="170948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3D7CA8BB-DBC1-465C-A8F8-DC99004520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81416" y="2128734"/>
            <a:ext cx="1287304" cy="85276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B3F6A219-28DC-414F-9CB3-B1190C2933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6254" y="324918"/>
            <a:ext cx="1287304" cy="85276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92CD855E-1A2C-46C9-ACA5-C850EC70B0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11220" y="4973538"/>
            <a:ext cx="1428722" cy="185982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9BDF7786-B216-4E4F-9E63-F438101DFB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5149" y="4973537"/>
            <a:ext cx="1454939" cy="182353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3DB50836-E293-471D-B26D-E577D8AFE3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3048" y="4973538"/>
            <a:ext cx="1688631" cy="192072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103311" y="1893236"/>
            <a:ext cx="7700619" cy="1273886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CHÀO MỪNG QUÝ THẦY CÔ VÀ CÁC EM   ĐẾN DỰ GIỜ LỚP 3A1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auto">
          <a:xfrm>
            <a:off x="3649365" y="3783680"/>
            <a:ext cx="5403252" cy="6727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0" cap="none" spc="0" normalizeH="0" baseline="0" noProof="0" dirty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MÔN TOÁN </a:t>
            </a:r>
          </a:p>
        </p:txBody>
      </p:sp>
      <p:pic>
        <p:nvPicPr>
          <p:cNvPr id="2" name="nhạc  1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019800" y="3386139"/>
            <a:ext cx="152400" cy="857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69174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video>
              <p:cMediaNode vol="29592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3609" objId="2"/>
        <p14:stopEvt time="31071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C09A517C-A1B8-4071-AB88-0D9C481596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890" y="1334127"/>
            <a:ext cx="5609380" cy="4441406"/>
          </a:xfrm>
          <a:prstGeom prst="rect">
            <a:avLst/>
          </a:prstGeom>
        </p:spPr>
      </p:pic>
      <p:pic>
        <p:nvPicPr>
          <p:cNvPr id="17" name="图片 5">
            <a:extLst>
              <a:ext uri="{FF2B5EF4-FFF2-40B4-BE49-F238E27FC236}">
                <a16:creationId xmlns="" xmlns:a16="http://schemas.microsoft.com/office/drawing/2014/main" id="{C3DB7EF5-02CF-479D-BF94-218346A638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23341"/>
            <a:ext cx="4181652" cy="41816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1F79DBF-8580-BFA9-F308-249E2CFCF4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3426" y="3554830"/>
            <a:ext cx="5393897" cy="1836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192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4">
            <a:extLst>
              <a:ext uri="{FF2B5EF4-FFF2-40B4-BE49-F238E27FC236}">
                <a16:creationId xmlns="" xmlns:a16="http://schemas.microsoft.com/office/drawing/2014/main" id="{DEE94F81-6C7C-4D7F-B69D-A51725E4A5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43" y="357666"/>
            <a:ext cx="843542" cy="806824"/>
          </a:xfrm>
          <a:prstGeom prst="rect">
            <a:avLst/>
          </a:prstGeom>
        </p:spPr>
      </p:pic>
      <p:sp>
        <p:nvSpPr>
          <p:cNvPr id="29" name="Text Box 5">
            <a:extLst>
              <a:ext uri="{FF2B5EF4-FFF2-40B4-BE49-F238E27FC236}">
                <a16:creationId xmlns="" xmlns:a16="http://schemas.microsoft.com/office/drawing/2014/main" id="{6AF0E855-2DAF-43A8-9806-FEC896886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2967" y="657776"/>
            <a:ext cx="361683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vi-VN" sz="3600" b="1" u="sng" kern="1200" dirty="0">
                <a:solidFill>
                  <a:srgbClr val="FF0000"/>
                </a:solidFill>
                <a:latin typeface="Times New Roman" panose="02020603050405020304" pitchFamily="18" charset="0"/>
              </a:rPr>
              <a:t>Bài 1</a:t>
            </a:r>
            <a:r>
              <a:rPr lang="vi-VN" sz="3600" b="1" kern="1200" dirty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r>
              <a:rPr lang="vi-VN" sz="3600" kern="1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kern="1200" dirty="0" err="1">
                <a:solidFill>
                  <a:prstClr val="black"/>
                </a:solidFill>
                <a:latin typeface="Calibri"/>
              </a:rPr>
              <a:t>Số</a:t>
            </a:r>
            <a:r>
              <a:rPr lang="en-US" sz="3600" kern="1200" dirty="0">
                <a:solidFill>
                  <a:prstClr val="black"/>
                </a:solidFill>
                <a:latin typeface="Calibri"/>
              </a:rPr>
              <a:t>?</a:t>
            </a:r>
          </a:p>
        </p:txBody>
      </p:sp>
      <p:graphicFrame>
        <p:nvGraphicFramePr>
          <p:cNvPr id="30" name="Table 29">
            <a:extLst>
              <a:ext uri="{FF2B5EF4-FFF2-40B4-BE49-F238E27FC236}">
                <a16:creationId xmlns="" xmlns:a16="http://schemas.microsoft.com/office/drawing/2014/main" id="{1292EE7E-6135-4870-9732-901A39E70D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416591"/>
              </p:ext>
            </p:extLst>
          </p:nvPr>
        </p:nvGraphicFramePr>
        <p:xfrm>
          <a:off x="1712633" y="1900369"/>
          <a:ext cx="9303026" cy="3200400"/>
        </p:xfrm>
        <a:graphic>
          <a:graphicData uri="http://schemas.openxmlformats.org/drawingml/2006/table">
            <a:tbl>
              <a:tblPr firstRow="1" bandRow="1"/>
              <a:tblGrid>
                <a:gridCol w="5512904">
                  <a:extLst>
                    <a:ext uri="{9D8B030D-6E8A-4147-A177-3AD203B41FA5}">
                      <a16:colId xmlns="" xmlns:a16="http://schemas.microsoft.com/office/drawing/2014/main" val="4046843306"/>
                    </a:ext>
                  </a:extLst>
                </a:gridCol>
                <a:gridCol w="768626">
                  <a:extLst>
                    <a:ext uri="{9D8B030D-6E8A-4147-A177-3AD203B41FA5}">
                      <a16:colId xmlns="" xmlns:a16="http://schemas.microsoft.com/office/drawing/2014/main" val="1056667510"/>
                    </a:ext>
                  </a:extLst>
                </a:gridCol>
                <a:gridCol w="742122">
                  <a:extLst>
                    <a:ext uri="{9D8B030D-6E8A-4147-A177-3AD203B41FA5}">
                      <a16:colId xmlns="" xmlns:a16="http://schemas.microsoft.com/office/drawing/2014/main" val="2275651695"/>
                    </a:ext>
                  </a:extLst>
                </a:gridCol>
                <a:gridCol w="755374">
                  <a:extLst>
                    <a:ext uri="{9D8B030D-6E8A-4147-A177-3AD203B41FA5}">
                      <a16:colId xmlns="" xmlns:a16="http://schemas.microsoft.com/office/drawing/2014/main" val="2591152731"/>
                    </a:ext>
                  </a:extLst>
                </a:gridCol>
                <a:gridCol w="742122">
                  <a:extLst>
                    <a:ext uri="{9D8B030D-6E8A-4147-A177-3AD203B41FA5}">
                      <a16:colId xmlns="" xmlns:a16="http://schemas.microsoft.com/office/drawing/2014/main" val="1511935190"/>
                    </a:ext>
                  </a:extLst>
                </a:gridCol>
                <a:gridCol w="781878">
                  <a:extLst>
                    <a:ext uri="{9D8B030D-6E8A-4147-A177-3AD203B41FA5}">
                      <a16:colId xmlns="" xmlns:a16="http://schemas.microsoft.com/office/drawing/2014/main" val="941378467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5042593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Thêm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 đ</a:t>
                      </a:r>
                      <a:r>
                        <a:rPr lang="vi-VN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endParaRPr lang="en-US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endParaRPr lang="en-US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endParaRPr lang="en-US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endParaRPr lang="en-US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546056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Gấp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endParaRPr lang="en-US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endParaRPr lang="en-US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3524196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FA8F737-DFF1-4C24-9932-5EF499360DB9}"/>
              </a:ext>
            </a:extLst>
          </p:cNvPr>
          <p:cNvSpPr txBox="1"/>
          <p:nvPr/>
        </p:nvSpPr>
        <p:spPr>
          <a:xfrm>
            <a:off x="7291798" y="3128772"/>
            <a:ext cx="728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1B19A39-D09D-44D5-AD90-8A6CBA0E3272}"/>
              </a:ext>
            </a:extLst>
          </p:cNvPr>
          <p:cNvSpPr txBox="1"/>
          <p:nvPr/>
        </p:nvSpPr>
        <p:spPr>
          <a:xfrm>
            <a:off x="7291798" y="4070224"/>
            <a:ext cx="728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32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9372919A-10F0-44E4-A6B1-968DBDD7DE79}"/>
              </a:ext>
            </a:extLst>
          </p:cNvPr>
          <p:cNvCxnSpPr>
            <a:cxnSpLocks/>
          </p:cNvCxnSpPr>
          <p:nvPr/>
        </p:nvCxnSpPr>
        <p:spPr>
          <a:xfrm>
            <a:off x="2095568" y="3794056"/>
            <a:ext cx="9888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0CD9CDDC-A50B-409A-8AA2-7B84A6850297}"/>
              </a:ext>
            </a:extLst>
          </p:cNvPr>
          <p:cNvCxnSpPr>
            <a:cxnSpLocks/>
          </p:cNvCxnSpPr>
          <p:nvPr/>
        </p:nvCxnSpPr>
        <p:spPr>
          <a:xfrm>
            <a:off x="2782335" y="4870483"/>
            <a:ext cx="81587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8" name="Table 37">
            <a:extLst>
              <a:ext uri="{FF2B5EF4-FFF2-40B4-BE49-F238E27FC236}">
                <a16:creationId xmlns="" xmlns:a16="http://schemas.microsoft.com/office/drawing/2014/main" id="{086FAC6C-5667-429B-B3A2-FC6377679A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335847"/>
              </p:ext>
            </p:extLst>
          </p:nvPr>
        </p:nvGraphicFramePr>
        <p:xfrm>
          <a:off x="1694600" y="1928068"/>
          <a:ext cx="9303026" cy="3181460"/>
        </p:xfrm>
        <a:graphic>
          <a:graphicData uri="http://schemas.openxmlformats.org/drawingml/2006/table">
            <a:tbl>
              <a:tblPr firstRow="1" bandRow="1"/>
              <a:tblGrid>
                <a:gridCol w="5512904">
                  <a:extLst>
                    <a:ext uri="{9D8B030D-6E8A-4147-A177-3AD203B41FA5}">
                      <a16:colId xmlns="" xmlns:a16="http://schemas.microsoft.com/office/drawing/2014/main" val="4046843306"/>
                    </a:ext>
                  </a:extLst>
                </a:gridCol>
                <a:gridCol w="768626">
                  <a:extLst>
                    <a:ext uri="{9D8B030D-6E8A-4147-A177-3AD203B41FA5}">
                      <a16:colId xmlns="" xmlns:a16="http://schemas.microsoft.com/office/drawing/2014/main" val="1056667510"/>
                    </a:ext>
                  </a:extLst>
                </a:gridCol>
                <a:gridCol w="742122">
                  <a:extLst>
                    <a:ext uri="{9D8B030D-6E8A-4147-A177-3AD203B41FA5}">
                      <a16:colId xmlns="" xmlns:a16="http://schemas.microsoft.com/office/drawing/2014/main" val="2275651695"/>
                    </a:ext>
                  </a:extLst>
                </a:gridCol>
                <a:gridCol w="755374">
                  <a:extLst>
                    <a:ext uri="{9D8B030D-6E8A-4147-A177-3AD203B41FA5}">
                      <a16:colId xmlns="" xmlns:a16="http://schemas.microsoft.com/office/drawing/2014/main" val="2591152731"/>
                    </a:ext>
                  </a:extLst>
                </a:gridCol>
                <a:gridCol w="742122">
                  <a:extLst>
                    <a:ext uri="{9D8B030D-6E8A-4147-A177-3AD203B41FA5}">
                      <a16:colId xmlns="" xmlns:a16="http://schemas.microsoft.com/office/drawing/2014/main" val="1511935190"/>
                    </a:ext>
                  </a:extLst>
                </a:gridCol>
                <a:gridCol w="781878">
                  <a:extLst>
                    <a:ext uri="{9D8B030D-6E8A-4147-A177-3AD203B41FA5}">
                      <a16:colId xmlns="" xmlns:a16="http://schemas.microsoft.com/office/drawing/2014/main" val="941378467"/>
                    </a:ext>
                  </a:extLst>
                </a:gridCol>
              </a:tblGrid>
              <a:tr h="10478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dirty="0" err="1">
                          <a:solidFill>
                            <a:srgbClr val="2404A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3200" dirty="0">
                          <a:solidFill>
                            <a:srgbClr val="2404A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2404A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3200" dirty="0">
                          <a:solidFill>
                            <a:srgbClr val="2404A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2404A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endParaRPr lang="en-US" sz="3200" dirty="0">
                        <a:solidFill>
                          <a:srgbClr val="2404A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dirty="0">
                          <a:solidFill>
                            <a:srgbClr val="2404A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dirty="0">
                          <a:solidFill>
                            <a:srgbClr val="2404A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dirty="0">
                          <a:solidFill>
                            <a:srgbClr val="2404A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dirty="0">
                          <a:solidFill>
                            <a:srgbClr val="2404A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dirty="0">
                          <a:solidFill>
                            <a:srgbClr val="2404A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5042593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Thêm</a:t>
                      </a:r>
                      <a:r>
                        <a:rPr lang="en-US" sz="3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3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3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3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3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3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</a:t>
                      </a:r>
                      <a:r>
                        <a:rPr lang="vi-VN" sz="3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</a:t>
                      </a:r>
                      <a:r>
                        <a:rPr lang="en-US" sz="3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US" sz="3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endParaRPr lang="en-US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546056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Gấp</a:t>
                      </a:r>
                      <a:r>
                        <a:rPr lang="en-US" sz="3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3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en-US" sz="3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3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3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endParaRPr lang="en-US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</a:p>
                  </a:txBody>
                  <a:tcPr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3524196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89460" y="3195632"/>
            <a:ext cx="496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0000"/>
                </a:solidFill>
              </a:rPr>
              <a:t>+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00483" y="4331833"/>
            <a:ext cx="494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FF0000"/>
                </a:solidFill>
              </a:rPr>
              <a:t>x </a:t>
            </a:r>
          </a:p>
        </p:txBody>
      </p:sp>
    </p:spTree>
    <p:extLst>
      <p:ext uri="{BB962C8B-B14F-4D97-AF65-F5344CB8AC3E}">
        <p14:creationId xmlns:p14="http://schemas.microsoft.com/office/powerpoint/2010/main" val="63178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2" grpId="0"/>
      <p:bldP spid="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4">
            <a:extLst>
              <a:ext uri="{FF2B5EF4-FFF2-40B4-BE49-F238E27FC236}">
                <a16:creationId xmlns="" xmlns:a16="http://schemas.microsoft.com/office/drawing/2014/main" id="{DEE94F81-6C7C-4D7F-B69D-A51725E4A5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43" y="357666"/>
            <a:ext cx="843542" cy="806824"/>
          </a:xfrm>
          <a:prstGeom prst="rect">
            <a:avLst/>
          </a:prstGeom>
        </p:spPr>
      </p:pic>
      <p:sp>
        <p:nvSpPr>
          <p:cNvPr id="29" name="Text Box 5">
            <a:extLst>
              <a:ext uri="{FF2B5EF4-FFF2-40B4-BE49-F238E27FC236}">
                <a16:creationId xmlns="" xmlns:a16="http://schemas.microsoft.com/office/drawing/2014/main" id="{6AF0E855-2DAF-43A8-9806-FEC896886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0955" y="325799"/>
            <a:ext cx="1001834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/>
                <a:sym typeface="Arial"/>
              </a:rPr>
              <a:t>Bài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/>
                <a:sym typeface="Arial"/>
              </a:rPr>
              <a:t>2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/>
                <a:sym typeface="Arial"/>
              </a:rPr>
              <a:t>: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Số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283E709-B038-4433-B10A-108A815AD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014" y="972130"/>
            <a:ext cx="10018346" cy="5560071"/>
          </a:xfrm>
          <a:prstGeom prst="rect">
            <a:avLst/>
          </a:prstGeom>
        </p:spPr>
      </p:pic>
      <p:sp>
        <p:nvSpPr>
          <p:cNvPr id="14" name="Text Box 43">
            <a:extLst>
              <a:ext uri="{FF2B5EF4-FFF2-40B4-BE49-F238E27FC236}">
                <a16:creationId xmlns="" xmlns:a16="http://schemas.microsoft.com/office/drawing/2014/main" id="{C3F7AFBA-EB7B-403D-81B2-7BAEBD023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3858" y="3597961"/>
            <a:ext cx="229022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10 x 5 = 50</a:t>
            </a:r>
          </a:p>
        </p:txBody>
      </p:sp>
      <p:sp>
        <p:nvSpPr>
          <p:cNvPr id="15" name="Text Box 43">
            <a:extLst>
              <a:ext uri="{FF2B5EF4-FFF2-40B4-BE49-F238E27FC236}">
                <a16:creationId xmlns="" xmlns:a16="http://schemas.microsoft.com/office/drawing/2014/main" id="{7EFFBD99-C39E-42BA-879B-C2802663E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4954" y="1084973"/>
            <a:ext cx="229022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7 + 5 = 12</a:t>
            </a:r>
          </a:p>
        </p:txBody>
      </p:sp>
      <p:sp>
        <p:nvSpPr>
          <p:cNvPr id="16" name="Text Box 43">
            <a:extLst>
              <a:ext uri="{FF2B5EF4-FFF2-40B4-BE49-F238E27FC236}">
                <a16:creationId xmlns="" xmlns:a16="http://schemas.microsoft.com/office/drawing/2014/main" id="{0D789A34-012F-46B0-A854-6F591EB0B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3858" y="4934730"/>
            <a:ext cx="229022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6 + 8 = 14</a:t>
            </a:r>
          </a:p>
        </p:txBody>
      </p:sp>
      <p:sp>
        <p:nvSpPr>
          <p:cNvPr id="17" name="Text Box 43">
            <a:extLst>
              <a:ext uri="{FF2B5EF4-FFF2-40B4-BE49-F238E27FC236}">
                <a16:creationId xmlns="" xmlns:a16="http://schemas.microsoft.com/office/drawing/2014/main" id="{80770165-C36E-44EF-B6F0-A059506D2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3246" y="2844225"/>
            <a:ext cx="229022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15 x 4 = 60</a:t>
            </a:r>
          </a:p>
        </p:txBody>
      </p:sp>
      <p:sp>
        <p:nvSpPr>
          <p:cNvPr id="18" name="Text Box 43">
            <a:extLst>
              <a:ext uri="{FF2B5EF4-FFF2-40B4-BE49-F238E27FC236}">
                <a16:creationId xmlns="" xmlns:a16="http://schemas.microsoft.com/office/drawing/2014/main" id="{46764B9B-9B93-4409-8259-FE42B5FE6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4087" y="1615790"/>
            <a:ext cx="81923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12</a:t>
            </a:r>
          </a:p>
        </p:txBody>
      </p:sp>
      <p:sp>
        <p:nvSpPr>
          <p:cNvPr id="19" name="Text Box 43">
            <a:extLst>
              <a:ext uri="{FF2B5EF4-FFF2-40B4-BE49-F238E27FC236}">
                <a16:creationId xmlns="" xmlns:a16="http://schemas.microsoft.com/office/drawing/2014/main" id="{B9EED115-F30D-4753-8746-CD940B423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8704" y="3167390"/>
            <a:ext cx="81923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60</a:t>
            </a:r>
          </a:p>
        </p:txBody>
      </p:sp>
      <p:sp>
        <p:nvSpPr>
          <p:cNvPr id="20" name="Text Box 43">
            <a:extLst>
              <a:ext uri="{FF2B5EF4-FFF2-40B4-BE49-F238E27FC236}">
                <a16:creationId xmlns="" xmlns:a16="http://schemas.microsoft.com/office/drawing/2014/main" id="{09ABF041-D03D-47C0-A20A-810FD21D8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3055" y="5242210"/>
            <a:ext cx="81923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14</a:t>
            </a:r>
          </a:p>
        </p:txBody>
      </p:sp>
    </p:spTree>
    <p:extLst>
      <p:ext uri="{BB962C8B-B14F-4D97-AF65-F5344CB8AC3E}">
        <p14:creationId xmlns:p14="http://schemas.microsoft.com/office/powerpoint/2010/main" val="300649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5">
            <a:extLst>
              <a:ext uri="{FF2B5EF4-FFF2-40B4-BE49-F238E27FC236}">
                <a16:creationId xmlns="" xmlns:a16="http://schemas.microsoft.com/office/drawing/2014/main" id="{27E98D16-DE98-4FA4-B67C-08F5FC4F1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042" y="910356"/>
            <a:ext cx="11043331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vi-VN" sz="3600" b="1" u="sng" kern="1200" dirty="0">
                <a:solidFill>
                  <a:srgbClr val="FF0000"/>
                </a:solidFill>
                <a:latin typeface="Times New Roman" panose="02020603050405020304" pitchFamily="18" charset="0"/>
              </a:rPr>
              <a:t>Bài </a:t>
            </a:r>
            <a:r>
              <a:rPr lang="en-US" sz="3600" b="1" u="sng" kern="1200" dirty="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r>
              <a:rPr lang="vi-VN" sz="3600" b="1" kern="1200" dirty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r>
              <a:rPr lang="vi-VN" sz="3600" kern="1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kern="1200" dirty="0" err="1">
                <a:solidFill>
                  <a:srgbClr val="2404AC"/>
                </a:solidFill>
                <a:latin typeface="Calibri"/>
              </a:rPr>
              <a:t>Năm</a:t>
            </a:r>
            <a:r>
              <a:rPr lang="en-US" sz="3600" kern="1200" dirty="0">
                <a:solidFill>
                  <a:srgbClr val="2404AC"/>
                </a:solidFill>
                <a:latin typeface="Calibri"/>
              </a:rPr>
              <a:t> nay con 9 </a:t>
            </a:r>
            <a:r>
              <a:rPr lang="en-US" sz="3600" kern="1200" dirty="0" err="1">
                <a:solidFill>
                  <a:srgbClr val="2404AC"/>
                </a:solidFill>
                <a:latin typeface="Calibri"/>
              </a:rPr>
              <a:t>tuổi</a:t>
            </a:r>
            <a:r>
              <a:rPr lang="en-US" sz="3600" kern="1200" dirty="0">
                <a:solidFill>
                  <a:srgbClr val="2404AC"/>
                </a:solidFill>
                <a:latin typeface="Calibri"/>
              </a:rPr>
              <a:t>, </a:t>
            </a:r>
            <a:r>
              <a:rPr lang="en-US" sz="3600" kern="1200" dirty="0" err="1">
                <a:solidFill>
                  <a:srgbClr val="2404AC"/>
                </a:solidFill>
                <a:latin typeface="Calibri"/>
              </a:rPr>
              <a:t>tuổi</a:t>
            </a:r>
            <a:r>
              <a:rPr lang="en-US" sz="3600" kern="1200" dirty="0">
                <a:solidFill>
                  <a:srgbClr val="2404AC"/>
                </a:solidFill>
                <a:latin typeface="Calibri"/>
              </a:rPr>
              <a:t> </a:t>
            </a:r>
            <a:r>
              <a:rPr lang="en-US" sz="3600" kern="1200" dirty="0" err="1">
                <a:solidFill>
                  <a:srgbClr val="2404AC"/>
                </a:solidFill>
                <a:latin typeface="Calibri"/>
              </a:rPr>
              <a:t>bố</a:t>
            </a:r>
            <a:r>
              <a:rPr lang="en-US" sz="3600" kern="1200" dirty="0">
                <a:solidFill>
                  <a:srgbClr val="2404AC"/>
                </a:solidFill>
                <a:latin typeface="Calibri"/>
              </a:rPr>
              <a:t> </a:t>
            </a:r>
            <a:r>
              <a:rPr lang="en-US" sz="3600" kern="1200" dirty="0" err="1">
                <a:solidFill>
                  <a:srgbClr val="2404AC"/>
                </a:solidFill>
                <a:latin typeface="Calibri"/>
              </a:rPr>
              <a:t>gấp</a:t>
            </a:r>
            <a:r>
              <a:rPr lang="en-US" sz="3600" kern="1200" dirty="0">
                <a:solidFill>
                  <a:srgbClr val="2404AC"/>
                </a:solidFill>
                <a:latin typeface="Calibri"/>
              </a:rPr>
              <a:t> 4 </a:t>
            </a:r>
            <a:r>
              <a:rPr lang="en-US" sz="3600" kern="1200" dirty="0" err="1">
                <a:solidFill>
                  <a:srgbClr val="2404AC"/>
                </a:solidFill>
                <a:latin typeface="Calibri"/>
              </a:rPr>
              <a:t>lần</a:t>
            </a:r>
            <a:r>
              <a:rPr lang="en-US" sz="3600" kern="1200" dirty="0">
                <a:solidFill>
                  <a:srgbClr val="2404AC"/>
                </a:solidFill>
                <a:latin typeface="Calibri"/>
              </a:rPr>
              <a:t> </a:t>
            </a:r>
            <a:r>
              <a:rPr lang="en-US" sz="3600" kern="1200" dirty="0" err="1">
                <a:solidFill>
                  <a:srgbClr val="2404AC"/>
                </a:solidFill>
                <a:latin typeface="Calibri"/>
              </a:rPr>
              <a:t>tuổi</a:t>
            </a:r>
            <a:r>
              <a:rPr lang="en-US" sz="3600" kern="1200" dirty="0">
                <a:solidFill>
                  <a:srgbClr val="2404AC"/>
                </a:solidFill>
                <a:latin typeface="Calibri"/>
              </a:rPr>
              <a:t> con. 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sz="3600" kern="1200" dirty="0" err="1">
                <a:solidFill>
                  <a:srgbClr val="2404AC"/>
                </a:solidFill>
                <a:latin typeface="Calibri"/>
              </a:rPr>
              <a:t>Hỏi</a:t>
            </a:r>
            <a:r>
              <a:rPr lang="en-US" sz="3600" kern="1200" dirty="0">
                <a:solidFill>
                  <a:srgbClr val="2404AC"/>
                </a:solidFill>
                <a:latin typeface="Calibri"/>
              </a:rPr>
              <a:t> </a:t>
            </a:r>
            <a:r>
              <a:rPr lang="en-US" sz="3600" kern="1200" dirty="0" err="1">
                <a:solidFill>
                  <a:srgbClr val="2404AC"/>
                </a:solidFill>
                <a:latin typeface="Calibri"/>
              </a:rPr>
              <a:t>năm</a:t>
            </a:r>
            <a:r>
              <a:rPr lang="en-US" sz="3600" kern="1200" dirty="0">
                <a:solidFill>
                  <a:srgbClr val="2404AC"/>
                </a:solidFill>
                <a:latin typeface="Calibri"/>
              </a:rPr>
              <a:t> nay </a:t>
            </a:r>
            <a:r>
              <a:rPr lang="en-US" sz="3600" kern="1200" dirty="0" err="1">
                <a:solidFill>
                  <a:srgbClr val="2404AC"/>
                </a:solidFill>
                <a:latin typeface="Calibri"/>
              </a:rPr>
              <a:t>bố</a:t>
            </a:r>
            <a:r>
              <a:rPr lang="en-US" sz="3600" kern="1200" dirty="0">
                <a:solidFill>
                  <a:srgbClr val="2404AC"/>
                </a:solidFill>
                <a:latin typeface="Calibri"/>
              </a:rPr>
              <a:t> bao </a:t>
            </a:r>
            <a:r>
              <a:rPr lang="en-US" sz="3600" kern="1200" dirty="0" err="1">
                <a:solidFill>
                  <a:srgbClr val="2404AC"/>
                </a:solidFill>
                <a:latin typeface="Calibri"/>
              </a:rPr>
              <a:t>nhiêu</a:t>
            </a:r>
            <a:r>
              <a:rPr lang="en-US" sz="3600" kern="1200" dirty="0">
                <a:solidFill>
                  <a:srgbClr val="2404AC"/>
                </a:solidFill>
                <a:latin typeface="Calibri"/>
              </a:rPr>
              <a:t> </a:t>
            </a:r>
            <a:r>
              <a:rPr lang="en-US" sz="3600" kern="1200" dirty="0" err="1">
                <a:solidFill>
                  <a:srgbClr val="2404AC"/>
                </a:solidFill>
                <a:latin typeface="Calibri"/>
              </a:rPr>
              <a:t>tuổi</a:t>
            </a:r>
            <a:r>
              <a:rPr lang="en-US" sz="3600" kern="1200" dirty="0">
                <a:solidFill>
                  <a:srgbClr val="2404AC"/>
                </a:solidFill>
                <a:latin typeface="Calibri"/>
              </a:rPr>
              <a:t>?</a:t>
            </a:r>
          </a:p>
        </p:txBody>
      </p:sp>
      <p:grpSp>
        <p:nvGrpSpPr>
          <p:cNvPr id="13" name="Group 6">
            <a:extLst>
              <a:ext uri="{FF2B5EF4-FFF2-40B4-BE49-F238E27FC236}">
                <a16:creationId xmlns="" xmlns:a16="http://schemas.microsoft.com/office/drawing/2014/main" id="{59000679-3907-49D1-BF2C-E5A8307E0E51}"/>
              </a:ext>
            </a:extLst>
          </p:cNvPr>
          <p:cNvGrpSpPr>
            <a:grpSpLocks/>
          </p:cNvGrpSpPr>
          <p:nvPr/>
        </p:nvGrpSpPr>
        <p:grpSpPr bwMode="auto">
          <a:xfrm>
            <a:off x="1817945" y="3234137"/>
            <a:ext cx="1447800" cy="800100"/>
            <a:chOff x="576" y="1536"/>
            <a:chExt cx="912" cy="504"/>
          </a:xfrm>
        </p:grpSpPr>
        <p:grpSp>
          <p:nvGrpSpPr>
            <p:cNvPr id="14" name="Group 7">
              <a:extLst>
                <a:ext uri="{FF2B5EF4-FFF2-40B4-BE49-F238E27FC236}">
                  <a16:creationId xmlns="" xmlns:a16="http://schemas.microsoft.com/office/drawing/2014/main" id="{79CC379B-6D1C-4159-8197-34E68BC5FD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6" y="1888"/>
              <a:ext cx="720" cy="152"/>
              <a:chOff x="576" y="1888"/>
              <a:chExt cx="720" cy="152"/>
            </a:xfrm>
          </p:grpSpPr>
          <p:sp>
            <p:nvSpPr>
              <p:cNvPr id="17" name="Line 8">
                <a:extLst>
                  <a:ext uri="{FF2B5EF4-FFF2-40B4-BE49-F238E27FC236}">
                    <a16:creationId xmlns="" xmlns:a16="http://schemas.microsoft.com/office/drawing/2014/main" id="{FBF3B603-48E2-40A6-91D4-91ED745C2F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6" y="1968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2404A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18" name="Line 9">
                <a:extLst>
                  <a:ext uri="{FF2B5EF4-FFF2-40B4-BE49-F238E27FC236}">
                    <a16:creationId xmlns="" xmlns:a16="http://schemas.microsoft.com/office/drawing/2014/main" id="{48FA8925-BE37-4A4F-AB42-D86737AC0F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6" y="1896"/>
                <a:ext cx="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19" name="Line 10">
                <a:extLst>
                  <a:ext uri="{FF2B5EF4-FFF2-40B4-BE49-F238E27FC236}">
                    <a16:creationId xmlns="" xmlns:a16="http://schemas.microsoft.com/office/drawing/2014/main" id="{D3780DDD-5E45-49C4-B697-B64023989B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888"/>
                <a:ext cx="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Arial"/>
                  <a:sym typeface="Arial"/>
                </a:endParaRPr>
              </a:p>
            </p:txBody>
          </p:sp>
        </p:grpSp>
        <p:sp>
          <p:nvSpPr>
            <p:cNvPr id="15" name="AutoShape 21">
              <a:extLst>
                <a:ext uri="{FF2B5EF4-FFF2-40B4-BE49-F238E27FC236}">
                  <a16:creationId xmlns="" xmlns:a16="http://schemas.microsoft.com/office/drawing/2014/main" id="{E7C3A308-EABC-4005-B802-E61AA7A51D8C}"/>
                </a:ext>
              </a:extLst>
            </p:cNvPr>
            <p:cNvSpPr>
              <a:spLocks/>
            </p:cNvSpPr>
            <p:nvPr/>
          </p:nvSpPr>
          <p:spPr bwMode="auto">
            <a:xfrm rot="5400000" flipV="1">
              <a:off x="884" y="1492"/>
              <a:ext cx="96" cy="696"/>
            </a:xfrm>
            <a:prstGeom prst="leftBrace">
              <a:avLst>
                <a:gd name="adj1" fmla="val 87269"/>
                <a:gd name="adj2" fmla="val 49491"/>
              </a:avLst>
            </a:pr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eaVert"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endParaRPr>
            </a:p>
          </p:txBody>
        </p:sp>
        <p:sp>
          <p:nvSpPr>
            <p:cNvPr id="16" name="Text Box 12">
              <a:extLst>
                <a:ext uri="{FF2B5EF4-FFF2-40B4-BE49-F238E27FC236}">
                  <a16:creationId xmlns="" xmlns:a16="http://schemas.microsoft.com/office/drawing/2014/main" id="{605B0452-0DB4-4DCF-AABD-303BF84DDE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1536"/>
              <a:ext cx="7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kern="1200" dirty="0">
                  <a:solidFill>
                    <a:srgbClr val="FF0000"/>
                  </a:solidFill>
                  <a:latin typeface="Times New Roman" pitchFamily="18" charset="0"/>
                </a:rPr>
                <a:t>9 </a:t>
              </a:r>
              <a:r>
                <a:rPr lang="en-US" sz="2400" kern="1200" dirty="0" err="1">
                  <a:solidFill>
                    <a:srgbClr val="FF0000"/>
                  </a:solidFill>
                  <a:latin typeface="Times New Roman" pitchFamily="18" charset="0"/>
                </a:rPr>
                <a:t>tuổi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sym typeface="Arial"/>
              </a:endParaRPr>
            </a:p>
          </p:txBody>
        </p:sp>
      </p:grpSp>
      <p:sp>
        <p:nvSpPr>
          <p:cNvPr id="20" name="Text Box 43">
            <a:extLst>
              <a:ext uri="{FF2B5EF4-FFF2-40B4-BE49-F238E27FC236}">
                <a16:creationId xmlns="" xmlns:a16="http://schemas.microsoft.com/office/drawing/2014/main" id="{8515FD29-B108-4611-A560-0A0ABF668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7945" y="2643804"/>
            <a:ext cx="18700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Tóm</a:t>
            </a:r>
            <a: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tắt</a:t>
            </a:r>
            <a:endParaRPr kumimoji="0" lang="en-US" sz="32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Arial"/>
              <a:sym typeface="Arial"/>
            </a:endParaRPr>
          </a:p>
        </p:txBody>
      </p:sp>
      <p:sp>
        <p:nvSpPr>
          <p:cNvPr id="21" name="Text Box 27">
            <a:extLst>
              <a:ext uri="{FF2B5EF4-FFF2-40B4-BE49-F238E27FC236}">
                <a16:creationId xmlns="" xmlns:a16="http://schemas.microsoft.com/office/drawing/2014/main" id="{26EBBDAC-4966-46D9-833B-455ADB8EF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0729" y="5085175"/>
            <a:ext cx="1143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?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400" kern="1200" noProof="0" dirty="0">
                <a:solidFill>
                  <a:prstClr val="black"/>
                </a:solidFill>
                <a:latin typeface="Times New Roman" pitchFamily="18" charset="0"/>
              </a:rPr>
              <a:t>t</a:t>
            </a:r>
            <a:r>
              <a:rPr lang="en-US" sz="2400" kern="1200" dirty="0" err="1">
                <a:solidFill>
                  <a:prstClr val="black"/>
                </a:solidFill>
                <a:latin typeface="Times New Roman" pitchFamily="18" charset="0"/>
              </a:rPr>
              <a:t>uổi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Arial"/>
              <a:sym typeface="Arial"/>
            </a:endParaRPr>
          </a:p>
        </p:txBody>
      </p:sp>
      <p:sp>
        <p:nvSpPr>
          <p:cNvPr id="22" name="AutoShape 20">
            <a:extLst>
              <a:ext uri="{FF2B5EF4-FFF2-40B4-BE49-F238E27FC236}">
                <a16:creationId xmlns="" xmlns:a16="http://schemas.microsoft.com/office/drawing/2014/main" id="{4086398A-7A7D-448A-BA51-94E7C52B0499}"/>
              </a:ext>
            </a:extLst>
          </p:cNvPr>
          <p:cNvSpPr>
            <a:spLocks/>
          </p:cNvSpPr>
          <p:nvPr/>
        </p:nvSpPr>
        <p:spPr bwMode="auto">
          <a:xfrm rot="16200000">
            <a:off x="3952520" y="2584828"/>
            <a:ext cx="328612" cy="4583415"/>
          </a:xfrm>
          <a:prstGeom prst="leftBrace">
            <a:avLst>
              <a:gd name="adj1" fmla="val 196183"/>
              <a:gd name="adj2" fmla="val 50000"/>
            </a:avLst>
          </a:pr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</p:txBody>
      </p:sp>
      <p:sp>
        <p:nvSpPr>
          <p:cNvPr id="23" name="Text Box 45">
            <a:extLst>
              <a:ext uri="{FF2B5EF4-FFF2-40B4-BE49-F238E27FC236}">
                <a16:creationId xmlns="" xmlns:a16="http://schemas.microsoft.com/office/drawing/2014/main" id="{767F0E46-A5B2-4DDA-AA54-2E07C1546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8273" y="4127454"/>
            <a:ext cx="4191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1200" dirty="0">
                <a:solidFill>
                  <a:srgbClr val="2404AC"/>
                </a:solidFill>
                <a:latin typeface="Times New Roman" pitchFamily="18" charset="0"/>
              </a:rPr>
              <a:t>9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404AC"/>
                </a:solidFill>
                <a:effectLst/>
                <a:uLnTx/>
                <a:uFillTx/>
                <a:latin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404A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×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404AC"/>
                </a:solidFill>
                <a:effectLst/>
                <a:uLnTx/>
                <a:uFillTx/>
                <a:latin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sym typeface="Arial"/>
              </a:rPr>
              <a:t>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404AC"/>
                </a:solidFill>
                <a:effectLst/>
                <a:uLnTx/>
                <a:uFillTx/>
                <a:latin typeface="Times New Roman" pitchFamily="18" charset="0"/>
                <a:sym typeface="Arial"/>
              </a:rPr>
              <a:t> = 36 (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404AC"/>
                </a:solidFill>
                <a:effectLst/>
                <a:uLnTx/>
                <a:uFillTx/>
                <a:latin typeface="Times New Roman" pitchFamily="18" charset="0"/>
                <a:sym typeface="Arial"/>
              </a:rPr>
              <a:t>tuổi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404AC"/>
                </a:solidFill>
                <a:effectLst/>
                <a:uLnTx/>
                <a:uFillTx/>
                <a:latin typeface="Times New Roman" pitchFamily="18" charset="0"/>
                <a:sym typeface="Arial"/>
              </a:rPr>
              <a:t>)</a:t>
            </a:r>
          </a:p>
        </p:txBody>
      </p:sp>
      <p:sp>
        <p:nvSpPr>
          <p:cNvPr id="24" name="Text Box 46">
            <a:extLst>
              <a:ext uri="{FF2B5EF4-FFF2-40B4-BE49-F238E27FC236}">
                <a16:creationId xmlns="" xmlns:a16="http://schemas.microsoft.com/office/drawing/2014/main" id="{34095CB7-4BB8-4FA1-8F03-80CE361C9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8472" y="3588948"/>
            <a:ext cx="484596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eaLnBrk="1" hangingPunct="1">
              <a:spcBef>
                <a:spcPct val="50000"/>
              </a:spcBef>
              <a:buClrTx/>
            </a:pPr>
            <a:r>
              <a:rPr lang="nl-NL" sz="3200" b="1" dirty="0">
                <a:solidFill>
                  <a:srgbClr val="2404A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Năm nay tuổi của bố là: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2404AC"/>
              </a:solidFill>
              <a:effectLst/>
              <a:uLnTx/>
              <a:uFillTx/>
              <a:latin typeface="Times New Roman" pitchFamily="18" charset="0"/>
              <a:sym typeface="Arial"/>
            </a:endParaRPr>
          </a:p>
        </p:txBody>
      </p:sp>
      <p:sp>
        <p:nvSpPr>
          <p:cNvPr id="26" name="Text Box 47">
            <a:extLst>
              <a:ext uri="{FF2B5EF4-FFF2-40B4-BE49-F238E27FC236}">
                <a16:creationId xmlns="" xmlns:a16="http://schemas.microsoft.com/office/drawing/2014/main" id="{B7BC94DD-FC6D-4437-A39B-F1D7D3565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3455" y="4640280"/>
            <a:ext cx="325581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404AC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Đáp số: 36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404AC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tuổi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2404AC"/>
              </a:solidFill>
              <a:effectLst/>
              <a:uLnTx/>
              <a:uFillTx/>
              <a:latin typeface="Times New Roman" pitchFamily="18" charset="0"/>
              <a:cs typeface="Arial"/>
              <a:sym typeface="Arial"/>
            </a:endParaRPr>
          </a:p>
        </p:txBody>
      </p:sp>
      <p:sp>
        <p:nvSpPr>
          <p:cNvPr id="27" name="Text Box 52">
            <a:extLst>
              <a:ext uri="{FF2B5EF4-FFF2-40B4-BE49-F238E27FC236}">
                <a16:creationId xmlns="" xmlns:a16="http://schemas.microsoft.com/office/drawing/2014/main" id="{0C816138-97CF-46EC-9337-9A94D7CBA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9571" y="2643804"/>
            <a:ext cx="1752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Bài</a:t>
            </a:r>
            <a: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giải</a:t>
            </a:r>
            <a:endParaRPr kumimoji="0" lang="en-US" sz="32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Arial"/>
              <a:sym typeface="Arial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970982BB-CDCE-482A-9AA3-FA1A14D6315F}"/>
              </a:ext>
            </a:extLst>
          </p:cNvPr>
          <p:cNvCxnSpPr>
            <a:cxnSpLocks/>
          </p:cNvCxnSpPr>
          <p:nvPr/>
        </p:nvCxnSpPr>
        <p:spPr>
          <a:xfrm>
            <a:off x="4240696" y="1493449"/>
            <a:ext cx="11485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B2D638EF-C8F6-4656-938E-BB65E261611F}"/>
              </a:ext>
            </a:extLst>
          </p:cNvPr>
          <p:cNvCxnSpPr>
            <a:cxnSpLocks/>
          </p:cNvCxnSpPr>
          <p:nvPr/>
        </p:nvCxnSpPr>
        <p:spPr>
          <a:xfrm>
            <a:off x="6991993" y="1493449"/>
            <a:ext cx="323868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59DDDF5B-F732-44F1-83F2-039C3D55E089}"/>
              </a:ext>
            </a:extLst>
          </p:cNvPr>
          <p:cNvGrpSpPr/>
          <p:nvPr/>
        </p:nvGrpSpPr>
        <p:grpSpPr>
          <a:xfrm>
            <a:off x="1188798" y="2255669"/>
            <a:ext cx="5077187" cy="45719"/>
            <a:chOff x="-1435704" y="3717948"/>
            <a:chExt cx="2889066" cy="72237"/>
          </a:xfrm>
        </p:grpSpPr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7DB6974C-CEE0-498A-9985-D1C8BA2219DE}"/>
                </a:ext>
              </a:extLst>
            </p:cNvPr>
            <p:cNvCxnSpPr/>
            <p:nvPr/>
          </p:nvCxnSpPr>
          <p:spPr>
            <a:xfrm>
              <a:off x="-1418046" y="3717948"/>
              <a:ext cx="2871408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="" xmlns:a16="http://schemas.microsoft.com/office/drawing/2014/main" id="{FB153CF5-C61C-43F1-9FEE-5790B7822081}"/>
                </a:ext>
              </a:extLst>
            </p:cNvPr>
            <p:cNvCxnSpPr/>
            <p:nvPr/>
          </p:nvCxnSpPr>
          <p:spPr>
            <a:xfrm>
              <a:off x="-1435704" y="3790185"/>
              <a:ext cx="2871408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 Box 43">
            <a:extLst>
              <a:ext uri="{FF2B5EF4-FFF2-40B4-BE49-F238E27FC236}">
                <a16:creationId xmlns="" xmlns:a16="http://schemas.microsoft.com/office/drawing/2014/main" id="{03406041-3794-4156-9702-6082DA4FE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402" y="4265274"/>
            <a:ext cx="18700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1200" dirty="0" err="1">
                <a:solidFill>
                  <a:srgbClr val="2404AC"/>
                </a:solidFill>
                <a:latin typeface="Times New Roman" pitchFamily="18" charset="0"/>
              </a:rPr>
              <a:t>Bố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404AC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:</a:t>
            </a:r>
          </a:p>
        </p:txBody>
      </p:sp>
      <p:sp>
        <p:nvSpPr>
          <p:cNvPr id="42" name="Text Box 43">
            <a:extLst>
              <a:ext uri="{FF2B5EF4-FFF2-40B4-BE49-F238E27FC236}">
                <a16:creationId xmlns="" xmlns:a16="http://schemas.microsoft.com/office/drawing/2014/main" id="{8A13208E-1A39-4C40-A7CA-C3F4CD09B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120" y="3611270"/>
            <a:ext cx="18700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1200" dirty="0">
                <a:solidFill>
                  <a:srgbClr val="2404AC"/>
                </a:solidFill>
                <a:latin typeface="Times New Roman" pitchFamily="18" charset="0"/>
              </a:rPr>
              <a:t>Con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404AC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: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27D0F661-6187-4770-AD72-2894D8676FEB}"/>
              </a:ext>
            </a:extLst>
          </p:cNvPr>
          <p:cNvGrpSpPr/>
          <p:nvPr/>
        </p:nvGrpSpPr>
        <p:grpSpPr>
          <a:xfrm>
            <a:off x="1805243" y="4485807"/>
            <a:ext cx="4611880" cy="266700"/>
            <a:chOff x="1780909" y="3082941"/>
            <a:chExt cx="4611880" cy="266700"/>
          </a:xfrm>
        </p:grpSpPr>
        <p:grpSp>
          <p:nvGrpSpPr>
            <p:cNvPr id="44" name="Group 7">
              <a:extLst>
                <a:ext uri="{FF2B5EF4-FFF2-40B4-BE49-F238E27FC236}">
                  <a16:creationId xmlns="" xmlns:a16="http://schemas.microsoft.com/office/drawing/2014/main" id="{E2FDAC7D-C9CF-4A19-8D06-7E491311A5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80909" y="3108341"/>
              <a:ext cx="1143000" cy="241300"/>
              <a:chOff x="576" y="1888"/>
              <a:chExt cx="720" cy="152"/>
            </a:xfrm>
          </p:grpSpPr>
          <p:sp>
            <p:nvSpPr>
              <p:cNvPr id="57" name="Line 8">
                <a:extLst>
                  <a:ext uri="{FF2B5EF4-FFF2-40B4-BE49-F238E27FC236}">
                    <a16:creationId xmlns="" xmlns:a16="http://schemas.microsoft.com/office/drawing/2014/main" id="{6666855B-4EF6-4133-8CA5-5FCF0C1C5A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6" y="1968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2404A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58" name="Line 9">
                <a:extLst>
                  <a:ext uri="{FF2B5EF4-FFF2-40B4-BE49-F238E27FC236}">
                    <a16:creationId xmlns="" xmlns:a16="http://schemas.microsoft.com/office/drawing/2014/main" id="{DAD0F4E0-C0FC-46CB-A331-21A0A9FB3C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6" y="1896"/>
                <a:ext cx="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59" name="Line 10">
                <a:extLst>
                  <a:ext uri="{FF2B5EF4-FFF2-40B4-BE49-F238E27FC236}">
                    <a16:creationId xmlns="" xmlns:a16="http://schemas.microsoft.com/office/drawing/2014/main" id="{7E7599EA-C223-4587-8B68-67B774D73F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888"/>
                <a:ext cx="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Arial"/>
                  <a:sym typeface="Arial"/>
                </a:endParaRPr>
              </a:p>
            </p:txBody>
          </p:sp>
        </p:grpSp>
        <p:grpSp>
          <p:nvGrpSpPr>
            <p:cNvPr id="45" name="Group 7">
              <a:extLst>
                <a:ext uri="{FF2B5EF4-FFF2-40B4-BE49-F238E27FC236}">
                  <a16:creationId xmlns="" xmlns:a16="http://schemas.microsoft.com/office/drawing/2014/main" id="{5A6569BE-B44E-4AAF-8FD3-0807035237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39761" y="3095641"/>
              <a:ext cx="1143000" cy="241300"/>
              <a:chOff x="576" y="1888"/>
              <a:chExt cx="720" cy="152"/>
            </a:xfrm>
          </p:grpSpPr>
          <p:sp>
            <p:nvSpPr>
              <p:cNvPr id="54" name="Line 8">
                <a:extLst>
                  <a:ext uri="{FF2B5EF4-FFF2-40B4-BE49-F238E27FC236}">
                    <a16:creationId xmlns="" xmlns:a16="http://schemas.microsoft.com/office/drawing/2014/main" id="{9AAAC2A5-3A14-43B8-B87C-B3DB15522B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6" y="1968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2404A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55" name="Line 9">
                <a:extLst>
                  <a:ext uri="{FF2B5EF4-FFF2-40B4-BE49-F238E27FC236}">
                    <a16:creationId xmlns="" xmlns:a16="http://schemas.microsoft.com/office/drawing/2014/main" id="{88E5A60C-AA30-479F-850F-82BF9146B8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6" y="1896"/>
                <a:ext cx="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56" name="Line 10">
                <a:extLst>
                  <a:ext uri="{FF2B5EF4-FFF2-40B4-BE49-F238E27FC236}">
                    <a16:creationId xmlns="" xmlns:a16="http://schemas.microsoft.com/office/drawing/2014/main" id="{177F954F-72BE-4C05-B936-A5D813E94D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888"/>
                <a:ext cx="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Arial"/>
                  <a:sym typeface="Arial"/>
                </a:endParaRPr>
              </a:p>
            </p:txBody>
          </p:sp>
        </p:grpSp>
        <p:grpSp>
          <p:nvGrpSpPr>
            <p:cNvPr id="46" name="Group 7">
              <a:extLst>
                <a:ext uri="{FF2B5EF4-FFF2-40B4-BE49-F238E27FC236}">
                  <a16:creationId xmlns="" xmlns:a16="http://schemas.microsoft.com/office/drawing/2014/main" id="{AC976DA6-BCE6-4CAE-82C6-DA0634740A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92493" y="3108341"/>
              <a:ext cx="1143000" cy="241300"/>
              <a:chOff x="576" y="1888"/>
              <a:chExt cx="720" cy="152"/>
            </a:xfrm>
          </p:grpSpPr>
          <p:sp>
            <p:nvSpPr>
              <p:cNvPr id="51" name="Line 8">
                <a:extLst>
                  <a:ext uri="{FF2B5EF4-FFF2-40B4-BE49-F238E27FC236}">
                    <a16:creationId xmlns="" xmlns:a16="http://schemas.microsoft.com/office/drawing/2014/main" id="{CDFC402C-1646-4D9D-8CFD-04A3A70457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6" y="1968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2404A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52" name="Line 9">
                <a:extLst>
                  <a:ext uri="{FF2B5EF4-FFF2-40B4-BE49-F238E27FC236}">
                    <a16:creationId xmlns="" xmlns:a16="http://schemas.microsoft.com/office/drawing/2014/main" id="{85925976-5A4F-42AD-9C91-B1B4271D91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6" y="1896"/>
                <a:ext cx="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53" name="Line 10">
                <a:extLst>
                  <a:ext uri="{FF2B5EF4-FFF2-40B4-BE49-F238E27FC236}">
                    <a16:creationId xmlns="" xmlns:a16="http://schemas.microsoft.com/office/drawing/2014/main" id="{863D3606-2388-4302-96D2-03C9EA1371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888"/>
                <a:ext cx="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Arial"/>
                  <a:sym typeface="Arial"/>
                </a:endParaRPr>
              </a:p>
            </p:txBody>
          </p:sp>
        </p:grpSp>
        <p:grpSp>
          <p:nvGrpSpPr>
            <p:cNvPr id="47" name="Group 7">
              <a:extLst>
                <a:ext uri="{FF2B5EF4-FFF2-40B4-BE49-F238E27FC236}">
                  <a16:creationId xmlns="" xmlns:a16="http://schemas.microsoft.com/office/drawing/2014/main" id="{C66B25F1-0144-4FF9-809D-27C391C2B14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49789" y="3082941"/>
              <a:ext cx="1143000" cy="241300"/>
              <a:chOff x="576" y="1888"/>
              <a:chExt cx="720" cy="152"/>
            </a:xfrm>
          </p:grpSpPr>
          <p:sp>
            <p:nvSpPr>
              <p:cNvPr id="48" name="Line 8">
                <a:extLst>
                  <a:ext uri="{FF2B5EF4-FFF2-40B4-BE49-F238E27FC236}">
                    <a16:creationId xmlns="" xmlns:a16="http://schemas.microsoft.com/office/drawing/2014/main" id="{0FDE2698-EA5F-4B99-973B-91954B8648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6" y="1976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2404A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49" name="Line 9">
                <a:extLst>
                  <a:ext uri="{FF2B5EF4-FFF2-40B4-BE49-F238E27FC236}">
                    <a16:creationId xmlns="" xmlns:a16="http://schemas.microsoft.com/office/drawing/2014/main" id="{3DE937F9-93BE-4103-83A9-30B0229FD7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6" y="1896"/>
                <a:ext cx="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50" name="Line 10">
                <a:extLst>
                  <a:ext uri="{FF2B5EF4-FFF2-40B4-BE49-F238E27FC236}">
                    <a16:creationId xmlns="" xmlns:a16="http://schemas.microsoft.com/office/drawing/2014/main" id="{19C3E21B-F243-4E50-86FC-3B75B23407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888"/>
                <a:ext cx="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60" name="Straight Connector 59">
            <a:extLst>
              <a:ext uri="{FF2B5EF4-FFF2-40B4-BE49-F238E27FC236}">
                <a16:creationId xmlns="" xmlns:a16="http://schemas.microsoft.com/office/drawing/2014/main" id="{D90B7389-AA53-4936-9BFA-ECBFF83E07C4}"/>
              </a:ext>
            </a:extLst>
          </p:cNvPr>
          <p:cNvCxnSpPr>
            <a:cxnSpLocks/>
          </p:cNvCxnSpPr>
          <p:nvPr/>
        </p:nvCxnSpPr>
        <p:spPr>
          <a:xfrm flipH="1">
            <a:off x="1793509" y="3847602"/>
            <a:ext cx="8679" cy="804399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="" xmlns:a16="http://schemas.microsoft.com/office/drawing/2014/main" id="{B4B1E5DF-1CF3-4288-A365-6FD4102ED89E}"/>
              </a:ext>
            </a:extLst>
          </p:cNvPr>
          <p:cNvCxnSpPr/>
          <p:nvPr/>
        </p:nvCxnSpPr>
        <p:spPr>
          <a:xfrm flipH="1">
            <a:off x="2951406" y="3876749"/>
            <a:ext cx="8679" cy="804399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32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 animBg="1"/>
      <p:bldP spid="23" grpId="0"/>
      <p:bldP spid="24" grpId="0"/>
      <p:bldP spid="26" grpId="0"/>
      <p:bldP spid="27" grpId="0"/>
      <p:bldP spid="41" grpId="0"/>
      <p:bldP spid="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24000" y="-12474"/>
            <a:ext cx="9144000" cy="6855520"/>
          </a:xfrm>
          <a:prstGeom prst="rect">
            <a:avLst/>
          </a:prstGeom>
        </p:spPr>
      </p:pic>
      <p:sp>
        <p:nvSpPr>
          <p:cNvPr id="12" name="TextBox 4"/>
          <p:cNvSpPr txBox="1"/>
          <p:nvPr/>
        </p:nvSpPr>
        <p:spPr>
          <a:xfrm>
            <a:off x="1683026" y="2096712"/>
            <a:ext cx="8481391" cy="1431767"/>
          </a:xfrm>
          <a:prstGeom prst="rect">
            <a:avLst/>
          </a:prstGeom>
          <a:noFill/>
        </p:spPr>
        <p:txBody>
          <a:bodyPr wrap="square" lIns="76800" tIns="38400" rIns="76800" bIns="384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itchFamily="18" charset="0"/>
                <a:ea typeface="华康标题宋W9(P)" panose="02020900000000000000" pitchFamily="18" charset="-122"/>
                <a:cs typeface="Times New Roman" pitchFamily="18" charset="0"/>
                <a:sym typeface="Arial"/>
              </a:rPr>
              <a:t>CHÚC CÁC EM CHĂM NGOAN HỌC GIỎI</a:t>
            </a:r>
          </a:p>
        </p:txBody>
      </p:sp>
    </p:spTree>
    <p:extLst>
      <p:ext uri="{BB962C8B-B14F-4D97-AF65-F5344CB8AC3E}">
        <p14:creationId xmlns:p14="http://schemas.microsoft.com/office/powerpoint/2010/main" val="26501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27">
        <p14:ferris dir="l"/>
      </p:transition>
    </mc:Choice>
    <mc:Fallback xmlns="">
      <p:transition spd="slow" advTm="2272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850"/>
                            </p:stCondLst>
                            <p:childTnLst>
                              <p:par>
                                <p:cTn id="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83071B30-6CA9-4896-9371-5E219B8F93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105092" y="-116015"/>
            <a:ext cx="12192000" cy="68580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8423437-AAFF-4640-85C9-401BF35CC979}"/>
              </a:ext>
            </a:extLst>
          </p:cNvPr>
          <p:cNvGrpSpPr/>
          <p:nvPr/>
        </p:nvGrpSpPr>
        <p:grpSpPr>
          <a:xfrm>
            <a:off x="1409700" y="2029222"/>
            <a:ext cx="9372600" cy="2799556"/>
            <a:chOff x="986208" y="774700"/>
            <a:chExt cx="10219585" cy="5308600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="" xmlns:a16="http://schemas.microsoft.com/office/drawing/2014/main" id="{EDBE90F2-7002-41EA-A6B1-1E8C5CA3FCAE}"/>
                </a:ext>
              </a:extLst>
            </p:cNvPr>
            <p:cNvSpPr/>
            <p:nvPr/>
          </p:nvSpPr>
          <p:spPr>
            <a:xfrm>
              <a:off x="986208" y="774700"/>
              <a:ext cx="10219585" cy="53086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4C97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64FD1523-EFD7-4202-B980-777E26048660}"/>
                </a:ext>
              </a:extLst>
            </p:cNvPr>
            <p:cNvSpPr/>
            <p:nvPr/>
          </p:nvSpPr>
          <p:spPr>
            <a:xfrm>
              <a:off x="1161141" y="1148835"/>
              <a:ext cx="9869714" cy="456032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4C9765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0" name="图片 4">
            <a:extLst>
              <a:ext uri="{FF2B5EF4-FFF2-40B4-BE49-F238E27FC236}">
                <a16:creationId xmlns="" xmlns:a16="http://schemas.microsoft.com/office/drawing/2014/main" id="{F9C27872-6150-4CEE-B479-DA89F4776CF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60" t="14403" r="3873" b="-6361"/>
          <a:stretch/>
        </p:blipFill>
        <p:spPr>
          <a:xfrm>
            <a:off x="9113121" y="966735"/>
            <a:ext cx="3338349" cy="632531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E981479E-20F0-B21A-BDB8-DCC874C20C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896" b="100000" l="0" r="100000">
                        <a14:foregroundMark x1="42979" y1="21801" x2="51064" y2="2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2" y="-116015"/>
            <a:ext cx="2486652" cy="22326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D089FE9-3958-F24F-D969-E552C8A989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70135" y="2248980"/>
            <a:ext cx="8526181" cy="21280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212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94" objId="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40BF162-F032-4062-AC3E-7591C03AB1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12191999" cy="644943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951448CF-7B5F-4AFE-899E-E16F878391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1416353" y="585796"/>
            <a:ext cx="3182111" cy="37307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C3B404DE-3B6B-467D-83D0-62AFFA0273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4350863" y="564849"/>
            <a:ext cx="3182111" cy="37307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80CF3A84-58C3-4BA0-8B70-F1B43D698E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7285374" y="543903"/>
            <a:ext cx="3182111" cy="37307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AAEF2F85-1001-4F7D-9EBB-A873AC2DD0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606"/>
          <a:stretch/>
        </p:blipFill>
        <p:spPr>
          <a:xfrm>
            <a:off x="5385035" y="2653904"/>
            <a:ext cx="2147936" cy="38164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FFF6C236-5AA3-46A8-B7A7-BC049B61AE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4905" y="4143655"/>
            <a:ext cx="2282177" cy="2457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1362357-64FF-4723-BB68-CD379B65BDAD}"/>
              </a:ext>
            </a:extLst>
          </p:cNvPr>
          <p:cNvSpPr/>
          <p:nvPr/>
        </p:nvSpPr>
        <p:spPr>
          <a:xfrm>
            <a:off x="3624883" y="31799"/>
            <a:ext cx="4386471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12700">
                  <a:solidFill>
                    <a:srgbClr val="BF520A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Tìm</a:t>
            </a:r>
            <a:r>
              <a:rPr kumimoji="0" lang="en-US" sz="6600" b="1" i="0" u="none" strike="noStrike" kern="1200" cap="none" spc="0" normalizeH="0" baseline="0" noProof="0" dirty="0">
                <a:ln w="12700">
                  <a:solidFill>
                    <a:srgbClr val="BF520A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12700">
                  <a:solidFill>
                    <a:srgbClr val="BF520A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mèo</a:t>
            </a:r>
            <a:endParaRPr kumimoji="0" lang="en-US" sz="6600" b="1" i="0" u="none" strike="noStrike" kern="1200" cap="none" spc="0" normalizeH="0" baseline="0" noProof="0" dirty="0">
              <a:ln w="12700">
                <a:solidFill>
                  <a:srgbClr val="BF520A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rgbClr val="4472C4"/>
                </a:outerShdw>
              </a:effectLst>
              <a:uLnTx/>
              <a:uFillTx/>
              <a:latin typeface="UTM Avo" panose="02040603050506020204" pitchFamily="18" charset="0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83284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54167E-6 3.33333E-6 L -3.54167E-6 -0.07223 " pathEditMode="relative" rAng="0" ptsTypes="AA">
                                      <p:cBhvr>
                                        <p:cTn id="2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527A6F4D-FC6B-4659-86E8-6565C9C1FB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40694"/>
            <a:ext cx="12191999" cy="64494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AD34DDE0-9164-4915-927D-1922E2082B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94949" y="571531"/>
            <a:ext cx="3182111" cy="37307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58F8B15B-D56A-498A-A905-5058F543CA6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329459" y="577087"/>
            <a:ext cx="3182111" cy="37307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9F6EA80F-8953-46F2-9433-112E23FAEAA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6263970" y="569392"/>
            <a:ext cx="3182111" cy="373075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904151BE-4285-495E-9579-8AC6586FFAD6}"/>
              </a:ext>
            </a:extLst>
          </p:cNvPr>
          <p:cNvSpPr txBox="1"/>
          <p:nvPr/>
        </p:nvSpPr>
        <p:spPr>
          <a:xfrm>
            <a:off x="1702342" y="348305"/>
            <a:ext cx="777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D3552A01-F7AB-44CC-B28D-CCFD82D69F78}"/>
              </a:ext>
            </a:extLst>
          </p:cNvPr>
          <p:cNvSpPr txBox="1"/>
          <p:nvPr/>
        </p:nvSpPr>
        <p:spPr>
          <a:xfrm>
            <a:off x="4755855" y="335237"/>
            <a:ext cx="5982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E2163B32-DF77-4EB9-9CCA-F1DD394196EA}"/>
              </a:ext>
            </a:extLst>
          </p:cNvPr>
          <p:cNvSpPr txBox="1"/>
          <p:nvPr/>
        </p:nvSpPr>
        <p:spPr>
          <a:xfrm>
            <a:off x="7630380" y="348305"/>
            <a:ext cx="702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</a:t>
            </a:r>
          </a:p>
        </p:txBody>
      </p:sp>
      <p:pic>
        <p:nvPicPr>
          <p:cNvPr id="22" name="FILE-GAME-PPT_-TÌM-MÈO">
            <a:hlinkClick r:id="" action="ppaction://media"/>
            <a:extLst>
              <a:ext uri="{FF2B5EF4-FFF2-40B4-BE49-F238E27FC236}">
                <a16:creationId xmlns="" xmlns:a16="http://schemas.microsoft.com/office/drawing/2014/main" id="{9AA0C1C8-F99B-4350-9526-E23E116BFEE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509" end="57707.367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22351" y="3561100"/>
            <a:ext cx="487363" cy="487363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984319C0-D913-4D6D-ACEF-99604FB5F7C3}"/>
              </a:ext>
            </a:extLst>
          </p:cNvPr>
          <p:cNvGrpSpPr/>
          <p:nvPr/>
        </p:nvGrpSpPr>
        <p:grpSpPr>
          <a:xfrm>
            <a:off x="3918211" y="1070301"/>
            <a:ext cx="1926076" cy="3243657"/>
            <a:chOff x="1001949" y="1085152"/>
            <a:chExt cx="1926076" cy="3243657"/>
          </a:xfrm>
        </p:grpSpPr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25E668F2-6D9E-4DF5-B924-05B1015D6902}"/>
                </a:ext>
              </a:extLst>
            </p:cNvPr>
            <p:cNvSpPr/>
            <p:nvPr/>
          </p:nvSpPr>
          <p:spPr>
            <a:xfrm>
              <a:off x="1001949" y="1089498"/>
              <a:ext cx="963038" cy="3239311"/>
            </a:xfrm>
            <a:custGeom>
              <a:avLst/>
              <a:gdLst>
                <a:gd name="connsiteX0" fmla="*/ 943583 w 963038"/>
                <a:gd name="connsiteY0" fmla="*/ 0 h 3239311"/>
                <a:gd name="connsiteX1" fmla="*/ 963038 w 963038"/>
                <a:gd name="connsiteY1" fmla="*/ 3239311 h 3239311"/>
                <a:gd name="connsiteX2" fmla="*/ 0 w 963038"/>
                <a:gd name="connsiteY2" fmla="*/ 3210128 h 3239311"/>
                <a:gd name="connsiteX3" fmla="*/ 0 w 963038"/>
                <a:gd name="connsiteY3" fmla="*/ 943583 h 3239311"/>
                <a:gd name="connsiteX4" fmla="*/ 48638 w 963038"/>
                <a:gd name="connsiteY4" fmla="*/ 719847 h 3239311"/>
                <a:gd name="connsiteX5" fmla="*/ 107004 w 963038"/>
                <a:gd name="connsiteY5" fmla="*/ 515566 h 3239311"/>
                <a:gd name="connsiteX6" fmla="*/ 214008 w 963038"/>
                <a:gd name="connsiteY6" fmla="*/ 340468 h 3239311"/>
                <a:gd name="connsiteX7" fmla="*/ 437745 w 963038"/>
                <a:gd name="connsiteY7" fmla="*/ 155642 h 3239311"/>
                <a:gd name="connsiteX8" fmla="*/ 700391 w 963038"/>
                <a:gd name="connsiteY8" fmla="*/ 38911 h 3239311"/>
                <a:gd name="connsiteX9" fmla="*/ 943583 w 963038"/>
                <a:gd name="connsiteY9" fmla="*/ 0 h 323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3038" h="3239311">
                  <a:moveTo>
                    <a:pt x="943583" y="0"/>
                  </a:moveTo>
                  <a:lnTo>
                    <a:pt x="963038" y="3239311"/>
                  </a:lnTo>
                  <a:lnTo>
                    <a:pt x="0" y="3210128"/>
                  </a:lnTo>
                  <a:lnTo>
                    <a:pt x="0" y="943583"/>
                  </a:lnTo>
                  <a:lnTo>
                    <a:pt x="48638" y="719847"/>
                  </a:lnTo>
                  <a:lnTo>
                    <a:pt x="107004" y="515566"/>
                  </a:lnTo>
                  <a:lnTo>
                    <a:pt x="214008" y="340468"/>
                  </a:lnTo>
                  <a:lnTo>
                    <a:pt x="437745" y="155642"/>
                  </a:lnTo>
                  <a:lnTo>
                    <a:pt x="700391" y="38911"/>
                  </a:lnTo>
                  <a:lnTo>
                    <a:pt x="94358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7CAC98BE-39D4-4633-9A73-74100D219D40}"/>
                </a:ext>
              </a:extLst>
            </p:cNvPr>
            <p:cNvSpPr/>
            <p:nvPr/>
          </p:nvSpPr>
          <p:spPr>
            <a:xfrm flipH="1">
              <a:off x="1926074" y="1085152"/>
              <a:ext cx="1001951" cy="3239311"/>
            </a:xfrm>
            <a:custGeom>
              <a:avLst/>
              <a:gdLst>
                <a:gd name="connsiteX0" fmla="*/ 943583 w 963038"/>
                <a:gd name="connsiteY0" fmla="*/ 0 h 3239311"/>
                <a:gd name="connsiteX1" fmla="*/ 963038 w 963038"/>
                <a:gd name="connsiteY1" fmla="*/ 3239311 h 3239311"/>
                <a:gd name="connsiteX2" fmla="*/ 0 w 963038"/>
                <a:gd name="connsiteY2" fmla="*/ 3210128 h 3239311"/>
                <a:gd name="connsiteX3" fmla="*/ 0 w 963038"/>
                <a:gd name="connsiteY3" fmla="*/ 943583 h 3239311"/>
                <a:gd name="connsiteX4" fmla="*/ 48638 w 963038"/>
                <a:gd name="connsiteY4" fmla="*/ 719847 h 3239311"/>
                <a:gd name="connsiteX5" fmla="*/ 107004 w 963038"/>
                <a:gd name="connsiteY5" fmla="*/ 515566 h 3239311"/>
                <a:gd name="connsiteX6" fmla="*/ 214008 w 963038"/>
                <a:gd name="connsiteY6" fmla="*/ 340468 h 3239311"/>
                <a:gd name="connsiteX7" fmla="*/ 437745 w 963038"/>
                <a:gd name="connsiteY7" fmla="*/ 155642 h 3239311"/>
                <a:gd name="connsiteX8" fmla="*/ 700391 w 963038"/>
                <a:gd name="connsiteY8" fmla="*/ 38911 h 3239311"/>
                <a:gd name="connsiteX9" fmla="*/ 943583 w 963038"/>
                <a:gd name="connsiteY9" fmla="*/ 0 h 323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3038" h="3239311">
                  <a:moveTo>
                    <a:pt x="943583" y="0"/>
                  </a:moveTo>
                  <a:lnTo>
                    <a:pt x="963038" y="3239311"/>
                  </a:lnTo>
                  <a:lnTo>
                    <a:pt x="0" y="3210128"/>
                  </a:lnTo>
                  <a:lnTo>
                    <a:pt x="0" y="943583"/>
                  </a:lnTo>
                  <a:lnTo>
                    <a:pt x="48638" y="719847"/>
                  </a:lnTo>
                  <a:lnTo>
                    <a:pt x="107004" y="515566"/>
                  </a:lnTo>
                  <a:lnTo>
                    <a:pt x="214008" y="340468"/>
                  </a:lnTo>
                  <a:lnTo>
                    <a:pt x="437745" y="155642"/>
                  </a:lnTo>
                  <a:lnTo>
                    <a:pt x="700391" y="38911"/>
                  </a:lnTo>
                  <a:lnTo>
                    <a:pt x="94358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293872BA-CEFF-418E-B828-A079D70FBF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641" y="3186514"/>
            <a:ext cx="1305851" cy="14063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4C918E14-5C23-4D8D-BBDF-98F6484DA19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606"/>
          <a:stretch/>
        </p:blipFill>
        <p:spPr>
          <a:xfrm>
            <a:off x="9345649" y="1765813"/>
            <a:ext cx="2569371" cy="4565300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="" xmlns:a16="http://schemas.microsoft.com/office/drawing/2014/main" id="{0BA7E7DE-6E50-479B-A2CF-C4B1AC0AD6E4}"/>
              </a:ext>
            </a:extLst>
          </p:cNvPr>
          <p:cNvSpPr/>
          <p:nvPr/>
        </p:nvSpPr>
        <p:spPr>
          <a:xfrm>
            <a:off x="6715126" y="1226694"/>
            <a:ext cx="2305050" cy="1957332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kern="12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90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="" xmlns:a16="http://schemas.microsoft.com/office/drawing/2014/main" id="{4719D906-BA50-4483-819D-5EE09E5B505C}"/>
              </a:ext>
            </a:extLst>
          </p:cNvPr>
          <p:cNvSpPr/>
          <p:nvPr/>
        </p:nvSpPr>
        <p:spPr>
          <a:xfrm>
            <a:off x="3667563" y="1226694"/>
            <a:ext cx="2410472" cy="1957333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kern="12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="" xmlns:a16="http://schemas.microsoft.com/office/drawing/2014/main" id="{6B360FC5-9BFD-4B50-9F5A-93C04E24DB64}"/>
              </a:ext>
            </a:extLst>
          </p:cNvPr>
          <p:cNvSpPr/>
          <p:nvPr/>
        </p:nvSpPr>
        <p:spPr>
          <a:xfrm>
            <a:off x="816519" y="1193507"/>
            <a:ext cx="2236371" cy="199300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kern="1200" noProof="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70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1" name="FILE-GAME-PPT_-TÌM-MÈO">
            <a:hlinkClick r:id="" action="ppaction://media"/>
            <a:extLst>
              <a:ext uri="{FF2B5EF4-FFF2-40B4-BE49-F238E27FC236}">
                <a16:creationId xmlns="" xmlns:a16="http://schemas.microsoft.com/office/drawing/2014/main" id="{696CA366-1787-4422-B630-82C39B09436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509" end="57707.367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42355" y="4177237"/>
            <a:ext cx="487363" cy="487363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CCA4E0F0-7C16-4038-8864-3D12FCC78EAC}"/>
              </a:ext>
            </a:extLst>
          </p:cNvPr>
          <p:cNvGrpSpPr/>
          <p:nvPr/>
        </p:nvGrpSpPr>
        <p:grpSpPr>
          <a:xfrm>
            <a:off x="1541101" y="4274653"/>
            <a:ext cx="8636816" cy="2025512"/>
            <a:chOff x="1858346" y="4195617"/>
            <a:chExt cx="8636815" cy="2025513"/>
          </a:xfrm>
        </p:grpSpPr>
        <p:grpSp>
          <p:nvGrpSpPr>
            <p:cNvPr id="28" name="Group 27">
              <a:extLst>
                <a:ext uri="{FF2B5EF4-FFF2-40B4-BE49-F238E27FC236}">
                  <a16:creationId xmlns="" xmlns:a16="http://schemas.microsoft.com/office/drawing/2014/main" id="{09149DB2-28F9-45D9-95E3-11B235AA28B2}"/>
                </a:ext>
              </a:extLst>
            </p:cNvPr>
            <p:cNvGrpSpPr/>
            <p:nvPr/>
          </p:nvGrpSpPr>
          <p:grpSpPr>
            <a:xfrm>
              <a:off x="2420370" y="4195617"/>
              <a:ext cx="8074791" cy="2025513"/>
              <a:chOff x="2420370" y="4195617"/>
              <a:chExt cx="8074791" cy="2025513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="" xmlns:a16="http://schemas.microsoft.com/office/drawing/2014/main" id="{AE8D87A1-889A-43B3-87E4-07769CC2DC1F}"/>
                  </a:ext>
                </a:extLst>
              </p:cNvPr>
              <p:cNvSpPr/>
              <p:nvPr/>
            </p:nvSpPr>
            <p:spPr>
              <a:xfrm>
                <a:off x="2420370" y="4195617"/>
                <a:ext cx="6859726" cy="1993007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rPr>
                  <a:t>20 x 4</a:t>
                </a:r>
              </a:p>
            </p:txBody>
          </p:sp>
          <p:pic>
            <p:nvPicPr>
              <p:cNvPr id="43" name="Picture 42">
                <a:extLst>
                  <a:ext uri="{FF2B5EF4-FFF2-40B4-BE49-F238E27FC236}">
                    <a16:creationId xmlns="" xmlns:a16="http://schemas.microsoft.com/office/drawing/2014/main" id="{530D0018-FCAB-4852-9888-32ED96372E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529918" y="4827156"/>
                <a:ext cx="1965243" cy="1393974"/>
              </a:xfrm>
              <a:prstGeom prst="rect">
                <a:avLst/>
              </a:prstGeom>
            </p:spPr>
          </p:pic>
        </p:grpSp>
        <p:pic>
          <p:nvPicPr>
            <p:cNvPr id="30" name="Picture 29">
              <a:extLst>
                <a:ext uri="{FF2B5EF4-FFF2-40B4-BE49-F238E27FC236}">
                  <a16:creationId xmlns="" xmlns:a16="http://schemas.microsoft.com/office/drawing/2014/main" id="{B7AD52B5-E151-4B0D-9FFF-3D6BEE5E9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8346" y="4819552"/>
              <a:ext cx="889801" cy="1245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22767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02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166734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527A6F4D-FC6B-4659-86E8-6565C9C1FB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48640"/>
            <a:ext cx="12191999" cy="64494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AD34DDE0-9164-4915-927D-1922E2082B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94949" y="611287"/>
            <a:ext cx="3182111" cy="37307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58F8B15B-D56A-498A-A905-5058F543CA6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329459" y="590339"/>
            <a:ext cx="3182111" cy="37307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9F6EA80F-8953-46F2-9433-112E23FAEAA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6263970" y="569392"/>
            <a:ext cx="3182111" cy="373075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904151BE-4285-495E-9579-8AC6586FFAD6}"/>
              </a:ext>
            </a:extLst>
          </p:cNvPr>
          <p:cNvSpPr txBox="1"/>
          <p:nvPr/>
        </p:nvSpPr>
        <p:spPr>
          <a:xfrm>
            <a:off x="1702342" y="348305"/>
            <a:ext cx="963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D3552A01-F7AB-44CC-B28D-CCFD82D69F78}"/>
              </a:ext>
            </a:extLst>
          </p:cNvPr>
          <p:cNvSpPr txBox="1"/>
          <p:nvPr/>
        </p:nvSpPr>
        <p:spPr>
          <a:xfrm>
            <a:off x="4662758" y="377272"/>
            <a:ext cx="963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E2163B32-DF77-4EB9-9CCA-F1DD394196EA}"/>
              </a:ext>
            </a:extLst>
          </p:cNvPr>
          <p:cNvSpPr txBox="1"/>
          <p:nvPr/>
        </p:nvSpPr>
        <p:spPr>
          <a:xfrm>
            <a:off x="7597268" y="348305"/>
            <a:ext cx="9716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</a:t>
            </a:r>
          </a:p>
        </p:txBody>
      </p:sp>
      <p:pic>
        <p:nvPicPr>
          <p:cNvPr id="22" name="FILE-GAME-PPT_-TÌM-MÈO">
            <a:hlinkClick r:id="" action="ppaction://media"/>
            <a:extLst>
              <a:ext uri="{FF2B5EF4-FFF2-40B4-BE49-F238E27FC236}">
                <a16:creationId xmlns="" xmlns:a16="http://schemas.microsoft.com/office/drawing/2014/main" id="{9AA0C1C8-F99B-4350-9526-E23E116BFEE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509" end="57707.367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22351" y="3561100"/>
            <a:ext cx="487363" cy="487363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984319C0-D913-4D6D-ACEF-99604FB5F7C3}"/>
              </a:ext>
            </a:extLst>
          </p:cNvPr>
          <p:cNvGrpSpPr/>
          <p:nvPr/>
        </p:nvGrpSpPr>
        <p:grpSpPr>
          <a:xfrm>
            <a:off x="1001953" y="1085160"/>
            <a:ext cx="1926076" cy="3243657"/>
            <a:chOff x="1001949" y="1085152"/>
            <a:chExt cx="1926076" cy="3243657"/>
          </a:xfrm>
        </p:grpSpPr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25E668F2-6D9E-4DF5-B924-05B1015D6902}"/>
                </a:ext>
              </a:extLst>
            </p:cNvPr>
            <p:cNvSpPr/>
            <p:nvPr/>
          </p:nvSpPr>
          <p:spPr>
            <a:xfrm>
              <a:off x="1001949" y="1089498"/>
              <a:ext cx="963038" cy="3239311"/>
            </a:xfrm>
            <a:custGeom>
              <a:avLst/>
              <a:gdLst>
                <a:gd name="connsiteX0" fmla="*/ 943583 w 963038"/>
                <a:gd name="connsiteY0" fmla="*/ 0 h 3239311"/>
                <a:gd name="connsiteX1" fmla="*/ 963038 w 963038"/>
                <a:gd name="connsiteY1" fmla="*/ 3239311 h 3239311"/>
                <a:gd name="connsiteX2" fmla="*/ 0 w 963038"/>
                <a:gd name="connsiteY2" fmla="*/ 3210128 h 3239311"/>
                <a:gd name="connsiteX3" fmla="*/ 0 w 963038"/>
                <a:gd name="connsiteY3" fmla="*/ 943583 h 3239311"/>
                <a:gd name="connsiteX4" fmla="*/ 48638 w 963038"/>
                <a:gd name="connsiteY4" fmla="*/ 719847 h 3239311"/>
                <a:gd name="connsiteX5" fmla="*/ 107004 w 963038"/>
                <a:gd name="connsiteY5" fmla="*/ 515566 h 3239311"/>
                <a:gd name="connsiteX6" fmla="*/ 214008 w 963038"/>
                <a:gd name="connsiteY6" fmla="*/ 340468 h 3239311"/>
                <a:gd name="connsiteX7" fmla="*/ 437745 w 963038"/>
                <a:gd name="connsiteY7" fmla="*/ 155642 h 3239311"/>
                <a:gd name="connsiteX8" fmla="*/ 700391 w 963038"/>
                <a:gd name="connsiteY8" fmla="*/ 38911 h 3239311"/>
                <a:gd name="connsiteX9" fmla="*/ 943583 w 963038"/>
                <a:gd name="connsiteY9" fmla="*/ 0 h 323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3038" h="3239311">
                  <a:moveTo>
                    <a:pt x="943583" y="0"/>
                  </a:moveTo>
                  <a:lnTo>
                    <a:pt x="963038" y="3239311"/>
                  </a:lnTo>
                  <a:lnTo>
                    <a:pt x="0" y="3210128"/>
                  </a:lnTo>
                  <a:lnTo>
                    <a:pt x="0" y="943583"/>
                  </a:lnTo>
                  <a:lnTo>
                    <a:pt x="48638" y="719847"/>
                  </a:lnTo>
                  <a:lnTo>
                    <a:pt x="107004" y="515566"/>
                  </a:lnTo>
                  <a:lnTo>
                    <a:pt x="214008" y="340468"/>
                  </a:lnTo>
                  <a:lnTo>
                    <a:pt x="437745" y="155642"/>
                  </a:lnTo>
                  <a:lnTo>
                    <a:pt x="700391" y="38911"/>
                  </a:lnTo>
                  <a:lnTo>
                    <a:pt x="94358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7CAC98BE-39D4-4633-9A73-74100D219D40}"/>
                </a:ext>
              </a:extLst>
            </p:cNvPr>
            <p:cNvSpPr/>
            <p:nvPr/>
          </p:nvSpPr>
          <p:spPr>
            <a:xfrm flipH="1">
              <a:off x="1926074" y="1085152"/>
              <a:ext cx="1001951" cy="3239311"/>
            </a:xfrm>
            <a:custGeom>
              <a:avLst/>
              <a:gdLst>
                <a:gd name="connsiteX0" fmla="*/ 943583 w 963038"/>
                <a:gd name="connsiteY0" fmla="*/ 0 h 3239311"/>
                <a:gd name="connsiteX1" fmla="*/ 963038 w 963038"/>
                <a:gd name="connsiteY1" fmla="*/ 3239311 h 3239311"/>
                <a:gd name="connsiteX2" fmla="*/ 0 w 963038"/>
                <a:gd name="connsiteY2" fmla="*/ 3210128 h 3239311"/>
                <a:gd name="connsiteX3" fmla="*/ 0 w 963038"/>
                <a:gd name="connsiteY3" fmla="*/ 943583 h 3239311"/>
                <a:gd name="connsiteX4" fmla="*/ 48638 w 963038"/>
                <a:gd name="connsiteY4" fmla="*/ 719847 h 3239311"/>
                <a:gd name="connsiteX5" fmla="*/ 107004 w 963038"/>
                <a:gd name="connsiteY5" fmla="*/ 515566 h 3239311"/>
                <a:gd name="connsiteX6" fmla="*/ 214008 w 963038"/>
                <a:gd name="connsiteY6" fmla="*/ 340468 h 3239311"/>
                <a:gd name="connsiteX7" fmla="*/ 437745 w 963038"/>
                <a:gd name="connsiteY7" fmla="*/ 155642 h 3239311"/>
                <a:gd name="connsiteX8" fmla="*/ 700391 w 963038"/>
                <a:gd name="connsiteY8" fmla="*/ 38911 h 3239311"/>
                <a:gd name="connsiteX9" fmla="*/ 943583 w 963038"/>
                <a:gd name="connsiteY9" fmla="*/ 0 h 323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3038" h="3239311">
                  <a:moveTo>
                    <a:pt x="943583" y="0"/>
                  </a:moveTo>
                  <a:lnTo>
                    <a:pt x="963038" y="3239311"/>
                  </a:lnTo>
                  <a:lnTo>
                    <a:pt x="0" y="3210128"/>
                  </a:lnTo>
                  <a:lnTo>
                    <a:pt x="0" y="943583"/>
                  </a:lnTo>
                  <a:lnTo>
                    <a:pt x="48638" y="719847"/>
                  </a:lnTo>
                  <a:lnTo>
                    <a:pt x="107004" y="515566"/>
                  </a:lnTo>
                  <a:lnTo>
                    <a:pt x="214008" y="340468"/>
                  </a:lnTo>
                  <a:lnTo>
                    <a:pt x="437745" y="155642"/>
                  </a:lnTo>
                  <a:lnTo>
                    <a:pt x="700391" y="38911"/>
                  </a:lnTo>
                  <a:lnTo>
                    <a:pt x="94358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293872BA-CEFF-418E-B828-A079D70FBF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143" y="3198719"/>
            <a:ext cx="1305851" cy="14063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4C918E14-5C23-4D8D-BBDF-98F6484DA19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606"/>
          <a:stretch/>
        </p:blipFill>
        <p:spPr>
          <a:xfrm>
            <a:off x="9025236" y="1765813"/>
            <a:ext cx="2569371" cy="456530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E24C7307-445C-4BA2-9EA0-C3F2AD16AE60}"/>
              </a:ext>
            </a:extLst>
          </p:cNvPr>
          <p:cNvGrpSpPr/>
          <p:nvPr/>
        </p:nvGrpSpPr>
        <p:grpSpPr>
          <a:xfrm>
            <a:off x="2103126" y="4274655"/>
            <a:ext cx="7459385" cy="1993007"/>
            <a:chOff x="2420370" y="4195617"/>
            <a:chExt cx="7459385" cy="1993007"/>
          </a:xfrm>
        </p:grpSpPr>
        <p:grpSp>
          <p:nvGrpSpPr>
            <p:cNvPr id="34" name="Group 33">
              <a:extLst>
                <a:ext uri="{FF2B5EF4-FFF2-40B4-BE49-F238E27FC236}">
                  <a16:creationId xmlns="" xmlns:a16="http://schemas.microsoft.com/office/drawing/2014/main" id="{D1AF26D3-92D0-4352-AFCE-D4113F1ECEC9}"/>
                </a:ext>
              </a:extLst>
            </p:cNvPr>
            <p:cNvGrpSpPr/>
            <p:nvPr/>
          </p:nvGrpSpPr>
          <p:grpSpPr>
            <a:xfrm>
              <a:off x="2420370" y="4195617"/>
              <a:ext cx="7459385" cy="1993007"/>
              <a:chOff x="2420370" y="4195617"/>
              <a:chExt cx="7459385" cy="1993007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="" xmlns:a16="http://schemas.microsoft.com/office/drawing/2014/main" id="{232D0E69-8AF3-40AB-9AA4-4A3CAF66B502}"/>
                  </a:ext>
                </a:extLst>
              </p:cNvPr>
              <p:cNvSpPr/>
              <p:nvPr/>
            </p:nvSpPr>
            <p:spPr>
              <a:xfrm>
                <a:off x="2420370" y="4195617"/>
                <a:ext cx="6602724" cy="1993007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rPr>
                  <a:t>8 x 3</a:t>
                </a:r>
              </a:p>
            </p:txBody>
          </p:sp>
          <p:pic>
            <p:nvPicPr>
              <p:cNvPr id="31" name="Picture 30">
                <a:extLst>
                  <a:ext uri="{FF2B5EF4-FFF2-40B4-BE49-F238E27FC236}">
                    <a16:creationId xmlns="" xmlns:a16="http://schemas.microsoft.com/office/drawing/2014/main" id="{0E67F22C-5B7D-4BC6-9823-61C8E03E58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7914512" y="4671300"/>
                <a:ext cx="1965243" cy="1393974"/>
              </a:xfrm>
              <a:prstGeom prst="rect">
                <a:avLst/>
              </a:prstGeom>
            </p:spPr>
          </p:pic>
        </p:grpSp>
        <p:pic>
          <p:nvPicPr>
            <p:cNvPr id="36" name="Picture 35">
              <a:extLst>
                <a:ext uri="{FF2B5EF4-FFF2-40B4-BE49-F238E27FC236}">
                  <a16:creationId xmlns="" xmlns:a16="http://schemas.microsoft.com/office/drawing/2014/main" id="{DD78E7EC-E0D9-42DC-850A-A7778F17F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7723" y="4921954"/>
              <a:ext cx="889801" cy="1245722"/>
            </a:xfrm>
            <a:prstGeom prst="rect">
              <a:avLst/>
            </a:prstGeom>
          </p:spPr>
        </p:pic>
      </p:grpSp>
      <p:sp>
        <p:nvSpPr>
          <p:cNvPr id="38" name="Oval 37">
            <a:extLst>
              <a:ext uri="{FF2B5EF4-FFF2-40B4-BE49-F238E27FC236}">
                <a16:creationId xmlns="" xmlns:a16="http://schemas.microsoft.com/office/drawing/2014/main" id="{0BA7E7DE-6E50-479B-A2CF-C4B1AC0AD6E4}"/>
              </a:ext>
            </a:extLst>
          </p:cNvPr>
          <p:cNvSpPr/>
          <p:nvPr/>
        </p:nvSpPr>
        <p:spPr>
          <a:xfrm>
            <a:off x="3372113" y="2480852"/>
            <a:ext cx="3096803" cy="71786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25</a:t>
            </a:r>
          </a:p>
        </p:txBody>
      </p:sp>
      <p:sp>
        <p:nvSpPr>
          <p:cNvPr id="39" name="Oval 38">
            <a:extLst>
              <a:ext uri="{FF2B5EF4-FFF2-40B4-BE49-F238E27FC236}">
                <a16:creationId xmlns="" xmlns:a16="http://schemas.microsoft.com/office/drawing/2014/main" id="{4719D906-BA50-4483-819D-5EE09E5B505C}"/>
              </a:ext>
            </a:extLst>
          </p:cNvPr>
          <p:cNvSpPr/>
          <p:nvPr/>
        </p:nvSpPr>
        <p:spPr>
          <a:xfrm>
            <a:off x="712663" y="2480853"/>
            <a:ext cx="2412811" cy="70788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24</a:t>
            </a:r>
          </a:p>
        </p:txBody>
      </p:sp>
      <p:sp>
        <p:nvSpPr>
          <p:cNvPr id="40" name="Oval 39">
            <a:extLst>
              <a:ext uri="{FF2B5EF4-FFF2-40B4-BE49-F238E27FC236}">
                <a16:creationId xmlns="" xmlns:a16="http://schemas.microsoft.com/office/drawing/2014/main" id="{6B360FC5-9BFD-4B50-9F5A-93C04E24DB64}"/>
              </a:ext>
            </a:extLst>
          </p:cNvPr>
          <p:cNvSpPr/>
          <p:nvPr/>
        </p:nvSpPr>
        <p:spPr>
          <a:xfrm>
            <a:off x="6674501" y="2470872"/>
            <a:ext cx="2771579" cy="71786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26</a:t>
            </a:r>
          </a:p>
        </p:txBody>
      </p:sp>
      <p:pic>
        <p:nvPicPr>
          <p:cNvPr id="41" name="FILE-GAME-PPT_-TÌM-MÈO">
            <a:hlinkClick r:id="" action="ppaction://media"/>
            <a:extLst>
              <a:ext uri="{FF2B5EF4-FFF2-40B4-BE49-F238E27FC236}">
                <a16:creationId xmlns="" xmlns:a16="http://schemas.microsoft.com/office/drawing/2014/main" id="{696CA366-1787-4422-B630-82C39B09436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509" end="57707.367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42355" y="41772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9003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02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166734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527A6F4D-FC6B-4659-86E8-6565C9C1FB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48640"/>
            <a:ext cx="12191999" cy="64494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AD34DDE0-9164-4915-927D-1922E2082B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94949" y="611287"/>
            <a:ext cx="3182111" cy="37307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58F8B15B-D56A-498A-A905-5058F543CA6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329459" y="590339"/>
            <a:ext cx="3182111" cy="37307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9F6EA80F-8953-46F2-9433-112E23FAEAA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6263970" y="569392"/>
            <a:ext cx="3182111" cy="373075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904151BE-4285-495E-9579-8AC6586FFAD6}"/>
              </a:ext>
            </a:extLst>
          </p:cNvPr>
          <p:cNvSpPr txBox="1"/>
          <p:nvPr/>
        </p:nvSpPr>
        <p:spPr>
          <a:xfrm>
            <a:off x="1702341" y="348305"/>
            <a:ext cx="9187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D3552A01-F7AB-44CC-B28D-CCFD82D69F78}"/>
              </a:ext>
            </a:extLst>
          </p:cNvPr>
          <p:cNvSpPr txBox="1"/>
          <p:nvPr/>
        </p:nvSpPr>
        <p:spPr>
          <a:xfrm>
            <a:off x="4755855" y="335237"/>
            <a:ext cx="670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E2163B32-DF77-4EB9-9CCA-F1DD394196EA}"/>
              </a:ext>
            </a:extLst>
          </p:cNvPr>
          <p:cNvSpPr txBox="1"/>
          <p:nvPr/>
        </p:nvSpPr>
        <p:spPr>
          <a:xfrm>
            <a:off x="7630379" y="360012"/>
            <a:ext cx="750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</a:t>
            </a:r>
          </a:p>
        </p:txBody>
      </p:sp>
      <p:pic>
        <p:nvPicPr>
          <p:cNvPr id="22" name="FILE-GAME-PPT_-TÌM-MÈO">
            <a:hlinkClick r:id="" action="ppaction://media"/>
            <a:extLst>
              <a:ext uri="{FF2B5EF4-FFF2-40B4-BE49-F238E27FC236}">
                <a16:creationId xmlns="" xmlns:a16="http://schemas.microsoft.com/office/drawing/2014/main" id="{9AA0C1C8-F99B-4350-9526-E23E116BFEE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509" end="57707.367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22351" y="3561100"/>
            <a:ext cx="487363" cy="487363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984319C0-D913-4D6D-ACEF-99604FB5F7C3}"/>
              </a:ext>
            </a:extLst>
          </p:cNvPr>
          <p:cNvGrpSpPr/>
          <p:nvPr/>
        </p:nvGrpSpPr>
        <p:grpSpPr>
          <a:xfrm>
            <a:off x="6859035" y="1006129"/>
            <a:ext cx="1926076" cy="3243657"/>
            <a:chOff x="1001949" y="1085152"/>
            <a:chExt cx="1926076" cy="3243657"/>
          </a:xfrm>
        </p:grpSpPr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25E668F2-6D9E-4DF5-B924-05B1015D6902}"/>
                </a:ext>
              </a:extLst>
            </p:cNvPr>
            <p:cNvSpPr/>
            <p:nvPr/>
          </p:nvSpPr>
          <p:spPr>
            <a:xfrm>
              <a:off x="1001949" y="1089498"/>
              <a:ext cx="963038" cy="3239311"/>
            </a:xfrm>
            <a:custGeom>
              <a:avLst/>
              <a:gdLst>
                <a:gd name="connsiteX0" fmla="*/ 943583 w 963038"/>
                <a:gd name="connsiteY0" fmla="*/ 0 h 3239311"/>
                <a:gd name="connsiteX1" fmla="*/ 963038 w 963038"/>
                <a:gd name="connsiteY1" fmla="*/ 3239311 h 3239311"/>
                <a:gd name="connsiteX2" fmla="*/ 0 w 963038"/>
                <a:gd name="connsiteY2" fmla="*/ 3210128 h 3239311"/>
                <a:gd name="connsiteX3" fmla="*/ 0 w 963038"/>
                <a:gd name="connsiteY3" fmla="*/ 943583 h 3239311"/>
                <a:gd name="connsiteX4" fmla="*/ 48638 w 963038"/>
                <a:gd name="connsiteY4" fmla="*/ 719847 h 3239311"/>
                <a:gd name="connsiteX5" fmla="*/ 107004 w 963038"/>
                <a:gd name="connsiteY5" fmla="*/ 515566 h 3239311"/>
                <a:gd name="connsiteX6" fmla="*/ 214008 w 963038"/>
                <a:gd name="connsiteY6" fmla="*/ 340468 h 3239311"/>
                <a:gd name="connsiteX7" fmla="*/ 437745 w 963038"/>
                <a:gd name="connsiteY7" fmla="*/ 155642 h 3239311"/>
                <a:gd name="connsiteX8" fmla="*/ 700391 w 963038"/>
                <a:gd name="connsiteY8" fmla="*/ 38911 h 3239311"/>
                <a:gd name="connsiteX9" fmla="*/ 943583 w 963038"/>
                <a:gd name="connsiteY9" fmla="*/ 0 h 323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3038" h="3239311">
                  <a:moveTo>
                    <a:pt x="943583" y="0"/>
                  </a:moveTo>
                  <a:lnTo>
                    <a:pt x="963038" y="3239311"/>
                  </a:lnTo>
                  <a:lnTo>
                    <a:pt x="0" y="3210128"/>
                  </a:lnTo>
                  <a:lnTo>
                    <a:pt x="0" y="943583"/>
                  </a:lnTo>
                  <a:lnTo>
                    <a:pt x="48638" y="719847"/>
                  </a:lnTo>
                  <a:lnTo>
                    <a:pt x="107004" y="515566"/>
                  </a:lnTo>
                  <a:lnTo>
                    <a:pt x="214008" y="340468"/>
                  </a:lnTo>
                  <a:lnTo>
                    <a:pt x="437745" y="155642"/>
                  </a:lnTo>
                  <a:lnTo>
                    <a:pt x="700391" y="38911"/>
                  </a:lnTo>
                  <a:lnTo>
                    <a:pt x="94358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7CAC98BE-39D4-4633-9A73-74100D219D40}"/>
                </a:ext>
              </a:extLst>
            </p:cNvPr>
            <p:cNvSpPr/>
            <p:nvPr/>
          </p:nvSpPr>
          <p:spPr>
            <a:xfrm flipH="1">
              <a:off x="1926074" y="1085152"/>
              <a:ext cx="1001951" cy="3239311"/>
            </a:xfrm>
            <a:custGeom>
              <a:avLst/>
              <a:gdLst>
                <a:gd name="connsiteX0" fmla="*/ 943583 w 963038"/>
                <a:gd name="connsiteY0" fmla="*/ 0 h 3239311"/>
                <a:gd name="connsiteX1" fmla="*/ 963038 w 963038"/>
                <a:gd name="connsiteY1" fmla="*/ 3239311 h 3239311"/>
                <a:gd name="connsiteX2" fmla="*/ 0 w 963038"/>
                <a:gd name="connsiteY2" fmla="*/ 3210128 h 3239311"/>
                <a:gd name="connsiteX3" fmla="*/ 0 w 963038"/>
                <a:gd name="connsiteY3" fmla="*/ 943583 h 3239311"/>
                <a:gd name="connsiteX4" fmla="*/ 48638 w 963038"/>
                <a:gd name="connsiteY4" fmla="*/ 719847 h 3239311"/>
                <a:gd name="connsiteX5" fmla="*/ 107004 w 963038"/>
                <a:gd name="connsiteY5" fmla="*/ 515566 h 3239311"/>
                <a:gd name="connsiteX6" fmla="*/ 214008 w 963038"/>
                <a:gd name="connsiteY6" fmla="*/ 340468 h 3239311"/>
                <a:gd name="connsiteX7" fmla="*/ 437745 w 963038"/>
                <a:gd name="connsiteY7" fmla="*/ 155642 h 3239311"/>
                <a:gd name="connsiteX8" fmla="*/ 700391 w 963038"/>
                <a:gd name="connsiteY8" fmla="*/ 38911 h 3239311"/>
                <a:gd name="connsiteX9" fmla="*/ 943583 w 963038"/>
                <a:gd name="connsiteY9" fmla="*/ 0 h 323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3038" h="3239311">
                  <a:moveTo>
                    <a:pt x="943583" y="0"/>
                  </a:moveTo>
                  <a:lnTo>
                    <a:pt x="963038" y="3239311"/>
                  </a:lnTo>
                  <a:lnTo>
                    <a:pt x="0" y="3210128"/>
                  </a:lnTo>
                  <a:lnTo>
                    <a:pt x="0" y="943583"/>
                  </a:lnTo>
                  <a:lnTo>
                    <a:pt x="48638" y="719847"/>
                  </a:lnTo>
                  <a:lnTo>
                    <a:pt x="107004" y="515566"/>
                  </a:lnTo>
                  <a:lnTo>
                    <a:pt x="214008" y="340468"/>
                  </a:lnTo>
                  <a:lnTo>
                    <a:pt x="437745" y="155642"/>
                  </a:lnTo>
                  <a:lnTo>
                    <a:pt x="700391" y="38911"/>
                  </a:lnTo>
                  <a:lnTo>
                    <a:pt x="94358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293872BA-CEFF-418E-B828-A079D70FBF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971" y="3130847"/>
            <a:ext cx="1305851" cy="14063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4C918E14-5C23-4D8D-BBDF-98F6484DA19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606"/>
          <a:stretch/>
        </p:blipFill>
        <p:spPr>
          <a:xfrm>
            <a:off x="8802560" y="1932039"/>
            <a:ext cx="2569371" cy="4565300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="" xmlns:a16="http://schemas.microsoft.com/office/drawing/2014/main" id="{0BA7E7DE-6E50-479B-A2CF-C4B1AC0AD6E4}"/>
              </a:ext>
            </a:extLst>
          </p:cNvPr>
          <p:cNvSpPr/>
          <p:nvPr/>
        </p:nvSpPr>
        <p:spPr>
          <a:xfrm>
            <a:off x="3709499" y="2334698"/>
            <a:ext cx="2344365" cy="70788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267" kern="12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="" xmlns:a16="http://schemas.microsoft.com/office/drawing/2014/main" id="{4719D906-BA50-4483-819D-5EE09E5B505C}"/>
              </a:ext>
            </a:extLst>
          </p:cNvPr>
          <p:cNvSpPr/>
          <p:nvPr/>
        </p:nvSpPr>
        <p:spPr>
          <a:xfrm>
            <a:off x="6679369" y="2334698"/>
            <a:ext cx="2346648" cy="70788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267" kern="12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35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="" xmlns:a16="http://schemas.microsoft.com/office/drawing/2014/main" id="{6B360FC5-9BFD-4B50-9F5A-93C04E24DB64}"/>
              </a:ext>
            </a:extLst>
          </p:cNvPr>
          <p:cNvSpPr/>
          <p:nvPr/>
        </p:nvSpPr>
        <p:spPr>
          <a:xfrm>
            <a:off x="779900" y="2334698"/>
            <a:ext cx="2310363" cy="70788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267" kern="12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45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1" name="FILE-GAME-PPT_-TÌM-MÈO">
            <a:hlinkClick r:id="" action="ppaction://media"/>
            <a:extLst>
              <a:ext uri="{FF2B5EF4-FFF2-40B4-BE49-F238E27FC236}">
                <a16:creationId xmlns="" xmlns:a16="http://schemas.microsoft.com/office/drawing/2014/main" id="{696CA366-1787-4422-B630-82C39B09436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509" end="57707.367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42355" y="4177237"/>
            <a:ext cx="487363" cy="487363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09DC03E0-B8FD-46D5-9089-194DBA8A6083}"/>
              </a:ext>
            </a:extLst>
          </p:cNvPr>
          <p:cNvGrpSpPr/>
          <p:nvPr/>
        </p:nvGrpSpPr>
        <p:grpSpPr>
          <a:xfrm>
            <a:off x="1963304" y="4274655"/>
            <a:ext cx="7599207" cy="2019684"/>
            <a:chOff x="2280548" y="4195617"/>
            <a:chExt cx="7599207" cy="2019684"/>
          </a:xfrm>
        </p:grpSpPr>
        <p:grpSp>
          <p:nvGrpSpPr>
            <p:cNvPr id="28" name="Group 27">
              <a:extLst>
                <a:ext uri="{FF2B5EF4-FFF2-40B4-BE49-F238E27FC236}">
                  <a16:creationId xmlns="" xmlns:a16="http://schemas.microsoft.com/office/drawing/2014/main" id="{D07F2A78-AAA3-40AA-AE78-5CDB2D179093}"/>
                </a:ext>
              </a:extLst>
            </p:cNvPr>
            <p:cNvGrpSpPr/>
            <p:nvPr/>
          </p:nvGrpSpPr>
          <p:grpSpPr>
            <a:xfrm>
              <a:off x="2888994" y="4195617"/>
              <a:ext cx="6990761" cy="1993007"/>
              <a:chOff x="2888994" y="4195617"/>
              <a:chExt cx="6990761" cy="1993007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="" xmlns:a16="http://schemas.microsoft.com/office/drawing/2014/main" id="{7AFEE7D6-0CD1-49BE-8693-4A8C1BF98731}"/>
                  </a:ext>
                </a:extLst>
              </p:cNvPr>
              <p:cNvSpPr/>
              <p:nvPr/>
            </p:nvSpPr>
            <p:spPr>
              <a:xfrm>
                <a:off x="2888994" y="4195617"/>
                <a:ext cx="5934075" cy="1993007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kern="1200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7 x 5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pic>
            <p:nvPicPr>
              <p:cNvPr id="43" name="Picture 42">
                <a:extLst>
                  <a:ext uri="{FF2B5EF4-FFF2-40B4-BE49-F238E27FC236}">
                    <a16:creationId xmlns="" xmlns:a16="http://schemas.microsoft.com/office/drawing/2014/main" id="{26BB5212-C18C-4E1F-A441-D516CE114F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7914512" y="4671300"/>
                <a:ext cx="1965243" cy="1393974"/>
              </a:xfrm>
              <a:prstGeom prst="rect">
                <a:avLst/>
              </a:prstGeom>
            </p:spPr>
          </p:pic>
        </p:grpSp>
        <p:pic>
          <p:nvPicPr>
            <p:cNvPr id="30" name="Picture 29">
              <a:extLst>
                <a:ext uri="{FF2B5EF4-FFF2-40B4-BE49-F238E27FC236}">
                  <a16:creationId xmlns="" xmlns:a16="http://schemas.microsoft.com/office/drawing/2014/main" id="{369DE40A-CF5B-45F9-82CF-7C1814319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0548" y="4969579"/>
              <a:ext cx="889801" cy="1245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79160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6673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2022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91" b="70541"/>
          <a:stretch/>
        </p:blipFill>
        <p:spPr>
          <a:xfrm>
            <a:off x="0" y="-1"/>
            <a:ext cx="3360420" cy="2584940"/>
          </a:xfrm>
          <a:prstGeom prst="rect">
            <a:avLst/>
          </a:prstGeom>
        </p:spPr>
      </p:pic>
      <p:sp>
        <p:nvSpPr>
          <p:cNvPr id="2" name="圆角矩形 2">
            <a:extLst>
              <a:ext uri="{FF2B5EF4-FFF2-40B4-BE49-F238E27FC236}">
                <a16:creationId xmlns="" xmlns:a16="http://schemas.microsoft.com/office/drawing/2014/main" id="{FDB67B8E-3568-380B-4603-0F37A9E8C5B9}"/>
              </a:ext>
            </a:extLst>
          </p:cNvPr>
          <p:cNvSpPr/>
          <p:nvPr/>
        </p:nvSpPr>
        <p:spPr>
          <a:xfrm>
            <a:off x="609599" y="352425"/>
            <a:ext cx="10906125" cy="6238875"/>
          </a:xfrm>
          <a:prstGeom prst="roundRect">
            <a:avLst>
              <a:gd name="adj" fmla="val 673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  <a:sym typeface="字魂59号-创粗黑" panose="00000500000000000000" pitchFamily="2" charset="-122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83E55D1E-C0E5-6AB6-42D2-3CACB3CD5A32}"/>
              </a:ext>
            </a:extLst>
          </p:cNvPr>
          <p:cNvGrpSpPr/>
          <p:nvPr/>
        </p:nvGrpSpPr>
        <p:grpSpPr>
          <a:xfrm>
            <a:off x="819280" y="1358657"/>
            <a:ext cx="10716020" cy="4918111"/>
            <a:chOff x="4480793" y="891567"/>
            <a:chExt cx="9638296" cy="4093098"/>
          </a:xfrm>
          <a:solidFill>
            <a:schemeClr val="accent4">
              <a:lumMod val="20000"/>
              <a:lumOff val="80000"/>
            </a:schemeClr>
          </a:solidFill>
        </p:grpSpPr>
        <p:grpSp>
          <p:nvGrpSpPr>
            <p:cNvPr id="12" name="Group 11">
              <a:extLst>
                <a:ext uri="{FF2B5EF4-FFF2-40B4-BE49-F238E27FC236}">
                  <a16:creationId xmlns="" xmlns:a16="http://schemas.microsoft.com/office/drawing/2014/main" id="{93AAEFE4-6E16-9ABF-8289-0C385F3FC362}"/>
                </a:ext>
              </a:extLst>
            </p:cNvPr>
            <p:cNvGrpSpPr/>
            <p:nvPr/>
          </p:nvGrpSpPr>
          <p:grpSpPr>
            <a:xfrm>
              <a:off x="4480793" y="891567"/>
              <a:ext cx="9620690" cy="3644840"/>
              <a:chOff x="4394976" y="381707"/>
              <a:chExt cx="9620690" cy="3644840"/>
            </a:xfrm>
            <a:grpFill/>
          </p:grpSpPr>
          <p:sp>
            <p:nvSpPr>
              <p:cNvPr id="14" name="TextBox 13">
                <a:extLst>
                  <a:ext uri="{FF2B5EF4-FFF2-40B4-BE49-F238E27FC236}">
                    <a16:creationId xmlns="" xmlns:a16="http://schemas.microsoft.com/office/drawing/2014/main" id="{AD80DE98-13D6-3BB9-67D3-BE15A516A44A}"/>
                  </a:ext>
                </a:extLst>
              </p:cNvPr>
              <p:cNvSpPr txBox="1"/>
              <p:nvPr/>
            </p:nvSpPr>
            <p:spPr>
              <a:xfrm>
                <a:off x="4938720" y="381707"/>
                <a:ext cx="9076946" cy="61795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Nhận biết được thế nào là gấp một số lên một số lần.</a:t>
                </a:r>
                <a:endParaRPr lang="en-US" sz="32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15" name="Picture 4">
                <a:extLst>
                  <a:ext uri="{FF2B5EF4-FFF2-40B4-BE49-F238E27FC236}">
                    <a16:creationId xmlns="" xmlns:a16="http://schemas.microsoft.com/office/drawing/2014/main" id="{7E0777E2-A04E-C5D9-1964-51DAA2E24DB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46933" y="419280"/>
                <a:ext cx="461639" cy="461639"/>
              </a:xfrm>
              <a:prstGeom prst="rect">
                <a:avLst/>
              </a:prstGeom>
              <a:grpFill/>
            </p:spPr>
          </p:pic>
          <p:pic>
            <p:nvPicPr>
              <p:cNvPr id="16" name="Picture 4">
                <a:extLst>
                  <a:ext uri="{FF2B5EF4-FFF2-40B4-BE49-F238E27FC236}">
                    <a16:creationId xmlns="" xmlns:a16="http://schemas.microsoft.com/office/drawing/2014/main" id="{CB153060-CE6F-132C-08B3-B088C39B116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15573" y="1456823"/>
                <a:ext cx="461639" cy="461639"/>
              </a:xfrm>
              <a:prstGeom prst="rect">
                <a:avLst/>
              </a:prstGeom>
              <a:grpFill/>
            </p:spPr>
          </p:pic>
          <p:pic>
            <p:nvPicPr>
              <p:cNvPr id="18" name="Picture 4">
                <a:extLst>
                  <a:ext uri="{FF2B5EF4-FFF2-40B4-BE49-F238E27FC236}">
                    <a16:creationId xmlns="" xmlns:a16="http://schemas.microsoft.com/office/drawing/2014/main" id="{CB153060-CE6F-132C-08B3-B088C39B116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4976" y="2471173"/>
                <a:ext cx="461639" cy="461639"/>
              </a:xfrm>
              <a:prstGeom prst="rect">
                <a:avLst/>
              </a:prstGeom>
              <a:grpFill/>
            </p:spPr>
          </p:pic>
          <p:pic>
            <p:nvPicPr>
              <p:cNvPr id="20" name="Picture 4">
                <a:extLst>
                  <a:ext uri="{FF2B5EF4-FFF2-40B4-BE49-F238E27FC236}">
                    <a16:creationId xmlns="" xmlns:a16="http://schemas.microsoft.com/office/drawing/2014/main" id="{CB153060-CE6F-132C-08B3-B088C39B116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4976" y="3564908"/>
                <a:ext cx="461639" cy="461639"/>
              </a:xfrm>
              <a:prstGeom prst="rect">
                <a:avLst/>
              </a:prstGeom>
              <a:grpFill/>
            </p:spPr>
          </p:pic>
        </p:grp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C097899C-D17A-E861-E5E4-B710F72F5186}"/>
                </a:ext>
              </a:extLst>
            </p:cNvPr>
            <p:cNvSpPr txBox="1"/>
            <p:nvPr/>
          </p:nvSpPr>
          <p:spPr>
            <a:xfrm>
              <a:off x="5006931" y="1775147"/>
              <a:ext cx="9112158" cy="89651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sz="32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32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32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tìm</a:t>
              </a:r>
              <a:r>
                <a:rPr lang="en-US" sz="32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2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tìm</a:t>
              </a:r>
              <a:r>
                <a:rPr lang="en-US" sz="32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32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kết</a:t>
              </a:r>
              <a:r>
                <a:rPr lang="en-US" sz="32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quả</a:t>
              </a:r>
              <a:r>
                <a:rPr lang="en-US" sz="32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2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2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2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khi</a:t>
              </a:r>
              <a:r>
                <a:rPr lang="en-US" sz="32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gấp</a:t>
              </a:r>
              <a:r>
                <a:rPr lang="en-US" sz="32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lên</a:t>
              </a:r>
              <a:r>
                <a:rPr lang="en-US" sz="32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2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2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lần</a:t>
              </a:r>
              <a:r>
                <a:rPr lang="en-US" sz="32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C097899C-D17A-E861-E5E4-B710F72F5186}"/>
                </a:ext>
              </a:extLst>
            </p:cNvPr>
            <p:cNvSpPr txBox="1"/>
            <p:nvPr/>
          </p:nvSpPr>
          <p:spPr>
            <a:xfrm>
              <a:off x="4970461" y="2902976"/>
              <a:ext cx="9112158" cy="89651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Phân biệt được “Nhiều hơn một số đơn vị” và “Gấp lên một số lần”.</a:t>
              </a:r>
              <a:endPara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C097899C-D17A-E861-E5E4-B710F72F5186}"/>
                </a:ext>
              </a:extLst>
            </p:cNvPr>
            <p:cNvSpPr txBox="1"/>
            <p:nvPr/>
          </p:nvSpPr>
          <p:spPr>
            <a:xfrm>
              <a:off x="4970461" y="4088150"/>
              <a:ext cx="9112158" cy="89651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Vận dụng giải các bài toán thực tế liên quan đến gấp lên một số lần.</a:t>
              </a:r>
              <a:endPara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22135172-A2E3-77F7-A9AF-4D4D6F4806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0787" y="346633"/>
            <a:ext cx="6389162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4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/>
          <p:cNvSpPr txBox="1">
            <a:spLocks noChangeArrowheads="1"/>
          </p:cNvSpPr>
          <p:nvPr/>
        </p:nvSpPr>
        <p:spPr bwMode="auto">
          <a:xfrm>
            <a:off x="184536" y="829718"/>
            <a:ext cx="11673788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n-US" sz="4000" b="1" u="sng" kern="1200" dirty="0" err="1">
                <a:solidFill>
                  <a:srgbClr val="2404A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u="sng" kern="1200" dirty="0">
                <a:solidFill>
                  <a:srgbClr val="240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kern="1200" dirty="0" err="1">
                <a:solidFill>
                  <a:srgbClr val="2404AC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kern="1200" dirty="0">
                <a:solidFill>
                  <a:srgbClr val="2404A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nl-NL" sz="4000" dirty="0">
                <a:solidFill>
                  <a:srgbClr val="2404A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Việt có 6 quả táo. Số táo của Mai gấp 4 lần số táo của Việt. Hỏi Mai có bao nhiêu quả táo?</a:t>
            </a:r>
            <a:endParaRPr lang="en-US" sz="4000" kern="1200" dirty="0">
              <a:solidFill>
                <a:srgbClr val="240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659911" y="1479794"/>
            <a:ext cx="3018994" cy="3492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Straight Connector 3"/>
          <p:cNvCxnSpPr>
            <a:cxnSpLocks/>
          </p:cNvCxnSpPr>
          <p:nvPr/>
        </p:nvCxnSpPr>
        <p:spPr>
          <a:xfrm>
            <a:off x="9461633" y="1514243"/>
            <a:ext cx="1819175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3758333" y="2079058"/>
            <a:ext cx="5282676" cy="74100"/>
            <a:chOff x="-1435704" y="3717948"/>
            <a:chExt cx="2889066" cy="72237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-1418046" y="3717948"/>
              <a:ext cx="2871408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-1435704" y="3790185"/>
              <a:ext cx="2871408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7187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/>
          <p:cNvSpPr txBox="1">
            <a:spLocks noChangeArrowheads="1"/>
          </p:cNvSpPr>
          <p:nvPr/>
        </p:nvSpPr>
        <p:spPr bwMode="auto">
          <a:xfrm>
            <a:off x="993057" y="1599740"/>
            <a:ext cx="10462995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n-US" sz="3200" b="1" u="sng" kern="1200" dirty="0" err="1">
                <a:solidFill>
                  <a:srgbClr val="2404A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kern="1200" dirty="0">
                <a:solidFill>
                  <a:srgbClr val="240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kern="1200" dirty="0" err="1">
                <a:solidFill>
                  <a:srgbClr val="2404AC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200" b="1" kern="1200" dirty="0">
                <a:solidFill>
                  <a:srgbClr val="2404A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nl-NL" sz="3200" dirty="0">
                <a:solidFill>
                  <a:srgbClr val="2404A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Việt có 6 quả táo. Số táo của Mai gấp 4 lần số táo của Việt. Hỏi Mai có bao nhiêu quả táo?</a:t>
            </a:r>
            <a:endParaRPr lang="en-US" sz="3200" kern="1200" dirty="0">
              <a:solidFill>
                <a:srgbClr val="240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977544" y="2138349"/>
            <a:ext cx="20889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Straight Connector 3"/>
          <p:cNvCxnSpPr>
            <a:cxnSpLocks/>
          </p:cNvCxnSpPr>
          <p:nvPr/>
        </p:nvCxnSpPr>
        <p:spPr>
          <a:xfrm>
            <a:off x="7973503" y="2138349"/>
            <a:ext cx="25477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2329879" y="2608356"/>
            <a:ext cx="4056742" cy="45719"/>
            <a:chOff x="-1435704" y="3717948"/>
            <a:chExt cx="2889066" cy="72237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-1418046" y="3717948"/>
              <a:ext cx="2871408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-1435704" y="3790185"/>
              <a:ext cx="2871408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6498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91683141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4.6|1.9|1.2|5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6|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"/>
</p:tagLst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6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Geography Subject for Elementary: Europe Continent by Slidesgo">
  <a:themeElements>
    <a:clrScheme name="Simple Light">
      <a:dk1>
        <a:srgbClr val="283039"/>
      </a:dk1>
      <a:lt1>
        <a:srgbClr val="FFFFFF"/>
      </a:lt1>
      <a:dk2>
        <a:srgbClr val="9BE1F2"/>
      </a:dk2>
      <a:lt2>
        <a:srgbClr val="E3C7A4"/>
      </a:lt2>
      <a:accent1>
        <a:srgbClr val="778697"/>
      </a:accent1>
      <a:accent2>
        <a:srgbClr val="DFDFDF"/>
      </a:accent2>
      <a:accent3>
        <a:srgbClr val="9DCC75"/>
      </a:accent3>
      <a:accent4>
        <a:srgbClr val="FFC515"/>
      </a:accent4>
      <a:accent5>
        <a:srgbClr val="64A9CC"/>
      </a:accent5>
      <a:accent6>
        <a:srgbClr val="FF5F5F"/>
      </a:accent6>
      <a:hlink>
        <a:srgbClr val="28303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1792</TotalTime>
  <Words>338</Words>
  <Application>Microsoft Office PowerPoint</Application>
  <PresentationFormat>Widescreen</PresentationFormat>
  <Paragraphs>86</Paragraphs>
  <Slides>14</Slides>
  <Notes>5</Notes>
  <HiddenSlides>0</HiddenSlides>
  <MMClips>7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14</vt:i4>
      </vt:variant>
    </vt:vector>
  </HeadingPairs>
  <TitlesOfParts>
    <vt:vector size="33" baseType="lpstr">
      <vt:lpstr>宋体</vt:lpstr>
      <vt:lpstr>Arial</vt:lpstr>
      <vt:lpstr>Calibri</vt:lpstr>
      <vt:lpstr>Calibri Light</vt:lpstr>
      <vt:lpstr>Cambria Math</vt:lpstr>
      <vt:lpstr>Times New Roman</vt:lpstr>
      <vt:lpstr>Trebuchet MS</vt:lpstr>
      <vt:lpstr>UTM Avo</vt:lpstr>
      <vt:lpstr>Wingdings 3</vt:lpstr>
      <vt:lpstr>华康标题宋W9(P)</vt:lpstr>
      <vt:lpstr>印品黑体</vt:lpstr>
      <vt:lpstr>字魂59号-创粗黑</vt:lpstr>
      <vt:lpstr>1_Office Theme</vt:lpstr>
      <vt:lpstr>2_Office Theme</vt:lpstr>
      <vt:lpstr>4_Office Theme</vt:lpstr>
      <vt:lpstr>7_Office Theme</vt:lpstr>
      <vt:lpstr>Facet</vt:lpstr>
      <vt:lpstr>9_Office Theme</vt:lpstr>
      <vt:lpstr>Geography Subject for Elementary: Europe Continent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</dc:creator>
  <cp:lastModifiedBy>Dell Latitude 3410</cp:lastModifiedBy>
  <cp:revision>285</cp:revision>
  <dcterms:created xsi:type="dcterms:W3CDTF">2021-02-20T02:56:00Z</dcterms:created>
  <dcterms:modified xsi:type="dcterms:W3CDTF">2023-11-21T02:00:31Z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