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8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13" r:id="rId7"/>
    <p:sldMasterId id="2147483725" r:id="rId8"/>
    <p:sldMasterId id="2147483737" r:id="rId9"/>
    <p:sldMasterId id="2147483761" r:id="rId10"/>
  </p:sldMasterIdLst>
  <p:notesMasterIdLst>
    <p:notesMasterId r:id="rId46"/>
  </p:notesMasterIdLst>
  <p:sldIdLst>
    <p:sldId id="257" r:id="rId11"/>
    <p:sldId id="258" r:id="rId12"/>
    <p:sldId id="291" r:id="rId13"/>
    <p:sldId id="292" r:id="rId14"/>
    <p:sldId id="293" r:id="rId15"/>
    <p:sldId id="294" r:id="rId16"/>
    <p:sldId id="295" r:id="rId17"/>
    <p:sldId id="260" r:id="rId18"/>
    <p:sldId id="261" r:id="rId19"/>
    <p:sldId id="262" r:id="rId20"/>
    <p:sldId id="296" r:id="rId21"/>
    <p:sldId id="263" r:id="rId22"/>
    <p:sldId id="268" r:id="rId23"/>
    <p:sldId id="269" r:id="rId24"/>
    <p:sldId id="270" r:id="rId25"/>
    <p:sldId id="272" r:id="rId26"/>
    <p:sldId id="273" r:id="rId27"/>
    <p:sldId id="275" r:id="rId28"/>
    <p:sldId id="298" r:id="rId29"/>
    <p:sldId id="299" r:id="rId30"/>
    <p:sldId id="300" r:id="rId31"/>
    <p:sldId id="276" r:id="rId32"/>
    <p:sldId id="301" r:id="rId33"/>
    <p:sldId id="303" r:id="rId34"/>
    <p:sldId id="304" r:id="rId35"/>
    <p:sldId id="305" r:id="rId36"/>
    <p:sldId id="277" r:id="rId37"/>
    <p:sldId id="306" r:id="rId38"/>
    <p:sldId id="308" r:id="rId39"/>
    <p:sldId id="309" r:id="rId40"/>
    <p:sldId id="310" r:id="rId41"/>
    <p:sldId id="311" r:id="rId42"/>
    <p:sldId id="312" r:id="rId43"/>
    <p:sldId id="313" r:id="rId44"/>
    <p:sldId id="307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94660"/>
  </p:normalViewPr>
  <p:slideViewPr>
    <p:cSldViewPr snapToGrid="0">
      <p:cViewPr varScale="1">
        <p:scale>
          <a:sx n="51" d="100"/>
          <a:sy n="51" d="100"/>
        </p:scale>
        <p:origin x="765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6884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871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02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84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08/10/2021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10/8/2021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2021/10/8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9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5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48.jpeg"/><Relationship Id="rId4" Type="http://schemas.openxmlformats.org/officeDocument/2006/relationships/image" Target="../media/image39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3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5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3.xml"/><Relationship Id="rId7" Type="http://schemas.openxmlformats.org/officeDocument/2006/relationships/image" Target="../media/image1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9.png"/><Relationship Id="rId5" Type="http://schemas.openxmlformats.org/officeDocument/2006/relationships/image" Target="../media/image17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93.xml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6" Type="http://schemas.openxmlformats.org/officeDocument/2006/relationships/image" Target="../media/image22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7.jpeg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93.xml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6" Type="http://schemas.openxmlformats.org/officeDocument/2006/relationships/image" Target="../media/image22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7.jpeg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93.xml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6" Type="http://schemas.openxmlformats.org/officeDocument/2006/relationships/image" Target="../media/image22.wmf"/><Relationship Id="rId1" Type="http://schemas.microsoft.com/office/2007/relationships/media" Target="../media/media2.mp3"/><Relationship Id="rId6" Type="http://schemas.openxmlformats.org/officeDocument/2006/relationships/audio" Target="../media/audio3.wav"/><Relationship Id="rId11" Type="http://schemas.openxmlformats.org/officeDocument/2006/relationships/image" Target="../media/image18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audio" Target="../media/audio1.wav"/><Relationship Id="rId9" Type="http://schemas.openxmlformats.org/officeDocument/2006/relationships/image" Target="../media/image17.jpe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25.jpe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690A67-BD09-4F2A-8578-4BF5ABF142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288" y="5478842"/>
            <a:ext cx="1385757" cy="137915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6E68A2-43E7-49C1-93B4-ACCA8B825D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p:transition advClick="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80" y="208915"/>
            <a:ext cx="8869680" cy="73914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885" y="1475740"/>
            <a:ext cx="9114790" cy="50209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398645" y="128270"/>
            <a:ext cx="404495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Arial-Rounded" panose="020B0500000000000000" charset="0"/>
                <a:cs typeface="Arial-Rounded" panose="020B0500000000000000" charset="0"/>
              </a:rPr>
              <a:t>Thời khóa biểu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1043305" y="835025"/>
            <a:ext cx="9732010" cy="16217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2317750"/>
            <a:ext cx="6896100" cy="4457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3612" y="565755"/>
            <a:ext cx="11718388" cy="179833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t="50811"/>
          <a:stretch>
            <a:fillRect/>
          </a:stretch>
        </p:blipFill>
        <p:spPr>
          <a:xfrm>
            <a:off x="197963" y="0"/>
            <a:ext cx="3276542" cy="113150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656330" y="1044575"/>
            <a:ext cx="780542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1. Đọc thời khóa biểu của ngày thứ 2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505710" y="1508125"/>
            <a:ext cx="10721975" cy="138366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Buổi sáng: Hoạt động trải nghiệm, Toán, Tiếng việt, </a:t>
            </a: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Tiếng việt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Buổi chiều:  Tiếng Anh, tự học có hướng dẫn</a:t>
            </a:r>
            <a:endParaRPr lang="en-US" altLang="zh-CN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27755" y="2863850"/>
            <a:ext cx="842137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2. Sáng thứ hai có mấy tiết?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41955" y="3188970"/>
            <a:ext cx="9099550" cy="138366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4 Tiết: </a:t>
            </a:r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  <a:sym typeface="+mn-ea"/>
              </a:rPr>
              <a:t>Hoạt động trải nghiệm, Toán, Tiếng việt, Tiếng việt</a:t>
            </a:r>
          </a:p>
          <a:p>
            <a:pPr>
              <a:lnSpc>
                <a:spcPct val="150000"/>
              </a:lnSpc>
            </a:pP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124460" y="2400300"/>
            <a:ext cx="3204845" cy="2786380"/>
          </a:xfrm>
          <a:prstGeom prst="rect">
            <a:avLst/>
          </a:prstGeom>
        </p:spPr>
      </p:pic>
      <p:sp>
        <p:nvSpPr>
          <p:cNvPr id="2" name="矩形 10"/>
          <p:cNvSpPr/>
          <p:nvPr/>
        </p:nvSpPr>
        <p:spPr>
          <a:xfrm>
            <a:off x="3656330" y="3880485"/>
            <a:ext cx="8421370" cy="46355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3. Thứ năm có những môn học nào?</a:t>
            </a:r>
          </a:p>
        </p:txBody>
      </p:sp>
      <p:sp>
        <p:nvSpPr>
          <p:cNvPr id="5" name="TextBox 12"/>
          <p:cNvSpPr txBox="1"/>
          <p:nvPr/>
        </p:nvSpPr>
        <p:spPr>
          <a:xfrm>
            <a:off x="3814445" y="4225925"/>
            <a:ext cx="7915910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Tóan, Tiếng Việt, Giáo dục thể chất, TNXH, Tự học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  <p:sp>
        <p:nvSpPr>
          <p:cNvPr id="14" name="矩形 10"/>
          <p:cNvSpPr/>
          <p:nvPr/>
        </p:nvSpPr>
        <p:spPr>
          <a:xfrm>
            <a:off x="3619500" y="4984750"/>
            <a:ext cx="8421370" cy="795020"/>
          </a:xfrm>
          <a:prstGeom prst="rect">
            <a:avLst/>
          </a:prstGeom>
          <a:solidFill>
            <a:srgbClr val="94B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>
                <a:latin typeface="Arial-Rounded" panose="020B0500000000000000" charset="0"/>
                <a:ea typeface="汉仪黑荔枝体简" panose="00020600040101010101" pitchFamily="18" charset="-122"/>
                <a:cs typeface="Arial-Rounded" panose="020B0500000000000000" charset="0"/>
              </a:rPr>
              <a:t>4. Nếu không có thời khóa biểu, em sẽ gặp khó khăn gì?</a:t>
            </a:r>
          </a:p>
        </p:txBody>
      </p:sp>
      <p:sp>
        <p:nvSpPr>
          <p:cNvPr id="15" name="TextBox 12"/>
          <p:cNvSpPr txBox="1"/>
          <p:nvPr/>
        </p:nvSpPr>
        <p:spPr>
          <a:xfrm>
            <a:off x="3656522" y="5780643"/>
            <a:ext cx="6861278" cy="69151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>
                <a:solidFill>
                  <a:sysClr val="windowText" lastClr="000000"/>
                </a:solidFill>
                <a:latin typeface="Arial-Rounded" panose="020B0500000000000000" charset="0"/>
                <a:ea typeface="+mn-ea"/>
                <a:cs typeface="Arial-Rounded" panose="020B0500000000000000" charset="0"/>
                <a:sym typeface="+mn-ea"/>
              </a:rPr>
              <a:t>Sẽ không nắm được lịch học các môn.</a:t>
            </a:r>
            <a:endParaRPr lang="zh-CN" altLang="en-US" sz="2800" dirty="0">
              <a:latin typeface="Arial-Rounded" panose="020B0500000000000000" charset="0"/>
              <a:ea typeface="汉仪黑荔枝体简" panose="00020600040101010101" pitchFamily="18" charset="-122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Scale>
                                      <p:cBhvr>
                                        <p:cTn id="13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4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5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6" dur="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animBg="1"/>
      <p:bldP spid="9" grpId="0"/>
      <p:bldP spid="9" grpId="1"/>
      <p:bldP spid="11" grpId="0" bldLvl="0" animBg="1"/>
      <p:bldP spid="11" grpId="1" animBg="1"/>
      <p:bldP spid="12" grpId="0"/>
      <p:bldP spid="12" grpId="1"/>
      <p:bldP spid="2" grpId="0" bldLvl="0" animBg="1"/>
      <p:bldP spid="5" grpId="0"/>
      <p:bldP spid="5" grpId="1"/>
      <p:bldP spid="14" grpId="0" bldLvl="0" animBg="1"/>
      <p:bldP spid="14" grpId="1" animBg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8870" y="1129665"/>
            <a:ext cx="9455785" cy="3784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920" y="18249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Nói một câu giới thiệu môn học hoặc hoạt động ở trường mà em thích</a:t>
            </a:r>
            <a:b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/>
            </a:r>
            <a:b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r>
              <a:rPr lang="en-US" b="1">
                <a:solidFill>
                  <a:schemeClr val="tx1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M. Tiếng Việt là môn học tôi thích nhất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FEE1076-B5D1-494B-A06F-CB49CB9F6C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80F2D0-CAD7-4F15-83AC-26AF098E65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Nghe - Viết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9290" y="2985770"/>
            <a:ext cx="8779510" cy="14916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D18BC5-8118-4D6C-8DF2-413E1519E9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3885" y="1431925"/>
            <a:ext cx="8667750" cy="436689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621790" y="373824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Cái kéo</a:t>
            </a:r>
          </a:p>
        </p:txBody>
      </p:sp>
      <p:sp>
        <p:nvSpPr>
          <p:cNvPr id="6" name="Oval 5"/>
          <p:cNvSpPr/>
          <p:nvPr/>
        </p:nvSpPr>
        <p:spPr>
          <a:xfrm>
            <a:off x="4097020" y="1811020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Cái thước</a:t>
            </a:r>
          </a:p>
        </p:txBody>
      </p:sp>
      <p:sp>
        <p:nvSpPr>
          <p:cNvPr id="7" name="Oval 6"/>
          <p:cNvSpPr/>
          <p:nvPr/>
        </p:nvSpPr>
        <p:spPr>
          <a:xfrm>
            <a:off x="10162540" y="3088005"/>
            <a:ext cx="1663700" cy="10547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cặp sách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3. Chọn a hoặc b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675640" y="7505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b="1">
                <a:latin typeface="Arial-Rounded" panose="020B0500000000000000" charset="0"/>
                <a:cs typeface="Arial-Rounded" panose="020B0500000000000000" charset="0"/>
              </a:rPr>
              <a:t>a. Chọn ch hoặc tr thay cho ô vuông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295650" y="1968500"/>
            <a:ext cx="7496175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Mặt trời mọc rồi lặn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Trên đôi chân lon ton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Hai chân trời của con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Là mẹ và cô giáo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(Theo Trần Quốc Hoàn)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52925" y="2076450"/>
            <a:ext cx="410845" cy="61468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15" y="2745740"/>
            <a:ext cx="410845" cy="614680"/>
          </a:xfrm>
          <a:prstGeom prst="rect">
            <a:avLst/>
          </a:prstGeom>
        </p:spPr>
      </p:pic>
      <p:pic>
        <p:nvPicPr>
          <p:cNvPr id="11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345" y="2796540"/>
            <a:ext cx="410845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5" y="3399790"/>
            <a:ext cx="410845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345" y="3411220"/>
            <a:ext cx="410845" cy="6146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b. Chọn v hay d thay cho ô vuông</a:t>
            </a:r>
            <a:br>
              <a:rPr lang="en-US"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1125220" y="1968500"/>
            <a:ext cx="10518140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Có con chim vành khuyên nhỏ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Dáng trông thật ngoan ngoãn quá</a:t>
            </a:r>
          </a:p>
          <a:p>
            <a:r>
              <a:rPr lang="en-US" sz="4400">
                <a:latin typeface="Arial-Rounded" panose="020B0500000000000000" charset="0"/>
                <a:cs typeface="Arial-Rounded" panose="020B0500000000000000" charset="0"/>
              </a:rPr>
              <a:t>Gọi dạ, bảo vâng lễ phép ngoan nhất nhà</a:t>
            </a:r>
          </a:p>
        </p:txBody>
      </p:sp>
      <p:pic>
        <p:nvPicPr>
          <p:cNvPr id="9" name="Content Placeholder 8" descr="008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84768" y="2199640"/>
            <a:ext cx="349250" cy="523240"/>
          </a:xfrm>
          <a:prstGeom prst="rect">
            <a:avLst/>
          </a:prstGeom>
        </p:spPr>
      </p:pic>
      <p:pic>
        <p:nvPicPr>
          <p:cNvPr id="10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220" y="2722880"/>
            <a:ext cx="410845" cy="614680"/>
          </a:xfrm>
          <a:prstGeom prst="rect">
            <a:avLst/>
          </a:prstGeom>
        </p:spPr>
      </p:pic>
      <p:pic>
        <p:nvPicPr>
          <p:cNvPr id="12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549" y="3476625"/>
            <a:ext cx="319405" cy="614680"/>
          </a:xfrm>
          <a:prstGeom prst="rect">
            <a:avLst/>
          </a:prstGeom>
        </p:spPr>
      </p:pic>
      <p:pic>
        <p:nvPicPr>
          <p:cNvPr id="13" name="Content Placeholder 8" descr="00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93" y="3411220"/>
            <a:ext cx="320675" cy="61468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70" y="174625"/>
            <a:ext cx="4128770" cy="15170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5850" y="173990"/>
            <a:ext cx="7296785" cy="645922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436245" y="1806575"/>
            <a:ext cx="2697480" cy="842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a. Chỉ sự vật</a:t>
            </a:r>
          </a:p>
        </p:txBody>
      </p:sp>
      <p:sp>
        <p:nvSpPr>
          <p:cNvPr id="9" name="Rounded Rectangular Callout 8"/>
          <p:cNvSpPr/>
          <p:nvPr/>
        </p:nvSpPr>
        <p:spPr>
          <a:xfrm>
            <a:off x="364490" y="2769870"/>
            <a:ext cx="3935730" cy="172339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Lớp học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Quyển sách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Sân trường</a:t>
            </a:r>
          </a:p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Cây xanh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8165" y="4727575"/>
            <a:ext cx="3742055" cy="8420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-Rounded" panose="020B0500000000000000" charset="0"/>
                <a:cs typeface="Arial-Rounded" panose="020B0500000000000000" charset="0"/>
              </a:rPr>
              <a:t>b. Chỉ hoạt động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66370" y="5843270"/>
            <a:ext cx="4478655" cy="86106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Arial-Rounded" panose="020B0500000000000000" charset="0"/>
                <a:cs typeface="Arial-Rounded" panose="020B0500000000000000" charset="0"/>
              </a:rPr>
              <a:t>Học bài, vẽ tranh, vui chơi....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928870" y="121920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2. Đặt một câu nêu hoạt động với từ ngữ vừa tìm được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9" grpId="0" animBg="1"/>
      <p:bldP spid="9" grpId="1" animBg="1"/>
      <p:bldP spid="10" grpId="0" bldLvl="0" animBg="1"/>
      <p:bldP spid="11" grpId="0" bldLvl="0" animBg="1"/>
      <p:bldP spid="11" grpId="1" animBg="1"/>
      <p:bldP spid="12" grpId="0" animBg="1"/>
      <p:bldP spid="1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545" y="0"/>
            <a:ext cx="6333490" cy="8597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7315" y="1207770"/>
            <a:ext cx="7505065" cy="5131435"/>
          </a:xfrm>
          <a:prstGeom prst="rect">
            <a:avLst/>
          </a:prstGeom>
        </p:spPr>
      </p:pic>
      <p:sp>
        <p:nvSpPr>
          <p:cNvPr id="7" name="Cloud Callout 6"/>
          <p:cNvSpPr/>
          <p:nvPr/>
        </p:nvSpPr>
        <p:spPr>
          <a:xfrm>
            <a:off x="80645" y="1521460"/>
            <a:ext cx="2647315" cy="127825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7 giờ, bạn Nam đi học</a:t>
            </a:r>
          </a:p>
        </p:txBody>
      </p:sp>
      <p:sp>
        <p:nvSpPr>
          <p:cNvPr id="8" name="Cloud Callout 7"/>
          <p:cNvSpPr/>
          <p:nvPr/>
        </p:nvSpPr>
        <p:spPr>
          <a:xfrm>
            <a:off x="9636125" y="1146810"/>
            <a:ext cx="2707640" cy="133921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Nam học bài lúc 8 giờ sáng</a:t>
            </a:r>
          </a:p>
        </p:txBody>
      </p:sp>
      <p:sp>
        <p:nvSpPr>
          <p:cNvPr id="9" name="Cloud Callout 8"/>
          <p:cNvSpPr/>
          <p:nvPr/>
        </p:nvSpPr>
        <p:spPr>
          <a:xfrm>
            <a:off x="80645" y="3916045"/>
            <a:ext cx="2707640" cy="19685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Lúc 9 giờ 30 phút, nam và các bạn ra chơi</a:t>
            </a:r>
          </a:p>
        </p:txBody>
      </p:sp>
      <p:sp>
        <p:nvSpPr>
          <p:cNvPr id="10" name="Cloud Callout 9"/>
          <p:cNvSpPr/>
          <p:nvPr/>
        </p:nvSpPr>
        <p:spPr>
          <a:xfrm>
            <a:off x="9736455" y="3865245"/>
            <a:ext cx="2707640" cy="1968500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Nam ăn trưa ở trường lúc 11 giờ 30 phút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  <p:bldP spid="10" grpId="0" bldLvl="0" animBg="1"/>
      <p:bldP spid="1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35" y="51689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Viết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thời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gian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biểu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em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lúc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5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giờ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chiều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lúc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đi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ngủ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?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graphicFrame>
        <p:nvGraphicFramePr>
          <p:cNvPr id="5" name="Table 4"/>
          <p:cNvGraphicFramePr/>
          <p:nvPr/>
        </p:nvGraphicFramePr>
        <p:xfrm>
          <a:off x="1828800" y="2857500"/>
          <a:ext cx="8533130" cy="192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65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65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Thời gian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Hoạt động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17:00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3600">
                          <a:latin typeface="Arial-Rounded" panose="020B0500000000000000" charset="0"/>
                          <a:cs typeface="Arial-Rounded" panose="020B0500000000000000" charset="0"/>
                        </a:rPr>
                        <a:t>Đi học về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sz="3600">
                        <a:latin typeface="Arial-Rounded" panose="020B0500000000000000" charset="0"/>
                        <a:cs typeface="Arial-Rounded" panose="020B050000000000000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5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45237" y="293508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76751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E228322F-8244-46AC-86A2-E3C672A8D8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9725" y="2924175"/>
            <a:ext cx="3256280" cy="582930"/>
          </a:xfrm>
          <a:prstGeom prst="rect">
            <a:avLst/>
          </a:prstGeom>
          <a:noFill/>
        </p:spPr>
        <p:txBody>
          <a:bodyPr wrap="squar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 mở rộng</a:t>
            </a:r>
          </a:p>
        </p:txBody>
      </p:sp>
    </p:spTree>
  </p:cSld>
  <p:clrMapOvr>
    <a:masterClrMapping/>
  </p:clrMapOvr>
  <p:transition advClick="0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795" y="18288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1.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Đọc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bảng</a:t>
            </a:r>
            <a:r>
              <a:rPr lang="en-US" b="1" dirty="0" smtClean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tin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của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nhà</a:t>
            </a:r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trường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285" y="4519173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Picture 2" descr="unname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134" y="1194100"/>
            <a:ext cx="8864301" cy="4562027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1297305" y="5842635"/>
            <a:ext cx="7039610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latin typeface="Arial-Rounded" panose="020B0500000000000000" charset="0"/>
                <a:cs typeface="Arial-Rounded" panose="020B0500000000000000" charset="0"/>
              </a:rPr>
              <a:t>2. 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Chia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sẻ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những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thông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tin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mà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em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quan</a:t>
            </a:r>
            <a:r>
              <a:rPr lang="en-US" sz="2400" dirty="0"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latin typeface="Arial-Rounded" panose="020B0500000000000000" charset="0"/>
                <a:cs typeface="Arial-Rounded" panose="020B0500000000000000" charset="0"/>
              </a:rPr>
              <a:t>tâm</a:t>
            </a:r>
            <a:endParaRPr lang="en-US" sz="2400" dirty="0">
              <a:latin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12" grpId="0" bldLvl="0" animBg="1"/>
      <p:bldP spid="12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4035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3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1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28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852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" y="0"/>
            <a:ext cx="10531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47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1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3CEB9-DD80-441A-8FCE-FB681E36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B233667-9B3E-4253-B56F-6A2883CA7F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4911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Thời khóa biểu</a:t>
            </a:r>
          </a:p>
        </p:txBody>
      </p:sp>
      <p:sp>
        <p:nvSpPr>
          <p:cNvPr id="2" name="Rectangle 1"/>
          <p:cNvSpPr/>
          <p:nvPr/>
        </p:nvSpPr>
        <p:spPr>
          <a:xfrm>
            <a:off x="3685177" y="798865"/>
            <a:ext cx="4785995" cy="1938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 cả các môn học,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 hàng theo từng ô,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 cho bạn biết được, </a:t>
            </a:r>
          </a:p>
          <a:p>
            <a:pPr algn="ctr"/>
            <a:r>
              <a:rPr lang="en-US" sz="3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 vở cho mỗi giờ - Là gì?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46735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Nắng</a:t>
            </a:r>
          </a:p>
        </p:txBody>
      </p:sp>
      <p:sp>
        <p:nvSpPr>
          <p:cNvPr id="2" name="Rectangle 1"/>
          <p:cNvSpPr/>
          <p:nvPr/>
        </p:nvSpPr>
        <p:spPr>
          <a:xfrm>
            <a:off x="877207" y="1022385"/>
            <a:ext cx="10401935" cy="1938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tiếp vào chỗ trống trong bài “Cô giáo em”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...ghé vào cửa lớp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chúng em học bài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Thơm tho</a:t>
            </a:r>
          </a:p>
        </p:txBody>
      </p:sp>
      <p:sp>
        <p:nvSpPr>
          <p:cNvPr id="2" name="Rectangle 1"/>
          <p:cNvSpPr/>
          <p:nvPr/>
        </p:nvSpPr>
        <p:spPr>
          <a:xfrm>
            <a:off x="894987" y="1194470"/>
            <a:ext cx="10401935" cy="132207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Điền tiếp vào chỗ trống trong bài “Cô giáo em”</a:t>
            </a:r>
          </a:p>
          <a:p>
            <a:pPr algn="ctr"/>
            <a:r>
              <a:rPr lang="en-US" sz="40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Ấm trang vở.....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77470"/>
            <a:ext cx="7583170" cy="621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Thứ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ngày .....tháng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năm 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15" y="635635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10: Thời khóa biểu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4013200" y="2387600"/>
            <a:ext cx="5181600" cy="338963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E75AF9F-B7A7-4FCD-800F-B87B15610F5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172E5E9-A8B7-4233-A42D-A72B15205B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D7CCF780-5A6F-450A-BF06-D5265BB522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66" y="0"/>
            <a:ext cx="1165934" cy="11603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629</Words>
  <Application>Microsoft Office PowerPoint</Application>
  <PresentationFormat>Widescreen</PresentationFormat>
  <Paragraphs>142</Paragraphs>
  <Slides>35</Slides>
  <Notes>10</Notes>
  <HiddenSlides>0</HiddenSlides>
  <MMClips>5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35</vt:i4>
      </vt:variant>
    </vt:vector>
  </HeadingPairs>
  <TitlesOfParts>
    <vt:vector size="66" baseType="lpstr">
      <vt:lpstr>Microsoft YaHei</vt:lpstr>
      <vt:lpstr>Microsoft YaHei</vt:lpstr>
      <vt:lpstr>SimSun</vt:lpstr>
      <vt:lpstr>SimSun</vt:lpstr>
      <vt:lpstr>.VnBlack</vt:lpstr>
      <vt:lpstr>Arial</vt:lpstr>
      <vt:lpstr>Arial Narrow</vt:lpstr>
      <vt:lpstr>Arial Rounded MT Bold</vt:lpstr>
      <vt:lpstr>Arial-Rounded</vt:lpstr>
      <vt:lpstr>Calibri</vt:lpstr>
      <vt:lpstr>Calibri Light</vt:lpstr>
      <vt:lpstr>等线</vt:lpstr>
      <vt:lpstr>Franklin Gothic Book</vt:lpstr>
      <vt:lpstr>Franklin Gothic Medium</vt:lpstr>
      <vt:lpstr>黑体</vt:lpstr>
      <vt:lpstr>华文楷体</vt:lpstr>
      <vt:lpstr>Tahoma</vt:lpstr>
      <vt:lpstr>Times New Roman</vt:lpstr>
      <vt:lpstr>Wingdings</vt:lpstr>
      <vt:lpstr>Wingdings 2</vt:lpstr>
      <vt:lpstr>汉仪黑荔枝体简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Trek</vt:lpstr>
      <vt:lpstr>7_Office Theme</vt:lpstr>
      <vt:lpstr>2_Office Theme</vt:lpstr>
      <vt:lpstr>1_Tema de Office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Nói một câu giới thiệu môn học hoặc hoạt động ở trường mà em thích  M. Tiếng Việt là môn học tôi thích nhất</vt:lpstr>
      <vt:lpstr>PowerPoint Presentation</vt:lpstr>
      <vt:lpstr>PowerPoint Presentation</vt:lpstr>
      <vt:lpstr>PowerPoint Presentation</vt:lpstr>
      <vt:lpstr>PowerPoint Presentation</vt:lpstr>
      <vt:lpstr>3. Chọn a hoặc b </vt:lpstr>
      <vt:lpstr>b. Chọn v hay d thay cho ô vuông </vt:lpstr>
      <vt:lpstr>PowerPoint Presentation</vt:lpstr>
      <vt:lpstr>PowerPoint Presentation</vt:lpstr>
      <vt:lpstr>PowerPoint Presentation</vt:lpstr>
      <vt:lpstr>2. Viết thời gian biểu của em lúc 5 giờ chiều đến lúc đi ngủ?</vt:lpstr>
      <vt:lpstr>PowerPoint Presentation</vt:lpstr>
      <vt:lpstr>PowerPoint Presentation</vt:lpstr>
      <vt:lpstr>1. Đọc bảng tin của nhà trường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HOAHONG</cp:lastModifiedBy>
  <cp:revision>12</cp:revision>
  <dcterms:created xsi:type="dcterms:W3CDTF">2021-05-24T05:01:30Z</dcterms:created>
  <dcterms:modified xsi:type="dcterms:W3CDTF">2021-10-07T22:04:36Z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