
<file path=[Content_Types].xml><?xml version="1.0" encoding="utf-8"?>
<Types xmlns="http://schemas.openxmlformats.org/package/2006/content-types">
  <Default Extension="emf" ContentType="image/x-emf"/>
  <Default Extension="GIF" ContentType="image/gif"/>
  <Default Extension="jpeg" ContentType="image/jpeg"/>
  <Default Extension="mp4" ContentType="video/mp4"/>
  <Default Extension="png" ContentType="image/png"/>
  <Default Extension="rels" ContentType="application/vnd.openxmlformats-package.relationships+xml"/>
  <Default Extension="wav" ContentType="audio/x-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3.xml" ContentType="application/vnd.openxmlformats-officedocument.theme+xml"/>
  <Override PartName="/ppt/slideLayouts/slideLayout36.xml" ContentType="application/vnd.openxmlformats-officedocument.presentationml.slideLayout+xml"/>
  <Override PartName="/ppt/theme/theme4.xml" ContentType="application/vnd.openxmlformats-officedocument.theme+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theme/theme5.xml" ContentType="application/vnd.openxmlformats-officedocument.theme+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theme/theme6.xml" ContentType="application/vnd.openxmlformats-officedocument.theme+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theme/theme7.xml" ContentType="application/vnd.openxmlformats-officedocument.theme+xml"/>
  <Override PartName="/ppt/theme/theme8.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0" r:id="rId2"/>
    <p:sldMasterId id="2147483674" r:id="rId3"/>
    <p:sldMasterId id="2147483686" r:id="rId4"/>
    <p:sldMasterId id="2147483688" r:id="rId5"/>
    <p:sldMasterId id="2147483700" r:id="rId6"/>
    <p:sldMasterId id="2147483706" r:id="rId7"/>
  </p:sldMasterIdLst>
  <p:notesMasterIdLst>
    <p:notesMasterId r:id="rId44"/>
  </p:notesMasterIdLst>
  <p:sldIdLst>
    <p:sldId id="257" r:id="rId8"/>
    <p:sldId id="258" r:id="rId9"/>
    <p:sldId id="299" r:id="rId10"/>
    <p:sldId id="260" r:id="rId11"/>
    <p:sldId id="261" r:id="rId12"/>
    <p:sldId id="263" r:id="rId13"/>
    <p:sldId id="262" r:id="rId14"/>
    <p:sldId id="266" r:id="rId15"/>
    <p:sldId id="267" r:id="rId16"/>
    <p:sldId id="265" r:id="rId17"/>
    <p:sldId id="269" r:id="rId18"/>
    <p:sldId id="270" r:id="rId19"/>
    <p:sldId id="274" r:id="rId20"/>
    <p:sldId id="271" r:id="rId21"/>
    <p:sldId id="272" r:id="rId22"/>
    <p:sldId id="273" r:id="rId23"/>
    <p:sldId id="275" r:id="rId24"/>
    <p:sldId id="276" r:id="rId25"/>
    <p:sldId id="277" r:id="rId26"/>
    <p:sldId id="278" r:id="rId27"/>
    <p:sldId id="279" r:id="rId28"/>
    <p:sldId id="280" r:id="rId29"/>
    <p:sldId id="281" r:id="rId30"/>
    <p:sldId id="282" r:id="rId31"/>
    <p:sldId id="283" r:id="rId32"/>
    <p:sldId id="284" r:id="rId33"/>
    <p:sldId id="286" r:id="rId34"/>
    <p:sldId id="287" r:id="rId35"/>
    <p:sldId id="289" r:id="rId36"/>
    <p:sldId id="290" r:id="rId37"/>
    <p:sldId id="291" r:id="rId38"/>
    <p:sldId id="292" r:id="rId39"/>
    <p:sldId id="293" r:id="rId40"/>
    <p:sldId id="294" r:id="rId41"/>
    <p:sldId id="295" r:id="rId42"/>
    <p:sldId id="297" r:id="rId4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Kim Anh" initials="KA" lastIdx="0"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81" autoAdjust="0"/>
    <p:restoredTop sz="94854" autoAdjust="0"/>
  </p:normalViewPr>
  <p:slideViewPr>
    <p:cSldViewPr snapToGrid="0">
      <p:cViewPr>
        <p:scale>
          <a:sx n="90" d="100"/>
          <a:sy n="90" d="100"/>
        </p:scale>
        <p:origin x="1332" y="49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9" Type="http://schemas.openxmlformats.org/officeDocument/2006/relationships/slide" Target="slides/slide32.xml"/><Relationship Id="rId3" Type="http://schemas.openxmlformats.org/officeDocument/2006/relationships/slideMaster" Target="slideMasters/slideMaster3.xml"/><Relationship Id="rId21" Type="http://schemas.openxmlformats.org/officeDocument/2006/relationships/slide" Target="slides/slide14.xml"/><Relationship Id="rId34" Type="http://schemas.openxmlformats.org/officeDocument/2006/relationships/slide" Target="slides/slide27.xml"/><Relationship Id="rId42" Type="http://schemas.openxmlformats.org/officeDocument/2006/relationships/slide" Target="slides/slide35.xml"/><Relationship Id="rId47" Type="http://schemas.openxmlformats.org/officeDocument/2006/relationships/viewProps" Target="viewProps.xml"/><Relationship Id="rId7" Type="http://schemas.openxmlformats.org/officeDocument/2006/relationships/slideMaster" Target="slideMasters/slideMaster7.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slide" Target="slides/slide26.xml"/><Relationship Id="rId38" Type="http://schemas.openxmlformats.org/officeDocument/2006/relationships/slide" Target="slides/slide31.xml"/><Relationship Id="rId46"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9.xml"/><Relationship Id="rId20" Type="http://schemas.openxmlformats.org/officeDocument/2006/relationships/slide" Target="slides/slide13.xml"/><Relationship Id="rId29" Type="http://schemas.openxmlformats.org/officeDocument/2006/relationships/slide" Target="slides/slide22.xml"/><Relationship Id="rId41" Type="http://schemas.openxmlformats.org/officeDocument/2006/relationships/slide" Target="slides/slide34.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slide" Target="slides/slide25.xml"/><Relationship Id="rId37" Type="http://schemas.openxmlformats.org/officeDocument/2006/relationships/slide" Target="slides/slide30.xml"/><Relationship Id="rId40" Type="http://schemas.openxmlformats.org/officeDocument/2006/relationships/slide" Target="slides/slide33.xml"/><Relationship Id="rId45" Type="http://schemas.openxmlformats.org/officeDocument/2006/relationships/commentAuthors" Target="commentAuthors.xml"/><Relationship Id="rId5" Type="http://schemas.openxmlformats.org/officeDocument/2006/relationships/slideMaster" Target="slideMasters/slideMaster5.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slide" Target="slides/slide29.xml"/><Relationship Id="rId49" Type="http://schemas.openxmlformats.org/officeDocument/2006/relationships/tableStyles" Target="tableStyles.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slide" Target="slides/slide24.xml"/><Relationship Id="rId44" Type="http://schemas.openxmlformats.org/officeDocument/2006/relationships/notesMaster" Target="notesMasters/notesMaster1.xml"/><Relationship Id="rId4" Type="http://schemas.openxmlformats.org/officeDocument/2006/relationships/slideMaster" Target="slideMasters/slideMaster4.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slide" Target="slides/slide28.xml"/><Relationship Id="rId43" Type="http://schemas.openxmlformats.org/officeDocument/2006/relationships/slide" Target="slides/slide36.xml"/><Relationship Id="rId48" Type="http://schemas.openxmlformats.org/officeDocument/2006/relationships/theme" Target="theme/theme1.xml"/><Relationship Id="rId8" Type="http://schemas.openxmlformats.org/officeDocument/2006/relationships/slide" Target="slides/slid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EFD42F7-718C-4B98-AAEC-167E6DDD60A7}" type="datetimeFigureOut">
              <a:rPr lang="en-US" smtClean="0"/>
              <a:t>5/30/2021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1B2AA4F-B828-4D7C-AFD3-893933DAFCB4}" type="slidenum">
              <a:rPr lang="en-US" smtClean="0"/>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fld id="{55EF3E1F-43A5-4F29-9EC7-547C3838D98F}" type="slidenum">
              <a:rPr lang="en-US" smtClean="0"/>
              <a:t>1</a:t>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Text Placeholder 2"/>
          <p:cNvSpPr>
            <a:spLocks noGrp="1"/>
          </p:cNvSpPr>
          <p:nvPr>
            <p:ph type="body" idx="3"/>
          </p:nvPr>
        </p:nvSpPr>
        <p:spPr/>
        <p:txBody>
          <a:bodyPr/>
          <a:lstStyle/>
          <a:p>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21B2AA4F-B828-4D7C-AFD3-893933DAFCB4}" type="slidenum">
              <a:rPr lang="en-US" smtClean="0"/>
              <a:t>22</a:t>
            </a:fld>
            <a:endParaRPr lang="en-US"/>
          </a:p>
        </p:txBody>
      </p:sp>
    </p:spTree>
    <p:extLst>
      <p:ext uri="{BB962C8B-B14F-4D97-AF65-F5344CB8AC3E}">
        <p14:creationId xmlns:p14="http://schemas.microsoft.com/office/powerpoint/2010/main" val="347021074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21B2AA4F-B828-4D7C-AFD3-893933DAFCB4}" type="slidenum">
              <a:rPr lang="en-US" smtClean="0"/>
              <a:t>23</a:t>
            </a:fld>
            <a:endParaRPr lang="en-US"/>
          </a:p>
        </p:txBody>
      </p:sp>
    </p:spTree>
    <p:extLst>
      <p:ext uri="{BB962C8B-B14F-4D97-AF65-F5344CB8AC3E}">
        <p14:creationId xmlns:p14="http://schemas.microsoft.com/office/powerpoint/2010/main" val="178161008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AB2A0F9D-3357-4A94-85C8-3B842B870DC6}"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SimSun" panose="02010600030101010101" pitchFamily="2" charset="-122"/>
                <a:cs typeface="+mn-cs"/>
              </a:rPr>
              <a:t>24</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幻灯片图像占位符 81921"/>
          <p:cNvSpPr>
            <a:spLocks noGrp="1" noRot="1" noChangeAspect="1" noTextEdit="1"/>
          </p:cNvSpPr>
          <p:nvPr>
            <p:ph type="sldImg"/>
          </p:nvPr>
        </p:nvSpPr>
        <p:spPr>
          <a:xfrm>
            <a:off x="141288" y="768350"/>
            <a:ext cx="6821487" cy="3836988"/>
          </a:xfrm>
          <a:ln>
            <a:solidFill>
              <a:srgbClr val="000000">
                <a:alpha val="100000"/>
              </a:srgbClr>
            </a:solidFill>
            <a:miter lim="800000"/>
          </a:ln>
        </p:spPr>
      </p:sp>
      <p:sp>
        <p:nvSpPr>
          <p:cNvPr id="68611" name="文本占位符 81922"/>
          <p:cNvSpPr>
            <a:spLocks noGrp="1"/>
          </p:cNvSpPr>
          <p:nvPr>
            <p:ph type="body"/>
          </p:nvPr>
        </p:nvSpPr>
        <p:spPr>
          <a:xfrm>
            <a:off x="711200" y="4860925"/>
            <a:ext cx="5683250" cy="4605338"/>
          </a:xfrm>
        </p:spPr>
        <p:txBody>
          <a:bodyPr wrap="square" lIns="91440" tIns="45720" rIns="91440" bIns="45720" anchor="t" anchorCtr="0"/>
          <a:lstStyle/>
          <a:p>
            <a:pPr lvl="0" eaLnBrk="1" hangingPunct="1"/>
            <a:endParaRPr lang="en-US" altLang="en-US" dirty="0"/>
          </a:p>
        </p:txBody>
      </p:sp>
      <p:sp>
        <p:nvSpPr>
          <p:cNvPr id="68612" name="灯片编号占位符 1"/>
          <p:cNvSpPr txBox="1">
            <a:spLocks noGrp="1"/>
          </p:cNvSpPr>
          <p:nvPr/>
        </p:nvSpPr>
        <p:spPr>
          <a:xfrm>
            <a:off x="4024313" y="9721850"/>
            <a:ext cx="3078162" cy="511175"/>
          </a:xfrm>
          <a:prstGeom prst="rect">
            <a:avLst/>
          </a:prstGeom>
          <a:noFill/>
          <a:ln w="9525">
            <a:noFill/>
          </a:ln>
        </p:spPr>
        <p:txBody>
          <a:bodyPr lIns="99075" tIns="49538" rIns="99075" bIns="49538" anchor="b" anchorCtr="0"/>
          <a:lstStyle/>
          <a:p>
            <a:pPr marL="0" marR="0" lvl="0" indent="0" algn="r" defTabSz="990600" rtl="0" eaLnBrk="1" fontAlgn="auto" latinLnBrk="0" hangingPunct="1">
              <a:lnSpc>
                <a:spcPct val="100000"/>
              </a:lnSpc>
              <a:spcBef>
                <a:spcPct val="0"/>
              </a:spcBef>
              <a:spcAft>
                <a:spcPts val="0"/>
              </a:spcAft>
              <a:buClrTx/>
              <a:buSzTx/>
              <a:buFontTx/>
              <a:buNone/>
              <a:defRPr/>
            </a:pPr>
            <a:fld id="{9A0DB2DC-4C9A-4742-B13C-FB6460FD3503}" type="slidenum">
              <a:rPr kumimoji="0" lang="en-US" altLang="zh-CN" sz="1300" b="0" i="0" u="none" strike="noStrike" kern="1200" cap="none" spc="0" normalizeH="0" baseline="0" noProof="0" dirty="0">
                <a:ln>
                  <a:noFill/>
                </a:ln>
                <a:solidFill>
                  <a:prstClr val="black"/>
                </a:solidFill>
                <a:effectLst/>
                <a:uLnTx/>
                <a:uFillTx/>
                <a:latin typeface="Arial" panose="020B0604020202020204" pitchFamily="34" charset="0"/>
                <a:ea typeface="SimSun" panose="02010600030101010101" pitchFamily="2" charset="-122"/>
                <a:cs typeface="+mn-cs"/>
              </a:rPr>
              <a:t>26</a:t>
            </a:fld>
            <a:endParaRPr kumimoji="0" lang="en-US" altLang="zh-CN" sz="1300" b="0" i="0" u="none" strike="noStrike" kern="1200" cap="none" spc="0" normalizeH="0" baseline="0" noProof="0" dirty="0">
              <a:ln>
                <a:noFill/>
              </a:ln>
              <a:solidFill>
                <a:prstClr val="black"/>
              </a:solidFill>
              <a:effectLst/>
              <a:uLnTx/>
              <a:uFillTx/>
              <a:latin typeface="Arial" panose="020B0604020202020204" pitchFamily="34" charset="0"/>
              <a:ea typeface="SimSun" panose="02010600030101010101" pitchFamily="2" charset="-122"/>
              <a:cs typeface="+mn-cs"/>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sym typeface="+mn-ea"/>
              </a:rPr>
              <a:t>Bài</a:t>
            </a:r>
            <a:r>
              <a:rPr lang="en-US" dirty="0">
                <a:sym typeface="+mn-ea"/>
              </a:rPr>
              <a:t> </a:t>
            </a:r>
            <a:r>
              <a:rPr lang="en-US" dirty="0" err="1">
                <a:sym typeface="+mn-ea"/>
              </a:rPr>
              <a:t>giảng</a:t>
            </a:r>
            <a:r>
              <a:rPr lang="en-US" dirty="0">
                <a:sym typeface="+mn-ea"/>
              </a:rPr>
              <a:t> </a:t>
            </a:r>
            <a:r>
              <a:rPr lang="en-US" dirty="0" err="1">
                <a:sym typeface="+mn-ea"/>
              </a:rPr>
              <a:t>thiết</a:t>
            </a:r>
            <a:r>
              <a:rPr lang="en-US" dirty="0">
                <a:sym typeface="+mn-ea"/>
              </a:rPr>
              <a:t> </a:t>
            </a:r>
            <a:r>
              <a:rPr lang="en-US" dirty="0" err="1">
                <a:sym typeface="+mn-ea"/>
              </a:rPr>
              <a:t>kế</a:t>
            </a:r>
            <a:r>
              <a:rPr lang="en-US" dirty="0">
                <a:sym typeface="+mn-ea"/>
              </a:rPr>
              <a:t> </a:t>
            </a:r>
            <a:r>
              <a:rPr lang="en-US" dirty="0" err="1">
                <a:sym typeface="+mn-ea"/>
              </a:rPr>
              <a:t>bởi</a:t>
            </a:r>
            <a:r>
              <a:rPr lang="en-US" dirty="0">
                <a:sym typeface="+mn-ea"/>
              </a:rPr>
              <a:t>: </a:t>
            </a:r>
            <a:r>
              <a:rPr lang="en-US" dirty="0" err="1">
                <a:sym typeface="+mn-ea"/>
              </a:rPr>
              <a:t>Hương</a:t>
            </a:r>
            <a:r>
              <a:rPr lang="en-US" dirty="0">
                <a:sym typeface="+mn-ea"/>
              </a:rPr>
              <a:t> </a:t>
            </a:r>
            <a:r>
              <a:rPr lang="en-US" dirty="0" err="1">
                <a:sym typeface="+mn-ea"/>
              </a:rPr>
              <a:t>Thảo</a:t>
            </a:r>
            <a:r>
              <a:rPr lang="en-US" dirty="0">
                <a:sym typeface="+mn-ea"/>
              </a:rPr>
              <a:t> - tranthao121006@gmail.com</a:t>
            </a:r>
            <a:endParaRPr lang="en-US" dirty="0"/>
          </a:p>
        </p:txBody>
      </p:sp>
      <p:sp>
        <p:nvSpPr>
          <p:cNvPr id="4" name="Slide Number Placeholder 3"/>
          <p:cNvSpPr>
            <a:spLocks noGrp="1"/>
          </p:cNvSpPr>
          <p:nvPr>
            <p:ph type="sldNum" sz="quarter" idx="5"/>
          </p:nvPr>
        </p:nvSpPr>
        <p:spPr/>
        <p:txBody>
          <a:bodyPr/>
          <a:lstStyle/>
          <a:p>
            <a:fld id="{21B2AA4F-B828-4D7C-AFD3-893933DAFCB4}" type="slidenum">
              <a:rPr lang="en-US" smtClean="0"/>
              <a:t>28</a:t>
            </a:fld>
            <a:endParaRPr lang="en-US"/>
          </a:p>
        </p:txBody>
      </p:sp>
    </p:spTree>
    <p:extLst>
      <p:ext uri="{BB962C8B-B14F-4D97-AF65-F5344CB8AC3E}">
        <p14:creationId xmlns:p14="http://schemas.microsoft.com/office/powerpoint/2010/main" val="81505216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幻灯片图像占位符 81921"/>
          <p:cNvSpPr>
            <a:spLocks noGrp="1" noRot="1" noChangeAspect="1" noTextEdit="1"/>
          </p:cNvSpPr>
          <p:nvPr>
            <p:ph type="sldImg"/>
          </p:nvPr>
        </p:nvSpPr>
        <p:spPr>
          <a:xfrm>
            <a:off x="141288" y="768350"/>
            <a:ext cx="6821487" cy="3836988"/>
          </a:xfrm>
          <a:ln>
            <a:solidFill>
              <a:srgbClr val="000000">
                <a:alpha val="100000"/>
              </a:srgbClr>
            </a:solidFill>
            <a:miter lim="800000"/>
          </a:ln>
        </p:spPr>
      </p:sp>
      <p:sp>
        <p:nvSpPr>
          <p:cNvPr id="68611" name="文本占位符 81922"/>
          <p:cNvSpPr>
            <a:spLocks noGrp="1"/>
          </p:cNvSpPr>
          <p:nvPr>
            <p:ph type="body"/>
          </p:nvPr>
        </p:nvSpPr>
        <p:spPr>
          <a:xfrm>
            <a:off x="711200" y="4860925"/>
            <a:ext cx="5683250" cy="4605338"/>
          </a:xfrm>
        </p:spPr>
        <p:txBody>
          <a:bodyPr wrap="square" lIns="91440" tIns="45720" rIns="91440" bIns="45720" anchor="t" anchorCtr="0"/>
          <a:lstStyle/>
          <a:p>
            <a:pPr lvl="0" eaLnBrk="1" hangingPunct="1"/>
            <a:endParaRPr lang="en-US" altLang="en-US" dirty="0"/>
          </a:p>
        </p:txBody>
      </p:sp>
      <p:sp>
        <p:nvSpPr>
          <p:cNvPr id="68612" name="灯片编号占位符 1"/>
          <p:cNvSpPr txBox="1">
            <a:spLocks noGrp="1"/>
          </p:cNvSpPr>
          <p:nvPr/>
        </p:nvSpPr>
        <p:spPr>
          <a:xfrm>
            <a:off x="4024313" y="9721850"/>
            <a:ext cx="3078162" cy="511175"/>
          </a:xfrm>
          <a:prstGeom prst="rect">
            <a:avLst/>
          </a:prstGeom>
          <a:noFill/>
          <a:ln w="9525">
            <a:noFill/>
          </a:ln>
        </p:spPr>
        <p:txBody>
          <a:bodyPr lIns="99075" tIns="49538" rIns="99075" bIns="49538" anchor="b" anchorCtr="0"/>
          <a:lstStyle/>
          <a:p>
            <a:pPr marL="0" marR="0" lvl="0" indent="0" algn="r" defTabSz="990600" rtl="0" eaLnBrk="1" fontAlgn="auto" latinLnBrk="0" hangingPunct="1">
              <a:lnSpc>
                <a:spcPct val="100000"/>
              </a:lnSpc>
              <a:spcBef>
                <a:spcPct val="0"/>
              </a:spcBef>
              <a:spcAft>
                <a:spcPts val="0"/>
              </a:spcAft>
              <a:buClrTx/>
              <a:buSzTx/>
              <a:buFontTx/>
              <a:buNone/>
              <a:defRPr/>
            </a:pPr>
            <a:fld id="{9A0DB2DC-4C9A-4742-B13C-FB6460FD3503}" type="slidenum">
              <a:rPr kumimoji="0" lang="en-US" altLang="zh-CN" sz="1300" b="0" i="0" u="none" strike="noStrike" kern="1200" cap="none" spc="0" normalizeH="0" baseline="0" noProof="0" dirty="0">
                <a:ln>
                  <a:noFill/>
                </a:ln>
                <a:solidFill>
                  <a:prstClr val="black"/>
                </a:solidFill>
                <a:effectLst/>
                <a:uLnTx/>
                <a:uFillTx/>
                <a:latin typeface="Arial" panose="020B0604020202020204" pitchFamily="34" charset="0"/>
                <a:ea typeface="SimSun" panose="02010600030101010101" pitchFamily="2" charset="-122"/>
                <a:cs typeface="+mn-cs"/>
              </a:rPr>
              <a:t>29</a:t>
            </a:fld>
            <a:endParaRPr kumimoji="0" lang="en-US" altLang="zh-CN" sz="1300" b="0" i="0" u="none" strike="noStrike" kern="1200" cap="none" spc="0" normalizeH="0" baseline="0" noProof="0" dirty="0">
              <a:ln>
                <a:noFill/>
              </a:ln>
              <a:solidFill>
                <a:prstClr val="black"/>
              </a:solidFill>
              <a:effectLst/>
              <a:uLnTx/>
              <a:uFillTx/>
              <a:latin typeface="Arial" panose="020B0604020202020204" pitchFamily="34" charset="0"/>
              <a:ea typeface="SimSun" panose="02010600030101010101" pitchFamily="2" charset="-122"/>
              <a:cs typeface="+mn-cs"/>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幻灯片图像占位符 23553"/>
          <p:cNvSpPr>
            <a:spLocks noGrp="1" noRot="1" noChangeAspect="1" noTextEdit="1"/>
          </p:cNvSpPr>
          <p:nvPr>
            <p:ph type="sldImg"/>
          </p:nvPr>
        </p:nvSpPr>
        <p:spPr/>
      </p:sp>
      <p:sp>
        <p:nvSpPr>
          <p:cNvPr id="21507" name="文本占位符 23554"/>
          <p:cNvSpPr>
            <a:spLocks noGrp="1"/>
          </p:cNvSpPr>
          <p:nvPr>
            <p:ph type="body" idx="1"/>
          </p:nvPr>
        </p:nvSpPr>
        <p:spPr/>
        <p:txBody>
          <a:bodyPr wrap="square" lIns="91440" tIns="45720" rIns="91440" bIns="45720" anchor="t" anchorCtr="0"/>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21508" name="灯片编号占位符 1"/>
          <p:cNvSpPr txBox="1">
            <a:spLocks noGrp="1"/>
          </p:cNvSpPr>
          <p:nvPr/>
        </p:nvSpPr>
        <p:spPr>
          <a:xfrm>
            <a:off x="3884613" y="8685213"/>
            <a:ext cx="2971800" cy="457200"/>
          </a:xfrm>
          <a:prstGeom prst="rect">
            <a:avLst/>
          </a:prstGeom>
          <a:noFill/>
          <a:ln w="9525">
            <a:noFill/>
          </a:ln>
        </p:spPr>
        <p:txBody>
          <a:bodyPr anchor="b" anchorCtr="0"/>
          <a:lstStyle/>
          <a:p>
            <a:pPr marL="0" marR="0" lvl="0" indent="0" algn="r" defTabSz="914400" rtl="0" eaLnBrk="1" fontAlgn="auto" latinLnBrk="0" hangingPunct="1">
              <a:lnSpc>
                <a:spcPct val="100000"/>
              </a:lnSpc>
              <a:spcBef>
                <a:spcPts val="0"/>
              </a:spcBef>
              <a:spcAft>
                <a:spcPts val="0"/>
              </a:spcAft>
              <a:buClrTx/>
              <a:buSzTx/>
              <a:buFontTx/>
              <a:buNone/>
              <a:defRPr/>
            </a:pPr>
            <a:fld id="{9A0DB2DC-4C9A-4742-B13C-FB6460FD3503}" type="slidenum">
              <a:rPr kumimoji="0" lang="en-US" altLang="zh-CN" sz="1200" b="0" i="0" u="none" strike="noStrike" kern="1200" cap="none" spc="0" normalizeH="0" baseline="0" noProof="0" dirty="0">
                <a:ln>
                  <a:noFill/>
                </a:ln>
                <a:solidFill>
                  <a:prstClr val="black"/>
                </a:solidFill>
                <a:effectLst/>
                <a:uLnTx/>
                <a:uFillTx/>
                <a:latin typeface="Calibri" panose="020F0502020204030204"/>
                <a:ea typeface="SimSun" panose="02010600030101010101" pitchFamily="2" charset="-122"/>
                <a:cs typeface="+mn-cs"/>
              </a:rPr>
              <a:t>30</a:t>
            </a:fld>
            <a:endParaRPr kumimoji="0" lang="en-US" altLang="zh-CN" sz="1200" b="0" i="0" u="none" strike="noStrike" kern="1200" cap="none" spc="0" normalizeH="0" baseline="0" noProof="0" dirty="0">
              <a:ln>
                <a:noFill/>
              </a:ln>
              <a:solidFill>
                <a:prstClr val="black"/>
              </a:solidFill>
              <a:effectLst/>
              <a:uLnTx/>
              <a:uFillTx/>
              <a:latin typeface="Calibri" panose="020F0502020204030204"/>
              <a:ea typeface="SimSun" panose="02010600030101010101" pitchFamily="2" charset="-122"/>
              <a:cs typeface="+mn-cs"/>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Rot="1" noChangeAspect="1" noTextEdit="1"/>
          </p:cNvSpPr>
          <p:nvPr>
            <p:ph type="sldImg"/>
          </p:nvPr>
        </p:nvSpPr>
        <p:spPr/>
      </p:sp>
      <p:sp>
        <p:nvSpPr>
          <p:cNvPr id="24579" name="Rectangle 3"/>
          <p:cNvSpPr>
            <a:spLocks noGrp="1"/>
          </p:cNvSpPr>
          <p:nvPr>
            <p:ph type="body" idx="1"/>
          </p:nvPr>
        </p:nvSpPr>
        <p:spPr/>
        <p:txBody>
          <a:bodyPr wrap="square" lIns="91440" tIns="45720" rIns="91440" bIns="45720" anchor="t" anchorCtr="0"/>
          <a:lstStyle/>
          <a:p>
            <a:pPr lvl="0" eaLnBrk="1" hangingPunct="1"/>
            <a:r>
              <a:rPr dirty="0"/>
              <a:t>Cách chơi: Bấm vào thân hộp quà -&gt; Xuất hiện câu hỏi, nhấp chuột để xuất hiện câu trả lời. Nhấp vào nắp hộp quà để tặng con một tràng vỗ tay. Bấm “Go home” để trờ về hộp quà tiếp theo và làm tương tự như trên.</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幻灯片图像占位符 84993"/>
          <p:cNvSpPr>
            <a:spLocks noGrp="1" noRot="1" noChangeAspect="1" noTextEdit="1"/>
          </p:cNvSpPr>
          <p:nvPr>
            <p:ph type="sldImg"/>
          </p:nvPr>
        </p:nvSpPr>
        <p:spPr/>
      </p:sp>
      <p:sp>
        <p:nvSpPr>
          <p:cNvPr id="40963" name="文本占位符 84994"/>
          <p:cNvSpPr>
            <a:spLocks noGrp="1"/>
          </p:cNvSpPr>
          <p:nvPr>
            <p:ph type="body" idx="1"/>
          </p:nvPr>
        </p:nvSpPr>
        <p:spPr/>
        <p:txBody>
          <a:bodyPr wrap="square" lIns="91440" tIns="45720" rIns="91440" bIns="45720" anchor="t" anchorCtr="0"/>
          <a:lstStyle/>
          <a:p>
            <a:pPr lvl="0" eaLnBrk="1" hangingPunct="1"/>
            <a:endParaRPr dirty="0"/>
          </a:p>
        </p:txBody>
      </p:sp>
      <p:sp>
        <p:nvSpPr>
          <p:cNvPr id="40964" name="灯片编号占位符 1"/>
          <p:cNvSpPr txBox="1">
            <a:spLocks noGrp="1"/>
          </p:cNvSpPr>
          <p:nvPr/>
        </p:nvSpPr>
        <p:spPr>
          <a:xfrm>
            <a:off x="3884613" y="8685213"/>
            <a:ext cx="2971800" cy="457200"/>
          </a:xfrm>
          <a:prstGeom prst="rect">
            <a:avLst/>
          </a:prstGeom>
          <a:noFill/>
          <a:ln w="9525">
            <a:noFill/>
          </a:ln>
        </p:spPr>
        <p:txBody>
          <a:bodyPr anchor="b" anchorCtr="0"/>
          <a:lstStyle/>
          <a:p>
            <a:pPr marL="0" marR="0" lvl="0" indent="0" algn="r" defTabSz="914400" rtl="0" eaLnBrk="1" fontAlgn="auto" latinLnBrk="0" hangingPunct="1">
              <a:lnSpc>
                <a:spcPct val="100000"/>
              </a:lnSpc>
              <a:spcBef>
                <a:spcPts val="0"/>
              </a:spcBef>
              <a:spcAft>
                <a:spcPts val="0"/>
              </a:spcAft>
              <a:buClrTx/>
              <a:buSzTx/>
              <a:buFontTx/>
              <a:buNone/>
              <a:defRPr/>
            </a:pPr>
            <a:fld id="{9A0DB2DC-4C9A-4742-B13C-FB6460FD3503}" type="slidenum">
              <a:rPr kumimoji="0" lang="en-US" altLang="zh-CN" sz="1200" b="0" i="0" u="none" strike="noStrike" kern="1200" cap="none" spc="0" normalizeH="0" baseline="0" noProof="0" dirty="0">
                <a:ln>
                  <a:noFill/>
                </a:ln>
                <a:solidFill>
                  <a:prstClr val="black"/>
                </a:solidFill>
                <a:effectLst/>
                <a:uLnTx/>
                <a:uFillTx/>
                <a:latin typeface="Calibri" panose="020F0502020204030204"/>
                <a:ea typeface="SimSun" panose="02010600030101010101" pitchFamily="2" charset="-122"/>
                <a:cs typeface="+mn-cs"/>
              </a:rPr>
              <a:t>36</a:t>
            </a:fld>
            <a:endParaRPr kumimoji="0" lang="en-US" altLang="zh-CN" sz="1200" b="0" i="0" u="none" strike="noStrike" kern="1200" cap="none" spc="0" normalizeH="0" baseline="0" noProof="0" dirty="0">
              <a:ln>
                <a:noFill/>
              </a:ln>
              <a:solidFill>
                <a:prstClr val="black"/>
              </a:solidFill>
              <a:effectLst/>
              <a:uLnTx/>
              <a:uFillTx/>
              <a:latin typeface="Calibri" panose="020F0502020204030204"/>
              <a:ea typeface="SimSun" panose="02010600030101010101" pitchFamily="2" charset="-122"/>
              <a:cs typeface="+mn-cs"/>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5EF3E1F-43A5-4F29-9EC7-547C3838D98F}" type="slidenum">
              <a:rPr lang="en-US">
                <a:solidFill>
                  <a:prstClr val="black"/>
                </a:solidFill>
              </a:rPr>
              <a:t>2</a:t>
            </a:fld>
            <a:endParaRPr lang="en-US">
              <a:solidFill>
                <a:prstClr val="black"/>
              </a:solidFill>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EF3E1F-43A5-4F29-9EC7-547C3838D98F}"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21B2AA4F-B828-4D7C-AFD3-893933DAFCB4}" type="slidenum">
              <a:rPr lang="en-US" smtClean="0"/>
              <a:t>8</a:t>
            </a:fld>
            <a:endParaRPr lang="en-US"/>
          </a:p>
        </p:txBody>
      </p:sp>
    </p:spTree>
    <p:extLst>
      <p:ext uri="{BB962C8B-B14F-4D97-AF65-F5344CB8AC3E}">
        <p14:creationId xmlns:p14="http://schemas.microsoft.com/office/powerpoint/2010/main" val="70754052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AB2A0F9D-3357-4A94-85C8-3B842B870DC6}"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SimSun" panose="02010600030101010101" pitchFamily="2" charset="-122"/>
                <a:cs typeface="+mn-cs"/>
              </a:rPr>
              <a:t>9</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灯片编号占位符 3"/>
          <p:cNvSpPr>
            <a:spLocks noGrp="1"/>
          </p:cNvSpPr>
          <p:nvPr>
            <p:ph type="sldNum" sz="quarter" idx="10"/>
          </p:nvPr>
        </p:nvSpPr>
        <p:spPr/>
        <p:txBody>
          <a:bodyPr/>
          <a:lstStyle/>
          <a:p>
            <a:fld id="{2797F697-5284-4A62-9B07-370CE14EBE5B}" type="slidenum">
              <a:rPr lang="zh-CN" altLang="en-US" smtClean="0"/>
              <a:t>11</a:t>
            </a:fld>
            <a:endParaRPr lang="zh-CN"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灯片编号占位符 3"/>
          <p:cNvSpPr>
            <a:spLocks noGrp="1"/>
          </p:cNvSpPr>
          <p:nvPr>
            <p:ph type="sldNum" sz="quarter" idx="10"/>
          </p:nvPr>
        </p:nvSpPr>
        <p:spPr/>
        <p:txBody>
          <a:bodyPr/>
          <a:lstStyle/>
          <a:p>
            <a:fld id="{2797F697-5284-4A62-9B07-370CE14EBE5B}" type="slidenum">
              <a:rPr lang="zh-CN" altLang="en-US" smtClean="0"/>
              <a:t>12</a:t>
            </a:fld>
            <a:endParaRPr lang="zh-CN"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797F697-5284-4A62-9B07-370CE14EBE5B}" type="slidenum">
              <a:rPr lang="zh-CN" altLang="en-US" smtClean="0"/>
              <a:t>13</a:t>
            </a:fld>
            <a:endParaRPr lang="zh-CN"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797F697-5284-4A62-9B07-370CE14EBE5B}" type="slidenum">
              <a:rPr lang="zh-CN" altLang="en-US" smtClean="0"/>
              <a:t>14</a:t>
            </a:fld>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6.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6.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Master" Target="../slideMasters/slideMaster6.xml"/><Relationship Id="rId4" Type="http://schemas.openxmlformats.org/officeDocument/2006/relationships/image" Target="../media/image7.png"/></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D1EC616C-8299-4076-8D87-B2DE53346399}" type="datetimeFigureOut">
              <a:rPr lang="en-US" smtClean="0"/>
              <a:t>5/30/2021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F3C64DD-8407-4FEB-8D26-3F636BF0C7DB}"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1EC616C-8299-4076-8D87-B2DE53346399}" type="datetimeFigureOut">
              <a:rPr lang="en-US" smtClean="0"/>
              <a:t>5/30/2021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F3C64DD-8407-4FEB-8D26-3F636BF0C7DB}"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1EC616C-8299-4076-8D87-B2DE53346399}" type="datetimeFigureOut">
              <a:rPr lang="en-US" smtClean="0"/>
              <a:t>5/30/2021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F3C64DD-8407-4FEB-8D26-3F636BF0C7DB}" type="slidenum">
              <a:rPr lang="en-US" smtClean="0"/>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E5983328-5D9C-4CDA-A4B0-8F0932BA2C1A}" type="datetimeFigureOut">
              <a:rPr lang="en-US" smtClean="0"/>
              <a:t>5/30/2021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CEE447-4DD9-425C-BEC0-5EA12C7BCFCC}" type="slidenum">
              <a:rPr lang="en-US" smtClean="0"/>
              <a:t>‹#›</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5983328-5D9C-4CDA-A4B0-8F0932BA2C1A}" type="datetimeFigureOut">
              <a:rPr lang="en-US" smtClean="0"/>
              <a:t>5/30/2021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CEE447-4DD9-425C-BEC0-5EA12C7BCFCC}" type="slidenum">
              <a:rPr lang="en-US" smtClean="0"/>
              <a:t>‹#›</a:t>
            </a:fld>
            <a:endParaRPr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E5983328-5D9C-4CDA-A4B0-8F0932BA2C1A}" type="datetimeFigureOut">
              <a:rPr lang="en-US" smtClean="0"/>
              <a:t>5/30/2021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CEE447-4DD9-425C-BEC0-5EA12C7BCFCC}" type="slidenum">
              <a:rPr lang="en-US" smtClean="0"/>
              <a:t>‹#›</a:t>
            </a:fld>
            <a:endParaRPr 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E5983328-5D9C-4CDA-A4B0-8F0932BA2C1A}" type="datetimeFigureOut">
              <a:rPr lang="en-US" smtClean="0"/>
              <a:t>5/30/2021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CCEE447-4DD9-425C-BEC0-5EA12C7BCFCC}" type="slidenum">
              <a:rPr lang="en-US" smtClean="0"/>
              <a:t>‹#›</a:t>
            </a:fld>
            <a:endParaRPr 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E5983328-5D9C-4CDA-A4B0-8F0932BA2C1A}" type="datetimeFigureOut">
              <a:rPr lang="en-US" smtClean="0"/>
              <a:t>5/30/2021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CCEE447-4DD9-425C-BEC0-5EA12C7BCFCC}" type="slidenum">
              <a:rPr lang="en-US" smtClean="0"/>
              <a:t>‹#›</a:t>
            </a:fld>
            <a:endParaRPr 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E5983328-5D9C-4CDA-A4B0-8F0932BA2C1A}" type="datetimeFigureOut">
              <a:rPr lang="en-US" smtClean="0"/>
              <a:t>5/30/2021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CCEE447-4DD9-425C-BEC0-5EA12C7BCFCC}" type="slidenum">
              <a:rPr lang="en-US" smtClean="0"/>
              <a:t>‹#›</a:t>
            </a:fld>
            <a:endParaRPr lang="en-US"/>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5983328-5D9C-4CDA-A4B0-8F0932BA2C1A}" type="datetimeFigureOut">
              <a:rPr lang="en-US" smtClean="0"/>
              <a:t>5/30/2021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CCEE447-4DD9-425C-BEC0-5EA12C7BCFCC}" type="slidenum">
              <a:rPr lang="en-US" smtClean="0"/>
              <a:t>‹#›</a:t>
            </a:fld>
            <a:endParaRPr 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E5983328-5D9C-4CDA-A4B0-8F0932BA2C1A}" type="datetimeFigureOut">
              <a:rPr lang="en-US" smtClean="0"/>
              <a:t>5/30/2021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CCEE447-4DD9-425C-BEC0-5EA12C7BCFCC}"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1EC616C-8299-4076-8D87-B2DE53346399}" type="datetimeFigureOut">
              <a:rPr lang="en-US" smtClean="0"/>
              <a:t>5/30/2021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F3C64DD-8407-4FEB-8D26-3F636BF0C7DB}" type="slidenum">
              <a:rPr lang="en-US" smtClean="0"/>
              <a:t>‹#›</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E5983328-5D9C-4CDA-A4B0-8F0932BA2C1A}" type="datetimeFigureOut">
              <a:rPr lang="en-US" smtClean="0"/>
              <a:t>5/30/2021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CCEE447-4DD9-425C-BEC0-5EA12C7BCFCC}" type="slidenum">
              <a:rPr lang="en-US" smtClean="0"/>
              <a:t>‹#›</a:t>
            </a:fld>
            <a:endParaRPr lang="en-US"/>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5983328-5D9C-4CDA-A4B0-8F0932BA2C1A}" type="datetimeFigureOut">
              <a:rPr lang="en-US" smtClean="0"/>
              <a:t>5/30/2021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CEE447-4DD9-425C-BEC0-5EA12C7BCFCC}" type="slidenum">
              <a:rPr lang="en-US" smtClean="0"/>
              <a:t>‹#›</a:t>
            </a:fld>
            <a:endParaRPr lang="en-US"/>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5983328-5D9C-4CDA-A4B0-8F0932BA2C1A}" type="datetimeFigureOut">
              <a:rPr lang="en-US" smtClean="0"/>
              <a:t>5/30/2021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CEE447-4DD9-425C-BEC0-5EA12C7BCFCC}" type="slidenum">
              <a:rPr lang="en-US" smtClean="0"/>
              <a:t>‹#›</a:t>
            </a:fld>
            <a:endParaRPr lang="en-US"/>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标题幻灯片">
    <p:spTree>
      <p:nvGrpSpPr>
        <p:cNvPr id="1" name=""/>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slow" p14:dur="1250" advClick="0" advTm="3713">
        <p14:switch dir="r"/>
      </p:transition>
    </mc:Choice>
    <mc:Fallback xmlns="">
      <p:transition spd="slow" advClick="0" advTm="3713">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标题和内容">
    <p:spTree>
      <p:nvGrpSpPr>
        <p:cNvPr id="1" name=""/>
        <p:cNvGrpSpPr/>
        <p:nvPr/>
      </p:nvGrpSpPr>
      <p:grpSpPr>
        <a:xfrm>
          <a:off x="0" y="0"/>
          <a:ext cx="0" cy="0"/>
          <a:chOff x="0" y="0"/>
          <a:chExt cx="0" cy="0"/>
        </a:xfrm>
      </p:grpSpPr>
      <p:pic>
        <p:nvPicPr>
          <p:cNvPr id="2" name="图片 1"/>
          <p:cNvPicPr>
            <a:picLocks noChangeAspect="1"/>
          </p:cNvPicPr>
          <p:nvPr userDrawn="1"/>
        </p:nvPicPr>
        <p:blipFill rotWithShape="1">
          <a:blip r:embed="rId2" cstate="screen"/>
          <a:srcRect/>
          <a:stretch>
            <a:fillRect/>
          </a:stretch>
        </p:blipFill>
        <p:spPr>
          <a:xfrm>
            <a:off x="82505" y="108235"/>
            <a:ext cx="4097612" cy="1034827"/>
          </a:xfrm>
          <a:prstGeom prst="rect">
            <a:avLst/>
          </a:prstGeom>
        </p:spPr>
      </p:pic>
      <p:pic>
        <p:nvPicPr>
          <p:cNvPr id="8" name="图片 7"/>
          <p:cNvPicPr>
            <a:picLocks noChangeAspect="1"/>
          </p:cNvPicPr>
          <p:nvPr userDrawn="1"/>
        </p:nvPicPr>
        <p:blipFill rotWithShape="1">
          <a:blip r:embed="rId3" cstate="print"/>
          <a:srcRect/>
          <a:stretch>
            <a:fillRect/>
          </a:stretch>
        </p:blipFill>
        <p:spPr>
          <a:xfrm>
            <a:off x="19416" y="6502009"/>
            <a:ext cx="12192000" cy="353756"/>
          </a:xfrm>
          <a:prstGeom prst="rect">
            <a:avLst/>
          </a:prstGeom>
        </p:spPr>
      </p:pic>
      <p:sp>
        <p:nvSpPr>
          <p:cNvPr id="3" name="标题 2"/>
          <p:cNvSpPr>
            <a:spLocks noGrp="1"/>
          </p:cNvSpPr>
          <p:nvPr>
            <p:ph type="title" hasCustomPrompt="1"/>
          </p:nvPr>
        </p:nvSpPr>
        <p:spPr>
          <a:xfrm>
            <a:off x="2131309" y="131270"/>
            <a:ext cx="9552544" cy="757797"/>
          </a:xfrm>
          <a:prstGeom prst="rect">
            <a:avLst/>
          </a:prstGeom>
        </p:spPr>
        <p:txBody>
          <a:bodyPr/>
          <a:lstStyle>
            <a:lvl1pPr>
              <a:defRPr sz="4265" b="1">
                <a:solidFill>
                  <a:schemeClr val="accent1">
                    <a:lumMod val="50000"/>
                  </a:schemeClr>
                </a:solidFill>
                <a:latin typeface="Microsoft YaHei" panose="020B0503020204020204" charset="-122"/>
                <a:ea typeface="Microsoft YaHei" panose="020B0503020204020204" charset="-122"/>
              </a:defRPr>
            </a:lvl1pPr>
          </a:lstStyle>
          <a:p>
            <a:r>
              <a:rPr lang="zh-CN" altLang="en-US" dirty="0"/>
              <a:t>单击此处编辑母版标题</a:t>
            </a:r>
          </a:p>
        </p:txBody>
      </p:sp>
    </p:spTree>
  </p:cSld>
  <p:clrMapOvr>
    <a:masterClrMapping/>
  </p:clrMapOvr>
  <mc:AlternateContent xmlns:mc="http://schemas.openxmlformats.org/markup-compatibility/2006" xmlns:p14="http://schemas.microsoft.com/office/powerpoint/2010/main">
    <mc:Choice Requires="p14">
      <p:transition spd="slow" p14:dur="1250" advClick="0" advTm="3713">
        <p14:switch dir="r"/>
      </p:transition>
    </mc:Choice>
    <mc:Fallback xmlns="">
      <p:transition spd="slow" advClick="0" advTm="3713">
        <p:fade/>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hasCustomPrompt="1"/>
          </p:nvPr>
        </p:nvSpPr>
        <p:spPr>
          <a:xfrm>
            <a:off x="1524000" y="1122363"/>
            <a:ext cx="9144000" cy="2387600"/>
          </a:xfrm>
        </p:spPr>
        <p:txBody>
          <a:bodyPr anchor="b"/>
          <a:lstStyle>
            <a:lvl1pPr algn="ctr">
              <a:defRPr sz="6000">
                <a:latin typeface="Arial" panose="020B0604020202020204" pitchFamily="34" charset="0"/>
                <a:cs typeface="Arial" panose="020B0604020202020204" pitchFamily="34" charset="0"/>
              </a:defRPr>
            </a:lvl1pPr>
          </a:lstStyle>
          <a:p>
            <a:r>
              <a:rPr lang="en-US" altLang="zh-CN"/>
              <a:t>Title</a:t>
            </a:r>
            <a:endParaRPr lang="zh-CN" altLang="en-US"/>
          </a:p>
        </p:txBody>
      </p:sp>
      <p:sp>
        <p:nvSpPr>
          <p:cNvPr id="3" name="副标题 2"/>
          <p:cNvSpPr>
            <a:spLocks noGrp="1"/>
          </p:cNvSpPr>
          <p:nvPr>
            <p:ph type="subTitle" idx="1" hasCustomPrompt="1"/>
          </p:nvPr>
        </p:nvSpPr>
        <p:spPr>
          <a:xfrm>
            <a:off x="1524000" y="3602038"/>
            <a:ext cx="9144000" cy="1655762"/>
          </a:xfrm>
        </p:spPr>
        <p:txBody>
          <a:bodyPr/>
          <a:lstStyle>
            <a:lvl1pPr marL="0" indent="0" algn="ctr">
              <a:buNone/>
              <a:defRPr sz="2400">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ltLang="zh-CN"/>
              <a:t>Content</a:t>
            </a:r>
            <a:endParaRPr lang="zh-CN" altLang="en-US"/>
          </a:p>
        </p:txBody>
      </p:sp>
      <p:sp>
        <p:nvSpPr>
          <p:cNvPr id="4" name="日期占位符 3"/>
          <p:cNvSpPr>
            <a:spLocks noGrp="1"/>
          </p:cNvSpPr>
          <p:nvPr>
            <p:ph type="dt" sz="half" idx="10"/>
          </p:nvPr>
        </p:nvSpPr>
        <p:spPr/>
        <p:txBody>
          <a:bodyPr/>
          <a:lstStyle/>
          <a:p>
            <a:fld id="{4E08E231-020E-454B-814C-04386EE4B12D}" type="datetimeFigureOut">
              <a:rPr lang="zh-CN" altLang="en-US" smtClean="0"/>
              <a:t>2021/5/30</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BE349D6-2446-475D-9F9F-B6A9DFEA62F2}" type="slidenum">
              <a:rPr lang="zh-CN" altLang="en-US" smtClean="0"/>
              <a:t>‹#›</a:t>
            </a:fld>
            <a:endParaRPr lang="zh-CN" altLang="en-US"/>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hasCustomPrompt="1"/>
          </p:nvPr>
        </p:nvSpPr>
        <p:spPr/>
        <p:txBody>
          <a:bodyPr/>
          <a:lstStyle>
            <a:lvl1pPr>
              <a:defRPr>
                <a:latin typeface="Arial" panose="020B0604020202020204" pitchFamily="34" charset="0"/>
                <a:cs typeface="Arial" panose="020B0604020202020204" pitchFamily="34" charset="0"/>
              </a:defRPr>
            </a:lvl1pPr>
          </a:lstStyle>
          <a:p>
            <a:r>
              <a:rPr lang="en-US" altLang="zh-CN"/>
              <a:t>Title</a:t>
            </a:r>
            <a:endParaRPr lang="zh-CN" altLang="en-US"/>
          </a:p>
        </p:txBody>
      </p:sp>
      <p:sp>
        <p:nvSpPr>
          <p:cNvPr id="3" name="内容占位符 2"/>
          <p:cNvSpPr>
            <a:spLocks noGrp="1"/>
          </p:cNvSpPr>
          <p:nvPr>
            <p:ph idx="1" hasCustomPrompt="1"/>
          </p:nvPr>
        </p:nvSpPr>
        <p:spPr/>
        <p:txBody>
          <a:bodyPr/>
          <a:lstStyle>
            <a:lvl1pPr>
              <a:defRPr>
                <a:latin typeface="Arial" panose="020B0604020202020204" pitchFamily="34" charset="0"/>
                <a:cs typeface="Arial" panose="020B0604020202020204" pitchFamily="34" charset="0"/>
              </a:defRPr>
            </a:lvl1pPr>
            <a:lvl2pPr>
              <a:defRPr baseline="0">
                <a:latin typeface="Arial" panose="020B0604020202020204" pitchFamily="34" charset="0"/>
                <a:cs typeface="Arial" panose="020B0604020202020204" pitchFamily="34" charset="0"/>
              </a:defRPr>
            </a:lvl2pPr>
            <a:lvl3pPr>
              <a:defRPr baseline="0">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altLang="zh-CN"/>
              <a:t>Content</a:t>
            </a:r>
            <a:endParaRPr lang="zh-CN" altLang="en-US"/>
          </a:p>
          <a:p>
            <a:pPr lvl="1"/>
            <a:r>
              <a:rPr lang="en-US" altLang="zh-CN"/>
              <a:t>Branch 1</a:t>
            </a:r>
            <a:endParaRPr lang="zh-CN" altLang="en-US"/>
          </a:p>
          <a:p>
            <a:pPr lvl="2"/>
            <a:r>
              <a:rPr lang="en-US" altLang="zh-CN"/>
              <a:t>Branch 2</a:t>
            </a:r>
            <a:endParaRPr lang="zh-CN" altLang="en-US"/>
          </a:p>
          <a:p>
            <a:pPr lvl="3"/>
            <a:r>
              <a:rPr lang="en-US" altLang="zh-CN"/>
              <a:t>Branch 3</a:t>
            </a:r>
            <a:endParaRPr lang="zh-CN" altLang="en-US"/>
          </a:p>
          <a:p>
            <a:pPr lvl="4"/>
            <a:r>
              <a:rPr lang="en-US" altLang="zh-CN"/>
              <a:t>Branch 4</a:t>
            </a:r>
            <a:endParaRPr lang="zh-CN" altLang="en-US"/>
          </a:p>
        </p:txBody>
      </p:sp>
      <p:sp>
        <p:nvSpPr>
          <p:cNvPr id="4" name="日期占位符 3"/>
          <p:cNvSpPr>
            <a:spLocks noGrp="1"/>
          </p:cNvSpPr>
          <p:nvPr>
            <p:ph type="dt" sz="half" idx="10"/>
          </p:nvPr>
        </p:nvSpPr>
        <p:spPr/>
        <p:txBody>
          <a:bodyPr/>
          <a:lstStyle/>
          <a:p>
            <a:fld id="{4E08E231-020E-454B-814C-04386EE4B12D}" type="datetimeFigureOut">
              <a:rPr lang="zh-CN" altLang="en-US" smtClean="0"/>
              <a:t>2021/5/30</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BE349D6-2446-475D-9F9F-B6A9DFEA62F2}" type="slidenum">
              <a:rPr lang="zh-CN" altLang="en-US" smtClean="0"/>
              <a:t>‹#›</a:t>
            </a:fld>
            <a:endParaRPr lang="zh-CN" altLang="en-US"/>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hasCustomPrompt="1"/>
          </p:nvPr>
        </p:nvSpPr>
        <p:spPr>
          <a:xfrm>
            <a:off x="831850" y="1709738"/>
            <a:ext cx="10515600" cy="2852737"/>
          </a:xfrm>
        </p:spPr>
        <p:txBody>
          <a:bodyPr anchor="b"/>
          <a:lstStyle>
            <a:lvl1pPr>
              <a:defRPr sz="6000">
                <a:latin typeface="Arial" panose="020B0604020202020204" pitchFamily="34" charset="0"/>
                <a:cs typeface="Arial" panose="020B0604020202020204" pitchFamily="34" charset="0"/>
              </a:defRPr>
            </a:lvl1pPr>
          </a:lstStyle>
          <a:p>
            <a:r>
              <a:rPr lang="en-US" altLang="zh-CN"/>
              <a:t>Title</a:t>
            </a:r>
            <a:endParaRPr lang="zh-CN" altLang="en-US"/>
          </a:p>
        </p:txBody>
      </p:sp>
      <p:sp>
        <p:nvSpPr>
          <p:cNvPr id="3" name="文本占位符 2"/>
          <p:cNvSpPr>
            <a:spLocks noGrp="1"/>
          </p:cNvSpPr>
          <p:nvPr>
            <p:ph type="body" idx="1" hasCustomPrompt="1"/>
          </p:nvPr>
        </p:nvSpPr>
        <p:spPr>
          <a:xfrm>
            <a:off x="831850" y="4589463"/>
            <a:ext cx="10515600" cy="1500187"/>
          </a:xfrm>
        </p:spPr>
        <p:txBody>
          <a:bodyPr/>
          <a:lstStyle>
            <a:lvl1pPr marL="0" indent="0">
              <a:buNone/>
              <a:defRPr sz="2400">
                <a:solidFill>
                  <a:schemeClr val="tx1">
                    <a:tint val="75000"/>
                  </a:schemeClr>
                </a:solidFill>
                <a:latin typeface="Arial" panose="020B0604020202020204" pitchFamily="34" charset="0"/>
                <a:cs typeface="Arial" panose="020B0604020202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ltLang="zh-CN"/>
              <a:t>Body</a:t>
            </a:r>
            <a:endParaRPr lang="zh-CN" altLang="en-US"/>
          </a:p>
        </p:txBody>
      </p:sp>
      <p:sp>
        <p:nvSpPr>
          <p:cNvPr id="4" name="日期占位符 3"/>
          <p:cNvSpPr>
            <a:spLocks noGrp="1"/>
          </p:cNvSpPr>
          <p:nvPr>
            <p:ph type="dt" sz="half" idx="10"/>
          </p:nvPr>
        </p:nvSpPr>
        <p:spPr/>
        <p:txBody>
          <a:bodyPr/>
          <a:lstStyle/>
          <a:p>
            <a:fld id="{4E08E231-020E-454B-814C-04386EE4B12D}" type="datetimeFigureOut">
              <a:rPr lang="zh-CN" altLang="en-US" smtClean="0"/>
              <a:t>2021/5/30</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BE349D6-2446-475D-9F9F-B6A9DFEA62F2}" type="slidenum">
              <a:rPr lang="zh-CN" altLang="en-US" smtClean="0"/>
              <a:t>‹#›</a:t>
            </a:fld>
            <a:endParaRPr lang="zh-CN" altLang="en-US"/>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hasCustomPrompt="1"/>
          </p:nvPr>
        </p:nvSpPr>
        <p:spPr/>
        <p:txBody>
          <a:bodyPr/>
          <a:lstStyle>
            <a:lvl1pPr>
              <a:defRPr>
                <a:latin typeface="Arial" panose="020B0604020202020204" pitchFamily="34" charset="0"/>
                <a:cs typeface="Arial" panose="020B0604020202020204" pitchFamily="34" charset="0"/>
              </a:defRPr>
            </a:lvl1pPr>
          </a:lstStyle>
          <a:p>
            <a:r>
              <a:rPr lang="en-US" altLang="zh-CN"/>
              <a:t>Title</a:t>
            </a:r>
            <a:endParaRPr lang="zh-CN" altLang="en-US"/>
          </a:p>
        </p:txBody>
      </p:sp>
      <p:sp>
        <p:nvSpPr>
          <p:cNvPr id="3" name="内容占位符 2"/>
          <p:cNvSpPr>
            <a:spLocks noGrp="1"/>
          </p:cNvSpPr>
          <p:nvPr>
            <p:ph sz="half" idx="1" hasCustomPrompt="1"/>
          </p:nvPr>
        </p:nvSpPr>
        <p:spPr>
          <a:xfrm>
            <a:off x="838200" y="1825625"/>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hasCustomPrompt="1"/>
          </p:nvPr>
        </p:nvSpPr>
        <p:spPr>
          <a:xfrm>
            <a:off x="6172200" y="1825625"/>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fld id="{4E08E231-020E-454B-814C-04386EE4B12D}" type="datetimeFigureOut">
              <a:rPr lang="zh-CN" altLang="en-US" smtClean="0"/>
              <a:t>2021/5/30</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4BE349D6-2446-475D-9F9F-B6A9DFEA62F2}" type="slidenum">
              <a:rPr lang="zh-CN" altLang="en-US" smtClean="0"/>
              <a:t>‹#›</a:t>
            </a:fld>
            <a:endParaRPr lang="zh-CN" altLang="en-US"/>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hasCustomPrompt="1"/>
          </p:nvPr>
        </p:nvSpPr>
        <p:spPr>
          <a:xfrm>
            <a:off x="839788" y="365125"/>
            <a:ext cx="10515600" cy="1325563"/>
          </a:xfrm>
        </p:spPr>
        <p:txBody>
          <a:bodyPr/>
          <a:lstStyle>
            <a:lvl1pPr>
              <a:defRPr>
                <a:latin typeface="Arial" panose="020B0604020202020204" pitchFamily="34" charset="0"/>
                <a:cs typeface="Arial" panose="020B0604020202020204" pitchFamily="34" charset="0"/>
              </a:defRPr>
            </a:lvl1pPr>
          </a:lstStyle>
          <a:p>
            <a:r>
              <a:rPr lang="en-US" altLang="zh-CN"/>
              <a:t>Title</a:t>
            </a:r>
            <a:endParaRPr lang="zh-CN" altLang="en-US"/>
          </a:p>
        </p:txBody>
      </p:sp>
      <p:sp>
        <p:nvSpPr>
          <p:cNvPr id="3" name="文本占位符 2"/>
          <p:cNvSpPr>
            <a:spLocks noGrp="1"/>
          </p:cNvSpPr>
          <p:nvPr>
            <p:ph type="body" idx="1" hasCustomPrompt="1"/>
          </p:nvPr>
        </p:nvSpPr>
        <p:spPr>
          <a:xfrm>
            <a:off x="839788" y="1681163"/>
            <a:ext cx="5157787" cy="823912"/>
          </a:xfrm>
        </p:spPr>
        <p:txBody>
          <a:bodyPr anchor="b"/>
          <a:lstStyle>
            <a:lvl1pPr marL="0" indent="0">
              <a:buNone/>
              <a:defRPr sz="2400" b="1">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4" name="内容占位符 3"/>
          <p:cNvSpPr>
            <a:spLocks noGrp="1"/>
          </p:cNvSpPr>
          <p:nvPr>
            <p:ph sz="half" idx="2" hasCustomPrompt="1"/>
          </p:nvPr>
        </p:nvSpPr>
        <p:spPr>
          <a:xfrm>
            <a:off x="839788" y="2505075"/>
            <a:ext cx="5157787" cy="3684588"/>
          </a:xfr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hasCustomPrompt="1"/>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6" name="内容占位符 5"/>
          <p:cNvSpPr>
            <a:spLocks noGrp="1"/>
          </p:cNvSpPr>
          <p:nvPr>
            <p:ph sz="quarter" idx="4" hasCustomPrompt="1"/>
          </p:nvPr>
        </p:nvSpPr>
        <p:spPr>
          <a:xfrm>
            <a:off x="6172200" y="2505075"/>
            <a:ext cx="5183188"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fld id="{4E08E231-020E-454B-814C-04386EE4B12D}" type="datetimeFigureOut">
              <a:rPr lang="zh-CN" altLang="en-US" smtClean="0"/>
              <a:t>2021/5/30</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4BE349D6-2446-475D-9F9F-B6A9DFEA62F2}" type="slidenum">
              <a:rPr lang="zh-CN" altLang="en-US" smtClean="0"/>
              <a:t>‹#›</a:t>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1EC616C-8299-4076-8D87-B2DE53346399}" type="datetimeFigureOut">
              <a:rPr lang="en-US" smtClean="0"/>
              <a:t>5/30/2021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F3C64DD-8407-4FEB-8D26-3F636BF0C7DB}" type="slidenum">
              <a:rPr lang="en-US" smtClean="0"/>
              <a:t>‹#›</a:t>
            </a:fld>
            <a:endParaRPr lang="en-US"/>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hasCustomPrompt="1"/>
          </p:nvPr>
        </p:nvSpPr>
        <p:spPr/>
        <p:txBody>
          <a:bodyPr/>
          <a:lstStyle>
            <a:lvl1pPr>
              <a:defRPr>
                <a:latin typeface="Arial" panose="020B0604020202020204" pitchFamily="34" charset="0"/>
                <a:cs typeface="Arial" panose="020B0604020202020204" pitchFamily="34" charset="0"/>
              </a:defRPr>
            </a:lvl1pPr>
          </a:lstStyle>
          <a:p>
            <a:r>
              <a:rPr lang="en-US" altLang="zh-CN"/>
              <a:t>Title</a:t>
            </a:r>
            <a:endParaRPr lang="zh-CN" altLang="en-US"/>
          </a:p>
        </p:txBody>
      </p:sp>
      <p:sp>
        <p:nvSpPr>
          <p:cNvPr id="3" name="日期占位符 2"/>
          <p:cNvSpPr>
            <a:spLocks noGrp="1"/>
          </p:cNvSpPr>
          <p:nvPr>
            <p:ph type="dt" sz="half" idx="10"/>
          </p:nvPr>
        </p:nvSpPr>
        <p:spPr/>
        <p:txBody>
          <a:bodyPr/>
          <a:lstStyle/>
          <a:p>
            <a:fld id="{4E08E231-020E-454B-814C-04386EE4B12D}" type="datetimeFigureOut">
              <a:rPr lang="zh-CN" altLang="en-US" smtClean="0"/>
              <a:t>2021/5/30</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4BE349D6-2446-475D-9F9F-B6A9DFEA62F2}" type="slidenum">
              <a:rPr lang="zh-CN" altLang="en-US" smtClean="0"/>
              <a:t>‹#›</a:t>
            </a:fld>
            <a:endParaRPr lang="zh-CN" altLang="en-US"/>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4E08E231-020E-454B-814C-04386EE4B12D}" type="datetimeFigureOut">
              <a:rPr lang="zh-CN" altLang="en-US" smtClean="0"/>
              <a:t>2021/5/30</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4BE349D6-2446-475D-9F9F-B6A9DFEA62F2}" type="slidenum">
              <a:rPr lang="zh-CN" altLang="en-US" smtClean="0"/>
              <a:t>‹#›</a:t>
            </a:fld>
            <a:endParaRPr lang="zh-CN" altLang="en-US"/>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hasCustomPrompt="1"/>
          </p:nvPr>
        </p:nvSpPr>
        <p:spPr>
          <a:xfrm>
            <a:off x="839788" y="457200"/>
            <a:ext cx="3932237" cy="1600200"/>
          </a:xfrm>
        </p:spPr>
        <p:txBody>
          <a:bodyPr anchor="b"/>
          <a:lstStyle>
            <a:lvl1pPr>
              <a:defRPr sz="3200">
                <a:latin typeface="Arial" panose="020B0604020202020204" pitchFamily="34" charset="0"/>
                <a:cs typeface="Arial" panose="020B0604020202020204" pitchFamily="34" charset="0"/>
              </a:defRPr>
            </a:lvl1pPr>
          </a:lstStyle>
          <a:p>
            <a:r>
              <a:rPr lang="en-US" altLang="zh-CN"/>
              <a:t>Title</a:t>
            </a:r>
            <a:endParaRPr lang="zh-CN" altLang="en-US"/>
          </a:p>
        </p:txBody>
      </p:sp>
      <p:sp>
        <p:nvSpPr>
          <p:cNvPr id="3" name="内容占位符 2"/>
          <p:cNvSpPr>
            <a:spLocks noGrp="1"/>
          </p:cNvSpPr>
          <p:nvPr>
            <p:ph idx="1" hasCustomPrompt="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hasCustomPrompt="1"/>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p:cNvSpPr>
            <a:spLocks noGrp="1"/>
          </p:cNvSpPr>
          <p:nvPr>
            <p:ph type="dt" sz="half" idx="10"/>
          </p:nvPr>
        </p:nvSpPr>
        <p:spPr/>
        <p:txBody>
          <a:bodyPr/>
          <a:lstStyle/>
          <a:p>
            <a:fld id="{4E08E231-020E-454B-814C-04386EE4B12D}" type="datetimeFigureOut">
              <a:rPr lang="zh-CN" altLang="en-US" smtClean="0"/>
              <a:t>2021/5/30</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4BE349D6-2446-475D-9F9F-B6A9DFEA62F2}" type="slidenum">
              <a:rPr lang="zh-CN" altLang="en-US" smtClean="0"/>
              <a:t>‹#›</a:t>
            </a:fld>
            <a:endParaRPr lang="zh-CN" altLang="en-US"/>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hasCustomPrompt="1"/>
          </p:nvPr>
        </p:nvSpPr>
        <p:spPr>
          <a:xfrm>
            <a:off x="839788" y="457200"/>
            <a:ext cx="3932237" cy="1600200"/>
          </a:xfrm>
        </p:spPr>
        <p:txBody>
          <a:bodyPr anchor="b"/>
          <a:lstStyle>
            <a:lvl1pPr>
              <a:defRPr sz="3200">
                <a:latin typeface="Arial" panose="020B0604020202020204" pitchFamily="34" charset="0"/>
                <a:cs typeface="Arial" panose="020B0604020202020204" pitchFamily="34" charset="0"/>
              </a:defRPr>
            </a:lvl1pPr>
          </a:lstStyle>
          <a:p>
            <a:r>
              <a:rPr lang="en-US" altLang="zh-CN"/>
              <a:t>Title</a:t>
            </a:r>
            <a:endParaRPr lang="zh-CN" altLang="en-US"/>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hasCustomPrompt="1"/>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p:cNvSpPr>
            <a:spLocks noGrp="1"/>
          </p:cNvSpPr>
          <p:nvPr>
            <p:ph type="dt" sz="half" idx="10"/>
          </p:nvPr>
        </p:nvSpPr>
        <p:spPr/>
        <p:txBody>
          <a:bodyPr/>
          <a:lstStyle/>
          <a:p>
            <a:fld id="{4E08E231-020E-454B-814C-04386EE4B12D}" type="datetimeFigureOut">
              <a:rPr lang="zh-CN" altLang="en-US" smtClean="0"/>
              <a:t>2021/5/30</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4BE349D6-2446-475D-9F9F-B6A9DFEA62F2}" type="slidenum">
              <a:rPr lang="zh-CN" altLang="en-US" smtClean="0"/>
              <a:t>‹#›</a:t>
            </a:fld>
            <a:endParaRPr lang="zh-CN" altLang="en-US"/>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hasCustomPrompt="1"/>
          </p:nvPr>
        </p:nvSpPr>
        <p:spPr/>
        <p:txBody>
          <a:bodyPr/>
          <a:lstStyle>
            <a:lvl1pPr>
              <a:defRPr>
                <a:latin typeface="Arial" panose="020B0604020202020204" pitchFamily="34" charset="0"/>
                <a:cs typeface="Arial" panose="020B0604020202020204" pitchFamily="34" charset="0"/>
              </a:defRPr>
            </a:lvl1pPr>
          </a:lstStyle>
          <a:p>
            <a:r>
              <a:rPr lang="en-US" altLang="zh-CN"/>
              <a:t>Title</a:t>
            </a:r>
            <a:endParaRPr lang="zh-CN" altLang="en-US"/>
          </a:p>
        </p:txBody>
      </p:sp>
      <p:sp>
        <p:nvSpPr>
          <p:cNvPr id="3" name="竖排文字占位符 2"/>
          <p:cNvSpPr>
            <a:spLocks noGrp="1"/>
          </p:cNvSpPr>
          <p:nvPr>
            <p:ph type="body" orient="vert" idx="1" hasCustomPrompt="1"/>
          </p:nvPr>
        </p:nvSpPr>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4E08E231-020E-454B-814C-04386EE4B12D}" type="datetimeFigureOut">
              <a:rPr lang="zh-CN" altLang="en-US" smtClean="0"/>
              <a:t>2021/5/30</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BE349D6-2446-475D-9F9F-B6A9DFEA62F2}" type="slidenum">
              <a:rPr lang="zh-CN" altLang="en-US" smtClean="0"/>
              <a:t>‹#›</a:t>
            </a:fld>
            <a:endParaRPr lang="zh-CN" altLang="en-US"/>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hasCustomPrompt="1"/>
          </p:nvPr>
        </p:nvSpPr>
        <p:spPr>
          <a:xfrm>
            <a:off x="8724900" y="365125"/>
            <a:ext cx="2628900" cy="5811838"/>
          </a:xfrm>
        </p:spPr>
        <p:txBody>
          <a:bodyPr vert="eaVert"/>
          <a:lstStyle>
            <a:lvl1pPr>
              <a:defRPr>
                <a:latin typeface="Arial" panose="020B0604020202020204" pitchFamily="34" charset="0"/>
                <a:cs typeface="Arial" panose="020B0604020202020204" pitchFamily="34" charset="0"/>
              </a:defRPr>
            </a:lvl1pPr>
          </a:lstStyle>
          <a:p>
            <a:r>
              <a:rPr lang="en-US" altLang="zh-CN"/>
              <a:t>Title</a:t>
            </a:r>
            <a:endParaRPr lang="zh-CN" altLang="en-US"/>
          </a:p>
        </p:txBody>
      </p:sp>
      <p:sp>
        <p:nvSpPr>
          <p:cNvPr id="3" name="竖排文字占位符 2"/>
          <p:cNvSpPr>
            <a:spLocks noGrp="1"/>
          </p:cNvSpPr>
          <p:nvPr>
            <p:ph type="body" orient="vert" idx="1" hasCustomPrompt="1"/>
          </p:nvPr>
        </p:nvSpPr>
        <p:spPr>
          <a:xfrm>
            <a:off x="838200" y="365125"/>
            <a:ext cx="7734300" cy="5811838"/>
          </a:xfr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4E08E231-020E-454B-814C-04386EE4B12D}" type="datetimeFigureOut">
              <a:rPr lang="zh-CN" altLang="en-US" smtClean="0"/>
              <a:t>2021/5/30</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BE349D6-2446-475D-9F9F-B6A9DFEA62F2}" type="slidenum">
              <a:rPr lang="zh-CN" altLang="en-US" smtClean="0"/>
              <a:t>‹#›</a:t>
            </a:fld>
            <a:endParaRPr lang="zh-CN" altLang="en-US"/>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1EC616C-8299-4076-8D87-B2DE53346399}" type="datetimeFigureOut">
              <a:rPr lang="en-US" smtClean="0"/>
              <a:t>5/30/2021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F3C64DD-8407-4FEB-8D26-3F636BF0C7DB}" type="slidenum">
              <a:rPr lang="en-US" smtClean="0"/>
              <a:t>‹#›</a:t>
            </a:fld>
            <a:endParaRPr lang="en-US"/>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vert="horz" lIns="91440" tIns="45720" rIns="91440" bIns="45720"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marL="0" marR="0" lvl="0" indent="0" algn="l" defTabSz="914400" rtl="0" eaLnBrk="0" fontAlgn="base" latinLnBrk="0" hangingPunct="0">
              <a:lnSpc>
                <a:spcPct val="90000"/>
              </a:lnSpc>
              <a:spcBef>
                <a:spcPts val="1000"/>
              </a:spcBef>
              <a:spcAft>
                <a:spcPct val="0"/>
              </a:spcAft>
              <a:buClrTx/>
              <a:buSzTx/>
              <a:buFont typeface="Arial" panose="020B0604020202020204" pitchFamily="34" charset="0"/>
              <a:buNone/>
              <a:defRPr/>
            </a:pPr>
            <a:endParaRPr kumimoji="0" lang="en-US" sz="3200" b="0" i="0" u="none" strike="noStrike" kern="1200" cap="none" spc="0" normalizeH="0" baseline="0" noProof="0">
              <a:ln>
                <a:noFill/>
              </a:ln>
              <a:solidFill>
                <a:schemeClr val="tx1"/>
              </a:solidFill>
              <a:effectLst/>
              <a:uLnTx/>
              <a:uFillTx/>
              <a:latin typeface="+mn-lt"/>
              <a:ea typeface="+mn-ea"/>
              <a:cs typeface="+mn-cs"/>
            </a:endParaRP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Tree>
  </p:cSld>
  <p:clrMapOvr>
    <a:masterClrMapping/>
  </p:clrMapOvr>
  <p:transition/>
</p:sldLayout>
</file>

<file path=ppt/slideLayouts/slideLayout49.xml><?xml version="1.0" encoding="utf-8"?>
<p:sldLayout xmlns:a="http://schemas.openxmlformats.org/drawingml/2006/main" xmlns:r="http://schemas.openxmlformats.org/officeDocument/2006/relationships" xmlns:p="http://schemas.openxmlformats.org/presentationml/2006/main" type="obj">
  <p:cSld name="Title and Content">
    <p:bg>
      <p:bgPr>
        <a:blipFill rotWithShape="0">
          <a:blip r:embed="rId2"/>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noProof="1"/>
              <a:t>Click to edit Master title style</a:t>
            </a:r>
          </a:p>
        </p:txBody>
      </p:sp>
      <p:sp>
        <p:nvSpPr>
          <p:cNvPr id="3" name="Content Placeholder 2"/>
          <p:cNvSpPr>
            <a:spLocks noGrp="1"/>
          </p:cNvSpPr>
          <p:nvPr>
            <p:ph idx="1"/>
          </p:nvPr>
        </p:nvSpPr>
        <p:spPr/>
        <p:txBody>
          <a:bodyPr/>
          <a:lstStyle/>
          <a:p>
            <a:pPr lvl="0"/>
            <a:r>
              <a:rPr lang="en-US" noProof="1"/>
              <a:t>Edit Master text styles</a:t>
            </a:r>
          </a:p>
          <a:p>
            <a:pPr lvl="1"/>
            <a:r>
              <a:rPr lang="en-US" noProof="1"/>
              <a:t>Second level</a:t>
            </a:r>
          </a:p>
          <a:p>
            <a:pPr lvl="2"/>
            <a:r>
              <a:rPr lang="en-US" noProof="1"/>
              <a:t>Third level</a:t>
            </a:r>
          </a:p>
          <a:p>
            <a:pPr lvl="3"/>
            <a:r>
              <a:rPr lang="en-US" noProof="1"/>
              <a:t>Fourth level</a:t>
            </a:r>
          </a:p>
          <a:p>
            <a:pPr lvl="4"/>
            <a:r>
              <a:rPr lang="en-US" noProof="1"/>
              <a:t>Fifth level</a:t>
            </a:r>
          </a:p>
        </p:txBody>
      </p:sp>
      <p:sp>
        <p:nvSpPr>
          <p:cNvPr id="4" name="Date Placeholder 3"/>
          <p:cNvSpPr>
            <a:spLocks noGrp="1"/>
          </p:cNvSpPr>
          <p:nvPr>
            <p:ph type="dt" sz="half" idx="2"/>
          </p:nvPr>
        </p:nvSpPr>
        <p:spPr>
          <a:xfrm>
            <a:off x="0" y="0"/>
            <a:ext cx="0" cy="0"/>
          </a:xfrm>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fld id="{BB962C8B-B14F-4D97-AF65-F5344CB8AC3E}" type="datetimeFigureOut">
              <a:rPr kumimoji="0" lang="en-US" altLang="x-none" sz="1800" b="0" i="0" u="none" strike="noStrike" kern="1200" cap="none" spc="0" normalizeH="0" baseline="0" noProof="0" dirty="0">
                <a:ln>
                  <a:noFill/>
                </a:ln>
                <a:solidFill>
                  <a:prstClr val="black"/>
                </a:solidFill>
                <a:effectLst/>
                <a:uLnTx/>
                <a:uFillTx/>
                <a:latin typeface="Calibri" panose="020F0502020204030204" charset="0"/>
                <a:ea typeface="+mn-ea"/>
                <a:cs typeface="+mn-cs"/>
              </a:rPr>
              <a:t>5/30/2021</a:t>
            </a:fld>
            <a:endParaRPr kumimoji="0" lang="en-US" altLang="x-none" sz="1800" b="0" i="0" u="none" strike="noStrike" kern="1200" cap="none" spc="0" normalizeH="0" baseline="0" noProof="0" dirty="0">
              <a:ln>
                <a:noFill/>
              </a:ln>
              <a:solidFill>
                <a:prstClr val="black"/>
              </a:solidFill>
              <a:effectLst/>
              <a:uLnTx/>
              <a:uFillTx/>
              <a:latin typeface="Calibri" panose="020F0502020204030204" charset="0"/>
              <a:ea typeface="+mn-ea"/>
              <a:cs typeface="+mn-cs"/>
            </a:endParaRPr>
          </a:p>
        </p:txBody>
      </p:sp>
      <p:sp>
        <p:nvSpPr>
          <p:cNvPr id="5" name="Footer Placeholder 4"/>
          <p:cNvSpPr>
            <a:spLocks noGrp="1"/>
          </p:cNvSpPr>
          <p:nvPr>
            <p:ph type="ftr" sz="quarter" idx="3"/>
          </p:nvPr>
        </p:nvSpPr>
        <p:spPr>
          <a:xfrm>
            <a:off x="0" y="0"/>
            <a:ext cx="0" cy="0"/>
          </a:xfrm>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altLang="x-none" sz="1800" b="0" i="0" u="none" strike="noStrike" kern="1200" cap="none" spc="0" normalizeH="0" baseline="0" noProof="0" dirty="0">
              <a:ln>
                <a:noFill/>
              </a:ln>
              <a:solidFill>
                <a:prstClr val="black"/>
              </a:solidFill>
              <a:effectLst/>
              <a:uLnTx/>
              <a:uFillTx/>
              <a:latin typeface="Calibri" panose="020F0502020204030204" charset="0"/>
              <a:ea typeface="+mn-ea"/>
              <a:cs typeface="+mn-cs"/>
            </a:endParaRPr>
          </a:p>
        </p:txBody>
      </p:sp>
      <p:sp>
        <p:nvSpPr>
          <p:cNvPr id="6" name="Slide Number Placeholder 5"/>
          <p:cNvSpPr>
            <a:spLocks noGrp="1"/>
          </p:cNvSpPr>
          <p:nvPr>
            <p:ph type="sldNum" sz="quarter" idx="4"/>
          </p:nvPr>
        </p:nvSpPr>
        <p:spPr>
          <a:xfrm>
            <a:off x="0" y="0"/>
            <a:ext cx="0" cy="0"/>
          </a:xfrm>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fld id="{9A0DB2DC-4C9A-4742-B13C-FB6460FD3503}" type="slidenum">
              <a:rPr kumimoji="0" lang="en-US" altLang="x-none" sz="1800" b="0" i="0" u="none" strike="noStrike" kern="1200" cap="none" spc="0" normalizeH="0" baseline="0" noProof="0" dirty="0">
                <a:ln>
                  <a:noFill/>
                </a:ln>
                <a:solidFill>
                  <a:prstClr val="black"/>
                </a:solidFill>
                <a:effectLst/>
                <a:uLnTx/>
                <a:uFillTx/>
                <a:latin typeface="Calibri" panose="020F0502020204030204" charset="0"/>
                <a:ea typeface="+mn-ea"/>
                <a:cs typeface="+mn-cs"/>
              </a:rPr>
              <a:t>‹#›</a:t>
            </a:fld>
            <a:endParaRPr kumimoji="0" lang="en-US" altLang="x-none" sz="1800" b="0" i="0" u="none" strike="noStrike" kern="1200" cap="none" spc="0" normalizeH="0" baseline="0" noProof="0" dirty="0">
              <a:ln>
                <a:noFill/>
              </a:ln>
              <a:solidFill>
                <a:prstClr val="black"/>
              </a:solidFill>
              <a:effectLst/>
              <a:uLnTx/>
              <a:uFillTx/>
              <a:latin typeface="Calibri" panose="020F0502020204030204" charset="0"/>
              <a:ea typeface="+mn-ea"/>
              <a:cs typeface="+mn-cs"/>
            </a:endParaRPr>
          </a:p>
        </p:txBody>
      </p:sp>
    </p:spTree>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D1EC616C-8299-4076-8D87-B2DE53346399}" type="datetimeFigureOut">
              <a:rPr lang="en-US" smtClean="0"/>
              <a:t>5/30/2021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F3C64DD-8407-4FEB-8D26-3F636BF0C7DB}" type="slidenum">
              <a:rPr lang="en-US" smtClean="0"/>
              <a:t>‹#›</a:t>
            </a:fld>
            <a:endParaRPr lang="en-US"/>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blank">
  <p:cSld name="Blank">
    <p:bg>
      <p:bgPr>
        <a:blipFill rotWithShape="0">
          <a:blip r:embed="rId2"/>
          <a:stretch>
            <a:fillRect/>
          </a:stretch>
        </a:blipFill>
        <a:effectLst/>
      </p:bgPr>
    </p:bg>
    <p:spTree>
      <p:nvGrpSpPr>
        <p:cNvPr id="1" name=""/>
        <p:cNvGrpSpPr/>
        <p:nvPr/>
      </p:nvGrpSpPr>
      <p:grpSpPr>
        <a:xfrm>
          <a:off x="0" y="0"/>
          <a:ext cx="0" cy="0"/>
          <a:chOff x="0" y="0"/>
          <a:chExt cx="0" cy="0"/>
        </a:xfrm>
      </p:grpSpPr>
      <p:sp>
        <p:nvSpPr>
          <p:cNvPr id="2" name="Date Placeholder 1"/>
          <p:cNvSpPr>
            <a:spLocks noGrp="1"/>
          </p:cNvSpPr>
          <p:nvPr>
            <p:ph type="dt" sz="half" idx="2"/>
          </p:nvPr>
        </p:nvSpPr>
        <p:spPr>
          <a:xfrm>
            <a:off x="0" y="0"/>
            <a:ext cx="0" cy="0"/>
          </a:xfrm>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fld id="{BB962C8B-B14F-4D97-AF65-F5344CB8AC3E}" type="datetimeFigureOut">
              <a:rPr kumimoji="0" lang="en-US" altLang="x-none" sz="1800" b="0" i="0" u="none" strike="noStrike" kern="1200" cap="none" spc="0" normalizeH="0" baseline="0" noProof="0" dirty="0">
                <a:ln>
                  <a:noFill/>
                </a:ln>
                <a:solidFill>
                  <a:prstClr val="black"/>
                </a:solidFill>
                <a:effectLst/>
                <a:uLnTx/>
                <a:uFillTx/>
                <a:latin typeface="Calibri" panose="020F0502020204030204" charset="0"/>
                <a:ea typeface="+mn-ea"/>
                <a:cs typeface="+mn-cs"/>
              </a:rPr>
              <a:t>5/30/2021</a:t>
            </a:fld>
            <a:endParaRPr kumimoji="0" lang="en-US" altLang="x-none" sz="1800" b="0" i="0" u="none" strike="noStrike" kern="1200" cap="none" spc="0" normalizeH="0" baseline="0" noProof="0" dirty="0">
              <a:ln>
                <a:noFill/>
              </a:ln>
              <a:solidFill>
                <a:prstClr val="black"/>
              </a:solidFill>
              <a:effectLst/>
              <a:uLnTx/>
              <a:uFillTx/>
              <a:latin typeface="Calibri" panose="020F0502020204030204" charset="0"/>
              <a:ea typeface="+mn-ea"/>
              <a:cs typeface="+mn-cs"/>
            </a:endParaRPr>
          </a:p>
        </p:txBody>
      </p:sp>
      <p:sp>
        <p:nvSpPr>
          <p:cNvPr id="3" name="Footer Placeholder 2"/>
          <p:cNvSpPr>
            <a:spLocks noGrp="1"/>
          </p:cNvSpPr>
          <p:nvPr>
            <p:ph type="ftr" sz="quarter" idx="3"/>
          </p:nvPr>
        </p:nvSpPr>
        <p:spPr>
          <a:xfrm>
            <a:off x="0" y="0"/>
            <a:ext cx="0" cy="0"/>
          </a:xfrm>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altLang="x-none" sz="1800" b="0" i="0" u="none" strike="noStrike" kern="1200" cap="none" spc="0" normalizeH="0" baseline="0" noProof="0" dirty="0">
              <a:ln>
                <a:noFill/>
              </a:ln>
              <a:solidFill>
                <a:prstClr val="black"/>
              </a:solidFill>
              <a:effectLst/>
              <a:uLnTx/>
              <a:uFillTx/>
              <a:latin typeface="Calibri" panose="020F0502020204030204" charset="0"/>
              <a:ea typeface="+mn-ea"/>
              <a:cs typeface="+mn-cs"/>
            </a:endParaRPr>
          </a:p>
        </p:txBody>
      </p:sp>
      <p:sp>
        <p:nvSpPr>
          <p:cNvPr id="4" name="Slide Number Placeholder 3"/>
          <p:cNvSpPr>
            <a:spLocks noGrp="1"/>
          </p:cNvSpPr>
          <p:nvPr>
            <p:ph type="sldNum" sz="quarter" idx="4"/>
          </p:nvPr>
        </p:nvSpPr>
        <p:spPr>
          <a:xfrm>
            <a:off x="0" y="0"/>
            <a:ext cx="0" cy="0"/>
          </a:xfrm>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fld id="{9A0DB2DC-4C9A-4742-B13C-FB6460FD3503}" type="slidenum">
              <a:rPr kumimoji="0" lang="en-US" altLang="x-none" sz="1800" b="0" i="0" u="none" strike="noStrike" kern="1200" cap="none" spc="0" normalizeH="0" baseline="0" noProof="0" dirty="0">
                <a:ln>
                  <a:noFill/>
                </a:ln>
                <a:solidFill>
                  <a:prstClr val="black"/>
                </a:solidFill>
                <a:effectLst/>
                <a:uLnTx/>
                <a:uFillTx/>
                <a:latin typeface="Calibri" panose="020F0502020204030204" charset="0"/>
                <a:ea typeface="+mn-ea"/>
                <a:cs typeface="+mn-cs"/>
              </a:rPr>
              <a:t>‹#›</a:t>
            </a:fld>
            <a:endParaRPr kumimoji="0" lang="en-US" altLang="x-none" sz="1800" b="0" i="0" u="none" strike="noStrike" kern="1200" cap="none" spc="0" normalizeH="0" baseline="0" noProof="0" dirty="0">
              <a:ln>
                <a:noFill/>
              </a:ln>
              <a:solidFill>
                <a:prstClr val="black"/>
              </a:solidFill>
              <a:effectLst/>
              <a:uLnTx/>
              <a:uFillTx/>
              <a:latin typeface="Calibri" panose="020F0502020204030204" charset="0"/>
              <a:ea typeface="+mn-ea"/>
              <a:cs typeface="+mn-cs"/>
            </a:endParaRPr>
          </a:p>
        </p:txBody>
      </p:sp>
    </p:spTree>
  </p:cSld>
  <p:clrMapOvr>
    <a:masterClrMapping/>
  </p:clrMapOvr>
  <p:transition/>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1_Blank">
    <p:spTree>
      <p:nvGrpSpPr>
        <p:cNvPr id="1" name=""/>
        <p:cNvGrpSpPr/>
        <p:nvPr/>
      </p:nvGrpSpPr>
      <p:grpSpPr>
        <a:xfrm>
          <a:off x="0" y="0"/>
          <a:ext cx="0" cy="0"/>
          <a:chOff x="0" y="0"/>
          <a:chExt cx="0" cy="0"/>
        </a:xfrm>
      </p:grpSpPr>
    </p:spTree>
  </p:cSld>
  <p:clrMapOvr>
    <a:masterClrMapping/>
  </p:clrMapOvr>
  <p:transition/>
</p:sldLayout>
</file>

<file path=ppt/slideLayouts/slideLayout52.xml><?xml version="1.0" encoding="utf-8"?>
<p:sldLayout xmlns:a="http://schemas.openxmlformats.org/drawingml/2006/main" xmlns:r="http://schemas.openxmlformats.org/officeDocument/2006/relationships" xmlns:p="http://schemas.openxmlformats.org/presentationml/2006/main" userDrawn="1">
  <p:cSld name="内容">
    <p:bg>
      <p:bgPr>
        <a:blipFill rotWithShape="0">
          <a:blip r:embed="rId2"/>
          <a:stretch>
            <a:fillRect/>
          </a:stretch>
        </a:blipFill>
        <a:effectLst/>
      </p:bgPr>
    </p:bg>
    <p:spTree>
      <p:nvGrpSpPr>
        <p:cNvPr id="1" name=""/>
        <p:cNvGrpSpPr/>
        <p:nvPr/>
      </p:nvGrpSpPr>
      <p:grpSpPr>
        <a:xfrm>
          <a:off x="0" y="0"/>
          <a:ext cx="0" cy="0"/>
          <a:chOff x="0" y="0"/>
          <a:chExt cx="0" cy="0"/>
        </a:xfrm>
      </p:grpSpPr>
      <p:pic>
        <p:nvPicPr>
          <p:cNvPr id="8194" name="图片 11"/>
          <p:cNvPicPr>
            <a:picLocks noChangeAspect="1"/>
          </p:cNvPicPr>
          <p:nvPr userDrawn="1"/>
        </p:nvPicPr>
        <p:blipFill>
          <a:blip r:embed="rId3"/>
          <a:stretch>
            <a:fillRect/>
          </a:stretch>
        </p:blipFill>
        <p:spPr>
          <a:xfrm>
            <a:off x="-2322512" y="-836612"/>
            <a:ext cx="13314362" cy="1577975"/>
          </a:xfrm>
          <a:prstGeom prst="rect">
            <a:avLst/>
          </a:prstGeom>
          <a:noFill/>
          <a:ln w="9525">
            <a:noFill/>
          </a:ln>
        </p:spPr>
      </p:pic>
      <p:pic>
        <p:nvPicPr>
          <p:cNvPr id="8195" name="图片 12"/>
          <p:cNvPicPr>
            <a:picLocks noChangeAspect="1"/>
          </p:cNvPicPr>
          <p:nvPr userDrawn="1"/>
        </p:nvPicPr>
        <p:blipFill>
          <a:blip r:embed="rId4"/>
          <a:stretch>
            <a:fillRect/>
          </a:stretch>
        </p:blipFill>
        <p:spPr>
          <a:xfrm>
            <a:off x="9791700" y="6021388"/>
            <a:ext cx="2400300" cy="958850"/>
          </a:xfrm>
          <a:prstGeom prst="rect">
            <a:avLst/>
          </a:prstGeom>
          <a:noFill/>
          <a:ln w="9525">
            <a:noFill/>
          </a:ln>
        </p:spPr>
      </p:pic>
    </p:spTree>
  </p:cSld>
  <p:clrMapOvr>
    <a:masterClrMapping/>
  </p:clrMapOvr>
  <p:transition/>
</p:sldLayout>
</file>

<file path=ppt/slideLayouts/slideLayout5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5"/>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609600" indent="0" algn="ctr">
              <a:buNone/>
              <a:defRPr>
                <a:solidFill>
                  <a:schemeClr val="tx1">
                    <a:tint val="75000"/>
                  </a:schemeClr>
                </a:solidFill>
              </a:defRPr>
            </a:lvl2pPr>
            <a:lvl3pPr marL="1219200" indent="0" algn="ctr">
              <a:buNone/>
              <a:defRPr>
                <a:solidFill>
                  <a:schemeClr val="tx1">
                    <a:tint val="75000"/>
                  </a:schemeClr>
                </a:solidFill>
              </a:defRPr>
            </a:lvl3pPr>
            <a:lvl4pPr marL="1828800" indent="0" algn="ctr">
              <a:buNone/>
              <a:defRPr>
                <a:solidFill>
                  <a:schemeClr val="tx1">
                    <a:tint val="75000"/>
                  </a:schemeClr>
                </a:solidFill>
              </a:defRPr>
            </a:lvl4pPr>
            <a:lvl5pPr marL="2438400" indent="0" algn="ctr">
              <a:buNone/>
              <a:defRPr>
                <a:solidFill>
                  <a:schemeClr val="tx1">
                    <a:tint val="75000"/>
                  </a:schemeClr>
                </a:solidFill>
              </a:defRPr>
            </a:lvl5pPr>
            <a:lvl6pPr marL="3048000" indent="0" algn="ctr">
              <a:buNone/>
              <a:defRPr>
                <a:solidFill>
                  <a:schemeClr val="tx1">
                    <a:tint val="75000"/>
                  </a:schemeClr>
                </a:solidFill>
              </a:defRPr>
            </a:lvl6pPr>
            <a:lvl7pPr marL="3657600" indent="0" algn="ctr">
              <a:buNone/>
              <a:defRPr>
                <a:solidFill>
                  <a:schemeClr val="tx1">
                    <a:tint val="75000"/>
                  </a:schemeClr>
                </a:solidFill>
              </a:defRPr>
            </a:lvl7pPr>
            <a:lvl8pPr marL="4267200" indent="0" algn="ctr">
              <a:buNone/>
              <a:defRPr>
                <a:solidFill>
                  <a:schemeClr val="tx1">
                    <a:tint val="75000"/>
                  </a:schemeClr>
                </a:solidFill>
              </a:defRPr>
            </a:lvl8pPr>
            <a:lvl9pPr marL="4876800" indent="0" algn="ctr">
              <a:buNone/>
              <a:defRPr>
                <a:solidFill>
                  <a:schemeClr val="tx1">
                    <a:tint val="75000"/>
                  </a:schemeClr>
                </a:solidFill>
              </a:defRPr>
            </a:lvl9pPr>
          </a:lstStyle>
          <a:p>
            <a:r>
              <a:rPr lang="en-US"/>
              <a:t>Click to edit Master subtitle style</a:t>
            </a:r>
          </a:p>
        </p:txBody>
      </p:sp>
    </p:spTree>
  </p:cSld>
  <p:clrMapOvr>
    <a:masterClrMapping/>
  </p:clrMapOvr>
  <p:transition/>
</p:sldLayout>
</file>

<file path=ppt/slideLayouts/slideLayout5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transition/>
</p:sldLayout>
</file>

<file path=ppt/slideLayouts/slideLayout5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5335"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665">
                <a:solidFill>
                  <a:schemeClr val="tx1">
                    <a:tint val="75000"/>
                  </a:schemeClr>
                </a:solidFill>
              </a:defRPr>
            </a:lvl1pPr>
            <a:lvl2pPr marL="609600" indent="0">
              <a:buNone/>
              <a:defRPr sz="2400">
                <a:solidFill>
                  <a:schemeClr val="tx1">
                    <a:tint val="75000"/>
                  </a:schemeClr>
                </a:solidFill>
              </a:defRPr>
            </a:lvl2pPr>
            <a:lvl3pPr marL="1219200" indent="0">
              <a:buNone/>
              <a:defRPr sz="2135">
                <a:solidFill>
                  <a:schemeClr val="tx1">
                    <a:tint val="75000"/>
                  </a:schemeClr>
                </a:solidFill>
              </a:defRPr>
            </a:lvl3pPr>
            <a:lvl4pPr marL="1828800" indent="0">
              <a:buNone/>
              <a:defRPr sz="1865">
                <a:solidFill>
                  <a:schemeClr val="tx1">
                    <a:tint val="75000"/>
                  </a:schemeClr>
                </a:solidFill>
              </a:defRPr>
            </a:lvl4pPr>
            <a:lvl5pPr marL="2438400" indent="0">
              <a:buNone/>
              <a:defRPr sz="1865">
                <a:solidFill>
                  <a:schemeClr val="tx1">
                    <a:tint val="75000"/>
                  </a:schemeClr>
                </a:solidFill>
              </a:defRPr>
            </a:lvl5pPr>
            <a:lvl6pPr marL="3048000" indent="0">
              <a:buNone/>
              <a:defRPr sz="1865">
                <a:solidFill>
                  <a:schemeClr val="tx1">
                    <a:tint val="75000"/>
                  </a:schemeClr>
                </a:solidFill>
              </a:defRPr>
            </a:lvl6pPr>
            <a:lvl7pPr marL="3657600" indent="0">
              <a:buNone/>
              <a:defRPr sz="1865">
                <a:solidFill>
                  <a:schemeClr val="tx1">
                    <a:tint val="75000"/>
                  </a:schemeClr>
                </a:solidFill>
              </a:defRPr>
            </a:lvl7pPr>
            <a:lvl8pPr marL="4267200" indent="0">
              <a:buNone/>
              <a:defRPr sz="1865">
                <a:solidFill>
                  <a:schemeClr val="tx1">
                    <a:tint val="75000"/>
                  </a:schemeClr>
                </a:solidFill>
              </a:defRPr>
            </a:lvl8pPr>
            <a:lvl9pPr marL="4876800" indent="0">
              <a:buNone/>
              <a:defRPr sz="1865">
                <a:solidFill>
                  <a:schemeClr val="tx1">
                    <a:tint val="75000"/>
                  </a:schemeClr>
                </a:solidFill>
              </a:defRPr>
            </a:lvl9pPr>
          </a:lstStyle>
          <a:p>
            <a:pPr lvl="0"/>
            <a:r>
              <a:rPr lang="en-US"/>
              <a:t>Click to edit Master text styles</a:t>
            </a:r>
          </a:p>
        </p:txBody>
      </p:sp>
    </p:spTree>
  </p:cSld>
  <p:clrMapOvr>
    <a:masterClrMapping/>
  </p:clrMapOvr>
  <p:transition/>
</p:sldLayout>
</file>

<file path=ppt/slideLayouts/slideLayout5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200151"/>
            <a:ext cx="5384800" cy="3394075"/>
          </a:xfrm>
        </p:spPr>
        <p:txBody>
          <a:bodyPr/>
          <a:lstStyle>
            <a:lvl1pPr>
              <a:defRPr sz="3735"/>
            </a:lvl1pPr>
            <a:lvl2pPr>
              <a:defRPr sz="3200"/>
            </a:lvl2pPr>
            <a:lvl3pPr>
              <a:defRPr sz="2665"/>
            </a:lvl3pPr>
            <a:lvl4pPr>
              <a:defRPr sz="2400"/>
            </a:lvl4pPr>
            <a:lvl5pPr>
              <a:defRPr sz="24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200151"/>
            <a:ext cx="5384800" cy="3394075"/>
          </a:xfrm>
        </p:spPr>
        <p:txBody>
          <a:bodyPr/>
          <a:lstStyle>
            <a:lvl1pPr>
              <a:defRPr sz="3735"/>
            </a:lvl1pPr>
            <a:lvl2pPr>
              <a:defRPr sz="3200"/>
            </a:lvl2pPr>
            <a:lvl3pPr>
              <a:defRPr sz="2665"/>
            </a:lvl3pPr>
            <a:lvl4pPr>
              <a:defRPr sz="2400"/>
            </a:lvl4pPr>
            <a:lvl5pPr>
              <a:defRPr sz="24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transition/>
</p:sldLayout>
</file>

<file path=ppt/slideLayouts/slideLayout5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9"/>
            <a:ext cx="109728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3"/>
          </a:xfrm>
        </p:spPr>
        <p:txBody>
          <a:bodyPr anchor="b"/>
          <a:lstStyle>
            <a:lvl1pPr marL="0" indent="0">
              <a:buNone/>
              <a:defRPr sz="3200" b="1"/>
            </a:lvl1pPr>
            <a:lvl2pPr marL="609600" indent="0">
              <a:buNone/>
              <a:defRPr sz="2665" b="1"/>
            </a:lvl2pPr>
            <a:lvl3pPr marL="1219200" indent="0">
              <a:buNone/>
              <a:defRPr sz="2400" b="1"/>
            </a:lvl3pPr>
            <a:lvl4pPr marL="1828800" indent="0">
              <a:buNone/>
              <a:defRPr sz="2135" b="1"/>
            </a:lvl4pPr>
            <a:lvl5pPr marL="2438400" indent="0">
              <a:buNone/>
              <a:defRPr sz="2135" b="1"/>
            </a:lvl5pPr>
            <a:lvl6pPr marL="3048000" indent="0">
              <a:buNone/>
              <a:defRPr sz="2135" b="1"/>
            </a:lvl6pPr>
            <a:lvl7pPr marL="3657600" indent="0">
              <a:buNone/>
              <a:defRPr sz="2135" b="1"/>
            </a:lvl7pPr>
            <a:lvl8pPr marL="4267200" indent="0">
              <a:buNone/>
              <a:defRPr sz="2135" b="1"/>
            </a:lvl8pPr>
            <a:lvl9pPr marL="4876800" indent="0">
              <a:buNone/>
              <a:defRPr sz="2135"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3200"/>
            </a:lvl1pPr>
            <a:lvl2pPr>
              <a:defRPr sz="2665"/>
            </a:lvl2pPr>
            <a:lvl3pPr>
              <a:defRPr sz="2400"/>
            </a:lvl3pPr>
            <a:lvl4pPr>
              <a:defRPr sz="2135"/>
            </a:lvl4pPr>
            <a:lvl5pPr>
              <a:defRPr sz="2135"/>
            </a:lvl5pPr>
            <a:lvl6pPr>
              <a:defRPr sz="2135"/>
            </a:lvl6pPr>
            <a:lvl7pPr>
              <a:defRPr sz="2135"/>
            </a:lvl7pPr>
            <a:lvl8pPr>
              <a:defRPr sz="2135"/>
            </a:lvl8pPr>
            <a:lvl9pPr>
              <a:defRPr sz="2135"/>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3"/>
          </a:xfrm>
        </p:spPr>
        <p:txBody>
          <a:bodyPr anchor="b"/>
          <a:lstStyle>
            <a:lvl1pPr marL="0" indent="0">
              <a:buNone/>
              <a:defRPr sz="3200" b="1"/>
            </a:lvl1pPr>
            <a:lvl2pPr marL="609600" indent="0">
              <a:buNone/>
              <a:defRPr sz="2665" b="1"/>
            </a:lvl2pPr>
            <a:lvl3pPr marL="1219200" indent="0">
              <a:buNone/>
              <a:defRPr sz="2400" b="1"/>
            </a:lvl3pPr>
            <a:lvl4pPr marL="1828800" indent="0">
              <a:buNone/>
              <a:defRPr sz="2135" b="1"/>
            </a:lvl4pPr>
            <a:lvl5pPr marL="2438400" indent="0">
              <a:buNone/>
              <a:defRPr sz="2135" b="1"/>
            </a:lvl5pPr>
            <a:lvl6pPr marL="3048000" indent="0">
              <a:buNone/>
              <a:defRPr sz="2135" b="1"/>
            </a:lvl6pPr>
            <a:lvl7pPr marL="3657600" indent="0">
              <a:buNone/>
              <a:defRPr sz="2135" b="1"/>
            </a:lvl7pPr>
            <a:lvl8pPr marL="4267200" indent="0">
              <a:buNone/>
              <a:defRPr sz="2135" b="1"/>
            </a:lvl8pPr>
            <a:lvl9pPr marL="4876800" indent="0">
              <a:buNone/>
              <a:defRPr sz="2135"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3200"/>
            </a:lvl1pPr>
            <a:lvl2pPr>
              <a:defRPr sz="2665"/>
            </a:lvl2pPr>
            <a:lvl3pPr>
              <a:defRPr sz="2400"/>
            </a:lvl3pPr>
            <a:lvl4pPr>
              <a:defRPr sz="2135"/>
            </a:lvl4pPr>
            <a:lvl5pPr>
              <a:defRPr sz="2135"/>
            </a:lvl5pPr>
            <a:lvl6pPr>
              <a:defRPr sz="2135"/>
            </a:lvl6pPr>
            <a:lvl7pPr>
              <a:defRPr sz="2135"/>
            </a:lvl7pPr>
            <a:lvl8pPr>
              <a:defRPr sz="2135"/>
            </a:lvl8pPr>
            <a:lvl9pPr>
              <a:defRPr sz="2135"/>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transition/>
</p:sldLayout>
</file>

<file path=ppt/slideLayouts/slideLayout5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cSld>
  <p:clrMapOvr>
    <a:masterClrMapping/>
  </p:clrMapOvr>
  <p:transition/>
</p:sldLayout>
</file>

<file path=ppt/slideLayouts/slideLayout5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D1EC616C-8299-4076-8D87-B2DE53346399}" type="datetimeFigureOut">
              <a:rPr lang="en-US" smtClean="0"/>
              <a:t>5/30/2021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F3C64DD-8407-4FEB-8D26-3F636BF0C7DB}" type="slidenum">
              <a:rPr lang="en-US" smtClean="0"/>
              <a:t>‹#›</a:t>
            </a:fld>
            <a:endParaRPr lang="en-US"/>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49"/>
            <a:ext cx="4011084" cy="1162051"/>
          </a:xfrm>
        </p:spPr>
        <p:txBody>
          <a:bodyPr anchor="b"/>
          <a:lstStyle>
            <a:lvl1pPr algn="l">
              <a:defRPr sz="2665"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4265"/>
            </a:lvl1pPr>
            <a:lvl2pPr>
              <a:defRPr sz="3735"/>
            </a:lvl2pPr>
            <a:lvl3pPr>
              <a:defRPr sz="3200"/>
            </a:lvl3pPr>
            <a:lvl4pPr>
              <a:defRPr sz="2665"/>
            </a:lvl4pPr>
            <a:lvl5pPr>
              <a:defRPr sz="2665"/>
            </a:lvl5pPr>
            <a:lvl6pPr>
              <a:defRPr sz="2665"/>
            </a:lvl6pPr>
            <a:lvl7pPr>
              <a:defRPr sz="2665"/>
            </a:lvl7pPr>
            <a:lvl8pPr>
              <a:defRPr sz="2665"/>
            </a:lvl8pPr>
            <a:lvl9pPr>
              <a:defRPr sz="2665"/>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865"/>
            </a:lvl1pPr>
            <a:lvl2pPr marL="609600" indent="0">
              <a:buNone/>
              <a:defRPr sz="1600"/>
            </a:lvl2pPr>
            <a:lvl3pPr marL="1219200" indent="0">
              <a:buNone/>
              <a:defRPr sz="1335"/>
            </a:lvl3pPr>
            <a:lvl4pPr marL="1828800" indent="0">
              <a:buNone/>
              <a:defRPr sz="1200"/>
            </a:lvl4pPr>
            <a:lvl5pPr marL="2438400" indent="0">
              <a:buNone/>
              <a:defRPr sz="1200"/>
            </a:lvl5pPr>
            <a:lvl6pPr marL="3048000" indent="0">
              <a:buNone/>
              <a:defRPr sz="1200"/>
            </a:lvl6pPr>
            <a:lvl7pPr marL="3657600" indent="0">
              <a:buNone/>
              <a:defRPr sz="1200"/>
            </a:lvl7pPr>
            <a:lvl8pPr marL="4267200" indent="0">
              <a:buNone/>
              <a:defRPr sz="1200"/>
            </a:lvl8pPr>
            <a:lvl9pPr marL="4876800" indent="0">
              <a:buNone/>
              <a:defRPr sz="1200"/>
            </a:lvl9pPr>
          </a:lstStyle>
          <a:p>
            <a:pPr lvl="0"/>
            <a:r>
              <a:rPr lang="en-US"/>
              <a:t>Click to edit Master text styles</a:t>
            </a:r>
          </a:p>
        </p:txBody>
      </p:sp>
    </p:spTree>
  </p:cSld>
  <p:clrMapOvr>
    <a:masterClrMapping/>
  </p:clrMapOvr>
  <p:transition/>
</p:sldLayout>
</file>

<file path=ppt/slideLayouts/slideLayout6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9"/>
          </a:xfrm>
        </p:spPr>
        <p:txBody>
          <a:bodyPr anchor="b"/>
          <a:lstStyle>
            <a:lvl1pPr algn="l">
              <a:defRPr sz="2665"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vert="horz" lIns="91440" tIns="45720" rIns="91440" bIns="45720" rtlCol="0">
            <a:normAutofit/>
          </a:bodyPr>
          <a:lstStyle>
            <a:lvl1pPr marL="0" indent="0">
              <a:buNone/>
              <a:defRPr sz="4265"/>
            </a:lvl1pPr>
            <a:lvl2pPr marL="609600" indent="0">
              <a:buNone/>
              <a:defRPr sz="3735"/>
            </a:lvl2pPr>
            <a:lvl3pPr marL="1219200" indent="0">
              <a:buNone/>
              <a:defRPr sz="3200"/>
            </a:lvl3pPr>
            <a:lvl4pPr marL="1828800" indent="0">
              <a:buNone/>
              <a:defRPr sz="2665"/>
            </a:lvl4pPr>
            <a:lvl5pPr marL="2438400" indent="0">
              <a:buNone/>
              <a:defRPr sz="2665"/>
            </a:lvl5pPr>
            <a:lvl6pPr marL="3048000" indent="0">
              <a:buNone/>
              <a:defRPr sz="2665"/>
            </a:lvl6pPr>
            <a:lvl7pPr marL="3657600" indent="0">
              <a:buNone/>
              <a:defRPr sz="2665"/>
            </a:lvl7pPr>
            <a:lvl8pPr marL="4267200" indent="0">
              <a:buNone/>
              <a:defRPr sz="2665"/>
            </a:lvl8pPr>
            <a:lvl9pPr marL="4876800" indent="0">
              <a:buNone/>
              <a:defRPr sz="2665"/>
            </a:lvl9pPr>
          </a:lstStyle>
          <a:p>
            <a:pPr marL="0" marR="0" lvl="0" indent="0" algn="l" defTabSz="914400" rtl="0" eaLnBrk="0" fontAlgn="base" latinLnBrk="0" hangingPunct="0">
              <a:lnSpc>
                <a:spcPct val="100000"/>
              </a:lnSpc>
              <a:spcBef>
                <a:spcPct val="20000"/>
              </a:spcBef>
              <a:spcAft>
                <a:spcPct val="0"/>
              </a:spcAft>
              <a:buClrTx/>
              <a:buSzTx/>
              <a:buFont typeface="Arial" panose="020B0604020202020204" pitchFamily="34" charset="0"/>
              <a:buNone/>
              <a:defRPr/>
            </a:pPr>
            <a:endParaRPr kumimoji="0" lang="en-US" sz="3200" b="0" i="0" u="none" strike="noStrike" kern="1200" cap="none" spc="0" normalizeH="0" baseline="0" noProof="0">
              <a:ln>
                <a:noFill/>
              </a:ln>
              <a:solidFill>
                <a:schemeClr val="tx1"/>
              </a:solidFill>
              <a:effectLst/>
              <a:uLnTx/>
              <a:uFillTx/>
              <a:latin typeface="+mn-lt"/>
              <a:ea typeface="+mn-ea"/>
              <a:cs typeface="+mn-cs"/>
            </a:endParaRPr>
          </a:p>
        </p:txBody>
      </p:sp>
      <p:sp>
        <p:nvSpPr>
          <p:cNvPr id="4" name="Text Placeholder 3"/>
          <p:cNvSpPr>
            <a:spLocks noGrp="1"/>
          </p:cNvSpPr>
          <p:nvPr>
            <p:ph type="body" sz="half" idx="2"/>
          </p:nvPr>
        </p:nvSpPr>
        <p:spPr>
          <a:xfrm>
            <a:off x="2389717" y="5367337"/>
            <a:ext cx="7315200" cy="804863"/>
          </a:xfrm>
        </p:spPr>
        <p:txBody>
          <a:bodyPr/>
          <a:lstStyle>
            <a:lvl1pPr marL="0" indent="0">
              <a:buNone/>
              <a:defRPr sz="1865"/>
            </a:lvl1pPr>
            <a:lvl2pPr marL="609600" indent="0">
              <a:buNone/>
              <a:defRPr sz="1600"/>
            </a:lvl2pPr>
            <a:lvl3pPr marL="1219200" indent="0">
              <a:buNone/>
              <a:defRPr sz="1335"/>
            </a:lvl3pPr>
            <a:lvl4pPr marL="1828800" indent="0">
              <a:buNone/>
              <a:defRPr sz="1200"/>
            </a:lvl4pPr>
            <a:lvl5pPr marL="2438400" indent="0">
              <a:buNone/>
              <a:defRPr sz="1200"/>
            </a:lvl5pPr>
            <a:lvl6pPr marL="3048000" indent="0">
              <a:buNone/>
              <a:defRPr sz="1200"/>
            </a:lvl6pPr>
            <a:lvl7pPr marL="3657600" indent="0">
              <a:buNone/>
              <a:defRPr sz="1200"/>
            </a:lvl7pPr>
            <a:lvl8pPr marL="4267200" indent="0">
              <a:buNone/>
              <a:defRPr sz="1200"/>
            </a:lvl8pPr>
            <a:lvl9pPr marL="4876800" indent="0">
              <a:buNone/>
              <a:defRPr sz="1200"/>
            </a:lvl9pPr>
          </a:lstStyle>
          <a:p>
            <a:pPr lvl="0"/>
            <a:r>
              <a:rPr lang="en-US"/>
              <a:t>Click to edit Master text styles</a:t>
            </a:r>
          </a:p>
        </p:txBody>
      </p:sp>
    </p:spTree>
  </p:cSld>
  <p:clrMapOvr>
    <a:masterClrMapping/>
  </p:clrMapOvr>
  <p:transition/>
</p:sldLayout>
</file>

<file path=ppt/slideLayouts/slideLayout6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transition/>
</p:sldLayout>
</file>

<file path=ppt/slideLayouts/slideLayout6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06375"/>
            <a:ext cx="2743200" cy="4387851"/>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06375"/>
            <a:ext cx="8026400" cy="4387851"/>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1EC616C-8299-4076-8D87-B2DE53346399}" type="datetimeFigureOut">
              <a:rPr lang="en-US" smtClean="0"/>
              <a:t>5/30/2021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F3C64DD-8407-4FEB-8D26-3F636BF0C7DB}"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D1EC616C-8299-4076-8D87-B2DE53346399}" type="datetimeFigureOut">
              <a:rPr lang="en-US" smtClean="0"/>
              <a:t>5/30/2021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F3C64DD-8407-4FEB-8D26-3F636BF0C7DB}"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D1EC616C-8299-4076-8D87-B2DE53346399}" type="datetimeFigureOut">
              <a:rPr lang="en-US" smtClean="0"/>
              <a:t>5/30/2021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F3C64DD-8407-4FEB-8D26-3F636BF0C7DB}"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2.xml"/><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theme" Target="../theme/theme3.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s>
</file>

<file path=ppt/slideMasters/_rels/slideMaster4.xml.rels><?xml version="1.0" encoding="UTF-8" standalone="yes"?>
<Relationships xmlns="http://schemas.openxmlformats.org/package/2006/relationships"><Relationship Id="rId2" Type="http://schemas.openxmlformats.org/officeDocument/2006/relationships/theme" Target="../theme/theme4.xml"/><Relationship Id="rId1" Type="http://schemas.openxmlformats.org/officeDocument/2006/relationships/slideLayout" Target="../slideLayouts/slideLayout36.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44.xml"/><Relationship Id="rId13" Type="http://schemas.openxmlformats.org/officeDocument/2006/relationships/image" Target="../media/image3.jpeg"/><Relationship Id="rId3" Type="http://schemas.openxmlformats.org/officeDocument/2006/relationships/slideLayout" Target="../slideLayouts/slideLayout39.xml"/><Relationship Id="rId7" Type="http://schemas.openxmlformats.org/officeDocument/2006/relationships/slideLayout" Target="../slideLayouts/slideLayout43.xml"/><Relationship Id="rId12" Type="http://schemas.openxmlformats.org/officeDocument/2006/relationships/theme" Target="../theme/theme5.xml"/><Relationship Id="rId2" Type="http://schemas.openxmlformats.org/officeDocument/2006/relationships/slideLayout" Target="../slideLayouts/slideLayout38.xml"/><Relationship Id="rId1" Type="http://schemas.openxmlformats.org/officeDocument/2006/relationships/slideLayout" Target="../slideLayouts/slideLayout37.xml"/><Relationship Id="rId6" Type="http://schemas.openxmlformats.org/officeDocument/2006/relationships/slideLayout" Target="../slideLayouts/slideLayout42.xml"/><Relationship Id="rId11" Type="http://schemas.openxmlformats.org/officeDocument/2006/relationships/slideLayout" Target="../slideLayouts/slideLayout47.xml"/><Relationship Id="rId5" Type="http://schemas.openxmlformats.org/officeDocument/2006/relationships/slideLayout" Target="../slideLayouts/slideLayout41.xml"/><Relationship Id="rId10" Type="http://schemas.openxmlformats.org/officeDocument/2006/relationships/slideLayout" Target="../slideLayouts/slideLayout46.xml"/><Relationship Id="rId4" Type="http://schemas.openxmlformats.org/officeDocument/2006/relationships/slideLayout" Target="../slideLayouts/slideLayout40.xml"/><Relationship Id="rId9" Type="http://schemas.openxmlformats.org/officeDocument/2006/relationships/slideLayout" Target="../slideLayouts/slideLayout45.xml"/></Relationships>
</file>

<file path=ppt/slideMasters/_rels/slideMaster6.xml.rels><?xml version="1.0" encoding="UTF-8" standalone="yes"?>
<Relationships xmlns="http://schemas.openxmlformats.org/package/2006/relationships"><Relationship Id="rId3" Type="http://schemas.openxmlformats.org/officeDocument/2006/relationships/slideLayout" Target="../slideLayouts/slideLayout50.xml"/><Relationship Id="rId7" Type="http://schemas.openxmlformats.org/officeDocument/2006/relationships/image" Target="../media/image4.jpeg"/><Relationship Id="rId2" Type="http://schemas.openxmlformats.org/officeDocument/2006/relationships/slideLayout" Target="../slideLayouts/slideLayout49.xml"/><Relationship Id="rId1" Type="http://schemas.openxmlformats.org/officeDocument/2006/relationships/slideLayout" Target="../slideLayouts/slideLayout48.xml"/><Relationship Id="rId6" Type="http://schemas.openxmlformats.org/officeDocument/2006/relationships/theme" Target="../theme/theme6.xml"/><Relationship Id="rId5" Type="http://schemas.openxmlformats.org/officeDocument/2006/relationships/slideLayout" Target="../slideLayouts/slideLayout52.xml"/><Relationship Id="rId4" Type="http://schemas.openxmlformats.org/officeDocument/2006/relationships/slideLayout" Target="../slideLayouts/slideLayout51.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60.xml"/><Relationship Id="rId13" Type="http://schemas.openxmlformats.org/officeDocument/2006/relationships/image" Target="../media/image8.jpeg"/><Relationship Id="rId3" Type="http://schemas.openxmlformats.org/officeDocument/2006/relationships/slideLayout" Target="../slideLayouts/slideLayout55.xml"/><Relationship Id="rId7" Type="http://schemas.openxmlformats.org/officeDocument/2006/relationships/slideLayout" Target="../slideLayouts/slideLayout59.xml"/><Relationship Id="rId12" Type="http://schemas.openxmlformats.org/officeDocument/2006/relationships/theme" Target="../theme/theme7.xml"/><Relationship Id="rId2" Type="http://schemas.openxmlformats.org/officeDocument/2006/relationships/slideLayout" Target="../slideLayouts/slideLayout54.xml"/><Relationship Id="rId1" Type="http://schemas.openxmlformats.org/officeDocument/2006/relationships/slideLayout" Target="../slideLayouts/slideLayout53.xml"/><Relationship Id="rId6" Type="http://schemas.openxmlformats.org/officeDocument/2006/relationships/slideLayout" Target="../slideLayouts/slideLayout58.xml"/><Relationship Id="rId11" Type="http://schemas.openxmlformats.org/officeDocument/2006/relationships/slideLayout" Target="../slideLayouts/slideLayout63.xml"/><Relationship Id="rId5" Type="http://schemas.openxmlformats.org/officeDocument/2006/relationships/slideLayout" Target="../slideLayouts/slideLayout57.xml"/><Relationship Id="rId10" Type="http://schemas.openxmlformats.org/officeDocument/2006/relationships/slideLayout" Target="../slideLayouts/slideLayout62.xml"/><Relationship Id="rId4" Type="http://schemas.openxmlformats.org/officeDocument/2006/relationships/slideLayout" Target="../slideLayouts/slideLayout56.xml"/><Relationship Id="rId9" Type="http://schemas.openxmlformats.org/officeDocument/2006/relationships/slideLayout" Target="../slideLayouts/slideLayout6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1EC616C-8299-4076-8D87-B2DE53346399}" type="datetimeFigureOut">
              <a:rPr lang="en-US" smtClean="0"/>
              <a:t>5/30/2021</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F3C64DD-8407-4FEB-8D26-3F636BF0C7DB}"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5983328-5D9C-4CDA-A4B0-8F0932BA2C1A}" type="datetimeFigureOut">
              <a:rPr lang="en-US" smtClean="0"/>
              <a:t>5/30/2021</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CCEE447-4DD9-425C-BEC0-5EA12C7BCFCC}"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E08E231-020E-454B-814C-04386EE4B12D}" type="datetimeFigureOut">
              <a:rPr lang="zh-CN" altLang="en-US" smtClean="0"/>
              <a:t>2021/5/30</a:t>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BE349D6-2446-475D-9F9F-B6A9DFEA62F2}" type="slidenum">
              <a:rPr lang="zh-CN" altLang="en-US" smtClean="0"/>
              <a:t>‹#›</a:t>
            </a:fld>
            <a:endParaRPr lang="zh-CN" altLang="en-US"/>
          </a:p>
        </p:txBody>
      </p:sp>
      <p:grpSp>
        <p:nvGrpSpPr>
          <p:cNvPr id="7" name="组合 6"/>
          <p:cNvGrpSpPr/>
          <p:nvPr userDrawn="1"/>
        </p:nvGrpSpPr>
        <p:grpSpPr>
          <a:xfrm>
            <a:off x="0" y="0"/>
            <a:ext cx="12192000" cy="6858000"/>
            <a:chOff x="0" y="0"/>
            <a:chExt cx="12192000" cy="6858000"/>
          </a:xfrm>
        </p:grpSpPr>
        <p:sp>
          <p:nvSpPr>
            <p:cNvPr id="8" name="矩形 7"/>
            <p:cNvSpPr/>
            <p:nvPr/>
          </p:nvSpPr>
          <p:spPr>
            <a:xfrm>
              <a:off x="0" y="0"/>
              <a:ext cx="12192000" cy="6858000"/>
            </a:xfrm>
            <a:prstGeom prst="rect">
              <a:avLst/>
            </a:prstGeom>
            <a:solidFill>
              <a:srgbClr val="FFEB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矩形 8"/>
            <p:cNvSpPr/>
            <p:nvPr/>
          </p:nvSpPr>
          <p:spPr>
            <a:xfrm>
              <a:off x="247650" y="266578"/>
              <a:ext cx="11696700" cy="632484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Tree>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rgbClr val="9EC9D2"/>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87" r:id="rId1"/>
  </p:sldLayoutIdLst>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txStyles>
    <p:titleStyle>
      <a:lvl1pPr algn="l" defTabSz="514350" rtl="0" eaLnBrk="1" latinLnBrk="0" hangingPunct="1">
        <a:lnSpc>
          <a:spcPct val="90000"/>
        </a:lnSpc>
        <a:spcBef>
          <a:spcPct val="0"/>
        </a:spcBef>
        <a:buNone/>
        <a:defRPr sz="2475" kern="1200">
          <a:solidFill>
            <a:schemeClr val="tx1"/>
          </a:solidFill>
          <a:latin typeface="+mj-lt"/>
          <a:ea typeface="+mj-ea"/>
          <a:cs typeface="+mj-cs"/>
        </a:defRPr>
      </a:lvl1pPr>
    </p:titleStyle>
    <p:bodyStyle>
      <a:lvl1pPr marL="128905" indent="-128270" algn="l" defTabSz="514350" rtl="0" eaLnBrk="1" latinLnBrk="0" hangingPunct="1">
        <a:lnSpc>
          <a:spcPct val="90000"/>
        </a:lnSpc>
        <a:spcBef>
          <a:spcPct val="113000"/>
        </a:spcBef>
        <a:buFont typeface="Arial" panose="020B0604020202020204" pitchFamily="34" charset="0"/>
        <a:buChar char="•"/>
        <a:defRPr sz="1575" kern="1200">
          <a:solidFill>
            <a:schemeClr val="tx1"/>
          </a:solidFill>
          <a:latin typeface="+mn-lt"/>
          <a:ea typeface="+mn-ea"/>
          <a:cs typeface="+mn-cs"/>
        </a:defRPr>
      </a:lvl1pPr>
      <a:lvl2pPr marL="386080" indent="-128270" algn="l" defTabSz="514350" rtl="0" eaLnBrk="1" latinLnBrk="0" hangingPunct="1">
        <a:lnSpc>
          <a:spcPct val="90000"/>
        </a:lnSpc>
        <a:spcBef>
          <a:spcPts val="280"/>
        </a:spcBef>
        <a:buFont typeface="Arial" panose="020B0604020202020204" pitchFamily="34" charset="0"/>
        <a:buChar char="•"/>
        <a:defRPr sz="1350" kern="1200">
          <a:solidFill>
            <a:schemeClr val="tx1"/>
          </a:solidFill>
          <a:latin typeface="+mn-lt"/>
          <a:ea typeface="+mn-ea"/>
          <a:cs typeface="+mn-cs"/>
        </a:defRPr>
      </a:lvl2pPr>
      <a:lvl3pPr marL="643255" indent="-128270" algn="l" defTabSz="514350" rtl="0" eaLnBrk="1" latinLnBrk="0" hangingPunct="1">
        <a:lnSpc>
          <a:spcPct val="90000"/>
        </a:lnSpc>
        <a:spcBef>
          <a:spcPts val="280"/>
        </a:spcBef>
        <a:buFont typeface="Arial" panose="020B0604020202020204" pitchFamily="34" charset="0"/>
        <a:buChar char="•"/>
        <a:defRPr sz="1125" kern="1200">
          <a:solidFill>
            <a:schemeClr val="tx1"/>
          </a:solidFill>
          <a:latin typeface="+mn-lt"/>
          <a:ea typeface="+mn-ea"/>
          <a:cs typeface="+mn-cs"/>
        </a:defRPr>
      </a:lvl3pPr>
      <a:lvl4pPr marL="900430" indent="-128270" algn="l" defTabSz="514350" rtl="0" eaLnBrk="1" latinLnBrk="0" hangingPunct="1">
        <a:lnSpc>
          <a:spcPct val="90000"/>
        </a:lnSpc>
        <a:spcBef>
          <a:spcPts val="280"/>
        </a:spcBef>
        <a:buFont typeface="Arial" panose="020B0604020202020204" pitchFamily="34" charset="0"/>
        <a:buChar char="•"/>
        <a:defRPr sz="1015" kern="1200">
          <a:solidFill>
            <a:schemeClr val="tx1"/>
          </a:solidFill>
          <a:latin typeface="+mn-lt"/>
          <a:ea typeface="+mn-ea"/>
          <a:cs typeface="+mn-cs"/>
        </a:defRPr>
      </a:lvl4pPr>
      <a:lvl5pPr marL="1157605" indent="-128270" algn="l" defTabSz="514350" rtl="0" eaLnBrk="1" latinLnBrk="0" hangingPunct="1">
        <a:lnSpc>
          <a:spcPct val="90000"/>
        </a:lnSpc>
        <a:spcBef>
          <a:spcPts val="280"/>
        </a:spcBef>
        <a:buFont typeface="Arial" panose="020B0604020202020204" pitchFamily="34" charset="0"/>
        <a:buChar char="•"/>
        <a:defRPr sz="1015" kern="1200">
          <a:solidFill>
            <a:schemeClr val="tx1"/>
          </a:solidFill>
          <a:latin typeface="+mn-lt"/>
          <a:ea typeface="+mn-ea"/>
          <a:cs typeface="+mn-cs"/>
        </a:defRPr>
      </a:lvl5pPr>
      <a:lvl6pPr marL="1414780" indent="-128270" algn="l" defTabSz="514350" rtl="0" eaLnBrk="1" latinLnBrk="0" hangingPunct="1">
        <a:lnSpc>
          <a:spcPct val="90000"/>
        </a:lnSpc>
        <a:spcBef>
          <a:spcPts val="280"/>
        </a:spcBef>
        <a:buFont typeface="Arial" panose="020B0604020202020204" pitchFamily="34" charset="0"/>
        <a:buChar char="•"/>
        <a:defRPr sz="1015" kern="1200">
          <a:solidFill>
            <a:schemeClr val="tx1"/>
          </a:solidFill>
          <a:latin typeface="+mn-lt"/>
          <a:ea typeface="+mn-ea"/>
          <a:cs typeface="+mn-cs"/>
        </a:defRPr>
      </a:lvl6pPr>
      <a:lvl7pPr marL="1671955" indent="-128270" algn="l" defTabSz="514350" rtl="0" eaLnBrk="1" latinLnBrk="0" hangingPunct="1">
        <a:lnSpc>
          <a:spcPct val="90000"/>
        </a:lnSpc>
        <a:spcBef>
          <a:spcPts val="280"/>
        </a:spcBef>
        <a:buFont typeface="Arial" panose="020B0604020202020204" pitchFamily="34" charset="0"/>
        <a:buChar char="•"/>
        <a:defRPr sz="1015" kern="1200">
          <a:solidFill>
            <a:schemeClr val="tx1"/>
          </a:solidFill>
          <a:latin typeface="+mn-lt"/>
          <a:ea typeface="+mn-ea"/>
          <a:cs typeface="+mn-cs"/>
        </a:defRPr>
      </a:lvl7pPr>
      <a:lvl8pPr marL="1929130" indent="-128270" algn="l" defTabSz="514350" rtl="0" eaLnBrk="1" latinLnBrk="0" hangingPunct="1">
        <a:lnSpc>
          <a:spcPct val="90000"/>
        </a:lnSpc>
        <a:spcBef>
          <a:spcPts val="280"/>
        </a:spcBef>
        <a:buFont typeface="Arial" panose="020B0604020202020204" pitchFamily="34" charset="0"/>
        <a:buChar char="•"/>
        <a:defRPr sz="1015" kern="1200">
          <a:solidFill>
            <a:schemeClr val="tx1"/>
          </a:solidFill>
          <a:latin typeface="+mn-lt"/>
          <a:ea typeface="+mn-ea"/>
          <a:cs typeface="+mn-cs"/>
        </a:defRPr>
      </a:lvl8pPr>
      <a:lvl9pPr marL="2186305" indent="-128270" algn="l" defTabSz="514350" rtl="0" eaLnBrk="1" latinLnBrk="0" hangingPunct="1">
        <a:lnSpc>
          <a:spcPct val="90000"/>
        </a:lnSpc>
        <a:spcBef>
          <a:spcPts val="280"/>
        </a:spcBef>
        <a:buFont typeface="Arial" panose="020B0604020202020204" pitchFamily="34" charset="0"/>
        <a:buChar char="•"/>
        <a:defRPr sz="1015" kern="1200">
          <a:solidFill>
            <a:schemeClr val="tx1"/>
          </a:solidFill>
          <a:latin typeface="+mn-lt"/>
          <a:ea typeface="+mn-ea"/>
          <a:cs typeface="+mn-cs"/>
        </a:defRPr>
      </a:lvl9pPr>
    </p:bodyStyle>
    <p:otherStyle>
      <a:defPPr>
        <a:defRPr lang="en-US"/>
      </a:defPPr>
      <a:lvl1pPr marL="0" algn="l" defTabSz="514350" rtl="0" eaLnBrk="1" latinLnBrk="0" hangingPunct="1">
        <a:defRPr sz="1015" kern="1200">
          <a:solidFill>
            <a:schemeClr val="tx1"/>
          </a:solidFill>
          <a:latin typeface="+mn-lt"/>
          <a:ea typeface="+mn-ea"/>
          <a:cs typeface="+mn-cs"/>
        </a:defRPr>
      </a:lvl1pPr>
      <a:lvl2pPr marL="257175" algn="l" defTabSz="514350" rtl="0" eaLnBrk="1" latinLnBrk="0" hangingPunct="1">
        <a:defRPr sz="1015" kern="1200">
          <a:solidFill>
            <a:schemeClr val="tx1"/>
          </a:solidFill>
          <a:latin typeface="+mn-lt"/>
          <a:ea typeface="+mn-ea"/>
          <a:cs typeface="+mn-cs"/>
        </a:defRPr>
      </a:lvl2pPr>
      <a:lvl3pPr marL="514350" algn="l" defTabSz="514350" rtl="0" eaLnBrk="1" latinLnBrk="0" hangingPunct="1">
        <a:defRPr sz="1015" kern="1200">
          <a:solidFill>
            <a:schemeClr val="tx1"/>
          </a:solidFill>
          <a:latin typeface="+mn-lt"/>
          <a:ea typeface="+mn-ea"/>
          <a:cs typeface="+mn-cs"/>
        </a:defRPr>
      </a:lvl3pPr>
      <a:lvl4pPr marL="771525" algn="l" defTabSz="514350" rtl="0" eaLnBrk="1" latinLnBrk="0" hangingPunct="1">
        <a:defRPr sz="1015" kern="1200">
          <a:solidFill>
            <a:schemeClr val="tx1"/>
          </a:solidFill>
          <a:latin typeface="+mn-lt"/>
          <a:ea typeface="+mn-ea"/>
          <a:cs typeface="+mn-cs"/>
        </a:defRPr>
      </a:lvl4pPr>
      <a:lvl5pPr marL="1028700" algn="l" defTabSz="514350" rtl="0" eaLnBrk="1" latinLnBrk="0" hangingPunct="1">
        <a:defRPr sz="1015" kern="1200">
          <a:solidFill>
            <a:schemeClr val="tx1"/>
          </a:solidFill>
          <a:latin typeface="+mn-lt"/>
          <a:ea typeface="+mn-ea"/>
          <a:cs typeface="+mn-cs"/>
        </a:defRPr>
      </a:lvl5pPr>
      <a:lvl6pPr marL="1285875" algn="l" defTabSz="514350" rtl="0" eaLnBrk="1" latinLnBrk="0" hangingPunct="1">
        <a:defRPr sz="1015" kern="1200">
          <a:solidFill>
            <a:schemeClr val="tx1"/>
          </a:solidFill>
          <a:latin typeface="+mn-lt"/>
          <a:ea typeface="+mn-ea"/>
          <a:cs typeface="+mn-cs"/>
        </a:defRPr>
      </a:lvl6pPr>
      <a:lvl7pPr marL="1543050" algn="l" defTabSz="514350" rtl="0" eaLnBrk="1" latinLnBrk="0" hangingPunct="1">
        <a:defRPr sz="1015" kern="1200">
          <a:solidFill>
            <a:schemeClr val="tx1"/>
          </a:solidFill>
          <a:latin typeface="+mn-lt"/>
          <a:ea typeface="+mn-ea"/>
          <a:cs typeface="+mn-cs"/>
        </a:defRPr>
      </a:lvl7pPr>
      <a:lvl8pPr marL="1800225" algn="l" defTabSz="514350" rtl="0" eaLnBrk="1" latinLnBrk="0" hangingPunct="1">
        <a:defRPr sz="1015" kern="1200">
          <a:solidFill>
            <a:schemeClr val="tx1"/>
          </a:solidFill>
          <a:latin typeface="+mn-lt"/>
          <a:ea typeface="+mn-ea"/>
          <a:cs typeface="+mn-cs"/>
        </a:defRPr>
      </a:lvl8pPr>
      <a:lvl9pPr marL="2057400" algn="l" defTabSz="514350" rtl="0" eaLnBrk="1" latinLnBrk="0" hangingPunct="1">
        <a:defRPr sz="1015"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blipFill rotWithShape="0">
          <a:blip r:embed="rId13"/>
          <a:stretch>
            <a:fillRect/>
          </a:stretch>
        </a:blip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89" r:id="rId1"/>
    <p:sldLayoutId id="2147483690" r:id="rId2"/>
    <p:sldLayoutId id="2147483691" r:id="rId3"/>
    <p:sldLayoutId id="2147483692" r:id="rId4"/>
    <p:sldLayoutId id="2147483693" r:id="rId5"/>
    <p:sldLayoutId id="2147483694" r:id="rId6"/>
    <p:sldLayoutId id="2147483695" r:id="rId7"/>
    <p:sldLayoutId id="2147483696" r:id="rId8"/>
    <p:sldLayoutId id="2147483697" r:id="rId9"/>
    <p:sldLayoutId id="2147483698" r:id="rId10"/>
    <p:sldLayoutId id="2147483699" r:id="rId11"/>
  </p:sldLayoutIdLst>
  <p:hf sldNum="0" hdr="0" ftr="0" dt="0"/>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charset="0"/>
        </a:defRPr>
      </a:lvl5pPr>
      <a:lvl6pPr marL="457200" algn="l" rtl="0" fontAlgn="base">
        <a:lnSpc>
          <a:spcPct val="90000"/>
        </a:lnSpc>
        <a:spcBef>
          <a:spcPct val="0"/>
        </a:spcBef>
        <a:spcAft>
          <a:spcPct val="0"/>
        </a:spcAft>
        <a:defRPr sz="4400">
          <a:solidFill>
            <a:schemeClr val="tx1"/>
          </a:solidFill>
          <a:latin typeface="Calibri Light" panose="020F0302020204030204" charset="0"/>
        </a:defRPr>
      </a:lvl6pPr>
      <a:lvl7pPr marL="914400" algn="l" rtl="0" fontAlgn="base">
        <a:lnSpc>
          <a:spcPct val="90000"/>
        </a:lnSpc>
        <a:spcBef>
          <a:spcPct val="0"/>
        </a:spcBef>
        <a:spcAft>
          <a:spcPct val="0"/>
        </a:spcAft>
        <a:defRPr sz="4400">
          <a:solidFill>
            <a:schemeClr val="tx1"/>
          </a:solidFill>
          <a:latin typeface="Calibri Light" panose="020F0302020204030204" charset="0"/>
        </a:defRPr>
      </a:lvl7pPr>
      <a:lvl8pPr marL="1371600" algn="l" rtl="0" fontAlgn="base">
        <a:lnSpc>
          <a:spcPct val="90000"/>
        </a:lnSpc>
        <a:spcBef>
          <a:spcPct val="0"/>
        </a:spcBef>
        <a:spcAft>
          <a:spcPct val="0"/>
        </a:spcAft>
        <a:defRPr sz="4400">
          <a:solidFill>
            <a:schemeClr val="tx1"/>
          </a:solidFill>
          <a:latin typeface="Calibri Light" panose="020F0302020204030204" charset="0"/>
        </a:defRPr>
      </a:lvl8pPr>
      <a:lvl9pPr marL="1828800" algn="l" rtl="0" fontAlgn="base">
        <a:lnSpc>
          <a:spcPct val="90000"/>
        </a:lnSpc>
        <a:spcBef>
          <a:spcPct val="0"/>
        </a:spcBef>
        <a:spcAft>
          <a:spcPct val="0"/>
        </a:spcAft>
        <a:defRPr sz="4400">
          <a:solidFill>
            <a:schemeClr val="tx1"/>
          </a:solidFill>
          <a:latin typeface="Calibri Light" panose="020F030202020403020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blipFill rotWithShape="0">
          <a:blip r:embed="rId7"/>
          <a:stretch>
            <a:fillRect/>
          </a:stretch>
        </a:blip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701" r:id="rId1"/>
    <p:sldLayoutId id="2147483702" r:id="rId2"/>
    <p:sldLayoutId id="2147483703" r:id="rId3"/>
    <p:sldLayoutId id="2147483704" r:id="rId4"/>
    <p:sldLayoutId id="2147483705" r:id="rId5"/>
  </p:sldLayoutIdLst>
  <p:transition/>
  <p:hf sldNum="0" hdr="0" ftr="0" dt="0"/>
  <p:txStyles>
    <p:titleStyle>
      <a:lvl1pPr algn="l" rtl="0" eaLnBrk="0" fontAlgn="base" hangingPunct="0">
        <a:lnSpc>
          <a:spcPct val="90000"/>
        </a:lnSpc>
        <a:spcBef>
          <a:spcPct val="0"/>
        </a:spcBef>
        <a:spcAft>
          <a:spcPct val="0"/>
        </a:spcAft>
        <a:defRPr sz="4400" kern="1200">
          <a:solidFill>
            <a:schemeClr val="tx1"/>
          </a:solidFill>
          <a:latin typeface="+mj-lt"/>
          <a:ea typeface="SimSun" panose="02010600030101010101" pitchFamily="2" charset="-122"/>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charset="0"/>
          <a:ea typeface="SimSun" panose="02010600030101010101" pitchFamily="2" charset="-122"/>
        </a:defRPr>
      </a:lvl2pPr>
      <a:lvl3pPr algn="l" rtl="0" eaLnBrk="0" fontAlgn="base" hangingPunct="0">
        <a:lnSpc>
          <a:spcPct val="90000"/>
        </a:lnSpc>
        <a:spcBef>
          <a:spcPct val="0"/>
        </a:spcBef>
        <a:spcAft>
          <a:spcPct val="0"/>
        </a:spcAft>
        <a:defRPr sz="4400">
          <a:solidFill>
            <a:schemeClr val="tx1"/>
          </a:solidFill>
          <a:latin typeface="Calibri Light" panose="020F0302020204030204" charset="0"/>
          <a:ea typeface="SimSun" panose="02010600030101010101" pitchFamily="2" charset="-122"/>
        </a:defRPr>
      </a:lvl3pPr>
      <a:lvl4pPr algn="l" rtl="0" eaLnBrk="0" fontAlgn="base" hangingPunct="0">
        <a:lnSpc>
          <a:spcPct val="90000"/>
        </a:lnSpc>
        <a:spcBef>
          <a:spcPct val="0"/>
        </a:spcBef>
        <a:spcAft>
          <a:spcPct val="0"/>
        </a:spcAft>
        <a:defRPr sz="4400">
          <a:solidFill>
            <a:schemeClr val="tx1"/>
          </a:solidFill>
          <a:latin typeface="Calibri Light" panose="020F0302020204030204" charset="0"/>
          <a:ea typeface="SimSun" panose="02010600030101010101" pitchFamily="2" charset="-122"/>
        </a:defRPr>
      </a:lvl4pPr>
      <a:lvl5pPr algn="l" rtl="0" eaLnBrk="0" fontAlgn="base" hangingPunct="0">
        <a:lnSpc>
          <a:spcPct val="90000"/>
        </a:lnSpc>
        <a:spcBef>
          <a:spcPct val="0"/>
        </a:spcBef>
        <a:spcAft>
          <a:spcPct val="0"/>
        </a:spcAft>
        <a:defRPr sz="4400">
          <a:solidFill>
            <a:schemeClr val="tx1"/>
          </a:solidFill>
          <a:latin typeface="Calibri Light" panose="020F0302020204030204" charset="0"/>
          <a:ea typeface="SimSun" panose="02010600030101010101" pitchFamily="2" charset="-122"/>
        </a:defRPr>
      </a:lvl5pPr>
      <a:lvl6pPr marL="457200" algn="l" rtl="0" fontAlgn="base">
        <a:lnSpc>
          <a:spcPct val="90000"/>
        </a:lnSpc>
        <a:spcBef>
          <a:spcPct val="0"/>
        </a:spcBef>
        <a:spcAft>
          <a:spcPct val="0"/>
        </a:spcAft>
        <a:defRPr sz="4400">
          <a:solidFill>
            <a:schemeClr val="tx1"/>
          </a:solidFill>
          <a:latin typeface="Calibri Light" panose="020F0302020204030204" charset="0"/>
          <a:ea typeface="SimSun" panose="02010600030101010101" pitchFamily="2" charset="-122"/>
        </a:defRPr>
      </a:lvl6pPr>
      <a:lvl7pPr marL="914400" algn="l" rtl="0" fontAlgn="base">
        <a:lnSpc>
          <a:spcPct val="90000"/>
        </a:lnSpc>
        <a:spcBef>
          <a:spcPct val="0"/>
        </a:spcBef>
        <a:spcAft>
          <a:spcPct val="0"/>
        </a:spcAft>
        <a:defRPr sz="4400">
          <a:solidFill>
            <a:schemeClr val="tx1"/>
          </a:solidFill>
          <a:latin typeface="Calibri Light" panose="020F0302020204030204" charset="0"/>
          <a:ea typeface="SimSun" panose="02010600030101010101" pitchFamily="2" charset="-122"/>
        </a:defRPr>
      </a:lvl7pPr>
      <a:lvl8pPr marL="1371600" algn="l" rtl="0" fontAlgn="base">
        <a:lnSpc>
          <a:spcPct val="90000"/>
        </a:lnSpc>
        <a:spcBef>
          <a:spcPct val="0"/>
        </a:spcBef>
        <a:spcAft>
          <a:spcPct val="0"/>
        </a:spcAft>
        <a:defRPr sz="4400">
          <a:solidFill>
            <a:schemeClr val="tx1"/>
          </a:solidFill>
          <a:latin typeface="Calibri Light" panose="020F0302020204030204" charset="0"/>
          <a:ea typeface="SimSun" panose="02010600030101010101" pitchFamily="2" charset="-122"/>
        </a:defRPr>
      </a:lvl8pPr>
      <a:lvl9pPr marL="1828800" algn="l" rtl="0" fontAlgn="base">
        <a:lnSpc>
          <a:spcPct val="90000"/>
        </a:lnSpc>
        <a:spcBef>
          <a:spcPct val="0"/>
        </a:spcBef>
        <a:spcAft>
          <a:spcPct val="0"/>
        </a:spcAft>
        <a:defRPr sz="4400">
          <a:solidFill>
            <a:schemeClr val="tx1"/>
          </a:solidFill>
          <a:latin typeface="Calibri Light" panose="020F0302020204030204" charset="0"/>
          <a:ea typeface="SimSun" panose="02010600030101010101" pitchFamily="2" charset="-122"/>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SimSun" panose="02010600030101010101" pitchFamily="2" charset="-122"/>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SimSun" panose="02010600030101010101" pitchFamily="2" charset="-122"/>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SimSun" panose="02010600030101010101" pitchFamily="2" charset="-122"/>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SimSun" panose="02010600030101010101" pitchFamily="2" charset="-122"/>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SimSun" panose="02010600030101010101" pitchFamily="2" charset="-122"/>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026" name="Picture 7" descr="100+ Hình nền Slide đẹp 2020"/>
          <p:cNvPicPr>
            <a:picLocks noChangeAspect="1"/>
          </p:cNvPicPr>
          <p:nvPr userDrawn="1"/>
        </p:nvPicPr>
        <p:blipFill>
          <a:blip r:embed="rId13"/>
          <a:stretch>
            <a:fillRect/>
          </a:stretch>
        </p:blipFill>
        <p:spPr>
          <a:xfrm>
            <a:off x="0" y="0"/>
            <a:ext cx="12192000" cy="6858000"/>
          </a:xfrm>
          <a:prstGeom prst="rect">
            <a:avLst/>
          </a:prstGeom>
          <a:noFill/>
          <a:ln w="9525">
            <a:noFill/>
          </a:ln>
        </p:spPr>
      </p:pic>
    </p:spTree>
  </p:cSld>
  <p:clrMap bg1="lt1" tx1="dk1" bg2="lt2" tx2="dk2" accent1="accent1" accent2="accent2" accent3="accent3" accent4="accent4" accent5="accent5" accent6="accent6" hlink="hlink" folHlink="folHlink"/>
  <p:sldLayoutIdLst>
    <p:sldLayoutId id="2147483707" r:id="rId1"/>
    <p:sldLayoutId id="2147483708" r:id="rId2"/>
    <p:sldLayoutId id="2147483709" r:id="rId3"/>
    <p:sldLayoutId id="2147483710" r:id="rId4"/>
    <p:sldLayoutId id="2147483711" r:id="rId5"/>
    <p:sldLayoutId id="2147483712" r:id="rId6"/>
    <p:sldLayoutId id="2147483713" r:id="rId7"/>
    <p:sldLayoutId id="2147483714" r:id="rId8"/>
    <p:sldLayoutId id="2147483715" r:id="rId9"/>
    <p:sldLayoutId id="2147483716" r:id="rId10"/>
    <p:sldLayoutId id="2147483717" r:id="rId11"/>
  </p:sldLayoutIdLst>
  <p:transition/>
  <p:hf sldNum="0" hdr="0" ftr="0" dt="0"/>
  <p:txStyles>
    <p:titleStyle>
      <a:lvl1pPr algn="ctr" rtl="0" eaLnBrk="0" fontAlgn="base" hangingPunct="0">
        <a:spcBef>
          <a:spcPct val="0"/>
        </a:spcBef>
        <a:spcAft>
          <a:spcPct val="0"/>
        </a:spcAft>
        <a:defRPr sz="5865"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anose="020F0502020204030204" charset="0"/>
        </a:defRPr>
      </a:lvl2pPr>
      <a:lvl3pPr algn="ctr" rtl="0" eaLnBrk="0" fontAlgn="base" hangingPunct="0">
        <a:spcBef>
          <a:spcPct val="0"/>
        </a:spcBef>
        <a:spcAft>
          <a:spcPct val="0"/>
        </a:spcAft>
        <a:defRPr sz="4400">
          <a:solidFill>
            <a:schemeClr val="tx1"/>
          </a:solidFill>
          <a:latin typeface="Calibri" panose="020F0502020204030204" charset="0"/>
        </a:defRPr>
      </a:lvl3pPr>
      <a:lvl4pPr algn="ctr" rtl="0" eaLnBrk="0" fontAlgn="base" hangingPunct="0">
        <a:spcBef>
          <a:spcPct val="0"/>
        </a:spcBef>
        <a:spcAft>
          <a:spcPct val="0"/>
        </a:spcAft>
        <a:defRPr sz="4400">
          <a:solidFill>
            <a:schemeClr val="tx1"/>
          </a:solidFill>
          <a:latin typeface="Calibri" panose="020F0502020204030204" charset="0"/>
        </a:defRPr>
      </a:lvl4pPr>
      <a:lvl5pPr algn="ctr" rtl="0" eaLnBrk="0" fontAlgn="base" hangingPunct="0">
        <a:spcBef>
          <a:spcPct val="0"/>
        </a:spcBef>
        <a:spcAft>
          <a:spcPct val="0"/>
        </a:spcAft>
        <a:defRPr sz="4400">
          <a:solidFill>
            <a:schemeClr val="tx1"/>
          </a:solidFill>
          <a:latin typeface="Calibri" panose="020F0502020204030204" charset="0"/>
        </a:defRPr>
      </a:lvl5pPr>
      <a:lvl6pPr marL="457200" algn="ctr" rtl="0" fontAlgn="base">
        <a:spcBef>
          <a:spcPct val="0"/>
        </a:spcBef>
        <a:spcAft>
          <a:spcPct val="0"/>
        </a:spcAft>
        <a:defRPr sz="4400">
          <a:solidFill>
            <a:schemeClr val="tx1"/>
          </a:solidFill>
          <a:latin typeface="Calibri" panose="020F0502020204030204" charset="0"/>
        </a:defRPr>
      </a:lvl6pPr>
      <a:lvl7pPr marL="914400" algn="ctr" rtl="0" fontAlgn="base">
        <a:spcBef>
          <a:spcPct val="0"/>
        </a:spcBef>
        <a:spcAft>
          <a:spcPct val="0"/>
        </a:spcAft>
        <a:defRPr sz="4400">
          <a:solidFill>
            <a:schemeClr val="tx1"/>
          </a:solidFill>
          <a:latin typeface="Calibri" panose="020F0502020204030204" charset="0"/>
        </a:defRPr>
      </a:lvl7pPr>
      <a:lvl8pPr marL="1371600" algn="ctr" rtl="0" fontAlgn="base">
        <a:spcBef>
          <a:spcPct val="0"/>
        </a:spcBef>
        <a:spcAft>
          <a:spcPct val="0"/>
        </a:spcAft>
        <a:defRPr sz="4400">
          <a:solidFill>
            <a:schemeClr val="tx1"/>
          </a:solidFill>
          <a:latin typeface="Calibri" panose="020F0502020204030204" charset="0"/>
        </a:defRPr>
      </a:lvl8pPr>
      <a:lvl9pPr marL="1828800" algn="ctr" rtl="0" fontAlgn="base">
        <a:spcBef>
          <a:spcPct val="0"/>
        </a:spcBef>
        <a:spcAft>
          <a:spcPct val="0"/>
        </a:spcAft>
        <a:defRPr sz="4400">
          <a:solidFill>
            <a:schemeClr val="tx1"/>
          </a:solidFill>
          <a:latin typeface="Calibri" panose="020F0502020204030204" charset="0"/>
        </a:defRPr>
      </a:lvl9pPr>
    </p:titleStyle>
    <p:bodyStyle>
      <a:lvl1pPr marL="457200" indent="-457200" algn="l" rtl="0" eaLnBrk="0" fontAlgn="base" hangingPunct="0">
        <a:spcBef>
          <a:spcPts val="130"/>
        </a:spcBef>
        <a:spcAft>
          <a:spcPct val="0"/>
        </a:spcAft>
        <a:buFont typeface="Arial" panose="020B0604020202020204" pitchFamily="34" charset="0"/>
        <a:buChar char="•"/>
        <a:defRPr sz="4265" kern="1200">
          <a:solidFill>
            <a:schemeClr val="tx1"/>
          </a:solidFill>
          <a:latin typeface="+mn-lt"/>
          <a:ea typeface="+mn-ea"/>
          <a:cs typeface="+mn-cs"/>
        </a:defRPr>
      </a:lvl1pPr>
      <a:lvl2pPr marL="990600" indent="-381000" algn="l" rtl="0" eaLnBrk="0" fontAlgn="base" hangingPunct="0">
        <a:spcBef>
          <a:spcPts val="130"/>
        </a:spcBef>
        <a:spcAft>
          <a:spcPct val="0"/>
        </a:spcAft>
        <a:buFont typeface="Arial" panose="020B0604020202020204" pitchFamily="34" charset="0"/>
        <a:buChar char="–"/>
        <a:defRPr sz="3735" kern="1200">
          <a:solidFill>
            <a:schemeClr val="tx1"/>
          </a:solidFill>
          <a:latin typeface="+mn-lt"/>
          <a:ea typeface="+mn-ea"/>
          <a:cs typeface="+mn-cs"/>
        </a:defRPr>
      </a:lvl2pPr>
      <a:lvl3pPr marL="1524000" indent="-304800" algn="l" rtl="0" eaLnBrk="0" fontAlgn="base" hangingPunct="0">
        <a:spcBef>
          <a:spcPts val="130"/>
        </a:spcBef>
        <a:spcAft>
          <a:spcPct val="0"/>
        </a:spcAft>
        <a:buFont typeface="Arial" panose="020B0604020202020204" pitchFamily="34" charset="0"/>
        <a:buChar char="•"/>
        <a:defRPr sz="3200" kern="1200">
          <a:solidFill>
            <a:schemeClr val="tx1"/>
          </a:solidFill>
          <a:latin typeface="+mn-lt"/>
          <a:ea typeface="+mn-ea"/>
          <a:cs typeface="+mn-cs"/>
        </a:defRPr>
      </a:lvl3pPr>
      <a:lvl4pPr marL="2133600" indent="-304800" algn="l" rtl="0" eaLnBrk="0" fontAlgn="base" hangingPunct="0">
        <a:spcBef>
          <a:spcPts val="130"/>
        </a:spcBef>
        <a:spcAft>
          <a:spcPct val="0"/>
        </a:spcAft>
        <a:buFont typeface="Arial" panose="020B0604020202020204" pitchFamily="34" charset="0"/>
        <a:buChar char="–"/>
        <a:defRPr sz="2665" kern="1200">
          <a:solidFill>
            <a:schemeClr val="tx1"/>
          </a:solidFill>
          <a:latin typeface="+mn-lt"/>
          <a:ea typeface="+mn-ea"/>
          <a:cs typeface="+mn-cs"/>
        </a:defRPr>
      </a:lvl4pPr>
      <a:lvl5pPr marL="2743200" indent="-304800" algn="l" rtl="0" eaLnBrk="0" fontAlgn="base" hangingPunct="0">
        <a:spcBef>
          <a:spcPts val="130"/>
        </a:spcBef>
        <a:spcAft>
          <a:spcPct val="0"/>
        </a:spcAft>
        <a:buFont typeface="Arial" panose="020B0604020202020204" pitchFamily="34" charset="0"/>
        <a:buChar char="»"/>
        <a:defRPr sz="2665" kern="1200">
          <a:solidFill>
            <a:schemeClr val="tx1"/>
          </a:solidFill>
          <a:latin typeface="+mn-lt"/>
          <a:ea typeface="+mn-ea"/>
          <a:cs typeface="+mn-cs"/>
        </a:defRPr>
      </a:lvl5pPr>
      <a:lvl6pPr marL="3352800" indent="-304800" algn="l" defTabSz="1219200" rtl="0" eaLnBrk="1" latinLnBrk="0" hangingPunct="1">
        <a:spcBef>
          <a:spcPts val="130"/>
        </a:spcBef>
        <a:buFont typeface="Arial" panose="020B0604020202020204" pitchFamily="34" charset="0"/>
        <a:buChar char="•"/>
        <a:defRPr sz="2665" kern="1200">
          <a:solidFill>
            <a:schemeClr val="tx1"/>
          </a:solidFill>
          <a:latin typeface="+mn-lt"/>
          <a:ea typeface="+mn-ea"/>
          <a:cs typeface="+mn-cs"/>
        </a:defRPr>
      </a:lvl6pPr>
      <a:lvl7pPr marL="3962400" indent="-304800" algn="l" defTabSz="1219200" rtl="0" eaLnBrk="1" latinLnBrk="0" hangingPunct="1">
        <a:spcBef>
          <a:spcPts val="130"/>
        </a:spcBef>
        <a:buFont typeface="Arial" panose="020B0604020202020204" pitchFamily="34" charset="0"/>
        <a:buChar char="•"/>
        <a:defRPr sz="2665" kern="1200">
          <a:solidFill>
            <a:schemeClr val="tx1"/>
          </a:solidFill>
          <a:latin typeface="+mn-lt"/>
          <a:ea typeface="+mn-ea"/>
          <a:cs typeface="+mn-cs"/>
        </a:defRPr>
      </a:lvl7pPr>
      <a:lvl8pPr marL="4572000" indent="-304800" algn="l" defTabSz="1219200" rtl="0" eaLnBrk="1" latinLnBrk="0" hangingPunct="1">
        <a:spcBef>
          <a:spcPts val="130"/>
        </a:spcBef>
        <a:buFont typeface="Arial" panose="020B0604020202020204" pitchFamily="34" charset="0"/>
        <a:buChar char="•"/>
        <a:defRPr sz="2665" kern="1200">
          <a:solidFill>
            <a:schemeClr val="tx1"/>
          </a:solidFill>
          <a:latin typeface="+mn-lt"/>
          <a:ea typeface="+mn-ea"/>
          <a:cs typeface="+mn-cs"/>
        </a:defRPr>
      </a:lvl8pPr>
      <a:lvl9pPr marL="5181600" indent="-304800" algn="l" defTabSz="1219200" rtl="0" eaLnBrk="1" latinLnBrk="0" hangingPunct="1">
        <a:spcBef>
          <a:spcPts val="130"/>
        </a:spcBef>
        <a:buFont typeface="Arial" panose="020B0604020202020204" pitchFamily="34" charset="0"/>
        <a:buChar char="•"/>
        <a:defRPr sz="2665" kern="1200">
          <a:solidFill>
            <a:schemeClr val="tx1"/>
          </a:solidFill>
          <a:latin typeface="+mn-lt"/>
          <a:ea typeface="+mn-ea"/>
          <a:cs typeface="+mn-cs"/>
        </a:defRPr>
      </a:lvl9pPr>
    </p:bodyStyle>
    <p:otherStyle>
      <a:defPPr>
        <a:defRPr lang="en-US"/>
      </a:defPPr>
      <a:lvl1pPr marL="0" algn="l" defTabSz="1219200" rtl="0" eaLnBrk="1" latinLnBrk="0" hangingPunct="1">
        <a:defRPr sz="2400" kern="1200">
          <a:solidFill>
            <a:schemeClr val="tx1"/>
          </a:solidFill>
          <a:latin typeface="+mn-lt"/>
          <a:ea typeface="+mn-ea"/>
          <a:cs typeface="+mn-cs"/>
        </a:defRPr>
      </a:lvl1pPr>
      <a:lvl2pPr marL="609600" algn="l" defTabSz="1219200" rtl="0" eaLnBrk="1" latinLnBrk="0" hangingPunct="1">
        <a:defRPr sz="2400" kern="1200">
          <a:solidFill>
            <a:schemeClr val="tx1"/>
          </a:solidFill>
          <a:latin typeface="+mn-lt"/>
          <a:ea typeface="+mn-ea"/>
          <a:cs typeface="+mn-cs"/>
        </a:defRPr>
      </a:lvl2pPr>
      <a:lvl3pPr marL="1219200" algn="l" defTabSz="1219200" rtl="0" eaLnBrk="1" latinLnBrk="0" hangingPunct="1">
        <a:defRPr sz="2400" kern="1200">
          <a:solidFill>
            <a:schemeClr val="tx1"/>
          </a:solidFill>
          <a:latin typeface="+mn-lt"/>
          <a:ea typeface="+mn-ea"/>
          <a:cs typeface="+mn-cs"/>
        </a:defRPr>
      </a:lvl3pPr>
      <a:lvl4pPr marL="1828800" algn="l" defTabSz="1219200" rtl="0" eaLnBrk="1" latinLnBrk="0" hangingPunct="1">
        <a:defRPr sz="2400" kern="1200">
          <a:solidFill>
            <a:schemeClr val="tx1"/>
          </a:solidFill>
          <a:latin typeface="+mn-lt"/>
          <a:ea typeface="+mn-ea"/>
          <a:cs typeface="+mn-cs"/>
        </a:defRPr>
      </a:lvl4pPr>
      <a:lvl5pPr marL="2438400" algn="l" defTabSz="1219200" rtl="0" eaLnBrk="1" latinLnBrk="0" hangingPunct="1">
        <a:defRPr sz="2400" kern="1200">
          <a:solidFill>
            <a:schemeClr val="tx1"/>
          </a:solidFill>
          <a:latin typeface="+mn-lt"/>
          <a:ea typeface="+mn-ea"/>
          <a:cs typeface="+mn-cs"/>
        </a:defRPr>
      </a:lvl5pPr>
      <a:lvl6pPr marL="3048000" algn="l" defTabSz="1219200" rtl="0" eaLnBrk="1" latinLnBrk="0" hangingPunct="1">
        <a:defRPr sz="2400" kern="1200">
          <a:solidFill>
            <a:schemeClr val="tx1"/>
          </a:solidFill>
          <a:latin typeface="+mn-lt"/>
          <a:ea typeface="+mn-ea"/>
          <a:cs typeface="+mn-cs"/>
        </a:defRPr>
      </a:lvl6pPr>
      <a:lvl7pPr marL="3657600" algn="l" defTabSz="1219200" rtl="0" eaLnBrk="1" latinLnBrk="0" hangingPunct="1">
        <a:defRPr sz="2400" kern="1200">
          <a:solidFill>
            <a:schemeClr val="tx1"/>
          </a:solidFill>
          <a:latin typeface="+mn-lt"/>
          <a:ea typeface="+mn-ea"/>
          <a:cs typeface="+mn-cs"/>
        </a:defRPr>
      </a:lvl7pPr>
      <a:lvl8pPr marL="4267200" algn="l" defTabSz="1219200" rtl="0" eaLnBrk="1" latinLnBrk="0" hangingPunct="1">
        <a:defRPr sz="2400" kern="1200">
          <a:solidFill>
            <a:schemeClr val="tx1"/>
          </a:solidFill>
          <a:latin typeface="+mn-lt"/>
          <a:ea typeface="+mn-ea"/>
          <a:cs typeface="+mn-cs"/>
        </a:defRPr>
      </a:lvl8pPr>
      <a:lvl9pPr marL="4876800" algn="l" defTabSz="1219200" rtl="0" eaLnBrk="1" latinLnBrk="0" hangingPunct="1">
        <a:defRPr sz="2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9.png"/><Relationship Id="rId7" Type="http://schemas.microsoft.com/office/2007/relationships/hdphoto" Target="../media/hdphoto2.wdp"/><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11.png"/><Relationship Id="rId11" Type="http://schemas.microsoft.com/office/2007/relationships/hdphoto" Target="../media/hdphoto4.wdp"/><Relationship Id="rId5" Type="http://schemas.microsoft.com/office/2007/relationships/hdphoto" Target="../media/hdphoto1.wdp"/><Relationship Id="rId10" Type="http://schemas.openxmlformats.org/officeDocument/2006/relationships/image" Target="../media/image13.png"/><Relationship Id="rId4" Type="http://schemas.openxmlformats.org/officeDocument/2006/relationships/image" Target="../media/image10.png"/><Relationship Id="rId9" Type="http://schemas.microsoft.com/office/2007/relationships/hdphoto" Target="../media/hdphoto3.wdp"/></Relationships>
</file>

<file path=ppt/slides/_rels/slide10.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6.xml"/><Relationship Id="rId1" Type="http://schemas.openxmlformats.org/officeDocument/2006/relationships/slideLayout" Target="../slideLayouts/slideLayout26.xml"/></Relationships>
</file>

<file path=ppt/slides/_rels/slide1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7.xml"/><Relationship Id="rId1" Type="http://schemas.openxmlformats.org/officeDocument/2006/relationships/slideLayout" Target="../slideLayouts/slideLayout26.xml"/></Relationships>
</file>

<file path=ppt/slides/_rels/slide13.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8.xml"/><Relationship Id="rId1" Type="http://schemas.openxmlformats.org/officeDocument/2006/relationships/slideLayout" Target="../slideLayouts/slideLayout26.xml"/><Relationship Id="rId5" Type="http://schemas.openxmlformats.org/officeDocument/2006/relationships/image" Target="../media/image32.png"/><Relationship Id="rId4" Type="http://schemas.openxmlformats.org/officeDocument/2006/relationships/image" Target="../media/image31.png"/></Relationships>
</file>

<file path=ppt/slides/_rels/slide14.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9.xml"/><Relationship Id="rId1" Type="http://schemas.openxmlformats.org/officeDocument/2006/relationships/slideLayout" Target="../slideLayouts/slideLayout26.xml"/></Relationships>
</file>

<file path=ppt/slides/_rels/slide15.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18.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6.xml"/></Relationships>
</file>

<file path=ppt/slides/_rels/slide19.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0.xml"/><Relationship Id="rId1" Type="http://schemas.openxmlformats.org/officeDocument/2006/relationships/slideLayout" Target="../slideLayouts/slideLayout26.xml"/><Relationship Id="rId4" Type="http://schemas.openxmlformats.org/officeDocument/2006/relationships/image" Target="../media/image36.png"/></Relationships>
</file>

<file path=ppt/slides/_rels/slide2.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9.png"/><Relationship Id="rId7" Type="http://schemas.microsoft.com/office/2007/relationships/hdphoto" Target="../media/hdphoto1.wdp"/><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10.png"/><Relationship Id="rId5" Type="http://schemas.microsoft.com/office/2007/relationships/hdphoto" Target="../media/hdphoto2.wdp"/><Relationship Id="rId4" Type="http://schemas.openxmlformats.org/officeDocument/2006/relationships/image" Target="../media/image11.png"/><Relationship Id="rId9" Type="http://schemas.microsoft.com/office/2007/relationships/hdphoto" Target="../media/hdphoto4.wdp"/></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21.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36.xml"/><Relationship Id="rId4" Type="http://schemas.openxmlformats.org/officeDocument/2006/relationships/image" Target="../media/image26.jpeg"/></Relationships>
</file>

<file path=ppt/slides/_rels/slide22.xml.rels><?xml version="1.0" encoding="UTF-8" standalone="yes"?>
<Relationships xmlns="http://schemas.openxmlformats.org/package/2006/relationships"><Relationship Id="rId8" Type="http://schemas.openxmlformats.org/officeDocument/2006/relationships/image" Target="../media/image42.png"/><Relationship Id="rId3" Type="http://schemas.openxmlformats.org/officeDocument/2006/relationships/slideLayout" Target="../slideLayouts/slideLayout28.xml"/><Relationship Id="rId7" Type="http://schemas.openxmlformats.org/officeDocument/2006/relationships/image" Target="../media/image41.emf"/><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40.emf"/><Relationship Id="rId5" Type="http://schemas.openxmlformats.org/officeDocument/2006/relationships/image" Target="../media/image39.emf"/><Relationship Id="rId4" Type="http://schemas.openxmlformats.org/officeDocument/2006/relationships/notesSlide" Target="../notesSlides/notesSlide11.xml"/></Relationships>
</file>

<file path=ppt/slides/_rels/slide23.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12.xml"/><Relationship Id="rId1" Type="http://schemas.openxmlformats.org/officeDocument/2006/relationships/slideLayout" Target="../slideLayouts/slideLayout38.xml"/></Relationships>
</file>

<file path=ppt/slides/_rels/slide24.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3.xml"/><Relationship Id="rId1" Type="http://schemas.openxmlformats.org/officeDocument/2006/relationships/slideLayout" Target="../slideLayouts/slideLayout23.xml"/><Relationship Id="rId5" Type="http://schemas.openxmlformats.org/officeDocument/2006/relationships/image" Target="../media/image26.jpeg"/><Relationship Id="rId4" Type="http://schemas.openxmlformats.org/officeDocument/2006/relationships/image" Target="../media/image28.png"/></Relationships>
</file>

<file path=ppt/slides/_rels/slide25.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44.png"/><Relationship Id="rId1" Type="http://schemas.openxmlformats.org/officeDocument/2006/relationships/slideLayout" Target="../slideLayouts/slideLayout36.xml"/><Relationship Id="rId4" Type="http://schemas.openxmlformats.org/officeDocument/2006/relationships/image" Target="../media/image26.jpeg"/></Relationships>
</file>

<file path=ppt/slides/_rels/slide26.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14.xml"/><Relationship Id="rId1" Type="http://schemas.openxmlformats.org/officeDocument/2006/relationships/slideLayout" Target="../slideLayouts/slideLayout51.xml"/><Relationship Id="rId6" Type="http://schemas.openxmlformats.org/officeDocument/2006/relationships/image" Target="../media/image26.jpeg"/><Relationship Id="rId5" Type="http://schemas.openxmlformats.org/officeDocument/2006/relationships/image" Target="../media/image46.png"/><Relationship Id="rId4" Type="http://schemas.openxmlformats.org/officeDocument/2006/relationships/image" Target="../media/image45.png"/></Relationships>
</file>

<file path=ppt/slides/_rels/slide27.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jpeg"/><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15.xml"/><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16.xml"/><Relationship Id="rId1" Type="http://schemas.openxmlformats.org/officeDocument/2006/relationships/slideLayout" Target="../slideLayouts/slideLayout51.xml"/><Relationship Id="rId6" Type="http://schemas.openxmlformats.org/officeDocument/2006/relationships/image" Target="../media/image26.jpeg"/><Relationship Id="rId5" Type="http://schemas.openxmlformats.org/officeDocument/2006/relationships/image" Target="../media/image46.png"/><Relationship Id="rId4" Type="http://schemas.openxmlformats.org/officeDocument/2006/relationships/image" Target="../media/image45.png"/></Relationships>
</file>

<file path=ppt/slides/_rels/slide3.xml.rels><?xml version="1.0" encoding="UTF-8" standalone="yes"?>
<Relationships xmlns="http://schemas.openxmlformats.org/package/2006/relationships"><Relationship Id="rId8" Type="http://schemas.openxmlformats.org/officeDocument/2006/relationships/slide" Target="slide7.xml"/><Relationship Id="rId13" Type="http://schemas.openxmlformats.org/officeDocument/2006/relationships/image" Target="../media/image17.png"/><Relationship Id="rId18" Type="http://schemas.microsoft.com/office/2007/relationships/hdphoto" Target="../media/hdphoto8.wdp"/><Relationship Id="rId3" Type="http://schemas.openxmlformats.org/officeDocument/2006/relationships/image" Target="../media/image14.png"/><Relationship Id="rId21" Type="http://schemas.openxmlformats.org/officeDocument/2006/relationships/image" Target="../media/image21.png"/><Relationship Id="rId7" Type="http://schemas.openxmlformats.org/officeDocument/2006/relationships/slide" Target="slide5.xml"/><Relationship Id="rId12" Type="http://schemas.microsoft.com/office/2007/relationships/hdphoto" Target="../media/hdphoto4.wdp"/><Relationship Id="rId17" Type="http://schemas.openxmlformats.org/officeDocument/2006/relationships/image" Target="../media/image19.png"/><Relationship Id="rId2" Type="http://schemas.openxmlformats.org/officeDocument/2006/relationships/notesSlide" Target="../notesSlides/notesSlide3.xml"/><Relationship Id="rId16" Type="http://schemas.microsoft.com/office/2007/relationships/hdphoto" Target="../media/hdphoto7.wdp"/><Relationship Id="rId20" Type="http://schemas.microsoft.com/office/2007/relationships/hdphoto" Target="../media/hdphoto9.wdp"/><Relationship Id="rId1" Type="http://schemas.openxmlformats.org/officeDocument/2006/relationships/slideLayout" Target="../slideLayouts/slideLayout2.xml"/><Relationship Id="rId6" Type="http://schemas.openxmlformats.org/officeDocument/2006/relationships/slide" Target="slide4.xml"/><Relationship Id="rId11" Type="http://schemas.openxmlformats.org/officeDocument/2006/relationships/image" Target="../media/image16.png"/><Relationship Id="rId5" Type="http://schemas.microsoft.com/office/2007/relationships/hdphoto" Target="../media/hdphoto2.wdp"/><Relationship Id="rId15" Type="http://schemas.openxmlformats.org/officeDocument/2006/relationships/image" Target="../media/image18.png"/><Relationship Id="rId23" Type="http://schemas.openxmlformats.org/officeDocument/2006/relationships/image" Target="../media/image22.GIF"/><Relationship Id="rId10" Type="http://schemas.microsoft.com/office/2007/relationships/hdphoto" Target="../media/hdphoto5.wdp"/><Relationship Id="rId19" Type="http://schemas.openxmlformats.org/officeDocument/2006/relationships/image" Target="../media/image20.png"/><Relationship Id="rId4" Type="http://schemas.openxmlformats.org/officeDocument/2006/relationships/image" Target="../media/image11.png"/><Relationship Id="rId9" Type="http://schemas.openxmlformats.org/officeDocument/2006/relationships/image" Target="../media/image15.png"/><Relationship Id="rId14" Type="http://schemas.microsoft.com/office/2007/relationships/hdphoto" Target="../media/hdphoto6.wdp"/><Relationship Id="rId22" Type="http://schemas.microsoft.com/office/2007/relationships/hdphoto" Target="../media/hdphoto10.wdp"/></Relationships>
</file>

<file path=ppt/slides/_rels/slide30.xml.rels><?xml version="1.0" encoding="UTF-8" standalone="yes"?>
<Relationships xmlns="http://schemas.openxmlformats.org/package/2006/relationships"><Relationship Id="rId3" Type="http://schemas.openxmlformats.org/officeDocument/2006/relationships/audio" Target="../media/audio2.wav"/><Relationship Id="rId2" Type="http://schemas.openxmlformats.org/officeDocument/2006/relationships/notesSlide" Target="../notesSlides/notesSlide17.xml"/><Relationship Id="rId1" Type="http://schemas.openxmlformats.org/officeDocument/2006/relationships/slideLayout" Target="../slideLayouts/slideLayout59.xml"/><Relationship Id="rId4" Type="http://schemas.openxmlformats.org/officeDocument/2006/relationships/image" Target="../media/image50.png"/></Relationships>
</file>

<file path=ppt/slides/_rels/slide31.xml.rels><?xml version="1.0" encoding="UTF-8" standalone="yes"?>
<Relationships xmlns="http://schemas.openxmlformats.org/package/2006/relationships"><Relationship Id="rId8" Type="http://schemas.openxmlformats.org/officeDocument/2006/relationships/slide" Target="slide33.xml"/><Relationship Id="rId13" Type="http://schemas.openxmlformats.org/officeDocument/2006/relationships/image" Target="../media/image57.png"/><Relationship Id="rId18" Type="http://schemas.openxmlformats.org/officeDocument/2006/relationships/audio" Target="../media/audio3.wav"/><Relationship Id="rId3" Type="http://schemas.openxmlformats.org/officeDocument/2006/relationships/image" Target="../media/image51.jpeg"/><Relationship Id="rId7" Type="http://schemas.openxmlformats.org/officeDocument/2006/relationships/image" Target="../media/image53.png"/><Relationship Id="rId12" Type="http://schemas.openxmlformats.org/officeDocument/2006/relationships/image" Target="../media/image56.png"/><Relationship Id="rId17" Type="http://schemas.openxmlformats.org/officeDocument/2006/relationships/image" Target="../media/image60.GIF"/><Relationship Id="rId2" Type="http://schemas.openxmlformats.org/officeDocument/2006/relationships/notesSlide" Target="../notesSlides/notesSlide18.xml"/><Relationship Id="rId16" Type="http://schemas.openxmlformats.org/officeDocument/2006/relationships/image" Target="../media/image59.png"/><Relationship Id="rId1" Type="http://schemas.openxmlformats.org/officeDocument/2006/relationships/slideLayout" Target="../slideLayouts/slideLayout59.xml"/><Relationship Id="rId6" Type="http://schemas.openxmlformats.org/officeDocument/2006/relationships/image" Target="../media/image52.png"/><Relationship Id="rId11" Type="http://schemas.openxmlformats.org/officeDocument/2006/relationships/slide" Target="slide34.xml"/><Relationship Id="rId5" Type="http://schemas.openxmlformats.org/officeDocument/2006/relationships/audio" Target="../media/audio1.wav"/><Relationship Id="rId15" Type="http://schemas.openxmlformats.org/officeDocument/2006/relationships/image" Target="../media/image58.png"/><Relationship Id="rId10" Type="http://schemas.openxmlformats.org/officeDocument/2006/relationships/image" Target="../media/image55.png"/><Relationship Id="rId4" Type="http://schemas.openxmlformats.org/officeDocument/2006/relationships/slide" Target="slide32.xml"/><Relationship Id="rId9" Type="http://schemas.openxmlformats.org/officeDocument/2006/relationships/image" Target="../media/image54.png"/><Relationship Id="rId14" Type="http://schemas.openxmlformats.org/officeDocument/2006/relationships/slide" Target="slide35.xml"/></Relationships>
</file>

<file path=ppt/slides/_rels/slide32.xml.rels><?xml version="1.0" encoding="UTF-8" standalone="yes"?>
<Relationships xmlns="http://schemas.openxmlformats.org/package/2006/relationships"><Relationship Id="rId8" Type="http://schemas.openxmlformats.org/officeDocument/2006/relationships/image" Target="../media/image63.GIF"/><Relationship Id="rId13" Type="http://schemas.openxmlformats.org/officeDocument/2006/relationships/image" Target="../media/image68.GIF"/><Relationship Id="rId3" Type="http://schemas.openxmlformats.org/officeDocument/2006/relationships/audio" Target="../media/audio4.wav"/><Relationship Id="rId7" Type="http://schemas.openxmlformats.org/officeDocument/2006/relationships/image" Target="../media/image62.jpeg"/><Relationship Id="rId12" Type="http://schemas.openxmlformats.org/officeDocument/2006/relationships/image" Target="../media/image67.GIF"/><Relationship Id="rId2" Type="http://schemas.openxmlformats.org/officeDocument/2006/relationships/audio" Target="../media/audio1.wav"/><Relationship Id="rId1" Type="http://schemas.openxmlformats.org/officeDocument/2006/relationships/slideLayout" Target="../slideLayouts/slideLayout59.xml"/><Relationship Id="rId6" Type="http://schemas.openxmlformats.org/officeDocument/2006/relationships/image" Target="../media/image53.png"/><Relationship Id="rId11" Type="http://schemas.openxmlformats.org/officeDocument/2006/relationships/image" Target="../media/image66.GIF"/><Relationship Id="rId5" Type="http://schemas.openxmlformats.org/officeDocument/2006/relationships/image" Target="../media/image52.png"/><Relationship Id="rId15" Type="http://schemas.openxmlformats.org/officeDocument/2006/relationships/slide" Target="slide31.xml"/><Relationship Id="rId10" Type="http://schemas.openxmlformats.org/officeDocument/2006/relationships/image" Target="../media/image65.GIF"/><Relationship Id="rId4" Type="http://schemas.openxmlformats.org/officeDocument/2006/relationships/image" Target="../media/image61.GIF"/><Relationship Id="rId9" Type="http://schemas.openxmlformats.org/officeDocument/2006/relationships/image" Target="../media/image64.png"/><Relationship Id="rId14" Type="http://schemas.openxmlformats.org/officeDocument/2006/relationships/image" Target="../media/image69.GIF"/></Relationships>
</file>

<file path=ppt/slides/_rels/slide33.xml.rels><?xml version="1.0" encoding="UTF-8" standalone="yes"?>
<Relationships xmlns="http://schemas.openxmlformats.org/package/2006/relationships"><Relationship Id="rId8" Type="http://schemas.openxmlformats.org/officeDocument/2006/relationships/image" Target="../media/image63.GIF"/><Relationship Id="rId13" Type="http://schemas.openxmlformats.org/officeDocument/2006/relationships/image" Target="../media/image68.GIF"/><Relationship Id="rId3" Type="http://schemas.openxmlformats.org/officeDocument/2006/relationships/audio" Target="../media/audio4.wav"/><Relationship Id="rId7" Type="http://schemas.openxmlformats.org/officeDocument/2006/relationships/image" Target="../media/image62.jpeg"/><Relationship Id="rId12" Type="http://schemas.openxmlformats.org/officeDocument/2006/relationships/image" Target="../media/image67.GIF"/><Relationship Id="rId2" Type="http://schemas.openxmlformats.org/officeDocument/2006/relationships/audio" Target="../media/audio1.wav"/><Relationship Id="rId1" Type="http://schemas.openxmlformats.org/officeDocument/2006/relationships/slideLayout" Target="../slideLayouts/slideLayout59.xml"/><Relationship Id="rId6" Type="http://schemas.openxmlformats.org/officeDocument/2006/relationships/image" Target="../media/image55.png"/><Relationship Id="rId11" Type="http://schemas.openxmlformats.org/officeDocument/2006/relationships/image" Target="../media/image66.GIF"/><Relationship Id="rId5" Type="http://schemas.openxmlformats.org/officeDocument/2006/relationships/image" Target="../media/image54.png"/><Relationship Id="rId15" Type="http://schemas.openxmlformats.org/officeDocument/2006/relationships/slide" Target="slide31.xml"/><Relationship Id="rId10" Type="http://schemas.openxmlformats.org/officeDocument/2006/relationships/image" Target="../media/image65.GIF"/><Relationship Id="rId4" Type="http://schemas.openxmlformats.org/officeDocument/2006/relationships/image" Target="../media/image61.GIF"/><Relationship Id="rId9" Type="http://schemas.openxmlformats.org/officeDocument/2006/relationships/image" Target="../media/image64.png"/><Relationship Id="rId14" Type="http://schemas.openxmlformats.org/officeDocument/2006/relationships/image" Target="../media/image69.GIF"/></Relationships>
</file>

<file path=ppt/slides/_rels/slide34.xml.rels><?xml version="1.0" encoding="UTF-8" standalone="yes"?>
<Relationships xmlns="http://schemas.openxmlformats.org/package/2006/relationships"><Relationship Id="rId8" Type="http://schemas.openxmlformats.org/officeDocument/2006/relationships/image" Target="../media/image63.GIF"/><Relationship Id="rId13" Type="http://schemas.openxmlformats.org/officeDocument/2006/relationships/image" Target="../media/image68.GIF"/><Relationship Id="rId3" Type="http://schemas.openxmlformats.org/officeDocument/2006/relationships/audio" Target="../media/audio4.wav"/><Relationship Id="rId7" Type="http://schemas.openxmlformats.org/officeDocument/2006/relationships/image" Target="../media/image62.jpeg"/><Relationship Id="rId12" Type="http://schemas.openxmlformats.org/officeDocument/2006/relationships/image" Target="../media/image67.GIF"/><Relationship Id="rId2" Type="http://schemas.openxmlformats.org/officeDocument/2006/relationships/audio" Target="../media/audio1.wav"/><Relationship Id="rId1" Type="http://schemas.openxmlformats.org/officeDocument/2006/relationships/slideLayout" Target="../slideLayouts/slideLayout59.xml"/><Relationship Id="rId6" Type="http://schemas.openxmlformats.org/officeDocument/2006/relationships/image" Target="../media/image57.png"/><Relationship Id="rId11" Type="http://schemas.openxmlformats.org/officeDocument/2006/relationships/image" Target="../media/image66.GIF"/><Relationship Id="rId5" Type="http://schemas.openxmlformats.org/officeDocument/2006/relationships/image" Target="../media/image56.png"/><Relationship Id="rId15" Type="http://schemas.openxmlformats.org/officeDocument/2006/relationships/slide" Target="slide31.xml"/><Relationship Id="rId10" Type="http://schemas.openxmlformats.org/officeDocument/2006/relationships/image" Target="../media/image65.GIF"/><Relationship Id="rId4" Type="http://schemas.openxmlformats.org/officeDocument/2006/relationships/image" Target="../media/image61.GIF"/><Relationship Id="rId9" Type="http://schemas.openxmlformats.org/officeDocument/2006/relationships/image" Target="../media/image70.png"/><Relationship Id="rId14" Type="http://schemas.openxmlformats.org/officeDocument/2006/relationships/image" Target="../media/image69.GIF"/></Relationships>
</file>

<file path=ppt/slides/_rels/slide35.xml.rels><?xml version="1.0" encoding="UTF-8" standalone="yes"?>
<Relationships xmlns="http://schemas.openxmlformats.org/package/2006/relationships"><Relationship Id="rId8" Type="http://schemas.openxmlformats.org/officeDocument/2006/relationships/image" Target="../media/image63.GIF"/><Relationship Id="rId13" Type="http://schemas.openxmlformats.org/officeDocument/2006/relationships/image" Target="../media/image68.GIF"/><Relationship Id="rId3" Type="http://schemas.openxmlformats.org/officeDocument/2006/relationships/audio" Target="../media/audio4.wav"/><Relationship Id="rId7" Type="http://schemas.openxmlformats.org/officeDocument/2006/relationships/image" Target="../media/image62.jpeg"/><Relationship Id="rId12" Type="http://schemas.openxmlformats.org/officeDocument/2006/relationships/image" Target="../media/image67.GIF"/><Relationship Id="rId2" Type="http://schemas.openxmlformats.org/officeDocument/2006/relationships/audio" Target="../media/audio1.wav"/><Relationship Id="rId1" Type="http://schemas.openxmlformats.org/officeDocument/2006/relationships/slideLayout" Target="../slideLayouts/slideLayout59.xml"/><Relationship Id="rId6" Type="http://schemas.openxmlformats.org/officeDocument/2006/relationships/image" Target="../media/image59.png"/><Relationship Id="rId11" Type="http://schemas.openxmlformats.org/officeDocument/2006/relationships/image" Target="../media/image66.GIF"/><Relationship Id="rId5" Type="http://schemas.openxmlformats.org/officeDocument/2006/relationships/image" Target="../media/image58.png"/><Relationship Id="rId15" Type="http://schemas.openxmlformats.org/officeDocument/2006/relationships/slide" Target="slide31.xml"/><Relationship Id="rId10" Type="http://schemas.openxmlformats.org/officeDocument/2006/relationships/image" Target="../media/image65.GIF"/><Relationship Id="rId4" Type="http://schemas.openxmlformats.org/officeDocument/2006/relationships/image" Target="../media/image61.GIF"/><Relationship Id="rId9" Type="http://schemas.openxmlformats.org/officeDocument/2006/relationships/image" Target="../media/image64.png"/><Relationship Id="rId14" Type="http://schemas.openxmlformats.org/officeDocument/2006/relationships/image" Target="../media/image69.GIF"/></Relationships>
</file>

<file path=ppt/slides/_rels/slide36.xml.rels><?xml version="1.0" encoding="UTF-8" standalone="yes"?>
<Relationships xmlns="http://schemas.openxmlformats.org/package/2006/relationships"><Relationship Id="rId8" Type="http://schemas.openxmlformats.org/officeDocument/2006/relationships/image" Target="../media/image74.png"/><Relationship Id="rId3" Type="http://schemas.openxmlformats.org/officeDocument/2006/relationships/audio" Target="../media/audio1.wav"/><Relationship Id="rId7" Type="http://schemas.openxmlformats.org/officeDocument/2006/relationships/image" Target="../media/image73.png"/><Relationship Id="rId2" Type="http://schemas.openxmlformats.org/officeDocument/2006/relationships/notesSlide" Target="../notesSlides/notesSlide19.xml"/><Relationship Id="rId1" Type="http://schemas.openxmlformats.org/officeDocument/2006/relationships/slideLayout" Target="../slideLayouts/slideLayout59.xml"/><Relationship Id="rId6" Type="http://schemas.openxmlformats.org/officeDocument/2006/relationships/image" Target="../media/image72.png"/><Relationship Id="rId5" Type="http://schemas.openxmlformats.org/officeDocument/2006/relationships/image" Target="../media/image71.png"/><Relationship Id="rId10" Type="http://schemas.openxmlformats.org/officeDocument/2006/relationships/image" Target="../media/image76.png"/><Relationship Id="rId4" Type="http://schemas.openxmlformats.org/officeDocument/2006/relationships/audio" Target="../media/audio2.wav"/><Relationship Id="rId9" Type="http://schemas.openxmlformats.org/officeDocument/2006/relationships/image" Target="../media/image75.jpeg"/></Relationships>
</file>

<file path=ppt/slides/_rels/slide4.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image" Target="../media/image11.png"/><Relationship Id="rId7" Type="http://schemas.microsoft.com/office/2007/relationships/hdphoto" Target="../media/hdphoto11.wdp"/><Relationship Id="rId2" Type="http://schemas.openxmlformats.org/officeDocument/2006/relationships/image" Target="../media/image14.png"/><Relationship Id="rId1" Type="http://schemas.openxmlformats.org/officeDocument/2006/relationships/slideLayout" Target="../slideLayouts/slideLayout2.xml"/><Relationship Id="rId6" Type="http://schemas.openxmlformats.org/officeDocument/2006/relationships/image" Target="../media/image23.png"/><Relationship Id="rId11" Type="http://schemas.microsoft.com/office/2007/relationships/hdphoto" Target="../media/hdphoto13.wdp"/><Relationship Id="rId5" Type="http://schemas.openxmlformats.org/officeDocument/2006/relationships/slide" Target="slide3.xml"/><Relationship Id="rId10" Type="http://schemas.openxmlformats.org/officeDocument/2006/relationships/image" Target="../media/image25.png"/><Relationship Id="rId4" Type="http://schemas.microsoft.com/office/2007/relationships/hdphoto" Target="../media/hdphoto2.wdp"/><Relationship Id="rId9" Type="http://schemas.microsoft.com/office/2007/relationships/hdphoto" Target="../media/hdphoto12.wdp"/></Relationships>
</file>

<file path=ppt/slides/_rels/slide5.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image" Target="../media/image11.png"/><Relationship Id="rId7" Type="http://schemas.microsoft.com/office/2007/relationships/hdphoto" Target="../media/hdphoto11.wdp"/><Relationship Id="rId2" Type="http://schemas.openxmlformats.org/officeDocument/2006/relationships/image" Target="../media/image14.png"/><Relationship Id="rId1" Type="http://schemas.openxmlformats.org/officeDocument/2006/relationships/slideLayout" Target="../slideLayouts/slideLayout2.xml"/><Relationship Id="rId6" Type="http://schemas.openxmlformats.org/officeDocument/2006/relationships/image" Target="../media/image23.png"/><Relationship Id="rId11" Type="http://schemas.microsoft.com/office/2007/relationships/hdphoto" Target="../media/hdphoto13.wdp"/><Relationship Id="rId5" Type="http://schemas.openxmlformats.org/officeDocument/2006/relationships/slide" Target="slide3.xml"/><Relationship Id="rId10" Type="http://schemas.openxmlformats.org/officeDocument/2006/relationships/image" Target="../media/image25.png"/><Relationship Id="rId4" Type="http://schemas.microsoft.com/office/2007/relationships/hdphoto" Target="../media/hdphoto2.wdp"/><Relationship Id="rId9" Type="http://schemas.microsoft.com/office/2007/relationships/hdphoto" Target="../media/hdphoto12.wdp"/></Relationships>
</file>

<file path=ppt/slides/_rels/slide6.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image" Target="../media/image11.png"/><Relationship Id="rId7" Type="http://schemas.microsoft.com/office/2007/relationships/hdphoto" Target="../media/hdphoto11.wdp"/><Relationship Id="rId2" Type="http://schemas.openxmlformats.org/officeDocument/2006/relationships/image" Target="../media/image14.png"/><Relationship Id="rId1" Type="http://schemas.openxmlformats.org/officeDocument/2006/relationships/slideLayout" Target="../slideLayouts/slideLayout2.xml"/><Relationship Id="rId6" Type="http://schemas.openxmlformats.org/officeDocument/2006/relationships/image" Target="../media/image23.png"/><Relationship Id="rId11" Type="http://schemas.microsoft.com/office/2007/relationships/hdphoto" Target="../media/hdphoto13.wdp"/><Relationship Id="rId5" Type="http://schemas.openxmlformats.org/officeDocument/2006/relationships/slide" Target="slide3.xml"/><Relationship Id="rId10" Type="http://schemas.openxmlformats.org/officeDocument/2006/relationships/image" Target="../media/image25.png"/><Relationship Id="rId4" Type="http://schemas.microsoft.com/office/2007/relationships/hdphoto" Target="../media/hdphoto2.wdp"/><Relationship Id="rId9" Type="http://schemas.microsoft.com/office/2007/relationships/hdphoto" Target="../media/hdphoto12.wdp"/></Relationships>
</file>

<file path=ppt/slides/_rels/slide7.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image" Target="../media/image11.png"/><Relationship Id="rId7" Type="http://schemas.microsoft.com/office/2007/relationships/hdphoto" Target="../media/hdphoto11.wdp"/><Relationship Id="rId2" Type="http://schemas.openxmlformats.org/officeDocument/2006/relationships/image" Target="../media/image14.png"/><Relationship Id="rId1" Type="http://schemas.openxmlformats.org/officeDocument/2006/relationships/slideLayout" Target="../slideLayouts/slideLayout2.xml"/><Relationship Id="rId6" Type="http://schemas.openxmlformats.org/officeDocument/2006/relationships/image" Target="../media/image23.png"/><Relationship Id="rId11" Type="http://schemas.microsoft.com/office/2007/relationships/hdphoto" Target="../media/hdphoto13.wdp"/><Relationship Id="rId5" Type="http://schemas.openxmlformats.org/officeDocument/2006/relationships/slide" Target="slide3.xml"/><Relationship Id="rId10" Type="http://schemas.openxmlformats.org/officeDocument/2006/relationships/image" Target="../media/image25.png"/><Relationship Id="rId4" Type="http://schemas.microsoft.com/office/2007/relationships/hdphoto" Target="../media/hdphoto2.wdp"/><Relationship Id="rId9" Type="http://schemas.microsoft.com/office/2007/relationships/hdphoto" Target="../media/hdphoto12.wdp"/></Relationships>
</file>

<file path=ppt/slides/_rels/slide8.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5.xml"/><Relationship Id="rId1" Type="http://schemas.openxmlformats.org/officeDocument/2006/relationships/slideLayout" Target="../slideLayouts/slideLayout23.xml"/><Relationship Id="rId5" Type="http://schemas.openxmlformats.org/officeDocument/2006/relationships/image" Target="../media/image26.jpeg"/><Relationship Id="rId4" Type="http://schemas.openxmlformats.org/officeDocument/2006/relationships/image" Target="../media/image2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9"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
            <a:ext cx="12192000" cy="69464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rotWithShape="1">
          <a:blip r:embed="rId4">
            <a:extLst>
              <a:ext uri="{BEBA8EAE-BF5A-486C-A8C5-ECC9F3942E4B}">
                <a14:imgProps xmlns:a14="http://schemas.microsoft.com/office/drawing/2010/main">
                  <a14:imgLayer r:embed="rId5">
                    <a14:imgEffect>
                      <a14:backgroundRemoval t="0" b="95687" l="2875" r="100000"/>
                    </a14:imgEffect>
                  </a14:imgLayer>
                </a14:imgProps>
              </a:ext>
              <a:ext uri="{28A0092B-C50C-407E-A947-70E740481C1C}">
                <a14:useLocalDpi xmlns:a14="http://schemas.microsoft.com/office/drawing/2010/main" val="0"/>
              </a:ext>
            </a:extLst>
          </a:blip>
          <a:srcRect l="6361" r="4937"/>
          <a:stretch>
            <a:fillRect/>
          </a:stretch>
        </p:blipFill>
        <p:spPr bwMode="auto">
          <a:xfrm>
            <a:off x="4401082" y="-13856"/>
            <a:ext cx="6285437" cy="70860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1" name="Picture 2"/>
          <p:cNvPicPr>
            <a:picLocks noChangeAspect="1" noChangeArrowheads="1"/>
          </p:cNvPicPr>
          <p:nvPr/>
        </p:nvPicPr>
        <p:blipFill>
          <a:blip r:embed="rId6">
            <a:extLst>
              <a:ext uri="{BEBA8EAE-BF5A-486C-A8C5-ECC9F3942E4B}">
                <a14:imgProps xmlns:a14="http://schemas.microsoft.com/office/drawing/2010/main">
                  <a14:imgLayer r:embed="rId7">
                    <a14:imgEffect>
                      <a14:backgroundRemoval t="592" b="99704" l="2055" r="99658"/>
                    </a14:imgEffect>
                  </a14:imgLayer>
                </a14:imgProps>
              </a:ext>
              <a:ext uri="{28A0092B-C50C-407E-A947-70E740481C1C}">
                <a14:useLocalDpi xmlns:a14="http://schemas.microsoft.com/office/drawing/2010/main" val="0"/>
              </a:ext>
            </a:extLst>
          </a:blip>
          <a:srcRect/>
          <a:stretch>
            <a:fillRect/>
          </a:stretch>
        </p:blipFill>
        <p:spPr bwMode="auto">
          <a:xfrm>
            <a:off x="5791200" y="4759566"/>
            <a:ext cx="1752601" cy="20286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32" name="Group 31"/>
          <p:cNvGrpSpPr/>
          <p:nvPr/>
        </p:nvGrpSpPr>
        <p:grpSpPr>
          <a:xfrm>
            <a:off x="2328599" y="5612269"/>
            <a:ext cx="551097" cy="540344"/>
            <a:chOff x="2725503" y="6212581"/>
            <a:chExt cx="551097" cy="528220"/>
          </a:xfrm>
        </p:grpSpPr>
        <p:pic>
          <p:nvPicPr>
            <p:cNvPr id="33" name="Picture 8"/>
            <p:cNvPicPr>
              <a:picLocks noChangeAspect="1" noChangeArrowheads="1"/>
            </p:cNvPicPr>
            <p:nvPr/>
          </p:nvPicPr>
          <p:blipFill rotWithShape="1">
            <a:blip r:embed="rId8" cstate="print">
              <a:extLst>
                <a:ext uri="{BEBA8EAE-BF5A-486C-A8C5-ECC9F3942E4B}">
                  <a14:imgProps xmlns:a14="http://schemas.microsoft.com/office/drawing/2010/main">
                    <a14:imgLayer r:embed="rId9">
                      <a14:imgEffect>
                        <a14:backgroundRemoval t="0" b="92103" l="500" r="100000"/>
                      </a14:imgEffect>
                    </a14:imgLayer>
                  </a14:imgProps>
                </a:ext>
                <a:ext uri="{28A0092B-C50C-407E-A947-70E740481C1C}">
                  <a14:useLocalDpi xmlns:a14="http://schemas.microsoft.com/office/drawing/2010/main" val="0"/>
                </a:ext>
              </a:extLst>
            </a:blip>
            <a:srcRect b="6928"/>
            <a:stretch>
              <a:fillRect/>
            </a:stretch>
          </p:blipFill>
          <p:spPr bwMode="auto">
            <a:xfrm>
              <a:off x="2725503" y="6212581"/>
              <a:ext cx="551097" cy="5195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4" name="TextBox 33"/>
            <p:cNvSpPr txBox="1"/>
            <p:nvPr/>
          </p:nvSpPr>
          <p:spPr>
            <a:xfrm>
              <a:off x="2734351" y="6340691"/>
              <a:ext cx="266700" cy="400110"/>
            </a:xfrm>
            <a:prstGeom prst="rect">
              <a:avLst/>
            </a:prstGeom>
            <a:noFill/>
          </p:spPr>
          <p:txBody>
            <a:bodyPr wrap="square" rtlCol="0">
              <a:spAutoFit/>
            </a:bodyPr>
            <a:lstStyle/>
            <a:p>
              <a:endParaRPr lang="en-US" sz="2000" b="1" dirty="0">
                <a:latin typeface="Times New Roman" panose="02020603050405020304" pitchFamily="18" charset="0"/>
                <a:cs typeface="Times New Roman" panose="02020603050405020304" pitchFamily="18" charset="0"/>
              </a:endParaRPr>
            </a:p>
          </p:txBody>
        </p:sp>
      </p:grpSp>
      <p:grpSp>
        <p:nvGrpSpPr>
          <p:cNvPr id="35" name="Group 34"/>
          <p:cNvGrpSpPr/>
          <p:nvPr/>
        </p:nvGrpSpPr>
        <p:grpSpPr>
          <a:xfrm>
            <a:off x="2870528" y="5612269"/>
            <a:ext cx="551097" cy="540344"/>
            <a:chOff x="2725503" y="6212581"/>
            <a:chExt cx="551097" cy="528220"/>
          </a:xfrm>
        </p:grpSpPr>
        <p:pic>
          <p:nvPicPr>
            <p:cNvPr id="36" name="Picture 8"/>
            <p:cNvPicPr>
              <a:picLocks noChangeAspect="1" noChangeArrowheads="1"/>
            </p:cNvPicPr>
            <p:nvPr/>
          </p:nvPicPr>
          <p:blipFill rotWithShape="1">
            <a:blip r:embed="rId8" cstate="print">
              <a:extLst>
                <a:ext uri="{BEBA8EAE-BF5A-486C-A8C5-ECC9F3942E4B}">
                  <a14:imgProps xmlns:a14="http://schemas.microsoft.com/office/drawing/2010/main">
                    <a14:imgLayer r:embed="rId9">
                      <a14:imgEffect>
                        <a14:backgroundRemoval t="0" b="92103" l="500" r="100000"/>
                      </a14:imgEffect>
                    </a14:imgLayer>
                  </a14:imgProps>
                </a:ext>
                <a:ext uri="{28A0092B-C50C-407E-A947-70E740481C1C}">
                  <a14:useLocalDpi xmlns:a14="http://schemas.microsoft.com/office/drawing/2010/main" val="0"/>
                </a:ext>
              </a:extLst>
            </a:blip>
            <a:srcRect b="6928"/>
            <a:stretch>
              <a:fillRect/>
            </a:stretch>
          </p:blipFill>
          <p:spPr bwMode="auto">
            <a:xfrm>
              <a:off x="2725503" y="6212581"/>
              <a:ext cx="551097" cy="5195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7" name="TextBox 36"/>
            <p:cNvSpPr txBox="1"/>
            <p:nvPr/>
          </p:nvSpPr>
          <p:spPr>
            <a:xfrm>
              <a:off x="2734351" y="6340691"/>
              <a:ext cx="266700" cy="400110"/>
            </a:xfrm>
            <a:prstGeom prst="rect">
              <a:avLst/>
            </a:prstGeom>
            <a:noFill/>
          </p:spPr>
          <p:txBody>
            <a:bodyPr wrap="square" rtlCol="0">
              <a:spAutoFit/>
            </a:bodyPr>
            <a:lstStyle/>
            <a:p>
              <a:endParaRPr lang="en-US" sz="2000" b="1" dirty="0">
                <a:latin typeface="Times New Roman" panose="02020603050405020304" pitchFamily="18" charset="0"/>
                <a:cs typeface="Times New Roman" panose="02020603050405020304" pitchFamily="18" charset="0"/>
              </a:endParaRPr>
            </a:p>
          </p:txBody>
        </p:sp>
      </p:grpSp>
      <p:grpSp>
        <p:nvGrpSpPr>
          <p:cNvPr id="38" name="Group 37"/>
          <p:cNvGrpSpPr/>
          <p:nvPr/>
        </p:nvGrpSpPr>
        <p:grpSpPr>
          <a:xfrm>
            <a:off x="1981537" y="5603435"/>
            <a:ext cx="551097" cy="540344"/>
            <a:chOff x="2725503" y="6212581"/>
            <a:chExt cx="551097" cy="528220"/>
          </a:xfrm>
        </p:grpSpPr>
        <p:pic>
          <p:nvPicPr>
            <p:cNvPr id="39" name="Picture 8"/>
            <p:cNvPicPr>
              <a:picLocks noChangeAspect="1" noChangeArrowheads="1"/>
            </p:cNvPicPr>
            <p:nvPr/>
          </p:nvPicPr>
          <p:blipFill rotWithShape="1">
            <a:blip r:embed="rId8" cstate="print">
              <a:extLst>
                <a:ext uri="{BEBA8EAE-BF5A-486C-A8C5-ECC9F3942E4B}">
                  <a14:imgProps xmlns:a14="http://schemas.microsoft.com/office/drawing/2010/main">
                    <a14:imgLayer r:embed="rId9">
                      <a14:imgEffect>
                        <a14:backgroundRemoval t="0" b="92103" l="500" r="100000"/>
                      </a14:imgEffect>
                    </a14:imgLayer>
                  </a14:imgProps>
                </a:ext>
                <a:ext uri="{28A0092B-C50C-407E-A947-70E740481C1C}">
                  <a14:useLocalDpi xmlns:a14="http://schemas.microsoft.com/office/drawing/2010/main" val="0"/>
                </a:ext>
              </a:extLst>
            </a:blip>
            <a:srcRect b="6928"/>
            <a:stretch>
              <a:fillRect/>
            </a:stretch>
          </p:blipFill>
          <p:spPr bwMode="auto">
            <a:xfrm>
              <a:off x="2725503" y="6212581"/>
              <a:ext cx="551097" cy="5195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0" name="TextBox 39"/>
            <p:cNvSpPr txBox="1"/>
            <p:nvPr/>
          </p:nvSpPr>
          <p:spPr>
            <a:xfrm>
              <a:off x="2734351" y="6340691"/>
              <a:ext cx="266700" cy="400110"/>
            </a:xfrm>
            <a:prstGeom prst="rect">
              <a:avLst/>
            </a:prstGeom>
            <a:noFill/>
          </p:spPr>
          <p:txBody>
            <a:bodyPr wrap="square" rtlCol="0">
              <a:spAutoFit/>
            </a:bodyPr>
            <a:lstStyle/>
            <a:p>
              <a:endParaRPr lang="en-US" sz="2000" b="1" dirty="0">
                <a:latin typeface="Times New Roman" panose="02020603050405020304" pitchFamily="18" charset="0"/>
                <a:cs typeface="Times New Roman" panose="02020603050405020304" pitchFamily="18" charset="0"/>
              </a:endParaRPr>
            </a:p>
          </p:txBody>
        </p:sp>
      </p:grpSp>
      <p:grpSp>
        <p:nvGrpSpPr>
          <p:cNvPr id="41" name="Group 40"/>
          <p:cNvGrpSpPr/>
          <p:nvPr/>
        </p:nvGrpSpPr>
        <p:grpSpPr>
          <a:xfrm>
            <a:off x="2523466" y="5603435"/>
            <a:ext cx="551097" cy="540344"/>
            <a:chOff x="2725503" y="6212581"/>
            <a:chExt cx="551097" cy="528220"/>
          </a:xfrm>
        </p:grpSpPr>
        <p:pic>
          <p:nvPicPr>
            <p:cNvPr id="42" name="Picture 8"/>
            <p:cNvPicPr>
              <a:picLocks noChangeAspect="1" noChangeArrowheads="1"/>
            </p:cNvPicPr>
            <p:nvPr/>
          </p:nvPicPr>
          <p:blipFill rotWithShape="1">
            <a:blip r:embed="rId8" cstate="print">
              <a:extLst>
                <a:ext uri="{BEBA8EAE-BF5A-486C-A8C5-ECC9F3942E4B}">
                  <a14:imgProps xmlns:a14="http://schemas.microsoft.com/office/drawing/2010/main">
                    <a14:imgLayer r:embed="rId9">
                      <a14:imgEffect>
                        <a14:backgroundRemoval t="0" b="92103" l="500" r="100000"/>
                      </a14:imgEffect>
                    </a14:imgLayer>
                  </a14:imgProps>
                </a:ext>
                <a:ext uri="{28A0092B-C50C-407E-A947-70E740481C1C}">
                  <a14:useLocalDpi xmlns:a14="http://schemas.microsoft.com/office/drawing/2010/main" val="0"/>
                </a:ext>
              </a:extLst>
            </a:blip>
            <a:srcRect b="6928"/>
            <a:stretch>
              <a:fillRect/>
            </a:stretch>
          </p:blipFill>
          <p:spPr bwMode="auto">
            <a:xfrm>
              <a:off x="2725503" y="6212581"/>
              <a:ext cx="551097" cy="5195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3" name="TextBox 42"/>
            <p:cNvSpPr txBox="1"/>
            <p:nvPr/>
          </p:nvSpPr>
          <p:spPr>
            <a:xfrm>
              <a:off x="2734351" y="6340691"/>
              <a:ext cx="266700" cy="400110"/>
            </a:xfrm>
            <a:prstGeom prst="rect">
              <a:avLst/>
            </a:prstGeom>
            <a:noFill/>
          </p:spPr>
          <p:txBody>
            <a:bodyPr wrap="square" rtlCol="0">
              <a:spAutoFit/>
            </a:bodyPr>
            <a:lstStyle/>
            <a:p>
              <a:endParaRPr lang="en-US" sz="2000" b="1" dirty="0">
                <a:latin typeface="Times New Roman" panose="02020603050405020304" pitchFamily="18" charset="0"/>
                <a:cs typeface="Times New Roman" panose="02020603050405020304" pitchFamily="18" charset="0"/>
              </a:endParaRPr>
            </a:p>
          </p:txBody>
        </p:sp>
      </p:grpSp>
      <p:pic>
        <p:nvPicPr>
          <p:cNvPr id="1030" name="Picture 6"/>
          <p:cNvPicPr>
            <a:picLocks noChangeAspect="1" noChangeArrowheads="1"/>
          </p:cNvPicPr>
          <p:nvPr/>
        </p:nvPicPr>
        <p:blipFill rotWithShape="1">
          <a:blip r:embed="rId10" cstate="print">
            <a:extLst>
              <a:ext uri="{BEBA8EAE-BF5A-486C-A8C5-ECC9F3942E4B}">
                <a14:imgProps xmlns:a14="http://schemas.microsoft.com/office/drawing/2010/main">
                  <a14:imgLayer r:embed="rId11">
                    <a14:imgEffect>
                      <a14:backgroundRemoval t="9688" b="88438" l="12812" r="83594">
                        <a14:backgroundMark x1="29688" y1="44688" x2="67031" y2="47344"/>
                        <a14:backgroundMark x1="65469" y1="33906" x2="73125" y2="46875"/>
                        <a14:backgroundMark x1="68906" y1="49219" x2="76250" y2="46875"/>
                        <a14:backgroundMark x1="28906" y1="40313" x2="27813" y2="47344"/>
                      </a14:backgroundRemoval>
                    </a14:imgEffect>
                  </a14:imgLayer>
                </a14:imgProps>
              </a:ext>
              <a:ext uri="{28A0092B-C50C-407E-A947-70E740481C1C}">
                <a14:useLocalDpi xmlns:a14="http://schemas.microsoft.com/office/drawing/2010/main" val="0"/>
              </a:ext>
            </a:extLst>
          </a:blip>
          <a:srcRect l="12403" t="9450" r="14520" b="11154"/>
          <a:stretch>
            <a:fillRect/>
          </a:stretch>
        </p:blipFill>
        <p:spPr bwMode="auto">
          <a:xfrm>
            <a:off x="1719397" y="5297405"/>
            <a:ext cx="1769503" cy="14908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4" name="Title 1"/>
          <p:cNvSpPr txBox="1"/>
          <p:nvPr/>
        </p:nvSpPr>
        <p:spPr>
          <a:xfrm>
            <a:off x="0" y="27710"/>
            <a:ext cx="12192000" cy="1295400"/>
          </a:xfrm>
          <a:prstGeom prst="rect">
            <a:avLst/>
          </a:prstGeom>
          <a:solidFill>
            <a:schemeClr val="accent6">
              <a:lumMod val="60000"/>
              <a:lumOff val="40000"/>
            </a:schemeClr>
          </a:solidFill>
        </p:spPr>
        <p:txBody>
          <a:bodyPr vert="horz" lIns="91440" tIns="45720" rIns="91440" bIns="45720" rtlCol="0" anchor="ctr">
            <a:noAutofit/>
            <a:scene3d>
              <a:camera prst="orthographicFront"/>
              <a:lightRig rig="flat" dir="tl">
                <a:rot lat="0" lon="0" rev="6600000"/>
              </a:lightRig>
            </a:scene3d>
            <a:sp3d extrusionH="25400" contourW="8890">
              <a:bevelT w="38100" h="31750"/>
              <a:contourClr>
                <a:schemeClr val="accent2">
                  <a:shade val="75000"/>
                </a:schemeClr>
              </a:contourClr>
            </a:sp3d>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34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Arial-Rounded" panose="020B0500000000000000" pitchFamily="34" charset="0"/>
                <a:ea typeface="Arial-Rounded" panose="020B0500000000000000" pitchFamily="34" charset="0"/>
                <a:cs typeface="Arial-Rounded" panose="020B0500000000000000" pitchFamily="34" charset="0"/>
              </a:rPr>
              <a:t>1. </a:t>
            </a:r>
            <a:r>
              <a:rPr lang="en-US" sz="3400" b="1">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Arial-Rounded" panose="020B0500000000000000" pitchFamily="34" charset="0"/>
                <a:ea typeface="Arial-Rounded" panose="020B0500000000000000" pitchFamily="34" charset="0"/>
                <a:cs typeface="Arial-Rounded" panose="020B0500000000000000" pitchFamily="34" charset="0"/>
              </a:rPr>
              <a:t>Cùng nhau </a:t>
            </a:r>
            <a:r>
              <a:rPr lang="en-US" sz="34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Arial-Rounded" panose="020B0500000000000000" pitchFamily="34" charset="0"/>
                <a:ea typeface="Arial-Rounded" panose="020B0500000000000000" pitchFamily="34" charset="0"/>
                <a:cs typeface="Arial-Rounded" panose="020B0500000000000000" pitchFamily="34" charset="0"/>
              </a:rPr>
              <a:t>khởi động cho bài học mới nhé, hãy giúp mẹ con sóc trả lời các câu hỏi để có thể nhặt hạt dẻ cho mùa đông nhé.</a:t>
            </a:r>
          </a:p>
        </p:txBody>
      </p:sp>
      <p:pic>
        <p:nvPicPr>
          <p:cNvPr id="1026" name="Picture 2"/>
          <p:cNvPicPr>
            <a:picLocks noChangeAspect="1" noChangeArrowheads="1"/>
          </p:cNvPicPr>
          <p:nvPr/>
        </p:nvPicPr>
        <p:blipFill>
          <a:blip r:embed="rId6">
            <a:extLst>
              <a:ext uri="{BEBA8EAE-BF5A-486C-A8C5-ECC9F3942E4B}">
                <a14:imgProps xmlns:a14="http://schemas.microsoft.com/office/drawing/2010/main">
                  <a14:imgLayer r:embed="rId7">
                    <a14:imgEffect>
                      <a14:backgroundRemoval t="592" b="99704" l="2055" r="99658"/>
                    </a14:imgEffect>
                  </a14:imgLayer>
                </a14:imgProps>
              </a:ext>
              <a:ext uri="{28A0092B-C50C-407E-A947-70E740481C1C}">
                <a14:useLocalDpi xmlns:a14="http://schemas.microsoft.com/office/drawing/2010/main" val="0"/>
              </a:ext>
            </a:extLst>
          </a:blip>
          <a:srcRect/>
          <a:stretch>
            <a:fillRect/>
          </a:stretch>
        </p:blipFill>
        <p:spPr bwMode="auto">
          <a:xfrm flipH="1">
            <a:off x="2870528" y="3529162"/>
            <a:ext cx="2875801" cy="33288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300" fill="hold">
                                          <p:stCondLst>
                                            <p:cond delay="0"/>
                                          </p:stCondLst>
                                        </p:cTn>
                                        <p:tgtEl>
                                          <p:spTgt spid="1026"/>
                                        </p:tgtEl>
                                        <p:attrNameLst>
                                          <p:attrName>r</p:attrName>
                                        </p:attrNameLst>
                                      </p:cBhvr>
                                    </p:animRot>
                                    <p:animRot by="-240000">
                                      <p:cBhvr>
                                        <p:cTn id="7" dur="600" fill="hold">
                                          <p:stCondLst>
                                            <p:cond delay="600"/>
                                          </p:stCondLst>
                                        </p:cTn>
                                        <p:tgtEl>
                                          <p:spTgt spid="1026"/>
                                        </p:tgtEl>
                                        <p:attrNameLst>
                                          <p:attrName>r</p:attrName>
                                        </p:attrNameLst>
                                      </p:cBhvr>
                                    </p:animRot>
                                    <p:animRot by="240000">
                                      <p:cBhvr>
                                        <p:cTn id="8" dur="600" fill="hold">
                                          <p:stCondLst>
                                            <p:cond delay="1200"/>
                                          </p:stCondLst>
                                        </p:cTn>
                                        <p:tgtEl>
                                          <p:spTgt spid="1026"/>
                                        </p:tgtEl>
                                        <p:attrNameLst>
                                          <p:attrName>r</p:attrName>
                                        </p:attrNameLst>
                                      </p:cBhvr>
                                    </p:animRot>
                                    <p:animRot by="-240000">
                                      <p:cBhvr>
                                        <p:cTn id="9" dur="600" fill="hold">
                                          <p:stCondLst>
                                            <p:cond delay="1800"/>
                                          </p:stCondLst>
                                        </p:cTn>
                                        <p:tgtEl>
                                          <p:spTgt spid="1026"/>
                                        </p:tgtEl>
                                        <p:attrNameLst>
                                          <p:attrName>r</p:attrName>
                                        </p:attrNameLst>
                                      </p:cBhvr>
                                    </p:animRot>
                                    <p:animRot by="120000">
                                      <p:cBhvr>
                                        <p:cTn id="10" dur="600" fill="hold">
                                          <p:stCondLst>
                                            <p:cond delay="2400"/>
                                          </p:stCondLst>
                                        </p:cTn>
                                        <p:tgtEl>
                                          <p:spTgt spid="1026"/>
                                        </p:tgtEl>
                                        <p:attrNameLst>
                                          <p:attrName>r</p:attrName>
                                        </p:attrNameLst>
                                      </p:cBhvr>
                                    </p:animRot>
                                  </p:childTnLst>
                                </p:cTn>
                              </p:par>
                              <p:par>
                                <p:cTn id="11" presetID="32" presetClass="emph" presetSubtype="0" repeatCount="indefinite" fill="hold" nodeType="withEffect">
                                  <p:stCondLst>
                                    <p:cond delay="0"/>
                                  </p:stCondLst>
                                  <p:childTnLst>
                                    <p:animRot by="120000">
                                      <p:cBhvr>
                                        <p:cTn id="12" dur="300" fill="hold">
                                          <p:stCondLst>
                                            <p:cond delay="0"/>
                                          </p:stCondLst>
                                        </p:cTn>
                                        <p:tgtEl>
                                          <p:spTgt spid="21"/>
                                        </p:tgtEl>
                                        <p:attrNameLst>
                                          <p:attrName>r</p:attrName>
                                        </p:attrNameLst>
                                      </p:cBhvr>
                                    </p:animRot>
                                    <p:animRot by="-240000">
                                      <p:cBhvr>
                                        <p:cTn id="13" dur="600" fill="hold">
                                          <p:stCondLst>
                                            <p:cond delay="600"/>
                                          </p:stCondLst>
                                        </p:cTn>
                                        <p:tgtEl>
                                          <p:spTgt spid="21"/>
                                        </p:tgtEl>
                                        <p:attrNameLst>
                                          <p:attrName>r</p:attrName>
                                        </p:attrNameLst>
                                      </p:cBhvr>
                                    </p:animRot>
                                    <p:animRot by="240000">
                                      <p:cBhvr>
                                        <p:cTn id="14" dur="600" fill="hold">
                                          <p:stCondLst>
                                            <p:cond delay="1200"/>
                                          </p:stCondLst>
                                        </p:cTn>
                                        <p:tgtEl>
                                          <p:spTgt spid="21"/>
                                        </p:tgtEl>
                                        <p:attrNameLst>
                                          <p:attrName>r</p:attrName>
                                        </p:attrNameLst>
                                      </p:cBhvr>
                                    </p:animRot>
                                    <p:animRot by="-240000">
                                      <p:cBhvr>
                                        <p:cTn id="15" dur="600" fill="hold">
                                          <p:stCondLst>
                                            <p:cond delay="1800"/>
                                          </p:stCondLst>
                                        </p:cTn>
                                        <p:tgtEl>
                                          <p:spTgt spid="21"/>
                                        </p:tgtEl>
                                        <p:attrNameLst>
                                          <p:attrName>r</p:attrName>
                                        </p:attrNameLst>
                                      </p:cBhvr>
                                    </p:animRot>
                                    <p:animRot by="120000">
                                      <p:cBhvr>
                                        <p:cTn id="16" dur="600" fill="hold">
                                          <p:stCondLst>
                                            <p:cond delay="2400"/>
                                          </p:stCondLst>
                                        </p:cTn>
                                        <p:tgtEl>
                                          <p:spTgt spid="21"/>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descr="Capture"/>
          <p:cNvPicPr>
            <a:picLocks noGrp="1" noChangeAspect="1"/>
          </p:cNvPicPr>
          <p:nvPr>
            <p:ph idx="1"/>
          </p:nvPr>
        </p:nvPicPr>
        <p:blipFill>
          <a:blip r:embed="rId2"/>
          <a:stretch>
            <a:fillRect/>
          </a:stretch>
        </p:blipFill>
        <p:spPr>
          <a:xfrm>
            <a:off x="1588770" y="0"/>
            <a:ext cx="9013825" cy="5327650"/>
          </a:xfrm>
          <a:prstGeom prst="rect">
            <a:avLst/>
          </a:prstGeom>
        </p:spPr>
      </p:pic>
      <p:sp>
        <p:nvSpPr>
          <p:cNvPr id="6" name="Cloud Callout 5"/>
          <p:cNvSpPr/>
          <p:nvPr/>
        </p:nvSpPr>
        <p:spPr>
          <a:xfrm>
            <a:off x="5161915" y="954405"/>
            <a:ext cx="1562100" cy="1186815"/>
          </a:xfrm>
          <a:prstGeom prst="cloudCallout">
            <a:avLst>
              <a:gd name="adj1" fmla="val 76585"/>
              <a:gd name="adj2" fmla="val 73595"/>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2800">
                <a:latin typeface="Arial-Rounded" panose="020B0500000000000000" pitchFamily="34" charset="0"/>
                <a:cs typeface="Arial-Rounded" panose="020B0500000000000000" pitchFamily="34" charset="0"/>
              </a:rPr>
              <a:t>Tên sách</a:t>
            </a:r>
          </a:p>
        </p:txBody>
      </p:sp>
      <p:sp>
        <p:nvSpPr>
          <p:cNvPr id="7" name="Cloud Callout 6"/>
          <p:cNvSpPr/>
          <p:nvPr/>
        </p:nvSpPr>
        <p:spPr>
          <a:xfrm>
            <a:off x="9391650" y="2744470"/>
            <a:ext cx="2738755" cy="1186815"/>
          </a:xfrm>
          <a:prstGeom prst="cloudCallout">
            <a:avLst>
              <a:gd name="adj1" fmla="val -59105"/>
              <a:gd name="adj2" fmla="val 139406"/>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2800">
                <a:latin typeface="Arial-Rounded" panose="020B0500000000000000" pitchFamily="34" charset="0"/>
                <a:cs typeface="Arial-Rounded" panose="020B0500000000000000" pitchFamily="34" charset="0"/>
              </a:rPr>
              <a:t>Tên nhà xuất bản</a:t>
            </a:r>
          </a:p>
        </p:txBody>
      </p:sp>
      <p:sp>
        <p:nvSpPr>
          <p:cNvPr id="8" name="Cloud Callout 7"/>
          <p:cNvSpPr/>
          <p:nvPr/>
        </p:nvSpPr>
        <p:spPr>
          <a:xfrm>
            <a:off x="9524365" y="1047750"/>
            <a:ext cx="2058035" cy="1186815"/>
          </a:xfrm>
          <a:prstGeom prst="cloudCallout">
            <a:avLst>
              <a:gd name="adj1" fmla="val -55243"/>
              <a:gd name="adj2" fmla="val -90502"/>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2800">
                <a:latin typeface="Arial-Rounded" panose="020B0500000000000000" pitchFamily="34" charset="0"/>
                <a:cs typeface="Arial-Rounded" panose="020B0500000000000000" pitchFamily="34" charset="0"/>
              </a:rPr>
              <a:t>Tên tác giả</a:t>
            </a:r>
          </a:p>
        </p:txBody>
      </p:sp>
      <p:pic>
        <p:nvPicPr>
          <p:cNvPr id="9" name="Picture 8">
            <a:extLst>
              <a:ext uri="{FF2B5EF4-FFF2-40B4-BE49-F238E27FC236}">
                <a16:creationId xmlns:a16="http://schemas.microsoft.com/office/drawing/2014/main" id="{F226E195-7A61-4BB8-BD5F-3343FFAEFAB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195945" y="5866688"/>
            <a:ext cx="996055" cy="991312"/>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p:cTn id="12" dur="500" fill="hold"/>
                                        <p:tgtEl>
                                          <p:spTgt spid="6"/>
                                        </p:tgtEl>
                                        <p:attrNameLst>
                                          <p:attrName>ppt_w</p:attrName>
                                        </p:attrNameLst>
                                      </p:cBhvr>
                                      <p:tavLst>
                                        <p:tav tm="0">
                                          <p:val>
                                            <p:fltVal val="0"/>
                                          </p:val>
                                        </p:tav>
                                        <p:tav tm="100000">
                                          <p:val>
                                            <p:strVal val="#ppt_w"/>
                                          </p:val>
                                        </p:tav>
                                      </p:tavLst>
                                    </p:anim>
                                    <p:anim calcmode="lin" valueType="num">
                                      <p:cBhvr>
                                        <p:cTn id="13" dur="500" fill="hold"/>
                                        <p:tgtEl>
                                          <p:spTgt spid="6"/>
                                        </p:tgtEl>
                                        <p:attrNameLst>
                                          <p:attrName>ppt_h</p:attrName>
                                        </p:attrNameLst>
                                      </p:cBhvr>
                                      <p:tavLst>
                                        <p:tav tm="0">
                                          <p:val>
                                            <p:fltVal val="0"/>
                                          </p:val>
                                        </p:tav>
                                        <p:tav tm="100000">
                                          <p:val>
                                            <p:strVal val="#ppt_h"/>
                                          </p:val>
                                        </p:tav>
                                      </p:tavLst>
                                    </p:anim>
                                    <p:animEffect transition="in" filter="fade">
                                      <p:cBhvr>
                                        <p:cTn id="14" dur="500"/>
                                        <p:tgtEl>
                                          <p:spTgt spid="6"/>
                                        </p:tgtEl>
                                      </p:cBhvr>
                                    </p:animEffect>
                                  </p:childTnLst>
                                </p:cTn>
                              </p:par>
                            </p:childTnLst>
                          </p:cTn>
                        </p:par>
                      </p:childTnLst>
                    </p:cTn>
                  </p:par>
                  <p:par>
                    <p:cTn id="15" fill="hold">
                      <p:stCondLst>
                        <p:cond delay="indefinite"/>
                      </p:stCondLst>
                      <p:childTnLst>
                        <p:par>
                          <p:cTn id="16" fill="hold">
                            <p:stCondLst>
                              <p:cond delay="0"/>
                            </p:stCondLst>
                            <p:childTnLst>
                              <p:par>
                                <p:cTn id="17" presetID="53" presetClass="entr" presetSubtype="16"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anim calcmode="lin" valueType="num">
                                      <p:cBhvr>
                                        <p:cTn id="19" dur="500" fill="hold"/>
                                        <p:tgtEl>
                                          <p:spTgt spid="7"/>
                                        </p:tgtEl>
                                        <p:attrNameLst>
                                          <p:attrName>ppt_w</p:attrName>
                                        </p:attrNameLst>
                                      </p:cBhvr>
                                      <p:tavLst>
                                        <p:tav tm="0">
                                          <p:val>
                                            <p:fltVal val="0"/>
                                          </p:val>
                                        </p:tav>
                                        <p:tav tm="100000">
                                          <p:val>
                                            <p:strVal val="#ppt_w"/>
                                          </p:val>
                                        </p:tav>
                                      </p:tavLst>
                                    </p:anim>
                                    <p:anim calcmode="lin" valueType="num">
                                      <p:cBhvr>
                                        <p:cTn id="20" dur="500" fill="hold"/>
                                        <p:tgtEl>
                                          <p:spTgt spid="7"/>
                                        </p:tgtEl>
                                        <p:attrNameLst>
                                          <p:attrName>ppt_h</p:attrName>
                                        </p:attrNameLst>
                                      </p:cBhvr>
                                      <p:tavLst>
                                        <p:tav tm="0">
                                          <p:val>
                                            <p:fltVal val="0"/>
                                          </p:val>
                                        </p:tav>
                                        <p:tav tm="100000">
                                          <p:val>
                                            <p:strVal val="#ppt_h"/>
                                          </p:val>
                                        </p:tav>
                                      </p:tavLst>
                                    </p:anim>
                                    <p:animEffect transition="in" filter="fade">
                                      <p:cBhvr>
                                        <p:cTn id="21" dur="500"/>
                                        <p:tgtEl>
                                          <p:spTgt spid="7"/>
                                        </p:tgtEl>
                                      </p:cBhvr>
                                    </p:animEffect>
                                  </p:childTnLst>
                                </p:cTn>
                              </p:par>
                            </p:childTnLst>
                          </p:cTn>
                        </p:par>
                      </p:childTnLst>
                    </p:cTn>
                  </p:par>
                  <p:par>
                    <p:cTn id="22" fill="hold">
                      <p:stCondLst>
                        <p:cond delay="indefinite"/>
                      </p:stCondLst>
                      <p:childTnLst>
                        <p:par>
                          <p:cTn id="23" fill="hold">
                            <p:stCondLst>
                              <p:cond delay="0"/>
                            </p:stCondLst>
                            <p:childTnLst>
                              <p:par>
                                <p:cTn id="24" presetID="53" presetClass="entr" presetSubtype="16" fill="hold" grpId="0" nodeType="clickEffect">
                                  <p:stCondLst>
                                    <p:cond delay="0"/>
                                  </p:stCondLst>
                                  <p:childTnLst>
                                    <p:set>
                                      <p:cBhvr>
                                        <p:cTn id="25" dur="1" fill="hold">
                                          <p:stCondLst>
                                            <p:cond delay="0"/>
                                          </p:stCondLst>
                                        </p:cTn>
                                        <p:tgtEl>
                                          <p:spTgt spid="8"/>
                                        </p:tgtEl>
                                        <p:attrNameLst>
                                          <p:attrName>style.visibility</p:attrName>
                                        </p:attrNameLst>
                                      </p:cBhvr>
                                      <p:to>
                                        <p:strVal val="visible"/>
                                      </p:to>
                                    </p:set>
                                    <p:anim calcmode="lin" valueType="num">
                                      <p:cBhvr>
                                        <p:cTn id="26" dur="500" fill="hold"/>
                                        <p:tgtEl>
                                          <p:spTgt spid="8"/>
                                        </p:tgtEl>
                                        <p:attrNameLst>
                                          <p:attrName>ppt_w</p:attrName>
                                        </p:attrNameLst>
                                      </p:cBhvr>
                                      <p:tavLst>
                                        <p:tav tm="0">
                                          <p:val>
                                            <p:fltVal val="0"/>
                                          </p:val>
                                        </p:tav>
                                        <p:tav tm="100000">
                                          <p:val>
                                            <p:strVal val="#ppt_w"/>
                                          </p:val>
                                        </p:tav>
                                      </p:tavLst>
                                    </p:anim>
                                    <p:anim calcmode="lin" valueType="num">
                                      <p:cBhvr>
                                        <p:cTn id="27" dur="500" fill="hold"/>
                                        <p:tgtEl>
                                          <p:spTgt spid="8"/>
                                        </p:tgtEl>
                                        <p:attrNameLst>
                                          <p:attrName>ppt_h</p:attrName>
                                        </p:attrNameLst>
                                      </p:cBhvr>
                                      <p:tavLst>
                                        <p:tav tm="0">
                                          <p:val>
                                            <p:fltVal val="0"/>
                                          </p:val>
                                        </p:tav>
                                        <p:tav tm="100000">
                                          <p:val>
                                            <p:strVal val="#ppt_h"/>
                                          </p:val>
                                        </p:tav>
                                      </p:tavLst>
                                    </p:anim>
                                    <p:animEffect transition="in" filter="fade">
                                      <p:cBhvr>
                                        <p:cTn id="28"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6" grpId="1" animBg="1"/>
      <p:bldP spid="7" grpId="0" bldLvl="0" animBg="1"/>
      <p:bldP spid="7" grpId="1" animBg="1"/>
      <p:bldP spid="8" grpId="0" bldLvl="0" animBg="1"/>
      <p:bldP spid="8" grpId="1"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3"/>
          <p:cNvSpPr txBox="1"/>
          <p:nvPr/>
        </p:nvSpPr>
        <p:spPr>
          <a:xfrm>
            <a:off x="3830955" y="239395"/>
            <a:ext cx="4592320" cy="706755"/>
          </a:xfrm>
          <a:prstGeom prst="rect">
            <a:avLst/>
          </a:prstGeom>
          <a:noFill/>
        </p:spPr>
        <p:txBody>
          <a:bodyPr wrap="square" rtlCol="0">
            <a:spAutoFit/>
          </a:bodyPr>
          <a:lstStyle/>
          <a:p>
            <a:pPr algn="ctr"/>
            <a:r>
              <a:rPr lang="en-US" sz="4000" b="1">
                <a:latin typeface="Arial-Rounded" panose="020B0500000000000000" pitchFamily="34" charset="0"/>
                <a:cs typeface="Arial-Rounded" panose="020B0500000000000000" pitchFamily="34" charset="0"/>
              </a:rPr>
              <a:t>Cuốn sách của em</a:t>
            </a:r>
          </a:p>
        </p:txBody>
      </p:sp>
      <p:pic>
        <p:nvPicPr>
          <p:cNvPr id="5" name="Content Placeholder 4" descr="Capture"/>
          <p:cNvPicPr>
            <a:picLocks noGrp="1" noChangeAspect="1"/>
          </p:cNvPicPr>
          <p:nvPr>
            <p:ph sz="half" idx="1"/>
          </p:nvPr>
        </p:nvPicPr>
        <p:blipFill>
          <a:blip r:embed="rId3"/>
          <a:stretch>
            <a:fillRect/>
          </a:stretch>
        </p:blipFill>
        <p:spPr>
          <a:xfrm>
            <a:off x="1552575" y="1143635"/>
            <a:ext cx="9406255" cy="4885055"/>
          </a:xfrm>
          <a:prstGeom prst="rect">
            <a:avLst/>
          </a:prstGeom>
        </p:spPr>
      </p:pic>
      <p:sp>
        <p:nvSpPr>
          <p:cNvPr id="7" name="Cloud 6"/>
          <p:cNvSpPr/>
          <p:nvPr/>
        </p:nvSpPr>
        <p:spPr>
          <a:xfrm>
            <a:off x="10312400" y="5885180"/>
            <a:ext cx="1998345" cy="845185"/>
          </a:xfrm>
          <a:prstGeom prst="cloud">
            <a:avLst/>
          </a:prstGeom>
        </p:spPr>
        <p:style>
          <a:lnRef idx="2">
            <a:schemeClr val="accent2">
              <a:shade val="50000"/>
            </a:schemeClr>
          </a:lnRef>
          <a:fillRef idx="1">
            <a:schemeClr val="accent2"/>
          </a:fillRef>
          <a:effectRef idx="0">
            <a:schemeClr val="accent2"/>
          </a:effectRef>
          <a:fontRef idx="minor">
            <a:schemeClr val="lt1"/>
          </a:fontRef>
        </p:style>
        <p:txBody>
          <a:bodyPr lIns="91403" tIns="45702" rIns="91403" bIns="45702" rtlCol="0" anchor="ctr"/>
          <a:lstStyle/>
          <a:p>
            <a:pPr algn="ctr"/>
            <a:r>
              <a:rPr lang="en-US" sz="2000" b="1" dirty="0">
                <a:solidFill>
                  <a:schemeClr val="tx1"/>
                </a:solidFill>
                <a:latin typeface="Arial-Rounded" panose="020B0500000000000000" pitchFamily="34" charset="0"/>
                <a:ea typeface="Arial-Rounded" panose="020B0500000000000000" pitchFamily="34" charset="0"/>
                <a:cs typeface="Arial-Rounded" panose="020B0500000000000000" pitchFamily="34" charset="0"/>
              </a:rPr>
              <a:t>Đọc mẫu</a:t>
            </a:r>
          </a:p>
        </p:txBody>
      </p:sp>
    </p:spTree>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1000"/>
                                        <p:tgtEl>
                                          <p:spTgt spid="7"/>
                                        </p:tgtEl>
                                      </p:cBhvr>
                                    </p:animEffect>
                                    <p:anim calcmode="lin" valueType="num">
                                      <p:cBhvr>
                                        <p:cTn id="13" dur="1000" fill="hold"/>
                                        <p:tgtEl>
                                          <p:spTgt spid="7"/>
                                        </p:tgtEl>
                                        <p:attrNameLst>
                                          <p:attrName>ppt_x</p:attrName>
                                        </p:attrNameLst>
                                      </p:cBhvr>
                                      <p:tavLst>
                                        <p:tav tm="0">
                                          <p:val>
                                            <p:strVal val="#ppt_x"/>
                                          </p:val>
                                        </p:tav>
                                        <p:tav tm="100000">
                                          <p:val>
                                            <p:strVal val="#ppt_x"/>
                                          </p:val>
                                        </p:tav>
                                      </p:tavLst>
                                    </p:anim>
                                    <p:anim calcmode="lin" valueType="num">
                                      <p:cBhvr>
                                        <p:cTn id="14"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ldLvl="0" animBg="1"/>
      <p:bldP spid="7" grpId="1"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3"/>
          <p:cNvSpPr txBox="1"/>
          <p:nvPr/>
        </p:nvSpPr>
        <p:spPr>
          <a:xfrm>
            <a:off x="3830955" y="239395"/>
            <a:ext cx="4592320" cy="706755"/>
          </a:xfrm>
          <a:prstGeom prst="rect">
            <a:avLst/>
          </a:prstGeom>
          <a:noFill/>
        </p:spPr>
        <p:txBody>
          <a:bodyPr wrap="square" rtlCol="0">
            <a:spAutoFit/>
          </a:bodyPr>
          <a:lstStyle/>
          <a:p>
            <a:pPr algn="ctr"/>
            <a:r>
              <a:rPr lang="en-US" sz="4000" b="1">
                <a:latin typeface="Arial-Rounded" panose="020B0500000000000000" pitchFamily="34" charset="0"/>
                <a:cs typeface="Arial-Rounded" panose="020B0500000000000000" pitchFamily="34" charset="0"/>
              </a:rPr>
              <a:t>Cuốn sách của em</a:t>
            </a:r>
          </a:p>
        </p:txBody>
      </p:sp>
      <p:pic>
        <p:nvPicPr>
          <p:cNvPr id="5" name="Content Placeholder 4" descr="Capture"/>
          <p:cNvPicPr>
            <a:picLocks noGrp="1" noChangeAspect="1"/>
          </p:cNvPicPr>
          <p:nvPr>
            <p:ph sz="half" idx="1"/>
          </p:nvPr>
        </p:nvPicPr>
        <p:blipFill>
          <a:blip r:embed="rId3"/>
          <a:stretch>
            <a:fillRect/>
          </a:stretch>
        </p:blipFill>
        <p:spPr>
          <a:xfrm>
            <a:off x="1552575" y="1143635"/>
            <a:ext cx="9406255" cy="4885055"/>
          </a:xfrm>
          <a:prstGeom prst="rect">
            <a:avLst/>
          </a:prstGeom>
        </p:spPr>
      </p:pic>
      <p:cxnSp>
        <p:nvCxnSpPr>
          <p:cNvPr id="24" name="Straight Connector 23"/>
          <p:cNvCxnSpPr/>
          <p:nvPr/>
        </p:nvCxnSpPr>
        <p:spPr>
          <a:xfrm flipH="1">
            <a:off x="5660815" y="1068720"/>
            <a:ext cx="76200" cy="440086"/>
          </a:xfrm>
          <a:prstGeom prst="line">
            <a:avLst/>
          </a:prstGeom>
          <a:ln w="38100">
            <a:solidFill>
              <a:srgbClr val="ED2F6A"/>
            </a:solidFill>
          </a:ln>
        </p:spPr>
        <p:style>
          <a:lnRef idx="1">
            <a:schemeClr val="accent1"/>
          </a:lnRef>
          <a:fillRef idx="0">
            <a:schemeClr val="accent1"/>
          </a:fillRef>
          <a:effectRef idx="0">
            <a:schemeClr val="accent1"/>
          </a:effectRef>
          <a:fontRef idx="minor">
            <a:schemeClr val="tx1"/>
          </a:fontRef>
        </p:style>
      </p:cxnSp>
      <p:cxnSp>
        <p:nvCxnSpPr>
          <p:cNvPr id="2" name="Straight Connector 1"/>
          <p:cNvCxnSpPr/>
          <p:nvPr/>
        </p:nvCxnSpPr>
        <p:spPr>
          <a:xfrm flipH="1">
            <a:off x="7354360" y="1509410"/>
            <a:ext cx="76200" cy="440086"/>
          </a:xfrm>
          <a:prstGeom prst="line">
            <a:avLst/>
          </a:prstGeom>
          <a:ln w="38100">
            <a:solidFill>
              <a:srgbClr val="ED2F6A"/>
            </a:solidFill>
          </a:ln>
        </p:spPr>
        <p:style>
          <a:lnRef idx="1">
            <a:schemeClr val="accent1"/>
          </a:lnRef>
          <a:fillRef idx="0">
            <a:schemeClr val="accent1"/>
          </a:fillRef>
          <a:effectRef idx="0">
            <a:schemeClr val="accent1"/>
          </a:effectRef>
          <a:fontRef idx="minor">
            <a:schemeClr val="tx1"/>
          </a:fontRef>
        </p:style>
      </p:cxnSp>
      <p:cxnSp>
        <p:nvCxnSpPr>
          <p:cNvPr id="3" name="Straight Connector 2"/>
          <p:cNvCxnSpPr/>
          <p:nvPr/>
        </p:nvCxnSpPr>
        <p:spPr>
          <a:xfrm flipH="1">
            <a:off x="5316010" y="1844690"/>
            <a:ext cx="76200" cy="440086"/>
          </a:xfrm>
          <a:prstGeom prst="line">
            <a:avLst/>
          </a:prstGeom>
          <a:ln w="38100">
            <a:solidFill>
              <a:srgbClr val="ED2F6A"/>
            </a:solidFill>
          </a:ln>
        </p:spPr>
        <p:style>
          <a:lnRef idx="1">
            <a:schemeClr val="accent1"/>
          </a:lnRef>
          <a:fillRef idx="0">
            <a:schemeClr val="accent1"/>
          </a:fillRef>
          <a:effectRef idx="0">
            <a:schemeClr val="accent1"/>
          </a:effectRef>
          <a:fontRef idx="minor">
            <a:schemeClr val="tx1"/>
          </a:fontRef>
        </p:style>
      </p:cxnSp>
      <p:cxnSp>
        <p:nvCxnSpPr>
          <p:cNvPr id="6" name="Straight Connector 5"/>
          <p:cNvCxnSpPr/>
          <p:nvPr/>
        </p:nvCxnSpPr>
        <p:spPr>
          <a:xfrm flipH="1">
            <a:off x="6989235" y="2301890"/>
            <a:ext cx="76200" cy="440086"/>
          </a:xfrm>
          <a:prstGeom prst="line">
            <a:avLst/>
          </a:prstGeom>
          <a:ln w="38100">
            <a:solidFill>
              <a:srgbClr val="ED2F6A"/>
            </a:solidFill>
          </a:ln>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p:nvCxnSpPr>
        <p:spPr>
          <a:xfrm flipH="1">
            <a:off x="5072170" y="2698130"/>
            <a:ext cx="76200" cy="440086"/>
          </a:xfrm>
          <a:prstGeom prst="line">
            <a:avLst/>
          </a:prstGeom>
          <a:ln w="38100">
            <a:solidFill>
              <a:srgbClr val="ED2F6A"/>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flipH="1">
            <a:off x="8216690" y="3104530"/>
            <a:ext cx="76200" cy="440086"/>
          </a:xfrm>
          <a:prstGeom prst="line">
            <a:avLst/>
          </a:prstGeom>
          <a:ln w="38100">
            <a:solidFill>
              <a:srgbClr val="ED2F6A"/>
            </a:solidFill>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flipH="1">
            <a:off x="6309785" y="3521090"/>
            <a:ext cx="76200" cy="440086"/>
          </a:xfrm>
          <a:prstGeom prst="line">
            <a:avLst/>
          </a:prstGeom>
          <a:ln w="38100">
            <a:solidFill>
              <a:srgbClr val="ED2F6A"/>
            </a:solidFill>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flipH="1">
            <a:off x="5148370" y="4272295"/>
            <a:ext cx="76200" cy="440086"/>
          </a:xfrm>
          <a:prstGeom prst="line">
            <a:avLst/>
          </a:prstGeom>
          <a:ln w="38100">
            <a:solidFill>
              <a:srgbClr val="ED2F6A"/>
            </a:solidFill>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flipH="1">
            <a:off x="6309785" y="4668535"/>
            <a:ext cx="76200" cy="440086"/>
          </a:xfrm>
          <a:prstGeom prst="line">
            <a:avLst/>
          </a:prstGeom>
          <a:ln w="38100">
            <a:solidFill>
              <a:srgbClr val="ED2F6A"/>
            </a:solidFill>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flipH="1">
            <a:off x="10215035" y="5095255"/>
            <a:ext cx="76200" cy="440086"/>
          </a:xfrm>
          <a:prstGeom prst="line">
            <a:avLst/>
          </a:prstGeom>
          <a:ln w="38100">
            <a:solidFill>
              <a:srgbClr val="ED2F6A"/>
            </a:solidFill>
          </a:ln>
        </p:spPr>
        <p:style>
          <a:lnRef idx="1">
            <a:schemeClr val="accent1"/>
          </a:lnRef>
          <a:fillRef idx="0">
            <a:schemeClr val="accent1"/>
          </a:fillRef>
          <a:effectRef idx="0">
            <a:schemeClr val="accent1"/>
          </a:effectRef>
          <a:fontRef idx="minor">
            <a:schemeClr val="tx1"/>
          </a:fontRef>
        </p:style>
      </p:cxnSp>
      <p:grpSp>
        <p:nvGrpSpPr>
          <p:cNvPr id="31" name="Group 30"/>
          <p:cNvGrpSpPr/>
          <p:nvPr/>
        </p:nvGrpSpPr>
        <p:grpSpPr>
          <a:xfrm>
            <a:off x="5586730" y="5953125"/>
            <a:ext cx="5203190" cy="768350"/>
            <a:chOff x="708943" y="6033135"/>
            <a:chExt cx="5825836" cy="768350"/>
          </a:xfrm>
        </p:grpSpPr>
        <p:sp>
          <p:nvSpPr>
            <p:cNvPr id="32" name="TextBox 19"/>
            <p:cNvSpPr txBox="1"/>
            <p:nvPr/>
          </p:nvSpPr>
          <p:spPr>
            <a:xfrm>
              <a:off x="708943" y="6110866"/>
              <a:ext cx="5825836" cy="649137"/>
            </a:xfrm>
            <a:prstGeom prst="roundRect">
              <a:avLst>
                <a:gd name="adj" fmla="val 50000"/>
              </a:avLst>
            </a:prstGeom>
            <a:solidFill>
              <a:srgbClr val="F15A88"/>
            </a:solidFill>
          </p:spPr>
          <p:txBody>
            <a:bodyPr wrap="square" lIns="91403" tIns="45702" rIns="91403" bIns="45702" rtlCol="0">
              <a:spAutoFit/>
            </a:bodyPr>
            <a:lstStyle/>
            <a:p>
              <a:pPr algn="ctr"/>
              <a:endParaRPr lang="en-US" sz="2400" dirty="0">
                <a:solidFill>
                  <a:schemeClr val="bg1"/>
                </a:solidFill>
                <a:latin typeface="Arial-Rounded" panose="020B0500000000000000" pitchFamily="34" charset="0"/>
                <a:ea typeface="Arial-Rounded" panose="020B0500000000000000" pitchFamily="34" charset="0"/>
                <a:cs typeface="Arial-Rounded" panose="020B0500000000000000" pitchFamily="34" charset="0"/>
              </a:endParaRPr>
            </a:p>
          </p:txBody>
        </p:sp>
        <p:sp>
          <p:nvSpPr>
            <p:cNvPr id="33" name="TextBox 20"/>
            <p:cNvSpPr txBox="1"/>
            <p:nvPr/>
          </p:nvSpPr>
          <p:spPr>
            <a:xfrm>
              <a:off x="1016462" y="6033135"/>
              <a:ext cx="5167386" cy="768350"/>
            </a:xfrm>
            <a:prstGeom prst="rect">
              <a:avLst/>
            </a:prstGeom>
            <a:noFill/>
          </p:spPr>
          <p:txBody>
            <a:bodyPr wrap="square">
              <a:spAutoFit/>
            </a:bodyPr>
            <a:lstStyle/>
            <a:p>
              <a:pPr algn="ctr"/>
              <a:r>
                <a:rPr lang="en-US" sz="4400" dirty="0" err="1">
                  <a:solidFill>
                    <a:schemeClr val="bg1"/>
                  </a:solidFill>
                  <a:latin typeface="Arial-Rounded" panose="020B0500000000000000" pitchFamily="34" charset="0"/>
                  <a:ea typeface="Arial-Rounded" panose="020B0500000000000000" pitchFamily="34" charset="0"/>
                  <a:cs typeface="Arial-Rounded" panose="020B0500000000000000" pitchFamily="34" charset="0"/>
                </a:rPr>
                <a:t>Đọc</a:t>
              </a:r>
              <a:r>
                <a:rPr lang="en-US" sz="4400" dirty="0">
                  <a:solidFill>
                    <a:schemeClr val="bg1"/>
                  </a:solidFill>
                  <a:latin typeface="Arial-Rounded" panose="020B0500000000000000" pitchFamily="34" charset="0"/>
                  <a:ea typeface="Arial-Rounded" panose="020B0500000000000000" pitchFamily="34" charset="0"/>
                  <a:cs typeface="Arial-Rounded" panose="020B0500000000000000" pitchFamily="34" charset="0"/>
                </a:rPr>
                <a:t> </a:t>
              </a:r>
              <a:r>
                <a:rPr lang="en-US" sz="4400" dirty="0" err="1">
                  <a:solidFill>
                    <a:schemeClr val="bg1"/>
                  </a:solidFill>
                  <a:latin typeface="Arial-Rounded" panose="020B0500000000000000" pitchFamily="34" charset="0"/>
                  <a:ea typeface="Arial-Rounded" panose="020B0500000000000000" pitchFamily="34" charset="0"/>
                  <a:cs typeface="Arial-Rounded" panose="020B0500000000000000" pitchFamily="34" charset="0"/>
                </a:rPr>
                <a:t>nối</a:t>
              </a:r>
              <a:r>
                <a:rPr lang="en-US" sz="4400" dirty="0">
                  <a:solidFill>
                    <a:schemeClr val="bg1"/>
                  </a:solidFill>
                  <a:latin typeface="Arial-Rounded" panose="020B0500000000000000" pitchFamily="34" charset="0"/>
                  <a:ea typeface="Arial-Rounded" panose="020B0500000000000000" pitchFamily="34" charset="0"/>
                  <a:cs typeface="Arial-Rounded" panose="020B0500000000000000" pitchFamily="34" charset="0"/>
                </a:rPr>
                <a:t> </a:t>
              </a:r>
              <a:r>
                <a:rPr lang="en-US" sz="4400" dirty="0" err="1">
                  <a:solidFill>
                    <a:schemeClr val="bg1"/>
                  </a:solidFill>
                  <a:latin typeface="Arial-Rounded" panose="020B0500000000000000" pitchFamily="34" charset="0"/>
                  <a:ea typeface="Arial-Rounded" panose="020B0500000000000000" pitchFamily="34" charset="0"/>
                  <a:cs typeface="Arial-Rounded" panose="020B0500000000000000" pitchFamily="34" charset="0"/>
                </a:rPr>
                <a:t>tiếp</a:t>
              </a:r>
              <a:r>
                <a:rPr lang="en-US" sz="4400" dirty="0">
                  <a:solidFill>
                    <a:schemeClr val="bg1"/>
                  </a:solidFill>
                  <a:latin typeface="Arial-Rounded" panose="020B0500000000000000" pitchFamily="34" charset="0"/>
                  <a:ea typeface="Arial-Rounded" panose="020B0500000000000000" pitchFamily="34" charset="0"/>
                  <a:cs typeface="Arial-Rounded" panose="020B0500000000000000" pitchFamily="34" charset="0"/>
                </a:rPr>
                <a:t> </a:t>
              </a:r>
              <a:r>
                <a:rPr lang="en-US" sz="4400" dirty="0" err="1">
                  <a:solidFill>
                    <a:schemeClr val="bg1"/>
                  </a:solidFill>
                  <a:latin typeface="Arial-Rounded" panose="020B0500000000000000" pitchFamily="34" charset="0"/>
                  <a:ea typeface="Arial-Rounded" panose="020B0500000000000000" pitchFamily="34" charset="0"/>
                  <a:cs typeface="Arial-Rounded" panose="020B0500000000000000" pitchFamily="34" charset="0"/>
                </a:rPr>
                <a:t>câu</a:t>
              </a:r>
              <a:endParaRPr lang="en-US" sz="4400" dirty="0">
                <a:solidFill>
                  <a:schemeClr val="bg1"/>
                </a:solidFill>
                <a:latin typeface="Arial-Rounded" panose="020B0500000000000000" pitchFamily="34" charset="0"/>
                <a:ea typeface="Arial-Rounded" panose="020B0500000000000000" pitchFamily="34" charset="0"/>
                <a:cs typeface="Arial-Rounded" panose="020B0500000000000000" pitchFamily="34" charset="0"/>
              </a:endParaRPr>
            </a:p>
          </p:txBody>
        </p:sp>
      </p:grpSp>
    </p:spTree>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4"/>
                                        </p:tgtEl>
                                        <p:attrNameLst>
                                          <p:attrName>style.visibility</p:attrName>
                                        </p:attrNameLst>
                                      </p:cBhvr>
                                      <p:to>
                                        <p:strVal val="visible"/>
                                      </p:to>
                                    </p:set>
                                    <p:animEffect transition="in" filter="fade">
                                      <p:cBhvr>
                                        <p:cTn id="12" dur="500"/>
                                        <p:tgtEl>
                                          <p:spTgt spid="24"/>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fade">
                                      <p:cBhvr>
                                        <p:cTn id="17" dur="500"/>
                                        <p:tgtEl>
                                          <p:spTgt spid="2"/>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gtEl>
                                        <p:attrNameLst>
                                          <p:attrName>style.visibility</p:attrName>
                                        </p:attrNameLst>
                                      </p:cBhvr>
                                      <p:to>
                                        <p:strVal val="visible"/>
                                      </p:to>
                                    </p:set>
                                    <p:animEffect transition="in" filter="fade">
                                      <p:cBhvr>
                                        <p:cTn id="22" dur="500"/>
                                        <p:tgtEl>
                                          <p:spTgt spid="3"/>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fade">
                                      <p:cBhvr>
                                        <p:cTn id="27" dur="500"/>
                                        <p:tgtEl>
                                          <p:spTgt spid="6"/>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8"/>
                                        </p:tgtEl>
                                        <p:attrNameLst>
                                          <p:attrName>style.visibility</p:attrName>
                                        </p:attrNameLst>
                                      </p:cBhvr>
                                      <p:to>
                                        <p:strVal val="visible"/>
                                      </p:to>
                                    </p:set>
                                    <p:animEffect transition="in" filter="fade">
                                      <p:cBhvr>
                                        <p:cTn id="32" dur="500"/>
                                        <p:tgtEl>
                                          <p:spTgt spid="8"/>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9"/>
                                        </p:tgtEl>
                                        <p:attrNameLst>
                                          <p:attrName>style.visibility</p:attrName>
                                        </p:attrNameLst>
                                      </p:cBhvr>
                                      <p:to>
                                        <p:strVal val="visible"/>
                                      </p:to>
                                    </p:set>
                                    <p:animEffect transition="in" filter="fade">
                                      <p:cBhvr>
                                        <p:cTn id="37" dur="500"/>
                                        <p:tgtEl>
                                          <p:spTgt spid="9"/>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10"/>
                                        </p:tgtEl>
                                        <p:attrNameLst>
                                          <p:attrName>style.visibility</p:attrName>
                                        </p:attrNameLst>
                                      </p:cBhvr>
                                      <p:to>
                                        <p:strVal val="visible"/>
                                      </p:to>
                                    </p:set>
                                    <p:animEffect transition="in" filter="fade">
                                      <p:cBhvr>
                                        <p:cTn id="42" dur="500"/>
                                        <p:tgtEl>
                                          <p:spTgt spid="10"/>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16"/>
                                        </p:tgtEl>
                                        <p:attrNameLst>
                                          <p:attrName>style.visibility</p:attrName>
                                        </p:attrNameLst>
                                      </p:cBhvr>
                                      <p:to>
                                        <p:strVal val="visible"/>
                                      </p:to>
                                    </p:set>
                                    <p:animEffect transition="in" filter="fade">
                                      <p:cBhvr>
                                        <p:cTn id="47" dur="500"/>
                                        <p:tgtEl>
                                          <p:spTgt spid="16"/>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nodeType="clickEffect">
                                  <p:stCondLst>
                                    <p:cond delay="0"/>
                                  </p:stCondLst>
                                  <p:childTnLst>
                                    <p:set>
                                      <p:cBhvr>
                                        <p:cTn id="51" dur="1" fill="hold">
                                          <p:stCondLst>
                                            <p:cond delay="0"/>
                                          </p:stCondLst>
                                        </p:cTn>
                                        <p:tgtEl>
                                          <p:spTgt spid="17"/>
                                        </p:tgtEl>
                                        <p:attrNameLst>
                                          <p:attrName>style.visibility</p:attrName>
                                        </p:attrNameLst>
                                      </p:cBhvr>
                                      <p:to>
                                        <p:strVal val="visible"/>
                                      </p:to>
                                    </p:set>
                                    <p:animEffect transition="in" filter="fade">
                                      <p:cBhvr>
                                        <p:cTn id="52" dur="500"/>
                                        <p:tgtEl>
                                          <p:spTgt spid="17"/>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nodeType="clickEffect">
                                  <p:stCondLst>
                                    <p:cond delay="0"/>
                                  </p:stCondLst>
                                  <p:childTnLst>
                                    <p:set>
                                      <p:cBhvr>
                                        <p:cTn id="56" dur="1" fill="hold">
                                          <p:stCondLst>
                                            <p:cond delay="0"/>
                                          </p:stCondLst>
                                        </p:cTn>
                                        <p:tgtEl>
                                          <p:spTgt spid="18"/>
                                        </p:tgtEl>
                                        <p:attrNameLst>
                                          <p:attrName>style.visibility</p:attrName>
                                        </p:attrNameLst>
                                      </p:cBhvr>
                                      <p:to>
                                        <p:strVal val="visible"/>
                                      </p:to>
                                    </p:set>
                                    <p:animEffect transition="in" filter="fade">
                                      <p:cBhvr>
                                        <p:cTn id="57" dur="500"/>
                                        <p:tgtEl>
                                          <p:spTgt spid="18"/>
                                        </p:tgtEl>
                                      </p:cBhvr>
                                    </p:animEffect>
                                  </p:childTnLst>
                                </p:cTn>
                              </p:par>
                            </p:childTnLst>
                          </p:cTn>
                        </p:par>
                      </p:childTnLst>
                    </p:cTn>
                  </p:par>
                  <p:par>
                    <p:cTn id="58" fill="hold">
                      <p:stCondLst>
                        <p:cond delay="indefinite"/>
                      </p:stCondLst>
                      <p:childTnLst>
                        <p:par>
                          <p:cTn id="59" fill="hold">
                            <p:stCondLst>
                              <p:cond delay="0"/>
                            </p:stCondLst>
                            <p:childTnLst>
                              <p:par>
                                <p:cTn id="60" presetID="2" presetClass="entr" presetSubtype="2" fill="hold" nodeType="clickEffect">
                                  <p:stCondLst>
                                    <p:cond delay="0"/>
                                  </p:stCondLst>
                                  <p:childTnLst>
                                    <p:set>
                                      <p:cBhvr>
                                        <p:cTn id="61" dur="1" fill="hold">
                                          <p:stCondLst>
                                            <p:cond delay="0"/>
                                          </p:stCondLst>
                                        </p:cTn>
                                        <p:tgtEl>
                                          <p:spTgt spid="31"/>
                                        </p:tgtEl>
                                        <p:attrNameLst>
                                          <p:attrName>style.visibility</p:attrName>
                                        </p:attrNameLst>
                                      </p:cBhvr>
                                      <p:to>
                                        <p:strVal val="visible"/>
                                      </p:to>
                                    </p:set>
                                    <p:anim calcmode="lin" valueType="num">
                                      <p:cBhvr additive="base">
                                        <p:cTn id="62" dur="500" fill="hold"/>
                                        <p:tgtEl>
                                          <p:spTgt spid="31"/>
                                        </p:tgtEl>
                                        <p:attrNameLst>
                                          <p:attrName>ppt_x</p:attrName>
                                        </p:attrNameLst>
                                      </p:cBhvr>
                                      <p:tavLst>
                                        <p:tav tm="0">
                                          <p:val>
                                            <p:strVal val="1+#ppt_w/2"/>
                                          </p:val>
                                        </p:tav>
                                        <p:tav tm="100000">
                                          <p:val>
                                            <p:strVal val="#ppt_x"/>
                                          </p:val>
                                        </p:tav>
                                      </p:tavLst>
                                    </p:anim>
                                    <p:anim calcmode="lin" valueType="num">
                                      <p:cBhvr additive="base">
                                        <p:cTn id="63" dur="500" fill="hold"/>
                                        <p:tgtEl>
                                          <p:spTgt spid="3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3"/>
          <p:cNvSpPr txBox="1"/>
          <p:nvPr/>
        </p:nvSpPr>
        <p:spPr>
          <a:xfrm>
            <a:off x="3830955" y="239395"/>
            <a:ext cx="4592320" cy="706755"/>
          </a:xfrm>
          <a:prstGeom prst="rect">
            <a:avLst/>
          </a:prstGeom>
          <a:noFill/>
        </p:spPr>
        <p:txBody>
          <a:bodyPr wrap="square" rtlCol="0">
            <a:spAutoFit/>
          </a:bodyPr>
          <a:lstStyle/>
          <a:p>
            <a:pPr algn="ctr"/>
            <a:r>
              <a:rPr lang="en-US" sz="4000" b="1">
                <a:latin typeface="Arial-Rounded" panose="020B0500000000000000" pitchFamily="34" charset="0"/>
                <a:cs typeface="Arial-Rounded" panose="020B0500000000000000" pitchFamily="34" charset="0"/>
              </a:rPr>
              <a:t>Cuốn sách của em</a:t>
            </a:r>
          </a:p>
        </p:txBody>
      </p:sp>
      <p:pic>
        <p:nvPicPr>
          <p:cNvPr id="5" name="Content Placeholder 4" descr="Capture"/>
          <p:cNvPicPr>
            <a:picLocks noGrp="1" noChangeAspect="1"/>
          </p:cNvPicPr>
          <p:nvPr>
            <p:ph sz="half" idx="1"/>
          </p:nvPr>
        </p:nvPicPr>
        <p:blipFill>
          <a:blip r:embed="rId3"/>
          <a:stretch>
            <a:fillRect/>
          </a:stretch>
        </p:blipFill>
        <p:spPr>
          <a:xfrm>
            <a:off x="1552575" y="1143635"/>
            <a:ext cx="9406255" cy="4885055"/>
          </a:xfrm>
          <a:prstGeom prst="rect">
            <a:avLst/>
          </a:prstGeom>
        </p:spPr>
      </p:pic>
      <p:sp>
        <p:nvSpPr>
          <p:cNvPr id="7" name="Cloud 6"/>
          <p:cNvSpPr/>
          <p:nvPr/>
        </p:nvSpPr>
        <p:spPr>
          <a:xfrm>
            <a:off x="9349105" y="5885180"/>
            <a:ext cx="2961640" cy="845185"/>
          </a:xfrm>
          <a:prstGeom prst="cloud">
            <a:avLst/>
          </a:prstGeom>
        </p:spPr>
        <p:style>
          <a:lnRef idx="2">
            <a:schemeClr val="accent2">
              <a:shade val="50000"/>
            </a:schemeClr>
          </a:lnRef>
          <a:fillRef idx="1">
            <a:schemeClr val="accent2"/>
          </a:fillRef>
          <a:effectRef idx="0">
            <a:schemeClr val="accent2"/>
          </a:effectRef>
          <a:fontRef idx="minor">
            <a:schemeClr val="lt1"/>
          </a:fontRef>
        </p:style>
        <p:txBody>
          <a:bodyPr lIns="91403" tIns="45702" rIns="91403" bIns="45702" rtlCol="0" anchor="ctr"/>
          <a:lstStyle/>
          <a:p>
            <a:pPr algn="ctr"/>
            <a:r>
              <a:rPr lang="en-US" sz="2000" b="1" dirty="0">
                <a:solidFill>
                  <a:schemeClr val="bg1"/>
                </a:solidFill>
                <a:latin typeface="Arial-Rounded" panose="020B0500000000000000" pitchFamily="34" charset="0"/>
                <a:ea typeface="Arial-Rounded" panose="020B0500000000000000" pitchFamily="34" charset="0"/>
                <a:cs typeface="Arial-Rounded" panose="020B0500000000000000" pitchFamily="34" charset="0"/>
              </a:rPr>
              <a:t>Đọc theo đoạn</a:t>
            </a:r>
          </a:p>
        </p:txBody>
      </p:sp>
      <p:pic>
        <p:nvPicPr>
          <p:cNvPr id="28" name="Picture 3"/>
          <p:cNvPicPr>
            <a:picLocks noChangeAspect="1" noChangeArrowheads="1"/>
          </p:cNvPicPr>
          <p:nvPr/>
        </p:nvPicPr>
        <p:blipFill>
          <a:blip r:embed="rId4"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426845" y="754380"/>
            <a:ext cx="527050" cy="15805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 name="Picture 3"/>
          <p:cNvPicPr>
            <a:picLocks noChangeAspect="1" noChangeArrowheads="1"/>
          </p:cNvPicPr>
          <p:nvPr/>
        </p:nvPicPr>
        <p:blipFill>
          <a:blip r:embed="rId5"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426845" y="2174875"/>
            <a:ext cx="527050" cy="920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 name="Picture 3"/>
          <p:cNvPicPr>
            <a:picLocks noChangeAspect="1" noChangeArrowheads="1"/>
          </p:cNvPicPr>
          <p:nvPr/>
        </p:nvPicPr>
        <p:blipFill>
          <a:blip r:embed="rId5"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426845" y="3057525"/>
            <a:ext cx="527050" cy="920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3"/>
          <p:cNvPicPr>
            <a:picLocks noChangeAspect="1" noChangeArrowheads="1"/>
          </p:cNvPicPr>
          <p:nvPr/>
        </p:nvPicPr>
        <p:blipFill>
          <a:blip r:embed="rId4"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487805" y="3909695"/>
            <a:ext cx="527050" cy="15595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2" name="Oval 11"/>
          <p:cNvSpPr/>
          <p:nvPr/>
        </p:nvSpPr>
        <p:spPr>
          <a:xfrm>
            <a:off x="1030605" y="1315720"/>
            <a:ext cx="457200" cy="457200"/>
          </a:xfrm>
          <a:prstGeom prst="ellipse">
            <a:avLst/>
          </a:prstGeom>
        </p:spPr>
        <p:style>
          <a:lnRef idx="3">
            <a:schemeClr val="lt1"/>
          </a:lnRef>
          <a:fillRef idx="1">
            <a:schemeClr val="accent2"/>
          </a:fillRef>
          <a:effectRef idx="1">
            <a:schemeClr val="accent2"/>
          </a:effectRef>
          <a:fontRef idx="minor">
            <a:schemeClr val="lt1"/>
          </a:fontRef>
        </p:style>
        <p:txBody>
          <a:bodyPr rtlCol="0" anchor="ctr"/>
          <a:lstStyle/>
          <a:p>
            <a:pPr algn="ctr"/>
            <a:r>
              <a:rPr lang="en-US" b="1">
                <a:solidFill>
                  <a:schemeClr val="tx1"/>
                </a:solidFill>
                <a:latin typeface="Times New Roman" panose="02020603050405020304" pitchFamily="18" charset="0"/>
                <a:cs typeface="Times New Roman" panose="02020603050405020304" pitchFamily="18" charset="0"/>
              </a:rPr>
              <a:t>1</a:t>
            </a:r>
          </a:p>
        </p:txBody>
      </p:sp>
      <p:sp>
        <p:nvSpPr>
          <p:cNvPr id="8" name="Oval 7"/>
          <p:cNvSpPr/>
          <p:nvPr/>
        </p:nvSpPr>
        <p:spPr>
          <a:xfrm>
            <a:off x="1095375" y="2502535"/>
            <a:ext cx="457200" cy="457200"/>
          </a:xfrm>
          <a:prstGeom prst="ellipse">
            <a:avLst/>
          </a:prstGeom>
        </p:spPr>
        <p:style>
          <a:lnRef idx="3">
            <a:schemeClr val="lt1"/>
          </a:lnRef>
          <a:fillRef idx="1">
            <a:schemeClr val="accent2"/>
          </a:fillRef>
          <a:effectRef idx="1">
            <a:schemeClr val="accent2"/>
          </a:effectRef>
          <a:fontRef idx="minor">
            <a:schemeClr val="lt1"/>
          </a:fontRef>
        </p:style>
        <p:txBody>
          <a:bodyPr rtlCol="0" anchor="ctr"/>
          <a:lstStyle/>
          <a:p>
            <a:pPr algn="ctr"/>
            <a:r>
              <a:rPr lang="en-US" b="1">
                <a:solidFill>
                  <a:schemeClr val="tx1"/>
                </a:solidFill>
                <a:latin typeface="Times New Roman" panose="02020603050405020304" pitchFamily="18" charset="0"/>
                <a:cs typeface="Times New Roman" panose="02020603050405020304" pitchFamily="18" charset="0"/>
              </a:rPr>
              <a:t>2</a:t>
            </a:r>
          </a:p>
        </p:txBody>
      </p:sp>
      <p:sp>
        <p:nvSpPr>
          <p:cNvPr id="9" name="Oval 8"/>
          <p:cNvSpPr/>
          <p:nvPr/>
        </p:nvSpPr>
        <p:spPr>
          <a:xfrm>
            <a:off x="1095375" y="3357880"/>
            <a:ext cx="457200" cy="457200"/>
          </a:xfrm>
          <a:prstGeom prst="ellipse">
            <a:avLst/>
          </a:prstGeom>
        </p:spPr>
        <p:style>
          <a:lnRef idx="3">
            <a:schemeClr val="lt1"/>
          </a:lnRef>
          <a:fillRef idx="1">
            <a:schemeClr val="accent2"/>
          </a:fillRef>
          <a:effectRef idx="1">
            <a:schemeClr val="accent2"/>
          </a:effectRef>
          <a:fontRef idx="minor">
            <a:schemeClr val="lt1"/>
          </a:fontRef>
        </p:style>
        <p:txBody>
          <a:bodyPr rtlCol="0" anchor="ctr"/>
          <a:lstStyle/>
          <a:p>
            <a:pPr algn="ctr"/>
            <a:r>
              <a:rPr lang="en-US" b="1">
                <a:solidFill>
                  <a:schemeClr val="tx1"/>
                </a:solidFill>
                <a:latin typeface="Times New Roman" panose="02020603050405020304" pitchFamily="18" charset="0"/>
                <a:cs typeface="Times New Roman" panose="02020603050405020304" pitchFamily="18" charset="0"/>
              </a:rPr>
              <a:t>3</a:t>
            </a:r>
          </a:p>
        </p:txBody>
      </p:sp>
      <p:sp>
        <p:nvSpPr>
          <p:cNvPr id="10" name="Oval 9"/>
          <p:cNvSpPr/>
          <p:nvPr/>
        </p:nvSpPr>
        <p:spPr>
          <a:xfrm>
            <a:off x="1176655" y="4460875"/>
            <a:ext cx="457200" cy="457200"/>
          </a:xfrm>
          <a:prstGeom prst="ellipse">
            <a:avLst/>
          </a:prstGeom>
        </p:spPr>
        <p:style>
          <a:lnRef idx="3">
            <a:schemeClr val="lt1"/>
          </a:lnRef>
          <a:fillRef idx="1">
            <a:schemeClr val="accent2"/>
          </a:fillRef>
          <a:effectRef idx="1">
            <a:schemeClr val="accent2"/>
          </a:effectRef>
          <a:fontRef idx="minor">
            <a:schemeClr val="lt1"/>
          </a:fontRef>
        </p:style>
        <p:txBody>
          <a:bodyPr rtlCol="0" anchor="ctr"/>
          <a:lstStyle/>
          <a:p>
            <a:pPr algn="ctr"/>
            <a:r>
              <a:rPr lang="en-US" b="1">
                <a:solidFill>
                  <a:schemeClr val="tx1"/>
                </a:solidFill>
                <a:latin typeface="Times New Roman" panose="02020603050405020304" pitchFamily="18" charset="0"/>
                <a:cs typeface="Times New Roman" panose="02020603050405020304" pitchFamily="18" charset="0"/>
              </a:rPr>
              <a:t>4</a:t>
            </a:r>
          </a:p>
        </p:txBody>
      </p:sp>
    </p:spTree>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28"/>
                                        </p:tgtEl>
                                        <p:attrNameLst>
                                          <p:attrName>style.visibility</p:attrName>
                                        </p:attrNameLst>
                                      </p:cBhvr>
                                      <p:to>
                                        <p:strVal val="visible"/>
                                      </p:to>
                                    </p:set>
                                    <p:anim calcmode="lin" valueType="num">
                                      <p:cBhvr additive="base">
                                        <p:cTn id="12" dur="500" fill="hold"/>
                                        <p:tgtEl>
                                          <p:spTgt spid="28"/>
                                        </p:tgtEl>
                                        <p:attrNameLst>
                                          <p:attrName>ppt_x</p:attrName>
                                        </p:attrNameLst>
                                      </p:cBhvr>
                                      <p:tavLst>
                                        <p:tav tm="0">
                                          <p:val>
                                            <p:strVal val="#ppt_x"/>
                                          </p:val>
                                        </p:tav>
                                        <p:tav tm="100000">
                                          <p:val>
                                            <p:strVal val="#ppt_x"/>
                                          </p:val>
                                        </p:tav>
                                      </p:tavLst>
                                    </p:anim>
                                    <p:anim calcmode="lin" valueType="num">
                                      <p:cBhvr additive="base">
                                        <p:cTn id="13" dur="500" fill="hold"/>
                                        <p:tgtEl>
                                          <p:spTgt spid="28"/>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nodeType="clickEffect">
                                  <p:stCondLst>
                                    <p:cond delay="0"/>
                                  </p:stCondLst>
                                  <p:childTnLst>
                                    <p:set>
                                      <p:cBhvr>
                                        <p:cTn id="17" dur="1" fill="hold">
                                          <p:stCondLst>
                                            <p:cond delay="0"/>
                                          </p:stCondLst>
                                        </p:cTn>
                                        <p:tgtEl>
                                          <p:spTgt spid="2"/>
                                        </p:tgtEl>
                                        <p:attrNameLst>
                                          <p:attrName>style.visibility</p:attrName>
                                        </p:attrNameLst>
                                      </p:cBhvr>
                                      <p:to>
                                        <p:strVal val="visible"/>
                                      </p:to>
                                    </p:set>
                                    <p:anim calcmode="lin" valueType="num">
                                      <p:cBhvr additive="base">
                                        <p:cTn id="18" dur="500" fill="hold"/>
                                        <p:tgtEl>
                                          <p:spTgt spid="2"/>
                                        </p:tgtEl>
                                        <p:attrNameLst>
                                          <p:attrName>ppt_x</p:attrName>
                                        </p:attrNameLst>
                                      </p:cBhvr>
                                      <p:tavLst>
                                        <p:tav tm="0">
                                          <p:val>
                                            <p:strVal val="#ppt_x"/>
                                          </p:val>
                                        </p:tav>
                                        <p:tav tm="100000">
                                          <p:val>
                                            <p:strVal val="#ppt_x"/>
                                          </p:val>
                                        </p:tav>
                                      </p:tavLst>
                                    </p:anim>
                                    <p:anim calcmode="lin" valueType="num">
                                      <p:cBhvr additive="base">
                                        <p:cTn id="19"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nodeType="clickEffect">
                                  <p:stCondLst>
                                    <p:cond delay="0"/>
                                  </p:stCondLst>
                                  <p:childTnLst>
                                    <p:set>
                                      <p:cBhvr>
                                        <p:cTn id="23" dur="1" fill="hold">
                                          <p:stCondLst>
                                            <p:cond delay="0"/>
                                          </p:stCondLst>
                                        </p:cTn>
                                        <p:tgtEl>
                                          <p:spTgt spid="3"/>
                                        </p:tgtEl>
                                        <p:attrNameLst>
                                          <p:attrName>style.visibility</p:attrName>
                                        </p:attrNameLst>
                                      </p:cBhvr>
                                      <p:to>
                                        <p:strVal val="visible"/>
                                      </p:to>
                                    </p:set>
                                    <p:anim calcmode="lin" valueType="num">
                                      <p:cBhvr additive="base">
                                        <p:cTn id="24" dur="500" fill="hold"/>
                                        <p:tgtEl>
                                          <p:spTgt spid="3"/>
                                        </p:tgtEl>
                                        <p:attrNameLst>
                                          <p:attrName>ppt_x</p:attrName>
                                        </p:attrNameLst>
                                      </p:cBhvr>
                                      <p:tavLst>
                                        <p:tav tm="0">
                                          <p:val>
                                            <p:strVal val="#ppt_x"/>
                                          </p:val>
                                        </p:tav>
                                        <p:tav tm="100000">
                                          <p:val>
                                            <p:strVal val="#ppt_x"/>
                                          </p:val>
                                        </p:tav>
                                      </p:tavLst>
                                    </p:anim>
                                    <p:anim calcmode="lin" valueType="num">
                                      <p:cBhvr additive="base">
                                        <p:cTn id="25"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nodeType="clickEffect">
                                  <p:stCondLst>
                                    <p:cond delay="0"/>
                                  </p:stCondLst>
                                  <p:childTnLst>
                                    <p:set>
                                      <p:cBhvr>
                                        <p:cTn id="29" dur="1" fill="hold">
                                          <p:stCondLst>
                                            <p:cond delay="0"/>
                                          </p:stCondLst>
                                        </p:cTn>
                                        <p:tgtEl>
                                          <p:spTgt spid="6"/>
                                        </p:tgtEl>
                                        <p:attrNameLst>
                                          <p:attrName>style.visibility</p:attrName>
                                        </p:attrNameLst>
                                      </p:cBhvr>
                                      <p:to>
                                        <p:strVal val="visible"/>
                                      </p:to>
                                    </p:set>
                                    <p:anim calcmode="lin" valueType="num">
                                      <p:cBhvr additive="base">
                                        <p:cTn id="30" dur="500" fill="hold"/>
                                        <p:tgtEl>
                                          <p:spTgt spid="6"/>
                                        </p:tgtEl>
                                        <p:attrNameLst>
                                          <p:attrName>ppt_x</p:attrName>
                                        </p:attrNameLst>
                                      </p:cBhvr>
                                      <p:tavLst>
                                        <p:tav tm="0">
                                          <p:val>
                                            <p:strVal val="#ppt_x"/>
                                          </p:val>
                                        </p:tav>
                                        <p:tav tm="100000">
                                          <p:val>
                                            <p:strVal val="#ppt_x"/>
                                          </p:val>
                                        </p:tav>
                                      </p:tavLst>
                                    </p:anim>
                                    <p:anim calcmode="lin" valueType="num">
                                      <p:cBhvr additive="base">
                                        <p:cTn id="31"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4" presetClass="entr" presetSubtype="16" fill="hold" grpId="0" nodeType="clickEffect">
                                  <p:stCondLst>
                                    <p:cond delay="0"/>
                                  </p:stCondLst>
                                  <p:childTnLst>
                                    <p:set>
                                      <p:cBhvr>
                                        <p:cTn id="35" dur="1" fill="hold">
                                          <p:stCondLst>
                                            <p:cond delay="0"/>
                                          </p:stCondLst>
                                        </p:cTn>
                                        <p:tgtEl>
                                          <p:spTgt spid="12"/>
                                        </p:tgtEl>
                                        <p:attrNameLst>
                                          <p:attrName>style.visibility</p:attrName>
                                        </p:attrNameLst>
                                      </p:cBhvr>
                                      <p:to>
                                        <p:strVal val="visible"/>
                                      </p:to>
                                    </p:set>
                                    <p:animEffect transition="in" filter="box(in)">
                                      <p:cBhvr>
                                        <p:cTn id="36" dur="500"/>
                                        <p:tgtEl>
                                          <p:spTgt spid="12"/>
                                        </p:tgtEl>
                                      </p:cBhvr>
                                    </p:animEffect>
                                  </p:childTnLst>
                                </p:cTn>
                              </p:par>
                            </p:childTnLst>
                          </p:cTn>
                        </p:par>
                      </p:childTnLst>
                    </p:cTn>
                  </p:par>
                  <p:par>
                    <p:cTn id="37" fill="hold">
                      <p:stCondLst>
                        <p:cond delay="indefinite"/>
                      </p:stCondLst>
                      <p:childTnLst>
                        <p:par>
                          <p:cTn id="38" fill="hold">
                            <p:stCondLst>
                              <p:cond delay="0"/>
                            </p:stCondLst>
                            <p:childTnLst>
                              <p:par>
                                <p:cTn id="39" presetID="4" presetClass="entr" presetSubtype="16" fill="hold" grpId="0" nodeType="clickEffect">
                                  <p:stCondLst>
                                    <p:cond delay="0"/>
                                  </p:stCondLst>
                                  <p:childTnLst>
                                    <p:set>
                                      <p:cBhvr>
                                        <p:cTn id="40" dur="1" fill="hold">
                                          <p:stCondLst>
                                            <p:cond delay="0"/>
                                          </p:stCondLst>
                                        </p:cTn>
                                        <p:tgtEl>
                                          <p:spTgt spid="8"/>
                                        </p:tgtEl>
                                        <p:attrNameLst>
                                          <p:attrName>style.visibility</p:attrName>
                                        </p:attrNameLst>
                                      </p:cBhvr>
                                      <p:to>
                                        <p:strVal val="visible"/>
                                      </p:to>
                                    </p:set>
                                    <p:animEffect transition="in" filter="box(in)">
                                      <p:cBhvr>
                                        <p:cTn id="41" dur="500"/>
                                        <p:tgtEl>
                                          <p:spTgt spid="8"/>
                                        </p:tgtEl>
                                      </p:cBhvr>
                                    </p:animEffect>
                                  </p:childTnLst>
                                </p:cTn>
                              </p:par>
                            </p:childTnLst>
                          </p:cTn>
                        </p:par>
                      </p:childTnLst>
                    </p:cTn>
                  </p:par>
                  <p:par>
                    <p:cTn id="42" fill="hold">
                      <p:stCondLst>
                        <p:cond delay="indefinite"/>
                      </p:stCondLst>
                      <p:childTnLst>
                        <p:par>
                          <p:cTn id="43" fill="hold">
                            <p:stCondLst>
                              <p:cond delay="0"/>
                            </p:stCondLst>
                            <p:childTnLst>
                              <p:par>
                                <p:cTn id="44" presetID="4" presetClass="entr" presetSubtype="16" fill="hold" grpId="0" nodeType="clickEffect">
                                  <p:stCondLst>
                                    <p:cond delay="0"/>
                                  </p:stCondLst>
                                  <p:childTnLst>
                                    <p:set>
                                      <p:cBhvr>
                                        <p:cTn id="45" dur="1" fill="hold">
                                          <p:stCondLst>
                                            <p:cond delay="0"/>
                                          </p:stCondLst>
                                        </p:cTn>
                                        <p:tgtEl>
                                          <p:spTgt spid="9"/>
                                        </p:tgtEl>
                                        <p:attrNameLst>
                                          <p:attrName>style.visibility</p:attrName>
                                        </p:attrNameLst>
                                      </p:cBhvr>
                                      <p:to>
                                        <p:strVal val="visible"/>
                                      </p:to>
                                    </p:set>
                                    <p:animEffect transition="in" filter="box(in)">
                                      <p:cBhvr>
                                        <p:cTn id="46" dur="500"/>
                                        <p:tgtEl>
                                          <p:spTgt spid="9"/>
                                        </p:tgtEl>
                                      </p:cBhvr>
                                    </p:animEffect>
                                  </p:childTnLst>
                                </p:cTn>
                              </p:par>
                            </p:childTnLst>
                          </p:cTn>
                        </p:par>
                      </p:childTnLst>
                    </p:cTn>
                  </p:par>
                  <p:par>
                    <p:cTn id="47" fill="hold">
                      <p:stCondLst>
                        <p:cond delay="indefinite"/>
                      </p:stCondLst>
                      <p:childTnLst>
                        <p:par>
                          <p:cTn id="48" fill="hold">
                            <p:stCondLst>
                              <p:cond delay="0"/>
                            </p:stCondLst>
                            <p:childTnLst>
                              <p:par>
                                <p:cTn id="49" presetID="4" presetClass="entr" presetSubtype="16" fill="hold" grpId="0" nodeType="clickEffect">
                                  <p:stCondLst>
                                    <p:cond delay="0"/>
                                  </p:stCondLst>
                                  <p:childTnLst>
                                    <p:set>
                                      <p:cBhvr>
                                        <p:cTn id="50" dur="1" fill="hold">
                                          <p:stCondLst>
                                            <p:cond delay="0"/>
                                          </p:stCondLst>
                                        </p:cTn>
                                        <p:tgtEl>
                                          <p:spTgt spid="10"/>
                                        </p:tgtEl>
                                        <p:attrNameLst>
                                          <p:attrName>style.visibility</p:attrName>
                                        </p:attrNameLst>
                                      </p:cBhvr>
                                      <p:to>
                                        <p:strVal val="visible"/>
                                      </p:to>
                                    </p:set>
                                    <p:animEffect transition="in" filter="box(in)">
                                      <p:cBhvr>
                                        <p:cTn id="51" dur="500"/>
                                        <p:tgtEl>
                                          <p:spTgt spid="10"/>
                                        </p:tgtEl>
                                      </p:cBhvr>
                                    </p:animEffect>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grpId="0" nodeType="clickEffect">
                                  <p:stCondLst>
                                    <p:cond delay="0"/>
                                  </p:stCondLst>
                                  <p:childTnLst>
                                    <p:set>
                                      <p:cBhvr>
                                        <p:cTn id="55" dur="1" fill="hold">
                                          <p:stCondLst>
                                            <p:cond delay="0"/>
                                          </p:stCondLst>
                                        </p:cTn>
                                        <p:tgtEl>
                                          <p:spTgt spid="7"/>
                                        </p:tgtEl>
                                        <p:attrNameLst>
                                          <p:attrName>style.visibility</p:attrName>
                                        </p:attrNameLst>
                                      </p:cBhvr>
                                      <p:to>
                                        <p:strVal val="visible"/>
                                      </p:to>
                                    </p:set>
                                    <p:animEffect transition="in" filter="fade">
                                      <p:cBhvr>
                                        <p:cTn id="56" dur="1000"/>
                                        <p:tgtEl>
                                          <p:spTgt spid="7"/>
                                        </p:tgtEl>
                                      </p:cBhvr>
                                    </p:animEffect>
                                    <p:anim calcmode="lin" valueType="num">
                                      <p:cBhvr>
                                        <p:cTn id="57" dur="1000" fill="hold"/>
                                        <p:tgtEl>
                                          <p:spTgt spid="7"/>
                                        </p:tgtEl>
                                        <p:attrNameLst>
                                          <p:attrName>ppt_x</p:attrName>
                                        </p:attrNameLst>
                                      </p:cBhvr>
                                      <p:tavLst>
                                        <p:tav tm="0">
                                          <p:val>
                                            <p:strVal val="#ppt_x"/>
                                          </p:val>
                                        </p:tav>
                                        <p:tav tm="100000">
                                          <p:val>
                                            <p:strVal val="#ppt_x"/>
                                          </p:val>
                                        </p:tav>
                                      </p:tavLst>
                                    </p:anim>
                                    <p:anim calcmode="lin" valueType="num">
                                      <p:cBhvr>
                                        <p:cTn id="58"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7" grpId="1" animBg="1"/>
      <p:bldP spid="12" grpId="0" bldLvl="0" animBg="1"/>
      <p:bldP spid="8" grpId="0" bldLvl="0" animBg="1"/>
      <p:bldP spid="9" grpId="0" bldLvl="0" animBg="1"/>
      <p:bldP spid="10" grpId="0" bldLvl="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3"/>
          <p:cNvSpPr txBox="1"/>
          <p:nvPr/>
        </p:nvSpPr>
        <p:spPr>
          <a:xfrm>
            <a:off x="3830955" y="239395"/>
            <a:ext cx="4592320" cy="706755"/>
          </a:xfrm>
          <a:prstGeom prst="rect">
            <a:avLst/>
          </a:prstGeom>
          <a:noFill/>
        </p:spPr>
        <p:txBody>
          <a:bodyPr wrap="square" rtlCol="0">
            <a:spAutoFit/>
          </a:bodyPr>
          <a:lstStyle/>
          <a:p>
            <a:pPr algn="ctr"/>
            <a:r>
              <a:rPr lang="en-US" sz="4000" b="1">
                <a:latin typeface="Arial-Rounded" panose="020B0500000000000000" pitchFamily="34" charset="0"/>
                <a:cs typeface="Arial-Rounded" panose="020B0500000000000000" pitchFamily="34" charset="0"/>
              </a:rPr>
              <a:t>Cuốn sách của em</a:t>
            </a:r>
          </a:p>
        </p:txBody>
      </p:sp>
      <p:pic>
        <p:nvPicPr>
          <p:cNvPr id="5" name="Content Placeholder 4" descr="Capture"/>
          <p:cNvPicPr>
            <a:picLocks noGrp="1" noChangeAspect="1"/>
          </p:cNvPicPr>
          <p:nvPr>
            <p:ph sz="half" idx="1"/>
          </p:nvPr>
        </p:nvPicPr>
        <p:blipFill>
          <a:blip r:embed="rId3"/>
          <a:stretch>
            <a:fillRect/>
          </a:stretch>
        </p:blipFill>
        <p:spPr>
          <a:xfrm>
            <a:off x="1552575" y="1143635"/>
            <a:ext cx="9406255" cy="4885055"/>
          </a:xfrm>
          <a:prstGeom prst="rect">
            <a:avLst/>
          </a:prstGeom>
        </p:spPr>
      </p:pic>
      <p:grpSp>
        <p:nvGrpSpPr>
          <p:cNvPr id="22" name="Group 21"/>
          <p:cNvGrpSpPr/>
          <p:nvPr/>
        </p:nvGrpSpPr>
        <p:grpSpPr>
          <a:xfrm>
            <a:off x="5388118" y="6072371"/>
            <a:ext cx="5825836" cy="664479"/>
            <a:chOff x="708943" y="6110866"/>
            <a:chExt cx="5825836" cy="664479"/>
          </a:xfrm>
        </p:grpSpPr>
        <p:sp>
          <p:nvSpPr>
            <p:cNvPr id="2" name="TextBox 22"/>
            <p:cNvSpPr txBox="1"/>
            <p:nvPr/>
          </p:nvSpPr>
          <p:spPr>
            <a:xfrm>
              <a:off x="708943" y="6110866"/>
              <a:ext cx="5825836" cy="649137"/>
            </a:xfrm>
            <a:prstGeom prst="roundRect">
              <a:avLst>
                <a:gd name="adj" fmla="val 50000"/>
              </a:avLst>
            </a:prstGeom>
            <a:solidFill>
              <a:srgbClr val="ED2F6A"/>
            </a:solidFill>
          </p:spPr>
          <p:txBody>
            <a:bodyPr wrap="square" lIns="91403" tIns="45702" rIns="91403" bIns="45702" rtlCol="0">
              <a:spAutoFit/>
            </a:bodyPr>
            <a:lstStyle/>
            <a:p>
              <a:pPr algn="ctr"/>
              <a:endParaRPr lang="en-US" sz="2400" dirty="0">
                <a:solidFill>
                  <a:schemeClr val="bg1"/>
                </a:solidFill>
                <a:latin typeface="Arial-Rounded" panose="020B0500000000000000" pitchFamily="34" charset="0"/>
                <a:ea typeface="Arial-Rounded" panose="020B0500000000000000" pitchFamily="34" charset="0"/>
                <a:cs typeface="Arial-Rounded" panose="020B0500000000000000" pitchFamily="34" charset="0"/>
              </a:endParaRPr>
            </a:p>
          </p:txBody>
        </p:sp>
        <p:sp>
          <p:nvSpPr>
            <p:cNvPr id="24" name="TextBox 23"/>
            <p:cNvSpPr txBox="1"/>
            <p:nvPr/>
          </p:nvSpPr>
          <p:spPr>
            <a:xfrm>
              <a:off x="799816" y="6129014"/>
              <a:ext cx="5660976" cy="646331"/>
            </a:xfrm>
            <a:prstGeom prst="rect">
              <a:avLst/>
            </a:prstGeom>
            <a:noFill/>
          </p:spPr>
          <p:txBody>
            <a:bodyPr wrap="square">
              <a:spAutoFit/>
            </a:bodyPr>
            <a:lstStyle/>
            <a:p>
              <a:pPr algn="ctr"/>
              <a:r>
                <a:rPr lang="en-US" sz="3600" dirty="0" err="1">
                  <a:solidFill>
                    <a:schemeClr val="bg1"/>
                  </a:solidFill>
                  <a:latin typeface="Arial-Rounded" panose="020B0500000000000000" pitchFamily="34" charset="0"/>
                  <a:ea typeface="Arial-Rounded" panose="020B0500000000000000" pitchFamily="34" charset="0"/>
                  <a:cs typeface="Arial-Rounded" panose="020B0500000000000000" pitchFamily="34" charset="0"/>
                </a:rPr>
                <a:t>Học</a:t>
              </a:r>
              <a:r>
                <a:rPr lang="en-US" sz="3600" dirty="0">
                  <a:solidFill>
                    <a:schemeClr val="bg1"/>
                  </a:solidFill>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solidFill>
                    <a:schemeClr val="bg1"/>
                  </a:solidFill>
                  <a:latin typeface="Arial-Rounded" panose="020B0500000000000000" pitchFamily="34" charset="0"/>
                  <a:ea typeface="Arial-Rounded" panose="020B0500000000000000" pitchFamily="34" charset="0"/>
                  <a:cs typeface="Arial-Rounded" panose="020B0500000000000000" pitchFamily="34" charset="0"/>
                </a:rPr>
                <a:t>sinh</a:t>
              </a:r>
              <a:r>
                <a:rPr lang="en-US" sz="3600" dirty="0">
                  <a:solidFill>
                    <a:schemeClr val="bg1"/>
                  </a:solidFill>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solidFill>
                    <a:schemeClr val="bg1"/>
                  </a:solidFill>
                  <a:latin typeface="Arial-Rounded" panose="020B0500000000000000" pitchFamily="34" charset="0"/>
                  <a:ea typeface="Arial-Rounded" panose="020B0500000000000000" pitchFamily="34" charset="0"/>
                  <a:cs typeface="Arial-Rounded" panose="020B0500000000000000" pitchFamily="34" charset="0"/>
                </a:rPr>
                <a:t>đọc</a:t>
              </a:r>
              <a:r>
                <a:rPr lang="en-US" sz="3600" dirty="0">
                  <a:solidFill>
                    <a:schemeClr val="bg1"/>
                  </a:solidFill>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solidFill>
                    <a:schemeClr val="bg1"/>
                  </a:solidFill>
                  <a:latin typeface="Arial-Rounded" panose="020B0500000000000000" pitchFamily="34" charset="0"/>
                  <a:ea typeface="Arial-Rounded" panose="020B0500000000000000" pitchFamily="34" charset="0"/>
                  <a:cs typeface="Arial-Rounded" panose="020B0500000000000000" pitchFamily="34" charset="0"/>
                </a:rPr>
                <a:t>toàn</a:t>
              </a:r>
              <a:r>
                <a:rPr lang="en-US" sz="3600" dirty="0">
                  <a:solidFill>
                    <a:schemeClr val="bg1"/>
                  </a:solidFill>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solidFill>
                    <a:schemeClr val="bg1"/>
                  </a:solidFill>
                  <a:latin typeface="Arial-Rounded" panose="020B0500000000000000" pitchFamily="34" charset="0"/>
                  <a:ea typeface="Arial-Rounded" panose="020B0500000000000000" pitchFamily="34" charset="0"/>
                  <a:cs typeface="Arial-Rounded" panose="020B0500000000000000" pitchFamily="34" charset="0"/>
                </a:rPr>
                <a:t>bài</a:t>
              </a:r>
              <a:endParaRPr lang="en-US" sz="3600" dirty="0">
                <a:solidFill>
                  <a:schemeClr val="bg1"/>
                </a:solidFill>
                <a:latin typeface="Arial-Rounded" panose="020B0500000000000000" pitchFamily="34" charset="0"/>
                <a:ea typeface="Arial-Rounded" panose="020B0500000000000000" pitchFamily="34" charset="0"/>
                <a:cs typeface="Arial-Rounded" panose="020B0500000000000000" pitchFamily="34" charset="0"/>
              </a:endParaRPr>
            </a:p>
          </p:txBody>
        </p:sp>
      </p:grpSp>
    </p:spTree>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2" fill="hold" nodeType="clickEffect">
                                  <p:stCondLst>
                                    <p:cond delay="0"/>
                                  </p:stCondLst>
                                  <p:childTnLst>
                                    <p:set>
                                      <p:cBhvr>
                                        <p:cTn id="11" dur="1" fill="hold">
                                          <p:stCondLst>
                                            <p:cond delay="0"/>
                                          </p:stCondLst>
                                        </p:cTn>
                                        <p:tgtEl>
                                          <p:spTgt spid="22"/>
                                        </p:tgtEl>
                                        <p:attrNameLst>
                                          <p:attrName>style.visibility</p:attrName>
                                        </p:attrNameLst>
                                      </p:cBhvr>
                                      <p:to>
                                        <p:strVal val="visible"/>
                                      </p:to>
                                    </p:set>
                                    <p:anim calcmode="lin" valueType="num">
                                      <p:cBhvr additive="base">
                                        <p:cTn id="12" dur="500" fill="hold"/>
                                        <p:tgtEl>
                                          <p:spTgt spid="22"/>
                                        </p:tgtEl>
                                        <p:attrNameLst>
                                          <p:attrName>ppt_x</p:attrName>
                                        </p:attrNameLst>
                                      </p:cBhvr>
                                      <p:tavLst>
                                        <p:tav tm="0">
                                          <p:val>
                                            <p:strVal val="1+#ppt_w/2"/>
                                          </p:val>
                                        </p:tav>
                                        <p:tav tm="100000">
                                          <p:val>
                                            <p:strVal val="#ppt_x"/>
                                          </p:val>
                                        </p:tav>
                                      </p:tavLst>
                                    </p:anim>
                                    <p:anim calcmode="lin" valueType="num">
                                      <p:cBhvr additive="base">
                                        <p:cTn id="13" dur="500" fill="hold"/>
                                        <p:tgtEl>
                                          <p:spTgt spid="2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a:stretch>
            <a:fillRect/>
          </a:stretch>
        </p:blipFill>
        <p:spPr>
          <a:xfrm>
            <a:off x="1675130" y="791845"/>
            <a:ext cx="8568055" cy="4563110"/>
          </a:xfrm>
          <a:prstGeom prst="rect">
            <a:avLst/>
          </a:prstGeom>
        </p:spPr>
      </p:pic>
      <p:cxnSp>
        <p:nvCxnSpPr>
          <p:cNvPr id="5" name="Straight Arrow Connector 4"/>
          <p:cNvCxnSpPr/>
          <p:nvPr/>
        </p:nvCxnSpPr>
        <p:spPr>
          <a:xfrm>
            <a:off x="4735830" y="2489835"/>
            <a:ext cx="527685" cy="831850"/>
          </a:xfrm>
          <a:prstGeom prst="straightConnector1">
            <a:avLst/>
          </a:prstGeom>
          <a:ln>
            <a:tailEnd type="arrow" w="med" len="med"/>
          </a:ln>
        </p:spPr>
        <p:style>
          <a:lnRef idx="3">
            <a:schemeClr val="accent1"/>
          </a:lnRef>
          <a:fillRef idx="0">
            <a:schemeClr val="accent1"/>
          </a:fillRef>
          <a:effectRef idx="2">
            <a:schemeClr val="accent1"/>
          </a:effectRef>
          <a:fontRef idx="minor">
            <a:schemeClr val="tx1"/>
          </a:fontRef>
        </p:style>
      </p:cxnSp>
      <p:cxnSp>
        <p:nvCxnSpPr>
          <p:cNvPr id="7" name="Straight Arrow Connector 6"/>
          <p:cNvCxnSpPr/>
          <p:nvPr/>
        </p:nvCxnSpPr>
        <p:spPr>
          <a:xfrm>
            <a:off x="4735830" y="3190240"/>
            <a:ext cx="537845" cy="699770"/>
          </a:xfrm>
          <a:prstGeom prst="straightConnector1">
            <a:avLst/>
          </a:prstGeom>
          <a:ln>
            <a:tailEnd type="arrow" w="med" len="med"/>
          </a:ln>
        </p:spPr>
        <p:style>
          <a:lnRef idx="3">
            <a:schemeClr val="accent1"/>
          </a:lnRef>
          <a:fillRef idx="0">
            <a:schemeClr val="accent1"/>
          </a:fillRef>
          <a:effectRef idx="2">
            <a:schemeClr val="accent1"/>
          </a:effectRef>
          <a:fontRef idx="minor">
            <a:schemeClr val="tx1"/>
          </a:fontRef>
        </p:style>
      </p:cxnSp>
      <p:cxnSp>
        <p:nvCxnSpPr>
          <p:cNvPr id="8" name="Straight Arrow Connector 7"/>
          <p:cNvCxnSpPr/>
          <p:nvPr/>
        </p:nvCxnSpPr>
        <p:spPr>
          <a:xfrm flipV="1">
            <a:off x="4745990" y="2459990"/>
            <a:ext cx="466725" cy="1348740"/>
          </a:xfrm>
          <a:prstGeom prst="straightConnector1">
            <a:avLst/>
          </a:prstGeom>
          <a:ln>
            <a:tailEnd type="arrow" w="med" len="med"/>
          </a:ln>
        </p:spPr>
        <p:style>
          <a:lnRef idx="3">
            <a:schemeClr val="accent1"/>
          </a:lnRef>
          <a:fillRef idx="0">
            <a:schemeClr val="accent1"/>
          </a:fillRef>
          <a:effectRef idx="2">
            <a:schemeClr val="accent1"/>
          </a:effectRef>
          <a:fontRef idx="minor">
            <a:schemeClr val="tx1"/>
          </a:fontRef>
        </p:style>
      </p:cxnSp>
      <p:cxnSp>
        <p:nvCxnSpPr>
          <p:cNvPr id="9" name="Straight Arrow Connector 8"/>
          <p:cNvCxnSpPr/>
          <p:nvPr/>
        </p:nvCxnSpPr>
        <p:spPr>
          <a:xfrm>
            <a:off x="4776470" y="4498340"/>
            <a:ext cx="446405" cy="243840"/>
          </a:xfrm>
          <a:prstGeom prst="straightConnector1">
            <a:avLst/>
          </a:prstGeom>
          <a:ln>
            <a:tailEnd type="arrow" w="med" len="med"/>
          </a:ln>
        </p:spPr>
        <p:style>
          <a:lnRef idx="3">
            <a:schemeClr val="accent1"/>
          </a:lnRef>
          <a:fillRef idx="0">
            <a:schemeClr val="accent1"/>
          </a:fillRef>
          <a:effectRef idx="2">
            <a:schemeClr val="accent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arn(inVertical)">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barn(inVertical)">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barn(inVertical)">
                                      <p:cBhvr>
                                        <p:cTn id="22" dur="500"/>
                                        <p:tgtEl>
                                          <p:spTgt spid="8"/>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barn(inVertical)">
                                      <p:cBhvr>
                                        <p:cTn id="2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a:latin typeface="Arial-Rounded" panose="020B0500000000000000" pitchFamily="34" charset="0"/>
                <a:cs typeface="Arial-Rounded" panose="020B0500000000000000" pitchFamily="34" charset="0"/>
              </a:rPr>
              <a:t>Qua tên sách, em có thể biết được điều gì?</a:t>
            </a:r>
          </a:p>
        </p:txBody>
      </p:sp>
      <p:sp>
        <p:nvSpPr>
          <p:cNvPr id="3" name="Content Placeholder 2"/>
          <p:cNvSpPr>
            <a:spLocks noGrp="1"/>
          </p:cNvSpPr>
          <p:nvPr>
            <p:ph idx="1"/>
          </p:nvPr>
        </p:nvSpPr>
        <p:spPr/>
        <p:txBody>
          <a:bodyPr/>
          <a:lstStyle/>
          <a:p>
            <a:endParaRPr lang="en-US"/>
          </a:p>
        </p:txBody>
      </p:sp>
      <p:sp>
        <p:nvSpPr>
          <p:cNvPr id="4" name="Title 1"/>
          <p:cNvSpPr>
            <a:spLocks noGrp="1"/>
          </p:cNvSpPr>
          <p:nvPr/>
        </p:nvSpPr>
        <p:spPr>
          <a:xfrm>
            <a:off x="1223645" y="2637155"/>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Arial" panose="020B0604020202020204" pitchFamily="34" charset="0"/>
                <a:ea typeface="+mj-ea"/>
                <a:cs typeface="Arial" panose="020B0604020202020204" pitchFamily="34" charset="0"/>
              </a:defRPr>
            </a:lvl1pPr>
          </a:lstStyle>
          <a:p>
            <a:r>
              <a:rPr lang="en-US">
                <a:latin typeface="Arial-Rounded" panose="020B0500000000000000" pitchFamily="34" charset="0"/>
                <a:cs typeface="Arial-Rounded" panose="020B0500000000000000" pitchFamily="34" charset="0"/>
              </a:rPr>
              <a:t>Biết được nhiều ý nghĩa, biết sơ qua về nội dung câu chuyện.</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linds(horizontal)">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P spid="4" grpId="0"/>
      <p:bldP spid="4" grpId="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31800" y="172720"/>
            <a:ext cx="11580495" cy="1325880"/>
          </a:xfrm>
        </p:spPr>
        <p:txBody>
          <a:bodyPr>
            <a:normAutofit/>
          </a:bodyPr>
          <a:lstStyle/>
          <a:p>
            <a:r>
              <a:rPr lang="en-US" sz="3110">
                <a:latin typeface="Arial-Rounded" panose="020B0500000000000000" pitchFamily="34" charset="0"/>
                <a:cs typeface="Arial-Rounded" panose="020B0500000000000000" pitchFamily="34" charset="0"/>
              </a:rPr>
              <a:t>3. Sắp xếp các thông tin theo đúng trình tự bài đọc</a:t>
            </a:r>
          </a:p>
        </p:txBody>
      </p:sp>
      <p:sp>
        <p:nvSpPr>
          <p:cNvPr id="3" name="Content Placeholder 2"/>
          <p:cNvSpPr>
            <a:spLocks noGrp="1"/>
          </p:cNvSpPr>
          <p:nvPr>
            <p:ph idx="1"/>
          </p:nvPr>
        </p:nvSpPr>
        <p:spPr/>
        <p:txBody>
          <a:bodyPr/>
          <a:lstStyle/>
          <a:p>
            <a:endParaRPr lang="en-US" sz="3110">
              <a:latin typeface="Arial-Rounded" panose="020B0500000000000000" pitchFamily="34" charset="0"/>
              <a:cs typeface="Arial-Rounded" panose="020B0500000000000000" pitchFamily="34" charset="0"/>
            </a:endParaRPr>
          </a:p>
        </p:txBody>
      </p:sp>
      <p:sp>
        <p:nvSpPr>
          <p:cNvPr id="4" name="Rounded Rectangle 3"/>
          <p:cNvSpPr/>
          <p:nvPr/>
        </p:nvSpPr>
        <p:spPr>
          <a:xfrm>
            <a:off x="729615" y="1825625"/>
            <a:ext cx="2079625" cy="84201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110">
                <a:latin typeface="Arial-Rounded" panose="020B0500000000000000" pitchFamily="34" charset="0"/>
                <a:cs typeface="Arial-Rounded" panose="020B0500000000000000" pitchFamily="34" charset="0"/>
              </a:rPr>
              <a:t>a. Tác giả</a:t>
            </a:r>
          </a:p>
        </p:txBody>
      </p:sp>
      <p:sp>
        <p:nvSpPr>
          <p:cNvPr id="5" name="Rounded Rectangle 4"/>
          <p:cNvSpPr/>
          <p:nvPr/>
        </p:nvSpPr>
        <p:spPr>
          <a:xfrm>
            <a:off x="720090" y="3083560"/>
            <a:ext cx="2079625" cy="84201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110">
                <a:latin typeface="Arial-Rounded" panose="020B0500000000000000" pitchFamily="34" charset="0"/>
                <a:cs typeface="Arial-Rounded" panose="020B0500000000000000" pitchFamily="34" charset="0"/>
              </a:rPr>
              <a:t>b. Mục lục</a:t>
            </a:r>
          </a:p>
        </p:txBody>
      </p:sp>
      <p:sp>
        <p:nvSpPr>
          <p:cNvPr id="6" name="Rounded Rectangle 5"/>
          <p:cNvSpPr/>
          <p:nvPr/>
        </p:nvSpPr>
        <p:spPr>
          <a:xfrm>
            <a:off x="6673215" y="1825625"/>
            <a:ext cx="2606040" cy="84201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110">
                <a:latin typeface="Arial-Rounded" panose="020B0500000000000000" pitchFamily="34" charset="0"/>
                <a:cs typeface="Arial-Rounded" panose="020B0500000000000000" pitchFamily="34" charset="0"/>
              </a:rPr>
              <a:t>c. Tên sách</a:t>
            </a:r>
          </a:p>
        </p:txBody>
      </p:sp>
      <p:sp>
        <p:nvSpPr>
          <p:cNvPr id="7" name="Rounded Rectangle 6"/>
          <p:cNvSpPr/>
          <p:nvPr/>
        </p:nvSpPr>
        <p:spPr>
          <a:xfrm>
            <a:off x="6683375" y="3007995"/>
            <a:ext cx="2727960" cy="84201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110">
                <a:latin typeface="Arial-Rounded" panose="020B0500000000000000" pitchFamily="34" charset="0"/>
                <a:cs typeface="Arial-Rounded" panose="020B0500000000000000" pitchFamily="34" charset="0"/>
              </a:rPr>
              <a:t>d. Nhà xuất bản</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36" presetClass="path" presetSubtype="0" accel="50000" decel="50000" fill="hold" grpId="0" nodeType="clickEffect">
                                  <p:stCondLst>
                                    <p:cond delay="0"/>
                                  </p:stCondLst>
                                  <p:childTnLst>
                                    <p:animMotion origin="layout" path="M -0.000832839 -0.00756978 L -0.000832839 0.00951376 C -0.000832839 0.0171672 -0.144223 0.0265973 -0.260599 0.0265973 L -0.520364 0.0265973 " pathEditMode="relative" rAng="0" ptsTypes="">
                                      <p:cBhvr>
                                        <p:cTn id="11" dur="2000" fill="hold"/>
                                        <p:tgtEl>
                                          <p:spTgt spid="6"/>
                                        </p:tgtEl>
                                        <p:attrNameLst>
                                          <p:attrName>ppt_x</p:attrName>
                                          <p:attrName>ppt_y</p:attrName>
                                        </p:attrNameLst>
                                      </p:cBhvr>
                                      <p:rCtr x="-259" y="17"/>
                                    </p:animMotion>
                                  </p:childTnLst>
                                </p:cTn>
                              </p:par>
                            </p:childTnLst>
                          </p:cTn>
                        </p:par>
                      </p:childTnLst>
                    </p:cTn>
                  </p:par>
                  <p:par>
                    <p:cTn id="12" fill="hold">
                      <p:stCondLst>
                        <p:cond delay="indefinite"/>
                      </p:stCondLst>
                      <p:childTnLst>
                        <p:par>
                          <p:cTn id="13" fill="hold">
                            <p:stCondLst>
                              <p:cond delay="0"/>
                            </p:stCondLst>
                            <p:childTnLst>
                              <p:par>
                                <p:cTn id="14" presetID="36" presetClass="path" presetSubtype="0" accel="50000" decel="50000" fill="hold" grpId="0" nodeType="clickEffect">
                                  <p:stCondLst>
                                    <p:cond delay="0"/>
                                  </p:stCondLst>
                                  <p:childTnLst>
                                    <p:animMotion origin="layout" path="M 1.28533e-05 4.62243e-05 L 1.28533e-05 0.0873148 C 1.28533e-05 0.126411 0.000127854 0.174583 0.000221188 0.174583 L 0.000429523 0.174583 " pathEditMode="relative" rAng="0" ptsTypes="">
                                      <p:cBhvr>
                                        <p:cTn id="15" dur="2000" fill="hold"/>
                                        <p:tgtEl>
                                          <p:spTgt spid="4"/>
                                        </p:tgtEl>
                                        <p:attrNameLst>
                                          <p:attrName>ppt_x</p:attrName>
                                          <p:attrName>ppt_y</p:attrName>
                                        </p:attrNameLst>
                                      </p:cBhvr>
                                      <p:rCtr x="0" y="87"/>
                                    </p:animMotion>
                                  </p:childTnLst>
                                </p:cTn>
                              </p:par>
                            </p:childTnLst>
                          </p:cTn>
                        </p:par>
                      </p:childTnLst>
                    </p:cTn>
                  </p:par>
                  <p:par>
                    <p:cTn id="16" fill="hold">
                      <p:stCondLst>
                        <p:cond delay="indefinite"/>
                      </p:stCondLst>
                      <p:childTnLst>
                        <p:par>
                          <p:cTn id="17" fill="hold">
                            <p:stCondLst>
                              <p:cond delay="0"/>
                            </p:stCondLst>
                            <p:childTnLst>
                              <p:par>
                                <p:cTn id="18" presetID="36" presetClass="path" presetSubtype="0" accel="50000" decel="50000" fill="hold" grpId="0" nodeType="clickEffect">
                                  <p:stCondLst>
                                    <p:cond delay="0"/>
                                  </p:stCondLst>
                                  <p:childTnLst>
                                    <p:animMotion origin="layout" path="M -0.00505408 -0.01333 L -0.00505408 -0.0880059 C -0.00505408 -0.121461 -0.00493908 -0.162682 -0.00484575 -0.162682 L -0.00463741 -0.162682 " pathEditMode="relative" rAng="0" ptsTypes="">
                                      <p:cBhvr>
                                        <p:cTn id="19" dur="2000" fill="hold"/>
                                        <p:tgtEl>
                                          <p:spTgt spid="7"/>
                                        </p:tgtEl>
                                        <p:attrNameLst>
                                          <p:attrName>ppt_x</p:attrName>
                                          <p:attrName>ppt_y</p:attrName>
                                        </p:attrNameLst>
                                      </p:cBhvr>
                                      <p:rCtr x="0" y="-74"/>
                                    </p:animMotion>
                                  </p:childTnLst>
                                </p:cTn>
                              </p:par>
                            </p:childTnLst>
                          </p:cTn>
                        </p:par>
                      </p:childTnLst>
                    </p:cTn>
                  </p:par>
                  <p:par>
                    <p:cTn id="20" fill="hold">
                      <p:stCondLst>
                        <p:cond delay="indefinite"/>
                      </p:stCondLst>
                      <p:childTnLst>
                        <p:par>
                          <p:cTn id="21" fill="hold">
                            <p:stCondLst>
                              <p:cond delay="0"/>
                            </p:stCondLst>
                            <p:childTnLst>
                              <p:par>
                                <p:cTn id="22" presetID="36" presetClass="path" presetSubtype="0" accel="50000" decel="50000" fill="hold" grpId="0" nodeType="clickEffect">
                                  <p:stCondLst>
                                    <p:cond delay="0"/>
                                  </p:stCondLst>
                                  <p:childTnLst>
                                    <p:animMotion origin="layout" path="M -6.3625e-06 3.72932e-05 L -6.3625e-06 -0.00584233 C -6.3625e-06 -0.00847641 0.142249 -0.011722 0.257702 -0.011722 L 0.51541 -0.011722 " pathEditMode="relative" rAng="0" ptsTypes="">
                                      <p:cBhvr>
                                        <p:cTn id="23" dur="2000" fill="hold"/>
                                        <p:tgtEl>
                                          <p:spTgt spid="5"/>
                                        </p:tgtEl>
                                        <p:attrNameLst>
                                          <p:attrName>ppt_x</p:attrName>
                                          <p:attrName>ppt_y</p:attrName>
                                        </p:attrNameLst>
                                      </p:cBhvr>
                                      <p:rCtr x="258" y="-5"/>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P spid="4" grpId="0" animBg="1"/>
      <p:bldP spid="5" grpId="0" animBg="1"/>
      <p:bldP spid="6" grpId="0" bldLvl="0" animBg="1"/>
      <p:bldP spid="7" grpId="0" animBg="1"/>
      <p:bldP spid="7" grpId="1"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6" name="Content Placeholder 5" descr="Capture"/>
          <p:cNvPicPr>
            <a:picLocks noGrp="1" noChangeAspect="1"/>
          </p:cNvPicPr>
          <p:nvPr>
            <p:ph idx="1"/>
          </p:nvPr>
        </p:nvPicPr>
        <p:blipFill>
          <a:blip r:embed="rId2"/>
          <a:stretch>
            <a:fillRect/>
          </a:stretch>
        </p:blipFill>
        <p:spPr>
          <a:xfrm>
            <a:off x="1797685" y="466090"/>
            <a:ext cx="8597265" cy="3937000"/>
          </a:xfrm>
          <a:prstGeom prst="rect">
            <a:avLst/>
          </a:prstGeom>
        </p:spPr>
      </p:pic>
      <p:sp>
        <p:nvSpPr>
          <p:cNvPr id="7" name="Rounded Rectangle 6"/>
          <p:cNvSpPr/>
          <p:nvPr/>
        </p:nvSpPr>
        <p:spPr>
          <a:xfrm>
            <a:off x="3133725" y="4655820"/>
            <a:ext cx="6906260" cy="112585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400">
                <a:latin typeface="Arial-Rounded" panose="020B0500000000000000" pitchFamily="34" charset="0"/>
                <a:cs typeface="Arial-Rounded" panose="020B0500000000000000" pitchFamily="34" charset="0"/>
              </a:rPr>
              <a:t>a. Phần 2 có 3 mục: Xương rồng, Thông, đước</a:t>
            </a:r>
          </a:p>
          <a:p>
            <a:pPr algn="just"/>
            <a:r>
              <a:rPr lang="en-US" sz="2400">
                <a:latin typeface="Arial-Rounded" panose="020B0500000000000000" pitchFamily="34" charset="0"/>
                <a:cs typeface="Arial-Rounded" panose="020B0500000000000000" pitchFamily="34" charset="0"/>
              </a:rPr>
              <a:t>b. Để tìm hiểu về cây xương rồng, em đọc trang 25</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3" presetClass="entr" presetSubtype="10" fill="hold" grpId="0"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blinds(horizontal)">
                                      <p:cBhvr>
                                        <p:cTn id="14"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7" grpId="1"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	</a:t>
            </a:r>
          </a:p>
        </p:txBody>
      </p:sp>
      <p:pic>
        <p:nvPicPr>
          <p:cNvPr id="4" name="Content Placeholder 3"/>
          <p:cNvPicPr>
            <a:picLocks noGrp="1" noChangeAspect="1"/>
          </p:cNvPicPr>
          <p:nvPr>
            <p:ph idx="1"/>
          </p:nvPr>
        </p:nvPicPr>
        <p:blipFill>
          <a:blip r:embed="rId3"/>
          <a:stretch>
            <a:fillRect/>
          </a:stretch>
        </p:blipFill>
        <p:spPr>
          <a:xfrm>
            <a:off x="175260" y="365125"/>
            <a:ext cx="662940" cy="655320"/>
          </a:xfrm>
          <a:prstGeom prst="rect">
            <a:avLst/>
          </a:prstGeom>
        </p:spPr>
      </p:pic>
      <p:sp>
        <p:nvSpPr>
          <p:cNvPr id="5" name="Text Box 4"/>
          <p:cNvSpPr txBox="1"/>
          <p:nvPr/>
        </p:nvSpPr>
        <p:spPr>
          <a:xfrm>
            <a:off x="1206500" y="375285"/>
            <a:ext cx="9138920" cy="583565"/>
          </a:xfrm>
          <a:prstGeom prst="rect">
            <a:avLst/>
          </a:prstGeom>
          <a:noFill/>
        </p:spPr>
        <p:txBody>
          <a:bodyPr wrap="square" rtlCol="0">
            <a:spAutoFit/>
          </a:bodyPr>
          <a:lstStyle/>
          <a:p>
            <a:r>
              <a:rPr lang="en-US" sz="3200">
                <a:latin typeface="Arial-Rounded" panose="020B0500000000000000" pitchFamily="34" charset="0"/>
                <a:cs typeface="Arial-Rounded" panose="020B0500000000000000" pitchFamily="34" charset="0"/>
              </a:rPr>
              <a:t>1. Sắp xếp các từ ngữ sau vào nhóm thích hợp?</a:t>
            </a:r>
          </a:p>
        </p:txBody>
      </p:sp>
      <p:pic>
        <p:nvPicPr>
          <p:cNvPr id="6" name="Picture 5"/>
          <p:cNvPicPr>
            <a:picLocks noChangeAspect="1"/>
          </p:cNvPicPr>
          <p:nvPr/>
        </p:nvPicPr>
        <p:blipFill>
          <a:blip r:embed="rId4"/>
          <a:stretch>
            <a:fillRect/>
          </a:stretch>
        </p:blipFill>
        <p:spPr>
          <a:xfrm>
            <a:off x="1529080" y="1339215"/>
            <a:ext cx="8881745" cy="3926205"/>
          </a:xfrm>
          <a:prstGeom prst="rect">
            <a:avLst/>
          </a:prstGeom>
        </p:spPr>
      </p:pic>
      <p:cxnSp>
        <p:nvCxnSpPr>
          <p:cNvPr id="7" name="Straight Arrow Connector 6"/>
          <p:cNvCxnSpPr/>
          <p:nvPr/>
        </p:nvCxnSpPr>
        <p:spPr>
          <a:xfrm>
            <a:off x="2900045" y="2312670"/>
            <a:ext cx="629285" cy="2038985"/>
          </a:xfrm>
          <a:prstGeom prst="straightConnector1">
            <a:avLst/>
          </a:prstGeom>
          <a:ln w="34925">
            <a:tailEnd type="arrow" w="med" len="med"/>
          </a:ln>
        </p:spPr>
        <p:style>
          <a:lnRef idx="3">
            <a:schemeClr val="accent1"/>
          </a:lnRef>
          <a:fillRef idx="0">
            <a:schemeClr val="accent1"/>
          </a:fillRef>
          <a:effectRef idx="2">
            <a:schemeClr val="accent1"/>
          </a:effectRef>
          <a:fontRef idx="minor">
            <a:schemeClr val="tx1"/>
          </a:fontRef>
        </p:style>
      </p:cxnSp>
      <p:cxnSp>
        <p:nvCxnSpPr>
          <p:cNvPr id="8" name="Straight Arrow Connector 7"/>
          <p:cNvCxnSpPr/>
          <p:nvPr/>
        </p:nvCxnSpPr>
        <p:spPr>
          <a:xfrm flipH="1">
            <a:off x="3589655" y="2434590"/>
            <a:ext cx="1947545" cy="1946910"/>
          </a:xfrm>
          <a:prstGeom prst="straightConnector1">
            <a:avLst/>
          </a:prstGeom>
          <a:ln w="28575" cmpd="sng">
            <a:solidFill>
              <a:schemeClr val="accent1">
                <a:shade val="50000"/>
              </a:schemeClr>
            </a:solidFill>
            <a:prstDash val="solid"/>
            <a:tailEnd type="arrow"/>
          </a:ln>
        </p:spPr>
        <p:style>
          <a:lnRef idx="1">
            <a:schemeClr val="accent1"/>
          </a:lnRef>
          <a:fillRef idx="0">
            <a:schemeClr val="accent1"/>
          </a:fillRef>
          <a:effectRef idx="0">
            <a:schemeClr val="accent1"/>
          </a:effectRef>
          <a:fontRef idx="minor">
            <a:schemeClr val="tx1"/>
          </a:fontRef>
        </p:style>
      </p:cxnSp>
      <p:cxnSp>
        <p:nvCxnSpPr>
          <p:cNvPr id="9" name="Straight Arrow Connector 8"/>
          <p:cNvCxnSpPr/>
          <p:nvPr/>
        </p:nvCxnSpPr>
        <p:spPr>
          <a:xfrm flipH="1">
            <a:off x="3711575" y="2616835"/>
            <a:ext cx="5031105" cy="1684020"/>
          </a:xfrm>
          <a:prstGeom prst="straightConnector1">
            <a:avLst/>
          </a:prstGeom>
          <a:ln w="28575" cmpd="sng">
            <a:solidFill>
              <a:schemeClr val="accent1">
                <a:shade val="50000"/>
              </a:schemeClr>
            </a:solidFill>
            <a:prstDash val="solid"/>
            <a:tailEnd type="arrow"/>
          </a:ln>
        </p:spPr>
        <p:style>
          <a:lnRef idx="1">
            <a:schemeClr val="accent1"/>
          </a:lnRef>
          <a:fillRef idx="0">
            <a:schemeClr val="accent1"/>
          </a:fillRef>
          <a:effectRef idx="0">
            <a:schemeClr val="accent1"/>
          </a:effectRef>
          <a:fontRef idx="minor">
            <a:schemeClr val="tx1"/>
          </a:fontRef>
        </p:style>
      </p:cxnSp>
      <p:cxnSp>
        <p:nvCxnSpPr>
          <p:cNvPr id="10" name="Straight Arrow Connector 9"/>
          <p:cNvCxnSpPr/>
          <p:nvPr/>
        </p:nvCxnSpPr>
        <p:spPr>
          <a:xfrm>
            <a:off x="4360545" y="3793490"/>
            <a:ext cx="4149090" cy="588010"/>
          </a:xfrm>
          <a:prstGeom prst="straightConnector1">
            <a:avLst/>
          </a:prstGeom>
          <a:ln w="31750">
            <a:tailEnd type="arrow" w="med" len="med"/>
          </a:ln>
        </p:spPr>
        <p:style>
          <a:lnRef idx="3">
            <a:schemeClr val="accent2"/>
          </a:lnRef>
          <a:fillRef idx="0">
            <a:schemeClr val="accent2"/>
          </a:fillRef>
          <a:effectRef idx="2">
            <a:schemeClr val="accent2"/>
          </a:effectRef>
          <a:fontRef idx="minor">
            <a:schemeClr val="tx1"/>
          </a:fontRef>
        </p:style>
      </p:cxnSp>
      <p:cxnSp>
        <p:nvCxnSpPr>
          <p:cNvPr id="11" name="Straight Arrow Connector 10"/>
          <p:cNvCxnSpPr/>
          <p:nvPr/>
        </p:nvCxnSpPr>
        <p:spPr>
          <a:xfrm>
            <a:off x="7870190" y="3630930"/>
            <a:ext cx="699770" cy="720725"/>
          </a:xfrm>
          <a:prstGeom prst="straightConnector1">
            <a:avLst/>
          </a:prstGeom>
          <a:ln w="34925">
            <a:tailEnd type="arrow" w="med" len="med"/>
          </a:ln>
        </p:spPr>
        <p:style>
          <a:lnRef idx="3">
            <a:schemeClr val="accent2"/>
          </a:lnRef>
          <a:fillRef idx="0">
            <a:schemeClr val="accent2"/>
          </a:fillRef>
          <a:effectRef idx="2">
            <a:schemeClr val="accent2"/>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barn(inVertical)">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linds(horizontal)">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checkerboard(across)">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checkerboard(across)">
                                      <p:cBhvr>
                                        <p:cTn id="22" dur="500"/>
                                        <p:tgtEl>
                                          <p:spTgt spid="8"/>
                                        </p:tgtEl>
                                      </p:cBhvr>
                                    </p:animEffect>
                                  </p:childTnLst>
                                </p:cTn>
                              </p:par>
                            </p:childTnLst>
                          </p:cTn>
                        </p:par>
                      </p:childTnLst>
                    </p:cTn>
                  </p:par>
                  <p:par>
                    <p:cTn id="23" fill="hold">
                      <p:stCondLst>
                        <p:cond delay="indefinite"/>
                      </p:stCondLst>
                      <p:childTnLst>
                        <p:par>
                          <p:cTn id="24" fill="hold">
                            <p:stCondLst>
                              <p:cond delay="0"/>
                            </p:stCondLst>
                            <p:childTnLst>
                              <p:par>
                                <p:cTn id="25" presetID="5" presetClass="entr" presetSubtype="10" fill="hold" nodeType="click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checkerboard(across)">
                                      <p:cBhvr>
                                        <p:cTn id="27" dur="500"/>
                                        <p:tgtEl>
                                          <p:spTgt spid="9"/>
                                        </p:tgtEl>
                                      </p:cBhvr>
                                    </p:animEffect>
                                  </p:childTnLst>
                                </p:cTn>
                              </p:par>
                            </p:childTnLst>
                          </p:cTn>
                        </p:par>
                      </p:childTnLst>
                    </p:cTn>
                  </p:par>
                  <p:par>
                    <p:cTn id="28" fill="hold">
                      <p:stCondLst>
                        <p:cond delay="indefinite"/>
                      </p:stCondLst>
                      <p:childTnLst>
                        <p:par>
                          <p:cTn id="29" fill="hold">
                            <p:stCondLst>
                              <p:cond delay="0"/>
                            </p:stCondLst>
                            <p:childTnLst>
                              <p:par>
                                <p:cTn id="30" presetID="5" presetClass="entr" presetSubtype="10" fill="hold" nodeType="clickEffect">
                                  <p:stCondLst>
                                    <p:cond delay="0"/>
                                  </p:stCondLst>
                                  <p:childTnLst>
                                    <p:set>
                                      <p:cBhvr>
                                        <p:cTn id="31" dur="1" fill="hold">
                                          <p:stCondLst>
                                            <p:cond delay="0"/>
                                          </p:stCondLst>
                                        </p:cTn>
                                        <p:tgtEl>
                                          <p:spTgt spid="10"/>
                                        </p:tgtEl>
                                        <p:attrNameLst>
                                          <p:attrName>style.visibility</p:attrName>
                                        </p:attrNameLst>
                                      </p:cBhvr>
                                      <p:to>
                                        <p:strVal val="visible"/>
                                      </p:to>
                                    </p:set>
                                    <p:animEffect transition="in" filter="checkerboard(across)">
                                      <p:cBhvr>
                                        <p:cTn id="32" dur="500"/>
                                        <p:tgtEl>
                                          <p:spTgt spid="10"/>
                                        </p:tgtEl>
                                      </p:cBhvr>
                                    </p:animEffect>
                                  </p:childTnLst>
                                </p:cTn>
                              </p:par>
                            </p:childTnLst>
                          </p:cTn>
                        </p:par>
                      </p:childTnLst>
                    </p:cTn>
                  </p:par>
                  <p:par>
                    <p:cTn id="33" fill="hold">
                      <p:stCondLst>
                        <p:cond delay="indefinite"/>
                      </p:stCondLst>
                      <p:childTnLst>
                        <p:par>
                          <p:cTn id="34" fill="hold">
                            <p:stCondLst>
                              <p:cond delay="0"/>
                            </p:stCondLst>
                            <p:childTnLst>
                              <p:par>
                                <p:cTn id="35" presetID="5" presetClass="entr" presetSubtype="10" fill="hold" nodeType="clickEffect">
                                  <p:stCondLst>
                                    <p:cond delay="0"/>
                                  </p:stCondLst>
                                  <p:childTnLst>
                                    <p:set>
                                      <p:cBhvr>
                                        <p:cTn id="36" dur="1" fill="hold">
                                          <p:stCondLst>
                                            <p:cond delay="0"/>
                                          </p:stCondLst>
                                        </p:cTn>
                                        <p:tgtEl>
                                          <p:spTgt spid="11"/>
                                        </p:tgtEl>
                                        <p:attrNameLst>
                                          <p:attrName>style.visibility</p:attrName>
                                        </p:attrNameLst>
                                      </p:cBhvr>
                                      <p:to>
                                        <p:strVal val="visible"/>
                                      </p:to>
                                    </p:set>
                                    <p:animEffect transition="in" filter="checkerboard(across)">
                                      <p:cBhvr>
                                        <p:cTn id="3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9"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
            <a:ext cx="12192000" cy="69464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6" name="Picture 2"/>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592" b="99704" l="2055" r="99658"/>
                    </a14:imgEffect>
                  </a14:imgLayer>
                </a14:imgProps>
              </a:ext>
              <a:ext uri="{28A0092B-C50C-407E-A947-70E740481C1C}">
                <a14:useLocalDpi xmlns:a14="http://schemas.microsoft.com/office/drawing/2010/main" val="0"/>
              </a:ext>
            </a:extLst>
          </a:blip>
          <a:srcRect/>
          <a:stretch>
            <a:fillRect/>
          </a:stretch>
        </p:blipFill>
        <p:spPr bwMode="auto">
          <a:xfrm flipH="1">
            <a:off x="2404887" y="3051199"/>
            <a:ext cx="2750336" cy="31836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rotWithShape="1">
          <a:blip r:embed="rId6">
            <a:extLst>
              <a:ext uri="{BEBA8EAE-BF5A-486C-A8C5-ECC9F3942E4B}">
                <a14:imgProps xmlns:a14="http://schemas.microsoft.com/office/drawing/2010/main">
                  <a14:imgLayer r:embed="rId7">
                    <a14:imgEffect>
                      <a14:backgroundRemoval t="0" b="95687" l="2875" r="100000"/>
                    </a14:imgEffect>
                  </a14:imgLayer>
                </a14:imgProps>
              </a:ext>
              <a:ext uri="{28A0092B-C50C-407E-A947-70E740481C1C}">
                <a14:useLocalDpi xmlns:a14="http://schemas.microsoft.com/office/drawing/2010/main" val="0"/>
              </a:ext>
            </a:extLst>
          </a:blip>
          <a:srcRect l="6361" r="4937"/>
          <a:stretch>
            <a:fillRect/>
          </a:stretch>
        </p:blipFill>
        <p:spPr bwMode="auto">
          <a:xfrm>
            <a:off x="4697977" y="1"/>
            <a:ext cx="6285437" cy="70860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0" name="Picture 6"/>
          <p:cNvPicPr>
            <a:picLocks noChangeAspect="1" noChangeArrowheads="1"/>
          </p:cNvPicPr>
          <p:nvPr/>
        </p:nvPicPr>
        <p:blipFill rotWithShape="1">
          <a:blip r:embed="rId8" cstate="print">
            <a:extLst>
              <a:ext uri="{BEBA8EAE-BF5A-486C-A8C5-ECC9F3942E4B}">
                <a14:imgProps xmlns:a14="http://schemas.microsoft.com/office/drawing/2010/main">
                  <a14:imgLayer r:embed="rId9">
                    <a14:imgEffect>
                      <a14:backgroundRemoval t="9688" b="88438" l="12812" r="83594">
                        <a14:backgroundMark x1="29688" y1="44688" x2="67031" y2="47344"/>
                        <a14:backgroundMark x1="65469" y1="33906" x2="73125" y2="46875"/>
                        <a14:backgroundMark x1="68906" y1="49219" x2="76250" y2="46875"/>
                        <a14:backgroundMark x1="28906" y1="40313" x2="27813" y2="47344"/>
                      </a14:backgroundRemoval>
                    </a14:imgEffect>
                  </a14:imgLayer>
                </a14:imgProps>
              </a:ext>
              <a:ext uri="{28A0092B-C50C-407E-A947-70E740481C1C}">
                <a14:useLocalDpi xmlns:a14="http://schemas.microsoft.com/office/drawing/2010/main" val="0"/>
              </a:ext>
            </a:extLst>
          </a:blip>
          <a:srcRect l="12403" t="9450" r="14520" b="11154"/>
          <a:stretch>
            <a:fillRect/>
          </a:stretch>
        </p:blipFill>
        <p:spPr bwMode="auto">
          <a:xfrm>
            <a:off x="1719397" y="5297405"/>
            <a:ext cx="1769503" cy="14908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1" name="Picture 2"/>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592" b="99704" l="2055" r="99658"/>
                    </a14:imgEffect>
                  </a14:imgLayer>
                </a14:imgProps>
              </a:ext>
              <a:ext uri="{28A0092B-C50C-407E-A947-70E740481C1C}">
                <a14:useLocalDpi xmlns:a14="http://schemas.microsoft.com/office/drawing/2010/main" val="0"/>
              </a:ext>
            </a:extLst>
          </a:blip>
          <a:srcRect/>
          <a:stretch>
            <a:fillRect/>
          </a:stretch>
        </p:blipFill>
        <p:spPr bwMode="auto">
          <a:xfrm>
            <a:off x="8382001" y="4822263"/>
            <a:ext cx="1698437" cy="1965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2" name="Oval Callout 21"/>
          <p:cNvSpPr/>
          <p:nvPr/>
        </p:nvSpPr>
        <p:spPr>
          <a:xfrm>
            <a:off x="1719396" y="165473"/>
            <a:ext cx="4633600" cy="2209800"/>
          </a:xfrm>
          <a:prstGeom prst="wedgeEllipseCallout">
            <a:avLst>
              <a:gd name="adj1" fmla="val 11292"/>
              <a:gd name="adj2" fmla="val 83942"/>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err="1">
                <a:latin typeface="Arial-Rounded" panose="020B0500000000000000" pitchFamily="34" charset="0"/>
                <a:ea typeface="Arial-Rounded" panose="020B0500000000000000" pitchFamily="34" charset="0"/>
                <a:cs typeface="Arial-Rounded" panose="020B0500000000000000" pitchFamily="34" charset="0"/>
              </a:rPr>
              <a:t>Trời</a:t>
            </a:r>
            <a:r>
              <a:rPr lang="en-US" sz="2400" b="1" dirty="0">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latin typeface="Arial-Rounded" panose="020B0500000000000000" pitchFamily="34" charset="0"/>
                <a:ea typeface="Arial-Rounded" panose="020B0500000000000000" pitchFamily="34" charset="0"/>
                <a:cs typeface="Arial-Rounded" panose="020B0500000000000000" pitchFamily="34" charset="0"/>
              </a:rPr>
              <a:t>bắt</a:t>
            </a:r>
            <a:r>
              <a:rPr lang="en-US" sz="2400" b="1" dirty="0">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latin typeface="Arial-Rounded" panose="020B0500000000000000" pitchFamily="34" charset="0"/>
                <a:ea typeface="Arial-Rounded" panose="020B0500000000000000" pitchFamily="34" charset="0"/>
                <a:cs typeface="Arial-Rounded" panose="020B0500000000000000" pitchFamily="34" charset="0"/>
              </a:rPr>
              <a:t>đầu</a:t>
            </a:r>
            <a:r>
              <a:rPr lang="en-US" sz="2400" b="1" dirty="0">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latin typeface="Arial-Rounded" panose="020B0500000000000000" pitchFamily="34" charset="0"/>
                <a:ea typeface="Arial-Rounded" panose="020B0500000000000000" pitchFamily="34" charset="0"/>
                <a:cs typeface="Arial-Rounded" panose="020B0500000000000000" pitchFamily="34" charset="0"/>
              </a:rPr>
              <a:t>trở</a:t>
            </a:r>
            <a:r>
              <a:rPr lang="en-US" sz="2400" b="1" dirty="0">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latin typeface="Arial-Rounded" panose="020B0500000000000000" pitchFamily="34" charset="0"/>
                <a:ea typeface="Arial-Rounded" panose="020B0500000000000000" pitchFamily="34" charset="0"/>
                <a:cs typeface="Arial-Rounded" panose="020B0500000000000000" pitchFamily="34" charset="0"/>
              </a:rPr>
              <a:t>lạnh</a:t>
            </a:r>
            <a:r>
              <a:rPr lang="en-US" sz="2400" b="1" dirty="0">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latin typeface="Arial-Rounded" panose="020B0500000000000000" pitchFamily="34" charset="0"/>
                <a:ea typeface="Arial-Rounded" panose="020B0500000000000000" pitchFamily="34" charset="0"/>
                <a:cs typeface="Arial-Rounded" panose="020B0500000000000000" pitchFamily="34" charset="0"/>
              </a:rPr>
              <a:t>mẹ</a:t>
            </a:r>
            <a:r>
              <a:rPr lang="en-US" sz="2400" b="1" dirty="0">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latin typeface="Arial-Rounded" panose="020B0500000000000000" pitchFamily="34" charset="0"/>
                <a:ea typeface="Arial-Rounded" panose="020B0500000000000000" pitchFamily="34" charset="0"/>
                <a:cs typeface="Arial-Rounded" panose="020B0500000000000000" pitchFamily="34" charset="0"/>
              </a:rPr>
              <a:t>nghĩ</a:t>
            </a:r>
            <a:r>
              <a:rPr lang="en-US" sz="2400" b="1" dirty="0">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latin typeface="Arial-Rounded" panose="020B0500000000000000" pitchFamily="34" charset="0"/>
                <a:ea typeface="Arial-Rounded" panose="020B0500000000000000" pitchFamily="34" charset="0"/>
                <a:cs typeface="Arial-Rounded" panose="020B0500000000000000" pitchFamily="34" charset="0"/>
              </a:rPr>
              <a:t>chúng</a:t>
            </a:r>
            <a:r>
              <a:rPr lang="en-US" sz="2400" b="1" dirty="0">
                <a:latin typeface="Arial-Rounded" panose="020B0500000000000000" pitchFamily="34" charset="0"/>
                <a:ea typeface="Arial-Rounded" panose="020B0500000000000000" pitchFamily="34" charset="0"/>
                <a:cs typeface="Arial-Rounded" panose="020B0500000000000000" pitchFamily="34" charset="0"/>
              </a:rPr>
              <a:t> ta </a:t>
            </a:r>
            <a:r>
              <a:rPr lang="en-US" sz="2400" b="1" dirty="0" err="1">
                <a:latin typeface="Arial-Rounded" panose="020B0500000000000000" pitchFamily="34" charset="0"/>
                <a:ea typeface="Arial-Rounded" panose="020B0500000000000000" pitchFamily="34" charset="0"/>
                <a:cs typeface="Arial-Rounded" panose="020B0500000000000000" pitchFamily="34" charset="0"/>
              </a:rPr>
              <a:t>nên</a:t>
            </a:r>
            <a:r>
              <a:rPr lang="en-US" sz="2400" b="1" dirty="0">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latin typeface="Arial-Rounded" panose="020B0500000000000000" pitchFamily="34" charset="0"/>
                <a:ea typeface="Arial-Rounded" panose="020B0500000000000000" pitchFamily="34" charset="0"/>
                <a:cs typeface="Arial-Rounded" panose="020B0500000000000000" pitchFamily="34" charset="0"/>
              </a:rPr>
              <a:t>vào</a:t>
            </a:r>
            <a:r>
              <a:rPr lang="en-US" sz="2400" b="1" dirty="0">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latin typeface="Arial-Rounded" panose="020B0500000000000000" pitchFamily="34" charset="0"/>
                <a:ea typeface="Arial-Rounded" panose="020B0500000000000000" pitchFamily="34" charset="0"/>
                <a:cs typeface="Arial-Rounded" panose="020B0500000000000000" pitchFamily="34" charset="0"/>
              </a:rPr>
              <a:t>rừng</a:t>
            </a:r>
            <a:r>
              <a:rPr lang="en-US" sz="2400" b="1" dirty="0">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latin typeface="Arial-Rounded" panose="020B0500000000000000" pitchFamily="34" charset="0"/>
                <a:ea typeface="Arial-Rounded" panose="020B0500000000000000" pitchFamily="34" charset="0"/>
                <a:cs typeface="Arial-Rounded" panose="020B0500000000000000" pitchFamily="34" charset="0"/>
              </a:rPr>
              <a:t>nhặt</a:t>
            </a:r>
            <a:r>
              <a:rPr lang="en-US" sz="2400" b="1" dirty="0">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latin typeface="Arial-Rounded" panose="020B0500000000000000" pitchFamily="34" charset="0"/>
                <a:ea typeface="Arial-Rounded" panose="020B0500000000000000" pitchFamily="34" charset="0"/>
                <a:cs typeface="Arial-Rounded" panose="020B0500000000000000" pitchFamily="34" charset="0"/>
              </a:rPr>
              <a:t>một</a:t>
            </a:r>
            <a:r>
              <a:rPr lang="en-US" sz="2400" b="1" dirty="0">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latin typeface="Arial-Rounded" panose="020B0500000000000000" pitchFamily="34" charset="0"/>
                <a:ea typeface="Arial-Rounded" panose="020B0500000000000000" pitchFamily="34" charset="0"/>
                <a:cs typeface="Arial-Rounded" panose="020B0500000000000000" pitchFamily="34" charset="0"/>
              </a:rPr>
              <a:t>ít</a:t>
            </a:r>
            <a:r>
              <a:rPr lang="en-US" sz="2400" b="1" dirty="0">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latin typeface="Arial-Rounded" panose="020B0500000000000000" pitchFamily="34" charset="0"/>
                <a:ea typeface="Arial-Rounded" panose="020B0500000000000000" pitchFamily="34" charset="0"/>
                <a:cs typeface="Arial-Rounded" panose="020B0500000000000000" pitchFamily="34" charset="0"/>
              </a:rPr>
              <a:t>hạt</a:t>
            </a:r>
            <a:r>
              <a:rPr lang="en-US" sz="2400" b="1" dirty="0">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latin typeface="Arial-Rounded" panose="020B0500000000000000" pitchFamily="34" charset="0"/>
                <a:ea typeface="Arial-Rounded" panose="020B0500000000000000" pitchFamily="34" charset="0"/>
                <a:cs typeface="Arial-Rounded" panose="020B0500000000000000" pitchFamily="34" charset="0"/>
              </a:rPr>
              <a:t>dẻ</a:t>
            </a:r>
            <a:r>
              <a:rPr lang="en-US" sz="2400" b="1" dirty="0">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latin typeface="Arial-Rounded" panose="020B0500000000000000" pitchFamily="34" charset="0"/>
                <a:ea typeface="Arial-Rounded" panose="020B0500000000000000" pitchFamily="34" charset="0"/>
                <a:cs typeface="Arial-Rounded" panose="020B0500000000000000" pitchFamily="34" charset="0"/>
              </a:rPr>
              <a:t>để</a:t>
            </a:r>
            <a:r>
              <a:rPr lang="en-US" sz="2400" b="1" dirty="0">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latin typeface="Arial-Rounded" panose="020B0500000000000000" pitchFamily="34" charset="0"/>
                <a:ea typeface="Arial-Rounded" panose="020B0500000000000000" pitchFamily="34" charset="0"/>
                <a:cs typeface="Arial-Rounded" panose="020B0500000000000000" pitchFamily="34" charset="0"/>
              </a:rPr>
              <a:t>trữ</a:t>
            </a:r>
            <a:r>
              <a:rPr lang="en-US" sz="2400" b="1" dirty="0">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latin typeface="Arial-Rounded" panose="020B0500000000000000" pitchFamily="34" charset="0"/>
                <a:ea typeface="Arial-Rounded" panose="020B0500000000000000" pitchFamily="34" charset="0"/>
                <a:cs typeface="Arial-Rounded" panose="020B0500000000000000" pitchFamily="34" charset="0"/>
              </a:rPr>
              <a:t>cho</a:t>
            </a:r>
            <a:r>
              <a:rPr lang="en-US" sz="2400" b="1" dirty="0">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latin typeface="Arial-Rounded" panose="020B0500000000000000" pitchFamily="34" charset="0"/>
                <a:ea typeface="Arial-Rounded" panose="020B0500000000000000" pitchFamily="34" charset="0"/>
                <a:cs typeface="Arial-Rounded" panose="020B0500000000000000" pitchFamily="34" charset="0"/>
              </a:rPr>
              <a:t>mùa</a:t>
            </a:r>
            <a:r>
              <a:rPr lang="en-US" sz="2400" b="1" dirty="0">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latin typeface="Arial-Rounded" panose="020B0500000000000000" pitchFamily="34" charset="0"/>
                <a:ea typeface="Arial-Rounded" panose="020B0500000000000000" pitchFamily="34" charset="0"/>
                <a:cs typeface="Arial-Rounded" panose="020B0500000000000000" pitchFamily="34" charset="0"/>
              </a:rPr>
              <a:t>đông</a:t>
            </a:r>
            <a:r>
              <a:rPr lang="en-US" sz="2400" b="1" dirty="0">
                <a:latin typeface="Arial-Rounded" panose="020B0500000000000000" pitchFamily="34" charset="0"/>
                <a:ea typeface="Arial-Rounded" panose="020B0500000000000000" pitchFamily="34" charset="0"/>
                <a:cs typeface="Arial-Rounded" panose="020B0500000000000000" pitchFamily="34" charset="0"/>
              </a:rPr>
              <a:t>!</a:t>
            </a:r>
          </a:p>
        </p:txBody>
      </p:sp>
      <p:sp>
        <p:nvSpPr>
          <p:cNvPr id="23" name="Oval Callout 22"/>
          <p:cNvSpPr/>
          <p:nvPr/>
        </p:nvSpPr>
        <p:spPr>
          <a:xfrm>
            <a:off x="4905632" y="5209655"/>
            <a:ext cx="3476368" cy="1578606"/>
          </a:xfrm>
          <a:prstGeom prst="wedgeEllipseCallout">
            <a:avLst>
              <a:gd name="adj1" fmla="val 58327"/>
              <a:gd name="adj2" fmla="val -34142"/>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err="1">
                <a:latin typeface="Arial-Rounded" panose="020B0500000000000000" pitchFamily="34" charset="0"/>
                <a:ea typeface="Arial-Rounded" panose="020B0500000000000000" pitchFamily="34" charset="0"/>
                <a:cs typeface="Arial-Rounded" panose="020B0500000000000000" pitchFamily="34" charset="0"/>
              </a:rPr>
              <a:t>Vâng</a:t>
            </a:r>
            <a:r>
              <a:rPr lang="en-US" sz="2000" b="1" dirty="0">
                <a:latin typeface="Arial-Rounded" panose="020B0500000000000000" pitchFamily="34" charset="0"/>
                <a:ea typeface="Arial-Rounded" panose="020B0500000000000000" pitchFamily="34" charset="0"/>
                <a:cs typeface="Arial-Rounded" panose="020B0500000000000000" pitchFamily="34" charset="0"/>
              </a:rPr>
              <a:t> ạ! </a:t>
            </a:r>
            <a:r>
              <a:rPr lang="en-US" sz="2000" b="1" dirty="0" err="1">
                <a:latin typeface="Arial-Rounded" panose="020B0500000000000000" pitchFamily="34" charset="0"/>
                <a:ea typeface="Arial-Rounded" panose="020B0500000000000000" pitchFamily="34" charset="0"/>
                <a:cs typeface="Arial-Rounded" panose="020B0500000000000000" pitchFamily="34" charset="0"/>
              </a:rPr>
              <a:t>Bây</a:t>
            </a:r>
            <a:r>
              <a:rPr lang="en-US" sz="2000" b="1" dirty="0">
                <a:latin typeface="Arial-Rounded" panose="020B0500000000000000" pitchFamily="34" charset="0"/>
                <a:ea typeface="Arial-Rounded" panose="020B0500000000000000" pitchFamily="34" charset="0"/>
                <a:cs typeface="Arial-Rounded" panose="020B0500000000000000" pitchFamily="34" charset="0"/>
              </a:rPr>
              <a:t> </a:t>
            </a:r>
            <a:r>
              <a:rPr lang="en-US" sz="2000" b="1" dirty="0" err="1">
                <a:latin typeface="Arial-Rounded" panose="020B0500000000000000" pitchFamily="34" charset="0"/>
                <a:ea typeface="Arial-Rounded" panose="020B0500000000000000" pitchFamily="34" charset="0"/>
                <a:cs typeface="Arial-Rounded" panose="020B0500000000000000" pitchFamily="34" charset="0"/>
              </a:rPr>
              <a:t>giờ</a:t>
            </a:r>
            <a:r>
              <a:rPr lang="en-US" sz="2000" b="1" dirty="0">
                <a:latin typeface="Arial-Rounded" panose="020B0500000000000000" pitchFamily="34" charset="0"/>
                <a:ea typeface="Arial-Rounded" panose="020B0500000000000000" pitchFamily="34" charset="0"/>
                <a:cs typeface="Arial-Rounded" panose="020B0500000000000000" pitchFamily="34" charset="0"/>
              </a:rPr>
              <a:t> </a:t>
            </a:r>
            <a:r>
              <a:rPr lang="en-US" sz="2000" b="1" dirty="0" err="1">
                <a:latin typeface="Arial-Rounded" panose="020B0500000000000000" pitchFamily="34" charset="0"/>
                <a:ea typeface="Arial-Rounded" panose="020B0500000000000000" pitchFamily="34" charset="0"/>
                <a:cs typeface="Arial-Rounded" panose="020B0500000000000000" pitchFamily="34" charset="0"/>
              </a:rPr>
              <a:t>chúng</a:t>
            </a:r>
            <a:r>
              <a:rPr lang="en-US" sz="2000" b="1" dirty="0">
                <a:latin typeface="Arial-Rounded" panose="020B0500000000000000" pitchFamily="34" charset="0"/>
                <a:ea typeface="Arial-Rounded" panose="020B0500000000000000" pitchFamily="34" charset="0"/>
                <a:cs typeface="Arial-Rounded" panose="020B0500000000000000" pitchFamily="34" charset="0"/>
              </a:rPr>
              <a:t> ta </a:t>
            </a:r>
            <a:r>
              <a:rPr lang="en-US" sz="2000" b="1" dirty="0" err="1">
                <a:latin typeface="Arial-Rounded" panose="020B0500000000000000" pitchFamily="34" charset="0"/>
                <a:ea typeface="Arial-Rounded" panose="020B0500000000000000" pitchFamily="34" charset="0"/>
                <a:cs typeface="Arial-Rounded" panose="020B0500000000000000" pitchFamily="34" charset="0"/>
              </a:rPr>
              <a:t>hãy</a:t>
            </a:r>
            <a:r>
              <a:rPr lang="en-US" sz="2000" b="1" dirty="0">
                <a:latin typeface="Arial-Rounded" panose="020B0500000000000000" pitchFamily="34" charset="0"/>
                <a:ea typeface="Arial-Rounded" panose="020B0500000000000000" pitchFamily="34" charset="0"/>
                <a:cs typeface="Arial-Rounded" panose="020B0500000000000000" pitchFamily="34" charset="0"/>
              </a:rPr>
              <a:t> </a:t>
            </a:r>
            <a:r>
              <a:rPr lang="en-US" sz="2000" b="1" dirty="0" err="1">
                <a:latin typeface="Arial-Rounded" panose="020B0500000000000000" pitchFamily="34" charset="0"/>
                <a:ea typeface="Arial-Rounded" panose="020B0500000000000000" pitchFamily="34" charset="0"/>
                <a:cs typeface="Arial-Rounded" panose="020B0500000000000000" pitchFamily="34" charset="0"/>
              </a:rPr>
              <a:t>đi</a:t>
            </a:r>
            <a:r>
              <a:rPr lang="en-US" sz="2000" b="1" dirty="0">
                <a:latin typeface="Arial-Rounded" panose="020B0500000000000000" pitchFamily="34" charset="0"/>
                <a:ea typeface="Arial-Rounded" panose="020B0500000000000000" pitchFamily="34" charset="0"/>
                <a:cs typeface="Arial-Rounded" panose="020B0500000000000000" pitchFamily="34" charset="0"/>
              </a:rPr>
              <a:t> </a:t>
            </a:r>
            <a:r>
              <a:rPr lang="en-US" sz="2000" b="1" dirty="0" err="1">
                <a:latin typeface="Arial-Rounded" panose="020B0500000000000000" pitchFamily="34" charset="0"/>
                <a:ea typeface="Arial-Rounded" panose="020B0500000000000000" pitchFamily="34" charset="0"/>
                <a:cs typeface="Arial-Rounded" panose="020B0500000000000000" pitchFamily="34" charset="0"/>
              </a:rPr>
              <a:t>ngay</a:t>
            </a:r>
            <a:r>
              <a:rPr lang="en-US" sz="2000" b="1" dirty="0">
                <a:latin typeface="Arial-Rounded" panose="020B0500000000000000" pitchFamily="34" charset="0"/>
                <a:ea typeface="Arial-Rounded" panose="020B0500000000000000" pitchFamily="34" charset="0"/>
                <a:cs typeface="Arial-Rounded" panose="020B0500000000000000" pitchFamily="34" charset="0"/>
              </a:rPr>
              <a:t> </a:t>
            </a:r>
            <a:r>
              <a:rPr lang="en-US" sz="2000" b="1" dirty="0" err="1">
                <a:latin typeface="Arial-Rounded" panose="020B0500000000000000" pitchFamily="34" charset="0"/>
                <a:ea typeface="Arial-Rounded" panose="020B0500000000000000" pitchFamily="34" charset="0"/>
                <a:cs typeface="Arial-Rounded" panose="020B0500000000000000" pitchFamily="34" charset="0"/>
              </a:rPr>
              <a:t>thôi</a:t>
            </a:r>
            <a:r>
              <a:rPr lang="en-US" sz="2000" b="1" dirty="0">
                <a:latin typeface="Arial-Rounded" panose="020B0500000000000000" pitchFamily="34" charset="0"/>
                <a:ea typeface="Arial-Rounded" panose="020B0500000000000000" pitchFamily="34" charset="0"/>
                <a:cs typeface="Arial-Rounded" panose="020B0500000000000000" pitchFamily="34" charset="0"/>
              </a:rPr>
              <a:t> </a:t>
            </a:r>
            <a:r>
              <a:rPr lang="en-US" sz="2000" b="1" dirty="0" err="1">
                <a:latin typeface="Arial-Rounded" panose="020B0500000000000000" pitchFamily="34" charset="0"/>
                <a:ea typeface="Arial-Rounded" panose="020B0500000000000000" pitchFamily="34" charset="0"/>
                <a:cs typeface="Arial-Rounded" panose="020B0500000000000000" pitchFamily="34" charset="0"/>
              </a:rPr>
              <a:t>mẹ</a:t>
            </a:r>
            <a:r>
              <a:rPr lang="en-US" sz="2000" b="1" dirty="0">
                <a:latin typeface="Arial-Rounded" panose="020B0500000000000000" pitchFamily="34" charset="0"/>
                <a:ea typeface="Arial-Rounded" panose="020B0500000000000000" pitchFamily="34" charset="0"/>
                <a:cs typeface="Arial-Rounded" panose="020B0500000000000000" pitchFamily="34" charset="0"/>
              </a:rPr>
              <a: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300" fill="hold">
                                          <p:stCondLst>
                                            <p:cond delay="0"/>
                                          </p:stCondLst>
                                        </p:cTn>
                                        <p:tgtEl>
                                          <p:spTgt spid="1026"/>
                                        </p:tgtEl>
                                        <p:attrNameLst>
                                          <p:attrName>r</p:attrName>
                                        </p:attrNameLst>
                                      </p:cBhvr>
                                    </p:animRot>
                                    <p:animRot by="-240000">
                                      <p:cBhvr>
                                        <p:cTn id="7" dur="600" fill="hold">
                                          <p:stCondLst>
                                            <p:cond delay="600"/>
                                          </p:stCondLst>
                                        </p:cTn>
                                        <p:tgtEl>
                                          <p:spTgt spid="1026"/>
                                        </p:tgtEl>
                                        <p:attrNameLst>
                                          <p:attrName>r</p:attrName>
                                        </p:attrNameLst>
                                      </p:cBhvr>
                                    </p:animRot>
                                    <p:animRot by="240000">
                                      <p:cBhvr>
                                        <p:cTn id="8" dur="600" fill="hold">
                                          <p:stCondLst>
                                            <p:cond delay="1200"/>
                                          </p:stCondLst>
                                        </p:cTn>
                                        <p:tgtEl>
                                          <p:spTgt spid="1026"/>
                                        </p:tgtEl>
                                        <p:attrNameLst>
                                          <p:attrName>r</p:attrName>
                                        </p:attrNameLst>
                                      </p:cBhvr>
                                    </p:animRot>
                                    <p:animRot by="-240000">
                                      <p:cBhvr>
                                        <p:cTn id="9" dur="600" fill="hold">
                                          <p:stCondLst>
                                            <p:cond delay="1800"/>
                                          </p:stCondLst>
                                        </p:cTn>
                                        <p:tgtEl>
                                          <p:spTgt spid="1026"/>
                                        </p:tgtEl>
                                        <p:attrNameLst>
                                          <p:attrName>r</p:attrName>
                                        </p:attrNameLst>
                                      </p:cBhvr>
                                    </p:animRot>
                                    <p:animRot by="120000">
                                      <p:cBhvr>
                                        <p:cTn id="10" dur="600" fill="hold">
                                          <p:stCondLst>
                                            <p:cond delay="2400"/>
                                          </p:stCondLst>
                                        </p:cTn>
                                        <p:tgtEl>
                                          <p:spTgt spid="1026"/>
                                        </p:tgtEl>
                                        <p:attrNameLst>
                                          <p:attrName>r</p:attrName>
                                        </p:attrNameLst>
                                      </p:cBhvr>
                                    </p:animRot>
                                  </p:childTnLst>
                                </p:cTn>
                              </p:par>
                              <p:par>
                                <p:cTn id="11" presetID="32" presetClass="emph" presetSubtype="0" repeatCount="indefinite" fill="hold" nodeType="withEffect">
                                  <p:stCondLst>
                                    <p:cond delay="0"/>
                                  </p:stCondLst>
                                  <p:childTnLst>
                                    <p:animRot by="120000">
                                      <p:cBhvr>
                                        <p:cTn id="12" dur="300" fill="hold">
                                          <p:stCondLst>
                                            <p:cond delay="0"/>
                                          </p:stCondLst>
                                        </p:cTn>
                                        <p:tgtEl>
                                          <p:spTgt spid="21"/>
                                        </p:tgtEl>
                                        <p:attrNameLst>
                                          <p:attrName>r</p:attrName>
                                        </p:attrNameLst>
                                      </p:cBhvr>
                                    </p:animRot>
                                    <p:animRot by="-240000">
                                      <p:cBhvr>
                                        <p:cTn id="13" dur="600" fill="hold">
                                          <p:stCondLst>
                                            <p:cond delay="600"/>
                                          </p:stCondLst>
                                        </p:cTn>
                                        <p:tgtEl>
                                          <p:spTgt spid="21"/>
                                        </p:tgtEl>
                                        <p:attrNameLst>
                                          <p:attrName>r</p:attrName>
                                        </p:attrNameLst>
                                      </p:cBhvr>
                                    </p:animRot>
                                    <p:animRot by="240000">
                                      <p:cBhvr>
                                        <p:cTn id="14" dur="600" fill="hold">
                                          <p:stCondLst>
                                            <p:cond delay="1200"/>
                                          </p:stCondLst>
                                        </p:cTn>
                                        <p:tgtEl>
                                          <p:spTgt spid="21"/>
                                        </p:tgtEl>
                                        <p:attrNameLst>
                                          <p:attrName>r</p:attrName>
                                        </p:attrNameLst>
                                      </p:cBhvr>
                                    </p:animRot>
                                    <p:animRot by="-240000">
                                      <p:cBhvr>
                                        <p:cTn id="15" dur="600" fill="hold">
                                          <p:stCondLst>
                                            <p:cond delay="1800"/>
                                          </p:stCondLst>
                                        </p:cTn>
                                        <p:tgtEl>
                                          <p:spTgt spid="21"/>
                                        </p:tgtEl>
                                        <p:attrNameLst>
                                          <p:attrName>r</p:attrName>
                                        </p:attrNameLst>
                                      </p:cBhvr>
                                    </p:animRot>
                                    <p:animRot by="120000">
                                      <p:cBhvr>
                                        <p:cTn id="16" dur="600" fill="hold">
                                          <p:stCondLst>
                                            <p:cond delay="2400"/>
                                          </p:stCondLst>
                                        </p:cTn>
                                        <p:tgtEl>
                                          <p:spTgt spid="21"/>
                                        </p:tgtEl>
                                        <p:attrNameLst>
                                          <p:attrName>r</p:attrName>
                                        </p:attrNameLst>
                                      </p:cBhvr>
                                    </p:animRo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22"/>
                                        </p:tgtEl>
                                        <p:attrNameLst>
                                          <p:attrName>style.visibility</p:attrName>
                                        </p:attrNameLst>
                                      </p:cBhvr>
                                      <p:to>
                                        <p:strVal val="visible"/>
                                      </p:to>
                                    </p:set>
                                    <p:anim calcmode="lin" valueType="num">
                                      <p:cBhvr>
                                        <p:cTn id="21" dur="500" fill="hold"/>
                                        <p:tgtEl>
                                          <p:spTgt spid="22"/>
                                        </p:tgtEl>
                                        <p:attrNameLst>
                                          <p:attrName>ppt_w</p:attrName>
                                        </p:attrNameLst>
                                      </p:cBhvr>
                                      <p:tavLst>
                                        <p:tav tm="0">
                                          <p:val>
                                            <p:fltVal val="0"/>
                                          </p:val>
                                        </p:tav>
                                        <p:tav tm="100000">
                                          <p:val>
                                            <p:strVal val="#ppt_w"/>
                                          </p:val>
                                        </p:tav>
                                      </p:tavLst>
                                    </p:anim>
                                    <p:anim calcmode="lin" valueType="num">
                                      <p:cBhvr>
                                        <p:cTn id="22" dur="500" fill="hold"/>
                                        <p:tgtEl>
                                          <p:spTgt spid="22"/>
                                        </p:tgtEl>
                                        <p:attrNameLst>
                                          <p:attrName>ppt_h</p:attrName>
                                        </p:attrNameLst>
                                      </p:cBhvr>
                                      <p:tavLst>
                                        <p:tav tm="0">
                                          <p:val>
                                            <p:fltVal val="0"/>
                                          </p:val>
                                        </p:tav>
                                        <p:tav tm="100000">
                                          <p:val>
                                            <p:strVal val="#ppt_h"/>
                                          </p:val>
                                        </p:tav>
                                      </p:tavLst>
                                    </p:anim>
                                    <p:animEffect transition="in" filter="fade">
                                      <p:cBhvr>
                                        <p:cTn id="23" dur="500"/>
                                        <p:tgtEl>
                                          <p:spTgt spid="22"/>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grpId="0" nodeType="clickEffect">
                                  <p:stCondLst>
                                    <p:cond delay="0"/>
                                  </p:stCondLst>
                                  <p:childTnLst>
                                    <p:set>
                                      <p:cBhvr>
                                        <p:cTn id="27" dur="1" fill="hold">
                                          <p:stCondLst>
                                            <p:cond delay="0"/>
                                          </p:stCondLst>
                                        </p:cTn>
                                        <p:tgtEl>
                                          <p:spTgt spid="23"/>
                                        </p:tgtEl>
                                        <p:attrNameLst>
                                          <p:attrName>style.visibility</p:attrName>
                                        </p:attrNameLst>
                                      </p:cBhvr>
                                      <p:to>
                                        <p:strVal val="visible"/>
                                      </p:to>
                                    </p:set>
                                    <p:anim calcmode="lin" valueType="num">
                                      <p:cBhvr>
                                        <p:cTn id="28" dur="500" fill="hold"/>
                                        <p:tgtEl>
                                          <p:spTgt spid="23"/>
                                        </p:tgtEl>
                                        <p:attrNameLst>
                                          <p:attrName>ppt_w</p:attrName>
                                        </p:attrNameLst>
                                      </p:cBhvr>
                                      <p:tavLst>
                                        <p:tav tm="0">
                                          <p:val>
                                            <p:fltVal val="0"/>
                                          </p:val>
                                        </p:tav>
                                        <p:tav tm="100000">
                                          <p:val>
                                            <p:strVal val="#ppt_w"/>
                                          </p:val>
                                        </p:tav>
                                      </p:tavLst>
                                    </p:anim>
                                    <p:anim calcmode="lin" valueType="num">
                                      <p:cBhvr>
                                        <p:cTn id="29" dur="500" fill="hold"/>
                                        <p:tgtEl>
                                          <p:spTgt spid="23"/>
                                        </p:tgtEl>
                                        <p:attrNameLst>
                                          <p:attrName>ppt_h</p:attrName>
                                        </p:attrNameLst>
                                      </p:cBhvr>
                                      <p:tavLst>
                                        <p:tav tm="0">
                                          <p:val>
                                            <p:fltVal val="0"/>
                                          </p:val>
                                        </p:tav>
                                        <p:tav tm="100000">
                                          <p:val>
                                            <p:strVal val="#ppt_h"/>
                                          </p:val>
                                        </p:tav>
                                      </p:tavLst>
                                    </p:anim>
                                    <p:animEffect transition="in" filter="fade">
                                      <p:cBhvr>
                                        <p:cTn id="30"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bldLvl="0" animBg="1"/>
      <p:bldP spid="23" grpId="0" bldLvl="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atin typeface="Arial-Rounded" panose="020B0500000000000000" pitchFamily="34" charset="0"/>
                <a:cs typeface="Arial-Rounded" panose="020B0500000000000000" pitchFamily="34" charset="0"/>
              </a:rPr>
              <a:t>2. Nói tiếp để hoàn thành câu</a:t>
            </a:r>
          </a:p>
        </p:txBody>
      </p:sp>
      <p:sp>
        <p:nvSpPr>
          <p:cNvPr id="3" name="Content Placeholder 2"/>
          <p:cNvSpPr>
            <a:spLocks noGrp="1"/>
          </p:cNvSpPr>
          <p:nvPr>
            <p:ph idx="1"/>
          </p:nvPr>
        </p:nvSpPr>
        <p:spPr/>
        <p:txBody>
          <a:bodyPr/>
          <a:lstStyle/>
          <a:p>
            <a:pPr marL="0" indent="0">
              <a:buNone/>
            </a:pPr>
            <a:r>
              <a:rPr lang="en-US" sz="4000">
                <a:latin typeface="Arial-Rounded" panose="020B0500000000000000" pitchFamily="34" charset="0"/>
                <a:cs typeface="Arial-Rounded" panose="020B0500000000000000" pitchFamily="34" charset="0"/>
              </a:rPr>
              <a:t>a. Tên sách được đặt ở (.....)</a:t>
            </a:r>
          </a:p>
          <a:p>
            <a:pPr marL="0" indent="0">
              <a:buNone/>
            </a:pPr>
            <a:r>
              <a:rPr lang="en-US" sz="4000">
                <a:latin typeface="Arial-Rounded" panose="020B0500000000000000" pitchFamily="34" charset="0"/>
                <a:cs typeface="Arial-Rounded" panose="020B0500000000000000" pitchFamily="34" charset="0"/>
              </a:rPr>
              <a:t>b. Tên tác giả được đặt ở (.......)</a:t>
            </a:r>
          </a:p>
        </p:txBody>
      </p:sp>
      <p:sp>
        <p:nvSpPr>
          <p:cNvPr id="4" name="Text Box 3"/>
          <p:cNvSpPr txBox="1"/>
          <p:nvPr/>
        </p:nvSpPr>
        <p:spPr>
          <a:xfrm>
            <a:off x="6764655" y="1825625"/>
            <a:ext cx="5243195" cy="706755"/>
          </a:xfrm>
          <a:prstGeom prst="rect">
            <a:avLst/>
          </a:prstGeom>
          <a:noFill/>
        </p:spPr>
        <p:txBody>
          <a:bodyPr wrap="square" rtlCol="0">
            <a:spAutoFit/>
          </a:bodyPr>
          <a:lstStyle/>
          <a:p>
            <a:r>
              <a:rPr lang="en-US" sz="4000">
                <a:solidFill>
                  <a:srgbClr val="C00000"/>
                </a:solidFill>
                <a:latin typeface="Arial-Rounded" panose="020B0500000000000000" pitchFamily="34" charset="0"/>
                <a:cs typeface="Arial-Rounded" panose="020B0500000000000000" pitchFamily="34" charset="0"/>
              </a:rPr>
              <a:t>khoảng giữa bìa sách</a:t>
            </a:r>
          </a:p>
        </p:txBody>
      </p:sp>
      <p:sp>
        <p:nvSpPr>
          <p:cNvPr id="5" name="Text Box 4"/>
          <p:cNvSpPr txBox="1"/>
          <p:nvPr/>
        </p:nvSpPr>
        <p:spPr>
          <a:xfrm>
            <a:off x="7393305" y="2532380"/>
            <a:ext cx="5243195" cy="706755"/>
          </a:xfrm>
          <a:prstGeom prst="rect">
            <a:avLst/>
          </a:prstGeom>
          <a:noFill/>
        </p:spPr>
        <p:txBody>
          <a:bodyPr wrap="square" rtlCol="0">
            <a:spAutoFit/>
          </a:bodyPr>
          <a:lstStyle/>
          <a:p>
            <a:r>
              <a:rPr lang="en-US" sz="4000">
                <a:solidFill>
                  <a:srgbClr val="C00000"/>
                </a:solidFill>
                <a:latin typeface="Arial-Rounded" panose="020B0500000000000000" pitchFamily="34" charset="0"/>
                <a:cs typeface="Arial-Rounded" panose="020B0500000000000000" pitchFamily="34" charset="0"/>
              </a:rPr>
              <a:t>phía trên của bìa sách</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blinds(horizontal)">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blinds(horizontal)">
                                      <p:cBhvr>
                                        <p:cTn id="12" dur="500"/>
                                        <p:tgtEl>
                                          <p:spTgt spid="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678680" y="1614964"/>
            <a:ext cx="5563553" cy="3628073"/>
          </a:xfrm>
          <a:prstGeom prst="rect">
            <a:avLst/>
          </a:prstGeom>
        </p:spPr>
      </p:pic>
      <p:pic>
        <p:nvPicPr>
          <p:cNvPr id="8" name="图片 7"/>
          <p:cNvPicPr>
            <a:picLocks noChangeAspect="1"/>
          </p:cNvPicPr>
          <p:nvPr/>
        </p:nvPicPr>
        <p:blipFill rotWithShape="1">
          <a:blip r:embed="rId3" cstate="print">
            <a:extLst>
              <a:ext uri="{28A0092B-C50C-407E-A947-70E740481C1C}">
                <a14:useLocalDpi xmlns:a14="http://schemas.microsoft.com/office/drawing/2010/main" val="0"/>
              </a:ext>
            </a:extLst>
          </a:blip>
          <a:srcRect l="19765" t="5074" r="12177" b="15106"/>
          <a:stretch>
            <a:fillRect/>
          </a:stretch>
        </p:blipFill>
        <p:spPr>
          <a:xfrm flipH="1">
            <a:off x="2497400" y="2420323"/>
            <a:ext cx="2983258" cy="2470902"/>
          </a:xfrm>
          <a:prstGeom prst="rect">
            <a:avLst/>
          </a:prstGeom>
        </p:spPr>
      </p:pic>
      <p:sp>
        <p:nvSpPr>
          <p:cNvPr id="5" name="Rectangle 4"/>
          <p:cNvSpPr/>
          <p:nvPr/>
        </p:nvSpPr>
        <p:spPr>
          <a:xfrm>
            <a:off x="6230784" y="3137687"/>
            <a:ext cx="2728825" cy="582627"/>
          </a:xfrm>
          <a:prstGeom prst="rect">
            <a:avLst/>
          </a:prstGeom>
          <a:noFill/>
        </p:spPr>
        <p:txBody>
          <a:bodyPr wrap="none" lIns="68580" tIns="34290" rIns="68580" bIns="34290">
            <a:prstTxWarp prst="textArchDown">
              <a:avLst/>
            </a:prstTxWarp>
            <a:spAutoFit/>
          </a:bodyPr>
          <a:lstStyle/>
          <a:p>
            <a:pPr algn="ctr"/>
            <a:r>
              <a:rPr lang="en-US" sz="6000" b="1" cap="none" spc="0" dirty="0">
                <a:ln w="22225">
                  <a:solidFill>
                    <a:schemeClr val="accent2"/>
                  </a:solidFill>
                  <a:prstDash val="solid"/>
                </a:ln>
                <a:solidFill>
                  <a:schemeClr val="accent2">
                    <a:lumMod val="40000"/>
                    <a:lumOff val="60000"/>
                  </a:schemeClr>
                </a:solidFill>
                <a:effectLst/>
                <a:latin typeface="Times New Roman" panose="02020603050405020304" pitchFamily="18" charset="0"/>
                <a:cs typeface="Times New Roman" panose="02020603050405020304" pitchFamily="18" charset="0"/>
              </a:rPr>
              <a:t>Viết</a:t>
            </a:r>
          </a:p>
        </p:txBody>
      </p:sp>
      <p:pic>
        <p:nvPicPr>
          <p:cNvPr id="6" name="Picture 5">
            <a:extLst>
              <a:ext uri="{FF2B5EF4-FFF2-40B4-BE49-F238E27FC236}">
                <a16:creationId xmlns:a16="http://schemas.microsoft.com/office/drawing/2014/main" id="{BBA65D6C-0E92-46B0-A601-0C519907D97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195945" y="0"/>
            <a:ext cx="996055" cy="991312"/>
          </a:xfrm>
          <a:prstGeom prst="rect">
            <a:avLst/>
          </a:prstGeom>
        </p:spPr>
      </p:pic>
    </p:spTree>
  </p:cSld>
  <p:clrMapOvr>
    <a:masterClrMapping/>
  </p:clrMapOvr>
  <p:transition advClick="0"/>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endParaRPr lang="en-US"/>
          </a:p>
        </p:txBody>
      </p:sp>
      <p:grpSp>
        <p:nvGrpSpPr>
          <p:cNvPr id="23" name="组合 22"/>
          <p:cNvGrpSpPr/>
          <p:nvPr/>
        </p:nvGrpSpPr>
        <p:grpSpPr>
          <a:xfrm>
            <a:off x="10281636" y="4648835"/>
            <a:ext cx="1715737" cy="1962272"/>
            <a:chOff x="8194080" y="3408873"/>
            <a:chExt cx="2724693" cy="3182549"/>
          </a:xfrm>
        </p:grpSpPr>
        <p:pic>
          <p:nvPicPr>
            <p:cNvPr id="18" name="图片 17"/>
            <p:cNvPicPr>
              <a:picLocks noChangeAspect="1"/>
            </p:cNvPicPr>
            <p:nvPr/>
          </p:nvPicPr>
          <p:blipFill rotWithShape="1">
            <a:blip r:embed="rId5"/>
            <a:srcRect b="19213"/>
            <a:stretch>
              <a:fillRect/>
            </a:stretch>
          </p:blipFill>
          <p:spPr>
            <a:xfrm>
              <a:off x="8194080" y="4487627"/>
              <a:ext cx="2477043" cy="2103795"/>
            </a:xfrm>
            <a:prstGeom prst="rect">
              <a:avLst/>
            </a:prstGeom>
          </p:spPr>
        </p:pic>
        <p:pic>
          <p:nvPicPr>
            <p:cNvPr id="17" name="图片 16"/>
            <p:cNvPicPr>
              <a:picLocks noChangeAspect="1"/>
            </p:cNvPicPr>
            <p:nvPr/>
          </p:nvPicPr>
          <p:blipFill>
            <a:blip r:embed="rId6"/>
            <a:stretch>
              <a:fillRect/>
            </a:stretch>
          </p:blipFill>
          <p:spPr>
            <a:xfrm>
              <a:off x="9445250" y="3408873"/>
              <a:ext cx="1473523" cy="1473563"/>
            </a:xfrm>
            <a:prstGeom prst="rect">
              <a:avLst/>
            </a:prstGeom>
          </p:spPr>
        </p:pic>
      </p:grpSp>
      <p:pic>
        <p:nvPicPr>
          <p:cNvPr id="10" name="图片 9"/>
          <p:cNvPicPr>
            <a:picLocks noChangeAspect="1"/>
          </p:cNvPicPr>
          <p:nvPr/>
        </p:nvPicPr>
        <p:blipFill rotWithShape="1">
          <a:blip r:embed="rId7"/>
          <a:srcRect l="46256" t="-41660" r="-22977" b="41660"/>
          <a:stretch>
            <a:fillRect/>
          </a:stretch>
        </p:blipFill>
        <p:spPr>
          <a:xfrm>
            <a:off x="247650" y="5041900"/>
            <a:ext cx="1512570" cy="1569085"/>
          </a:xfrm>
          <a:prstGeom prst="rect">
            <a:avLst/>
          </a:prstGeom>
        </p:spPr>
      </p:pic>
      <p:pic>
        <p:nvPicPr>
          <p:cNvPr id="3" name="chu G">
            <a:hlinkClick r:id="" action="ppaction://media"/>
          </p:cNvPr>
          <p:cNvPicPr>
            <a:picLocks noGrp="1"/>
          </p:cNvPicPr>
          <p:nvPr>
            <p:ph sz="half" idx="2"/>
            <a:videoFile r:link="rId2"/>
            <p:extLst>
              <p:ext uri="{DAA4B4D4-6D71-4841-9C94-3DE7FCFB9230}">
                <p14:media xmlns:p14="http://schemas.microsoft.com/office/powerpoint/2010/main" r:embed="rId1"/>
              </p:ext>
            </p:extLst>
          </p:nvPr>
        </p:nvPicPr>
        <p:blipFill>
          <a:blip r:embed="rId8"/>
          <a:stretch>
            <a:fillRect/>
          </a:stretch>
        </p:blipFill>
        <p:spPr>
          <a:xfrm>
            <a:off x="3039110" y="241300"/>
            <a:ext cx="6428105" cy="5916930"/>
          </a:xfrm>
          <a:prstGeom prst="rect">
            <a:avLst/>
          </a:prstGeom>
        </p:spPr>
      </p:pic>
      <p:sp>
        <p:nvSpPr>
          <p:cNvPr id="4" name="Content Placeholder 3">
            <a:extLst>
              <a:ext uri="{FF2B5EF4-FFF2-40B4-BE49-F238E27FC236}">
                <a16:creationId xmlns:a16="http://schemas.microsoft.com/office/drawing/2014/main" id="{A286FAF6-B17C-4FE5-8083-4D233FE19F17}"/>
              </a:ext>
            </a:extLst>
          </p:cNvPr>
          <p:cNvSpPr>
            <a:spLocks noGrp="1"/>
          </p:cNvSpPr>
          <p:nvPr>
            <p:ph sz="half" idx="1"/>
          </p:nvPr>
        </p:nvSpPr>
        <p:spPr/>
        <p:txBody>
          <a:bodyPr/>
          <a:lstStyle/>
          <a:p>
            <a:endParaRPr lang="en-GB"/>
          </a:p>
        </p:txBody>
      </p:sp>
    </p:spTree>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p:cNvSpPr>
          <p:nvPr>
            <p:ph type="title"/>
          </p:nvPr>
        </p:nvSpPr>
        <p:spPr>
          <a:xfrm>
            <a:off x="838200" y="365125"/>
            <a:ext cx="10515600" cy="1325563"/>
          </a:xfrm>
          <a:prstGeom prst="rect">
            <a:avLst/>
          </a:prstGeom>
          <a:solidFill>
            <a:srgbClr val="FFFFFF"/>
          </a:solidFill>
          <a:ln>
            <a:solidFill>
              <a:srgbClr val="000000"/>
            </a:solidFill>
            <a:miter/>
          </a:ln>
        </p:spPr>
        <p:txBody>
          <a:bodyPr anchor="ctr" anchorCtr="0"/>
          <a:lstStyle/>
          <a:p>
            <a:pPr eaLnBrk="1" hangingPunct="1"/>
            <a:endParaRPr dirty="0"/>
          </a:p>
        </p:txBody>
      </p:sp>
      <p:sp>
        <p:nvSpPr>
          <p:cNvPr id="19459" name="Content Placeholder 2"/>
          <p:cNvSpPr>
            <a:spLocks noGrp="1"/>
          </p:cNvSpPr>
          <p:nvPr>
            <p:ph idx="1"/>
          </p:nvPr>
        </p:nvSpPr>
        <p:spPr>
          <a:xfrm>
            <a:off x="838200" y="1825625"/>
            <a:ext cx="10515600" cy="4351338"/>
          </a:xfrm>
          <a:prstGeom prst="rect">
            <a:avLst/>
          </a:prstGeom>
          <a:solidFill>
            <a:srgbClr val="FFFFFF"/>
          </a:solidFill>
          <a:ln>
            <a:solidFill>
              <a:srgbClr val="000000"/>
            </a:solidFill>
            <a:miter/>
          </a:ln>
        </p:spPr>
        <p:txBody>
          <a:bodyPr/>
          <a:lstStyle/>
          <a:p>
            <a:pPr eaLnBrk="1" hangingPunct="1"/>
            <a:endParaRPr dirty="0"/>
          </a:p>
        </p:txBody>
      </p:sp>
      <p:sp>
        <p:nvSpPr>
          <p:cNvPr id="5" name="Rectangle 4"/>
          <p:cNvSpPr/>
          <p:nvPr/>
        </p:nvSpPr>
        <p:spPr>
          <a:xfrm>
            <a:off x="0" y="0"/>
            <a:ext cx="12192000" cy="68580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anchor="ct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ea typeface="+mn-ea"/>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sz="1800" b="0" i="0" u="none" strike="noStrike" kern="1200" cap="none" spc="0" normalizeH="0" baseline="0" noProof="0" dirty="0">
              <a:ln>
                <a:noFill/>
              </a:ln>
              <a:solidFill>
                <a:srgbClr val="FFFFFF"/>
              </a:solidFill>
              <a:effectLst/>
              <a:uLnTx/>
              <a:uFillTx/>
              <a:latin typeface="Calibri" panose="020F0502020204030204" charset="0"/>
              <a:ea typeface="+mn-ea"/>
              <a:cs typeface="+mn-cs"/>
            </a:endParaRPr>
          </a:p>
        </p:txBody>
      </p:sp>
      <p:pic>
        <p:nvPicPr>
          <p:cNvPr id="8" name="Picture 7"/>
          <p:cNvPicPr>
            <a:picLocks noChangeAspect="1" noChangeArrowheads="1"/>
          </p:cNvPicPr>
          <p:nvPr/>
        </p:nvPicPr>
        <p:blipFill rotWithShape="1">
          <a:blip r:embed="rId3">
            <a:duotone>
              <a:schemeClr val="accent1">
                <a:shade val="45000"/>
                <a:satMod val="135000"/>
              </a:schemeClr>
              <a:prstClr val="white"/>
            </a:duotone>
          </a:blip>
          <a:srcRect b="9759"/>
          <a:stretch>
            <a:fillRect/>
          </a:stretch>
        </p:blipFill>
        <p:spPr bwMode="auto">
          <a:xfrm>
            <a:off x="114300" y="1955165"/>
            <a:ext cx="12077700" cy="3333750"/>
          </a:xfrm>
          <a:prstGeom prst="rect">
            <a:avLst/>
          </a:prstGeom>
          <a:noFill/>
          <a:ln>
            <a:noFill/>
          </a:ln>
        </p:spPr>
      </p:pic>
      <p:sp>
        <p:nvSpPr>
          <p:cNvPr id="19462" name="TextBox 8"/>
          <p:cNvSpPr txBox="1"/>
          <p:nvPr/>
        </p:nvSpPr>
        <p:spPr>
          <a:xfrm>
            <a:off x="1015365" y="2985135"/>
            <a:ext cx="12651740" cy="706755"/>
          </a:xfrm>
          <a:prstGeom prst="rect">
            <a:avLst/>
          </a:prstGeom>
          <a:noFill/>
          <a:ln w="9525">
            <a:noFill/>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en-US" sz="4000" b="1" i="0" u="none" strike="noStrike" kern="1200" cap="none" spc="0" normalizeH="0" baseline="0" noProof="0" dirty="0">
                <a:ln>
                  <a:noFill/>
                </a:ln>
                <a:solidFill>
                  <a:srgbClr val="0000FF"/>
                </a:solidFill>
                <a:effectLst/>
                <a:uLnTx/>
                <a:uFillTx/>
                <a:latin typeface="HP001 4 hàng" panose="020B0603050302020204" pitchFamily="34" charset="0"/>
                <a:ea typeface="+mn-ea"/>
                <a:cs typeface="+mn-cs"/>
              </a:rPr>
              <a:t>Gần mực thì đen gần đèn thì sáng</a:t>
            </a:r>
          </a:p>
        </p:txBody>
      </p:sp>
      <p:sp>
        <p:nvSpPr>
          <p:cNvPr id="2" name="Rounded Rectangle 1"/>
          <p:cNvSpPr/>
          <p:nvPr/>
        </p:nvSpPr>
        <p:spPr>
          <a:xfrm>
            <a:off x="570230" y="410210"/>
            <a:ext cx="3751580" cy="75311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3200" b="0" i="0" u="none" strike="noStrike" kern="1200" cap="none" spc="0" normalizeH="0" baseline="0" noProof="0">
                <a:ln>
                  <a:noFill/>
                </a:ln>
                <a:solidFill>
                  <a:prstClr val="white"/>
                </a:solidFill>
                <a:effectLst/>
                <a:uLnTx/>
                <a:uFillTx/>
                <a:latin typeface="Arial-Rounded" panose="020B0500000000000000" pitchFamily="34" charset="0"/>
                <a:ea typeface="+mn-ea"/>
                <a:cs typeface="Arial-Rounded" panose="020B0500000000000000" pitchFamily="34" charset="0"/>
              </a:rPr>
              <a:t>Viết từ ứng dụng</a:t>
            </a:r>
          </a:p>
        </p:txBody>
      </p:sp>
      <p:sp>
        <p:nvSpPr>
          <p:cNvPr id="3" name="Text Box 2"/>
          <p:cNvSpPr txBox="1"/>
          <p:nvPr/>
        </p:nvSpPr>
        <p:spPr>
          <a:xfrm rot="1140000">
            <a:off x="1310640" y="2710815"/>
            <a:ext cx="311785" cy="229870"/>
          </a:xfrm>
          <a:prstGeom prst="rect">
            <a:avLst/>
          </a:prstGeom>
          <a:noFill/>
        </p:spPr>
        <p:txBody>
          <a:bodyPr wrap="square" rtlCol="0">
            <a:spAutoFit/>
          </a:bodyPr>
          <a:lstStyle/>
          <a:p>
            <a:r>
              <a:rPr lang="en-US" sz="900" b="1">
                <a:solidFill>
                  <a:schemeClr val="accent1"/>
                </a:solidFill>
                <a:effectLst>
                  <a:outerShdw blurRad="38100" dist="25400" dir="5400000" algn="ctr" rotWithShape="0">
                    <a:srgbClr val="6E747A">
                      <a:alpha val="43000"/>
                    </a:srgbClr>
                  </a:outerShdw>
                </a:effectLst>
              </a:rPr>
              <a:t>/</a:t>
            </a:r>
          </a:p>
        </p:txBody>
      </p:sp>
    </p:spTree>
  </p:cSld>
  <p:clrMapOvr>
    <a:masterClrMapping/>
  </p:clrMapOvr>
  <p:transition>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19462"/>
                                        </p:tgtEl>
                                        <p:attrNameLst>
                                          <p:attrName>style.visibility</p:attrName>
                                        </p:attrNameLst>
                                      </p:cBhvr>
                                      <p:to>
                                        <p:strVal val="visible"/>
                                      </p:to>
                                    </p:set>
                                    <p:animEffect transition="in" filter="checkerboard(across)">
                                      <p:cBhvr>
                                        <p:cTn id="7" dur="500"/>
                                        <p:tgtEl>
                                          <p:spTgt spid="1946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462" grpId="0"/>
      <p:bldP spid="19462" grpId="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7"/>
          <p:cNvCxnSpPr/>
          <p:nvPr/>
        </p:nvCxnSpPr>
        <p:spPr>
          <a:xfrm>
            <a:off x="3717388" y="2328601"/>
            <a:ext cx="4357441" cy="0"/>
          </a:xfrm>
          <a:prstGeom prst="line">
            <a:avLst/>
          </a:prstGeom>
          <a:ln w="9525">
            <a:solidFill>
              <a:schemeClr val="bg1"/>
            </a:solidFill>
            <a:prstDash val="solid"/>
            <a:tailEnd type="diamond"/>
          </a:ln>
        </p:spPr>
        <p:style>
          <a:lnRef idx="1">
            <a:schemeClr val="accent1"/>
          </a:lnRef>
          <a:fillRef idx="0">
            <a:schemeClr val="accent1"/>
          </a:fillRef>
          <a:effectRef idx="0">
            <a:schemeClr val="accent1"/>
          </a:effectRef>
          <a:fontRef idx="minor">
            <a:schemeClr val="tx1"/>
          </a:fontRef>
        </p:style>
      </p:cxnSp>
      <p:grpSp>
        <p:nvGrpSpPr>
          <p:cNvPr id="15" name="14"/>
          <p:cNvGrpSpPr/>
          <p:nvPr/>
        </p:nvGrpSpPr>
        <p:grpSpPr>
          <a:xfrm>
            <a:off x="2819400" y="1401445"/>
            <a:ext cx="6112510" cy="2016125"/>
            <a:chOff x="2118480" y="1316166"/>
            <a:chExt cx="1512168" cy="1512168"/>
          </a:xfrm>
        </p:grpSpPr>
        <p:sp>
          <p:nvSpPr>
            <p:cNvPr id="16" name="15"/>
            <p:cNvSpPr/>
            <p:nvPr/>
          </p:nvSpPr>
          <p:spPr>
            <a:xfrm>
              <a:off x="2118480" y="1316166"/>
              <a:ext cx="1512168" cy="1512168"/>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200">
                <a:defRPr/>
              </a:pPr>
              <a:endParaRPr lang="zh-CN" altLang="en-US" sz="2400">
                <a:solidFill>
                  <a:srgbClr val="3992B5"/>
                </a:solidFill>
                <a:latin typeface="Calibri" panose="020F0502020204030204"/>
                <a:ea typeface="SimSun" panose="02010600030101010101" pitchFamily="2" charset="-122"/>
              </a:endParaRPr>
            </a:p>
          </p:txBody>
        </p:sp>
        <p:sp>
          <p:nvSpPr>
            <p:cNvPr id="19" name="TextBox 67"/>
            <p:cNvSpPr txBox="1"/>
            <p:nvPr/>
          </p:nvSpPr>
          <p:spPr>
            <a:xfrm>
              <a:off x="2534460" y="1556684"/>
              <a:ext cx="1052202" cy="991601"/>
            </a:xfrm>
            <a:prstGeom prst="rect">
              <a:avLst/>
            </a:prstGeom>
            <a:noFill/>
          </p:spPr>
          <p:txBody>
            <a:bodyPr wrap="square" rtlCol="0">
              <a:spAutoFit/>
            </a:bodyPr>
            <a:lstStyle/>
            <a:p>
              <a:pPr marL="0" lvl="1" defTabSz="1219200">
                <a:defRPr/>
              </a:pPr>
              <a:r>
                <a:rPr lang="en-US" altLang="zh-CN" sz="8000" spc="300" dirty="0">
                  <a:solidFill>
                    <a:srgbClr val="FFFFFF"/>
                  </a:solidFill>
                  <a:latin typeface="Arial Rounded MT Bold" panose="020F0704030504030204" charset="0"/>
                  <a:ea typeface="Microsoft YaHei" panose="020B0503020204020204" charset="-122"/>
                  <a:cs typeface="Arial Rounded MT Bold" panose="020F0704030504030204" charset="0"/>
                </a:rPr>
                <a:t>Tiết 4</a:t>
              </a:r>
              <a:endParaRPr lang="zh-CN" altLang="en-US" sz="8000" spc="300" dirty="0">
                <a:solidFill>
                  <a:srgbClr val="FFFFFF"/>
                </a:solidFill>
                <a:latin typeface="Arial Rounded MT Bold" panose="020F0704030504030204" charset="0"/>
                <a:ea typeface="Microsoft YaHei" panose="020B0503020204020204" charset="-122"/>
                <a:cs typeface="Arial Rounded MT Bold" panose="020F0704030504030204" charset="0"/>
              </a:endParaRPr>
            </a:p>
          </p:txBody>
        </p:sp>
      </p:grpSp>
      <p:grpSp>
        <p:nvGrpSpPr>
          <p:cNvPr id="2" name="1"/>
          <p:cNvGrpSpPr/>
          <p:nvPr/>
        </p:nvGrpSpPr>
        <p:grpSpPr>
          <a:xfrm>
            <a:off x="-71057" y="2921013"/>
            <a:ext cx="12282473" cy="3934752"/>
            <a:chOff x="-53293" y="2190760"/>
            <a:chExt cx="9211855" cy="2951064"/>
          </a:xfrm>
        </p:grpSpPr>
        <p:pic>
          <p:nvPicPr>
            <p:cNvPr id="11" name="10"/>
            <p:cNvPicPr>
              <a:picLocks noChangeAspect="1"/>
            </p:cNvPicPr>
            <p:nvPr/>
          </p:nvPicPr>
          <p:blipFill>
            <a:blip r:embed="rId3" cstate="screen"/>
            <a:stretch>
              <a:fillRect/>
            </a:stretch>
          </p:blipFill>
          <p:spPr>
            <a:xfrm>
              <a:off x="4248310" y="3185627"/>
              <a:ext cx="4910252" cy="1956197"/>
            </a:xfrm>
            <a:prstGeom prst="rect">
              <a:avLst/>
            </a:prstGeom>
          </p:spPr>
        </p:pic>
        <p:pic>
          <p:nvPicPr>
            <p:cNvPr id="14" name="13"/>
            <p:cNvPicPr>
              <a:picLocks noChangeAspect="1"/>
            </p:cNvPicPr>
            <p:nvPr/>
          </p:nvPicPr>
          <p:blipFill>
            <a:blip r:embed="rId4"/>
            <a:stretch>
              <a:fillRect/>
            </a:stretch>
          </p:blipFill>
          <p:spPr>
            <a:xfrm>
              <a:off x="5936016" y="2190760"/>
              <a:ext cx="3208926" cy="2720031"/>
            </a:xfrm>
            <a:prstGeom prst="rect">
              <a:avLst/>
            </a:prstGeom>
          </p:spPr>
        </p:pic>
        <p:pic>
          <p:nvPicPr>
            <p:cNvPr id="17" name="16"/>
            <p:cNvPicPr>
              <a:picLocks noChangeAspect="1"/>
            </p:cNvPicPr>
            <p:nvPr/>
          </p:nvPicPr>
          <p:blipFill>
            <a:blip r:embed="rId3" cstate="screen"/>
            <a:stretch>
              <a:fillRect/>
            </a:stretch>
          </p:blipFill>
          <p:spPr>
            <a:xfrm>
              <a:off x="-53293" y="3185627"/>
              <a:ext cx="4910252" cy="1956197"/>
            </a:xfrm>
            <a:prstGeom prst="rect">
              <a:avLst/>
            </a:prstGeom>
          </p:spPr>
        </p:pic>
      </p:grpSp>
      <p:pic>
        <p:nvPicPr>
          <p:cNvPr id="10" name="Picture 9">
            <a:extLst>
              <a:ext uri="{FF2B5EF4-FFF2-40B4-BE49-F238E27FC236}">
                <a16:creationId xmlns:a16="http://schemas.microsoft.com/office/drawing/2014/main" id="{49E9457F-AB95-4CF7-87C5-7CBF7284B56D}"/>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195945" y="0"/>
            <a:ext cx="996055" cy="991312"/>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250" advClick="0" advTm="3713">
        <p14:switch dir="r"/>
      </p:transition>
    </mc:Choice>
    <mc:Fallback xmlns="">
      <p:transition spd="slow" advClick="0" advTm="3713">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00"/>
                                        <p:tgtEl>
                                          <p:spTgt spid="8"/>
                                        </p:tgtEl>
                                      </p:cBhvr>
                                    </p:animEffect>
                                  </p:childTnLst>
                                </p:cTn>
                              </p:par>
                              <p:par>
                                <p:cTn id="8" presetID="53" presetClass="entr" presetSubtype="16" fill="hold" nodeType="withEffect">
                                  <p:stCondLst>
                                    <p:cond delay="0"/>
                                  </p:stCondLst>
                                  <p:childTnLst>
                                    <p:set>
                                      <p:cBhvr>
                                        <p:cTn id="9" dur="1" fill="hold">
                                          <p:stCondLst>
                                            <p:cond delay="0"/>
                                          </p:stCondLst>
                                        </p:cTn>
                                        <p:tgtEl>
                                          <p:spTgt spid="15"/>
                                        </p:tgtEl>
                                        <p:attrNameLst>
                                          <p:attrName>style.visibility</p:attrName>
                                        </p:attrNameLst>
                                      </p:cBhvr>
                                      <p:to>
                                        <p:strVal val="visible"/>
                                      </p:to>
                                    </p:set>
                                    <p:anim calcmode="lin" valueType="num">
                                      <p:cBhvr>
                                        <p:cTn id="10" dur="500" fill="hold"/>
                                        <p:tgtEl>
                                          <p:spTgt spid="15"/>
                                        </p:tgtEl>
                                        <p:attrNameLst>
                                          <p:attrName>ppt_w</p:attrName>
                                        </p:attrNameLst>
                                      </p:cBhvr>
                                      <p:tavLst>
                                        <p:tav tm="0">
                                          <p:val>
                                            <p:fltVal val="0"/>
                                          </p:val>
                                        </p:tav>
                                        <p:tav tm="100000">
                                          <p:val>
                                            <p:strVal val="#ppt_w"/>
                                          </p:val>
                                        </p:tav>
                                      </p:tavLst>
                                    </p:anim>
                                    <p:anim calcmode="lin" valueType="num">
                                      <p:cBhvr>
                                        <p:cTn id="11" dur="500" fill="hold"/>
                                        <p:tgtEl>
                                          <p:spTgt spid="15"/>
                                        </p:tgtEl>
                                        <p:attrNameLst>
                                          <p:attrName>ppt_h</p:attrName>
                                        </p:attrNameLst>
                                      </p:cBhvr>
                                      <p:tavLst>
                                        <p:tav tm="0">
                                          <p:val>
                                            <p:fltVal val="0"/>
                                          </p:val>
                                        </p:tav>
                                        <p:tav tm="100000">
                                          <p:val>
                                            <p:strVal val="#ppt_h"/>
                                          </p:val>
                                        </p:tav>
                                      </p:tavLst>
                                    </p:anim>
                                    <p:animEffect transition="in" filter="fade">
                                      <p:cBhvr>
                                        <p:cTn id="12"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688840" y="1614805"/>
            <a:ext cx="7257415" cy="3628390"/>
          </a:xfrm>
          <a:prstGeom prst="rect">
            <a:avLst/>
          </a:prstGeom>
        </p:spPr>
      </p:pic>
      <p:pic>
        <p:nvPicPr>
          <p:cNvPr id="8" name="图片 7"/>
          <p:cNvPicPr>
            <a:picLocks noChangeAspect="1"/>
          </p:cNvPicPr>
          <p:nvPr/>
        </p:nvPicPr>
        <p:blipFill rotWithShape="1">
          <a:blip r:embed="rId3" cstate="print">
            <a:extLst>
              <a:ext uri="{28A0092B-C50C-407E-A947-70E740481C1C}">
                <a14:useLocalDpi xmlns:a14="http://schemas.microsoft.com/office/drawing/2010/main" val="0"/>
              </a:ext>
            </a:extLst>
          </a:blip>
          <a:srcRect l="19765" t="5074" r="12177" b="15106"/>
          <a:stretch>
            <a:fillRect/>
          </a:stretch>
        </p:blipFill>
        <p:spPr>
          <a:xfrm flipH="1">
            <a:off x="2497400" y="2420323"/>
            <a:ext cx="2983258" cy="2470902"/>
          </a:xfrm>
          <a:prstGeom prst="rect">
            <a:avLst/>
          </a:prstGeom>
        </p:spPr>
      </p:pic>
      <p:sp>
        <p:nvSpPr>
          <p:cNvPr id="5" name="Rectangle 4"/>
          <p:cNvSpPr/>
          <p:nvPr/>
        </p:nvSpPr>
        <p:spPr>
          <a:xfrm>
            <a:off x="7295679" y="3248812"/>
            <a:ext cx="2728825" cy="582627"/>
          </a:xfrm>
          <a:prstGeom prst="rect">
            <a:avLst/>
          </a:prstGeom>
          <a:noFill/>
        </p:spPr>
        <p:txBody>
          <a:bodyPr wrap="none" lIns="68580" tIns="34290" rIns="68580" bIns="34290">
            <a:prstTxWarp prst="textArchDown">
              <a:avLst/>
            </a:prstTxWarp>
            <a:spAutoFit/>
          </a:bodyPr>
          <a:lstStyle/>
          <a:p>
            <a:pPr algn="ctr"/>
            <a:r>
              <a:rPr lang="en-US" sz="6000" b="1" cap="none" spc="0" dirty="0">
                <a:ln w="22225">
                  <a:solidFill>
                    <a:schemeClr val="accent2"/>
                  </a:solidFill>
                  <a:prstDash val="solid"/>
                </a:ln>
                <a:solidFill>
                  <a:schemeClr val="accent2">
                    <a:lumMod val="40000"/>
                    <a:lumOff val="60000"/>
                  </a:schemeClr>
                </a:solidFill>
                <a:effectLst/>
                <a:latin typeface="Times New Roman" panose="02020603050405020304" pitchFamily="18" charset="0"/>
                <a:cs typeface="Times New Roman" panose="02020603050405020304" pitchFamily="18" charset="0"/>
              </a:rPr>
              <a:t>Nói và nghe</a:t>
            </a:r>
          </a:p>
        </p:txBody>
      </p:sp>
      <p:pic>
        <p:nvPicPr>
          <p:cNvPr id="6" name="Picture 5">
            <a:extLst>
              <a:ext uri="{FF2B5EF4-FFF2-40B4-BE49-F238E27FC236}">
                <a16:creationId xmlns:a16="http://schemas.microsoft.com/office/drawing/2014/main" id="{E7E7ADAE-A961-46F0-BC24-BE0DEFDB66D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195945" y="0"/>
            <a:ext cx="996055" cy="991312"/>
          </a:xfrm>
          <a:prstGeom prst="rect">
            <a:avLst/>
          </a:prstGeom>
        </p:spPr>
      </p:pic>
    </p:spTree>
  </p:cSld>
  <p:clrMapOvr>
    <a:masterClrMapping/>
  </p:clrMapOvr>
  <p:transition advClick="0">
    <p:wipe/>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3733" name="图片 73732" descr="PPT素材-12"/>
          <p:cNvPicPr>
            <a:picLocks noChangeAspect="1"/>
          </p:cNvPicPr>
          <p:nvPr/>
        </p:nvPicPr>
        <p:blipFill>
          <a:blip r:embed="rId4"/>
          <a:stretch>
            <a:fillRect/>
          </a:stretch>
        </p:blipFill>
        <p:spPr>
          <a:xfrm>
            <a:off x="406400" y="0"/>
            <a:ext cx="11303000" cy="7200900"/>
          </a:xfrm>
          <a:prstGeom prst="rect">
            <a:avLst/>
          </a:prstGeom>
          <a:noFill/>
          <a:ln w="9525">
            <a:noFill/>
          </a:ln>
        </p:spPr>
      </p:pic>
      <p:pic>
        <p:nvPicPr>
          <p:cNvPr id="73735" name="图片 73734" descr="PPT素材-18"/>
          <p:cNvPicPr>
            <a:picLocks noChangeAspect="1"/>
          </p:cNvPicPr>
          <p:nvPr/>
        </p:nvPicPr>
        <p:blipFill>
          <a:blip r:embed="rId5"/>
          <a:stretch>
            <a:fillRect/>
          </a:stretch>
        </p:blipFill>
        <p:spPr>
          <a:xfrm>
            <a:off x="8451850" y="3817938"/>
            <a:ext cx="3740150" cy="3206750"/>
          </a:xfrm>
          <a:prstGeom prst="rect">
            <a:avLst/>
          </a:prstGeom>
          <a:noFill/>
          <a:ln w="9525">
            <a:noFill/>
          </a:ln>
        </p:spPr>
      </p:pic>
      <p:sp>
        <p:nvSpPr>
          <p:cNvPr id="67588" name="Text Box 4"/>
          <p:cNvSpPr txBox="1"/>
          <p:nvPr/>
        </p:nvSpPr>
        <p:spPr>
          <a:xfrm>
            <a:off x="2743200" y="2921000"/>
            <a:ext cx="6604000" cy="1105535"/>
          </a:xfrm>
          <a:prstGeom prst="rect">
            <a:avLst/>
          </a:prstGeom>
          <a:noFill/>
          <a:ln w="9525">
            <a:noFill/>
          </a:ln>
        </p:spPr>
        <p:txBody>
          <a:bodyPr lIns="121917" tIns="60958" rIns="121917" bIns="60958">
            <a:spAutoFit/>
          </a:bodyPr>
          <a:lstStyle/>
          <a:p>
            <a:pPr marL="0" marR="0" lvl="0" indent="0" algn="ctr" defTabSz="1219200" rtl="0" eaLnBrk="1" fontAlgn="auto" latinLnBrk="0" hangingPunct="1">
              <a:lnSpc>
                <a:spcPct val="100000"/>
              </a:lnSpc>
              <a:spcBef>
                <a:spcPct val="50000"/>
              </a:spcBef>
              <a:spcAft>
                <a:spcPts val="0"/>
              </a:spcAft>
              <a:buClrTx/>
              <a:buSzTx/>
              <a:buFontTx/>
              <a:buNone/>
              <a:defRPr/>
            </a:pPr>
            <a:r>
              <a:rPr kumimoji="0" lang="en-US" altLang="en-US" sz="6400" b="0" i="0" u="none" strike="noStrike" kern="1200" cap="none" spc="0" normalizeH="0" baseline="0" noProof="0" dirty="0">
                <a:ln>
                  <a:noFill/>
                </a:ln>
                <a:solidFill>
                  <a:prstClr val="black"/>
                </a:solidFill>
                <a:effectLst/>
                <a:uLnTx/>
                <a:uFillTx/>
                <a:latin typeface="Arial-Rounded" panose="020B0500000000000000" pitchFamily="34" charset="0"/>
                <a:ea typeface="Arial" panose="020B0604020202020204" pitchFamily="34" charset="0"/>
                <a:cs typeface="Arial-Rounded" panose="020B0500000000000000" pitchFamily="34" charset="0"/>
              </a:rPr>
              <a:t>Nghe kể chuyện</a:t>
            </a:r>
          </a:p>
        </p:txBody>
      </p:sp>
      <p:pic>
        <p:nvPicPr>
          <p:cNvPr id="5" name="Picture 4">
            <a:extLst>
              <a:ext uri="{FF2B5EF4-FFF2-40B4-BE49-F238E27FC236}">
                <a16:creationId xmlns:a16="http://schemas.microsoft.com/office/drawing/2014/main" id="{0B1BB92E-383D-472E-B452-2EBF203B1E6A}"/>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1195945" y="0"/>
            <a:ext cx="996055" cy="991312"/>
          </a:xfrm>
          <a:prstGeom prst="rect">
            <a:avLst/>
          </a:prstGeom>
        </p:spPr>
      </p:pic>
    </p:spTree>
  </p:cSld>
  <p:clrMapOvr>
    <a:masterClrMapping/>
  </p:clrMapOvr>
  <p:transition>
    <p:sndAc>
      <p:stSnd>
        <p:snd r:embed="rId3" name="CHIMES.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73733"/>
                                        </p:tgtEl>
                                        <p:attrNameLst>
                                          <p:attrName>style.visibility</p:attrName>
                                        </p:attrNameLst>
                                      </p:cBhvr>
                                      <p:to>
                                        <p:strVal val="visible"/>
                                      </p:to>
                                    </p:set>
                                    <p:anim calcmode="lin" valueType="num">
                                      <p:cBhvr>
                                        <p:cTn id="7" dur="500" fill="hold"/>
                                        <p:tgtEl>
                                          <p:spTgt spid="73733"/>
                                        </p:tgtEl>
                                        <p:attrNameLst>
                                          <p:attrName>ppt_w</p:attrName>
                                        </p:attrNameLst>
                                      </p:cBhvr>
                                      <p:tavLst>
                                        <p:tav tm="0">
                                          <p:val>
                                            <p:fltVal val="0"/>
                                          </p:val>
                                        </p:tav>
                                        <p:tav tm="100000">
                                          <p:val>
                                            <p:strVal val="#ppt_w"/>
                                          </p:val>
                                        </p:tav>
                                      </p:tavLst>
                                    </p:anim>
                                    <p:anim calcmode="lin" valueType="num">
                                      <p:cBhvr>
                                        <p:cTn id="8" dur="500" fill="hold"/>
                                        <p:tgtEl>
                                          <p:spTgt spid="73733"/>
                                        </p:tgtEl>
                                        <p:attrNameLst>
                                          <p:attrName>ppt_h</p:attrName>
                                        </p:attrNameLst>
                                      </p:cBhvr>
                                      <p:tavLst>
                                        <p:tav tm="0">
                                          <p:val>
                                            <p:fltVal val="0"/>
                                          </p:val>
                                        </p:tav>
                                        <p:tav tm="100000">
                                          <p:val>
                                            <p:strVal val="#ppt_h"/>
                                          </p:val>
                                        </p:tav>
                                      </p:tavLst>
                                    </p:anim>
                                    <p:animEffect transition="in" filter="fade">
                                      <p:cBhvr>
                                        <p:cTn id="9" dur="500"/>
                                        <p:tgtEl>
                                          <p:spTgt spid="73733"/>
                                        </p:tgtEl>
                                      </p:cBhvr>
                                    </p:animEffect>
                                  </p:childTnLst>
                                </p:cTn>
                              </p:par>
                            </p:childTnLst>
                          </p:cTn>
                        </p:par>
                        <p:par>
                          <p:cTn id="10" fill="hold">
                            <p:stCondLst>
                              <p:cond delay="500"/>
                            </p:stCondLst>
                            <p:childTnLst>
                              <p:par>
                                <p:cTn id="11" presetID="35" presetClass="entr" presetSubtype="0" fill="hold" nodeType="afterEffect">
                                  <p:stCondLst>
                                    <p:cond delay="0"/>
                                  </p:stCondLst>
                                  <p:childTnLst>
                                    <p:set>
                                      <p:cBhvr>
                                        <p:cTn id="12" dur="1" fill="hold">
                                          <p:stCondLst>
                                            <p:cond delay="0"/>
                                          </p:stCondLst>
                                        </p:cTn>
                                        <p:tgtEl>
                                          <p:spTgt spid="73735"/>
                                        </p:tgtEl>
                                        <p:attrNameLst>
                                          <p:attrName>style.visibility</p:attrName>
                                        </p:attrNameLst>
                                      </p:cBhvr>
                                      <p:to>
                                        <p:strVal val="visible"/>
                                      </p:to>
                                    </p:set>
                                    <p:animEffect transition="in" filter="fade">
                                      <p:cBhvr>
                                        <p:cTn id="13" dur="2000"/>
                                        <p:tgtEl>
                                          <p:spTgt spid="73735"/>
                                        </p:tgtEl>
                                      </p:cBhvr>
                                    </p:animEffect>
                                    <p:anim calcmode="lin" valueType="num">
                                      <p:cBhvr>
                                        <p:cTn id="14" dur="2000" fill="hold"/>
                                        <p:tgtEl>
                                          <p:spTgt spid="73735"/>
                                        </p:tgtEl>
                                        <p:attrNameLst>
                                          <p:attrName>style.rotation</p:attrName>
                                        </p:attrNameLst>
                                      </p:cBhvr>
                                      <p:tavLst>
                                        <p:tav tm="0">
                                          <p:val>
                                            <p:fltVal val="720"/>
                                          </p:val>
                                        </p:tav>
                                        <p:tav tm="100000">
                                          <p:val>
                                            <p:fltVal val="0"/>
                                          </p:val>
                                        </p:tav>
                                      </p:tavLst>
                                    </p:anim>
                                    <p:anim calcmode="lin" valueType="num">
                                      <p:cBhvr>
                                        <p:cTn id="15" dur="2000" fill="hold"/>
                                        <p:tgtEl>
                                          <p:spTgt spid="73735"/>
                                        </p:tgtEl>
                                        <p:attrNameLst>
                                          <p:attrName>ppt_h</p:attrName>
                                        </p:attrNameLst>
                                      </p:cBhvr>
                                      <p:tavLst>
                                        <p:tav tm="0">
                                          <p:val>
                                            <p:fltVal val="0"/>
                                          </p:val>
                                        </p:tav>
                                        <p:tav tm="100000">
                                          <p:val>
                                            <p:strVal val="#ppt_h"/>
                                          </p:val>
                                        </p:tav>
                                      </p:tavLst>
                                    </p:anim>
                                    <p:anim calcmode="lin" valueType="num">
                                      <p:cBhvr>
                                        <p:cTn id="16" dur="2000" fill="hold"/>
                                        <p:tgtEl>
                                          <p:spTgt spid="73735"/>
                                        </p:tgtEl>
                                        <p:attrNameLst>
                                          <p:attrName>ppt_w</p:attrName>
                                        </p:attrNameLst>
                                      </p:cBhvr>
                                      <p:tavLst>
                                        <p:tav tm="0">
                                          <p:val>
                                            <p:fltVal val="0"/>
                                          </p:val>
                                        </p:tav>
                                        <p:tav tm="100000">
                                          <p:val>
                                            <p:strVal val="#ppt_w"/>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a:stretch>
        </a:blipFill>
        <a:effectLst/>
      </p:bgPr>
    </p:bg>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endParaRPr lang="en-US"/>
          </a:p>
        </p:txBody>
      </p:sp>
      <p:pic>
        <p:nvPicPr>
          <p:cNvPr id="2" name="Content Placeholder 1" descr="Capture"/>
          <p:cNvPicPr>
            <a:picLocks noGrp="1" noChangeAspect="1"/>
          </p:cNvPicPr>
          <p:nvPr>
            <p:ph idx="1"/>
          </p:nvPr>
        </p:nvPicPr>
        <p:blipFill>
          <a:blip r:embed="rId3"/>
          <a:stretch>
            <a:fillRect/>
          </a:stretch>
        </p:blipFill>
        <p:spPr>
          <a:xfrm>
            <a:off x="1908175" y="365125"/>
            <a:ext cx="8740775" cy="6125845"/>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250" advClick="0" advTm="3713">
        <p14:switch dir="r"/>
      </p:transition>
    </mc:Choice>
    <mc:Fallback xmlns="">
      <p:transition spd="slow" advClick="0" advTm="3713">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3"/>
          <a:stretch>
            <a:fillRect/>
          </a:stretch>
        </p:blipFill>
        <p:spPr>
          <a:xfrm>
            <a:off x="1600200" y="152400"/>
            <a:ext cx="9133840" cy="625792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3733" name="图片 73732" descr="PPT素材-12"/>
          <p:cNvPicPr>
            <a:picLocks noChangeAspect="1"/>
          </p:cNvPicPr>
          <p:nvPr/>
        </p:nvPicPr>
        <p:blipFill>
          <a:blip r:embed="rId4"/>
          <a:stretch>
            <a:fillRect/>
          </a:stretch>
        </p:blipFill>
        <p:spPr>
          <a:xfrm>
            <a:off x="406400" y="0"/>
            <a:ext cx="11303000" cy="7200900"/>
          </a:xfrm>
          <a:prstGeom prst="rect">
            <a:avLst/>
          </a:prstGeom>
          <a:noFill/>
          <a:ln w="9525">
            <a:noFill/>
          </a:ln>
        </p:spPr>
      </p:pic>
      <p:pic>
        <p:nvPicPr>
          <p:cNvPr id="73735" name="图片 73734" descr="PPT素材-18"/>
          <p:cNvPicPr>
            <a:picLocks noChangeAspect="1"/>
          </p:cNvPicPr>
          <p:nvPr/>
        </p:nvPicPr>
        <p:blipFill>
          <a:blip r:embed="rId5"/>
          <a:stretch>
            <a:fillRect/>
          </a:stretch>
        </p:blipFill>
        <p:spPr>
          <a:xfrm>
            <a:off x="8451850" y="3817938"/>
            <a:ext cx="3740150" cy="3206750"/>
          </a:xfrm>
          <a:prstGeom prst="rect">
            <a:avLst/>
          </a:prstGeom>
          <a:noFill/>
          <a:ln w="9525">
            <a:noFill/>
          </a:ln>
        </p:spPr>
      </p:pic>
      <p:sp>
        <p:nvSpPr>
          <p:cNvPr id="67588" name="Text Box 4"/>
          <p:cNvSpPr txBox="1"/>
          <p:nvPr/>
        </p:nvSpPr>
        <p:spPr>
          <a:xfrm>
            <a:off x="2743200" y="2921000"/>
            <a:ext cx="6604000" cy="2090420"/>
          </a:xfrm>
          <a:prstGeom prst="rect">
            <a:avLst/>
          </a:prstGeom>
          <a:noFill/>
          <a:ln w="9525">
            <a:noFill/>
          </a:ln>
        </p:spPr>
        <p:txBody>
          <a:bodyPr lIns="121917" tIns="60958" rIns="121917" bIns="60958">
            <a:spAutoFit/>
          </a:bodyPr>
          <a:lstStyle/>
          <a:p>
            <a:pPr marL="0" marR="0" lvl="0" indent="0" algn="ctr" defTabSz="1219200" rtl="0" eaLnBrk="1" fontAlgn="auto" latinLnBrk="0" hangingPunct="1">
              <a:lnSpc>
                <a:spcPct val="100000"/>
              </a:lnSpc>
              <a:spcBef>
                <a:spcPct val="50000"/>
              </a:spcBef>
              <a:spcAft>
                <a:spcPts val="0"/>
              </a:spcAft>
              <a:buClrTx/>
              <a:buSzTx/>
              <a:buFontTx/>
              <a:buNone/>
              <a:defRPr/>
            </a:pPr>
            <a:r>
              <a:rPr kumimoji="0" lang="en-US" altLang="en-US" sz="6400" b="0" i="0" u="none" strike="noStrike" kern="1200" cap="none" spc="0" normalizeH="0" baseline="0" noProof="0" dirty="0">
                <a:ln>
                  <a:noFill/>
                </a:ln>
                <a:solidFill>
                  <a:prstClr val="black"/>
                </a:solidFill>
                <a:effectLst/>
                <a:uLnTx/>
                <a:uFillTx/>
                <a:latin typeface="Arial-Rounded" panose="020B0500000000000000" pitchFamily="34" charset="0"/>
                <a:ea typeface="Arial" panose="020B0604020202020204" pitchFamily="34" charset="0"/>
                <a:cs typeface="Arial-Rounded" panose="020B0500000000000000" pitchFamily="34" charset="0"/>
              </a:rPr>
              <a:t>Kể lại chuyện theo tranh</a:t>
            </a:r>
          </a:p>
        </p:txBody>
      </p:sp>
      <p:pic>
        <p:nvPicPr>
          <p:cNvPr id="5" name="Picture 4">
            <a:extLst>
              <a:ext uri="{FF2B5EF4-FFF2-40B4-BE49-F238E27FC236}">
                <a16:creationId xmlns:a16="http://schemas.microsoft.com/office/drawing/2014/main" id="{7AC37446-27FC-4A87-A08D-C23613CB2E38}"/>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1195945" y="0"/>
            <a:ext cx="996055" cy="991312"/>
          </a:xfrm>
          <a:prstGeom prst="rect">
            <a:avLst/>
          </a:prstGeom>
        </p:spPr>
      </p:pic>
    </p:spTree>
  </p:cSld>
  <p:clrMapOvr>
    <a:masterClrMapping/>
  </p:clrMapOvr>
  <p:transition>
    <p:sndAc>
      <p:stSnd>
        <p:snd r:embed="rId3" name="CHIMES.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73733"/>
                                        </p:tgtEl>
                                        <p:attrNameLst>
                                          <p:attrName>style.visibility</p:attrName>
                                        </p:attrNameLst>
                                      </p:cBhvr>
                                      <p:to>
                                        <p:strVal val="visible"/>
                                      </p:to>
                                    </p:set>
                                    <p:anim calcmode="lin" valueType="num">
                                      <p:cBhvr>
                                        <p:cTn id="7" dur="500" fill="hold"/>
                                        <p:tgtEl>
                                          <p:spTgt spid="73733"/>
                                        </p:tgtEl>
                                        <p:attrNameLst>
                                          <p:attrName>ppt_w</p:attrName>
                                        </p:attrNameLst>
                                      </p:cBhvr>
                                      <p:tavLst>
                                        <p:tav tm="0">
                                          <p:val>
                                            <p:fltVal val="0"/>
                                          </p:val>
                                        </p:tav>
                                        <p:tav tm="100000">
                                          <p:val>
                                            <p:strVal val="#ppt_w"/>
                                          </p:val>
                                        </p:tav>
                                      </p:tavLst>
                                    </p:anim>
                                    <p:anim calcmode="lin" valueType="num">
                                      <p:cBhvr>
                                        <p:cTn id="8" dur="500" fill="hold"/>
                                        <p:tgtEl>
                                          <p:spTgt spid="73733"/>
                                        </p:tgtEl>
                                        <p:attrNameLst>
                                          <p:attrName>ppt_h</p:attrName>
                                        </p:attrNameLst>
                                      </p:cBhvr>
                                      <p:tavLst>
                                        <p:tav tm="0">
                                          <p:val>
                                            <p:fltVal val="0"/>
                                          </p:val>
                                        </p:tav>
                                        <p:tav tm="100000">
                                          <p:val>
                                            <p:strVal val="#ppt_h"/>
                                          </p:val>
                                        </p:tav>
                                      </p:tavLst>
                                    </p:anim>
                                    <p:animEffect transition="in" filter="fade">
                                      <p:cBhvr>
                                        <p:cTn id="9" dur="500"/>
                                        <p:tgtEl>
                                          <p:spTgt spid="73733"/>
                                        </p:tgtEl>
                                      </p:cBhvr>
                                    </p:animEffect>
                                  </p:childTnLst>
                                </p:cTn>
                              </p:par>
                            </p:childTnLst>
                          </p:cTn>
                        </p:par>
                        <p:par>
                          <p:cTn id="10" fill="hold">
                            <p:stCondLst>
                              <p:cond delay="500"/>
                            </p:stCondLst>
                            <p:childTnLst>
                              <p:par>
                                <p:cTn id="11" presetID="35" presetClass="entr" presetSubtype="0" fill="hold" nodeType="afterEffect">
                                  <p:stCondLst>
                                    <p:cond delay="0"/>
                                  </p:stCondLst>
                                  <p:childTnLst>
                                    <p:set>
                                      <p:cBhvr>
                                        <p:cTn id="12" dur="1" fill="hold">
                                          <p:stCondLst>
                                            <p:cond delay="0"/>
                                          </p:stCondLst>
                                        </p:cTn>
                                        <p:tgtEl>
                                          <p:spTgt spid="73735"/>
                                        </p:tgtEl>
                                        <p:attrNameLst>
                                          <p:attrName>style.visibility</p:attrName>
                                        </p:attrNameLst>
                                      </p:cBhvr>
                                      <p:to>
                                        <p:strVal val="visible"/>
                                      </p:to>
                                    </p:set>
                                    <p:animEffect transition="in" filter="fade">
                                      <p:cBhvr>
                                        <p:cTn id="13" dur="2000"/>
                                        <p:tgtEl>
                                          <p:spTgt spid="73735"/>
                                        </p:tgtEl>
                                      </p:cBhvr>
                                    </p:animEffect>
                                    <p:anim calcmode="lin" valueType="num">
                                      <p:cBhvr>
                                        <p:cTn id="14" dur="2000" fill="hold"/>
                                        <p:tgtEl>
                                          <p:spTgt spid="73735"/>
                                        </p:tgtEl>
                                        <p:attrNameLst>
                                          <p:attrName>style.rotation</p:attrName>
                                        </p:attrNameLst>
                                      </p:cBhvr>
                                      <p:tavLst>
                                        <p:tav tm="0">
                                          <p:val>
                                            <p:fltVal val="720"/>
                                          </p:val>
                                        </p:tav>
                                        <p:tav tm="100000">
                                          <p:val>
                                            <p:fltVal val="0"/>
                                          </p:val>
                                        </p:tav>
                                      </p:tavLst>
                                    </p:anim>
                                    <p:anim calcmode="lin" valueType="num">
                                      <p:cBhvr>
                                        <p:cTn id="15" dur="2000" fill="hold"/>
                                        <p:tgtEl>
                                          <p:spTgt spid="73735"/>
                                        </p:tgtEl>
                                        <p:attrNameLst>
                                          <p:attrName>ppt_h</p:attrName>
                                        </p:attrNameLst>
                                      </p:cBhvr>
                                      <p:tavLst>
                                        <p:tav tm="0">
                                          <p:val>
                                            <p:fltVal val="0"/>
                                          </p:val>
                                        </p:tav>
                                        <p:tav tm="100000">
                                          <p:val>
                                            <p:strVal val="#ppt_h"/>
                                          </p:val>
                                        </p:tav>
                                      </p:tavLst>
                                    </p:anim>
                                    <p:anim calcmode="lin" valueType="num">
                                      <p:cBhvr>
                                        <p:cTn id="16" dur="2000" fill="hold"/>
                                        <p:tgtEl>
                                          <p:spTgt spid="73735"/>
                                        </p:tgtEl>
                                        <p:attrNameLst>
                                          <p:attrName>ppt_w</p:attrName>
                                        </p:attrNameLst>
                                      </p:cBhvr>
                                      <p:tavLst>
                                        <p:tav tm="0">
                                          <p:val>
                                            <p:fltVal val="0"/>
                                          </p:val>
                                        </p:tav>
                                        <p:tav tm="100000">
                                          <p:val>
                                            <p:strVal val="#ppt_w"/>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191999" cy="6934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Picture 2"/>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592" b="99704" l="2055" r="99658"/>
                    </a14:imgEffect>
                  </a14:imgLayer>
                </a14:imgProps>
              </a:ext>
              <a:ext uri="{28A0092B-C50C-407E-A947-70E740481C1C}">
                <a14:useLocalDpi xmlns:a14="http://schemas.microsoft.com/office/drawing/2010/main" val="0"/>
              </a:ext>
            </a:extLst>
          </a:blip>
          <a:srcRect/>
          <a:stretch>
            <a:fillRect/>
          </a:stretch>
        </p:blipFill>
        <p:spPr bwMode="auto">
          <a:xfrm flipH="1">
            <a:off x="2739632" y="2857947"/>
            <a:ext cx="2750336" cy="31836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7" name="Picture 2"/>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592" b="99704" l="2055" r="99658"/>
                    </a14:imgEffect>
                  </a14:imgLayer>
                </a14:imgProps>
              </a:ext>
              <a:ext uri="{28A0092B-C50C-407E-A947-70E740481C1C}">
                <a14:useLocalDpi xmlns:a14="http://schemas.microsoft.com/office/drawing/2010/main" val="0"/>
              </a:ext>
            </a:extLst>
          </a:blip>
          <a:srcRect/>
          <a:stretch>
            <a:fillRect/>
          </a:stretch>
        </p:blipFill>
        <p:spPr bwMode="auto">
          <a:xfrm>
            <a:off x="8607342" y="4099756"/>
            <a:ext cx="1862846" cy="21563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9" name="Flowchart: Connector 28">
            <a:hlinkClick r:id="rId6" action="ppaction://hlinksldjump"/>
          </p:cNvPr>
          <p:cNvSpPr/>
          <p:nvPr/>
        </p:nvSpPr>
        <p:spPr>
          <a:xfrm>
            <a:off x="2707153" y="6323840"/>
            <a:ext cx="328168" cy="418653"/>
          </a:xfrm>
          <a:prstGeom prst="flowChartConnector">
            <a:avLst/>
          </a:prstGeom>
          <a:solidFill>
            <a:srgbClr val="FF006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1</a:t>
            </a:r>
          </a:p>
        </p:txBody>
      </p:sp>
      <p:sp>
        <p:nvSpPr>
          <p:cNvPr id="30" name="Flowchart: Connector 29">
            <a:hlinkClick r:id="rId7" action="ppaction://hlinksldjump"/>
          </p:cNvPr>
          <p:cNvSpPr/>
          <p:nvPr/>
        </p:nvSpPr>
        <p:spPr>
          <a:xfrm>
            <a:off x="4528645" y="6203679"/>
            <a:ext cx="328168" cy="418653"/>
          </a:xfrm>
          <a:prstGeom prst="flowChartConnector">
            <a:avLst/>
          </a:prstGeom>
          <a:solidFill>
            <a:srgbClr val="FF006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2</a:t>
            </a:r>
          </a:p>
        </p:txBody>
      </p:sp>
      <p:sp>
        <p:nvSpPr>
          <p:cNvPr id="31" name="Flowchart: Connector 30">
            <a:hlinkClick r:id="rId8" action="ppaction://hlinksldjump"/>
          </p:cNvPr>
          <p:cNvSpPr/>
          <p:nvPr/>
        </p:nvSpPr>
        <p:spPr>
          <a:xfrm>
            <a:off x="7155841" y="6179555"/>
            <a:ext cx="328168" cy="418653"/>
          </a:xfrm>
          <a:prstGeom prst="flowChartConnector">
            <a:avLst/>
          </a:prstGeom>
          <a:solidFill>
            <a:srgbClr val="FF006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3</a:t>
            </a:r>
          </a:p>
        </p:txBody>
      </p:sp>
      <p:sp>
        <p:nvSpPr>
          <p:cNvPr id="32" name="Flowchart: Connector 31">
            <a:hlinkClick r:id="rId8" action="ppaction://hlinksldjump"/>
          </p:cNvPr>
          <p:cNvSpPr/>
          <p:nvPr/>
        </p:nvSpPr>
        <p:spPr>
          <a:xfrm>
            <a:off x="8443258" y="6467935"/>
            <a:ext cx="328168" cy="418653"/>
          </a:xfrm>
          <a:prstGeom prst="flowChartConnector">
            <a:avLst/>
          </a:prstGeom>
          <a:solidFill>
            <a:srgbClr val="FF006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4</a:t>
            </a:r>
          </a:p>
        </p:txBody>
      </p:sp>
      <p:pic>
        <p:nvPicPr>
          <p:cNvPr id="35" name="Picture 8"/>
          <p:cNvPicPr>
            <a:picLocks noChangeAspect="1" noChangeArrowheads="1"/>
          </p:cNvPicPr>
          <p:nvPr/>
        </p:nvPicPr>
        <p:blipFill rotWithShape="1">
          <a:blip r:embed="rId9" cstate="print">
            <a:extLst>
              <a:ext uri="{BEBA8EAE-BF5A-486C-A8C5-ECC9F3942E4B}">
                <a14:imgProps xmlns:a14="http://schemas.microsoft.com/office/drawing/2010/main">
                  <a14:imgLayer r:embed="rId10">
                    <a14:imgEffect>
                      <a14:backgroundRemoval t="0" b="92103" l="500" r="100000"/>
                    </a14:imgEffect>
                  </a14:imgLayer>
                </a14:imgProps>
              </a:ext>
              <a:ext uri="{28A0092B-C50C-407E-A947-70E740481C1C}">
                <a14:useLocalDpi xmlns:a14="http://schemas.microsoft.com/office/drawing/2010/main" val="0"/>
              </a:ext>
            </a:extLst>
          </a:blip>
          <a:srcRect b="6928"/>
          <a:stretch>
            <a:fillRect/>
          </a:stretch>
        </p:blipFill>
        <p:spPr bwMode="auto">
          <a:xfrm>
            <a:off x="3124201" y="6129089"/>
            <a:ext cx="551097" cy="5195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3" name="Picture 8"/>
          <p:cNvPicPr>
            <a:picLocks noChangeAspect="1" noChangeArrowheads="1"/>
          </p:cNvPicPr>
          <p:nvPr/>
        </p:nvPicPr>
        <p:blipFill rotWithShape="1">
          <a:blip r:embed="rId9" cstate="print">
            <a:extLst>
              <a:ext uri="{BEBA8EAE-BF5A-486C-A8C5-ECC9F3942E4B}">
                <a14:imgProps xmlns:a14="http://schemas.microsoft.com/office/drawing/2010/main">
                  <a14:imgLayer r:embed="rId10">
                    <a14:imgEffect>
                      <a14:backgroundRemoval t="0" b="92103" l="500" r="100000"/>
                    </a14:imgEffect>
                  </a14:imgLayer>
                </a14:imgProps>
              </a:ext>
              <a:ext uri="{28A0092B-C50C-407E-A947-70E740481C1C}">
                <a14:useLocalDpi xmlns:a14="http://schemas.microsoft.com/office/drawing/2010/main" val="0"/>
              </a:ext>
            </a:extLst>
          </a:blip>
          <a:srcRect b="6928"/>
          <a:stretch>
            <a:fillRect/>
          </a:stretch>
        </p:blipFill>
        <p:spPr bwMode="auto">
          <a:xfrm>
            <a:off x="4938872" y="6085796"/>
            <a:ext cx="551097" cy="5195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4" name="Picture 8"/>
          <p:cNvPicPr>
            <a:picLocks noChangeAspect="1" noChangeArrowheads="1"/>
          </p:cNvPicPr>
          <p:nvPr/>
        </p:nvPicPr>
        <p:blipFill rotWithShape="1">
          <a:blip r:embed="rId9" cstate="print">
            <a:extLst>
              <a:ext uri="{BEBA8EAE-BF5A-486C-A8C5-ECC9F3942E4B}">
                <a14:imgProps xmlns:a14="http://schemas.microsoft.com/office/drawing/2010/main">
                  <a14:imgLayer r:embed="rId10">
                    <a14:imgEffect>
                      <a14:backgroundRemoval t="0" b="92103" l="500" r="100000"/>
                    </a14:imgEffect>
                  </a14:imgLayer>
                </a14:imgProps>
              </a:ext>
              <a:ext uri="{28A0092B-C50C-407E-A947-70E740481C1C}">
                <a14:useLocalDpi xmlns:a14="http://schemas.microsoft.com/office/drawing/2010/main" val="0"/>
              </a:ext>
            </a:extLst>
          </a:blip>
          <a:srcRect b="6928"/>
          <a:stretch>
            <a:fillRect/>
          </a:stretch>
        </p:blipFill>
        <p:spPr bwMode="auto">
          <a:xfrm>
            <a:off x="7620001" y="5948350"/>
            <a:ext cx="551097" cy="5195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5" name="Picture 8"/>
          <p:cNvPicPr>
            <a:picLocks noChangeAspect="1" noChangeArrowheads="1"/>
          </p:cNvPicPr>
          <p:nvPr/>
        </p:nvPicPr>
        <p:blipFill rotWithShape="1">
          <a:blip r:embed="rId9" cstate="print">
            <a:extLst>
              <a:ext uri="{BEBA8EAE-BF5A-486C-A8C5-ECC9F3942E4B}">
                <a14:imgProps xmlns:a14="http://schemas.microsoft.com/office/drawing/2010/main">
                  <a14:imgLayer r:embed="rId10">
                    <a14:imgEffect>
                      <a14:backgroundRemoval t="0" b="92103" l="500" r="100000"/>
                    </a14:imgEffect>
                  </a14:imgLayer>
                </a14:imgProps>
              </a:ext>
              <a:ext uri="{28A0092B-C50C-407E-A947-70E740481C1C}">
                <a14:useLocalDpi xmlns:a14="http://schemas.microsoft.com/office/drawing/2010/main" val="0"/>
              </a:ext>
            </a:extLst>
          </a:blip>
          <a:srcRect b="6928"/>
          <a:stretch>
            <a:fillRect/>
          </a:stretch>
        </p:blipFill>
        <p:spPr bwMode="auto">
          <a:xfrm>
            <a:off x="8818375" y="6256064"/>
            <a:ext cx="551097" cy="5195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Picture 6"/>
          <p:cNvPicPr>
            <a:picLocks noChangeAspect="1" noChangeArrowheads="1"/>
          </p:cNvPicPr>
          <p:nvPr/>
        </p:nvPicPr>
        <p:blipFill rotWithShape="1">
          <a:blip r:embed="rId11" cstate="print">
            <a:extLst>
              <a:ext uri="{BEBA8EAE-BF5A-486C-A8C5-ECC9F3942E4B}">
                <a14:imgProps xmlns:a14="http://schemas.microsoft.com/office/drawing/2010/main">
                  <a14:imgLayer r:embed="rId12">
                    <a14:imgEffect>
                      <a14:backgroundRemoval t="9688" b="88438" l="12812" r="83594">
                        <a14:backgroundMark x1="29688" y1="44688" x2="67031" y2="47344"/>
                        <a14:backgroundMark x1="65469" y1="33906" x2="73125" y2="46875"/>
                        <a14:backgroundMark x1="68906" y1="49219" x2="76250" y2="46875"/>
                        <a14:backgroundMark x1="28906" y1="40313" x2="27813" y2="47344"/>
                        <a14:backgroundMark x1="37801" y1="47450" x2="61684" y2="50554"/>
                      </a14:backgroundRemoval>
                    </a14:imgEffect>
                  </a14:imgLayer>
                </a14:imgProps>
              </a:ext>
              <a:ext uri="{28A0092B-C50C-407E-A947-70E740481C1C}">
                <a14:useLocalDpi xmlns:a14="http://schemas.microsoft.com/office/drawing/2010/main" val="0"/>
              </a:ext>
            </a:extLst>
          </a:blip>
          <a:srcRect l="12403" t="9450" r="14520" b="11154"/>
          <a:stretch>
            <a:fillRect/>
          </a:stretch>
        </p:blipFill>
        <p:spPr bwMode="auto">
          <a:xfrm>
            <a:off x="5714507" y="4099757"/>
            <a:ext cx="1769503" cy="14908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6" name="Picture 8"/>
          <p:cNvPicPr>
            <a:picLocks noChangeAspect="1" noChangeArrowheads="1"/>
          </p:cNvPicPr>
          <p:nvPr/>
        </p:nvPicPr>
        <p:blipFill rotWithShape="1">
          <a:blip r:embed="rId13" cstate="print">
            <a:extLst>
              <a:ext uri="{BEBA8EAE-BF5A-486C-A8C5-ECC9F3942E4B}">
                <a14:imgProps xmlns:a14="http://schemas.microsoft.com/office/drawing/2010/main">
                  <a14:imgLayer r:embed="rId14">
                    <a14:imgEffect>
                      <a14:backgroundRemoval t="0" b="92103" l="500" r="100000"/>
                    </a14:imgEffect>
                  </a14:imgLayer>
                </a14:imgProps>
              </a:ext>
              <a:ext uri="{28A0092B-C50C-407E-A947-70E740481C1C}">
                <a14:useLocalDpi xmlns:a14="http://schemas.microsoft.com/office/drawing/2010/main" val="0"/>
              </a:ext>
            </a:extLst>
          </a:blip>
          <a:srcRect b="6928"/>
          <a:stretch>
            <a:fillRect/>
          </a:stretch>
        </p:blipFill>
        <p:spPr bwMode="auto">
          <a:xfrm flipH="1">
            <a:off x="2057400" y="6388882"/>
            <a:ext cx="250873" cy="2365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7" name="Picture 8"/>
          <p:cNvPicPr>
            <a:picLocks noChangeAspect="1" noChangeArrowheads="1"/>
          </p:cNvPicPr>
          <p:nvPr/>
        </p:nvPicPr>
        <p:blipFill rotWithShape="1">
          <a:blip r:embed="rId15" cstate="print">
            <a:extLst>
              <a:ext uri="{BEBA8EAE-BF5A-486C-A8C5-ECC9F3942E4B}">
                <a14:imgProps xmlns:a14="http://schemas.microsoft.com/office/drawing/2010/main">
                  <a14:imgLayer r:embed="rId16">
                    <a14:imgEffect>
                      <a14:backgroundRemoval t="0" b="92103" l="500" r="100000"/>
                    </a14:imgEffect>
                  </a14:imgLayer>
                </a14:imgProps>
              </a:ext>
              <a:ext uri="{28A0092B-C50C-407E-A947-70E740481C1C}">
                <a14:useLocalDpi xmlns:a14="http://schemas.microsoft.com/office/drawing/2010/main" val="0"/>
              </a:ext>
            </a:extLst>
          </a:blip>
          <a:srcRect b="6928"/>
          <a:stretch>
            <a:fillRect/>
          </a:stretch>
        </p:blipFill>
        <p:spPr bwMode="auto">
          <a:xfrm flipH="1">
            <a:off x="7698878" y="5149960"/>
            <a:ext cx="196670" cy="1854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8" name="Picture 8"/>
          <p:cNvPicPr>
            <a:picLocks noChangeAspect="1" noChangeArrowheads="1"/>
          </p:cNvPicPr>
          <p:nvPr/>
        </p:nvPicPr>
        <p:blipFill rotWithShape="1">
          <a:blip r:embed="rId17" cstate="print">
            <a:extLst>
              <a:ext uri="{BEBA8EAE-BF5A-486C-A8C5-ECC9F3942E4B}">
                <a14:imgProps xmlns:a14="http://schemas.microsoft.com/office/drawing/2010/main">
                  <a14:imgLayer r:embed="rId18">
                    <a14:imgEffect>
                      <a14:backgroundRemoval t="0" b="92103" l="500" r="100000"/>
                    </a14:imgEffect>
                  </a14:imgLayer>
                </a14:imgProps>
              </a:ext>
              <a:ext uri="{28A0092B-C50C-407E-A947-70E740481C1C}">
                <a14:useLocalDpi xmlns:a14="http://schemas.microsoft.com/office/drawing/2010/main" val="0"/>
              </a:ext>
            </a:extLst>
          </a:blip>
          <a:srcRect b="6928"/>
          <a:stretch>
            <a:fillRect/>
          </a:stretch>
        </p:blipFill>
        <p:spPr bwMode="auto">
          <a:xfrm flipH="1">
            <a:off x="5960641" y="5788859"/>
            <a:ext cx="167026" cy="157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9" name="Picture 8"/>
          <p:cNvPicPr>
            <a:picLocks noChangeAspect="1" noChangeArrowheads="1"/>
          </p:cNvPicPr>
          <p:nvPr/>
        </p:nvPicPr>
        <p:blipFill rotWithShape="1">
          <a:blip r:embed="rId19" cstate="print">
            <a:extLst>
              <a:ext uri="{BEBA8EAE-BF5A-486C-A8C5-ECC9F3942E4B}">
                <a14:imgProps xmlns:a14="http://schemas.microsoft.com/office/drawing/2010/main">
                  <a14:imgLayer r:embed="rId20">
                    <a14:imgEffect>
                      <a14:backgroundRemoval t="0" b="92103" l="500" r="100000"/>
                    </a14:imgEffect>
                  </a14:imgLayer>
                </a14:imgProps>
              </a:ext>
              <a:ext uri="{28A0092B-C50C-407E-A947-70E740481C1C}">
                <a14:useLocalDpi xmlns:a14="http://schemas.microsoft.com/office/drawing/2010/main" val="0"/>
              </a:ext>
            </a:extLst>
          </a:blip>
          <a:srcRect b="6928"/>
          <a:stretch>
            <a:fillRect/>
          </a:stretch>
        </p:blipFill>
        <p:spPr bwMode="auto">
          <a:xfrm flipH="1">
            <a:off x="8324068" y="5544590"/>
            <a:ext cx="283274" cy="2670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0" name="Picture 8"/>
          <p:cNvPicPr>
            <a:picLocks noChangeAspect="1" noChangeArrowheads="1"/>
          </p:cNvPicPr>
          <p:nvPr/>
        </p:nvPicPr>
        <p:blipFill rotWithShape="1">
          <a:blip r:embed="rId21" cstate="print">
            <a:extLst>
              <a:ext uri="{BEBA8EAE-BF5A-486C-A8C5-ECC9F3942E4B}">
                <a14:imgProps xmlns:a14="http://schemas.microsoft.com/office/drawing/2010/main">
                  <a14:imgLayer r:embed="rId22">
                    <a14:imgEffect>
                      <a14:backgroundRemoval t="0" b="92103" l="500" r="100000"/>
                    </a14:imgEffect>
                  </a14:imgLayer>
                </a14:imgProps>
              </a:ext>
              <a:ext uri="{28A0092B-C50C-407E-A947-70E740481C1C}">
                <a14:useLocalDpi xmlns:a14="http://schemas.microsoft.com/office/drawing/2010/main" val="0"/>
              </a:ext>
            </a:extLst>
          </a:blip>
          <a:srcRect b="6928"/>
          <a:stretch>
            <a:fillRect/>
          </a:stretch>
        </p:blipFill>
        <p:spPr bwMode="auto">
          <a:xfrm flipH="1">
            <a:off x="10136137" y="6413005"/>
            <a:ext cx="308465" cy="2908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 name="Picture 8"/>
          <p:cNvPicPr>
            <a:picLocks noChangeAspect="1" noChangeArrowheads="1"/>
          </p:cNvPicPr>
          <p:nvPr/>
        </p:nvPicPr>
        <p:blipFill rotWithShape="1">
          <a:blip r:embed="rId19" cstate="print">
            <a:extLst>
              <a:ext uri="{BEBA8EAE-BF5A-486C-A8C5-ECC9F3942E4B}">
                <a14:imgProps xmlns:a14="http://schemas.microsoft.com/office/drawing/2010/main">
                  <a14:imgLayer r:embed="rId20">
                    <a14:imgEffect>
                      <a14:backgroundRemoval t="0" b="92103" l="500" r="100000"/>
                    </a14:imgEffect>
                  </a14:imgLayer>
                </a14:imgProps>
              </a:ext>
              <a:ext uri="{28A0092B-C50C-407E-A947-70E740481C1C}">
                <a14:useLocalDpi xmlns:a14="http://schemas.microsoft.com/office/drawing/2010/main" val="0"/>
              </a:ext>
            </a:extLst>
          </a:blip>
          <a:srcRect b="6928"/>
          <a:stretch>
            <a:fillRect/>
          </a:stretch>
        </p:blipFill>
        <p:spPr bwMode="auto">
          <a:xfrm flipH="1">
            <a:off x="6333254" y="6515857"/>
            <a:ext cx="283222" cy="2670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2" name="Picture 2" descr="Kết quả hình ảnh cho FIREWORK GIF"/>
          <p:cNvPicPr>
            <a:picLocks noChangeAspect="1" noChangeArrowheads="1" noCrop="1"/>
          </p:cNvPicPr>
          <p:nvPr/>
        </p:nvPicPr>
        <p:blipFill>
          <a:blip r:embed="rId23">
            <a:extLst>
              <a:ext uri="{28A0092B-C50C-407E-A947-70E740481C1C}">
                <a14:useLocalDpi xmlns:a14="http://schemas.microsoft.com/office/drawing/2010/main" val="0"/>
              </a:ext>
            </a:extLst>
          </a:blip>
          <a:srcRect/>
          <a:stretch>
            <a:fillRect/>
          </a:stretch>
        </p:blipFill>
        <p:spPr bwMode="auto">
          <a:xfrm>
            <a:off x="5294618" y="238845"/>
            <a:ext cx="2939313" cy="2851135"/>
          </a:xfrm>
          <a:prstGeom prst="rect">
            <a:avLst/>
          </a:prstGeom>
          <a:noFill/>
          <a:extLst>
            <a:ext uri="{909E8E84-426E-40DD-AFC4-6F175D3DCCD1}">
              <a14:hiddenFill xmlns:a14="http://schemas.microsoft.com/office/drawing/2010/main">
                <a:solidFill>
                  <a:srgbClr val="FFFFFF"/>
                </a:solidFill>
              </a14:hiddenFill>
            </a:ext>
          </a:extLst>
        </p:spPr>
      </p:pic>
      <p:pic>
        <p:nvPicPr>
          <p:cNvPr id="53" name="Picture 2" descr="Kết quả hình ảnh cho FIREWORK GIF"/>
          <p:cNvPicPr>
            <a:picLocks noChangeAspect="1" noChangeArrowheads="1" noCrop="1"/>
          </p:cNvPicPr>
          <p:nvPr/>
        </p:nvPicPr>
        <p:blipFill>
          <a:blip r:embed="rId23">
            <a:extLst>
              <a:ext uri="{28A0092B-C50C-407E-A947-70E740481C1C}">
                <a14:useLocalDpi xmlns:a14="http://schemas.microsoft.com/office/drawing/2010/main" val="0"/>
              </a:ext>
            </a:extLst>
          </a:blip>
          <a:srcRect/>
          <a:stretch>
            <a:fillRect/>
          </a:stretch>
        </p:blipFill>
        <p:spPr bwMode="auto">
          <a:xfrm>
            <a:off x="4059624" y="533401"/>
            <a:ext cx="2939313" cy="2851135"/>
          </a:xfrm>
          <a:prstGeom prst="rect">
            <a:avLst/>
          </a:prstGeom>
          <a:noFill/>
          <a:extLst>
            <a:ext uri="{909E8E84-426E-40DD-AFC4-6F175D3DCCD1}">
              <a14:hiddenFill xmlns:a14="http://schemas.microsoft.com/office/drawing/2010/main">
                <a:solidFill>
                  <a:srgbClr val="FFFFFF"/>
                </a:solidFill>
              </a14:hiddenFill>
            </a:ext>
          </a:extLst>
        </p:spPr>
      </p:pic>
      <p:pic>
        <p:nvPicPr>
          <p:cNvPr id="54" name="Picture 2" descr="Kết quả hình ảnh cho FIREWORK GIF"/>
          <p:cNvPicPr>
            <a:picLocks noChangeAspect="1" noChangeArrowheads="1" noCrop="1"/>
          </p:cNvPicPr>
          <p:nvPr/>
        </p:nvPicPr>
        <p:blipFill>
          <a:blip r:embed="rId23">
            <a:extLst>
              <a:ext uri="{28A0092B-C50C-407E-A947-70E740481C1C}">
                <a14:useLocalDpi xmlns:a14="http://schemas.microsoft.com/office/drawing/2010/main" val="0"/>
              </a:ext>
            </a:extLst>
          </a:blip>
          <a:srcRect/>
          <a:stretch>
            <a:fillRect/>
          </a:stretch>
        </p:blipFill>
        <p:spPr bwMode="auto">
          <a:xfrm>
            <a:off x="6973602" y="238845"/>
            <a:ext cx="2939313" cy="2851135"/>
          </a:xfrm>
          <a:prstGeom prst="rect">
            <a:avLst/>
          </a:prstGeom>
          <a:noFill/>
          <a:extLst>
            <a:ext uri="{909E8E84-426E-40DD-AFC4-6F175D3DCCD1}">
              <a14:hiddenFill xmlns:a14="http://schemas.microsoft.com/office/drawing/2010/main">
                <a:solidFill>
                  <a:srgbClr val="FFFFFF"/>
                </a:solidFill>
              </a14:hiddenFill>
            </a:ext>
          </a:extLst>
        </p:spPr>
      </p:pic>
      <p:pic>
        <p:nvPicPr>
          <p:cNvPr id="55" name="Picture 2" descr="Kết quả hình ảnh cho FIREWORK GIF"/>
          <p:cNvPicPr>
            <a:picLocks noChangeAspect="1" noChangeArrowheads="1" noCrop="1"/>
          </p:cNvPicPr>
          <p:nvPr/>
        </p:nvPicPr>
        <p:blipFill>
          <a:blip r:embed="rId23">
            <a:extLst>
              <a:ext uri="{28A0092B-C50C-407E-A947-70E740481C1C}">
                <a14:useLocalDpi xmlns:a14="http://schemas.microsoft.com/office/drawing/2010/main" val="0"/>
              </a:ext>
            </a:extLst>
          </a:blip>
          <a:srcRect/>
          <a:stretch>
            <a:fillRect/>
          </a:stretch>
        </p:blipFill>
        <p:spPr bwMode="auto">
          <a:xfrm>
            <a:off x="835164" y="533401"/>
            <a:ext cx="2939313" cy="2851135"/>
          </a:xfrm>
          <a:prstGeom prst="rect">
            <a:avLst/>
          </a:prstGeom>
          <a:noFill/>
          <a:extLst>
            <a:ext uri="{909E8E84-426E-40DD-AFC4-6F175D3DCCD1}">
              <a14:hiddenFill xmlns:a14="http://schemas.microsoft.com/office/drawing/2010/main">
                <a:solidFill>
                  <a:srgbClr val="FFFFFF"/>
                </a:solidFill>
              </a14:hiddenFill>
            </a:ext>
          </a:extLst>
        </p:spPr>
      </p:pic>
      <p:pic>
        <p:nvPicPr>
          <p:cNvPr id="56" name="Picture 2" descr="Kết quả hình ảnh cho FIREWORK GIF"/>
          <p:cNvPicPr>
            <a:picLocks noChangeAspect="1" noChangeArrowheads="1" noCrop="1"/>
          </p:cNvPicPr>
          <p:nvPr/>
        </p:nvPicPr>
        <p:blipFill>
          <a:blip r:embed="rId23">
            <a:extLst>
              <a:ext uri="{28A0092B-C50C-407E-A947-70E740481C1C}">
                <a14:useLocalDpi xmlns:a14="http://schemas.microsoft.com/office/drawing/2010/main" val="0"/>
              </a:ext>
            </a:extLst>
          </a:blip>
          <a:srcRect/>
          <a:stretch>
            <a:fillRect/>
          </a:stretch>
        </p:blipFill>
        <p:spPr bwMode="auto">
          <a:xfrm>
            <a:off x="8098113" y="990601"/>
            <a:ext cx="2939313" cy="2851135"/>
          </a:xfrm>
          <a:prstGeom prst="rect">
            <a:avLst/>
          </a:prstGeom>
          <a:noFill/>
          <a:extLst>
            <a:ext uri="{909E8E84-426E-40DD-AFC4-6F175D3DCCD1}">
              <a14:hiddenFill xmlns:a14="http://schemas.microsoft.com/office/drawing/2010/main">
                <a:solidFill>
                  <a:srgbClr val="FFFFFF"/>
                </a:solidFill>
              </a14:hiddenFill>
            </a:ext>
          </a:extLst>
        </p:spPr>
      </p:pic>
      <p:sp>
        <p:nvSpPr>
          <p:cNvPr id="2" name="5-Point Star 1"/>
          <p:cNvSpPr/>
          <p:nvPr/>
        </p:nvSpPr>
        <p:spPr>
          <a:xfrm>
            <a:off x="9946167" y="5688470"/>
            <a:ext cx="688402" cy="706171"/>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300" fill="hold">
                                          <p:stCondLst>
                                            <p:cond delay="0"/>
                                          </p:stCondLst>
                                        </p:cTn>
                                        <p:tgtEl>
                                          <p:spTgt spid="5"/>
                                        </p:tgtEl>
                                        <p:attrNameLst>
                                          <p:attrName>r</p:attrName>
                                        </p:attrNameLst>
                                      </p:cBhvr>
                                    </p:animRot>
                                    <p:animRot by="-240000">
                                      <p:cBhvr>
                                        <p:cTn id="7" dur="600" fill="hold">
                                          <p:stCondLst>
                                            <p:cond delay="600"/>
                                          </p:stCondLst>
                                        </p:cTn>
                                        <p:tgtEl>
                                          <p:spTgt spid="5"/>
                                        </p:tgtEl>
                                        <p:attrNameLst>
                                          <p:attrName>r</p:attrName>
                                        </p:attrNameLst>
                                      </p:cBhvr>
                                    </p:animRot>
                                    <p:animRot by="240000">
                                      <p:cBhvr>
                                        <p:cTn id="8" dur="600" fill="hold">
                                          <p:stCondLst>
                                            <p:cond delay="1200"/>
                                          </p:stCondLst>
                                        </p:cTn>
                                        <p:tgtEl>
                                          <p:spTgt spid="5"/>
                                        </p:tgtEl>
                                        <p:attrNameLst>
                                          <p:attrName>r</p:attrName>
                                        </p:attrNameLst>
                                      </p:cBhvr>
                                    </p:animRot>
                                    <p:animRot by="-240000">
                                      <p:cBhvr>
                                        <p:cTn id="9" dur="600" fill="hold">
                                          <p:stCondLst>
                                            <p:cond delay="1800"/>
                                          </p:stCondLst>
                                        </p:cTn>
                                        <p:tgtEl>
                                          <p:spTgt spid="5"/>
                                        </p:tgtEl>
                                        <p:attrNameLst>
                                          <p:attrName>r</p:attrName>
                                        </p:attrNameLst>
                                      </p:cBhvr>
                                    </p:animRot>
                                    <p:animRot by="120000">
                                      <p:cBhvr>
                                        <p:cTn id="10" dur="600" fill="hold">
                                          <p:stCondLst>
                                            <p:cond delay="2400"/>
                                          </p:stCondLst>
                                        </p:cTn>
                                        <p:tgtEl>
                                          <p:spTgt spid="5"/>
                                        </p:tgtEl>
                                        <p:attrNameLst>
                                          <p:attrName>r</p:attrName>
                                        </p:attrNameLst>
                                      </p:cBhvr>
                                    </p:animRot>
                                  </p:childTnLst>
                                </p:cTn>
                              </p:par>
                              <p:par>
                                <p:cTn id="11" presetID="32" presetClass="emph" presetSubtype="0" repeatCount="indefinite" fill="hold" nodeType="withEffect">
                                  <p:stCondLst>
                                    <p:cond delay="0"/>
                                  </p:stCondLst>
                                  <p:childTnLst>
                                    <p:animRot by="120000">
                                      <p:cBhvr>
                                        <p:cTn id="12" dur="300" fill="hold">
                                          <p:stCondLst>
                                            <p:cond delay="0"/>
                                          </p:stCondLst>
                                        </p:cTn>
                                        <p:tgtEl>
                                          <p:spTgt spid="17"/>
                                        </p:tgtEl>
                                        <p:attrNameLst>
                                          <p:attrName>r</p:attrName>
                                        </p:attrNameLst>
                                      </p:cBhvr>
                                    </p:animRot>
                                    <p:animRot by="-240000">
                                      <p:cBhvr>
                                        <p:cTn id="13" dur="600" fill="hold">
                                          <p:stCondLst>
                                            <p:cond delay="600"/>
                                          </p:stCondLst>
                                        </p:cTn>
                                        <p:tgtEl>
                                          <p:spTgt spid="17"/>
                                        </p:tgtEl>
                                        <p:attrNameLst>
                                          <p:attrName>r</p:attrName>
                                        </p:attrNameLst>
                                      </p:cBhvr>
                                    </p:animRot>
                                    <p:animRot by="240000">
                                      <p:cBhvr>
                                        <p:cTn id="14" dur="600" fill="hold">
                                          <p:stCondLst>
                                            <p:cond delay="1200"/>
                                          </p:stCondLst>
                                        </p:cTn>
                                        <p:tgtEl>
                                          <p:spTgt spid="17"/>
                                        </p:tgtEl>
                                        <p:attrNameLst>
                                          <p:attrName>r</p:attrName>
                                        </p:attrNameLst>
                                      </p:cBhvr>
                                    </p:animRot>
                                    <p:animRot by="-240000">
                                      <p:cBhvr>
                                        <p:cTn id="15" dur="600" fill="hold">
                                          <p:stCondLst>
                                            <p:cond delay="1800"/>
                                          </p:stCondLst>
                                        </p:cTn>
                                        <p:tgtEl>
                                          <p:spTgt spid="17"/>
                                        </p:tgtEl>
                                        <p:attrNameLst>
                                          <p:attrName>r</p:attrName>
                                        </p:attrNameLst>
                                      </p:cBhvr>
                                    </p:animRot>
                                    <p:animRot by="120000">
                                      <p:cBhvr>
                                        <p:cTn id="16" dur="600" fill="hold">
                                          <p:stCondLst>
                                            <p:cond delay="2400"/>
                                          </p:stCondLst>
                                        </p:cTn>
                                        <p:tgtEl>
                                          <p:spTgt spid="17"/>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7" restart="whenNotActive" fill="hold" evtFilter="cancelBubble" nodeType="interactiveSeq">
                <p:stCondLst>
                  <p:cond evt="onClick" delay="0">
                    <p:tgtEl>
                      <p:spTgt spid="35"/>
                    </p:tgtEl>
                  </p:cond>
                </p:stCondLst>
                <p:endSync evt="end" delay="0">
                  <p:rtn val="all"/>
                </p:endSync>
                <p:childTnLst>
                  <p:par>
                    <p:cTn id="18" fill="hold">
                      <p:stCondLst>
                        <p:cond delay="0"/>
                      </p:stCondLst>
                      <p:childTnLst>
                        <p:par>
                          <p:cTn id="19" fill="hold">
                            <p:stCondLst>
                              <p:cond delay="0"/>
                            </p:stCondLst>
                            <p:childTnLst>
                              <p:par>
                                <p:cTn id="20" presetID="0" presetClass="path" presetSubtype="0" accel="50000" decel="50000" fill="hold" nodeType="clickEffect">
                                  <p:stCondLst>
                                    <p:cond delay="0"/>
                                  </p:stCondLst>
                                  <p:childTnLst>
                                    <p:animMotion origin="layout" path="M -0.00017 2.03515E-7 C -0.00208 -0.00902 -0.00156 -0.00254 0.00105 -0.01526 C 0.00382 -0.02914 0.00261 -0.03562 0.01077 -0.04394 C 0.01337 -0.04926 0.01511 -0.05527 0.01789 -0.06059 C 0.01962 -0.07007 0.0191 -0.07863 0.025 -0.08441 C 0.02796 -0.09598 0.0323 -0.11286 0.03959 -0.1198 C 0.04514 -0.13159 0.05035 -0.14362 0.05764 -0.15333 C 0.06198 -0.16559 0.06893 -0.17484 0.07327 -0.1871 C 0.07587 -0.20167 0.08612 -0.2278 0.09497 -0.23612 C 0.09584 -0.23844 0.09636 -0.24075 0.0974 -0.24283 C 0.09896 -0.2463 0.10226 -0.25301 0.10226 -0.25278 C 0.10122 -0.25694 0.09862 -0.26041 0.09862 -0.2648 C 0.09862 -0.26688 0.1 -0.26827 0.10087 -0.26989 C 0.1066 -0.28168 0.11407 -0.28631 0.12379 -0.28839 C 0.12622 -0.29001 0.13021 -0.29232 0.1323 -0.2951 C 0.13334 -0.29648 0.13351 -0.29903 0.13473 -0.30019 C 0.13698 -0.30204 0.13959 -0.30227 0.14185 -0.30342 C 0.14549 -0.30504 0.15278 -0.30851 0.15278 -0.30828 C 0.16077 -0.31614 0.16893 -0.31846 0.17796 -0.32216 C 0.19202 -0.32794 0.20417 -0.3321 0.21893 -0.33395 C 0.22744 -0.33673 0.23195 -0.33094 0.23941 -0.32701 C 0.24462 -0.32031 0.25278 -0.31267 0.2599 -0.31036 C 0.26355 -0.3092 0.26719 -0.3092 0.27084 -0.30851 C 0.27257 -0.30805 0.27396 -0.30735 0.2757 -0.30689 C 0.27778 -0.30481 0.28091 -0.30435 0.28282 -0.3018 C 0.28612 -0.29718 0.28629 -0.28122 0.28889 -0.27475 C 0.29011 -0.27128 0.29202 -0.26804 0.29358 -0.2648 C 0.29445 -0.26318 0.29619 -0.25971 0.29619 -0.25948 C 0.29896 -0.24746 0.29775 -0.25301 0.29966 -0.24283 C 0.30087 -0.21647 0.29497 -0.21762 0.3033 -0.21762 " pathEditMode="relative" rAng="0" ptsTypes="fffffffffffffffffffffffffffffA">
                                      <p:cBhvr>
                                        <p:cTn id="21" dur="2000" fill="hold"/>
                                        <p:tgtEl>
                                          <p:spTgt spid="35"/>
                                        </p:tgtEl>
                                        <p:attrNameLst>
                                          <p:attrName>ppt_x</p:attrName>
                                          <p:attrName>ppt_y</p:attrName>
                                        </p:attrNameLst>
                                      </p:cBhvr>
                                      <p:rCtr x="15069" y="-16836"/>
                                    </p:animMotion>
                                  </p:childTnLst>
                                </p:cTn>
                              </p:par>
                            </p:childTnLst>
                          </p:cTn>
                        </p:par>
                      </p:childTnLst>
                    </p:cTn>
                  </p:par>
                </p:childTnLst>
              </p:cTn>
              <p:nextCondLst>
                <p:cond evt="onClick" delay="0">
                  <p:tgtEl>
                    <p:spTgt spid="35"/>
                  </p:tgtEl>
                </p:cond>
              </p:nextCondLst>
            </p:seq>
            <p:seq concurrent="1" nextAc="seek">
              <p:cTn id="22" restart="whenNotActive" fill="hold" evtFilter="cancelBubble" nodeType="interactiveSeq">
                <p:stCondLst>
                  <p:cond evt="onClick" delay="0">
                    <p:tgtEl>
                      <p:spTgt spid="43"/>
                    </p:tgtEl>
                  </p:cond>
                </p:stCondLst>
                <p:endSync evt="end" delay="0">
                  <p:rtn val="all"/>
                </p:endSync>
                <p:childTnLst>
                  <p:par>
                    <p:cTn id="23" fill="hold">
                      <p:stCondLst>
                        <p:cond delay="0"/>
                      </p:stCondLst>
                      <p:childTnLst>
                        <p:par>
                          <p:cTn id="24" fill="hold">
                            <p:stCondLst>
                              <p:cond delay="0"/>
                            </p:stCondLst>
                            <p:childTnLst>
                              <p:par>
                                <p:cTn id="25" presetID="0" presetClass="path" presetSubtype="0" accel="50000" decel="50000" fill="hold" nodeType="clickEffect">
                                  <p:stCondLst>
                                    <p:cond delay="0"/>
                                  </p:stCondLst>
                                  <p:childTnLst>
                                    <p:animMotion origin="layout" path="M -0.00121 -1.84971E-6 C -0.00208 -0.00902 -0.00191 -0.00254 -0.00069 -0.01526 C 0.00052 -0.02913 -2.22222E-6 -0.03561 0.00365 -0.04393 C 0.00486 -0.04925 0.00573 -0.05526 0.00695 -0.06058 C 0.00781 -0.07006 0.00764 -0.07861 0.01025 -0.08439 C 0.01163 -0.09595 0.01354 -0.11283 0.01702 -0.11977 C 0.01945 -0.13156 0.02188 -0.14358 0.02535 -0.15329 C 0.02726 -0.16555 0.03038 -0.1748 0.03247 -0.18705 C 0.03368 -0.20162 0.03837 -0.22774 0.04236 -0.23607 C 0.04288 -0.23838 0.04306 -0.24069 0.04358 -0.24277 C 0.04427 -0.24624 0.04584 -0.25295 0.04584 -0.25271 C 0.04531 -0.25688 0.0441 -0.26034 0.0441 -0.26474 C 0.0441 -0.26682 0.04479 -0.26821 0.04514 -0.26982 C 0.04775 -0.28162 0.05122 -0.28624 0.05573 -0.28832 C 0.05677 -0.28994 0.05868 -0.29225 0.05955 -0.29503 C 0.06007 -0.29641 0.06007 -0.29896 0.06059 -0.30011 C 0.06163 -0.30196 0.06285 -0.30219 0.06389 -0.30335 C 0.06563 -0.30497 0.06893 -0.30844 0.06893 -0.30821 C 0.07257 -0.31607 0.07639 -0.31838 0.08056 -0.32208 C 0.08698 -0.32786 0.09254 -0.33202 0.09931 -0.33387 C 0.1033 -0.33665 0.10538 -0.33087 0.10868 -0.32693 C 0.11111 -0.32023 0.11493 -0.3126 0.11823 -0.31029 C 0.11979 -0.30913 0.12153 -0.30913 0.12327 -0.30844 C 0.12396 -0.30798 0.12466 -0.30728 0.12535 -0.30682 C 0.12639 -0.30474 0.12778 -0.30428 0.12865 -0.30173 C 0.13021 -0.29711 0.13021 -0.28115 0.13143 -0.27468 C 0.13212 -0.27121 0.13299 -0.26798 0.13368 -0.26474 C 0.13403 -0.26312 0.1349 -0.25965 0.1349 -0.25942 C 0.13611 -0.2474 0.13559 -0.25295 0.13646 -0.24277 C 0.13698 -0.21641 0.1342 -0.21757 0.1382 -0.21757 " pathEditMode="relative" rAng="0" ptsTypes="fffffffffffffffffffffffffffffA">
                                      <p:cBhvr>
                                        <p:cTn id="26" dur="2000" fill="hold"/>
                                        <p:tgtEl>
                                          <p:spTgt spid="43"/>
                                        </p:tgtEl>
                                        <p:attrNameLst>
                                          <p:attrName>ppt_x</p:attrName>
                                          <p:attrName>ppt_y</p:attrName>
                                        </p:attrNameLst>
                                      </p:cBhvr>
                                      <p:rCtr x="6927" y="-16832"/>
                                    </p:animMotion>
                                  </p:childTnLst>
                                </p:cTn>
                              </p:par>
                            </p:childTnLst>
                          </p:cTn>
                        </p:par>
                      </p:childTnLst>
                    </p:cTn>
                  </p:par>
                </p:childTnLst>
              </p:cTn>
              <p:nextCondLst>
                <p:cond evt="onClick" delay="0">
                  <p:tgtEl>
                    <p:spTgt spid="43"/>
                  </p:tgtEl>
                </p:cond>
              </p:nextCondLst>
            </p:seq>
            <p:seq concurrent="1" nextAc="seek">
              <p:cTn id="27" restart="whenNotActive" fill="hold" evtFilter="cancelBubble" nodeType="interactiveSeq">
                <p:stCondLst>
                  <p:cond evt="onClick" delay="0">
                    <p:tgtEl>
                      <p:spTgt spid="44"/>
                    </p:tgtEl>
                  </p:cond>
                </p:stCondLst>
                <p:endSync evt="end" delay="0">
                  <p:rtn val="all"/>
                </p:endSync>
                <p:childTnLst>
                  <p:par>
                    <p:cTn id="28" fill="hold">
                      <p:stCondLst>
                        <p:cond delay="0"/>
                      </p:stCondLst>
                      <p:childTnLst>
                        <p:par>
                          <p:cTn id="29" fill="hold">
                            <p:stCondLst>
                              <p:cond delay="0"/>
                            </p:stCondLst>
                            <p:childTnLst>
                              <p:par>
                                <p:cTn id="30" presetID="0" presetClass="path" presetSubtype="0" accel="50000" decel="50000" fill="hold" nodeType="clickEffect">
                                  <p:stCondLst>
                                    <p:cond delay="0"/>
                                  </p:stCondLst>
                                  <p:childTnLst>
                                    <p:animMotion origin="layout" path="M 2.22045E-16 3.75723E-6 C 0.00087 -0.00902 0.00052 -0.00255 -0.00052 -0.01526 C -0.00174 -0.02914 -0.00122 -0.03561 -0.00434 -0.04393 C -0.00538 -0.04925 -0.00608 -0.05526 -0.00712 -0.06058 C -0.00781 -0.07006 -0.00764 -0.07862 -0.0099 -0.0844 C -0.01111 -0.09596 -0.01267 -0.11284 -0.01562 -0.11977 C -0.01771 -0.13156 -0.01979 -0.14359 -0.02274 -0.1533 C -0.02431 -0.16555 -0.02708 -0.1748 -0.02882 -0.18706 C -0.02986 -0.20162 -0.03385 -0.22775 -0.03733 -0.23607 C -0.03767 -0.23839 -0.03785 -0.2407 -0.03837 -0.24278 C -0.03889 -0.24625 -0.0401 -0.25295 -0.0401 -0.25272 C -0.03976 -0.25688 -0.03889 -0.26035 -0.03889 -0.26474 C -0.03889 -0.26682 -0.03924 -0.26821 -0.03958 -0.26983 C -0.04184 -0.28162 -0.04479 -0.28625 -0.04861 -0.28833 C -0.04948 -0.28995 -0.05122 -0.29226 -0.05191 -0.29503 C -0.05226 -0.29642 -0.05243 -0.29896 -0.05295 -0.30012 C -0.05382 -0.30197 -0.05469 -0.3022 -0.05573 -0.30336 C -0.05712 -0.30497 -0.0599 -0.30844 -0.0599 -0.30821 C -0.06319 -0.31607 -0.06632 -0.31839 -0.06979 -0.32208 C -0.07535 -0.32787 -0.08003 -0.33203 -0.08594 -0.33388 C -0.08906 -0.33665 -0.09097 -0.33087 -0.09392 -0.32694 C -0.09601 -0.32023 -0.09913 -0.3126 -0.10191 -0.31029 C -0.10347 -0.30914 -0.10469 -0.30914 -0.10625 -0.30844 C -0.10677 -0.30798 -0.10747 -0.30729 -0.10816 -0.30682 C -0.10885 -0.30474 -0.11007 -0.30428 -0.11094 -0.30174 C -0.11215 -0.29711 -0.11215 -0.28116 -0.11337 -0.27469 C -0.11389 -0.27122 -0.11441 -0.26798 -0.1151 -0.26474 C -0.11545 -0.26313 -0.11615 -0.25966 -0.11615 -0.25943 C -0.11719 -0.2474 -0.11667 -0.25295 -0.11753 -0.24278 C -0.11806 -0.21642 -0.11562 -0.21758 -0.11875 -0.21758 " pathEditMode="relative" rAng="0" ptsTypes="fffffffffffffffffffffffffffffA">
                                      <p:cBhvr>
                                        <p:cTn id="31" dur="2000" fill="hold"/>
                                        <p:tgtEl>
                                          <p:spTgt spid="44"/>
                                        </p:tgtEl>
                                        <p:attrNameLst>
                                          <p:attrName>ppt_x</p:attrName>
                                          <p:attrName>ppt_y</p:attrName>
                                        </p:attrNameLst>
                                      </p:cBhvr>
                                      <p:rCtr x="-5903" y="-16832"/>
                                    </p:animMotion>
                                  </p:childTnLst>
                                </p:cTn>
                              </p:par>
                            </p:childTnLst>
                          </p:cTn>
                        </p:par>
                      </p:childTnLst>
                    </p:cTn>
                  </p:par>
                </p:childTnLst>
              </p:cTn>
              <p:nextCondLst>
                <p:cond evt="onClick" delay="0">
                  <p:tgtEl>
                    <p:spTgt spid="44"/>
                  </p:tgtEl>
                </p:cond>
              </p:nextCondLst>
            </p:seq>
            <p:seq concurrent="1" nextAc="seek">
              <p:cTn id="32" restart="whenNotActive" fill="hold" evtFilter="cancelBubble" nodeType="interactiveSeq">
                <p:stCondLst>
                  <p:cond evt="onClick" delay="0">
                    <p:tgtEl>
                      <p:spTgt spid="45"/>
                    </p:tgtEl>
                  </p:cond>
                </p:stCondLst>
                <p:endSync evt="end" delay="0">
                  <p:rtn val="all"/>
                </p:endSync>
                <p:childTnLst>
                  <p:par>
                    <p:cTn id="33" fill="hold">
                      <p:stCondLst>
                        <p:cond delay="0"/>
                      </p:stCondLst>
                      <p:childTnLst>
                        <p:par>
                          <p:cTn id="34" fill="hold">
                            <p:stCondLst>
                              <p:cond delay="0"/>
                            </p:stCondLst>
                            <p:childTnLst>
                              <p:par>
                                <p:cTn id="35" presetID="0" presetClass="path" presetSubtype="0" accel="50000" decel="50000" fill="hold" nodeType="clickEffect">
                                  <p:stCondLst>
                                    <p:cond delay="0"/>
                                  </p:stCondLst>
                                  <p:childTnLst>
                                    <p:animMotion origin="layout" path="M -0.00018 -1.7341E-6 C 0.00139 -0.00902 0.00087 -0.00254 -0.00104 -0.01526 C -0.00313 -0.02913 -0.00209 -0.03561 -0.00799 -0.04393 C -0.0099 -0.04925 -0.01129 -0.05526 -0.0132 -0.06058 C -0.01459 -0.07006 -0.01424 -0.07861 -0.0184 -0.08439 C -0.02049 -0.09595 -0.02379 -0.11283 -0.02882 -0.11977 C -0.03281 -0.13156 -0.03663 -0.14358 -0.04202 -0.15329 C -0.04514 -0.16555 -0.05 -0.1748 -0.0533 -0.18705 C -0.05521 -0.20162 -0.0625 -0.22774 -0.06893 -0.23607 C -0.06962 -0.23838 -0.06997 -0.24069 -0.07066 -0.24277 C -0.07188 -0.24624 -0.07413 -0.25295 -0.07413 -0.25272 C -0.07361 -0.25688 -0.0717 -0.26035 -0.0717 -0.26474 C -0.0717 -0.26682 -0.07257 -0.26821 -0.07327 -0.26982 C -0.07743 -0.28162 -0.08281 -0.28624 -0.08976 -0.28832 C -0.0915 -0.28994 -0.09445 -0.29225 -0.09601 -0.29503 C -0.0967 -0.29641 -0.09688 -0.29896 -0.09757 -0.30011 C -0.09931 -0.30196 -0.10122 -0.30219 -0.10278 -0.30335 C -0.10556 -0.30497 -0.11077 -0.30844 -0.11077 -0.30821 C -0.1165 -0.31607 -0.12257 -0.31838 -0.129 -0.32208 C -0.13906 -0.32786 -0.14792 -0.33202 -0.15851 -0.33387 C -0.16476 -0.33665 -0.16788 -0.33087 -0.17344 -0.32693 C -0.17709 -0.32023 -0.18299 -0.3126 -0.1882 -0.31029 C -0.1908 -0.30913 -0.19358 -0.30913 -0.19618 -0.30844 C -0.1974 -0.30798 -0.19827 -0.30728 -0.19965 -0.30682 C -0.20122 -0.30474 -0.20347 -0.30428 -0.20486 -0.30173 C -0.20712 -0.29711 -0.20729 -0.28115 -0.2092 -0.27468 C -0.21025 -0.27121 -0.21146 -0.26798 -0.21268 -0.26474 C -0.2132 -0.26312 -0.21459 -0.25965 -0.21459 -0.25942 C -0.2165 -0.2474 -0.21545 -0.25295 -0.21702 -0.24277 C -0.21788 -0.21641 -0.21354 -0.21757 -0.21945 -0.21757 " pathEditMode="relative" rAng="0" ptsTypes="fffffffffffffffffffffffffffffA">
                                      <p:cBhvr>
                                        <p:cTn id="36" dur="2000" fill="hold"/>
                                        <p:tgtEl>
                                          <p:spTgt spid="45"/>
                                        </p:tgtEl>
                                        <p:attrNameLst>
                                          <p:attrName>ppt_x</p:attrName>
                                          <p:attrName>ppt_y</p:attrName>
                                        </p:attrNameLst>
                                      </p:cBhvr>
                                      <p:rCtr x="-10885" y="-16832"/>
                                    </p:animMotion>
                                  </p:childTnLst>
                                </p:cTn>
                              </p:par>
                            </p:childTnLst>
                          </p:cTn>
                        </p:par>
                      </p:childTnLst>
                    </p:cTn>
                  </p:par>
                </p:childTnLst>
              </p:cTn>
              <p:nextCondLst>
                <p:cond evt="onClick" delay="0">
                  <p:tgtEl>
                    <p:spTgt spid="45"/>
                  </p:tgtEl>
                </p:cond>
              </p:nextCondLst>
            </p:seq>
            <p:seq concurrent="1" nextAc="seek">
              <p:cTn id="37" restart="whenNotActive" fill="hold" evtFilter="cancelBubble" nodeType="interactiveSeq">
                <p:stCondLst>
                  <p:cond evt="onClick" delay="0">
                    <p:tgtEl>
                      <p:spTgt spid="2"/>
                    </p:tgtEl>
                  </p:cond>
                </p:stCondLst>
                <p:endSync evt="end" delay="0">
                  <p:rtn val="all"/>
                </p:endSync>
                <p:childTnLst>
                  <p:par>
                    <p:cTn id="38" fill="hold">
                      <p:stCondLst>
                        <p:cond delay="0"/>
                      </p:stCondLst>
                      <p:childTnLst>
                        <p:par>
                          <p:cTn id="39" fill="hold">
                            <p:stCondLst>
                              <p:cond delay="0"/>
                            </p:stCondLst>
                            <p:childTnLst>
                              <p:par>
                                <p:cTn id="40" presetID="1" presetClass="entr" presetSubtype="0" fill="hold" nodeType="withEffect">
                                  <p:stCondLst>
                                    <p:cond delay="0"/>
                                  </p:stCondLst>
                                  <p:childTnLst>
                                    <p:set>
                                      <p:cBhvr>
                                        <p:cTn id="41" dur="1" fill="hold">
                                          <p:stCondLst>
                                            <p:cond delay="0"/>
                                          </p:stCondLst>
                                        </p:cTn>
                                        <p:tgtEl>
                                          <p:spTgt spid="52"/>
                                        </p:tgtEl>
                                        <p:attrNameLst>
                                          <p:attrName>style.visibility</p:attrName>
                                        </p:attrNameLst>
                                      </p:cBhvr>
                                      <p:to>
                                        <p:strVal val="visible"/>
                                      </p:to>
                                    </p:set>
                                  </p:childTnLst>
                                </p:cTn>
                              </p:par>
                              <p:par>
                                <p:cTn id="42" presetID="1" presetClass="exit" presetSubtype="0" fill="hold" nodeType="withEffect">
                                  <p:stCondLst>
                                    <p:cond delay="5000"/>
                                  </p:stCondLst>
                                  <p:childTnLst>
                                    <p:set>
                                      <p:cBhvr>
                                        <p:cTn id="43" dur="1" fill="hold">
                                          <p:stCondLst>
                                            <p:cond delay="0"/>
                                          </p:stCondLst>
                                        </p:cTn>
                                        <p:tgtEl>
                                          <p:spTgt spid="52"/>
                                        </p:tgtEl>
                                        <p:attrNameLst>
                                          <p:attrName>style.visibility</p:attrName>
                                        </p:attrNameLst>
                                      </p:cBhvr>
                                      <p:to>
                                        <p:strVal val="hidden"/>
                                      </p:to>
                                    </p:set>
                                  </p:childTnLst>
                                </p:cTn>
                              </p:par>
                              <p:par>
                                <p:cTn id="44" presetID="1" presetClass="entr" presetSubtype="0" fill="hold" nodeType="withEffect">
                                  <p:stCondLst>
                                    <p:cond delay="0"/>
                                  </p:stCondLst>
                                  <p:childTnLst>
                                    <p:set>
                                      <p:cBhvr>
                                        <p:cTn id="45" dur="1" fill="hold">
                                          <p:stCondLst>
                                            <p:cond delay="0"/>
                                          </p:stCondLst>
                                        </p:cTn>
                                        <p:tgtEl>
                                          <p:spTgt spid="53"/>
                                        </p:tgtEl>
                                        <p:attrNameLst>
                                          <p:attrName>style.visibility</p:attrName>
                                        </p:attrNameLst>
                                      </p:cBhvr>
                                      <p:to>
                                        <p:strVal val="visible"/>
                                      </p:to>
                                    </p:set>
                                  </p:childTnLst>
                                </p:cTn>
                              </p:par>
                              <p:par>
                                <p:cTn id="46" presetID="1" presetClass="exit" presetSubtype="0" fill="hold" nodeType="withEffect">
                                  <p:stCondLst>
                                    <p:cond delay="5000"/>
                                  </p:stCondLst>
                                  <p:childTnLst>
                                    <p:set>
                                      <p:cBhvr>
                                        <p:cTn id="47" dur="1" fill="hold">
                                          <p:stCondLst>
                                            <p:cond delay="0"/>
                                          </p:stCondLst>
                                        </p:cTn>
                                        <p:tgtEl>
                                          <p:spTgt spid="53"/>
                                        </p:tgtEl>
                                        <p:attrNameLst>
                                          <p:attrName>style.visibility</p:attrName>
                                        </p:attrNameLst>
                                      </p:cBhvr>
                                      <p:to>
                                        <p:strVal val="hidden"/>
                                      </p:to>
                                    </p:set>
                                  </p:childTnLst>
                                </p:cTn>
                              </p:par>
                              <p:par>
                                <p:cTn id="48" presetID="1" presetClass="entr" presetSubtype="0" fill="hold" nodeType="withEffect">
                                  <p:stCondLst>
                                    <p:cond delay="0"/>
                                  </p:stCondLst>
                                  <p:childTnLst>
                                    <p:set>
                                      <p:cBhvr>
                                        <p:cTn id="49" dur="1" fill="hold">
                                          <p:stCondLst>
                                            <p:cond delay="0"/>
                                          </p:stCondLst>
                                        </p:cTn>
                                        <p:tgtEl>
                                          <p:spTgt spid="54"/>
                                        </p:tgtEl>
                                        <p:attrNameLst>
                                          <p:attrName>style.visibility</p:attrName>
                                        </p:attrNameLst>
                                      </p:cBhvr>
                                      <p:to>
                                        <p:strVal val="visible"/>
                                      </p:to>
                                    </p:set>
                                  </p:childTnLst>
                                </p:cTn>
                              </p:par>
                              <p:par>
                                <p:cTn id="50" presetID="1" presetClass="exit" presetSubtype="0" fill="hold" nodeType="withEffect">
                                  <p:stCondLst>
                                    <p:cond delay="5000"/>
                                  </p:stCondLst>
                                  <p:childTnLst>
                                    <p:set>
                                      <p:cBhvr>
                                        <p:cTn id="51" dur="1" fill="hold">
                                          <p:stCondLst>
                                            <p:cond delay="0"/>
                                          </p:stCondLst>
                                        </p:cTn>
                                        <p:tgtEl>
                                          <p:spTgt spid="54"/>
                                        </p:tgtEl>
                                        <p:attrNameLst>
                                          <p:attrName>style.visibility</p:attrName>
                                        </p:attrNameLst>
                                      </p:cBhvr>
                                      <p:to>
                                        <p:strVal val="hidden"/>
                                      </p:to>
                                    </p:set>
                                  </p:childTnLst>
                                </p:cTn>
                              </p:par>
                              <p:par>
                                <p:cTn id="52" presetID="1" presetClass="entr" presetSubtype="0" fill="hold" nodeType="withEffect">
                                  <p:stCondLst>
                                    <p:cond delay="0"/>
                                  </p:stCondLst>
                                  <p:childTnLst>
                                    <p:set>
                                      <p:cBhvr>
                                        <p:cTn id="53" dur="1" fill="hold">
                                          <p:stCondLst>
                                            <p:cond delay="0"/>
                                          </p:stCondLst>
                                        </p:cTn>
                                        <p:tgtEl>
                                          <p:spTgt spid="55"/>
                                        </p:tgtEl>
                                        <p:attrNameLst>
                                          <p:attrName>style.visibility</p:attrName>
                                        </p:attrNameLst>
                                      </p:cBhvr>
                                      <p:to>
                                        <p:strVal val="visible"/>
                                      </p:to>
                                    </p:set>
                                  </p:childTnLst>
                                </p:cTn>
                              </p:par>
                              <p:par>
                                <p:cTn id="54" presetID="1" presetClass="exit" presetSubtype="0" fill="hold" nodeType="withEffect">
                                  <p:stCondLst>
                                    <p:cond delay="5000"/>
                                  </p:stCondLst>
                                  <p:childTnLst>
                                    <p:set>
                                      <p:cBhvr>
                                        <p:cTn id="55" dur="1" fill="hold">
                                          <p:stCondLst>
                                            <p:cond delay="0"/>
                                          </p:stCondLst>
                                        </p:cTn>
                                        <p:tgtEl>
                                          <p:spTgt spid="55"/>
                                        </p:tgtEl>
                                        <p:attrNameLst>
                                          <p:attrName>style.visibility</p:attrName>
                                        </p:attrNameLst>
                                      </p:cBhvr>
                                      <p:to>
                                        <p:strVal val="hidden"/>
                                      </p:to>
                                    </p:set>
                                  </p:childTnLst>
                                </p:cTn>
                              </p:par>
                              <p:par>
                                <p:cTn id="56" presetID="1" presetClass="entr" presetSubtype="0" fill="hold" nodeType="withEffect">
                                  <p:stCondLst>
                                    <p:cond delay="0"/>
                                  </p:stCondLst>
                                  <p:childTnLst>
                                    <p:set>
                                      <p:cBhvr>
                                        <p:cTn id="57" dur="1" fill="hold">
                                          <p:stCondLst>
                                            <p:cond delay="0"/>
                                          </p:stCondLst>
                                        </p:cTn>
                                        <p:tgtEl>
                                          <p:spTgt spid="56"/>
                                        </p:tgtEl>
                                        <p:attrNameLst>
                                          <p:attrName>style.visibility</p:attrName>
                                        </p:attrNameLst>
                                      </p:cBhvr>
                                      <p:to>
                                        <p:strVal val="visible"/>
                                      </p:to>
                                    </p:set>
                                  </p:childTnLst>
                                </p:cTn>
                              </p:par>
                              <p:par>
                                <p:cTn id="58" presetID="1" presetClass="exit" presetSubtype="0" fill="hold" nodeType="withEffect">
                                  <p:stCondLst>
                                    <p:cond delay="5000"/>
                                  </p:stCondLst>
                                  <p:childTnLst>
                                    <p:set>
                                      <p:cBhvr>
                                        <p:cTn id="59" dur="1" fill="hold">
                                          <p:stCondLst>
                                            <p:cond delay="0"/>
                                          </p:stCondLst>
                                        </p:cTn>
                                        <p:tgtEl>
                                          <p:spTgt spid="56"/>
                                        </p:tgtEl>
                                        <p:attrNameLst>
                                          <p:attrName>style.visibility</p:attrName>
                                        </p:attrNameLst>
                                      </p:cBhvr>
                                      <p:to>
                                        <p:strVal val="hidden"/>
                                      </p:to>
                                    </p:set>
                                  </p:childTnLst>
                                </p:cTn>
                              </p:par>
                            </p:childTnLst>
                          </p:cTn>
                        </p:par>
                      </p:childTnLst>
                    </p:cTn>
                  </p:par>
                </p:childTnLst>
              </p:cTn>
              <p:nextCondLst>
                <p:cond evt="onClick" delay="0">
                  <p:tgtEl>
                    <p:spTgt spid="2"/>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7" name="图片 8196" descr="20"/>
          <p:cNvPicPr>
            <a:picLocks noChangeAspect="1"/>
          </p:cNvPicPr>
          <p:nvPr/>
        </p:nvPicPr>
        <p:blipFill>
          <a:blip r:embed="rId4"/>
          <a:stretch>
            <a:fillRect/>
          </a:stretch>
        </p:blipFill>
        <p:spPr>
          <a:xfrm>
            <a:off x="0" y="160867"/>
            <a:ext cx="11432117" cy="6697133"/>
          </a:xfrm>
          <a:prstGeom prst="rect">
            <a:avLst/>
          </a:prstGeom>
          <a:noFill/>
          <a:ln w="9525">
            <a:noFill/>
          </a:ln>
        </p:spPr>
      </p:pic>
      <p:sp>
        <p:nvSpPr>
          <p:cNvPr id="8198" name="文本框 8197"/>
          <p:cNvSpPr txBox="1"/>
          <p:nvPr/>
        </p:nvSpPr>
        <p:spPr>
          <a:xfrm>
            <a:off x="5283200" y="2514600"/>
            <a:ext cx="5181600" cy="1543050"/>
          </a:xfrm>
          <a:prstGeom prst="rect">
            <a:avLst/>
          </a:prstGeom>
          <a:noFill/>
          <a:ln w="9525">
            <a:noFill/>
          </a:ln>
        </p:spPr>
        <p:txBody>
          <a:bodyPr lIns="66349" tIns="33174" rIns="66349" bIns="33174">
            <a:spAutoFit/>
          </a:bodyPr>
          <a:lstStyle/>
          <a:p>
            <a:pPr marL="0" marR="0" lvl="0" indent="0" algn="ctr" defTabSz="815975" rtl="0" eaLnBrk="1" fontAlgn="auto" latinLnBrk="0" hangingPunct="1">
              <a:lnSpc>
                <a:spcPct val="100000"/>
              </a:lnSpc>
              <a:spcBef>
                <a:spcPct val="50000"/>
              </a:spcBef>
              <a:spcAft>
                <a:spcPts val="0"/>
              </a:spcAft>
              <a:buClrTx/>
              <a:buSzTx/>
              <a:buFontTx/>
              <a:buNone/>
              <a:defRPr/>
            </a:pPr>
            <a:r>
              <a:rPr kumimoji="0" lang="en-US" altLang="zh-CN" sz="3200" b="0" i="0" u="none" strike="noStrike" kern="1200" cap="none" spc="0" normalizeH="0" baseline="0" noProof="0" dirty="0">
                <a:ln>
                  <a:noFill/>
                </a:ln>
                <a:solidFill>
                  <a:prstClr val="black"/>
                </a:solidFill>
                <a:effectLst/>
                <a:uLnTx/>
                <a:uFillTx/>
                <a:latin typeface="Arial-Rounded" panose="020B0500000000000000" pitchFamily="34" charset="0"/>
                <a:ea typeface="SimSun" panose="02010600030101010101" pitchFamily="2" charset="-122"/>
                <a:cs typeface="Arial-Rounded" panose="020B0500000000000000" pitchFamily="34" charset="0"/>
              </a:rPr>
              <a:t>Trả lời câu hỏi kể chuyện theo tranh qua trò chơi “Hộp quà bí ẩn”</a:t>
            </a:r>
          </a:p>
        </p:txBody>
      </p:sp>
      <p:sp>
        <p:nvSpPr>
          <p:cNvPr id="8200" name="文本框 8199"/>
          <p:cNvSpPr txBox="1"/>
          <p:nvPr/>
        </p:nvSpPr>
        <p:spPr>
          <a:xfrm>
            <a:off x="406400" y="2209800"/>
            <a:ext cx="3352800" cy="640715"/>
          </a:xfrm>
          <a:prstGeom prst="rect">
            <a:avLst/>
          </a:prstGeom>
          <a:noFill/>
          <a:ln w="9525">
            <a:noFill/>
          </a:ln>
        </p:spPr>
        <p:txBody>
          <a:bodyPr lIns="66349" tIns="33174" rIns="66349" bIns="33174">
            <a:spAutoFit/>
          </a:bodyPr>
          <a:lstStyle/>
          <a:p>
            <a:pPr marL="0" marR="0" lvl="0" indent="0" algn="ctr" defTabSz="815975" rtl="0" eaLnBrk="1" fontAlgn="auto" latinLnBrk="0" hangingPunct="1">
              <a:lnSpc>
                <a:spcPct val="100000"/>
              </a:lnSpc>
              <a:spcBef>
                <a:spcPct val="50000"/>
              </a:spcBef>
              <a:spcAft>
                <a:spcPts val="0"/>
              </a:spcAft>
              <a:buClrTx/>
              <a:buSzTx/>
              <a:buFontTx/>
              <a:buNone/>
              <a:defRPr/>
            </a:pPr>
            <a:r>
              <a:rPr kumimoji="0" lang="en-US" altLang="zh-CN" sz="3735" b="0" i="0" u="none" strike="noStrike" kern="1200" cap="none" spc="0" normalizeH="0" baseline="0" noProof="0" dirty="0">
                <a:ln>
                  <a:noFill/>
                </a:ln>
                <a:solidFill>
                  <a:prstClr val="black"/>
                </a:solidFill>
                <a:effectLst/>
                <a:uLnTx/>
                <a:uFillTx/>
                <a:latin typeface="Arial-Rounded" panose="020B0500000000000000" pitchFamily="34" charset="0"/>
                <a:ea typeface="SimSun" panose="02010600030101010101" pitchFamily="2" charset="-122"/>
                <a:cs typeface="Arial-Rounded" panose="020B0500000000000000" pitchFamily="34" charset="0"/>
              </a:rPr>
              <a:t>Cùng bạn</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5" presetClass="entr" presetSubtype="0" fill="hold" nodeType="afterEffect">
                                  <p:stCondLst>
                                    <p:cond delay="0"/>
                                  </p:stCondLst>
                                  <p:childTnLst>
                                    <p:set>
                                      <p:cBhvr>
                                        <p:cTn id="6" dur="1" fill="hold">
                                          <p:stCondLst>
                                            <p:cond delay="0"/>
                                          </p:stCondLst>
                                        </p:cTn>
                                        <p:tgtEl>
                                          <p:spTgt spid="8197"/>
                                        </p:tgtEl>
                                        <p:attrNameLst>
                                          <p:attrName>style.visibility</p:attrName>
                                        </p:attrNameLst>
                                      </p:cBhvr>
                                      <p:to>
                                        <p:strVal val="visible"/>
                                      </p:to>
                                    </p:set>
                                    <p:anim calcmode="lin" valueType="num">
                                      <p:cBhvr>
                                        <p:cTn id="7" dur="1000" fill="hold"/>
                                        <p:tgtEl>
                                          <p:spTgt spid="8197"/>
                                        </p:tgtEl>
                                        <p:attrNameLst>
                                          <p:attrName>ppt_w</p:attrName>
                                        </p:attrNameLst>
                                      </p:cBhvr>
                                      <p:tavLst>
                                        <p:tav tm="0">
                                          <p:val>
                                            <p:fltVal val="0"/>
                                          </p:val>
                                        </p:tav>
                                        <p:tav tm="100000">
                                          <p:val>
                                            <p:strVal val="#ppt_w"/>
                                          </p:val>
                                        </p:tav>
                                      </p:tavLst>
                                    </p:anim>
                                    <p:anim calcmode="lin" valueType="num">
                                      <p:cBhvr>
                                        <p:cTn id="8" dur="1000" fill="hold"/>
                                        <p:tgtEl>
                                          <p:spTgt spid="8197"/>
                                        </p:tgtEl>
                                        <p:attrNameLst>
                                          <p:attrName>ppt_h</p:attrName>
                                        </p:attrNameLst>
                                      </p:cBhvr>
                                      <p:tavLst>
                                        <p:tav tm="0">
                                          <p:val>
                                            <p:fltVal val="0"/>
                                          </p:val>
                                        </p:tav>
                                        <p:tav tm="100000">
                                          <p:val>
                                            <p:strVal val="#ppt_h"/>
                                          </p:val>
                                        </p:tav>
                                      </p:tavLst>
                                    </p:anim>
                                    <p:anim calcmode="lin" valueType="num">
                                      <p:cBhvr>
                                        <p:cTn id="9" dur="1000" fill="hold"/>
                                        <p:tgtEl>
                                          <p:spTgt spid="8197"/>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8197"/>
                                        </p:tgtEl>
                                        <p:attrNameLst>
                                          <p:attrName>ppt_y</p:attrName>
                                        </p:attrNameLst>
                                      </p:cBhvr>
                                      <p:tavLst>
                                        <p:tav tm="0" fmla="#ppt_y+(sin(-2*pi*(1-$))*-#ppt_x+cos(-2*pi*(1-$))*(1-#ppt_y))*(1-$)">
                                          <p:val>
                                            <p:fltVal val="0"/>
                                          </p:val>
                                        </p:tav>
                                        <p:tav tm="100000">
                                          <p:val>
                                            <p:fltVal val="1"/>
                                          </p:val>
                                        </p:tav>
                                      </p:tavLst>
                                    </p:anim>
                                  </p:childTnLst>
                                  <p:subTnLst>
                                    <p:audio>
                                      <p:cMediaNode>
                                        <p:cTn display="0" masterRel="sameClick">
                                          <p:stCondLst>
                                            <p:cond evt="begin" delay="0">
                                              <p:tn val="5"/>
                                            </p:cond>
                                          </p:stCondLst>
                                          <p:endCondLst>
                                            <p:cond evt="onStopAudio" delay="0">
                                              <p:tgtEl>
                                                <p:sldTgt/>
                                              </p:tgtEl>
                                            </p:cond>
                                          </p:endCondLst>
                                        </p:cTn>
                                        <p:tgtEl>
                                          <p:sndTgt r:embed="rId3" name="cashreg.wav"/>
                                        </p:tgtEl>
                                      </p:cMediaNode>
                                    </p:audio>
                                  </p:subTnLst>
                                </p:cTn>
                              </p:par>
                            </p:childTnLst>
                          </p:cTn>
                        </p:par>
                        <p:par>
                          <p:cTn id="11" fill="hold">
                            <p:stCondLst>
                              <p:cond delay="1000"/>
                            </p:stCondLst>
                            <p:childTnLst>
                              <p:par>
                                <p:cTn id="12" presetID="27" presetClass="entr" presetSubtype="0" fill="hold" grpId="0" nodeType="afterEffect">
                                  <p:stCondLst>
                                    <p:cond delay="0"/>
                                  </p:stCondLst>
                                  <p:iterate type="lt">
                                    <p:tmPct val="50000"/>
                                  </p:iterate>
                                  <p:childTnLst>
                                    <p:set>
                                      <p:cBhvr>
                                        <p:cTn id="13" dur="1" fill="hold">
                                          <p:stCondLst>
                                            <p:cond delay="0"/>
                                          </p:stCondLst>
                                        </p:cTn>
                                        <p:tgtEl>
                                          <p:spTgt spid="8200">
                                            <p:txEl>
                                              <p:pRg st="0" end="0"/>
                                            </p:txEl>
                                          </p:spTgt>
                                        </p:tgtEl>
                                        <p:attrNameLst>
                                          <p:attrName>style.visibility</p:attrName>
                                        </p:attrNameLst>
                                      </p:cBhvr>
                                      <p:to>
                                        <p:strVal val="visible"/>
                                      </p:to>
                                    </p:set>
                                    <p:anim calcmode="discrete" valueType="clr">
                                      <p:cBhvr override="childStyle">
                                        <p:cTn id="14" dur="80"/>
                                        <p:tgtEl>
                                          <p:spTgt spid="8200">
                                            <p:txEl>
                                              <p:pRg st="0" end="0"/>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15" dur="80"/>
                                        <p:tgtEl>
                                          <p:spTgt spid="8200">
                                            <p:txEl>
                                              <p:pRg st="0" end="0"/>
                                            </p:txEl>
                                          </p:spTgt>
                                        </p:tgtEl>
                                        <p:attrNameLst>
                                          <p:attrName>fillcolor</p:attrName>
                                        </p:attrNameLst>
                                      </p:cBhvr>
                                      <p:tavLst>
                                        <p:tav tm="0">
                                          <p:val>
                                            <p:clrVal>
                                              <a:schemeClr val="accent2"/>
                                            </p:clrVal>
                                          </p:val>
                                        </p:tav>
                                        <p:tav tm="50000">
                                          <p:val>
                                            <p:clrVal>
                                              <a:schemeClr val="hlink"/>
                                            </p:clrVal>
                                          </p:val>
                                        </p:tav>
                                      </p:tavLst>
                                    </p:anim>
                                    <p:set>
                                      <p:cBhvr>
                                        <p:cTn id="16" dur="80"/>
                                        <p:tgtEl>
                                          <p:spTgt spid="8200">
                                            <p:txEl>
                                              <p:pRg st="0" end="0"/>
                                            </p:txEl>
                                          </p:spTgt>
                                        </p:tgtEl>
                                        <p:attrNameLst>
                                          <p:attrName>fill.type</p:attrName>
                                        </p:attrNameLst>
                                      </p:cBhvr>
                                      <p:to>
                                        <p:strVal val="solid"/>
                                      </p:to>
                                    </p:set>
                                  </p:childTnLst>
                                </p:cTn>
                              </p:par>
                            </p:childTnLst>
                          </p:cTn>
                        </p:par>
                        <p:par>
                          <p:cTn id="17" fill="hold">
                            <p:stCondLst>
                              <p:cond delay="1360"/>
                            </p:stCondLst>
                            <p:childTnLst>
                              <p:par>
                                <p:cTn id="18" presetID="27" presetClass="entr" presetSubtype="0" fill="hold" grpId="0" nodeType="afterEffect">
                                  <p:stCondLst>
                                    <p:cond delay="0"/>
                                  </p:stCondLst>
                                  <p:iterate type="lt">
                                    <p:tmPct val="50000"/>
                                  </p:iterate>
                                  <p:childTnLst>
                                    <p:set>
                                      <p:cBhvr>
                                        <p:cTn id="19" dur="1" fill="hold">
                                          <p:stCondLst>
                                            <p:cond delay="0"/>
                                          </p:stCondLst>
                                        </p:cTn>
                                        <p:tgtEl>
                                          <p:spTgt spid="8198">
                                            <p:txEl>
                                              <p:pRg st="0" end="0"/>
                                            </p:txEl>
                                          </p:spTgt>
                                        </p:tgtEl>
                                        <p:attrNameLst>
                                          <p:attrName>style.visibility</p:attrName>
                                        </p:attrNameLst>
                                      </p:cBhvr>
                                      <p:to>
                                        <p:strVal val="visible"/>
                                      </p:to>
                                    </p:set>
                                    <p:anim calcmode="discrete" valueType="clr">
                                      <p:cBhvr override="childStyle">
                                        <p:cTn id="20" dur="80"/>
                                        <p:tgtEl>
                                          <p:spTgt spid="8198">
                                            <p:txEl>
                                              <p:pRg st="0" end="0"/>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21" dur="80"/>
                                        <p:tgtEl>
                                          <p:spTgt spid="8198">
                                            <p:txEl>
                                              <p:pRg st="0" end="0"/>
                                            </p:txEl>
                                          </p:spTgt>
                                        </p:tgtEl>
                                        <p:attrNameLst>
                                          <p:attrName>fillcolor</p:attrName>
                                        </p:attrNameLst>
                                      </p:cBhvr>
                                      <p:tavLst>
                                        <p:tav tm="0">
                                          <p:val>
                                            <p:clrVal>
                                              <a:schemeClr val="accent2"/>
                                            </p:clrVal>
                                          </p:val>
                                        </p:tav>
                                        <p:tav tm="50000">
                                          <p:val>
                                            <p:clrVal>
                                              <a:schemeClr val="hlink"/>
                                            </p:clrVal>
                                          </p:val>
                                        </p:tav>
                                      </p:tavLst>
                                    </p:anim>
                                    <p:set>
                                      <p:cBhvr>
                                        <p:cTn id="22" dur="80"/>
                                        <p:tgtEl>
                                          <p:spTgt spid="8198">
                                            <p:txEl>
                                              <p:pRg st="0" end="0"/>
                                            </p:txEl>
                                          </p:spTgt>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8" grpId="0" build="allAtOnce"/>
      <p:bldP spid="8200" grpId="0" build="allAtOnce"/>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30"/>
          <p:cNvSpPr/>
          <p:nvPr/>
        </p:nvSpPr>
        <p:spPr>
          <a:xfrm>
            <a:off x="0" y="1839384"/>
            <a:ext cx="12192000" cy="1143000"/>
          </a:xfrm>
          <a:prstGeom prst="rect">
            <a:avLst/>
          </a:prstGeom>
          <a:blipFill rotWithShape="1">
            <a:blip r:embed="rId3"/>
          </a:blipFill>
          <a:ln w="12700">
            <a:noFill/>
          </a:ln>
        </p:spPr>
        <p:txBody>
          <a:bodyPr lIns="91440" tIns="45720" rIns="91440" bIns="45720" anchor="ctr" anchorCtr="0"/>
          <a:lstStyle/>
          <a:p>
            <a:pPr marL="0" marR="0" lvl="0" indent="0" algn="ctr" defTabSz="685800" rtl="0" eaLnBrk="1" fontAlgn="auto" latinLnBrk="0" hangingPunct="1">
              <a:lnSpc>
                <a:spcPct val="100000"/>
              </a:lnSpc>
              <a:spcBef>
                <a:spcPts val="0"/>
              </a:spcBef>
              <a:spcAft>
                <a:spcPts val="0"/>
              </a:spcAft>
              <a:buClrTx/>
              <a:buSzTx/>
              <a:buFontTx/>
              <a:buNone/>
              <a:defRPr/>
            </a:pPr>
            <a:endParaRPr kumimoji="0" sz="1865" b="0" i="0" u="none" strike="noStrike" kern="1200" cap="none" spc="0" normalizeH="0" baseline="0" noProof="0" dirty="0">
              <a:ln>
                <a:noFill/>
              </a:ln>
              <a:solidFill>
                <a:srgbClr val="FFFFFF"/>
              </a:solidFill>
              <a:effectLst/>
              <a:uLnTx/>
              <a:uFillTx/>
              <a:latin typeface="Calibri" panose="020F0502020204030204" charset="0"/>
              <a:ea typeface="+mn-ea"/>
              <a:cs typeface="+mn-cs"/>
            </a:endParaRPr>
          </a:p>
        </p:txBody>
      </p:sp>
      <p:sp>
        <p:nvSpPr>
          <p:cNvPr id="23555" name="Rectangle 29"/>
          <p:cNvSpPr/>
          <p:nvPr/>
        </p:nvSpPr>
        <p:spPr>
          <a:xfrm>
            <a:off x="0" y="5156200"/>
            <a:ext cx="12192000" cy="1140884"/>
          </a:xfrm>
          <a:prstGeom prst="rect">
            <a:avLst/>
          </a:prstGeom>
          <a:blipFill rotWithShape="1">
            <a:blip r:embed="rId3"/>
          </a:blipFill>
          <a:ln w="12700">
            <a:noFill/>
          </a:ln>
        </p:spPr>
        <p:txBody>
          <a:bodyPr lIns="91440" tIns="45720" rIns="91440" bIns="45720" anchor="ctr" anchorCtr="0"/>
          <a:lstStyle/>
          <a:p>
            <a:pPr marL="0" marR="0" lvl="0" indent="0" algn="ctr" defTabSz="685800" rtl="0" eaLnBrk="1" fontAlgn="auto" latinLnBrk="0" hangingPunct="1">
              <a:lnSpc>
                <a:spcPct val="100000"/>
              </a:lnSpc>
              <a:spcBef>
                <a:spcPts val="0"/>
              </a:spcBef>
              <a:spcAft>
                <a:spcPts val="0"/>
              </a:spcAft>
              <a:buClrTx/>
              <a:buSzTx/>
              <a:buFontTx/>
              <a:buNone/>
              <a:defRPr/>
            </a:pPr>
            <a:endParaRPr kumimoji="0" sz="1865" b="0" i="0" u="none" strike="noStrike" kern="1200" cap="none" spc="0" normalizeH="0" baseline="0" noProof="0" dirty="0">
              <a:ln>
                <a:noFill/>
              </a:ln>
              <a:solidFill>
                <a:srgbClr val="FFFFFF"/>
              </a:solidFill>
              <a:effectLst/>
              <a:uLnTx/>
              <a:uFillTx/>
              <a:latin typeface="Calibri" panose="020F0502020204030204" charset="0"/>
              <a:ea typeface="+mn-ea"/>
              <a:cs typeface="+mn-cs"/>
            </a:endParaRPr>
          </a:p>
        </p:txBody>
      </p:sp>
      <p:pic>
        <p:nvPicPr>
          <p:cNvPr id="8" name="Picture 7">
            <a:hlinkClick r:id="rId4" action="ppaction://hlinksldjump">
              <a:snd r:embed="rId5" name="chimes.wav"/>
            </a:hlinkClick>
          </p:cNvPr>
          <p:cNvPicPr>
            <a:picLocks noChangeAspect="1"/>
          </p:cNvPicPr>
          <p:nvPr/>
        </p:nvPicPr>
        <p:blipFill>
          <a:blip r:embed="rId6"/>
          <a:stretch>
            <a:fillRect/>
          </a:stretch>
        </p:blipFill>
        <p:spPr>
          <a:xfrm>
            <a:off x="410845" y="889000"/>
            <a:ext cx="1968500" cy="1744133"/>
          </a:xfrm>
          <a:prstGeom prst="rect">
            <a:avLst/>
          </a:prstGeom>
          <a:noFill/>
          <a:ln w="9525">
            <a:noFill/>
          </a:ln>
        </p:spPr>
      </p:pic>
      <p:pic>
        <p:nvPicPr>
          <p:cNvPr id="9" name="Picture 8"/>
          <p:cNvPicPr>
            <a:picLocks noChangeAspect="1"/>
          </p:cNvPicPr>
          <p:nvPr/>
        </p:nvPicPr>
        <p:blipFill>
          <a:blip r:embed="rId7"/>
          <a:stretch>
            <a:fillRect/>
          </a:stretch>
        </p:blipFill>
        <p:spPr>
          <a:xfrm>
            <a:off x="410633" y="419100"/>
            <a:ext cx="2059517" cy="1382184"/>
          </a:xfrm>
          <a:prstGeom prst="rect">
            <a:avLst/>
          </a:prstGeom>
          <a:noFill/>
          <a:ln w="9525">
            <a:noFill/>
          </a:ln>
        </p:spPr>
      </p:pic>
      <p:pic>
        <p:nvPicPr>
          <p:cNvPr id="10" name="Picture 9">
            <a:hlinkClick r:id="rId8" action="ppaction://hlinksldjump">
              <a:snd r:embed="rId5" name="chimes.wav"/>
            </a:hlinkClick>
          </p:cNvPr>
          <p:cNvPicPr>
            <a:picLocks noChangeAspect="1"/>
          </p:cNvPicPr>
          <p:nvPr/>
        </p:nvPicPr>
        <p:blipFill>
          <a:blip r:embed="rId9"/>
          <a:stretch>
            <a:fillRect/>
          </a:stretch>
        </p:blipFill>
        <p:spPr>
          <a:xfrm>
            <a:off x="2734733" y="931333"/>
            <a:ext cx="1968500" cy="1744133"/>
          </a:xfrm>
          <a:prstGeom prst="rect">
            <a:avLst/>
          </a:prstGeom>
          <a:noFill/>
          <a:ln w="9525">
            <a:noFill/>
          </a:ln>
        </p:spPr>
      </p:pic>
      <p:pic>
        <p:nvPicPr>
          <p:cNvPr id="11" name="Picture 10"/>
          <p:cNvPicPr>
            <a:picLocks noChangeAspect="1"/>
          </p:cNvPicPr>
          <p:nvPr/>
        </p:nvPicPr>
        <p:blipFill>
          <a:blip r:embed="rId10"/>
          <a:stretch>
            <a:fillRect/>
          </a:stretch>
        </p:blipFill>
        <p:spPr>
          <a:xfrm>
            <a:off x="2743200" y="381000"/>
            <a:ext cx="2059517" cy="1382184"/>
          </a:xfrm>
          <a:prstGeom prst="rect">
            <a:avLst/>
          </a:prstGeom>
          <a:noFill/>
          <a:ln w="9525">
            <a:noFill/>
          </a:ln>
        </p:spPr>
      </p:pic>
      <p:pic>
        <p:nvPicPr>
          <p:cNvPr id="12" name="Picture 11">
            <a:hlinkClick r:id="rId11" action="ppaction://hlinksldjump">
              <a:snd r:embed="rId5" name="chimes.wav"/>
            </a:hlinkClick>
          </p:cNvPr>
          <p:cNvPicPr>
            <a:picLocks noChangeAspect="1"/>
          </p:cNvPicPr>
          <p:nvPr/>
        </p:nvPicPr>
        <p:blipFill>
          <a:blip r:embed="rId12"/>
          <a:stretch>
            <a:fillRect/>
          </a:stretch>
        </p:blipFill>
        <p:spPr>
          <a:xfrm>
            <a:off x="4978612" y="931333"/>
            <a:ext cx="1970617" cy="1744133"/>
          </a:xfrm>
          <a:prstGeom prst="rect">
            <a:avLst/>
          </a:prstGeom>
          <a:noFill/>
          <a:ln w="9525">
            <a:noFill/>
          </a:ln>
        </p:spPr>
      </p:pic>
      <p:pic>
        <p:nvPicPr>
          <p:cNvPr id="13" name="Picture 12"/>
          <p:cNvPicPr>
            <a:picLocks noChangeAspect="1"/>
          </p:cNvPicPr>
          <p:nvPr/>
        </p:nvPicPr>
        <p:blipFill>
          <a:blip r:embed="rId13"/>
          <a:stretch>
            <a:fillRect/>
          </a:stretch>
        </p:blipFill>
        <p:spPr>
          <a:xfrm>
            <a:off x="4965700" y="419100"/>
            <a:ext cx="2061633" cy="1382184"/>
          </a:xfrm>
          <a:prstGeom prst="rect">
            <a:avLst/>
          </a:prstGeom>
          <a:noFill/>
          <a:ln w="9525">
            <a:noFill/>
          </a:ln>
        </p:spPr>
      </p:pic>
      <p:pic>
        <p:nvPicPr>
          <p:cNvPr id="14" name="Picture 13">
            <a:hlinkClick r:id="rId14" action="ppaction://hlinksldjump">
              <a:snd r:embed="rId5" name="chimes.wav"/>
            </a:hlinkClick>
          </p:cNvPr>
          <p:cNvPicPr>
            <a:picLocks noChangeAspect="1"/>
          </p:cNvPicPr>
          <p:nvPr/>
        </p:nvPicPr>
        <p:blipFill>
          <a:blip r:embed="rId15"/>
          <a:stretch>
            <a:fillRect/>
          </a:stretch>
        </p:blipFill>
        <p:spPr>
          <a:xfrm>
            <a:off x="7315200" y="889000"/>
            <a:ext cx="1970617" cy="1744133"/>
          </a:xfrm>
          <a:prstGeom prst="rect">
            <a:avLst/>
          </a:prstGeom>
          <a:noFill/>
          <a:ln w="9525">
            <a:noFill/>
          </a:ln>
        </p:spPr>
      </p:pic>
      <p:pic>
        <p:nvPicPr>
          <p:cNvPr id="15" name="Picture 14"/>
          <p:cNvPicPr>
            <a:picLocks noChangeAspect="1"/>
          </p:cNvPicPr>
          <p:nvPr/>
        </p:nvPicPr>
        <p:blipFill>
          <a:blip r:embed="rId16"/>
          <a:stretch>
            <a:fillRect/>
          </a:stretch>
        </p:blipFill>
        <p:spPr>
          <a:xfrm>
            <a:off x="7291917" y="419100"/>
            <a:ext cx="2059516" cy="1382184"/>
          </a:xfrm>
          <a:prstGeom prst="rect">
            <a:avLst/>
          </a:prstGeom>
          <a:noFill/>
          <a:ln w="9525">
            <a:noFill/>
          </a:ln>
        </p:spPr>
      </p:pic>
      <p:pic>
        <p:nvPicPr>
          <p:cNvPr id="23568" name="Picture 36"/>
          <p:cNvPicPr>
            <a:picLocks noChangeAspect="1"/>
          </p:cNvPicPr>
          <p:nvPr/>
        </p:nvPicPr>
        <p:blipFill>
          <a:blip r:embed="rId17"/>
          <a:stretch>
            <a:fillRect/>
          </a:stretch>
        </p:blipFill>
        <p:spPr>
          <a:xfrm>
            <a:off x="0" y="6309784"/>
            <a:ext cx="6096000" cy="334433"/>
          </a:xfrm>
          <a:prstGeom prst="rect">
            <a:avLst/>
          </a:prstGeom>
          <a:noFill/>
          <a:ln w="9525">
            <a:noFill/>
          </a:ln>
        </p:spPr>
      </p:pic>
      <p:pic>
        <p:nvPicPr>
          <p:cNvPr id="23569" name="Picture 37"/>
          <p:cNvPicPr>
            <a:picLocks noChangeAspect="1"/>
          </p:cNvPicPr>
          <p:nvPr/>
        </p:nvPicPr>
        <p:blipFill>
          <a:blip r:embed="rId17"/>
          <a:stretch>
            <a:fillRect/>
          </a:stretch>
        </p:blipFill>
        <p:spPr>
          <a:xfrm>
            <a:off x="6096000" y="6309784"/>
            <a:ext cx="6096000" cy="334433"/>
          </a:xfrm>
          <a:prstGeom prst="rect">
            <a:avLst/>
          </a:prstGeom>
          <a:noFill/>
          <a:ln w="9525">
            <a:noFill/>
          </a:ln>
        </p:spPr>
      </p:pic>
      <p:pic>
        <p:nvPicPr>
          <p:cNvPr id="23570" name="Picture 38"/>
          <p:cNvPicPr>
            <a:picLocks noChangeAspect="1"/>
          </p:cNvPicPr>
          <p:nvPr/>
        </p:nvPicPr>
        <p:blipFill>
          <a:blip r:embed="rId17"/>
          <a:stretch>
            <a:fillRect/>
          </a:stretch>
        </p:blipFill>
        <p:spPr>
          <a:xfrm>
            <a:off x="609600" y="3124200"/>
            <a:ext cx="6096000" cy="334433"/>
          </a:xfrm>
          <a:prstGeom prst="rect">
            <a:avLst/>
          </a:prstGeom>
          <a:noFill/>
          <a:ln w="9525">
            <a:noFill/>
          </a:ln>
        </p:spPr>
      </p:pic>
      <p:pic>
        <p:nvPicPr>
          <p:cNvPr id="23571" name="Picture 39"/>
          <p:cNvPicPr>
            <a:picLocks noChangeAspect="1"/>
          </p:cNvPicPr>
          <p:nvPr/>
        </p:nvPicPr>
        <p:blipFill>
          <a:blip r:embed="rId17"/>
          <a:stretch>
            <a:fillRect/>
          </a:stretch>
        </p:blipFill>
        <p:spPr>
          <a:xfrm>
            <a:off x="6096000" y="2976033"/>
            <a:ext cx="6096000" cy="334433"/>
          </a:xfrm>
          <a:prstGeom prst="rect">
            <a:avLst/>
          </a:prstGeom>
          <a:noFill/>
          <a:ln w="9525">
            <a:noFill/>
          </a:ln>
        </p:spPr>
      </p:pic>
      <p:sp>
        <p:nvSpPr>
          <p:cNvPr id="23572" name="Flowchart: Summing Junction 41">
            <a:hlinkClick r:id="" action="ppaction://noaction"/>
          </p:cNvPr>
          <p:cNvSpPr/>
          <p:nvPr/>
        </p:nvSpPr>
        <p:spPr>
          <a:xfrm>
            <a:off x="11398251" y="6115051"/>
            <a:ext cx="649816" cy="649816"/>
          </a:xfrm>
          <a:prstGeom prst="flowChartSummingJunction">
            <a:avLst/>
          </a:prstGeom>
          <a:solidFill>
            <a:srgbClr val="FF0000"/>
          </a:solidFill>
          <a:ln w="38100" cap="flat" cmpd="sng">
            <a:solidFill>
              <a:srgbClr val="FFFF00"/>
            </a:solidFill>
            <a:prstDash val="solid"/>
            <a:miter/>
            <a:headEnd type="none" w="med" len="med"/>
            <a:tailEnd type="none" w="med" len="med"/>
          </a:ln>
        </p:spPr>
        <p:txBody>
          <a:bodyPr lIns="91440" tIns="45720" rIns="91440" bIns="45720" anchor="ctr" anchorCtr="0"/>
          <a:lstStyle/>
          <a:p>
            <a:pPr marL="0" marR="0" lvl="0" indent="0" algn="ctr" defTabSz="685800" rtl="0" eaLnBrk="1" fontAlgn="auto" latinLnBrk="0" hangingPunct="1">
              <a:lnSpc>
                <a:spcPct val="100000"/>
              </a:lnSpc>
              <a:spcBef>
                <a:spcPts val="0"/>
              </a:spcBef>
              <a:spcAft>
                <a:spcPts val="0"/>
              </a:spcAft>
              <a:buClrTx/>
              <a:buSzTx/>
              <a:buFontTx/>
              <a:buNone/>
              <a:defRPr/>
            </a:pPr>
            <a:endParaRPr kumimoji="0" sz="1865" b="0" i="0" u="none" strike="noStrike" kern="1200" cap="none" spc="0" normalizeH="0" baseline="0" noProof="0" dirty="0">
              <a:ln>
                <a:noFill/>
              </a:ln>
              <a:solidFill>
                <a:srgbClr val="FFFFFF"/>
              </a:solidFill>
              <a:effectLst/>
              <a:uLnTx/>
              <a:uFillTx/>
              <a:latin typeface="Calibri" panose="020F0502020204030204" charset="0"/>
              <a:ea typeface="+mn-ea"/>
              <a:cs typeface="+mn-cs"/>
            </a:endParaRPr>
          </a:p>
        </p:txBody>
      </p:sp>
      <p:sp>
        <p:nvSpPr>
          <p:cNvPr id="23573" name="AutoShape 21">
            <a:hlinkClick r:id="" action="ppaction://hlinkshowjump?jump=nextslide">
              <a:snd r:embed="rId18" name="camera.wav"/>
            </a:hlinkClick>
          </p:cNvPr>
          <p:cNvSpPr/>
          <p:nvPr/>
        </p:nvSpPr>
        <p:spPr>
          <a:xfrm>
            <a:off x="10566400" y="5562600"/>
            <a:ext cx="1261533" cy="383117"/>
          </a:xfrm>
          <a:prstGeom prst="rightArrow">
            <a:avLst>
              <a:gd name="adj1" fmla="val 50000"/>
              <a:gd name="adj2" fmla="val 82320"/>
            </a:avLst>
          </a:prstGeom>
          <a:solidFill>
            <a:schemeClr val="accent1"/>
          </a:solidFill>
          <a:ln w="9525" cap="flat" cmpd="sng">
            <a:solidFill>
              <a:schemeClr val="tx1"/>
            </a:solidFill>
            <a:prstDash val="solid"/>
            <a:miter/>
            <a:headEnd type="none" w="med" len="med"/>
            <a:tailEnd type="none" w="med" len="med"/>
          </a:ln>
        </p:spPr>
        <p:txBody>
          <a:bodyPr wrap="none" anchor="ctr" anchorCtr="0"/>
          <a:lstStyle/>
          <a:p>
            <a:pPr marL="0" marR="0" lvl="0" indent="0" algn="l" defTabSz="914400" rtl="0" eaLnBrk="1" fontAlgn="auto" latinLnBrk="0" hangingPunct="1">
              <a:lnSpc>
                <a:spcPct val="100000"/>
              </a:lnSpc>
              <a:spcBef>
                <a:spcPts val="0"/>
              </a:spcBef>
              <a:spcAft>
                <a:spcPts val="0"/>
              </a:spcAft>
              <a:buClrTx/>
              <a:buSzTx/>
              <a:buFontTx/>
              <a:buNone/>
              <a:defRPr/>
            </a:pPr>
            <a:endParaRPr kumimoji="0" sz="24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cSld>
  <p:clrMapOvr>
    <a:masterClrMapping/>
  </p:clrMapOvr>
  <p:transition/>
  <p:timing>
    <p:tnLst>
      <p:par>
        <p:cTn id="1" dur="indefinite" restart="never" nodeType="tmRoot">
          <p:childTnLst>
            <p:seq concurrent="1" nextAc="seek">
              <p:cTn id="2" restart="whenNotActive" fill="hold" evtFilter="cancelBubble" nodeType="interactiveSeq">
                <p:stCondLst>
                  <p:cond evt="onClick" delay="0">
                    <p:tgtEl>
                      <p:spTgt spid="8"/>
                    </p:tgtEl>
                  </p:cond>
                </p:stCondLst>
                <p:endSync evt="end" delay="0">
                  <p:rtn val="all"/>
                </p:endSync>
                <p:childTnLst>
                  <p:par>
                    <p:cTn id="3" fill="hold">
                      <p:stCondLst>
                        <p:cond delay="0"/>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500"/>
                                        <p:tgtEl>
                                          <p:spTgt spid="8"/>
                                        </p:tgtEl>
                                      </p:cBhvr>
                                    </p:animEffect>
                                    <p:set>
                                      <p:cBhvr>
                                        <p:cTn id="7" dur="1" fill="hold">
                                          <p:stCondLst>
                                            <p:cond delay="499"/>
                                          </p:stCondLst>
                                        </p:cTn>
                                        <p:tgtEl>
                                          <p:spTgt spid="8"/>
                                        </p:tgtEl>
                                        <p:attrNameLst>
                                          <p:attrName>style.visibility</p:attrName>
                                        </p:attrNameLst>
                                      </p:cBhvr>
                                      <p:to>
                                        <p:strVal val="hidden"/>
                                      </p:to>
                                    </p:set>
                                  </p:childTnLst>
                                </p:cTn>
                              </p:par>
                              <p:par>
                                <p:cTn id="8" presetID="10" presetClass="exit" presetSubtype="0" fill="hold" nodeType="withEffect">
                                  <p:stCondLst>
                                    <p:cond delay="0"/>
                                  </p:stCondLst>
                                  <p:childTnLst>
                                    <p:animEffect transition="out" filter="fade">
                                      <p:cBhvr>
                                        <p:cTn id="9" dur="500"/>
                                        <p:tgtEl>
                                          <p:spTgt spid="9"/>
                                        </p:tgtEl>
                                      </p:cBhvr>
                                    </p:animEffect>
                                    <p:set>
                                      <p:cBhvr>
                                        <p:cTn id="10" dur="1" fill="hold">
                                          <p:stCondLst>
                                            <p:cond delay="499"/>
                                          </p:stCondLst>
                                        </p:cTn>
                                        <p:tgtEl>
                                          <p:spTgt spid="9"/>
                                        </p:tgtEl>
                                        <p:attrNameLst>
                                          <p:attrName>style.visibility</p:attrName>
                                        </p:attrNameLst>
                                      </p:cBhvr>
                                      <p:to>
                                        <p:strVal val="hidden"/>
                                      </p:to>
                                    </p:set>
                                  </p:childTnLst>
                                </p:cTn>
                              </p:par>
                            </p:childTnLst>
                          </p:cTn>
                        </p:par>
                      </p:childTnLst>
                    </p:cTn>
                  </p:par>
                </p:childTnLst>
              </p:cTn>
              <p:nextCondLst>
                <p:cond evt="onClick" delay="0">
                  <p:tgtEl>
                    <p:spTgt spid="8"/>
                  </p:tgtEl>
                </p:cond>
              </p:nextCondLst>
            </p:seq>
            <p:seq concurrent="1" nextAc="seek">
              <p:cTn id="11" restart="whenNotActive" fill="hold" evtFilter="cancelBubble" nodeType="interactiveSeq">
                <p:stCondLst>
                  <p:cond evt="onClick" delay="0">
                    <p:tgtEl>
                      <p:spTgt spid="10"/>
                    </p:tgtEl>
                  </p:cond>
                </p:stCondLst>
                <p:endSync evt="end" delay="0">
                  <p:rtn val="all"/>
                </p:endSync>
                <p:childTnLst>
                  <p:par>
                    <p:cTn id="12" fill="hold">
                      <p:stCondLst>
                        <p:cond delay="0"/>
                      </p:stCondLst>
                      <p:childTnLst>
                        <p:par>
                          <p:cTn id="13" fill="hold">
                            <p:stCondLst>
                              <p:cond delay="0"/>
                            </p:stCondLst>
                            <p:childTnLst>
                              <p:par>
                                <p:cTn id="14" presetID="10" presetClass="exit" presetSubtype="0" fill="hold" nodeType="clickEffect">
                                  <p:stCondLst>
                                    <p:cond delay="0"/>
                                  </p:stCondLst>
                                  <p:childTnLst>
                                    <p:animEffect transition="out" filter="fade">
                                      <p:cBhvr>
                                        <p:cTn id="15" dur="500"/>
                                        <p:tgtEl>
                                          <p:spTgt spid="10"/>
                                        </p:tgtEl>
                                      </p:cBhvr>
                                    </p:animEffect>
                                    <p:set>
                                      <p:cBhvr>
                                        <p:cTn id="16" dur="1" fill="hold">
                                          <p:stCondLst>
                                            <p:cond delay="499"/>
                                          </p:stCondLst>
                                        </p:cTn>
                                        <p:tgtEl>
                                          <p:spTgt spid="10"/>
                                        </p:tgtEl>
                                        <p:attrNameLst>
                                          <p:attrName>style.visibility</p:attrName>
                                        </p:attrNameLst>
                                      </p:cBhvr>
                                      <p:to>
                                        <p:strVal val="hidden"/>
                                      </p:to>
                                    </p:set>
                                  </p:childTnLst>
                                </p:cTn>
                              </p:par>
                              <p:par>
                                <p:cTn id="17" presetID="10" presetClass="exit" presetSubtype="0" fill="hold" nodeType="withEffect">
                                  <p:stCondLst>
                                    <p:cond delay="0"/>
                                  </p:stCondLst>
                                  <p:childTnLst>
                                    <p:animEffect transition="out" filter="fade">
                                      <p:cBhvr>
                                        <p:cTn id="18" dur="500"/>
                                        <p:tgtEl>
                                          <p:spTgt spid="11"/>
                                        </p:tgtEl>
                                      </p:cBhvr>
                                    </p:animEffect>
                                    <p:set>
                                      <p:cBhvr>
                                        <p:cTn id="19" dur="1" fill="hold">
                                          <p:stCondLst>
                                            <p:cond delay="499"/>
                                          </p:stCondLst>
                                        </p:cTn>
                                        <p:tgtEl>
                                          <p:spTgt spid="11"/>
                                        </p:tgtEl>
                                        <p:attrNameLst>
                                          <p:attrName>style.visibility</p:attrName>
                                        </p:attrNameLst>
                                      </p:cBhvr>
                                      <p:to>
                                        <p:strVal val="hidden"/>
                                      </p:to>
                                    </p:set>
                                  </p:childTnLst>
                                </p:cTn>
                              </p:par>
                            </p:childTnLst>
                          </p:cTn>
                        </p:par>
                      </p:childTnLst>
                    </p:cTn>
                  </p:par>
                </p:childTnLst>
              </p:cTn>
              <p:nextCondLst>
                <p:cond evt="onClick" delay="0">
                  <p:tgtEl>
                    <p:spTgt spid="10"/>
                  </p:tgtEl>
                </p:cond>
              </p:nextCondLst>
            </p:seq>
            <p:seq concurrent="1" nextAc="seek">
              <p:cTn id="20" restart="whenNotActive" fill="hold" evtFilter="cancelBubble" nodeType="interactiveSeq">
                <p:stCondLst>
                  <p:cond evt="onClick" delay="0">
                    <p:tgtEl>
                      <p:spTgt spid="12"/>
                    </p:tgtEl>
                  </p:cond>
                </p:stCondLst>
                <p:endSync evt="end" delay="0">
                  <p:rtn val="all"/>
                </p:endSync>
                <p:childTnLst>
                  <p:par>
                    <p:cTn id="21" fill="hold">
                      <p:stCondLst>
                        <p:cond delay="0"/>
                      </p:stCondLst>
                      <p:childTnLst>
                        <p:par>
                          <p:cTn id="22" fill="hold">
                            <p:stCondLst>
                              <p:cond delay="0"/>
                            </p:stCondLst>
                            <p:childTnLst>
                              <p:par>
                                <p:cTn id="23" presetID="10" presetClass="exit" presetSubtype="0" fill="hold" nodeType="clickEffect">
                                  <p:stCondLst>
                                    <p:cond delay="0"/>
                                  </p:stCondLst>
                                  <p:childTnLst>
                                    <p:animEffect transition="out" filter="fade">
                                      <p:cBhvr>
                                        <p:cTn id="24" dur="500"/>
                                        <p:tgtEl>
                                          <p:spTgt spid="12"/>
                                        </p:tgtEl>
                                      </p:cBhvr>
                                    </p:animEffect>
                                    <p:set>
                                      <p:cBhvr>
                                        <p:cTn id="25" dur="1" fill="hold">
                                          <p:stCondLst>
                                            <p:cond delay="499"/>
                                          </p:stCondLst>
                                        </p:cTn>
                                        <p:tgtEl>
                                          <p:spTgt spid="12"/>
                                        </p:tgtEl>
                                        <p:attrNameLst>
                                          <p:attrName>style.visibility</p:attrName>
                                        </p:attrNameLst>
                                      </p:cBhvr>
                                      <p:to>
                                        <p:strVal val="hidden"/>
                                      </p:to>
                                    </p:set>
                                  </p:childTnLst>
                                </p:cTn>
                              </p:par>
                              <p:par>
                                <p:cTn id="26" presetID="10" presetClass="exit" presetSubtype="0" fill="hold" nodeType="withEffect">
                                  <p:stCondLst>
                                    <p:cond delay="0"/>
                                  </p:stCondLst>
                                  <p:childTnLst>
                                    <p:animEffect transition="out" filter="fade">
                                      <p:cBhvr>
                                        <p:cTn id="27" dur="500"/>
                                        <p:tgtEl>
                                          <p:spTgt spid="13"/>
                                        </p:tgtEl>
                                      </p:cBhvr>
                                    </p:animEffect>
                                    <p:set>
                                      <p:cBhvr>
                                        <p:cTn id="28" dur="1" fill="hold">
                                          <p:stCondLst>
                                            <p:cond delay="499"/>
                                          </p:stCondLst>
                                        </p:cTn>
                                        <p:tgtEl>
                                          <p:spTgt spid="13"/>
                                        </p:tgtEl>
                                        <p:attrNameLst>
                                          <p:attrName>style.visibility</p:attrName>
                                        </p:attrNameLst>
                                      </p:cBhvr>
                                      <p:to>
                                        <p:strVal val="hidden"/>
                                      </p:to>
                                    </p:set>
                                  </p:childTnLst>
                                </p:cTn>
                              </p:par>
                            </p:childTnLst>
                          </p:cTn>
                        </p:par>
                      </p:childTnLst>
                    </p:cTn>
                  </p:par>
                </p:childTnLst>
              </p:cTn>
              <p:nextCondLst>
                <p:cond evt="onClick" delay="0">
                  <p:tgtEl>
                    <p:spTgt spid="12"/>
                  </p:tgtEl>
                </p:cond>
              </p:nextCondLst>
            </p:seq>
            <p:seq concurrent="1" nextAc="seek">
              <p:cTn id="29" restart="whenNotActive" fill="hold" evtFilter="cancelBubble" nodeType="interactiveSeq">
                <p:stCondLst>
                  <p:cond evt="onClick" delay="0">
                    <p:tgtEl>
                      <p:spTgt spid="14"/>
                    </p:tgtEl>
                  </p:cond>
                </p:stCondLst>
                <p:endSync evt="end" delay="0">
                  <p:rtn val="all"/>
                </p:endSync>
                <p:childTnLst>
                  <p:par>
                    <p:cTn id="30" fill="hold">
                      <p:stCondLst>
                        <p:cond delay="0"/>
                      </p:stCondLst>
                      <p:childTnLst>
                        <p:par>
                          <p:cTn id="31" fill="hold">
                            <p:stCondLst>
                              <p:cond delay="0"/>
                            </p:stCondLst>
                            <p:childTnLst>
                              <p:par>
                                <p:cTn id="32" presetID="10" presetClass="exit" presetSubtype="0" fill="hold" nodeType="clickEffect">
                                  <p:stCondLst>
                                    <p:cond delay="0"/>
                                  </p:stCondLst>
                                  <p:childTnLst>
                                    <p:animEffect transition="out" filter="fade">
                                      <p:cBhvr>
                                        <p:cTn id="33" dur="500"/>
                                        <p:tgtEl>
                                          <p:spTgt spid="14"/>
                                        </p:tgtEl>
                                      </p:cBhvr>
                                    </p:animEffect>
                                    <p:set>
                                      <p:cBhvr>
                                        <p:cTn id="34" dur="1" fill="hold">
                                          <p:stCondLst>
                                            <p:cond delay="499"/>
                                          </p:stCondLst>
                                        </p:cTn>
                                        <p:tgtEl>
                                          <p:spTgt spid="14"/>
                                        </p:tgtEl>
                                        <p:attrNameLst>
                                          <p:attrName>style.visibility</p:attrName>
                                        </p:attrNameLst>
                                      </p:cBhvr>
                                      <p:to>
                                        <p:strVal val="hidden"/>
                                      </p:to>
                                    </p:set>
                                  </p:childTnLst>
                                </p:cTn>
                              </p:par>
                              <p:par>
                                <p:cTn id="35" presetID="10" presetClass="exit" presetSubtype="0" fill="hold" nodeType="withEffect">
                                  <p:stCondLst>
                                    <p:cond delay="0"/>
                                  </p:stCondLst>
                                  <p:childTnLst>
                                    <p:animEffect transition="out" filter="fade">
                                      <p:cBhvr>
                                        <p:cTn id="36" dur="500"/>
                                        <p:tgtEl>
                                          <p:spTgt spid="15"/>
                                        </p:tgtEl>
                                      </p:cBhvr>
                                    </p:animEffect>
                                    <p:set>
                                      <p:cBhvr>
                                        <p:cTn id="37" dur="1" fill="hold">
                                          <p:stCondLst>
                                            <p:cond delay="499"/>
                                          </p:stCondLst>
                                        </p:cTn>
                                        <p:tgtEl>
                                          <p:spTgt spid="15"/>
                                        </p:tgtEl>
                                        <p:attrNameLst>
                                          <p:attrName>style.visibility</p:attrName>
                                        </p:attrNameLst>
                                      </p:cBhvr>
                                      <p:to>
                                        <p:strVal val="hidden"/>
                                      </p:to>
                                    </p:set>
                                  </p:childTnLst>
                                </p:cTn>
                              </p:par>
                            </p:childTnLst>
                          </p:cTn>
                        </p:par>
                      </p:childTnLst>
                    </p:cTn>
                  </p:par>
                </p:childTnLst>
              </p:cTn>
              <p:nextCondLst>
                <p:cond evt="onClick" delay="0">
                  <p:tgtEl>
                    <p:spTgt spid="14"/>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2" name="Picture 43"/>
          <p:cNvPicPr>
            <a:picLocks noChangeAspect="1"/>
          </p:cNvPicPr>
          <p:nvPr/>
        </p:nvPicPr>
        <p:blipFill>
          <a:blip r:embed="rId4"/>
          <a:stretch>
            <a:fillRect/>
          </a:stretch>
        </p:blipFill>
        <p:spPr>
          <a:xfrm>
            <a:off x="5833533" y="-50800"/>
            <a:ext cx="1940984" cy="1858433"/>
          </a:xfrm>
          <a:prstGeom prst="rect">
            <a:avLst/>
          </a:prstGeom>
          <a:noFill/>
          <a:ln w="9525">
            <a:noFill/>
          </a:ln>
        </p:spPr>
      </p:pic>
      <p:pic>
        <p:nvPicPr>
          <p:cNvPr id="25603" name="Picture 4"/>
          <p:cNvPicPr>
            <a:picLocks noChangeAspect="1"/>
          </p:cNvPicPr>
          <p:nvPr/>
        </p:nvPicPr>
        <p:blipFill>
          <a:blip r:embed="rId5"/>
          <a:stretch>
            <a:fillRect/>
          </a:stretch>
        </p:blipFill>
        <p:spPr>
          <a:xfrm>
            <a:off x="9772651" y="4861984"/>
            <a:ext cx="1970616" cy="1742016"/>
          </a:xfrm>
          <a:prstGeom prst="rect">
            <a:avLst/>
          </a:prstGeom>
          <a:noFill/>
          <a:ln w="9525">
            <a:noFill/>
          </a:ln>
        </p:spPr>
      </p:pic>
      <p:pic>
        <p:nvPicPr>
          <p:cNvPr id="7" name="Picture 6"/>
          <p:cNvPicPr>
            <a:picLocks noChangeAspect="1"/>
          </p:cNvPicPr>
          <p:nvPr/>
        </p:nvPicPr>
        <p:blipFill>
          <a:blip r:embed="rId6"/>
          <a:stretch>
            <a:fillRect/>
          </a:stretch>
        </p:blipFill>
        <p:spPr>
          <a:xfrm>
            <a:off x="9726084" y="4347633"/>
            <a:ext cx="2061633" cy="1384300"/>
          </a:xfrm>
          <a:prstGeom prst="rect">
            <a:avLst/>
          </a:prstGeom>
          <a:noFill/>
          <a:ln w="9525">
            <a:noFill/>
          </a:ln>
        </p:spPr>
      </p:pic>
      <p:sp>
        <p:nvSpPr>
          <p:cNvPr id="9" name="Rectangle: Folded Corner 8"/>
          <p:cNvSpPr/>
          <p:nvPr/>
        </p:nvSpPr>
        <p:spPr>
          <a:xfrm>
            <a:off x="9956800" y="3937000"/>
            <a:ext cx="1468967" cy="1329267"/>
          </a:xfrm>
          <a:prstGeom prst="foldedCorner">
            <a:avLst>
              <a:gd name="adj" fmla="val 16667"/>
            </a:avLst>
          </a:prstGeom>
          <a:solidFill>
            <a:schemeClr val="bg1"/>
          </a:solidFill>
          <a:ln w="12700">
            <a:noFill/>
          </a:ln>
        </p:spPr>
        <p:txBody>
          <a:bodyPr lIns="91440" tIns="45720" rIns="91440" bIns="45720" anchor="ctr" anchorCtr="0"/>
          <a:lstStyle/>
          <a:p>
            <a:pPr marL="0" marR="0" lvl="0" indent="0" algn="ctr" defTabSz="685800" rtl="0" eaLnBrk="1" fontAlgn="auto" latinLnBrk="0" hangingPunct="1">
              <a:lnSpc>
                <a:spcPct val="100000"/>
              </a:lnSpc>
              <a:spcBef>
                <a:spcPts val="0"/>
              </a:spcBef>
              <a:spcAft>
                <a:spcPts val="0"/>
              </a:spcAft>
              <a:buClrTx/>
              <a:buSzTx/>
              <a:buFontTx/>
              <a:buNone/>
              <a:defRPr/>
            </a:pPr>
            <a:r>
              <a:rPr kumimoji="0" sz="1865" b="1" i="0" u="none" strike="noStrike" kern="1200" cap="none" spc="0" normalizeH="0" baseline="0" noProof="0" dirty="0">
                <a:ln>
                  <a:noFill/>
                </a:ln>
                <a:solidFill>
                  <a:prstClr val="black"/>
                </a:solidFill>
                <a:effectLst/>
                <a:uLnTx/>
                <a:uFillTx/>
                <a:latin typeface="Arial-Rounded" panose="020B0500000000000000" pitchFamily="34" charset="0"/>
                <a:ea typeface="+mn-ea"/>
                <a:cs typeface="Arial-Rounded" panose="020B0500000000000000" pitchFamily="34" charset="0"/>
              </a:rPr>
              <a:t>You are given 3 candies </a:t>
            </a:r>
          </a:p>
        </p:txBody>
      </p:sp>
      <p:sp>
        <p:nvSpPr>
          <p:cNvPr id="27" name="Rectangle: Folded Corner 26"/>
          <p:cNvSpPr/>
          <p:nvPr/>
        </p:nvSpPr>
        <p:spPr>
          <a:xfrm>
            <a:off x="0" y="0"/>
            <a:ext cx="11988800" cy="1295400"/>
          </a:xfrm>
          <a:prstGeom prst="foldedCorner">
            <a:avLst>
              <a:gd name="adj" fmla="val 16667"/>
            </a:avLst>
          </a:prstGeom>
          <a:solidFill>
            <a:schemeClr val="bg1">
              <a:alpha val="90195"/>
            </a:schemeClr>
          </a:solidFill>
          <a:ln w="12700">
            <a:noFill/>
          </a:ln>
        </p:spPr>
        <p:txBody>
          <a:bodyPr lIns="91440" tIns="45720" rIns="91440" bIns="45720" anchor="ctr" anchorCtr="0"/>
          <a:lstStyle/>
          <a:p>
            <a:pPr marL="0" marR="0" lvl="0" indent="0" algn="ctr" defTabSz="685800" rtl="0" eaLnBrk="1" fontAlgn="auto" latinLnBrk="0" hangingPunct="1">
              <a:lnSpc>
                <a:spcPct val="100000"/>
              </a:lnSpc>
              <a:spcBef>
                <a:spcPts val="0"/>
              </a:spcBef>
              <a:spcAft>
                <a:spcPts val="0"/>
              </a:spcAft>
              <a:buClrTx/>
              <a:buSzTx/>
              <a:buFontTx/>
              <a:buNone/>
              <a:defRPr/>
            </a:pPr>
            <a:r>
              <a:rPr lang="en-US" sz="4000" noProof="0" dirty="0" err="1">
                <a:ln>
                  <a:noFill/>
                </a:ln>
                <a:solidFill>
                  <a:srgbClr val="002060"/>
                </a:solidFill>
                <a:effectLst/>
                <a:uLnTx/>
                <a:uFillTx/>
                <a:latin typeface="Arial-Rounded" panose="020B0500000000000000" pitchFamily="34" charset="0"/>
                <a:ea typeface="Tahoma" panose="020B0604030504040204" pitchFamily="34" charset="0"/>
                <a:cs typeface="Arial-Rounded" panose="020B0500000000000000" pitchFamily="34" charset="0"/>
                <a:sym typeface="+mn-ea"/>
              </a:rPr>
              <a:t>Họa mi, vẹt và quạ nói chuyện gì với nhau?</a:t>
            </a:r>
            <a:endParaRPr kumimoji="0" lang="en-US" sz="4000" b="0" i="0" u="none" strike="noStrike" kern="1200" cap="none" spc="0" normalizeH="0" baseline="0" noProof="0" dirty="0" err="1">
              <a:ln>
                <a:noFill/>
              </a:ln>
              <a:solidFill>
                <a:srgbClr val="002060"/>
              </a:solidFill>
              <a:effectLst/>
              <a:uLnTx/>
              <a:uFillTx/>
              <a:latin typeface="Arial-Rounded" panose="020B0500000000000000" pitchFamily="34" charset="0"/>
              <a:ea typeface="Tahoma" panose="020B0604030504040204" pitchFamily="34" charset="0"/>
              <a:cs typeface="Arial-Rounded" panose="020B0500000000000000" pitchFamily="34" charset="0"/>
              <a:sym typeface="+mn-ea"/>
            </a:endParaRPr>
          </a:p>
        </p:txBody>
      </p:sp>
      <p:sp>
        <p:nvSpPr>
          <p:cNvPr id="28" name="Rectangle: Folded Corner 27"/>
          <p:cNvSpPr/>
          <p:nvPr/>
        </p:nvSpPr>
        <p:spPr>
          <a:xfrm>
            <a:off x="0" y="1498600"/>
            <a:ext cx="11988800" cy="1532467"/>
          </a:xfrm>
          <a:prstGeom prst="foldedCorner">
            <a:avLst>
              <a:gd name="adj" fmla="val 16667"/>
            </a:avLst>
          </a:prstGeom>
          <a:solidFill>
            <a:schemeClr val="bg1">
              <a:alpha val="90195"/>
            </a:schemeClr>
          </a:solidFill>
          <a:ln w="12700">
            <a:noFill/>
          </a:ln>
        </p:spPr>
        <p:txBody>
          <a:bodyPr lIns="91440" tIns="45720" rIns="91440" bIns="45720" anchor="ctr" anchorCtr="0"/>
          <a:lstStyle/>
          <a:p>
            <a:pPr lvl="0" algn="ctr" defTabSz="685800">
              <a:defRPr/>
            </a:pPr>
            <a:r>
              <a:rPr lang="en-US" altLang="vi-VN" sz="3200" dirty="0">
                <a:solidFill>
                  <a:srgbClr val="002060"/>
                </a:solidFill>
                <a:latin typeface="Arial-Rounded" panose="020B0500000000000000" pitchFamily="34" charset="0"/>
                <a:ea typeface="Tahoma" panose="020B0604030504040204" pitchFamily="34" charset="0"/>
                <a:cs typeface="Arial-Rounded" panose="020B0500000000000000" pitchFamily="34" charset="0"/>
              </a:rPr>
              <a:t>Nói về việc chim hoàng anh hát hay</a:t>
            </a:r>
            <a:endParaRPr kumimoji="0" lang="en-US" altLang="vi-VN" sz="3200" b="0" i="0" u="none" strike="noStrike" kern="1200" cap="none" spc="0" normalizeH="0" baseline="0" noProof="0" dirty="0">
              <a:ln>
                <a:noFill/>
              </a:ln>
              <a:solidFill>
                <a:srgbClr val="002060"/>
              </a:solidFill>
              <a:effectLst/>
              <a:uLnTx/>
              <a:uFillTx/>
              <a:latin typeface="Arial-Rounded" panose="020B0500000000000000" pitchFamily="34" charset="0"/>
              <a:ea typeface="Tahoma" panose="020B0604030504040204" pitchFamily="34" charset="0"/>
              <a:cs typeface="Arial-Rounded" panose="020B0500000000000000" pitchFamily="34" charset="0"/>
            </a:endParaRPr>
          </a:p>
        </p:txBody>
      </p:sp>
      <p:sp>
        <p:nvSpPr>
          <p:cNvPr id="25608" name="Rectangle 32"/>
          <p:cNvSpPr/>
          <p:nvPr/>
        </p:nvSpPr>
        <p:spPr>
          <a:xfrm rot="5600923">
            <a:off x="2829984" y="4993217"/>
            <a:ext cx="2438400" cy="251883"/>
          </a:xfrm>
          <a:prstGeom prst="rect">
            <a:avLst/>
          </a:prstGeom>
          <a:blipFill rotWithShape="1">
            <a:blip r:embed="rId7"/>
          </a:blipFill>
          <a:ln w="12700">
            <a:noFill/>
          </a:ln>
        </p:spPr>
        <p:txBody>
          <a:bodyPr lIns="91440" tIns="45720" rIns="91440" bIns="45720" anchor="ctr" anchorCtr="0"/>
          <a:lstStyle/>
          <a:p>
            <a:pPr marL="0" marR="0" lvl="0" indent="0" algn="ctr" defTabSz="685800" rtl="0" eaLnBrk="1" fontAlgn="auto" latinLnBrk="0" hangingPunct="1">
              <a:lnSpc>
                <a:spcPct val="100000"/>
              </a:lnSpc>
              <a:spcBef>
                <a:spcPts val="0"/>
              </a:spcBef>
              <a:spcAft>
                <a:spcPts val="0"/>
              </a:spcAft>
              <a:buClrTx/>
              <a:buSzTx/>
              <a:buFontTx/>
              <a:buNone/>
              <a:defRPr/>
            </a:pPr>
            <a:endParaRPr kumimoji="0" sz="1865" b="0" i="0" u="none" strike="noStrike" kern="1200" cap="none" spc="0" normalizeH="0" baseline="0" noProof="0" dirty="0">
              <a:ln>
                <a:noFill/>
              </a:ln>
              <a:solidFill>
                <a:srgbClr val="FFFFFF"/>
              </a:solidFill>
              <a:effectLst/>
              <a:uLnTx/>
              <a:uFillTx/>
              <a:latin typeface="Arial-Rounded" panose="020B0500000000000000" pitchFamily="34" charset="0"/>
              <a:ea typeface="+mn-ea"/>
              <a:cs typeface="Arial-Rounded" panose="020B0500000000000000" pitchFamily="34" charset="0"/>
            </a:endParaRPr>
          </a:p>
        </p:txBody>
      </p:sp>
      <p:pic>
        <p:nvPicPr>
          <p:cNvPr id="25610" name="Picture 34"/>
          <p:cNvPicPr>
            <a:picLocks noChangeAspect="1"/>
          </p:cNvPicPr>
          <p:nvPr/>
        </p:nvPicPr>
        <p:blipFill>
          <a:blip r:embed="rId8"/>
          <a:stretch>
            <a:fillRect/>
          </a:stretch>
        </p:blipFill>
        <p:spPr>
          <a:xfrm>
            <a:off x="3572933" y="5458884"/>
            <a:ext cx="952500" cy="1018116"/>
          </a:xfrm>
          <a:prstGeom prst="rect">
            <a:avLst/>
          </a:prstGeom>
          <a:noFill/>
          <a:ln w="9525">
            <a:noFill/>
          </a:ln>
        </p:spPr>
      </p:pic>
      <p:grpSp>
        <p:nvGrpSpPr>
          <p:cNvPr id="25611" name="Flowchart: Summing Junction 35"/>
          <p:cNvGrpSpPr/>
          <p:nvPr/>
        </p:nvGrpSpPr>
        <p:grpSpPr>
          <a:xfrm>
            <a:off x="4011084" y="4182533"/>
            <a:ext cx="184149" cy="177800"/>
            <a:chOff x="2527" y="2634"/>
            <a:chExt cx="115" cy="112"/>
          </a:xfrm>
        </p:grpSpPr>
        <p:pic>
          <p:nvPicPr>
            <p:cNvPr id="25618" name="Flowchart: Summing Junction 35"/>
            <p:cNvPicPr/>
            <p:nvPr/>
          </p:nvPicPr>
          <p:blipFill>
            <a:blip r:embed="rId9"/>
            <a:stretch>
              <a:fillRect/>
            </a:stretch>
          </p:blipFill>
          <p:spPr>
            <a:xfrm>
              <a:off x="2527" y="2634"/>
              <a:ext cx="115" cy="112"/>
            </a:xfrm>
            <a:prstGeom prst="rect">
              <a:avLst/>
            </a:prstGeom>
            <a:noFill/>
            <a:ln w="9525">
              <a:noFill/>
            </a:ln>
          </p:spPr>
        </p:pic>
        <p:sp>
          <p:nvSpPr>
            <p:cNvPr id="25619" name="Text Box 13"/>
            <p:cNvSpPr txBox="1"/>
            <p:nvPr/>
          </p:nvSpPr>
          <p:spPr>
            <a:xfrm>
              <a:off x="2550" y="2656"/>
              <a:ext cx="69" cy="69"/>
            </a:xfrm>
            <a:prstGeom prst="rect">
              <a:avLst/>
            </a:prstGeom>
            <a:noFill/>
            <a:ln w="9525">
              <a:noFill/>
            </a:ln>
          </p:spPr>
          <p:txBody>
            <a:bodyPr lIns="91440" tIns="45720" rIns="91440" bIns="45720" anchor="ctr" anchorCtr="0"/>
            <a:lstStyle/>
            <a:p>
              <a:pPr marL="0" marR="0" lvl="0" indent="0" algn="ctr" defTabSz="685800" rtl="0" eaLnBrk="1" fontAlgn="auto" latinLnBrk="0" hangingPunct="1">
                <a:lnSpc>
                  <a:spcPct val="100000"/>
                </a:lnSpc>
                <a:spcBef>
                  <a:spcPts val="0"/>
                </a:spcBef>
                <a:spcAft>
                  <a:spcPts val="0"/>
                </a:spcAft>
                <a:buClrTx/>
                <a:buSzTx/>
                <a:buFontTx/>
                <a:buNone/>
                <a:defRPr/>
              </a:pPr>
              <a:endParaRPr kumimoji="0" sz="1865" b="0" i="0" u="none" strike="noStrike" kern="1200" cap="none" spc="0" normalizeH="0" baseline="0" noProof="0" dirty="0">
                <a:ln>
                  <a:noFill/>
                </a:ln>
                <a:solidFill>
                  <a:srgbClr val="FFFFFF"/>
                </a:solidFill>
                <a:effectLst/>
                <a:uLnTx/>
                <a:uFillTx/>
                <a:latin typeface="Arial-Rounded" panose="020B0500000000000000" pitchFamily="34" charset="0"/>
                <a:ea typeface="+mn-ea"/>
                <a:cs typeface="Arial-Rounded" panose="020B0500000000000000" pitchFamily="34" charset="0"/>
              </a:endParaRPr>
            </a:p>
          </p:txBody>
        </p:sp>
      </p:grpSp>
      <p:pic>
        <p:nvPicPr>
          <p:cNvPr id="25612" name="Picture 37"/>
          <p:cNvPicPr>
            <a:picLocks noChangeAspect="1"/>
          </p:cNvPicPr>
          <p:nvPr/>
        </p:nvPicPr>
        <p:blipFill>
          <a:blip r:embed="rId10"/>
          <a:stretch>
            <a:fillRect/>
          </a:stretch>
        </p:blipFill>
        <p:spPr>
          <a:xfrm>
            <a:off x="5001684" y="5154084"/>
            <a:ext cx="1166283" cy="1276349"/>
          </a:xfrm>
          <a:prstGeom prst="rect">
            <a:avLst/>
          </a:prstGeom>
          <a:noFill/>
          <a:ln w="9525">
            <a:noFill/>
          </a:ln>
        </p:spPr>
      </p:pic>
      <p:pic>
        <p:nvPicPr>
          <p:cNvPr id="25613" name="Picture 44"/>
          <p:cNvPicPr>
            <a:picLocks noChangeAspect="1"/>
          </p:cNvPicPr>
          <p:nvPr/>
        </p:nvPicPr>
        <p:blipFill>
          <a:blip r:embed="rId10"/>
          <a:stretch>
            <a:fillRect/>
          </a:stretch>
        </p:blipFill>
        <p:spPr>
          <a:xfrm>
            <a:off x="0" y="3972984"/>
            <a:ext cx="1164167" cy="1276349"/>
          </a:xfrm>
          <a:prstGeom prst="rect">
            <a:avLst/>
          </a:prstGeom>
          <a:noFill/>
          <a:ln w="9525">
            <a:noFill/>
          </a:ln>
        </p:spPr>
      </p:pic>
      <p:pic>
        <p:nvPicPr>
          <p:cNvPr id="25614" name="Picture 48"/>
          <p:cNvPicPr>
            <a:picLocks noChangeAspect="1"/>
          </p:cNvPicPr>
          <p:nvPr/>
        </p:nvPicPr>
        <p:blipFill>
          <a:blip r:embed="rId11"/>
          <a:stretch>
            <a:fillRect/>
          </a:stretch>
        </p:blipFill>
        <p:spPr>
          <a:xfrm>
            <a:off x="3048000" y="3429000"/>
            <a:ext cx="778933" cy="770467"/>
          </a:xfrm>
          <a:prstGeom prst="rect">
            <a:avLst/>
          </a:prstGeom>
          <a:noFill/>
          <a:ln w="9525">
            <a:noFill/>
          </a:ln>
        </p:spPr>
      </p:pic>
      <p:pic>
        <p:nvPicPr>
          <p:cNvPr id="25615" name="Picture 50"/>
          <p:cNvPicPr>
            <a:picLocks noChangeAspect="1"/>
          </p:cNvPicPr>
          <p:nvPr/>
        </p:nvPicPr>
        <p:blipFill>
          <a:blip r:embed="rId12"/>
          <a:stretch>
            <a:fillRect/>
          </a:stretch>
        </p:blipFill>
        <p:spPr>
          <a:xfrm flipH="1">
            <a:off x="4557184" y="3666067"/>
            <a:ext cx="882649" cy="842433"/>
          </a:xfrm>
          <a:prstGeom prst="rect">
            <a:avLst/>
          </a:prstGeom>
          <a:noFill/>
          <a:ln w="9525">
            <a:noFill/>
          </a:ln>
        </p:spPr>
      </p:pic>
      <p:pic>
        <p:nvPicPr>
          <p:cNvPr id="53" name="Picture 52"/>
          <p:cNvPicPr>
            <a:picLocks noChangeAspect="1"/>
          </p:cNvPicPr>
          <p:nvPr/>
        </p:nvPicPr>
        <p:blipFill>
          <a:blip r:embed="rId13"/>
          <a:stretch>
            <a:fillRect/>
          </a:stretch>
        </p:blipFill>
        <p:spPr>
          <a:xfrm>
            <a:off x="9884833" y="3920067"/>
            <a:ext cx="495300" cy="438151"/>
          </a:xfrm>
          <a:prstGeom prst="rect">
            <a:avLst/>
          </a:prstGeom>
          <a:noFill/>
          <a:ln w="9525">
            <a:noFill/>
          </a:ln>
        </p:spPr>
      </p:pic>
      <p:pic>
        <p:nvPicPr>
          <p:cNvPr id="55" name="Picture 54"/>
          <p:cNvPicPr>
            <a:picLocks noChangeAspect="1"/>
          </p:cNvPicPr>
          <p:nvPr/>
        </p:nvPicPr>
        <p:blipFill>
          <a:blip r:embed="rId14"/>
          <a:stretch>
            <a:fillRect/>
          </a:stretch>
        </p:blipFill>
        <p:spPr>
          <a:xfrm>
            <a:off x="11051117" y="3822700"/>
            <a:ext cx="713316" cy="1191684"/>
          </a:xfrm>
          <a:prstGeom prst="rect">
            <a:avLst/>
          </a:prstGeom>
          <a:noFill/>
          <a:ln w="9525">
            <a:noFill/>
          </a:ln>
        </p:spPr>
      </p:pic>
      <p:sp>
        <p:nvSpPr>
          <p:cNvPr id="2" name="Arrow: Pentagon 30">
            <a:hlinkClick r:id="rId15" action="ppaction://hlinksldjump">
              <a:snd r:embed="rId3" name="applause.wav"/>
            </a:hlinkClick>
          </p:cNvPr>
          <p:cNvSpPr/>
          <p:nvPr/>
        </p:nvSpPr>
        <p:spPr>
          <a:xfrm rot="586976" flipH="1">
            <a:off x="2844800" y="4038600"/>
            <a:ext cx="2309284" cy="901700"/>
          </a:xfrm>
          <a:prstGeom prst="homePlate">
            <a:avLst>
              <a:gd name="adj" fmla="val 49845"/>
            </a:avLst>
          </a:prstGeom>
          <a:blipFill rotWithShape="1">
            <a:blip r:embed="rId7"/>
          </a:blipFill>
          <a:ln w="12700">
            <a:noFill/>
          </a:ln>
        </p:spPr>
        <p:txBody>
          <a:bodyPr lIns="91440" tIns="45720" rIns="91440" bIns="45720" anchor="ctr" anchorCtr="0"/>
          <a:lstStyle/>
          <a:p>
            <a:pPr marL="0" marR="0" lvl="0" indent="0" algn="ctr" defTabSz="685800" rtl="0" eaLnBrk="1" fontAlgn="auto" latinLnBrk="0" hangingPunct="1">
              <a:lnSpc>
                <a:spcPct val="100000"/>
              </a:lnSpc>
              <a:spcBef>
                <a:spcPts val="0"/>
              </a:spcBef>
              <a:spcAft>
                <a:spcPts val="0"/>
              </a:spcAft>
              <a:buClrTx/>
              <a:buSzTx/>
              <a:buFontTx/>
              <a:buNone/>
              <a:defRPr/>
            </a:pPr>
            <a:r>
              <a:rPr kumimoji="0" sz="2800" b="1" i="0" u="none" strike="noStrike" kern="1200" cap="none" spc="0" normalizeH="0" baseline="0" noProof="0" dirty="0">
                <a:ln>
                  <a:noFill/>
                </a:ln>
                <a:solidFill>
                  <a:srgbClr val="FFFFFF"/>
                </a:solidFill>
                <a:effectLst/>
                <a:uLnTx/>
                <a:uFillTx/>
                <a:latin typeface="Arial-Rounded" panose="020B0500000000000000" pitchFamily="34" charset="0"/>
                <a:ea typeface="+mn-ea"/>
                <a:cs typeface="Arial-Rounded" panose="020B0500000000000000" pitchFamily="34" charset="0"/>
              </a:rPr>
              <a:t>GO HOME</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fade">
                                      <p:cBhvr>
                                        <p:cTn id="7" dur="1000"/>
                                        <p:tgtEl>
                                          <p:spTgt spid="27"/>
                                        </p:tgtEl>
                                      </p:cBhvr>
                                    </p:animEffect>
                                    <p:anim calcmode="lin" valueType="num">
                                      <p:cBhvr>
                                        <p:cTn id="8" dur="1000" fill="hold"/>
                                        <p:tgtEl>
                                          <p:spTgt spid="27"/>
                                        </p:tgtEl>
                                        <p:attrNameLst>
                                          <p:attrName>ppt_x</p:attrName>
                                        </p:attrNameLst>
                                      </p:cBhvr>
                                      <p:tavLst>
                                        <p:tav tm="0">
                                          <p:val>
                                            <p:strVal val="#ppt_x"/>
                                          </p:val>
                                        </p:tav>
                                        <p:tav tm="100000">
                                          <p:val>
                                            <p:strVal val="#ppt_x"/>
                                          </p:val>
                                        </p:tav>
                                      </p:tavLst>
                                    </p:anim>
                                    <p:anim calcmode="lin" valueType="num">
                                      <p:cBhvr>
                                        <p:cTn id="9" dur="1000" fill="hold"/>
                                        <p:tgtEl>
                                          <p:spTgt spid="2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8"/>
                                        </p:tgtEl>
                                        <p:attrNameLst>
                                          <p:attrName>style.visibility</p:attrName>
                                        </p:attrNameLst>
                                      </p:cBhvr>
                                      <p:to>
                                        <p:strVal val="visible"/>
                                      </p:to>
                                    </p:set>
                                    <p:animEffect transition="in" filter="fade">
                                      <p:cBhvr>
                                        <p:cTn id="14" dur="1000"/>
                                        <p:tgtEl>
                                          <p:spTgt spid="28"/>
                                        </p:tgtEl>
                                      </p:cBhvr>
                                    </p:animEffect>
                                    <p:anim calcmode="lin" valueType="num">
                                      <p:cBhvr>
                                        <p:cTn id="15" dur="1000" fill="hold"/>
                                        <p:tgtEl>
                                          <p:spTgt spid="28"/>
                                        </p:tgtEl>
                                        <p:attrNameLst>
                                          <p:attrName>ppt_x</p:attrName>
                                        </p:attrNameLst>
                                      </p:cBhvr>
                                      <p:tavLst>
                                        <p:tav tm="0">
                                          <p:val>
                                            <p:strVal val="#ppt_x"/>
                                          </p:val>
                                        </p:tav>
                                        <p:tav tm="100000">
                                          <p:val>
                                            <p:strVal val="#ppt_x"/>
                                          </p:val>
                                        </p:tav>
                                      </p:tavLst>
                                    </p:anim>
                                    <p:anim calcmode="lin" valueType="num">
                                      <p:cBhvr>
                                        <p:cTn id="16" dur="1000" fill="hold"/>
                                        <p:tgtEl>
                                          <p:spTgt spid="28"/>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12"/>
                                            </p:cond>
                                          </p:stCondLst>
                                          <p:endCondLst>
                                            <p:cond evt="onStopAudio" delay="0">
                                              <p:tgtEl>
                                                <p:sldTgt/>
                                              </p:tgtEl>
                                            </p:cond>
                                          </p:endCondLst>
                                        </p:cTn>
                                        <p:tgtEl>
                                          <p:sndTgt r:embed="rId2"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seq concurrent="1" nextAc="seek">
              <p:cTn id="17" restart="whenNotActive" fill="hold" evtFilter="cancelBubble" nodeType="interactiveSeq">
                <p:stCondLst>
                  <p:cond evt="onClick" delay="0">
                    <p:tgtEl>
                      <p:spTgt spid="7"/>
                    </p:tgtEl>
                  </p:cond>
                </p:stCondLst>
                <p:endSync evt="end" delay="0">
                  <p:rtn val="all"/>
                </p:endSync>
                <p:childTnLst>
                  <p:par>
                    <p:cTn id="18" fill="hold">
                      <p:stCondLst>
                        <p:cond delay="0"/>
                      </p:stCondLst>
                      <p:childTnLst>
                        <p:par>
                          <p:cTn id="19" fill="hold">
                            <p:stCondLst>
                              <p:cond delay="0"/>
                            </p:stCondLst>
                            <p:childTnLst>
                              <p:par>
                                <p:cTn id="20" presetID="64" presetClass="path" presetSubtype="0" accel="50000" decel="50000" fill="hold" nodeType="clickEffect">
                                  <p:stCondLst>
                                    <p:cond delay="0"/>
                                  </p:stCondLst>
                                  <p:childTnLst>
                                    <p:animMotion origin="layout" path="M -1.66667E-6 -3.7037E-6 L -1.66667E-6 -0.22476 " pathEditMode="relative" rAng="0" ptsTypes="AA">
                                      <p:cBhvr>
                                        <p:cTn id="21" dur="2000" fill="hold"/>
                                        <p:tgtEl>
                                          <p:spTgt spid="7"/>
                                        </p:tgtEl>
                                        <p:attrNameLst>
                                          <p:attrName>ppt_x</p:attrName>
                                          <p:attrName>ppt_y</p:attrName>
                                        </p:attrNameLst>
                                      </p:cBhvr>
                                      <p:rCtr x="0" y="-1125000"/>
                                    </p:animMotion>
                                  </p:childTnLst>
                                  <p:subTnLst>
                                    <p:audio>
                                      <p:cMediaNode>
                                        <p:cTn display="0" masterRel="sameClick">
                                          <p:stCondLst>
                                            <p:cond evt="begin" delay="0">
                                              <p:tn val="20"/>
                                            </p:cond>
                                          </p:stCondLst>
                                          <p:endCondLst>
                                            <p:cond evt="onStopAudio" delay="0">
                                              <p:tgtEl>
                                                <p:sldTgt/>
                                              </p:tgtEl>
                                            </p:cond>
                                          </p:endCondLst>
                                        </p:cTn>
                                        <p:tgtEl>
                                          <p:sndTgt r:embed="rId2" name="chimes.wav"/>
                                        </p:tgtEl>
                                      </p:cMediaNode>
                                    </p:audio>
                                  </p:subTnLst>
                                </p:cTn>
                              </p:par>
                            </p:childTnLst>
                          </p:cTn>
                        </p:par>
                        <p:par>
                          <p:cTn id="22" fill="hold">
                            <p:stCondLst>
                              <p:cond delay="2000"/>
                            </p:stCondLst>
                            <p:childTnLst>
                              <p:par>
                                <p:cTn id="23" presetID="22" presetClass="entr" presetSubtype="4" fill="hold" grpId="0" nodeType="afterEffect">
                                  <p:stCondLst>
                                    <p:cond delay="0"/>
                                  </p:stCondLst>
                                  <p:childTnLst>
                                    <p:set>
                                      <p:cBhvr>
                                        <p:cTn id="24" dur="1" fill="hold">
                                          <p:stCondLst>
                                            <p:cond delay="0"/>
                                          </p:stCondLst>
                                        </p:cTn>
                                        <p:tgtEl>
                                          <p:spTgt spid="9"/>
                                        </p:tgtEl>
                                        <p:attrNameLst>
                                          <p:attrName>style.visibility</p:attrName>
                                        </p:attrNameLst>
                                      </p:cBhvr>
                                      <p:to>
                                        <p:strVal val="visible"/>
                                      </p:to>
                                    </p:set>
                                    <p:animEffect transition="in" filter="wipe(down)">
                                      <p:cBhvr>
                                        <p:cTn id="25" dur="500"/>
                                        <p:tgtEl>
                                          <p:spTgt spid="9"/>
                                        </p:tgtEl>
                                      </p:cBhvr>
                                    </p:animEffect>
                                  </p:childTnLst>
                                  <p:subTnLst>
                                    <p:audio>
                                      <p:cMediaNode>
                                        <p:cTn display="0" masterRel="sameClick">
                                          <p:stCondLst>
                                            <p:cond evt="begin" delay="0">
                                              <p:tn val="23"/>
                                            </p:cond>
                                          </p:stCondLst>
                                          <p:endCondLst>
                                            <p:cond evt="onStopAudio" delay="0">
                                              <p:tgtEl>
                                                <p:sldTgt/>
                                              </p:tgtEl>
                                            </p:cond>
                                          </p:endCondLst>
                                        </p:cTn>
                                        <p:tgtEl>
                                          <p:sndTgt r:embed="rId3" name="applause.wav"/>
                                        </p:tgtEl>
                                      </p:cMediaNode>
                                    </p:audio>
                                  </p:subTnLst>
                                </p:cTn>
                              </p:par>
                              <p:par>
                                <p:cTn id="26" presetID="10" presetClass="entr" presetSubtype="0" fill="hold" nodeType="withEffect">
                                  <p:stCondLst>
                                    <p:cond delay="0"/>
                                  </p:stCondLst>
                                  <p:childTnLst>
                                    <p:set>
                                      <p:cBhvr>
                                        <p:cTn id="27" dur="1" fill="hold">
                                          <p:stCondLst>
                                            <p:cond delay="0"/>
                                          </p:stCondLst>
                                        </p:cTn>
                                        <p:tgtEl>
                                          <p:spTgt spid="53"/>
                                        </p:tgtEl>
                                        <p:attrNameLst>
                                          <p:attrName>style.visibility</p:attrName>
                                        </p:attrNameLst>
                                      </p:cBhvr>
                                      <p:to>
                                        <p:strVal val="visible"/>
                                      </p:to>
                                    </p:set>
                                    <p:animEffect transition="in" filter="fade">
                                      <p:cBhvr>
                                        <p:cTn id="28" dur="500"/>
                                        <p:tgtEl>
                                          <p:spTgt spid="53"/>
                                        </p:tgtEl>
                                      </p:cBhvr>
                                    </p:animEffect>
                                  </p:childTnLst>
                                </p:cTn>
                              </p:par>
                              <p:par>
                                <p:cTn id="29" presetID="10" presetClass="entr" presetSubtype="0" fill="hold" nodeType="withEffect">
                                  <p:stCondLst>
                                    <p:cond delay="0"/>
                                  </p:stCondLst>
                                  <p:childTnLst>
                                    <p:set>
                                      <p:cBhvr>
                                        <p:cTn id="30" dur="1" fill="hold">
                                          <p:stCondLst>
                                            <p:cond delay="0"/>
                                          </p:stCondLst>
                                        </p:cTn>
                                        <p:tgtEl>
                                          <p:spTgt spid="55"/>
                                        </p:tgtEl>
                                        <p:attrNameLst>
                                          <p:attrName>style.visibility</p:attrName>
                                        </p:attrNameLst>
                                      </p:cBhvr>
                                      <p:to>
                                        <p:strVal val="visible"/>
                                      </p:to>
                                    </p:set>
                                    <p:animEffect transition="in" filter="fade">
                                      <p:cBhvr>
                                        <p:cTn id="31" dur="500"/>
                                        <p:tgtEl>
                                          <p:spTgt spid="55"/>
                                        </p:tgtEl>
                                      </p:cBhvr>
                                    </p:animEffect>
                                  </p:childTnLst>
                                </p:cTn>
                              </p:par>
                            </p:childTnLst>
                          </p:cTn>
                        </p:par>
                        <p:par>
                          <p:cTn id="32" fill="hold">
                            <p:stCondLst>
                              <p:cond delay="2500"/>
                            </p:stCondLst>
                            <p:childTnLst>
                              <p:par>
                                <p:cTn id="33" presetID="32" presetClass="emph" presetSubtype="0" repeatCount="indefinite" fill="hold" grpId="1" nodeType="afterEffect">
                                  <p:stCondLst>
                                    <p:cond delay="0"/>
                                  </p:stCondLst>
                                  <p:childTnLst>
                                    <p:animRot by="120000">
                                      <p:cBhvr>
                                        <p:cTn id="34" dur="100" fill="hold">
                                          <p:stCondLst>
                                            <p:cond delay="0"/>
                                          </p:stCondLst>
                                        </p:cTn>
                                        <p:tgtEl>
                                          <p:spTgt spid="9"/>
                                        </p:tgtEl>
                                        <p:attrNameLst>
                                          <p:attrName>r</p:attrName>
                                        </p:attrNameLst>
                                      </p:cBhvr>
                                    </p:animRot>
                                    <p:animRot by="-240000">
                                      <p:cBhvr>
                                        <p:cTn id="35" dur="200" fill="hold">
                                          <p:stCondLst>
                                            <p:cond delay="200"/>
                                          </p:stCondLst>
                                        </p:cTn>
                                        <p:tgtEl>
                                          <p:spTgt spid="9"/>
                                        </p:tgtEl>
                                        <p:attrNameLst>
                                          <p:attrName>r</p:attrName>
                                        </p:attrNameLst>
                                      </p:cBhvr>
                                    </p:animRot>
                                    <p:animRot by="240000">
                                      <p:cBhvr>
                                        <p:cTn id="36" dur="200" fill="hold">
                                          <p:stCondLst>
                                            <p:cond delay="400"/>
                                          </p:stCondLst>
                                        </p:cTn>
                                        <p:tgtEl>
                                          <p:spTgt spid="9"/>
                                        </p:tgtEl>
                                        <p:attrNameLst>
                                          <p:attrName>r</p:attrName>
                                        </p:attrNameLst>
                                      </p:cBhvr>
                                    </p:animRot>
                                    <p:animRot by="-240000">
                                      <p:cBhvr>
                                        <p:cTn id="37" dur="200" fill="hold">
                                          <p:stCondLst>
                                            <p:cond delay="600"/>
                                          </p:stCondLst>
                                        </p:cTn>
                                        <p:tgtEl>
                                          <p:spTgt spid="9"/>
                                        </p:tgtEl>
                                        <p:attrNameLst>
                                          <p:attrName>r</p:attrName>
                                        </p:attrNameLst>
                                      </p:cBhvr>
                                    </p:animRot>
                                    <p:animRot by="120000">
                                      <p:cBhvr>
                                        <p:cTn id="38" dur="200" fill="hold">
                                          <p:stCondLst>
                                            <p:cond delay="800"/>
                                          </p:stCondLst>
                                        </p:cTn>
                                        <p:tgtEl>
                                          <p:spTgt spid="9"/>
                                        </p:tgtEl>
                                        <p:attrNameLst>
                                          <p:attrName>r</p:attrName>
                                        </p:attrNameLst>
                                      </p:cBhvr>
                                    </p:animRot>
                                  </p:childTnLst>
                                </p:cTn>
                              </p:par>
                            </p:childTnLst>
                          </p:cTn>
                        </p:par>
                      </p:childTnLst>
                    </p:cTn>
                  </p:par>
                </p:childTnLst>
              </p:cTn>
              <p:nextCondLst>
                <p:cond evt="onClick" delay="0">
                  <p:tgtEl>
                    <p:spTgt spid="7"/>
                  </p:tgtEl>
                </p:cond>
              </p:nextCondLst>
            </p:seq>
          </p:childTnLst>
        </p:cTn>
      </p:par>
    </p:tnLst>
    <p:bldLst>
      <p:bldP spid="9" grpId="0" bldLvl="0" animBg="1"/>
      <p:bldP spid="9" grpId="1" bldLvl="0" animBg="1"/>
      <p:bldP spid="27" grpId="0" bldLvl="0" animBg="1"/>
      <p:bldP spid="28" grpId="0" bldLvl="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6" name="Picture 43"/>
          <p:cNvPicPr>
            <a:picLocks noChangeAspect="1"/>
          </p:cNvPicPr>
          <p:nvPr/>
        </p:nvPicPr>
        <p:blipFill>
          <a:blip r:embed="rId4"/>
          <a:stretch>
            <a:fillRect/>
          </a:stretch>
        </p:blipFill>
        <p:spPr>
          <a:xfrm>
            <a:off x="5892800" y="-127000"/>
            <a:ext cx="1940984" cy="1858433"/>
          </a:xfrm>
          <a:prstGeom prst="rect">
            <a:avLst/>
          </a:prstGeom>
          <a:noFill/>
          <a:ln w="9525">
            <a:noFill/>
          </a:ln>
        </p:spPr>
      </p:pic>
      <p:pic>
        <p:nvPicPr>
          <p:cNvPr id="26627" name="Picture 4"/>
          <p:cNvPicPr>
            <a:picLocks noChangeAspect="1"/>
          </p:cNvPicPr>
          <p:nvPr/>
        </p:nvPicPr>
        <p:blipFill>
          <a:blip r:embed="rId5"/>
          <a:stretch>
            <a:fillRect/>
          </a:stretch>
        </p:blipFill>
        <p:spPr>
          <a:xfrm>
            <a:off x="9772651" y="4861984"/>
            <a:ext cx="1970616" cy="1742016"/>
          </a:xfrm>
          <a:prstGeom prst="rect">
            <a:avLst/>
          </a:prstGeom>
          <a:noFill/>
          <a:ln w="9525">
            <a:noFill/>
          </a:ln>
        </p:spPr>
      </p:pic>
      <p:pic>
        <p:nvPicPr>
          <p:cNvPr id="7" name="Picture 6"/>
          <p:cNvPicPr>
            <a:picLocks noChangeAspect="1"/>
          </p:cNvPicPr>
          <p:nvPr/>
        </p:nvPicPr>
        <p:blipFill>
          <a:blip r:embed="rId6"/>
          <a:stretch>
            <a:fillRect/>
          </a:stretch>
        </p:blipFill>
        <p:spPr>
          <a:xfrm>
            <a:off x="9726084" y="4347633"/>
            <a:ext cx="2061633" cy="1384300"/>
          </a:xfrm>
          <a:prstGeom prst="rect">
            <a:avLst/>
          </a:prstGeom>
          <a:noFill/>
          <a:ln w="9525">
            <a:noFill/>
          </a:ln>
        </p:spPr>
      </p:pic>
      <p:sp>
        <p:nvSpPr>
          <p:cNvPr id="9" name="Rectangle: Folded Corner 8"/>
          <p:cNvSpPr/>
          <p:nvPr/>
        </p:nvSpPr>
        <p:spPr>
          <a:xfrm>
            <a:off x="9927167" y="3920067"/>
            <a:ext cx="1468967" cy="1329267"/>
          </a:xfrm>
          <a:prstGeom prst="foldedCorner">
            <a:avLst>
              <a:gd name="adj" fmla="val 16667"/>
            </a:avLst>
          </a:prstGeom>
          <a:solidFill>
            <a:schemeClr val="bg1"/>
          </a:solidFill>
          <a:ln w="12700">
            <a:noFill/>
          </a:ln>
        </p:spPr>
        <p:txBody>
          <a:bodyPr lIns="91440" tIns="45720" rIns="91440" bIns="45720" anchor="ctr" anchorCtr="0"/>
          <a:lstStyle/>
          <a:p>
            <a:pPr marL="0" marR="0" lvl="0" indent="0" algn="ctr" defTabSz="685800" rtl="0" eaLnBrk="1" fontAlgn="auto" latinLnBrk="0" hangingPunct="1">
              <a:lnSpc>
                <a:spcPct val="100000"/>
              </a:lnSpc>
              <a:spcBef>
                <a:spcPts val="0"/>
              </a:spcBef>
              <a:spcAft>
                <a:spcPts val="0"/>
              </a:spcAft>
              <a:buClrTx/>
              <a:buSzTx/>
              <a:buFontTx/>
              <a:buNone/>
              <a:defRPr/>
            </a:pPr>
            <a:r>
              <a:rPr kumimoji="0" sz="1865" b="1" i="0" u="none" strike="noStrike" kern="1200" cap="none" spc="0" normalizeH="0" baseline="0" noProof="0" dirty="0">
                <a:ln>
                  <a:noFill/>
                </a:ln>
                <a:solidFill>
                  <a:srgbClr val="000000"/>
                </a:solidFill>
                <a:effectLst/>
                <a:uLnTx/>
                <a:uFillTx/>
                <a:latin typeface="Arial-Rounded" panose="020B0500000000000000" pitchFamily="34" charset="0"/>
                <a:ea typeface="+mn-ea"/>
                <a:cs typeface="Arial-Rounded" panose="020B0500000000000000" pitchFamily="34" charset="0"/>
              </a:rPr>
              <a:t>You are given 5 candies </a:t>
            </a:r>
          </a:p>
        </p:txBody>
      </p:sp>
      <p:sp>
        <p:nvSpPr>
          <p:cNvPr id="27" name="Rectangle: Folded Corner 26"/>
          <p:cNvSpPr/>
          <p:nvPr/>
        </p:nvSpPr>
        <p:spPr>
          <a:xfrm>
            <a:off x="774700" y="-14816"/>
            <a:ext cx="10621433" cy="1727200"/>
          </a:xfrm>
          <a:prstGeom prst="foldedCorner">
            <a:avLst>
              <a:gd name="adj" fmla="val 16667"/>
            </a:avLst>
          </a:prstGeom>
          <a:solidFill>
            <a:schemeClr val="bg1">
              <a:alpha val="90195"/>
            </a:schemeClr>
          </a:solidFill>
          <a:ln w="12700">
            <a:noFill/>
          </a:ln>
        </p:spPr>
        <p:txBody>
          <a:bodyPr lIns="91440" tIns="45720" rIns="91440" bIns="45720" anchor="ctr" anchorCtr="0"/>
          <a:lstStyle/>
          <a:p>
            <a:pPr lvl="0" algn="ctr" defTabSz="685800">
              <a:defRPr/>
            </a:pPr>
            <a:r>
              <a:rPr lang="en-US" sz="3600" noProof="0" dirty="0" err="1">
                <a:ln>
                  <a:noFill/>
                </a:ln>
                <a:solidFill>
                  <a:srgbClr val="002060"/>
                </a:solidFill>
                <a:effectLst/>
                <a:uLnTx/>
                <a:uFillTx/>
                <a:latin typeface="Arial-Rounded" panose="020B0500000000000000" pitchFamily="34" charset="0"/>
                <a:ea typeface="Tahoma" panose="020B0604030504040204" pitchFamily="34" charset="0"/>
                <a:cs typeface="Arial-Rounded" panose="020B0500000000000000" pitchFamily="34" charset="0"/>
                <a:sym typeface="+mn-ea"/>
              </a:rPr>
              <a:t>Họa mi, vẹt và quạ đến gặp chim hoàng anh vì chuyện gì?</a:t>
            </a:r>
            <a:endParaRPr kumimoji="0" lang="en-US" sz="3600" b="0" i="0" u="none" strike="noStrike" kern="1200" cap="none" spc="0" normalizeH="0" baseline="0" noProof="0" dirty="0" err="1">
              <a:ln>
                <a:noFill/>
              </a:ln>
              <a:solidFill>
                <a:srgbClr val="002060"/>
              </a:solidFill>
              <a:effectLst/>
              <a:uLnTx/>
              <a:uFillTx/>
              <a:latin typeface="Arial-Rounded" panose="020B0500000000000000" pitchFamily="34" charset="0"/>
              <a:ea typeface="Tahoma" panose="020B0604030504040204" pitchFamily="34" charset="0"/>
              <a:cs typeface="Arial-Rounded" panose="020B0500000000000000" pitchFamily="34" charset="0"/>
              <a:sym typeface="+mn-ea"/>
            </a:endParaRPr>
          </a:p>
        </p:txBody>
      </p:sp>
      <p:sp>
        <p:nvSpPr>
          <p:cNvPr id="28" name="Rectangle: Folded Corner 27"/>
          <p:cNvSpPr/>
          <p:nvPr/>
        </p:nvSpPr>
        <p:spPr>
          <a:xfrm>
            <a:off x="350520" y="1815465"/>
            <a:ext cx="11414125" cy="2167043"/>
          </a:xfrm>
          <a:prstGeom prst="foldedCorner">
            <a:avLst>
              <a:gd name="adj" fmla="val 16667"/>
            </a:avLst>
          </a:prstGeom>
          <a:solidFill>
            <a:schemeClr val="bg1">
              <a:alpha val="90195"/>
            </a:schemeClr>
          </a:solidFill>
          <a:ln w="12700">
            <a:noFill/>
          </a:ln>
        </p:spPr>
        <p:txBody>
          <a:bodyPr lIns="91440" tIns="45720" rIns="91440" bIns="45720" anchor="ctr" anchorCtr="0"/>
          <a:lstStyle/>
          <a:p>
            <a:pPr lvl="0" algn="ctr" defTabSz="685800">
              <a:defRPr/>
            </a:pPr>
            <a:r>
              <a:rPr lang="en-US" altLang="vi-VN" sz="2800">
                <a:solidFill>
                  <a:srgbClr val="002060"/>
                </a:solidFill>
                <a:latin typeface="Arial-Rounded" panose="020B0500000000000000" pitchFamily="34" charset="0"/>
                <a:ea typeface="Tahoma" panose="020B0604030504040204" pitchFamily="34" charset="0"/>
                <a:cs typeface="Arial-Rounded" panose="020B0500000000000000" pitchFamily="34" charset="0"/>
              </a:rPr>
              <a:t>Nhờ chim hoàng anh dạy hát cho.</a:t>
            </a:r>
            <a:endParaRPr kumimoji="0" lang="en-US" altLang="vi-VN" sz="2800" b="0" i="0" u="none" strike="noStrike" kern="1200" cap="none" spc="0" normalizeH="0" baseline="0" noProof="0" dirty="0">
              <a:ln>
                <a:noFill/>
              </a:ln>
              <a:solidFill>
                <a:srgbClr val="002060"/>
              </a:solidFill>
              <a:effectLst/>
              <a:uLnTx/>
              <a:uFillTx/>
              <a:latin typeface="Arial-Rounded" panose="020B0500000000000000" pitchFamily="34" charset="0"/>
              <a:ea typeface="Tahoma" panose="020B0604030504040204" pitchFamily="34" charset="0"/>
              <a:cs typeface="Arial-Rounded" panose="020B0500000000000000" pitchFamily="34" charset="0"/>
            </a:endParaRPr>
          </a:p>
        </p:txBody>
      </p:sp>
      <p:sp>
        <p:nvSpPr>
          <p:cNvPr id="26632" name="Rectangle 32"/>
          <p:cNvSpPr/>
          <p:nvPr/>
        </p:nvSpPr>
        <p:spPr>
          <a:xfrm rot="5600923">
            <a:off x="2829984" y="4993217"/>
            <a:ext cx="2438400" cy="251883"/>
          </a:xfrm>
          <a:prstGeom prst="rect">
            <a:avLst/>
          </a:prstGeom>
          <a:blipFill rotWithShape="1">
            <a:blip r:embed="rId7"/>
          </a:blipFill>
          <a:ln w="12700">
            <a:noFill/>
          </a:ln>
        </p:spPr>
        <p:txBody>
          <a:bodyPr lIns="91440" tIns="45720" rIns="91440" bIns="45720" anchor="ctr" anchorCtr="0"/>
          <a:lstStyle/>
          <a:p>
            <a:pPr marL="0" marR="0" lvl="0" indent="0" algn="ctr" defTabSz="685800" rtl="0" eaLnBrk="1" fontAlgn="auto" latinLnBrk="0" hangingPunct="1">
              <a:lnSpc>
                <a:spcPct val="100000"/>
              </a:lnSpc>
              <a:spcBef>
                <a:spcPts val="0"/>
              </a:spcBef>
              <a:spcAft>
                <a:spcPts val="0"/>
              </a:spcAft>
              <a:buClrTx/>
              <a:buSzTx/>
              <a:buFontTx/>
              <a:buNone/>
              <a:defRPr/>
            </a:pPr>
            <a:endParaRPr kumimoji="0" sz="1865" b="0" i="0" u="none" strike="noStrike" kern="1200" cap="none" spc="0" normalizeH="0" baseline="0" noProof="0" dirty="0">
              <a:ln>
                <a:noFill/>
              </a:ln>
              <a:solidFill>
                <a:srgbClr val="FFFFFF"/>
              </a:solidFill>
              <a:effectLst/>
              <a:uLnTx/>
              <a:uFillTx/>
              <a:latin typeface="Arial-Rounded" panose="020B0500000000000000" pitchFamily="34" charset="0"/>
              <a:ea typeface="+mn-ea"/>
              <a:cs typeface="Arial-Rounded" panose="020B0500000000000000" pitchFamily="34" charset="0"/>
            </a:endParaRPr>
          </a:p>
        </p:txBody>
      </p:sp>
      <p:pic>
        <p:nvPicPr>
          <p:cNvPr id="26634" name="Picture 34"/>
          <p:cNvPicPr>
            <a:picLocks noChangeAspect="1"/>
          </p:cNvPicPr>
          <p:nvPr/>
        </p:nvPicPr>
        <p:blipFill>
          <a:blip r:embed="rId8"/>
          <a:stretch>
            <a:fillRect/>
          </a:stretch>
        </p:blipFill>
        <p:spPr>
          <a:xfrm>
            <a:off x="3572933" y="5458884"/>
            <a:ext cx="952500" cy="1018116"/>
          </a:xfrm>
          <a:prstGeom prst="rect">
            <a:avLst/>
          </a:prstGeom>
          <a:noFill/>
          <a:ln w="9525">
            <a:noFill/>
          </a:ln>
        </p:spPr>
      </p:pic>
      <p:grpSp>
        <p:nvGrpSpPr>
          <p:cNvPr id="26635" name="Flowchart: Summing Junction 35"/>
          <p:cNvGrpSpPr/>
          <p:nvPr/>
        </p:nvGrpSpPr>
        <p:grpSpPr>
          <a:xfrm>
            <a:off x="4011084" y="4182533"/>
            <a:ext cx="184149" cy="177800"/>
            <a:chOff x="2527" y="2634"/>
            <a:chExt cx="115" cy="112"/>
          </a:xfrm>
        </p:grpSpPr>
        <p:pic>
          <p:nvPicPr>
            <p:cNvPr id="26642" name="Flowchart: Summing Junction 35"/>
            <p:cNvPicPr/>
            <p:nvPr/>
          </p:nvPicPr>
          <p:blipFill>
            <a:blip r:embed="rId9"/>
            <a:stretch>
              <a:fillRect/>
            </a:stretch>
          </p:blipFill>
          <p:spPr>
            <a:xfrm>
              <a:off x="2527" y="2634"/>
              <a:ext cx="115" cy="112"/>
            </a:xfrm>
            <a:prstGeom prst="rect">
              <a:avLst/>
            </a:prstGeom>
            <a:noFill/>
            <a:ln w="9525">
              <a:noFill/>
            </a:ln>
          </p:spPr>
        </p:pic>
        <p:sp>
          <p:nvSpPr>
            <p:cNvPr id="26643" name="Text Box 13"/>
            <p:cNvSpPr txBox="1"/>
            <p:nvPr/>
          </p:nvSpPr>
          <p:spPr>
            <a:xfrm>
              <a:off x="2550" y="2656"/>
              <a:ext cx="69" cy="69"/>
            </a:xfrm>
            <a:prstGeom prst="rect">
              <a:avLst/>
            </a:prstGeom>
            <a:noFill/>
            <a:ln w="9525">
              <a:noFill/>
            </a:ln>
          </p:spPr>
          <p:txBody>
            <a:bodyPr lIns="91440" tIns="45720" rIns="91440" bIns="45720" anchor="ctr" anchorCtr="0"/>
            <a:lstStyle/>
            <a:p>
              <a:pPr marL="0" marR="0" lvl="0" indent="0" algn="ctr" defTabSz="685800" rtl="0" eaLnBrk="1" fontAlgn="auto" latinLnBrk="0" hangingPunct="1">
                <a:lnSpc>
                  <a:spcPct val="100000"/>
                </a:lnSpc>
                <a:spcBef>
                  <a:spcPts val="0"/>
                </a:spcBef>
                <a:spcAft>
                  <a:spcPts val="0"/>
                </a:spcAft>
                <a:buClrTx/>
                <a:buSzTx/>
                <a:buFontTx/>
                <a:buNone/>
                <a:defRPr/>
              </a:pPr>
              <a:endParaRPr kumimoji="0" sz="1865" b="0" i="0" u="none" strike="noStrike" kern="1200" cap="none" spc="0" normalizeH="0" baseline="0" noProof="0" dirty="0">
                <a:ln>
                  <a:noFill/>
                </a:ln>
                <a:solidFill>
                  <a:srgbClr val="FFFFFF"/>
                </a:solidFill>
                <a:effectLst/>
                <a:uLnTx/>
                <a:uFillTx/>
                <a:latin typeface="Arial-Rounded" panose="020B0500000000000000" pitchFamily="34" charset="0"/>
                <a:ea typeface="+mn-ea"/>
                <a:cs typeface="Arial-Rounded" panose="020B0500000000000000" pitchFamily="34" charset="0"/>
              </a:endParaRPr>
            </a:p>
          </p:txBody>
        </p:sp>
      </p:grpSp>
      <p:pic>
        <p:nvPicPr>
          <p:cNvPr id="26636" name="Picture 37"/>
          <p:cNvPicPr>
            <a:picLocks noChangeAspect="1"/>
          </p:cNvPicPr>
          <p:nvPr/>
        </p:nvPicPr>
        <p:blipFill>
          <a:blip r:embed="rId10"/>
          <a:stretch>
            <a:fillRect/>
          </a:stretch>
        </p:blipFill>
        <p:spPr>
          <a:xfrm>
            <a:off x="5001684" y="5154084"/>
            <a:ext cx="1166283" cy="1276349"/>
          </a:xfrm>
          <a:prstGeom prst="rect">
            <a:avLst/>
          </a:prstGeom>
          <a:noFill/>
          <a:ln w="9525">
            <a:noFill/>
          </a:ln>
        </p:spPr>
      </p:pic>
      <p:pic>
        <p:nvPicPr>
          <p:cNvPr id="26637" name="Picture 44"/>
          <p:cNvPicPr>
            <a:picLocks noChangeAspect="1"/>
          </p:cNvPicPr>
          <p:nvPr/>
        </p:nvPicPr>
        <p:blipFill>
          <a:blip r:embed="rId10"/>
          <a:stretch>
            <a:fillRect/>
          </a:stretch>
        </p:blipFill>
        <p:spPr>
          <a:xfrm>
            <a:off x="0" y="3972984"/>
            <a:ext cx="1164167" cy="1276349"/>
          </a:xfrm>
          <a:prstGeom prst="rect">
            <a:avLst/>
          </a:prstGeom>
          <a:noFill/>
          <a:ln w="9525">
            <a:noFill/>
          </a:ln>
        </p:spPr>
      </p:pic>
      <p:pic>
        <p:nvPicPr>
          <p:cNvPr id="26638" name="Picture 48"/>
          <p:cNvPicPr>
            <a:picLocks noChangeAspect="1"/>
          </p:cNvPicPr>
          <p:nvPr/>
        </p:nvPicPr>
        <p:blipFill>
          <a:blip r:embed="rId11"/>
          <a:stretch>
            <a:fillRect/>
          </a:stretch>
        </p:blipFill>
        <p:spPr>
          <a:xfrm>
            <a:off x="3009900" y="3437467"/>
            <a:ext cx="778933" cy="770467"/>
          </a:xfrm>
          <a:prstGeom prst="rect">
            <a:avLst/>
          </a:prstGeom>
          <a:noFill/>
          <a:ln w="9525">
            <a:noFill/>
          </a:ln>
        </p:spPr>
      </p:pic>
      <p:pic>
        <p:nvPicPr>
          <p:cNvPr id="26639" name="Picture 50"/>
          <p:cNvPicPr>
            <a:picLocks noChangeAspect="1"/>
          </p:cNvPicPr>
          <p:nvPr/>
        </p:nvPicPr>
        <p:blipFill>
          <a:blip r:embed="rId12"/>
          <a:stretch>
            <a:fillRect/>
          </a:stretch>
        </p:blipFill>
        <p:spPr>
          <a:xfrm flipH="1">
            <a:off x="4557184" y="3666067"/>
            <a:ext cx="882649" cy="842433"/>
          </a:xfrm>
          <a:prstGeom prst="rect">
            <a:avLst/>
          </a:prstGeom>
          <a:noFill/>
          <a:ln w="9525">
            <a:noFill/>
          </a:ln>
        </p:spPr>
      </p:pic>
      <p:pic>
        <p:nvPicPr>
          <p:cNvPr id="53" name="Picture 52"/>
          <p:cNvPicPr>
            <a:picLocks noChangeAspect="1"/>
          </p:cNvPicPr>
          <p:nvPr/>
        </p:nvPicPr>
        <p:blipFill>
          <a:blip r:embed="rId13"/>
          <a:stretch>
            <a:fillRect/>
          </a:stretch>
        </p:blipFill>
        <p:spPr>
          <a:xfrm>
            <a:off x="9884833" y="3920067"/>
            <a:ext cx="495300" cy="438151"/>
          </a:xfrm>
          <a:prstGeom prst="rect">
            <a:avLst/>
          </a:prstGeom>
          <a:noFill/>
          <a:ln w="9525">
            <a:noFill/>
          </a:ln>
        </p:spPr>
      </p:pic>
      <p:pic>
        <p:nvPicPr>
          <p:cNvPr id="55" name="Picture 54"/>
          <p:cNvPicPr>
            <a:picLocks noChangeAspect="1"/>
          </p:cNvPicPr>
          <p:nvPr/>
        </p:nvPicPr>
        <p:blipFill>
          <a:blip r:embed="rId14"/>
          <a:stretch>
            <a:fillRect/>
          </a:stretch>
        </p:blipFill>
        <p:spPr>
          <a:xfrm>
            <a:off x="11051117" y="3822700"/>
            <a:ext cx="713316" cy="1191684"/>
          </a:xfrm>
          <a:prstGeom prst="rect">
            <a:avLst/>
          </a:prstGeom>
          <a:noFill/>
          <a:ln w="9525">
            <a:noFill/>
          </a:ln>
        </p:spPr>
      </p:pic>
      <p:sp>
        <p:nvSpPr>
          <p:cNvPr id="3" name="Arrow: Pentagon 30">
            <a:hlinkClick r:id="rId15" action="ppaction://hlinksldjump">
              <a:snd r:embed="rId3" name="applause.wav"/>
            </a:hlinkClick>
          </p:cNvPr>
          <p:cNvSpPr/>
          <p:nvPr/>
        </p:nvSpPr>
        <p:spPr>
          <a:xfrm rot="586976" flipH="1">
            <a:off x="2844800" y="4038600"/>
            <a:ext cx="2309284" cy="901700"/>
          </a:xfrm>
          <a:prstGeom prst="homePlate">
            <a:avLst>
              <a:gd name="adj" fmla="val 49845"/>
            </a:avLst>
          </a:prstGeom>
          <a:blipFill rotWithShape="1">
            <a:blip r:embed="rId7"/>
          </a:blipFill>
          <a:ln w="12700">
            <a:noFill/>
          </a:ln>
        </p:spPr>
        <p:txBody>
          <a:bodyPr lIns="91440" tIns="45720" rIns="91440" bIns="45720" anchor="ctr" anchorCtr="0"/>
          <a:lstStyle/>
          <a:p>
            <a:pPr marL="0" marR="0" lvl="0" indent="0" algn="ctr" defTabSz="685800" rtl="0" eaLnBrk="1" fontAlgn="auto" latinLnBrk="0" hangingPunct="1">
              <a:lnSpc>
                <a:spcPct val="100000"/>
              </a:lnSpc>
              <a:spcBef>
                <a:spcPts val="0"/>
              </a:spcBef>
              <a:spcAft>
                <a:spcPts val="0"/>
              </a:spcAft>
              <a:buClrTx/>
              <a:buSzTx/>
              <a:buFontTx/>
              <a:buNone/>
              <a:defRPr/>
            </a:pPr>
            <a:r>
              <a:rPr kumimoji="0" sz="2800" b="1" i="0" u="none" strike="noStrike" kern="1200" cap="none" spc="0" normalizeH="0" baseline="0" noProof="0" dirty="0">
                <a:ln>
                  <a:noFill/>
                </a:ln>
                <a:solidFill>
                  <a:srgbClr val="FFFFFF"/>
                </a:solidFill>
                <a:effectLst/>
                <a:uLnTx/>
                <a:uFillTx/>
                <a:latin typeface="Arial-Rounded" panose="020B0500000000000000" pitchFamily="34" charset="0"/>
                <a:ea typeface="+mn-ea"/>
                <a:cs typeface="Arial-Rounded" panose="020B0500000000000000" pitchFamily="34" charset="0"/>
              </a:rPr>
              <a:t>GO HOME</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fade">
                                      <p:cBhvr>
                                        <p:cTn id="7" dur="1000"/>
                                        <p:tgtEl>
                                          <p:spTgt spid="27"/>
                                        </p:tgtEl>
                                      </p:cBhvr>
                                    </p:animEffect>
                                    <p:anim calcmode="lin" valueType="num">
                                      <p:cBhvr>
                                        <p:cTn id="8" dur="1000" fill="hold"/>
                                        <p:tgtEl>
                                          <p:spTgt spid="27"/>
                                        </p:tgtEl>
                                        <p:attrNameLst>
                                          <p:attrName>ppt_x</p:attrName>
                                        </p:attrNameLst>
                                      </p:cBhvr>
                                      <p:tavLst>
                                        <p:tav tm="0">
                                          <p:val>
                                            <p:strVal val="#ppt_x"/>
                                          </p:val>
                                        </p:tav>
                                        <p:tav tm="100000">
                                          <p:val>
                                            <p:strVal val="#ppt_x"/>
                                          </p:val>
                                        </p:tav>
                                      </p:tavLst>
                                    </p:anim>
                                    <p:anim calcmode="lin" valueType="num">
                                      <p:cBhvr>
                                        <p:cTn id="9" dur="1000" fill="hold"/>
                                        <p:tgtEl>
                                          <p:spTgt spid="2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8"/>
                                        </p:tgtEl>
                                        <p:attrNameLst>
                                          <p:attrName>style.visibility</p:attrName>
                                        </p:attrNameLst>
                                      </p:cBhvr>
                                      <p:to>
                                        <p:strVal val="visible"/>
                                      </p:to>
                                    </p:set>
                                    <p:animEffect transition="in" filter="fade">
                                      <p:cBhvr>
                                        <p:cTn id="14" dur="1000"/>
                                        <p:tgtEl>
                                          <p:spTgt spid="28"/>
                                        </p:tgtEl>
                                      </p:cBhvr>
                                    </p:animEffect>
                                    <p:anim calcmode="lin" valueType="num">
                                      <p:cBhvr>
                                        <p:cTn id="15" dur="1000" fill="hold"/>
                                        <p:tgtEl>
                                          <p:spTgt spid="28"/>
                                        </p:tgtEl>
                                        <p:attrNameLst>
                                          <p:attrName>ppt_x</p:attrName>
                                        </p:attrNameLst>
                                      </p:cBhvr>
                                      <p:tavLst>
                                        <p:tav tm="0">
                                          <p:val>
                                            <p:strVal val="#ppt_x"/>
                                          </p:val>
                                        </p:tav>
                                        <p:tav tm="100000">
                                          <p:val>
                                            <p:strVal val="#ppt_x"/>
                                          </p:val>
                                        </p:tav>
                                      </p:tavLst>
                                    </p:anim>
                                    <p:anim calcmode="lin" valueType="num">
                                      <p:cBhvr>
                                        <p:cTn id="16" dur="1000" fill="hold"/>
                                        <p:tgtEl>
                                          <p:spTgt spid="28"/>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12"/>
                                            </p:cond>
                                          </p:stCondLst>
                                          <p:endCondLst>
                                            <p:cond evt="onStopAudio" delay="0">
                                              <p:tgtEl>
                                                <p:sldTgt/>
                                              </p:tgtEl>
                                            </p:cond>
                                          </p:endCondLst>
                                        </p:cTn>
                                        <p:tgtEl>
                                          <p:sndTgt r:embed="rId2"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seq concurrent="1" nextAc="seek">
              <p:cTn id="17" restart="whenNotActive" fill="hold" evtFilter="cancelBubble" nodeType="interactiveSeq">
                <p:stCondLst>
                  <p:cond evt="onClick" delay="0">
                    <p:tgtEl>
                      <p:spTgt spid="7"/>
                    </p:tgtEl>
                  </p:cond>
                </p:stCondLst>
                <p:endSync evt="end" delay="0">
                  <p:rtn val="all"/>
                </p:endSync>
                <p:childTnLst>
                  <p:par>
                    <p:cTn id="18" fill="hold">
                      <p:stCondLst>
                        <p:cond delay="0"/>
                      </p:stCondLst>
                      <p:childTnLst>
                        <p:par>
                          <p:cTn id="19" fill="hold">
                            <p:stCondLst>
                              <p:cond delay="0"/>
                            </p:stCondLst>
                            <p:childTnLst>
                              <p:par>
                                <p:cTn id="20" presetID="64" presetClass="path" presetSubtype="0" accel="50000" decel="50000" fill="hold" nodeType="clickEffect">
                                  <p:stCondLst>
                                    <p:cond delay="0"/>
                                  </p:stCondLst>
                                  <p:childTnLst>
                                    <p:animMotion origin="layout" path="M -1.66667E-6 -3.7037E-6 L -1.66667E-6 -0.22476 " pathEditMode="relative" rAng="0" ptsTypes="AA">
                                      <p:cBhvr>
                                        <p:cTn id="21" dur="2000" fill="hold"/>
                                        <p:tgtEl>
                                          <p:spTgt spid="7"/>
                                        </p:tgtEl>
                                        <p:attrNameLst>
                                          <p:attrName>ppt_x</p:attrName>
                                          <p:attrName>ppt_y</p:attrName>
                                        </p:attrNameLst>
                                      </p:cBhvr>
                                      <p:rCtr x="0" y="-1125000"/>
                                    </p:animMotion>
                                  </p:childTnLst>
                                  <p:subTnLst>
                                    <p:audio>
                                      <p:cMediaNode>
                                        <p:cTn display="0" masterRel="sameClick">
                                          <p:stCondLst>
                                            <p:cond evt="begin" delay="0">
                                              <p:tn val="20"/>
                                            </p:cond>
                                          </p:stCondLst>
                                          <p:endCondLst>
                                            <p:cond evt="onStopAudio" delay="0">
                                              <p:tgtEl>
                                                <p:sldTgt/>
                                              </p:tgtEl>
                                            </p:cond>
                                          </p:endCondLst>
                                        </p:cTn>
                                        <p:tgtEl>
                                          <p:sndTgt r:embed="rId2" name="chimes.wav"/>
                                        </p:tgtEl>
                                      </p:cMediaNode>
                                    </p:audio>
                                  </p:subTnLst>
                                </p:cTn>
                              </p:par>
                            </p:childTnLst>
                          </p:cTn>
                        </p:par>
                        <p:par>
                          <p:cTn id="22" fill="hold">
                            <p:stCondLst>
                              <p:cond delay="2000"/>
                            </p:stCondLst>
                            <p:childTnLst>
                              <p:par>
                                <p:cTn id="23" presetID="22" presetClass="entr" presetSubtype="4" fill="hold" grpId="0" nodeType="afterEffect">
                                  <p:stCondLst>
                                    <p:cond delay="0"/>
                                  </p:stCondLst>
                                  <p:childTnLst>
                                    <p:set>
                                      <p:cBhvr>
                                        <p:cTn id="24" dur="1" fill="hold">
                                          <p:stCondLst>
                                            <p:cond delay="0"/>
                                          </p:stCondLst>
                                        </p:cTn>
                                        <p:tgtEl>
                                          <p:spTgt spid="9"/>
                                        </p:tgtEl>
                                        <p:attrNameLst>
                                          <p:attrName>style.visibility</p:attrName>
                                        </p:attrNameLst>
                                      </p:cBhvr>
                                      <p:to>
                                        <p:strVal val="visible"/>
                                      </p:to>
                                    </p:set>
                                    <p:animEffect transition="in" filter="wipe(down)">
                                      <p:cBhvr>
                                        <p:cTn id="25" dur="500"/>
                                        <p:tgtEl>
                                          <p:spTgt spid="9"/>
                                        </p:tgtEl>
                                      </p:cBhvr>
                                    </p:animEffect>
                                  </p:childTnLst>
                                  <p:subTnLst>
                                    <p:audio>
                                      <p:cMediaNode>
                                        <p:cTn display="0" masterRel="sameClick">
                                          <p:stCondLst>
                                            <p:cond evt="begin" delay="0">
                                              <p:tn val="23"/>
                                            </p:cond>
                                          </p:stCondLst>
                                          <p:endCondLst>
                                            <p:cond evt="onStopAudio" delay="0">
                                              <p:tgtEl>
                                                <p:sldTgt/>
                                              </p:tgtEl>
                                            </p:cond>
                                          </p:endCondLst>
                                        </p:cTn>
                                        <p:tgtEl>
                                          <p:sndTgt r:embed="rId3" name="applause.wav"/>
                                        </p:tgtEl>
                                      </p:cMediaNode>
                                    </p:audio>
                                  </p:subTnLst>
                                </p:cTn>
                              </p:par>
                              <p:par>
                                <p:cTn id="26" presetID="10" presetClass="entr" presetSubtype="0" fill="hold" nodeType="withEffect">
                                  <p:stCondLst>
                                    <p:cond delay="0"/>
                                  </p:stCondLst>
                                  <p:childTnLst>
                                    <p:set>
                                      <p:cBhvr>
                                        <p:cTn id="27" dur="1" fill="hold">
                                          <p:stCondLst>
                                            <p:cond delay="0"/>
                                          </p:stCondLst>
                                        </p:cTn>
                                        <p:tgtEl>
                                          <p:spTgt spid="53"/>
                                        </p:tgtEl>
                                        <p:attrNameLst>
                                          <p:attrName>style.visibility</p:attrName>
                                        </p:attrNameLst>
                                      </p:cBhvr>
                                      <p:to>
                                        <p:strVal val="visible"/>
                                      </p:to>
                                    </p:set>
                                    <p:animEffect transition="in" filter="fade">
                                      <p:cBhvr>
                                        <p:cTn id="28" dur="500"/>
                                        <p:tgtEl>
                                          <p:spTgt spid="53"/>
                                        </p:tgtEl>
                                      </p:cBhvr>
                                    </p:animEffect>
                                  </p:childTnLst>
                                </p:cTn>
                              </p:par>
                              <p:par>
                                <p:cTn id="29" presetID="10" presetClass="entr" presetSubtype="0" fill="hold" nodeType="withEffect">
                                  <p:stCondLst>
                                    <p:cond delay="0"/>
                                  </p:stCondLst>
                                  <p:childTnLst>
                                    <p:set>
                                      <p:cBhvr>
                                        <p:cTn id="30" dur="1" fill="hold">
                                          <p:stCondLst>
                                            <p:cond delay="0"/>
                                          </p:stCondLst>
                                        </p:cTn>
                                        <p:tgtEl>
                                          <p:spTgt spid="55"/>
                                        </p:tgtEl>
                                        <p:attrNameLst>
                                          <p:attrName>style.visibility</p:attrName>
                                        </p:attrNameLst>
                                      </p:cBhvr>
                                      <p:to>
                                        <p:strVal val="visible"/>
                                      </p:to>
                                    </p:set>
                                    <p:animEffect transition="in" filter="fade">
                                      <p:cBhvr>
                                        <p:cTn id="31" dur="500"/>
                                        <p:tgtEl>
                                          <p:spTgt spid="55"/>
                                        </p:tgtEl>
                                      </p:cBhvr>
                                    </p:animEffect>
                                  </p:childTnLst>
                                </p:cTn>
                              </p:par>
                            </p:childTnLst>
                          </p:cTn>
                        </p:par>
                        <p:par>
                          <p:cTn id="32" fill="hold">
                            <p:stCondLst>
                              <p:cond delay="2500"/>
                            </p:stCondLst>
                            <p:childTnLst>
                              <p:par>
                                <p:cTn id="33" presetID="32" presetClass="emph" presetSubtype="0" repeatCount="indefinite" fill="hold" grpId="1" nodeType="afterEffect">
                                  <p:stCondLst>
                                    <p:cond delay="0"/>
                                  </p:stCondLst>
                                  <p:childTnLst>
                                    <p:animRot by="120000">
                                      <p:cBhvr>
                                        <p:cTn id="34" dur="100" fill="hold">
                                          <p:stCondLst>
                                            <p:cond delay="0"/>
                                          </p:stCondLst>
                                        </p:cTn>
                                        <p:tgtEl>
                                          <p:spTgt spid="9"/>
                                        </p:tgtEl>
                                        <p:attrNameLst>
                                          <p:attrName>r</p:attrName>
                                        </p:attrNameLst>
                                      </p:cBhvr>
                                    </p:animRot>
                                    <p:animRot by="-240000">
                                      <p:cBhvr>
                                        <p:cTn id="35" dur="200" fill="hold">
                                          <p:stCondLst>
                                            <p:cond delay="200"/>
                                          </p:stCondLst>
                                        </p:cTn>
                                        <p:tgtEl>
                                          <p:spTgt spid="9"/>
                                        </p:tgtEl>
                                        <p:attrNameLst>
                                          <p:attrName>r</p:attrName>
                                        </p:attrNameLst>
                                      </p:cBhvr>
                                    </p:animRot>
                                    <p:animRot by="240000">
                                      <p:cBhvr>
                                        <p:cTn id="36" dur="200" fill="hold">
                                          <p:stCondLst>
                                            <p:cond delay="400"/>
                                          </p:stCondLst>
                                        </p:cTn>
                                        <p:tgtEl>
                                          <p:spTgt spid="9"/>
                                        </p:tgtEl>
                                        <p:attrNameLst>
                                          <p:attrName>r</p:attrName>
                                        </p:attrNameLst>
                                      </p:cBhvr>
                                    </p:animRot>
                                    <p:animRot by="-240000">
                                      <p:cBhvr>
                                        <p:cTn id="37" dur="200" fill="hold">
                                          <p:stCondLst>
                                            <p:cond delay="600"/>
                                          </p:stCondLst>
                                        </p:cTn>
                                        <p:tgtEl>
                                          <p:spTgt spid="9"/>
                                        </p:tgtEl>
                                        <p:attrNameLst>
                                          <p:attrName>r</p:attrName>
                                        </p:attrNameLst>
                                      </p:cBhvr>
                                    </p:animRot>
                                    <p:animRot by="120000">
                                      <p:cBhvr>
                                        <p:cTn id="38" dur="200" fill="hold">
                                          <p:stCondLst>
                                            <p:cond delay="800"/>
                                          </p:stCondLst>
                                        </p:cTn>
                                        <p:tgtEl>
                                          <p:spTgt spid="9"/>
                                        </p:tgtEl>
                                        <p:attrNameLst>
                                          <p:attrName>r</p:attrName>
                                        </p:attrNameLst>
                                      </p:cBhvr>
                                    </p:animRot>
                                  </p:childTnLst>
                                </p:cTn>
                              </p:par>
                            </p:childTnLst>
                          </p:cTn>
                        </p:par>
                      </p:childTnLst>
                    </p:cTn>
                  </p:par>
                </p:childTnLst>
              </p:cTn>
              <p:nextCondLst>
                <p:cond evt="onClick" delay="0">
                  <p:tgtEl>
                    <p:spTgt spid="7"/>
                  </p:tgtEl>
                </p:cond>
              </p:nextCondLst>
            </p:seq>
          </p:childTnLst>
        </p:cTn>
      </p:par>
    </p:tnLst>
    <p:bldLst>
      <p:bldP spid="9" grpId="0" bldLvl="0" animBg="1"/>
      <p:bldP spid="9" grpId="1" bldLvl="0" animBg="1"/>
      <p:bldP spid="27" grpId="0" bldLvl="0" animBg="1"/>
      <p:bldP spid="28" grpId="0" bldLvl="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0" name="Picture 43"/>
          <p:cNvPicPr>
            <a:picLocks noChangeAspect="1"/>
          </p:cNvPicPr>
          <p:nvPr/>
        </p:nvPicPr>
        <p:blipFill>
          <a:blip r:embed="rId4"/>
          <a:stretch>
            <a:fillRect/>
          </a:stretch>
        </p:blipFill>
        <p:spPr>
          <a:xfrm>
            <a:off x="5833533" y="-50800"/>
            <a:ext cx="1940984" cy="1858433"/>
          </a:xfrm>
          <a:prstGeom prst="rect">
            <a:avLst/>
          </a:prstGeom>
          <a:noFill/>
          <a:ln w="9525">
            <a:noFill/>
          </a:ln>
        </p:spPr>
      </p:pic>
      <p:pic>
        <p:nvPicPr>
          <p:cNvPr id="27651" name="Picture 4"/>
          <p:cNvPicPr>
            <a:picLocks noChangeAspect="1"/>
          </p:cNvPicPr>
          <p:nvPr/>
        </p:nvPicPr>
        <p:blipFill>
          <a:blip r:embed="rId5"/>
          <a:stretch>
            <a:fillRect/>
          </a:stretch>
        </p:blipFill>
        <p:spPr>
          <a:xfrm>
            <a:off x="9772651" y="4861984"/>
            <a:ext cx="1970616" cy="1742016"/>
          </a:xfrm>
          <a:prstGeom prst="rect">
            <a:avLst/>
          </a:prstGeom>
          <a:noFill/>
          <a:ln w="9525">
            <a:noFill/>
          </a:ln>
        </p:spPr>
      </p:pic>
      <p:pic>
        <p:nvPicPr>
          <p:cNvPr id="7" name="Picture 6"/>
          <p:cNvPicPr>
            <a:picLocks noChangeAspect="1"/>
          </p:cNvPicPr>
          <p:nvPr/>
        </p:nvPicPr>
        <p:blipFill>
          <a:blip r:embed="rId6"/>
          <a:stretch>
            <a:fillRect/>
          </a:stretch>
        </p:blipFill>
        <p:spPr>
          <a:xfrm>
            <a:off x="9726084" y="4347633"/>
            <a:ext cx="2061633" cy="1384300"/>
          </a:xfrm>
          <a:prstGeom prst="rect">
            <a:avLst/>
          </a:prstGeom>
          <a:noFill/>
          <a:ln w="9525">
            <a:noFill/>
          </a:ln>
        </p:spPr>
      </p:pic>
      <p:sp>
        <p:nvSpPr>
          <p:cNvPr id="9" name="Rectangle: Folded Corner 8"/>
          <p:cNvSpPr/>
          <p:nvPr/>
        </p:nvSpPr>
        <p:spPr>
          <a:xfrm>
            <a:off x="9927167" y="3920067"/>
            <a:ext cx="1468967" cy="1329267"/>
          </a:xfrm>
          <a:prstGeom prst="foldedCorner">
            <a:avLst>
              <a:gd name="adj" fmla="val 16667"/>
            </a:avLst>
          </a:prstGeom>
          <a:solidFill>
            <a:schemeClr val="bg1"/>
          </a:solidFill>
          <a:ln w="12700">
            <a:noFill/>
          </a:ln>
        </p:spPr>
        <p:txBody>
          <a:bodyPr lIns="91440" tIns="45720" rIns="91440" bIns="45720" anchor="ctr" anchorCtr="0"/>
          <a:lstStyle/>
          <a:p>
            <a:pPr marL="0" marR="0" lvl="0" indent="0" algn="ctr" defTabSz="685800" rtl="0" eaLnBrk="1" fontAlgn="auto" latinLnBrk="0" hangingPunct="1">
              <a:lnSpc>
                <a:spcPct val="100000"/>
              </a:lnSpc>
              <a:spcBef>
                <a:spcPts val="0"/>
              </a:spcBef>
              <a:spcAft>
                <a:spcPts val="0"/>
              </a:spcAft>
              <a:buClrTx/>
              <a:buSzTx/>
              <a:buFontTx/>
              <a:buNone/>
              <a:defRPr/>
            </a:pPr>
            <a:r>
              <a:rPr kumimoji="0" sz="1865" b="1" i="0" u="none" strike="noStrike" kern="1200" cap="none" spc="0" normalizeH="0" baseline="0" noProof="0" dirty="0">
                <a:ln>
                  <a:noFill/>
                </a:ln>
                <a:solidFill>
                  <a:srgbClr val="000000"/>
                </a:solidFill>
                <a:effectLst/>
                <a:uLnTx/>
                <a:uFillTx/>
                <a:latin typeface="Arial-Rounded" panose="020B0500000000000000" pitchFamily="34" charset="0"/>
                <a:ea typeface="+mn-ea"/>
                <a:cs typeface="Arial-Rounded" panose="020B0500000000000000" pitchFamily="34" charset="0"/>
              </a:rPr>
              <a:t>You are given 7 candies </a:t>
            </a:r>
          </a:p>
        </p:txBody>
      </p:sp>
      <p:sp>
        <p:nvSpPr>
          <p:cNvPr id="27" name="Rectangle: Folded Corner 26"/>
          <p:cNvSpPr/>
          <p:nvPr/>
        </p:nvSpPr>
        <p:spPr>
          <a:xfrm>
            <a:off x="683684" y="381000"/>
            <a:ext cx="10742083" cy="1229783"/>
          </a:xfrm>
          <a:prstGeom prst="foldedCorner">
            <a:avLst>
              <a:gd name="adj" fmla="val 16667"/>
            </a:avLst>
          </a:prstGeom>
          <a:solidFill>
            <a:schemeClr val="bg1">
              <a:alpha val="90195"/>
            </a:schemeClr>
          </a:solidFill>
          <a:ln w="12700">
            <a:noFill/>
          </a:ln>
        </p:spPr>
        <p:txBody>
          <a:bodyPr lIns="91440" tIns="45720" rIns="91440" bIns="45720" anchor="ctr" anchorCtr="0"/>
          <a:lstStyle/>
          <a:p>
            <a:pPr lvl="0" algn="ctr" defTabSz="685800">
              <a:defRPr/>
            </a:pPr>
            <a:r>
              <a:rPr lang="en-US" sz="3600">
                <a:solidFill>
                  <a:srgbClr val="002060"/>
                </a:solidFill>
                <a:latin typeface="Arial-Rounded" panose="020B0500000000000000" pitchFamily="34" charset="0"/>
                <a:ea typeface="Tahoma" panose="020B0604030504040204" pitchFamily="34" charset="0"/>
                <a:cs typeface="Arial-Rounded" panose="020B0500000000000000" pitchFamily="34" charset="0"/>
                <a:sym typeface="+mn-ea"/>
              </a:rPr>
              <a:t>Vì sao quạ bỏ các bạn bay đi?</a:t>
            </a:r>
            <a:endParaRPr kumimoji="0" lang="en-US" sz="3600" b="0" i="0" u="none" strike="noStrike" kern="1200" cap="none" spc="0" normalizeH="0" baseline="0" noProof="0" dirty="0">
              <a:ln>
                <a:noFill/>
              </a:ln>
              <a:solidFill>
                <a:srgbClr val="002060"/>
              </a:solidFill>
              <a:effectLst/>
              <a:uLnTx/>
              <a:uFillTx/>
              <a:latin typeface="Arial-Rounded" panose="020B0500000000000000" pitchFamily="34" charset="0"/>
              <a:ea typeface="Tahoma" panose="020B0604030504040204" pitchFamily="34" charset="0"/>
              <a:cs typeface="Arial-Rounded" panose="020B0500000000000000" pitchFamily="34" charset="0"/>
              <a:sym typeface="+mn-ea"/>
            </a:endParaRPr>
          </a:p>
        </p:txBody>
      </p:sp>
      <p:sp>
        <p:nvSpPr>
          <p:cNvPr id="28" name="Rectangle: Folded Corner 27"/>
          <p:cNvSpPr/>
          <p:nvPr/>
        </p:nvSpPr>
        <p:spPr>
          <a:xfrm>
            <a:off x="679451" y="1885951"/>
            <a:ext cx="10769600" cy="1483783"/>
          </a:xfrm>
          <a:prstGeom prst="foldedCorner">
            <a:avLst>
              <a:gd name="adj" fmla="val 16667"/>
            </a:avLst>
          </a:prstGeom>
          <a:solidFill>
            <a:schemeClr val="bg1">
              <a:alpha val="90195"/>
            </a:schemeClr>
          </a:solidFill>
          <a:ln w="12700">
            <a:noFill/>
          </a:ln>
        </p:spPr>
        <p:txBody>
          <a:bodyPr lIns="91440" tIns="45720" rIns="91440" bIns="45720" anchor="ctr" anchorCtr="0"/>
          <a:lstStyle/>
          <a:p>
            <a:pPr marL="571500" lvl="0" indent="-571500" algn="ctr" defTabSz="685800">
              <a:buFontTx/>
              <a:buChar char="-"/>
              <a:defRPr/>
            </a:pPr>
            <a:r>
              <a:rPr lang="en-US" altLang="vi-VN" sz="2800">
                <a:solidFill>
                  <a:srgbClr val="002060"/>
                </a:solidFill>
                <a:latin typeface="Arial-Rounded" panose="020B0500000000000000" pitchFamily="34" charset="0"/>
                <a:ea typeface="Tahoma" panose="020B0604030504040204" pitchFamily="34" charset="0"/>
                <a:cs typeface="Arial-Rounded" panose="020B0500000000000000" pitchFamily="34" charset="0"/>
              </a:rPr>
              <a:t>Vì quạ chán nản, không kiên nhẫn học nên bay đi</a:t>
            </a:r>
            <a:endParaRPr kumimoji="0" lang="en-US" altLang="vi-VN" sz="2800" b="0" i="0" u="none" strike="noStrike" kern="1200" cap="none" spc="0" normalizeH="0" baseline="0" noProof="0" dirty="0">
              <a:ln>
                <a:noFill/>
              </a:ln>
              <a:solidFill>
                <a:srgbClr val="002060"/>
              </a:solidFill>
              <a:effectLst/>
              <a:uLnTx/>
              <a:uFillTx/>
              <a:latin typeface="Arial-Rounded" panose="020B0500000000000000" pitchFamily="34" charset="0"/>
              <a:ea typeface="Tahoma" panose="020B0604030504040204" pitchFamily="34" charset="0"/>
              <a:cs typeface="Arial-Rounded" panose="020B0500000000000000" pitchFamily="34" charset="0"/>
            </a:endParaRPr>
          </a:p>
        </p:txBody>
      </p:sp>
      <p:sp>
        <p:nvSpPr>
          <p:cNvPr id="27656" name="Rectangle 32"/>
          <p:cNvSpPr/>
          <p:nvPr/>
        </p:nvSpPr>
        <p:spPr>
          <a:xfrm rot="5600923">
            <a:off x="3160184" y="4940300"/>
            <a:ext cx="1447800" cy="251884"/>
          </a:xfrm>
          <a:prstGeom prst="rect">
            <a:avLst/>
          </a:prstGeom>
          <a:blipFill rotWithShape="1">
            <a:blip r:embed="rId7"/>
          </a:blipFill>
          <a:ln w="12700">
            <a:noFill/>
          </a:ln>
        </p:spPr>
        <p:txBody>
          <a:bodyPr rot="10800000" vert="eaVert" lIns="91440" tIns="45720" rIns="91440" bIns="45720" anchor="ctr" anchorCtr="0"/>
          <a:lstStyle/>
          <a:p>
            <a:pPr marL="0" marR="0" lvl="0" indent="0" algn="ctr" defTabSz="685800" rtl="0" eaLnBrk="1" fontAlgn="auto" latinLnBrk="0" hangingPunct="1">
              <a:lnSpc>
                <a:spcPct val="100000"/>
              </a:lnSpc>
              <a:spcBef>
                <a:spcPts val="0"/>
              </a:spcBef>
              <a:spcAft>
                <a:spcPts val="0"/>
              </a:spcAft>
              <a:buClrTx/>
              <a:buSzTx/>
              <a:buFontTx/>
              <a:buNone/>
              <a:defRPr/>
            </a:pPr>
            <a:endParaRPr kumimoji="0" sz="1865" b="0" i="0" u="none" strike="noStrike" kern="1200" cap="none" spc="0" normalizeH="0" baseline="0" noProof="0" dirty="0">
              <a:ln>
                <a:noFill/>
              </a:ln>
              <a:solidFill>
                <a:srgbClr val="FFFFFF"/>
              </a:solidFill>
              <a:effectLst/>
              <a:uLnTx/>
              <a:uFillTx/>
              <a:latin typeface="Arial-Rounded" panose="020B0500000000000000" pitchFamily="34" charset="0"/>
              <a:ea typeface="+mn-ea"/>
              <a:cs typeface="Arial-Rounded" panose="020B0500000000000000" pitchFamily="34" charset="0"/>
            </a:endParaRPr>
          </a:p>
        </p:txBody>
      </p:sp>
      <p:pic>
        <p:nvPicPr>
          <p:cNvPr id="27658" name="Picture 34"/>
          <p:cNvPicPr>
            <a:picLocks noChangeAspect="1"/>
          </p:cNvPicPr>
          <p:nvPr/>
        </p:nvPicPr>
        <p:blipFill>
          <a:blip r:embed="rId8"/>
          <a:stretch>
            <a:fillRect/>
          </a:stretch>
        </p:blipFill>
        <p:spPr>
          <a:xfrm>
            <a:off x="3572933" y="5458884"/>
            <a:ext cx="952500" cy="1018116"/>
          </a:xfrm>
          <a:prstGeom prst="rect">
            <a:avLst/>
          </a:prstGeom>
          <a:noFill/>
          <a:ln w="9525">
            <a:noFill/>
          </a:ln>
        </p:spPr>
      </p:pic>
      <p:grpSp>
        <p:nvGrpSpPr>
          <p:cNvPr id="27659" name="Flowchart: Summing Junction 35"/>
          <p:cNvGrpSpPr/>
          <p:nvPr/>
        </p:nvGrpSpPr>
        <p:grpSpPr>
          <a:xfrm>
            <a:off x="2590800" y="4944533"/>
            <a:ext cx="182033" cy="182033"/>
            <a:chOff x="1632" y="3114"/>
            <a:chExt cx="115" cy="115"/>
          </a:xfrm>
        </p:grpSpPr>
        <p:pic>
          <p:nvPicPr>
            <p:cNvPr id="27666" name="Flowchart: Summing Junction 35"/>
            <p:cNvPicPr/>
            <p:nvPr/>
          </p:nvPicPr>
          <p:blipFill>
            <a:blip r:embed="rId9"/>
            <a:stretch>
              <a:fillRect/>
            </a:stretch>
          </p:blipFill>
          <p:spPr>
            <a:xfrm>
              <a:off x="1632" y="3114"/>
              <a:ext cx="115" cy="115"/>
            </a:xfrm>
            <a:prstGeom prst="rect">
              <a:avLst/>
            </a:prstGeom>
            <a:noFill/>
            <a:ln w="9525">
              <a:noFill/>
            </a:ln>
          </p:spPr>
        </p:pic>
        <p:sp>
          <p:nvSpPr>
            <p:cNvPr id="27667" name="Text Box 13"/>
            <p:cNvSpPr txBox="1"/>
            <p:nvPr/>
          </p:nvSpPr>
          <p:spPr>
            <a:xfrm>
              <a:off x="1655" y="3138"/>
              <a:ext cx="69" cy="68"/>
            </a:xfrm>
            <a:prstGeom prst="rect">
              <a:avLst/>
            </a:prstGeom>
            <a:noFill/>
            <a:ln w="9525">
              <a:noFill/>
            </a:ln>
          </p:spPr>
          <p:txBody>
            <a:bodyPr lIns="91440" tIns="45720" rIns="91440" bIns="45720" anchor="ctr" anchorCtr="0"/>
            <a:lstStyle/>
            <a:p>
              <a:pPr marL="0" marR="0" lvl="0" indent="0" algn="ctr" defTabSz="685800" rtl="0" eaLnBrk="1" fontAlgn="auto" latinLnBrk="0" hangingPunct="1">
                <a:lnSpc>
                  <a:spcPct val="100000"/>
                </a:lnSpc>
                <a:spcBef>
                  <a:spcPts val="0"/>
                </a:spcBef>
                <a:spcAft>
                  <a:spcPts val="0"/>
                </a:spcAft>
                <a:buClrTx/>
                <a:buSzTx/>
                <a:buFontTx/>
                <a:buNone/>
                <a:defRPr/>
              </a:pPr>
              <a:endParaRPr kumimoji="0" sz="1865" b="0" i="0" u="none" strike="noStrike" kern="1200" cap="none" spc="0" normalizeH="0" baseline="0" noProof="0" dirty="0">
                <a:ln>
                  <a:noFill/>
                </a:ln>
                <a:solidFill>
                  <a:srgbClr val="FFFFFF"/>
                </a:solidFill>
                <a:effectLst/>
                <a:uLnTx/>
                <a:uFillTx/>
                <a:latin typeface="Arial-Rounded" panose="020B0500000000000000" pitchFamily="34" charset="0"/>
                <a:ea typeface="+mn-ea"/>
                <a:cs typeface="Arial-Rounded" panose="020B0500000000000000" pitchFamily="34" charset="0"/>
              </a:endParaRPr>
            </a:p>
          </p:txBody>
        </p:sp>
      </p:grpSp>
      <p:pic>
        <p:nvPicPr>
          <p:cNvPr id="27660" name="Picture 37"/>
          <p:cNvPicPr>
            <a:picLocks noChangeAspect="1"/>
          </p:cNvPicPr>
          <p:nvPr/>
        </p:nvPicPr>
        <p:blipFill>
          <a:blip r:embed="rId10"/>
          <a:stretch>
            <a:fillRect/>
          </a:stretch>
        </p:blipFill>
        <p:spPr>
          <a:xfrm>
            <a:off x="5001684" y="5154084"/>
            <a:ext cx="1166283" cy="1276349"/>
          </a:xfrm>
          <a:prstGeom prst="rect">
            <a:avLst/>
          </a:prstGeom>
          <a:noFill/>
          <a:ln w="9525">
            <a:noFill/>
          </a:ln>
        </p:spPr>
      </p:pic>
      <p:pic>
        <p:nvPicPr>
          <p:cNvPr id="27661" name="Picture 44"/>
          <p:cNvPicPr>
            <a:picLocks noChangeAspect="1"/>
          </p:cNvPicPr>
          <p:nvPr/>
        </p:nvPicPr>
        <p:blipFill>
          <a:blip r:embed="rId10"/>
          <a:stretch>
            <a:fillRect/>
          </a:stretch>
        </p:blipFill>
        <p:spPr>
          <a:xfrm>
            <a:off x="0" y="3972984"/>
            <a:ext cx="1164167" cy="1276349"/>
          </a:xfrm>
          <a:prstGeom prst="rect">
            <a:avLst/>
          </a:prstGeom>
          <a:noFill/>
          <a:ln w="9525">
            <a:noFill/>
          </a:ln>
        </p:spPr>
      </p:pic>
      <p:pic>
        <p:nvPicPr>
          <p:cNvPr id="27662" name="Picture 48"/>
          <p:cNvPicPr>
            <a:picLocks noChangeAspect="1"/>
          </p:cNvPicPr>
          <p:nvPr/>
        </p:nvPicPr>
        <p:blipFill>
          <a:blip r:embed="rId11"/>
          <a:stretch>
            <a:fillRect/>
          </a:stretch>
        </p:blipFill>
        <p:spPr>
          <a:xfrm>
            <a:off x="1610784" y="4480984"/>
            <a:ext cx="778933" cy="768349"/>
          </a:xfrm>
          <a:prstGeom prst="rect">
            <a:avLst/>
          </a:prstGeom>
          <a:noFill/>
          <a:ln w="9525">
            <a:noFill/>
          </a:ln>
        </p:spPr>
      </p:pic>
      <p:pic>
        <p:nvPicPr>
          <p:cNvPr id="27663" name="Picture 50"/>
          <p:cNvPicPr>
            <a:picLocks noChangeAspect="1"/>
          </p:cNvPicPr>
          <p:nvPr/>
        </p:nvPicPr>
        <p:blipFill>
          <a:blip r:embed="rId12"/>
          <a:stretch>
            <a:fillRect/>
          </a:stretch>
        </p:blipFill>
        <p:spPr>
          <a:xfrm flipH="1">
            <a:off x="3018367" y="4614333"/>
            <a:ext cx="878417" cy="844551"/>
          </a:xfrm>
          <a:prstGeom prst="rect">
            <a:avLst/>
          </a:prstGeom>
          <a:noFill/>
          <a:ln w="9525">
            <a:noFill/>
          </a:ln>
        </p:spPr>
      </p:pic>
      <p:pic>
        <p:nvPicPr>
          <p:cNvPr id="53" name="Picture 52"/>
          <p:cNvPicPr>
            <a:picLocks noChangeAspect="1"/>
          </p:cNvPicPr>
          <p:nvPr/>
        </p:nvPicPr>
        <p:blipFill>
          <a:blip r:embed="rId13"/>
          <a:stretch>
            <a:fillRect/>
          </a:stretch>
        </p:blipFill>
        <p:spPr>
          <a:xfrm>
            <a:off x="9884833" y="3920067"/>
            <a:ext cx="495300" cy="438151"/>
          </a:xfrm>
          <a:prstGeom prst="rect">
            <a:avLst/>
          </a:prstGeom>
          <a:noFill/>
          <a:ln w="9525">
            <a:noFill/>
          </a:ln>
        </p:spPr>
      </p:pic>
      <p:pic>
        <p:nvPicPr>
          <p:cNvPr id="55" name="Picture 54"/>
          <p:cNvPicPr>
            <a:picLocks noChangeAspect="1"/>
          </p:cNvPicPr>
          <p:nvPr/>
        </p:nvPicPr>
        <p:blipFill>
          <a:blip r:embed="rId14"/>
          <a:stretch>
            <a:fillRect/>
          </a:stretch>
        </p:blipFill>
        <p:spPr>
          <a:xfrm>
            <a:off x="11051117" y="3822700"/>
            <a:ext cx="713316" cy="1191684"/>
          </a:xfrm>
          <a:prstGeom prst="rect">
            <a:avLst/>
          </a:prstGeom>
          <a:noFill/>
          <a:ln w="9525">
            <a:noFill/>
          </a:ln>
        </p:spPr>
      </p:pic>
      <p:sp>
        <p:nvSpPr>
          <p:cNvPr id="3" name="Arrow: Pentagon 30">
            <a:hlinkClick r:id="rId15" action="ppaction://hlinksldjump">
              <a:snd r:embed="rId3" name="applause.wav"/>
            </a:hlinkClick>
          </p:cNvPr>
          <p:cNvSpPr/>
          <p:nvPr/>
        </p:nvSpPr>
        <p:spPr>
          <a:xfrm rot="586976" flipH="1">
            <a:off x="2844800" y="4038600"/>
            <a:ext cx="2309284" cy="901700"/>
          </a:xfrm>
          <a:prstGeom prst="homePlate">
            <a:avLst>
              <a:gd name="adj" fmla="val 49845"/>
            </a:avLst>
          </a:prstGeom>
          <a:blipFill rotWithShape="1">
            <a:blip r:embed="rId7"/>
          </a:blipFill>
          <a:ln w="12700">
            <a:noFill/>
          </a:ln>
        </p:spPr>
        <p:txBody>
          <a:bodyPr lIns="91440" tIns="45720" rIns="91440" bIns="45720" anchor="ctr" anchorCtr="0"/>
          <a:lstStyle/>
          <a:p>
            <a:pPr marL="0" marR="0" lvl="0" indent="0" algn="ctr" defTabSz="685800" rtl="0" eaLnBrk="1" fontAlgn="auto" latinLnBrk="0" hangingPunct="1">
              <a:lnSpc>
                <a:spcPct val="100000"/>
              </a:lnSpc>
              <a:spcBef>
                <a:spcPts val="0"/>
              </a:spcBef>
              <a:spcAft>
                <a:spcPts val="0"/>
              </a:spcAft>
              <a:buClrTx/>
              <a:buSzTx/>
              <a:buFontTx/>
              <a:buNone/>
              <a:defRPr/>
            </a:pPr>
            <a:r>
              <a:rPr kumimoji="0" sz="2800" b="1" i="0" u="none" strike="noStrike" kern="1200" cap="none" spc="0" normalizeH="0" baseline="0" noProof="0" dirty="0">
                <a:ln>
                  <a:noFill/>
                </a:ln>
                <a:solidFill>
                  <a:srgbClr val="FFFFFF"/>
                </a:solidFill>
                <a:effectLst/>
                <a:uLnTx/>
                <a:uFillTx/>
                <a:latin typeface="Arial-Rounded" panose="020B0500000000000000" pitchFamily="34" charset="0"/>
                <a:ea typeface="+mn-ea"/>
                <a:cs typeface="Arial-Rounded" panose="020B0500000000000000" pitchFamily="34" charset="0"/>
              </a:rPr>
              <a:t>GO HOME</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fade">
                                      <p:cBhvr>
                                        <p:cTn id="7" dur="1000"/>
                                        <p:tgtEl>
                                          <p:spTgt spid="27"/>
                                        </p:tgtEl>
                                      </p:cBhvr>
                                    </p:animEffect>
                                    <p:anim calcmode="lin" valueType="num">
                                      <p:cBhvr>
                                        <p:cTn id="8" dur="1000" fill="hold"/>
                                        <p:tgtEl>
                                          <p:spTgt spid="27"/>
                                        </p:tgtEl>
                                        <p:attrNameLst>
                                          <p:attrName>ppt_x</p:attrName>
                                        </p:attrNameLst>
                                      </p:cBhvr>
                                      <p:tavLst>
                                        <p:tav tm="0">
                                          <p:val>
                                            <p:strVal val="#ppt_x"/>
                                          </p:val>
                                        </p:tav>
                                        <p:tav tm="100000">
                                          <p:val>
                                            <p:strVal val="#ppt_x"/>
                                          </p:val>
                                        </p:tav>
                                      </p:tavLst>
                                    </p:anim>
                                    <p:anim calcmode="lin" valueType="num">
                                      <p:cBhvr>
                                        <p:cTn id="9" dur="1000" fill="hold"/>
                                        <p:tgtEl>
                                          <p:spTgt spid="2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8"/>
                                        </p:tgtEl>
                                        <p:attrNameLst>
                                          <p:attrName>style.visibility</p:attrName>
                                        </p:attrNameLst>
                                      </p:cBhvr>
                                      <p:to>
                                        <p:strVal val="visible"/>
                                      </p:to>
                                    </p:set>
                                    <p:animEffect transition="in" filter="fade">
                                      <p:cBhvr>
                                        <p:cTn id="14" dur="1000"/>
                                        <p:tgtEl>
                                          <p:spTgt spid="28"/>
                                        </p:tgtEl>
                                      </p:cBhvr>
                                    </p:animEffect>
                                    <p:anim calcmode="lin" valueType="num">
                                      <p:cBhvr>
                                        <p:cTn id="15" dur="1000" fill="hold"/>
                                        <p:tgtEl>
                                          <p:spTgt spid="28"/>
                                        </p:tgtEl>
                                        <p:attrNameLst>
                                          <p:attrName>ppt_x</p:attrName>
                                        </p:attrNameLst>
                                      </p:cBhvr>
                                      <p:tavLst>
                                        <p:tav tm="0">
                                          <p:val>
                                            <p:strVal val="#ppt_x"/>
                                          </p:val>
                                        </p:tav>
                                        <p:tav tm="100000">
                                          <p:val>
                                            <p:strVal val="#ppt_x"/>
                                          </p:val>
                                        </p:tav>
                                      </p:tavLst>
                                    </p:anim>
                                    <p:anim calcmode="lin" valueType="num">
                                      <p:cBhvr>
                                        <p:cTn id="16" dur="1000" fill="hold"/>
                                        <p:tgtEl>
                                          <p:spTgt spid="28"/>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12"/>
                                            </p:cond>
                                          </p:stCondLst>
                                          <p:endCondLst>
                                            <p:cond evt="onStopAudio" delay="0">
                                              <p:tgtEl>
                                                <p:sldTgt/>
                                              </p:tgtEl>
                                            </p:cond>
                                          </p:endCondLst>
                                        </p:cTn>
                                        <p:tgtEl>
                                          <p:sndTgt r:embed="rId2"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seq concurrent="1" nextAc="seek">
              <p:cTn id="17" restart="whenNotActive" fill="hold" evtFilter="cancelBubble" nodeType="interactiveSeq">
                <p:stCondLst>
                  <p:cond evt="onClick" delay="0">
                    <p:tgtEl>
                      <p:spTgt spid="7"/>
                    </p:tgtEl>
                  </p:cond>
                </p:stCondLst>
                <p:endSync evt="end" delay="0">
                  <p:rtn val="all"/>
                </p:endSync>
                <p:childTnLst>
                  <p:par>
                    <p:cTn id="18" fill="hold">
                      <p:stCondLst>
                        <p:cond delay="0"/>
                      </p:stCondLst>
                      <p:childTnLst>
                        <p:par>
                          <p:cTn id="19" fill="hold">
                            <p:stCondLst>
                              <p:cond delay="0"/>
                            </p:stCondLst>
                            <p:childTnLst>
                              <p:par>
                                <p:cTn id="20" presetID="64" presetClass="path" presetSubtype="0" accel="50000" decel="50000" fill="hold" nodeType="clickEffect">
                                  <p:stCondLst>
                                    <p:cond delay="0"/>
                                  </p:stCondLst>
                                  <p:childTnLst>
                                    <p:animMotion origin="layout" path="M -1.66667E-6 -3.7037E-6 L -1.66667E-6 -0.22476 " pathEditMode="relative" rAng="0" ptsTypes="AA">
                                      <p:cBhvr>
                                        <p:cTn id="21" dur="2000" fill="hold"/>
                                        <p:tgtEl>
                                          <p:spTgt spid="7"/>
                                        </p:tgtEl>
                                        <p:attrNameLst>
                                          <p:attrName>ppt_x</p:attrName>
                                          <p:attrName>ppt_y</p:attrName>
                                        </p:attrNameLst>
                                      </p:cBhvr>
                                      <p:rCtr x="0" y="-1125000"/>
                                    </p:animMotion>
                                  </p:childTnLst>
                                  <p:subTnLst>
                                    <p:audio>
                                      <p:cMediaNode>
                                        <p:cTn display="0" masterRel="sameClick">
                                          <p:stCondLst>
                                            <p:cond evt="begin" delay="0">
                                              <p:tn val="20"/>
                                            </p:cond>
                                          </p:stCondLst>
                                          <p:endCondLst>
                                            <p:cond evt="onStopAudio" delay="0">
                                              <p:tgtEl>
                                                <p:sldTgt/>
                                              </p:tgtEl>
                                            </p:cond>
                                          </p:endCondLst>
                                        </p:cTn>
                                        <p:tgtEl>
                                          <p:sndTgt r:embed="rId2" name="chimes.wav"/>
                                        </p:tgtEl>
                                      </p:cMediaNode>
                                    </p:audio>
                                  </p:subTnLst>
                                </p:cTn>
                              </p:par>
                            </p:childTnLst>
                          </p:cTn>
                        </p:par>
                        <p:par>
                          <p:cTn id="22" fill="hold">
                            <p:stCondLst>
                              <p:cond delay="2000"/>
                            </p:stCondLst>
                            <p:childTnLst>
                              <p:par>
                                <p:cTn id="23" presetID="22" presetClass="entr" presetSubtype="4" fill="hold" grpId="0" nodeType="afterEffect">
                                  <p:stCondLst>
                                    <p:cond delay="0"/>
                                  </p:stCondLst>
                                  <p:childTnLst>
                                    <p:set>
                                      <p:cBhvr>
                                        <p:cTn id="24" dur="1" fill="hold">
                                          <p:stCondLst>
                                            <p:cond delay="0"/>
                                          </p:stCondLst>
                                        </p:cTn>
                                        <p:tgtEl>
                                          <p:spTgt spid="9"/>
                                        </p:tgtEl>
                                        <p:attrNameLst>
                                          <p:attrName>style.visibility</p:attrName>
                                        </p:attrNameLst>
                                      </p:cBhvr>
                                      <p:to>
                                        <p:strVal val="visible"/>
                                      </p:to>
                                    </p:set>
                                    <p:animEffect transition="in" filter="wipe(down)">
                                      <p:cBhvr>
                                        <p:cTn id="25" dur="500"/>
                                        <p:tgtEl>
                                          <p:spTgt spid="9"/>
                                        </p:tgtEl>
                                      </p:cBhvr>
                                    </p:animEffect>
                                  </p:childTnLst>
                                  <p:subTnLst>
                                    <p:audio>
                                      <p:cMediaNode>
                                        <p:cTn display="0" masterRel="sameClick">
                                          <p:stCondLst>
                                            <p:cond evt="begin" delay="0">
                                              <p:tn val="23"/>
                                            </p:cond>
                                          </p:stCondLst>
                                          <p:endCondLst>
                                            <p:cond evt="onStopAudio" delay="0">
                                              <p:tgtEl>
                                                <p:sldTgt/>
                                              </p:tgtEl>
                                            </p:cond>
                                          </p:endCondLst>
                                        </p:cTn>
                                        <p:tgtEl>
                                          <p:sndTgt r:embed="rId3" name="applause.wav"/>
                                        </p:tgtEl>
                                      </p:cMediaNode>
                                    </p:audio>
                                  </p:subTnLst>
                                </p:cTn>
                              </p:par>
                              <p:par>
                                <p:cTn id="26" presetID="10" presetClass="entr" presetSubtype="0" fill="hold" nodeType="withEffect">
                                  <p:stCondLst>
                                    <p:cond delay="0"/>
                                  </p:stCondLst>
                                  <p:childTnLst>
                                    <p:set>
                                      <p:cBhvr>
                                        <p:cTn id="27" dur="1" fill="hold">
                                          <p:stCondLst>
                                            <p:cond delay="0"/>
                                          </p:stCondLst>
                                        </p:cTn>
                                        <p:tgtEl>
                                          <p:spTgt spid="53"/>
                                        </p:tgtEl>
                                        <p:attrNameLst>
                                          <p:attrName>style.visibility</p:attrName>
                                        </p:attrNameLst>
                                      </p:cBhvr>
                                      <p:to>
                                        <p:strVal val="visible"/>
                                      </p:to>
                                    </p:set>
                                    <p:animEffect transition="in" filter="fade">
                                      <p:cBhvr>
                                        <p:cTn id="28" dur="500"/>
                                        <p:tgtEl>
                                          <p:spTgt spid="53"/>
                                        </p:tgtEl>
                                      </p:cBhvr>
                                    </p:animEffect>
                                  </p:childTnLst>
                                </p:cTn>
                              </p:par>
                              <p:par>
                                <p:cTn id="29" presetID="10" presetClass="entr" presetSubtype="0" fill="hold" nodeType="withEffect">
                                  <p:stCondLst>
                                    <p:cond delay="0"/>
                                  </p:stCondLst>
                                  <p:childTnLst>
                                    <p:set>
                                      <p:cBhvr>
                                        <p:cTn id="30" dur="1" fill="hold">
                                          <p:stCondLst>
                                            <p:cond delay="0"/>
                                          </p:stCondLst>
                                        </p:cTn>
                                        <p:tgtEl>
                                          <p:spTgt spid="55"/>
                                        </p:tgtEl>
                                        <p:attrNameLst>
                                          <p:attrName>style.visibility</p:attrName>
                                        </p:attrNameLst>
                                      </p:cBhvr>
                                      <p:to>
                                        <p:strVal val="visible"/>
                                      </p:to>
                                    </p:set>
                                    <p:animEffect transition="in" filter="fade">
                                      <p:cBhvr>
                                        <p:cTn id="31" dur="500"/>
                                        <p:tgtEl>
                                          <p:spTgt spid="55"/>
                                        </p:tgtEl>
                                      </p:cBhvr>
                                    </p:animEffect>
                                  </p:childTnLst>
                                </p:cTn>
                              </p:par>
                            </p:childTnLst>
                          </p:cTn>
                        </p:par>
                        <p:par>
                          <p:cTn id="32" fill="hold">
                            <p:stCondLst>
                              <p:cond delay="2500"/>
                            </p:stCondLst>
                            <p:childTnLst>
                              <p:par>
                                <p:cTn id="33" presetID="32" presetClass="emph" presetSubtype="0" repeatCount="indefinite" fill="hold" grpId="1" nodeType="afterEffect">
                                  <p:stCondLst>
                                    <p:cond delay="0"/>
                                  </p:stCondLst>
                                  <p:childTnLst>
                                    <p:animRot by="120000">
                                      <p:cBhvr>
                                        <p:cTn id="34" dur="100" fill="hold">
                                          <p:stCondLst>
                                            <p:cond delay="0"/>
                                          </p:stCondLst>
                                        </p:cTn>
                                        <p:tgtEl>
                                          <p:spTgt spid="9"/>
                                        </p:tgtEl>
                                        <p:attrNameLst>
                                          <p:attrName>r</p:attrName>
                                        </p:attrNameLst>
                                      </p:cBhvr>
                                    </p:animRot>
                                    <p:animRot by="-240000">
                                      <p:cBhvr>
                                        <p:cTn id="35" dur="200" fill="hold">
                                          <p:stCondLst>
                                            <p:cond delay="200"/>
                                          </p:stCondLst>
                                        </p:cTn>
                                        <p:tgtEl>
                                          <p:spTgt spid="9"/>
                                        </p:tgtEl>
                                        <p:attrNameLst>
                                          <p:attrName>r</p:attrName>
                                        </p:attrNameLst>
                                      </p:cBhvr>
                                    </p:animRot>
                                    <p:animRot by="240000">
                                      <p:cBhvr>
                                        <p:cTn id="36" dur="200" fill="hold">
                                          <p:stCondLst>
                                            <p:cond delay="400"/>
                                          </p:stCondLst>
                                        </p:cTn>
                                        <p:tgtEl>
                                          <p:spTgt spid="9"/>
                                        </p:tgtEl>
                                        <p:attrNameLst>
                                          <p:attrName>r</p:attrName>
                                        </p:attrNameLst>
                                      </p:cBhvr>
                                    </p:animRot>
                                    <p:animRot by="-240000">
                                      <p:cBhvr>
                                        <p:cTn id="37" dur="200" fill="hold">
                                          <p:stCondLst>
                                            <p:cond delay="600"/>
                                          </p:stCondLst>
                                        </p:cTn>
                                        <p:tgtEl>
                                          <p:spTgt spid="9"/>
                                        </p:tgtEl>
                                        <p:attrNameLst>
                                          <p:attrName>r</p:attrName>
                                        </p:attrNameLst>
                                      </p:cBhvr>
                                    </p:animRot>
                                    <p:animRot by="120000">
                                      <p:cBhvr>
                                        <p:cTn id="38" dur="200" fill="hold">
                                          <p:stCondLst>
                                            <p:cond delay="800"/>
                                          </p:stCondLst>
                                        </p:cTn>
                                        <p:tgtEl>
                                          <p:spTgt spid="9"/>
                                        </p:tgtEl>
                                        <p:attrNameLst>
                                          <p:attrName>r</p:attrName>
                                        </p:attrNameLst>
                                      </p:cBhvr>
                                    </p:animRot>
                                  </p:childTnLst>
                                </p:cTn>
                              </p:par>
                            </p:childTnLst>
                          </p:cTn>
                        </p:par>
                      </p:childTnLst>
                    </p:cTn>
                  </p:par>
                </p:childTnLst>
              </p:cTn>
              <p:nextCondLst>
                <p:cond evt="onClick" delay="0">
                  <p:tgtEl>
                    <p:spTgt spid="7"/>
                  </p:tgtEl>
                </p:cond>
              </p:nextCondLst>
            </p:seq>
          </p:childTnLst>
        </p:cTn>
      </p:par>
    </p:tnLst>
    <p:bldLst>
      <p:bldP spid="9" grpId="0" bldLvl="0" animBg="1"/>
      <p:bldP spid="9" grpId="1" bldLvl="0" animBg="1"/>
      <p:bldP spid="27" grpId="0" bldLvl="0" animBg="1"/>
      <p:bldP spid="28" grpId="0" bldLvl="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4" name="Picture 43"/>
          <p:cNvPicPr>
            <a:picLocks noChangeAspect="1"/>
          </p:cNvPicPr>
          <p:nvPr/>
        </p:nvPicPr>
        <p:blipFill>
          <a:blip r:embed="rId4"/>
          <a:stretch>
            <a:fillRect/>
          </a:stretch>
        </p:blipFill>
        <p:spPr>
          <a:xfrm>
            <a:off x="5833533" y="-50800"/>
            <a:ext cx="1940984" cy="1858433"/>
          </a:xfrm>
          <a:prstGeom prst="rect">
            <a:avLst/>
          </a:prstGeom>
          <a:noFill/>
          <a:ln w="9525">
            <a:noFill/>
          </a:ln>
        </p:spPr>
      </p:pic>
      <p:pic>
        <p:nvPicPr>
          <p:cNvPr id="28675" name="Picture 4"/>
          <p:cNvPicPr>
            <a:picLocks noChangeAspect="1"/>
          </p:cNvPicPr>
          <p:nvPr/>
        </p:nvPicPr>
        <p:blipFill>
          <a:blip r:embed="rId5"/>
          <a:stretch>
            <a:fillRect/>
          </a:stretch>
        </p:blipFill>
        <p:spPr>
          <a:xfrm>
            <a:off x="9772651" y="4861984"/>
            <a:ext cx="1970616" cy="1742016"/>
          </a:xfrm>
          <a:prstGeom prst="rect">
            <a:avLst/>
          </a:prstGeom>
          <a:noFill/>
          <a:ln w="9525">
            <a:noFill/>
          </a:ln>
        </p:spPr>
      </p:pic>
      <p:pic>
        <p:nvPicPr>
          <p:cNvPr id="7" name="Picture 6"/>
          <p:cNvPicPr>
            <a:picLocks noChangeAspect="1"/>
          </p:cNvPicPr>
          <p:nvPr/>
        </p:nvPicPr>
        <p:blipFill>
          <a:blip r:embed="rId6"/>
          <a:stretch>
            <a:fillRect/>
          </a:stretch>
        </p:blipFill>
        <p:spPr>
          <a:xfrm>
            <a:off x="9726084" y="4347633"/>
            <a:ext cx="2061633" cy="1384300"/>
          </a:xfrm>
          <a:prstGeom prst="rect">
            <a:avLst/>
          </a:prstGeom>
          <a:noFill/>
          <a:ln w="9525">
            <a:noFill/>
          </a:ln>
        </p:spPr>
      </p:pic>
      <p:sp>
        <p:nvSpPr>
          <p:cNvPr id="9" name="Rectangle: Folded Corner 8"/>
          <p:cNvSpPr/>
          <p:nvPr/>
        </p:nvSpPr>
        <p:spPr>
          <a:xfrm>
            <a:off x="9927167" y="3920067"/>
            <a:ext cx="1468967" cy="1329267"/>
          </a:xfrm>
          <a:prstGeom prst="foldedCorner">
            <a:avLst>
              <a:gd name="adj" fmla="val 16667"/>
            </a:avLst>
          </a:prstGeom>
          <a:solidFill>
            <a:schemeClr val="bg1"/>
          </a:solidFill>
          <a:ln w="12700">
            <a:noFill/>
          </a:ln>
        </p:spPr>
        <p:txBody>
          <a:bodyPr lIns="91440" tIns="45720" rIns="91440" bIns="45720" anchor="ctr" anchorCtr="0"/>
          <a:lstStyle/>
          <a:p>
            <a:pPr marL="0" marR="0" lvl="0" indent="0" algn="ctr" defTabSz="685800" rtl="0" eaLnBrk="1" fontAlgn="auto" latinLnBrk="0" hangingPunct="1">
              <a:lnSpc>
                <a:spcPct val="100000"/>
              </a:lnSpc>
              <a:spcBef>
                <a:spcPts val="0"/>
              </a:spcBef>
              <a:spcAft>
                <a:spcPts val="0"/>
              </a:spcAft>
              <a:buClrTx/>
              <a:buSzTx/>
              <a:buFontTx/>
              <a:buNone/>
              <a:defRPr/>
            </a:pPr>
            <a:r>
              <a:rPr kumimoji="0" sz="1865" b="1" i="0" u="none" strike="noStrike" kern="1200" cap="none" spc="0" normalizeH="0" baseline="0" noProof="0" dirty="0">
                <a:ln>
                  <a:noFill/>
                </a:ln>
                <a:solidFill>
                  <a:srgbClr val="000000"/>
                </a:solidFill>
                <a:effectLst/>
                <a:uLnTx/>
                <a:uFillTx/>
                <a:latin typeface="UTM Avo" panose="02040603050506020204" pitchFamily="18" charset="0"/>
                <a:ea typeface="+mn-ea"/>
                <a:cs typeface="UTM Avo" panose="02040603050506020204" pitchFamily="18" charset="0"/>
              </a:rPr>
              <a:t>You are given 2 candies </a:t>
            </a:r>
            <a:endParaRPr kumimoji="0" sz="1865" b="1" i="0" u="none" strike="noStrike" kern="1200" cap="none" spc="0" normalizeH="0" baseline="0" noProof="0" dirty="0">
              <a:ln>
                <a:noFill/>
              </a:ln>
              <a:solidFill>
                <a:srgbClr val="000000"/>
              </a:solidFill>
              <a:effectLst/>
              <a:uLnTx/>
              <a:uFillTx/>
              <a:latin typeface="UTM Avo" panose="02040603050506020204" pitchFamily="18" charset="0"/>
              <a:ea typeface="Tahoma" panose="020B0604030504040204" pitchFamily="34" charset="0"/>
              <a:cs typeface="UTM Avo" panose="02040603050506020204" pitchFamily="18" charset="0"/>
            </a:endParaRPr>
          </a:p>
        </p:txBody>
      </p:sp>
      <p:sp>
        <p:nvSpPr>
          <p:cNvPr id="27" name="Rectangle: Folded Corner 26"/>
          <p:cNvSpPr/>
          <p:nvPr/>
        </p:nvSpPr>
        <p:spPr>
          <a:xfrm>
            <a:off x="508000" y="277284"/>
            <a:ext cx="10987617" cy="1727200"/>
          </a:xfrm>
          <a:prstGeom prst="foldedCorner">
            <a:avLst>
              <a:gd name="adj" fmla="val 16667"/>
            </a:avLst>
          </a:prstGeom>
          <a:solidFill>
            <a:schemeClr val="bg1">
              <a:alpha val="90195"/>
            </a:schemeClr>
          </a:solidFill>
          <a:ln w="12700">
            <a:noFill/>
          </a:ln>
        </p:spPr>
        <p:txBody>
          <a:bodyPr lIns="91440" tIns="45720" rIns="91440" bIns="45720" anchor="ctr" anchorCtr="0"/>
          <a:lstStyle/>
          <a:p>
            <a:pPr lvl="0" algn="ctr" defTabSz="685800">
              <a:defRPr/>
            </a:pPr>
            <a:r>
              <a:rPr lang="en-US" sz="3200">
                <a:solidFill>
                  <a:srgbClr val="002060"/>
                </a:solidFill>
                <a:latin typeface="Arial-Rounded" panose="020B0500000000000000" pitchFamily="34" charset="0"/>
                <a:ea typeface="Tahoma" panose="020B0604030504040204" pitchFamily="34" charset="0"/>
                <a:cs typeface="Arial-Rounded" panose="020B0500000000000000" pitchFamily="34" charset="0"/>
                <a:sym typeface="+mn-ea"/>
              </a:rPr>
              <a:t>Câu chuyện kết thúc như thế nào?</a:t>
            </a:r>
            <a:endParaRPr kumimoji="0" lang="en-US" sz="3200" b="0" i="0" u="none" strike="noStrike" kern="1200" cap="none" spc="0" normalizeH="0" baseline="0" noProof="0" dirty="0">
              <a:ln>
                <a:noFill/>
              </a:ln>
              <a:solidFill>
                <a:srgbClr val="002060"/>
              </a:solidFill>
              <a:effectLst/>
              <a:uLnTx/>
              <a:uFillTx/>
              <a:latin typeface="Arial-Rounded" panose="020B0500000000000000" pitchFamily="34" charset="0"/>
              <a:ea typeface="Tahoma" panose="020B0604030504040204" pitchFamily="34" charset="0"/>
              <a:cs typeface="Arial-Rounded" panose="020B0500000000000000" pitchFamily="34" charset="0"/>
              <a:sym typeface="+mn-ea"/>
            </a:endParaRPr>
          </a:p>
        </p:txBody>
      </p:sp>
      <p:sp>
        <p:nvSpPr>
          <p:cNvPr id="28" name="Rectangle: Folded Corner 27"/>
          <p:cNvSpPr/>
          <p:nvPr/>
        </p:nvSpPr>
        <p:spPr>
          <a:xfrm>
            <a:off x="508000" y="2131695"/>
            <a:ext cx="11110595" cy="1923415"/>
          </a:xfrm>
          <a:prstGeom prst="foldedCorner">
            <a:avLst>
              <a:gd name="adj" fmla="val 16667"/>
            </a:avLst>
          </a:prstGeom>
          <a:solidFill>
            <a:schemeClr val="bg1">
              <a:alpha val="90195"/>
            </a:schemeClr>
          </a:solidFill>
          <a:ln w="12700">
            <a:noFill/>
          </a:ln>
        </p:spPr>
        <p:txBody>
          <a:bodyPr lIns="91440" tIns="45720" rIns="91440" bIns="45720" anchor="ctr" anchorCtr="0"/>
          <a:lstStyle/>
          <a:p>
            <a:pPr marL="571500" lvl="0" indent="-571500" algn="ctr" defTabSz="685800">
              <a:buFontTx/>
              <a:buChar char="-"/>
              <a:defRPr/>
            </a:pPr>
            <a:r>
              <a:rPr lang="en-US" altLang="vi-VN" sz="2800">
                <a:solidFill>
                  <a:srgbClr val="002060"/>
                </a:solidFill>
                <a:latin typeface="Arial-Rounded" panose="020B0500000000000000" pitchFamily="34" charset="0"/>
                <a:ea typeface="Tahoma" panose="020B0604030504040204" pitchFamily="34" charset="0"/>
                <a:cs typeface="Arial-Rounded" panose="020B0500000000000000" pitchFamily="34" charset="0"/>
              </a:rPr>
              <a:t>Họa mi và vẹt nhờ chăm chỉ học tập nên hát được giọng êm ái còn quạ chỉ phát ra được tiếng kêu buồn bã: quạ, quạ...</a:t>
            </a:r>
            <a:endParaRPr kumimoji="0" lang="en-US" altLang="vi-VN" sz="2800" b="0" i="0" u="none" strike="noStrike" kern="1200" cap="none" spc="0" normalizeH="0" baseline="0" noProof="0" dirty="0">
              <a:ln>
                <a:noFill/>
              </a:ln>
              <a:solidFill>
                <a:srgbClr val="002060"/>
              </a:solidFill>
              <a:effectLst/>
              <a:uLnTx/>
              <a:uFillTx/>
              <a:latin typeface="Arial-Rounded" panose="020B0500000000000000" pitchFamily="34" charset="0"/>
              <a:ea typeface="Tahoma" panose="020B0604030504040204" pitchFamily="34" charset="0"/>
              <a:cs typeface="Arial-Rounded" panose="020B0500000000000000" pitchFamily="34" charset="0"/>
            </a:endParaRPr>
          </a:p>
        </p:txBody>
      </p:sp>
      <p:sp>
        <p:nvSpPr>
          <p:cNvPr id="28680" name="Rectangle 32"/>
          <p:cNvSpPr/>
          <p:nvPr/>
        </p:nvSpPr>
        <p:spPr>
          <a:xfrm rot="5600923">
            <a:off x="2829984" y="4993217"/>
            <a:ext cx="2438400" cy="251883"/>
          </a:xfrm>
          <a:prstGeom prst="rect">
            <a:avLst/>
          </a:prstGeom>
          <a:blipFill rotWithShape="1">
            <a:blip r:embed="rId7"/>
          </a:blipFill>
          <a:ln w="12700">
            <a:noFill/>
          </a:ln>
        </p:spPr>
        <p:txBody>
          <a:bodyPr lIns="91440" tIns="45720" rIns="91440" bIns="45720" anchor="ctr" anchorCtr="0"/>
          <a:lstStyle/>
          <a:p>
            <a:pPr marL="0" marR="0" lvl="0" indent="0" algn="ctr" defTabSz="685800" rtl="0" eaLnBrk="1" fontAlgn="auto" latinLnBrk="0" hangingPunct="1">
              <a:lnSpc>
                <a:spcPct val="100000"/>
              </a:lnSpc>
              <a:spcBef>
                <a:spcPts val="0"/>
              </a:spcBef>
              <a:spcAft>
                <a:spcPts val="0"/>
              </a:spcAft>
              <a:buClrTx/>
              <a:buSzTx/>
              <a:buFontTx/>
              <a:buNone/>
              <a:defRPr/>
            </a:pPr>
            <a:endParaRPr kumimoji="0" sz="1865" b="0" i="0" u="none" strike="noStrike" kern="1200" cap="none" spc="0" normalizeH="0" baseline="0" noProof="0" dirty="0">
              <a:ln>
                <a:noFill/>
              </a:ln>
              <a:solidFill>
                <a:srgbClr val="FFFFFF"/>
              </a:solidFill>
              <a:effectLst/>
              <a:uLnTx/>
              <a:uFillTx/>
              <a:latin typeface="UTM Avo" panose="02040603050506020204" pitchFamily="18" charset="0"/>
              <a:ea typeface="+mn-ea"/>
              <a:cs typeface="UTM Avo" panose="02040603050506020204" pitchFamily="18" charset="0"/>
            </a:endParaRPr>
          </a:p>
        </p:txBody>
      </p:sp>
      <p:pic>
        <p:nvPicPr>
          <p:cNvPr id="28682" name="Picture 34"/>
          <p:cNvPicPr>
            <a:picLocks noChangeAspect="1"/>
          </p:cNvPicPr>
          <p:nvPr/>
        </p:nvPicPr>
        <p:blipFill>
          <a:blip r:embed="rId8"/>
          <a:stretch>
            <a:fillRect/>
          </a:stretch>
        </p:blipFill>
        <p:spPr>
          <a:xfrm>
            <a:off x="3572933" y="5458884"/>
            <a:ext cx="952500" cy="1018116"/>
          </a:xfrm>
          <a:prstGeom prst="rect">
            <a:avLst/>
          </a:prstGeom>
          <a:noFill/>
          <a:ln w="9525">
            <a:noFill/>
          </a:ln>
        </p:spPr>
      </p:pic>
      <p:grpSp>
        <p:nvGrpSpPr>
          <p:cNvPr id="28683" name="Flowchart: Summing Junction 35"/>
          <p:cNvGrpSpPr/>
          <p:nvPr/>
        </p:nvGrpSpPr>
        <p:grpSpPr>
          <a:xfrm>
            <a:off x="4011084" y="4182533"/>
            <a:ext cx="184149" cy="177800"/>
            <a:chOff x="2527" y="2634"/>
            <a:chExt cx="115" cy="112"/>
          </a:xfrm>
        </p:grpSpPr>
        <p:pic>
          <p:nvPicPr>
            <p:cNvPr id="28690" name="Flowchart: Summing Junction 35"/>
            <p:cNvPicPr/>
            <p:nvPr/>
          </p:nvPicPr>
          <p:blipFill>
            <a:blip r:embed="rId9"/>
            <a:stretch>
              <a:fillRect/>
            </a:stretch>
          </p:blipFill>
          <p:spPr>
            <a:xfrm>
              <a:off x="2527" y="2634"/>
              <a:ext cx="115" cy="112"/>
            </a:xfrm>
            <a:prstGeom prst="rect">
              <a:avLst/>
            </a:prstGeom>
            <a:noFill/>
            <a:ln w="9525">
              <a:noFill/>
            </a:ln>
          </p:spPr>
        </p:pic>
        <p:sp>
          <p:nvSpPr>
            <p:cNvPr id="28691" name="Text Box 13"/>
            <p:cNvSpPr txBox="1"/>
            <p:nvPr/>
          </p:nvSpPr>
          <p:spPr>
            <a:xfrm>
              <a:off x="2550" y="2656"/>
              <a:ext cx="69" cy="69"/>
            </a:xfrm>
            <a:prstGeom prst="rect">
              <a:avLst/>
            </a:prstGeom>
            <a:noFill/>
            <a:ln w="9525">
              <a:noFill/>
            </a:ln>
          </p:spPr>
          <p:txBody>
            <a:bodyPr lIns="91440" tIns="45720" rIns="91440" bIns="45720" anchor="ctr" anchorCtr="0"/>
            <a:lstStyle/>
            <a:p>
              <a:pPr marL="0" marR="0" lvl="0" indent="0" algn="ctr" defTabSz="685800" rtl="0" eaLnBrk="1" fontAlgn="auto" latinLnBrk="0" hangingPunct="1">
                <a:lnSpc>
                  <a:spcPct val="100000"/>
                </a:lnSpc>
                <a:spcBef>
                  <a:spcPts val="0"/>
                </a:spcBef>
                <a:spcAft>
                  <a:spcPts val="0"/>
                </a:spcAft>
                <a:buClrTx/>
                <a:buSzTx/>
                <a:buFontTx/>
                <a:buNone/>
                <a:defRPr/>
              </a:pPr>
              <a:endParaRPr kumimoji="0" sz="1865" b="0" i="0" u="none" strike="noStrike" kern="1200" cap="none" spc="0" normalizeH="0" baseline="0" noProof="0" dirty="0">
                <a:ln>
                  <a:noFill/>
                </a:ln>
                <a:solidFill>
                  <a:srgbClr val="FFFFFF"/>
                </a:solidFill>
                <a:effectLst/>
                <a:uLnTx/>
                <a:uFillTx/>
                <a:latin typeface="UTM Avo" panose="02040603050506020204" pitchFamily="18" charset="0"/>
                <a:ea typeface="+mn-ea"/>
                <a:cs typeface="UTM Avo" panose="02040603050506020204" pitchFamily="18" charset="0"/>
              </a:endParaRPr>
            </a:p>
          </p:txBody>
        </p:sp>
      </p:grpSp>
      <p:pic>
        <p:nvPicPr>
          <p:cNvPr id="28684" name="Picture 37"/>
          <p:cNvPicPr>
            <a:picLocks noChangeAspect="1"/>
          </p:cNvPicPr>
          <p:nvPr/>
        </p:nvPicPr>
        <p:blipFill>
          <a:blip r:embed="rId10"/>
          <a:stretch>
            <a:fillRect/>
          </a:stretch>
        </p:blipFill>
        <p:spPr>
          <a:xfrm>
            <a:off x="5001684" y="5154084"/>
            <a:ext cx="1166283" cy="1276349"/>
          </a:xfrm>
          <a:prstGeom prst="rect">
            <a:avLst/>
          </a:prstGeom>
          <a:noFill/>
          <a:ln w="9525">
            <a:noFill/>
          </a:ln>
        </p:spPr>
      </p:pic>
      <p:pic>
        <p:nvPicPr>
          <p:cNvPr id="28685" name="Picture 44"/>
          <p:cNvPicPr>
            <a:picLocks noChangeAspect="1"/>
          </p:cNvPicPr>
          <p:nvPr/>
        </p:nvPicPr>
        <p:blipFill>
          <a:blip r:embed="rId10"/>
          <a:stretch>
            <a:fillRect/>
          </a:stretch>
        </p:blipFill>
        <p:spPr>
          <a:xfrm>
            <a:off x="0" y="3972984"/>
            <a:ext cx="1164167" cy="1276349"/>
          </a:xfrm>
          <a:prstGeom prst="rect">
            <a:avLst/>
          </a:prstGeom>
          <a:noFill/>
          <a:ln w="9525">
            <a:noFill/>
          </a:ln>
        </p:spPr>
      </p:pic>
      <p:pic>
        <p:nvPicPr>
          <p:cNvPr id="28686" name="Picture 48"/>
          <p:cNvPicPr>
            <a:picLocks noChangeAspect="1"/>
          </p:cNvPicPr>
          <p:nvPr/>
        </p:nvPicPr>
        <p:blipFill>
          <a:blip r:embed="rId11"/>
          <a:stretch>
            <a:fillRect/>
          </a:stretch>
        </p:blipFill>
        <p:spPr>
          <a:xfrm>
            <a:off x="3048000" y="3429000"/>
            <a:ext cx="778933" cy="770467"/>
          </a:xfrm>
          <a:prstGeom prst="rect">
            <a:avLst/>
          </a:prstGeom>
          <a:noFill/>
          <a:ln w="9525">
            <a:noFill/>
          </a:ln>
        </p:spPr>
      </p:pic>
      <p:pic>
        <p:nvPicPr>
          <p:cNvPr id="28687" name="Picture 50"/>
          <p:cNvPicPr>
            <a:picLocks noChangeAspect="1"/>
          </p:cNvPicPr>
          <p:nvPr/>
        </p:nvPicPr>
        <p:blipFill>
          <a:blip r:embed="rId12"/>
          <a:stretch>
            <a:fillRect/>
          </a:stretch>
        </p:blipFill>
        <p:spPr>
          <a:xfrm flipH="1">
            <a:off x="4557184" y="3666067"/>
            <a:ext cx="882649" cy="842433"/>
          </a:xfrm>
          <a:prstGeom prst="rect">
            <a:avLst/>
          </a:prstGeom>
          <a:noFill/>
          <a:ln w="9525">
            <a:noFill/>
          </a:ln>
        </p:spPr>
      </p:pic>
      <p:pic>
        <p:nvPicPr>
          <p:cNvPr id="53" name="Picture 52"/>
          <p:cNvPicPr>
            <a:picLocks noChangeAspect="1"/>
          </p:cNvPicPr>
          <p:nvPr/>
        </p:nvPicPr>
        <p:blipFill>
          <a:blip r:embed="rId13"/>
          <a:stretch>
            <a:fillRect/>
          </a:stretch>
        </p:blipFill>
        <p:spPr>
          <a:xfrm>
            <a:off x="9884833" y="3920067"/>
            <a:ext cx="495300" cy="438151"/>
          </a:xfrm>
          <a:prstGeom prst="rect">
            <a:avLst/>
          </a:prstGeom>
          <a:noFill/>
          <a:ln w="9525">
            <a:noFill/>
          </a:ln>
        </p:spPr>
      </p:pic>
      <p:pic>
        <p:nvPicPr>
          <p:cNvPr id="55" name="Picture 54"/>
          <p:cNvPicPr>
            <a:picLocks noChangeAspect="1"/>
          </p:cNvPicPr>
          <p:nvPr/>
        </p:nvPicPr>
        <p:blipFill>
          <a:blip r:embed="rId14"/>
          <a:stretch>
            <a:fillRect/>
          </a:stretch>
        </p:blipFill>
        <p:spPr>
          <a:xfrm>
            <a:off x="11051117" y="3822700"/>
            <a:ext cx="713316" cy="1191684"/>
          </a:xfrm>
          <a:prstGeom prst="rect">
            <a:avLst/>
          </a:prstGeom>
          <a:noFill/>
          <a:ln w="9525">
            <a:noFill/>
          </a:ln>
        </p:spPr>
      </p:pic>
      <p:sp>
        <p:nvSpPr>
          <p:cNvPr id="3" name="Arrow: Pentagon 30">
            <a:hlinkClick r:id="rId15" action="ppaction://hlinksldjump">
              <a:snd r:embed="rId3" name="applause.wav"/>
            </a:hlinkClick>
          </p:cNvPr>
          <p:cNvSpPr/>
          <p:nvPr/>
        </p:nvSpPr>
        <p:spPr>
          <a:xfrm rot="586976" flipH="1">
            <a:off x="2844800" y="4038600"/>
            <a:ext cx="2309284" cy="901700"/>
          </a:xfrm>
          <a:prstGeom prst="homePlate">
            <a:avLst>
              <a:gd name="adj" fmla="val 49845"/>
            </a:avLst>
          </a:prstGeom>
          <a:blipFill rotWithShape="1">
            <a:blip r:embed="rId7"/>
          </a:blipFill>
          <a:ln w="12700">
            <a:noFill/>
          </a:ln>
        </p:spPr>
        <p:txBody>
          <a:bodyPr lIns="91440" tIns="45720" rIns="91440" bIns="45720" anchor="ctr" anchorCtr="0"/>
          <a:lstStyle/>
          <a:p>
            <a:pPr marL="0" marR="0" lvl="0" indent="0" algn="ctr" defTabSz="685800" rtl="0" eaLnBrk="1" fontAlgn="auto" latinLnBrk="0" hangingPunct="1">
              <a:lnSpc>
                <a:spcPct val="100000"/>
              </a:lnSpc>
              <a:spcBef>
                <a:spcPts val="0"/>
              </a:spcBef>
              <a:spcAft>
                <a:spcPts val="0"/>
              </a:spcAft>
              <a:buClrTx/>
              <a:buSzTx/>
              <a:buFontTx/>
              <a:buNone/>
              <a:defRPr/>
            </a:pPr>
            <a:r>
              <a:rPr kumimoji="0" sz="2800" b="1" i="0" u="none" strike="noStrike" kern="1200" cap="none" spc="0" normalizeH="0" baseline="0" noProof="0" dirty="0">
                <a:ln>
                  <a:noFill/>
                </a:ln>
                <a:solidFill>
                  <a:srgbClr val="FFFFFF"/>
                </a:solidFill>
                <a:effectLst/>
                <a:uLnTx/>
                <a:uFillTx/>
                <a:latin typeface="Tahoma" panose="020B0604030504040204" pitchFamily="34" charset="0"/>
                <a:ea typeface="+mn-ea"/>
                <a:cs typeface="Tahoma" panose="020B0604030504040204" pitchFamily="34" charset="0"/>
              </a:rPr>
              <a:t>GO HOME</a:t>
            </a:r>
            <a:endParaRPr kumimoji="0" sz="2800" b="1" i="0" u="none" strike="noStrike" kern="1200" cap="none" spc="0" normalizeH="0" baseline="0" noProof="0" dirty="0">
              <a:ln>
                <a:noFill/>
              </a:ln>
              <a:solidFill>
                <a:srgbClr val="FFFFFF"/>
              </a:solidFill>
              <a:effectLst/>
              <a:uLnTx/>
              <a:uFillTx/>
              <a:latin typeface="Tahoma" panose="020B0604030504040204" pitchFamily="34" charset="0"/>
              <a:ea typeface="Tahoma" panose="020B0604030504040204" pitchFamily="34" charset="0"/>
              <a:cs typeface="+mn-cs"/>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fade">
                                      <p:cBhvr>
                                        <p:cTn id="7" dur="1000"/>
                                        <p:tgtEl>
                                          <p:spTgt spid="27"/>
                                        </p:tgtEl>
                                      </p:cBhvr>
                                    </p:animEffect>
                                    <p:anim calcmode="lin" valueType="num">
                                      <p:cBhvr>
                                        <p:cTn id="8" dur="1000" fill="hold"/>
                                        <p:tgtEl>
                                          <p:spTgt spid="27"/>
                                        </p:tgtEl>
                                        <p:attrNameLst>
                                          <p:attrName>ppt_x</p:attrName>
                                        </p:attrNameLst>
                                      </p:cBhvr>
                                      <p:tavLst>
                                        <p:tav tm="0">
                                          <p:val>
                                            <p:strVal val="#ppt_x"/>
                                          </p:val>
                                        </p:tav>
                                        <p:tav tm="100000">
                                          <p:val>
                                            <p:strVal val="#ppt_x"/>
                                          </p:val>
                                        </p:tav>
                                      </p:tavLst>
                                    </p:anim>
                                    <p:anim calcmode="lin" valueType="num">
                                      <p:cBhvr>
                                        <p:cTn id="9" dur="1000" fill="hold"/>
                                        <p:tgtEl>
                                          <p:spTgt spid="2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8"/>
                                        </p:tgtEl>
                                        <p:attrNameLst>
                                          <p:attrName>style.visibility</p:attrName>
                                        </p:attrNameLst>
                                      </p:cBhvr>
                                      <p:to>
                                        <p:strVal val="visible"/>
                                      </p:to>
                                    </p:set>
                                    <p:animEffect transition="in" filter="fade">
                                      <p:cBhvr>
                                        <p:cTn id="14" dur="1000"/>
                                        <p:tgtEl>
                                          <p:spTgt spid="28"/>
                                        </p:tgtEl>
                                      </p:cBhvr>
                                    </p:animEffect>
                                    <p:anim calcmode="lin" valueType="num">
                                      <p:cBhvr>
                                        <p:cTn id="15" dur="1000" fill="hold"/>
                                        <p:tgtEl>
                                          <p:spTgt spid="28"/>
                                        </p:tgtEl>
                                        <p:attrNameLst>
                                          <p:attrName>ppt_x</p:attrName>
                                        </p:attrNameLst>
                                      </p:cBhvr>
                                      <p:tavLst>
                                        <p:tav tm="0">
                                          <p:val>
                                            <p:strVal val="#ppt_x"/>
                                          </p:val>
                                        </p:tav>
                                        <p:tav tm="100000">
                                          <p:val>
                                            <p:strVal val="#ppt_x"/>
                                          </p:val>
                                        </p:tav>
                                      </p:tavLst>
                                    </p:anim>
                                    <p:anim calcmode="lin" valueType="num">
                                      <p:cBhvr>
                                        <p:cTn id="16" dur="1000" fill="hold"/>
                                        <p:tgtEl>
                                          <p:spTgt spid="28"/>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12"/>
                                            </p:cond>
                                          </p:stCondLst>
                                          <p:endCondLst>
                                            <p:cond evt="onStopAudio" delay="0">
                                              <p:tgtEl>
                                                <p:sldTgt/>
                                              </p:tgtEl>
                                            </p:cond>
                                          </p:endCondLst>
                                        </p:cTn>
                                        <p:tgtEl>
                                          <p:sndTgt r:embed="rId2"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seq concurrent="1" nextAc="seek">
              <p:cTn id="17" restart="whenNotActive" fill="hold" evtFilter="cancelBubble" nodeType="interactiveSeq">
                <p:stCondLst>
                  <p:cond evt="onClick" delay="0">
                    <p:tgtEl>
                      <p:spTgt spid="7"/>
                    </p:tgtEl>
                  </p:cond>
                </p:stCondLst>
                <p:endSync evt="end" delay="0">
                  <p:rtn val="all"/>
                </p:endSync>
                <p:childTnLst>
                  <p:par>
                    <p:cTn id="18" fill="hold">
                      <p:stCondLst>
                        <p:cond delay="0"/>
                      </p:stCondLst>
                      <p:childTnLst>
                        <p:par>
                          <p:cTn id="19" fill="hold">
                            <p:stCondLst>
                              <p:cond delay="0"/>
                            </p:stCondLst>
                            <p:childTnLst>
                              <p:par>
                                <p:cTn id="20" presetID="64" presetClass="path" presetSubtype="0" accel="50000" decel="50000" fill="hold" nodeType="clickEffect">
                                  <p:stCondLst>
                                    <p:cond delay="0"/>
                                  </p:stCondLst>
                                  <p:childTnLst>
                                    <p:animMotion origin="layout" path="M -1.66667E-6 -3.7037E-6 L -1.66667E-6 -0.22476 " pathEditMode="relative" rAng="0" ptsTypes="AA">
                                      <p:cBhvr>
                                        <p:cTn id="21" dur="2000" fill="hold"/>
                                        <p:tgtEl>
                                          <p:spTgt spid="7"/>
                                        </p:tgtEl>
                                        <p:attrNameLst>
                                          <p:attrName>ppt_x</p:attrName>
                                          <p:attrName>ppt_y</p:attrName>
                                        </p:attrNameLst>
                                      </p:cBhvr>
                                      <p:rCtr x="0" y="-1125000"/>
                                    </p:animMotion>
                                  </p:childTnLst>
                                  <p:subTnLst>
                                    <p:audio>
                                      <p:cMediaNode>
                                        <p:cTn display="0" masterRel="sameClick">
                                          <p:stCondLst>
                                            <p:cond evt="begin" delay="0">
                                              <p:tn val="20"/>
                                            </p:cond>
                                          </p:stCondLst>
                                          <p:endCondLst>
                                            <p:cond evt="onStopAudio" delay="0">
                                              <p:tgtEl>
                                                <p:sldTgt/>
                                              </p:tgtEl>
                                            </p:cond>
                                          </p:endCondLst>
                                        </p:cTn>
                                        <p:tgtEl>
                                          <p:sndTgt r:embed="rId2" name="chimes.wav"/>
                                        </p:tgtEl>
                                      </p:cMediaNode>
                                    </p:audio>
                                  </p:subTnLst>
                                </p:cTn>
                              </p:par>
                            </p:childTnLst>
                          </p:cTn>
                        </p:par>
                        <p:par>
                          <p:cTn id="22" fill="hold">
                            <p:stCondLst>
                              <p:cond delay="2000"/>
                            </p:stCondLst>
                            <p:childTnLst>
                              <p:par>
                                <p:cTn id="23" presetID="22" presetClass="entr" presetSubtype="4" fill="hold" grpId="0" nodeType="afterEffect">
                                  <p:stCondLst>
                                    <p:cond delay="0"/>
                                  </p:stCondLst>
                                  <p:childTnLst>
                                    <p:set>
                                      <p:cBhvr>
                                        <p:cTn id="24" dur="1" fill="hold">
                                          <p:stCondLst>
                                            <p:cond delay="0"/>
                                          </p:stCondLst>
                                        </p:cTn>
                                        <p:tgtEl>
                                          <p:spTgt spid="9"/>
                                        </p:tgtEl>
                                        <p:attrNameLst>
                                          <p:attrName>style.visibility</p:attrName>
                                        </p:attrNameLst>
                                      </p:cBhvr>
                                      <p:to>
                                        <p:strVal val="visible"/>
                                      </p:to>
                                    </p:set>
                                    <p:animEffect transition="in" filter="wipe(down)">
                                      <p:cBhvr>
                                        <p:cTn id="25" dur="500"/>
                                        <p:tgtEl>
                                          <p:spTgt spid="9"/>
                                        </p:tgtEl>
                                      </p:cBhvr>
                                    </p:animEffect>
                                  </p:childTnLst>
                                  <p:subTnLst>
                                    <p:audio>
                                      <p:cMediaNode>
                                        <p:cTn display="0" masterRel="sameClick">
                                          <p:stCondLst>
                                            <p:cond evt="begin" delay="0">
                                              <p:tn val="23"/>
                                            </p:cond>
                                          </p:stCondLst>
                                          <p:endCondLst>
                                            <p:cond evt="onStopAudio" delay="0">
                                              <p:tgtEl>
                                                <p:sldTgt/>
                                              </p:tgtEl>
                                            </p:cond>
                                          </p:endCondLst>
                                        </p:cTn>
                                        <p:tgtEl>
                                          <p:sndTgt r:embed="rId3" name="applause.wav"/>
                                        </p:tgtEl>
                                      </p:cMediaNode>
                                    </p:audio>
                                  </p:subTnLst>
                                </p:cTn>
                              </p:par>
                              <p:par>
                                <p:cTn id="26" presetID="10" presetClass="entr" presetSubtype="0" fill="hold" nodeType="withEffect">
                                  <p:stCondLst>
                                    <p:cond delay="0"/>
                                  </p:stCondLst>
                                  <p:childTnLst>
                                    <p:set>
                                      <p:cBhvr>
                                        <p:cTn id="27" dur="1" fill="hold">
                                          <p:stCondLst>
                                            <p:cond delay="0"/>
                                          </p:stCondLst>
                                        </p:cTn>
                                        <p:tgtEl>
                                          <p:spTgt spid="53"/>
                                        </p:tgtEl>
                                        <p:attrNameLst>
                                          <p:attrName>style.visibility</p:attrName>
                                        </p:attrNameLst>
                                      </p:cBhvr>
                                      <p:to>
                                        <p:strVal val="visible"/>
                                      </p:to>
                                    </p:set>
                                    <p:animEffect transition="in" filter="fade">
                                      <p:cBhvr>
                                        <p:cTn id="28" dur="500"/>
                                        <p:tgtEl>
                                          <p:spTgt spid="53"/>
                                        </p:tgtEl>
                                      </p:cBhvr>
                                    </p:animEffect>
                                  </p:childTnLst>
                                </p:cTn>
                              </p:par>
                              <p:par>
                                <p:cTn id="29" presetID="10" presetClass="entr" presetSubtype="0" fill="hold" nodeType="withEffect">
                                  <p:stCondLst>
                                    <p:cond delay="0"/>
                                  </p:stCondLst>
                                  <p:childTnLst>
                                    <p:set>
                                      <p:cBhvr>
                                        <p:cTn id="30" dur="1" fill="hold">
                                          <p:stCondLst>
                                            <p:cond delay="0"/>
                                          </p:stCondLst>
                                        </p:cTn>
                                        <p:tgtEl>
                                          <p:spTgt spid="55"/>
                                        </p:tgtEl>
                                        <p:attrNameLst>
                                          <p:attrName>style.visibility</p:attrName>
                                        </p:attrNameLst>
                                      </p:cBhvr>
                                      <p:to>
                                        <p:strVal val="visible"/>
                                      </p:to>
                                    </p:set>
                                    <p:animEffect transition="in" filter="fade">
                                      <p:cBhvr>
                                        <p:cTn id="31" dur="500"/>
                                        <p:tgtEl>
                                          <p:spTgt spid="55"/>
                                        </p:tgtEl>
                                      </p:cBhvr>
                                    </p:animEffect>
                                  </p:childTnLst>
                                </p:cTn>
                              </p:par>
                            </p:childTnLst>
                          </p:cTn>
                        </p:par>
                        <p:par>
                          <p:cTn id="32" fill="hold">
                            <p:stCondLst>
                              <p:cond delay="2500"/>
                            </p:stCondLst>
                            <p:childTnLst>
                              <p:par>
                                <p:cTn id="33" presetID="32" presetClass="emph" presetSubtype="0" repeatCount="indefinite" fill="hold" grpId="1" nodeType="afterEffect">
                                  <p:stCondLst>
                                    <p:cond delay="0"/>
                                  </p:stCondLst>
                                  <p:childTnLst>
                                    <p:animRot by="120000">
                                      <p:cBhvr>
                                        <p:cTn id="34" dur="100" fill="hold">
                                          <p:stCondLst>
                                            <p:cond delay="0"/>
                                          </p:stCondLst>
                                        </p:cTn>
                                        <p:tgtEl>
                                          <p:spTgt spid="9"/>
                                        </p:tgtEl>
                                        <p:attrNameLst>
                                          <p:attrName>r</p:attrName>
                                        </p:attrNameLst>
                                      </p:cBhvr>
                                    </p:animRot>
                                    <p:animRot by="-240000">
                                      <p:cBhvr>
                                        <p:cTn id="35" dur="200" fill="hold">
                                          <p:stCondLst>
                                            <p:cond delay="200"/>
                                          </p:stCondLst>
                                        </p:cTn>
                                        <p:tgtEl>
                                          <p:spTgt spid="9"/>
                                        </p:tgtEl>
                                        <p:attrNameLst>
                                          <p:attrName>r</p:attrName>
                                        </p:attrNameLst>
                                      </p:cBhvr>
                                    </p:animRot>
                                    <p:animRot by="240000">
                                      <p:cBhvr>
                                        <p:cTn id="36" dur="200" fill="hold">
                                          <p:stCondLst>
                                            <p:cond delay="400"/>
                                          </p:stCondLst>
                                        </p:cTn>
                                        <p:tgtEl>
                                          <p:spTgt spid="9"/>
                                        </p:tgtEl>
                                        <p:attrNameLst>
                                          <p:attrName>r</p:attrName>
                                        </p:attrNameLst>
                                      </p:cBhvr>
                                    </p:animRot>
                                    <p:animRot by="-240000">
                                      <p:cBhvr>
                                        <p:cTn id="37" dur="200" fill="hold">
                                          <p:stCondLst>
                                            <p:cond delay="600"/>
                                          </p:stCondLst>
                                        </p:cTn>
                                        <p:tgtEl>
                                          <p:spTgt spid="9"/>
                                        </p:tgtEl>
                                        <p:attrNameLst>
                                          <p:attrName>r</p:attrName>
                                        </p:attrNameLst>
                                      </p:cBhvr>
                                    </p:animRot>
                                    <p:animRot by="120000">
                                      <p:cBhvr>
                                        <p:cTn id="38" dur="200" fill="hold">
                                          <p:stCondLst>
                                            <p:cond delay="800"/>
                                          </p:stCondLst>
                                        </p:cTn>
                                        <p:tgtEl>
                                          <p:spTgt spid="9"/>
                                        </p:tgtEl>
                                        <p:attrNameLst>
                                          <p:attrName>r</p:attrName>
                                        </p:attrNameLst>
                                      </p:cBhvr>
                                    </p:animRot>
                                  </p:childTnLst>
                                </p:cTn>
                              </p:par>
                            </p:childTnLst>
                          </p:cTn>
                        </p:par>
                      </p:childTnLst>
                    </p:cTn>
                  </p:par>
                </p:childTnLst>
              </p:cTn>
              <p:nextCondLst>
                <p:cond evt="onClick" delay="0">
                  <p:tgtEl>
                    <p:spTgt spid="7"/>
                  </p:tgtEl>
                </p:cond>
              </p:nextCondLst>
            </p:seq>
          </p:childTnLst>
        </p:cTn>
      </p:par>
    </p:tnLst>
    <p:bldLst>
      <p:bldP spid="9" grpId="0" bldLvl="0" animBg="1"/>
      <p:bldP spid="9" grpId="1" bldLvl="0" animBg="1"/>
      <p:bldP spid="27" grpId="0" bldLvl="0" animBg="1"/>
      <p:bldP spid="28" grpId="0" bldLvl="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6804" name="图片 76803" descr="PPT素材-03"/>
          <p:cNvPicPr>
            <a:picLocks noChangeAspect="1"/>
          </p:cNvPicPr>
          <p:nvPr/>
        </p:nvPicPr>
        <p:blipFill>
          <a:blip r:embed="rId5"/>
          <a:stretch>
            <a:fillRect/>
          </a:stretch>
        </p:blipFill>
        <p:spPr>
          <a:xfrm>
            <a:off x="-101600" y="-450849"/>
            <a:ext cx="12187767" cy="6849533"/>
          </a:xfrm>
          <a:prstGeom prst="rect">
            <a:avLst/>
          </a:prstGeom>
          <a:noFill/>
          <a:ln w="9525">
            <a:noFill/>
          </a:ln>
        </p:spPr>
      </p:pic>
      <p:sp>
        <p:nvSpPr>
          <p:cNvPr id="53252" name="Rectangle 4"/>
          <p:cNvSpPr/>
          <p:nvPr/>
        </p:nvSpPr>
        <p:spPr>
          <a:xfrm>
            <a:off x="2814320" y="1831975"/>
            <a:ext cx="7112000" cy="1404620"/>
          </a:xfrm>
          <a:prstGeom prst="rect">
            <a:avLst/>
          </a:prstGeom>
          <a:noFill/>
          <a:ln w="9525">
            <a:noFill/>
          </a:ln>
        </p:spPr>
        <p:txBody>
          <a:bodyPr>
            <a:spAutoFit/>
          </a:bodyPr>
          <a:lstStyle/>
          <a:p>
            <a:pPr lvl="0" algn="ctr">
              <a:defRPr/>
            </a:pPr>
            <a:r>
              <a:rPr lang="vi-VN" sz="4265">
                <a:solidFill>
                  <a:prstClr val="black"/>
                </a:solidFill>
                <a:latin typeface="UTM Avo" panose="02040603050506020204" pitchFamily="18" charset="0"/>
                <a:cs typeface="UTM Avo" panose="02040603050506020204" pitchFamily="18" charset="0"/>
              </a:rPr>
              <a:t>Qua câu chuyện, em học được điều gì?</a:t>
            </a:r>
            <a:endParaRPr lang="vi-VN" sz="4265" dirty="0">
              <a:solidFill>
                <a:prstClr val="black"/>
              </a:solidFill>
              <a:latin typeface="UTM Avo" panose="02040603050506020204" pitchFamily="18" charset="0"/>
              <a:cs typeface="UTM Avo" panose="02040603050506020204" pitchFamily="18" charset="0"/>
            </a:endParaRPr>
          </a:p>
        </p:txBody>
      </p:sp>
      <p:sp>
        <p:nvSpPr>
          <p:cNvPr id="53253" name="Text Box 5"/>
          <p:cNvSpPr txBox="1"/>
          <p:nvPr/>
        </p:nvSpPr>
        <p:spPr>
          <a:xfrm>
            <a:off x="1443567" y="2057400"/>
            <a:ext cx="9347200" cy="666115"/>
          </a:xfrm>
          <a:prstGeom prst="rect">
            <a:avLst/>
          </a:prstGeom>
          <a:noFill/>
          <a:ln w="9525">
            <a:noFill/>
          </a:ln>
        </p:spPr>
        <p:txBody>
          <a:bodyPr>
            <a:spAutoFit/>
          </a:bodyPr>
          <a:lstStyle/>
          <a:p>
            <a:pPr marL="0" marR="0" lvl="0" indent="0" algn="ctr" defTabSz="914400" rtl="0" eaLnBrk="1" fontAlgn="auto" latinLnBrk="0" hangingPunct="1">
              <a:lnSpc>
                <a:spcPct val="100000"/>
              </a:lnSpc>
              <a:spcBef>
                <a:spcPct val="50000"/>
              </a:spcBef>
              <a:spcAft>
                <a:spcPts val="0"/>
              </a:spcAft>
              <a:buClrTx/>
              <a:buSzTx/>
              <a:buFontTx/>
              <a:buNone/>
              <a:defRPr/>
            </a:pPr>
            <a:endParaRPr kumimoji="0" sz="3735" b="0" i="0" u="none" strike="noStrike" kern="1200" cap="none" spc="0" normalizeH="0" baseline="0" noProof="0" dirty="0">
              <a:ln>
                <a:noFill/>
              </a:ln>
              <a:solidFill>
                <a:prstClr val="black"/>
              </a:solidFill>
              <a:effectLst/>
              <a:uLnTx/>
              <a:uFillTx/>
              <a:latin typeface=".VnAvant" panose="020B7200000000000000" pitchFamily="34" charset="0"/>
              <a:ea typeface="+mn-ea"/>
              <a:cs typeface="+mn-cs"/>
            </a:endParaRPr>
          </a:p>
        </p:txBody>
      </p:sp>
      <p:sp>
        <p:nvSpPr>
          <p:cNvPr id="53254" name="Text Box 6"/>
          <p:cNvSpPr txBox="1"/>
          <p:nvPr/>
        </p:nvSpPr>
        <p:spPr>
          <a:xfrm>
            <a:off x="1361017" y="3530600"/>
            <a:ext cx="9448800" cy="666115"/>
          </a:xfrm>
          <a:prstGeom prst="rect">
            <a:avLst/>
          </a:prstGeom>
          <a:noFill/>
          <a:ln w="9525">
            <a:noFill/>
          </a:ln>
        </p:spPr>
        <p:txBody>
          <a:bodyPr>
            <a:spAutoFit/>
          </a:bodyPr>
          <a:lstStyle/>
          <a:p>
            <a:pPr marL="0" marR="0" lvl="0" indent="0" algn="l" defTabSz="914400" rtl="0" eaLnBrk="1" fontAlgn="auto" latinLnBrk="0" hangingPunct="1">
              <a:lnSpc>
                <a:spcPct val="100000"/>
              </a:lnSpc>
              <a:spcBef>
                <a:spcPct val="50000"/>
              </a:spcBef>
              <a:spcAft>
                <a:spcPts val="0"/>
              </a:spcAft>
              <a:buClrTx/>
              <a:buSzTx/>
              <a:buFontTx/>
              <a:buNone/>
              <a:defRPr/>
            </a:pPr>
            <a:endParaRPr kumimoji="0" sz="3735" b="0" i="0" u="none" strike="noStrike" kern="1200" cap="none" spc="0" normalizeH="0" baseline="0" noProof="0" dirty="0">
              <a:ln>
                <a:noFill/>
              </a:ln>
              <a:solidFill>
                <a:prstClr val="black"/>
              </a:solidFill>
              <a:effectLst/>
              <a:uLnTx/>
              <a:uFillTx/>
              <a:latin typeface=".VnAvant" panose="020B7200000000000000" pitchFamily="34" charset="0"/>
              <a:ea typeface="+mn-ea"/>
              <a:cs typeface="+mn-cs"/>
            </a:endParaRPr>
          </a:p>
        </p:txBody>
      </p:sp>
      <p:pic>
        <p:nvPicPr>
          <p:cNvPr id="6" name="Picture 5">
            <a:extLst>
              <a:ext uri="{FF2B5EF4-FFF2-40B4-BE49-F238E27FC236}">
                <a16:creationId xmlns:a16="http://schemas.microsoft.com/office/drawing/2014/main" id="{57B2B6DF-AACA-4E8C-BBF8-D415DF58199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0" y="0"/>
            <a:ext cx="12192000" cy="6858000"/>
          </a:xfrm>
          <a:prstGeom prst="rect">
            <a:avLst/>
          </a:prstGeom>
          <a:solidFill>
            <a:srgbClr val="FFFF00"/>
          </a:solidFill>
        </p:spPr>
      </p:pic>
      <p:sp>
        <p:nvSpPr>
          <p:cNvPr id="7" name="Rounded Rectangle 4">
            <a:extLst>
              <a:ext uri="{FF2B5EF4-FFF2-40B4-BE49-F238E27FC236}">
                <a16:creationId xmlns:a16="http://schemas.microsoft.com/office/drawing/2014/main" id="{7A7E79C3-7BE1-4913-8803-D781AC50489B}"/>
              </a:ext>
            </a:extLst>
          </p:cNvPr>
          <p:cNvSpPr/>
          <p:nvPr/>
        </p:nvSpPr>
        <p:spPr>
          <a:xfrm>
            <a:off x="3741490" y="1383283"/>
            <a:ext cx="6937695" cy="310011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199C5470-4686-4C41-8141-BAC393C5343D}"/>
              </a:ext>
            </a:extLst>
          </p:cNvPr>
          <p:cNvSpPr txBox="1"/>
          <p:nvPr/>
        </p:nvSpPr>
        <p:spPr>
          <a:xfrm>
            <a:off x="4009938" y="1507517"/>
            <a:ext cx="6065240" cy="2800767"/>
          </a:xfrm>
          <a:prstGeom prst="rect">
            <a:avLst/>
          </a:prstGeom>
          <a:noFill/>
        </p:spPr>
        <p:txBody>
          <a:bodyPr wrap="square" rtlCol="0">
            <a:spAutoFit/>
          </a:bodyPr>
          <a:lstStyle/>
          <a:p>
            <a:pPr algn="ctr"/>
            <a:r>
              <a:rPr lang="en-US" sz="8800" b="1" dirty="0">
                <a:solidFill>
                  <a:srgbClr val="FF0000"/>
                </a:solidFill>
              </a:rPr>
              <a:t>CỦNG CỐ BÀI HỌC</a:t>
            </a:r>
          </a:p>
        </p:txBody>
      </p:sp>
      <p:pic>
        <p:nvPicPr>
          <p:cNvPr id="9" name="图片 2">
            <a:extLst>
              <a:ext uri="{FF2B5EF4-FFF2-40B4-BE49-F238E27FC236}">
                <a16:creationId xmlns:a16="http://schemas.microsoft.com/office/drawing/2014/main" id="{761442B4-6800-4499-9B4E-8658FAA8FDE0}"/>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0286970" y="4671704"/>
            <a:ext cx="1694696" cy="2161906"/>
          </a:xfrm>
          <a:prstGeom prst="rect">
            <a:avLst/>
          </a:prstGeom>
        </p:spPr>
      </p:pic>
      <p:pic>
        <p:nvPicPr>
          <p:cNvPr id="10" name="图片 6">
            <a:extLst>
              <a:ext uri="{FF2B5EF4-FFF2-40B4-BE49-F238E27FC236}">
                <a16:creationId xmlns:a16="http://schemas.microsoft.com/office/drawing/2014/main" id="{F2CE36C6-FC38-4A5D-B1B9-055C877DB8FF}"/>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811571" y="3987066"/>
            <a:ext cx="3188719" cy="2671178"/>
          </a:xfrm>
          <a:prstGeom prst="rect">
            <a:avLst/>
          </a:prstGeom>
        </p:spPr>
      </p:pic>
      <p:pic>
        <p:nvPicPr>
          <p:cNvPr id="11" name="Picture 10">
            <a:extLst>
              <a:ext uri="{FF2B5EF4-FFF2-40B4-BE49-F238E27FC236}">
                <a16:creationId xmlns:a16="http://schemas.microsoft.com/office/drawing/2014/main" id="{99E2EEB4-55AA-4771-956C-60519DA16218}"/>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0806243" y="0"/>
            <a:ext cx="1385757" cy="1379158"/>
          </a:xfrm>
          <a:prstGeom prst="rect">
            <a:avLst/>
          </a:prstGeom>
        </p:spPr>
      </p:pic>
      <p:pic>
        <p:nvPicPr>
          <p:cNvPr id="12" name="Picture 2">
            <a:extLst>
              <a:ext uri="{FF2B5EF4-FFF2-40B4-BE49-F238E27FC236}">
                <a16:creationId xmlns:a16="http://schemas.microsoft.com/office/drawing/2014/main" id="{6CE86F04-5BA6-4241-8DB3-0E4505770990}"/>
              </a:ext>
            </a:extLst>
          </p:cNvPr>
          <p:cNvPicPr>
            <a:picLocks noChangeAspect="1" noChangeArrowheads="1"/>
          </p:cNvPicPr>
          <p:nvPr/>
        </p:nvPicPr>
        <p:blipFill>
          <a:blip r:embed="rId10">
            <a:extLst>
              <a:ext uri="{28A0092B-C50C-407E-A947-70E740481C1C}">
                <a14:useLocalDpi xmlns:a14="http://schemas.microsoft.com/office/drawing/2010/main" val="0"/>
              </a:ext>
            </a:extLst>
          </a:blip>
          <a:stretch>
            <a:fillRect/>
          </a:stretch>
        </p:blipFill>
        <p:spPr bwMode="auto">
          <a:xfrm rot="20089245" flipH="1">
            <a:off x="2565085" y="469565"/>
            <a:ext cx="1279101" cy="13595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37" fill="hold" nodeType="withEffect">
                                  <p:stCondLst>
                                    <p:cond delay="0"/>
                                  </p:stCondLst>
                                  <p:childTnLst>
                                    <p:set>
                                      <p:cBhvr>
                                        <p:cTn id="6" dur="1" fill="hold">
                                          <p:stCondLst>
                                            <p:cond delay="0"/>
                                          </p:stCondLst>
                                        </p:cTn>
                                        <p:tgtEl>
                                          <p:spTgt spid="76804"/>
                                        </p:tgtEl>
                                        <p:attrNameLst>
                                          <p:attrName>style.visibility</p:attrName>
                                        </p:attrNameLst>
                                      </p:cBhvr>
                                      <p:to>
                                        <p:strVal val="visible"/>
                                      </p:to>
                                    </p:set>
                                    <p:animEffect transition="in" filter="barn(outVertical)">
                                      <p:cBhvr>
                                        <p:cTn id="7" dur="500"/>
                                        <p:tgtEl>
                                          <p:spTgt spid="76804"/>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8" fill="hold" grpId="0" nodeType="clickEffect">
                                  <p:stCondLst>
                                    <p:cond delay="0"/>
                                  </p:stCondLst>
                                  <p:childTnLst>
                                    <p:set>
                                      <p:cBhvr>
                                        <p:cTn id="11" dur="1" fill="hold">
                                          <p:stCondLst>
                                            <p:cond delay="0"/>
                                          </p:stCondLst>
                                        </p:cTn>
                                        <p:tgtEl>
                                          <p:spTgt spid="53252"/>
                                        </p:tgtEl>
                                        <p:attrNameLst>
                                          <p:attrName>style.visibility</p:attrName>
                                        </p:attrNameLst>
                                      </p:cBhvr>
                                      <p:to>
                                        <p:strVal val="visible"/>
                                      </p:to>
                                    </p:set>
                                    <p:anim calcmode="lin" valueType="num">
                                      <p:cBhvr additive="base">
                                        <p:cTn id="12" dur="500" fill="hold"/>
                                        <p:tgtEl>
                                          <p:spTgt spid="53252"/>
                                        </p:tgtEl>
                                        <p:attrNameLst>
                                          <p:attrName>ppt_x</p:attrName>
                                        </p:attrNameLst>
                                      </p:cBhvr>
                                      <p:tavLst>
                                        <p:tav tm="0">
                                          <p:val>
                                            <p:strVal val="0-#ppt_w/2"/>
                                          </p:val>
                                        </p:tav>
                                        <p:tav tm="100000">
                                          <p:val>
                                            <p:strVal val="#ppt_x"/>
                                          </p:val>
                                        </p:tav>
                                      </p:tavLst>
                                    </p:anim>
                                    <p:anim calcmode="lin" valueType="num">
                                      <p:cBhvr additive="base">
                                        <p:cTn id="13" dur="500" fill="hold"/>
                                        <p:tgtEl>
                                          <p:spTgt spid="53252"/>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10"/>
                                            </p:cond>
                                          </p:stCondLst>
                                          <p:endCondLst>
                                            <p:cond evt="onStopAudio" delay="0">
                                              <p:tgtEl>
                                                <p:sldTgt/>
                                              </p:tgtEl>
                                            </p:cond>
                                          </p:endCondLst>
                                        </p:cTn>
                                        <p:tgtEl>
                                          <p:sndTgt r:embed="rId3" name="chimes.wav"/>
                                        </p:tgtEl>
                                      </p:cMediaNode>
                                    </p:audio>
                                  </p:subTnLst>
                                </p:cTn>
                              </p:par>
                            </p:childTnLst>
                          </p:cTn>
                        </p:par>
                      </p:childTnLst>
                    </p:cTn>
                  </p:par>
                  <p:par>
                    <p:cTn id="14" fill="hold">
                      <p:stCondLst>
                        <p:cond delay="indefinite"/>
                      </p:stCondLst>
                      <p:childTnLst>
                        <p:par>
                          <p:cTn id="15" fill="hold">
                            <p:stCondLst>
                              <p:cond delay="0"/>
                            </p:stCondLst>
                            <p:childTnLst>
                              <p:par>
                                <p:cTn id="16" presetID="3" presetClass="entr" presetSubtype="10" fill="hold" grpId="0" nodeType="clickEffect">
                                  <p:stCondLst>
                                    <p:cond delay="0"/>
                                  </p:stCondLst>
                                  <p:childTnLst>
                                    <p:set>
                                      <p:cBhvr>
                                        <p:cTn id="17" dur="1" fill="hold">
                                          <p:stCondLst>
                                            <p:cond delay="0"/>
                                          </p:stCondLst>
                                        </p:cTn>
                                        <p:tgtEl>
                                          <p:spTgt spid="53253"/>
                                        </p:tgtEl>
                                        <p:attrNameLst>
                                          <p:attrName>style.visibility</p:attrName>
                                        </p:attrNameLst>
                                      </p:cBhvr>
                                      <p:to>
                                        <p:strVal val="visible"/>
                                      </p:to>
                                    </p:set>
                                    <p:animEffect transition="in" filter="blinds(horizontal)">
                                      <p:cBhvr>
                                        <p:cTn id="18" dur="500"/>
                                        <p:tgtEl>
                                          <p:spTgt spid="53253"/>
                                        </p:tgtEl>
                                      </p:cBhvr>
                                    </p:animEffect>
                                  </p:childTnLst>
                                  <p:subTnLst>
                                    <p:audio>
                                      <p:cMediaNode>
                                        <p:cTn display="0" masterRel="sameClick">
                                          <p:stCondLst>
                                            <p:cond evt="begin" delay="0">
                                              <p:tn val="16"/>
                                            </p:cond>
                                          </p:stCondLst>
                                          <p:endCondLst>
                                            <p:cond evt="onStopAudio" delay="0">
                                              <p:tgtEl>
                                                <p:sldTgt/>
                                              </p:tgtEl>
                                            </p:cond>
                                          </p:endCondLst>
                                        </p:cTn>
                                        <p:tgtEl>
                                          <p:sndTgt r:embed="rId4" name="cashreg.wav"/>
                                        </p:tgtEl>
                                      </p:cMediaNode>
                                    </p:audio>
                                  </p:subTnLst>
                                </p:cTn>
                              </p:par>
                            </p:childTnLst>
                          </p:cTn>
                        </p:par>
                      </p:childTnLst>
                    </p:cTn>
                  </p:par>
                  <p:par>
                    <p:cTn id="19" fill="hold">
                      <p:stCondLst>
                        <p:cond delay="indefinite"/>
                      </p:stCondLst>
                      <p:childTnLst>
                        <p:par>
                          <p:cTn id="20" fill="hold">
                            <p:stCondLst>
                              <p:cond delay="0"/>
                            </p:stCondLst>
                            <p:childTnLst>
                              <p:par>
                                <p:cTn id="21" presetID="3" presetClass="entr" presetSubtype="10" fill="hold" grpId="0" nodeType="clickEffect">
                                  <p:stCondLst>
                                    <p:cond delay="0"/>
                                  </p:stCondLst>
                                  <p:childTnLst>
                                    <p:set>
                                      <p:cBhvr>
                                        <p:cTn id="22" dur="1" fill="hold">
                                          <p:stCondLst>
                                            <p:cond delay="0"/>
                                          </p:stCondLst>
                                        </p:cTn>
                                        <p:tgtEl>
                                          <p:spTgt spid="53254"/>
                                        </p:tgtEl>
                                        <p:attrNameLst>
                                          <p:attrName>style.visibility</p:attrName>
                                        </p:attrNameLst>
                                      </p:cBhvr>
                                      <p:to>
                                        <p:strVal val="visible"/>
                                      </p:to>
                                    </p:set>
                                    <p:animEffect transition="in" filter="blinds(horizontal)">
                                      <p:cBhvr>
                                        <p:cTn id="23" dur="500"/>
                                        <p:tgtEl>
                                          <p:spTgt spid="53254"/>
                                        </p:tgtEl>
                                      </p:cBhvr>
                                    </p:animEffect>
                                  </p:childTnLst>
                                  <p:subTnLst>
                                    <p:audio>
                                      <p:cMediaNode>
                                        <p:cTn display="0" masterRel="sameClick">
                                          <p:stCondLst>
                                            <p:cond evt="begin" delay="0">
                                              <p:tn val="21"/>
                                            </p:cond>
                                          </p:stCondLst>
                                          <p:endCondLst>
                                            <p:cond evt="onStopAudio" delay="0">
                                              <p:tgtEl>
                                                <p:sldTgt/>
                                              </p:tgtEl>
                                            </p:cond>
                                          </p:endCondLst>
                                        </p:cTn>
                                        <p:tgtEl>
                                          <p:sndTgt r:embed="rId4" name="cashreg.wav"/>
                                        </p:tgtEl>
                                      </p:cMediaNode>
                                    </p:audio>
                                  </p:subTnLst>
                                </p:cTn>
                              </p:par>
                              <p:par>
                                <p:cTn id="24" presetID="42" presetClass="entr" presetSubtype="0" fill="hold" nodeType="withEffect">
                                  <p:stCondLst>
                                    <p:cond delay="0"/>
                                  </p:stCondLst>
                                  <p:childTnLst>
                                    <p:set>
                                      <p:cBhvr>
                                        <p:cTn id="25" dur="1" fill="hold">
                                          <p:stCondLst>
                                            <p:cond delay="0"/>
                                          </p:stCondLst>
                                        </p:cTn>
                                        <p:tgtEl>
                                          <p:spTgt spid="9"/>
                                        </p:tgtEl>
                                        <p:attrNameLst>
                                          <p:attrName>style.visibility</p:attrName>
                                        </p:attrNameLst>
                                      </p:cBhvr>
                                      <p:to>
                                        <p:strVal val="visible"/>
                                      </p:to>
                                    </p:set>
                                    <p:animEffect transition="in" filter="fade">
                                      <p:cBhvr>
                                        <p:cTn id="26" dur="1000"/>
                                        <p:tgtEl>
                                          <p:spTgt spid="9"/>
                                        </p:tgtEl>
                                      </p:cBhvr>
                                    </p:animEffect>
                                    <p:anim calcmode="lin" valueType="num">
                                      <p:cBhvr>
                                        <p:cTn id="27" dur="1000" fill="hold"/>
                                        <p:tgtEl>
                                          <p:spTgt spid="9"/>
                                        </p:tgtEl>
                                        <p:attrNameLst>
                                          <p:attrName>ppt_x</p:attrName>
                                        </p:attrNameLst>
                                      </p:cBhvr>
                                      <p:tavLst>
                                        <p:tav tm="0">
                                          <p:val>
                                            <p:strVal val="#ppt_x"/>
                                          </p:val>
                                        </p:tav>
                                        <p:tav tm="100000">
                                          <p:val>
                                            <p:strVal val="#ppt_x"/>
                                          </p:val>
                                        </p:tav>
                                      </p:tavLst>
                                    </p:anim>
                                    <p:anim calcmode="lin" valueType="num">
                                      <p:cBhvr>
                                        <p:cTn id="28" dur="1000" fill="hold"/>
                                        <p:tgtEl>
                                          <p:spTgt spid="9"/>
                                        </p:tgtEl>
                                        <p:attrNameLst>
                                          <p:attrName>ppt_y</p:attrName>
                                        </p:attrNameLst>
                                      </p:cBhvr>
                                      <p:tavLst>
                                        <p:tav tm="0">
                                          <p:val>
                                            <p:strVal val="#ppt_y+.1"/>
                                          </p:val>
                                        </p:tav>
                                        <p:tav tm="100000">
                                          <p:val>
                                            <p:strVal val="#ppt_y"/>
                                          </p:val>
                                        </p:tav>
                                      </p:tavLst>
                                    </p:anim>
                                  </p:childTnLst>
                                </p:cTn>
                              </p:par>
                            </p:childTnLst>
                          </p:cTn>
                        </p:par>
                        <p:par>
                          <p:cTn id="29" fill="hold">
                            <p:stCondLst>
                              <p:cond delay="1000"/>
                            </p:stCondLst>
                            <p:childTnLst>
                              <p:par>
                                <p:cTn id="30" presetID="2" presetClass="entr" presetSubtype="2" fill="hold" nodeType="afterEffect">
                                  <p:stCondLst>
                                    <p:cond delay="0"/>
                                  </p:stCondLst>
                                  <p:childTnLst>
                                    <p:set>
                                      <p:cBhvr>
                                        <p:cTn id="31" dur="1" fill="hold">
                                          <p:stCondLst>
                                            <p:cond delay="0"/>
                                          </p:stCondLst>
                                        </p:cTn>
                                        <p:tgtEl>
                                          <p:spTgt spid="10"/>
                                        </p:tgtEl>
                                        <p:attrNameLst>
                                          <p:attrName>style.visibility</p:attrName>
                                        </p:attrNameLst>
                                      </p:cBhvr>
                                      <p:to>
                                        <p:strVal val="visible"/>
                                      </p:to>
                                    </p:set>
                                    <p:anim calcmode="lin" valueType="num">
                                      <p:cBhvr additive="base">
                                        <p:cTn id="32" dur="1250" fill="hold"/>
                                        <p:tgtEl>
                                          <p:spTgt spid="10"/>
                                        </p:tgtEl>
                                        <p:attrNameLst>
                                          <p:attrName>ppt_x</p:attrName>
                                        </p:attrNameLst>
                                      </p:cBhvr>
                                      <p:tavLst>
                                        <p:tav tm="0">
                                          <p:val>
                                            <p:strVal val="1+#ppt_w/2"/>
                                          </p:val>
                                        </p:tav>
                                        <p:tav tm="100000">
                                          <p:val>
                                            <p:strVal val="#ppt_x"/>
                                          </p:val>
                                        </p:tav>
                                      </p:tavLst>
                                    </p:anim>
                                    <p:anim calcmode="lin" valueType="num">
                                      <p:cBhvr additive="base">
                                        <p:cTn id="33" dur="1250" fill="hold"/>
                                        <p:tgtEl>
                                          <p:spTgt spid="10"/>
                                        </p:tgtEl>
                                        <p:attrNameLst>
                                          <p:attrName>ppt_y</p:attrName>
                                        </p:attrNameLst>
                                      </p:cBhvr>
                                      <p:tavLst>
                                        <p:tav tm="0">
                                          <p:val>
                                            <p:strVal val="#ppt_y"/>
                                          </p:val>
                                        </p:tav>
                                        <p:tav tm="100000">
                                          <p:val>
                                            <p:strVal val="#ppt_y"/>
                                          </p:val>
                                        </p:tav>
                                      </p:tavLst>
                                    </p:anim>
                                  </p:childTnLst>
                                </p:cTn>
                              </p:par>
                              <p:par>
                                <p:cTn id="34" presetID="42" presetClass="entr" presetSubtype="0" fill="hold" nodeType="withEffect">
                                  <p:stCondLst>
                                    <p:cond delay="15600"/>
                                  </p:stCondLst>
                                  <p:childTnLst>
                                    <p:set>
                                      <p:cBhvr>
                                        <p:cTn id="35" dur="1" fill="hold">
                                          <p:stCondLst>
                                            <p:cond delay="0"/>
                                          </p:stCondLst>
                                        </p:cTn>
                                        <p:tgtEl>
                                          <p:spTgt spid="12"/>
                                        </p:tgtEl>
                                        <p:attrNameLst>
                                          <p:attrName>style.visibility</p:attrName>
                                        </p:attrNameLst>
                                      </p:cBhvr>
                                      <p:to>
                                        <p:strVal val="visible"/>
                                      </p:to>
                                    </p:set>
                                    <p:animEffect transition="in" filter="fade">
                                      <p:cBhvr>
                                        <p:cTn id="36" dur="1000"/>
                                        <p:tgtEl>
                                          <p:spTgt spid="12"/>
                                        </p:tgtEl>
                                      </p:cBhvr>
                                    </p:animEffect>
                                    <p:anim calcmode="lin" valueType="num">
                                      <p:cBhvr>
                                        <p:cTn id="37" dur="1000" fill="hold"/>
                                        <p:tgtEl>
                                          <p:spTgt spid="12"/>
                                        </p:tgtEl>
                                        <p:attrNameLst>
                                          <p:attrName>ppt_x</p:attrName>
                                        </p:attrNameLst>
                                      </p:cBhvr>
                                      <p:tavLst>
                                        <p:tav tm="0">
                                          <p:val>
                                            <p:strVal val="#ppt_x"/>
                                          </p:val>
                                        </p:tav>
                                        <p:tav tm="100000">
                                          <p:val>
                                            <p:strVal val="#ppt_x"/>
                                          </p:val>
                                        </p:tav>
                                      </p:tavLst>
                                    </p:anim>
                                    <p:anim calcmode="lin" valueType="num">
                                      <p:cBhvr>
                                        <p:cTn id="38"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3252" grpId="0"/>
      <p:bldP spid="53253" grpId="0"/>
      <p:bldP spid="53254"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1999" cy="6934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Picture 2"/>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592" b="99704" l="2055" r="99658"/>
                    </a14:imgEffect>
                  </a14:imgLayer>
                </a14:imgProps>
              </a:ext>
              <a:ext uri="{28A0092B-C50C-407E-A947-70E740481C1C}">
                <a14:useLocalDpi xmlns:a14="http://schemas.microsoft.com/office/drawing/2010/main" val="0"/>
              </a:ext>
            </a:extLst>
          </a:blip>
          <a:srcRect/>
          <a:stretch>
            <a:fillRect/>
          </a:stretch>
        </p:blipFill>
        <p:spPr bwMode="auto">
          <a:xfrm flipH="1">
            <a:off x="391182" y="3526272"/>
            <a:ext cx="2750336" cy="31836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Picture 6">
            <a:hlinkClick r:id="rId5" action="ppaction://hlinksldjump"/>
          </p:cNvPr>
          <p:cNvPicPr>
            <a:picLocks noChangeAspect="1" noChangeArrowheads="1"/>
          </p:cNvPicPr>
          <p:nvPr/>
        </p:nvPicPr>
        <p:blipFill rotWithShape="1">
          <a:blip r:embed="rId6" cstate="print">
            <a:extLst>
              <a:ext uri="{BEBA8EAE-BF5A-486C-A8C5-ECC9F3942E4B}">
                <a14:imgProps xmlns:a14="http://schemas.microsoft.com/office/drawing/2010/main">
                  <a14:imgLayer r:embed="rId7">
                    <a14:imgEffect>
                      <a14:backgroundRemoval t="9688" b="88438" l="12812" r="83594">
                        <a14:backgroundMark x1="29688" y1="44688" x2="67031" y2="47344"/>
                        <a14:backgroundMark x1="65469" y1="33906" x2="73125" y2="46875"/>
                        <a14:backgroundMark x1="68906" y1="49219" x2="76250" y2="46875"/>
                        <a14:backgroundMark x1="28906" y1="40313" x2="27813" y2="47344"/>
                      </a14:backgroundRemoval>
                    </a14:imgEffect>
                  </a14:imgLayer>
                </a14:imgProps>
              </a:ext>
              <a:ext uri="{28A0092B-C50C-407E-A947-70E740481C1C}">
                <a14:useLocalDpi xmlns:a14="http://schemas.microsoft.com/office/drawing/2010/main" val="0"/>
              </a:ext>
            </a:extLst>
          </a:blip>
          <a:srcRect l="12403" t="9450" r="14520" b="11154"/>
          <a:stretch>
            <a:fillRect/>
          </a:stretch>
        </p:blipFill>
        <p:spPr bwMode="auto">
          <a:xfrm>
            <a:off x="10698316" y="5561803"/>
            <a:ext cx="1280926" cy="10792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7" name="Picture 2"/>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592" b="99704" l="2055" r="99658"/>
                    </a14:imgEffect>
                  </a14:imgLayer>
                </a14:imgProps>
              </a:ext>
              <a:ext uri="{28A0092B-C50C-407E-A947-70E740481C1C}">
                <a14:useLocalDpi xmlns:a14="http://schemas.microsoft.com/office/drawing/2010/main" val="0"/>
              </a:ext>
            </a:extLst>
          </a:blip>
          <a:srcRect/>
          <a:stretch>
            <a:fillRect/>
          </a:stretch>
        </p:blipFill>
        <p:spPr bwMode="auto">
          <a:xfrm>
            <a:off x="9381814" y="3078053"/>
            <a:ext cx="2133600" cy="24697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4" name="Picture 2"/>
          <p:cNvPicPr>
            <a:picLocks noChangeAspect="1" noChangeArrowheads="1"/>
          </p:cNvPicPr>
          <p:nvPr/>
        </p:nvPicPr>
        <p:blipFill rotWithShape="1">
          <a:blip r:embed="rId8">
            <a:extLst>
              <a:ext uri="{BEBA8EAE-BF5A-486C-A8C5-ECC9F3942E4B}">
                <a14:imgProps xmlns:a14="http://schemas.microsoft.com/office/drawing/2010/main">
                  <a14:imgLayer r:embed="rId9">
                    <a14:imgEffect>
                      <a14:backgroundRemoval t="21354" b="71250" l="14688" r="91875">
                        <a14:foregroundMark x1="36667" y1="29792" x2="51458" y2="23229"/>
                        <a14:foregroundMark x1="53750" y1="22500" x2="71979" y2="30729"/>
                      </a14:backgroundRemoval>
                    </a14:imgEffect>
                  </a14:imgLayer>
                </a14:imgProps>
              </a:ext>
              <a:ext uri="{28A0092B-C50C-407E-A947-70E740481C1C}">
                <a14:useLocalDpi xmlns:a14="http://schemas.microsoft.com/office/drawing/2010/main" val="0"/>
              </a:ext>
            </a:extLst>
          </a:blip>
          <a:srcRect l="14676" t="20227" r="8409" b="25000"/>
          <a:stretch>
            <a:fillRect/>
          </a:stretch>
        </p:blipFill>
        <p:spPr bwMode="auto">
          <a:xfrm>
            <a:off x="3141518" y="-103743"/>
            <a:ext cx="6629400" cy="282666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5" name="Picture 3"/>
          <p:cNvPicPr>
            <a:picLocks noChangeAspect="1" noChangeArrowheads="1"/>
          </p:cNvPicPr>
          <p:nvPr/>
        </p:nvPicPr>
        <p:blipFill rotWithShape="1">
          <a:blip r:embed="rId10">
            <a:extLst>
              <a:ext uri="{BEBA8EAE-BF5A-486C-A8C5-ECC9F3942E4B}">
                <a14:imgProps xmlns:a14="http://schemas.microsoft.com/office/drawing/2010/main">
                  <a14:imgLayer r:embed="rId11">
                    <a14:imgEffect>
                      <a14:backgroundRemoval t="8281" b="49375" l="14063" r="89375"/>
                    </a14:imgEffect>
                  </a14:imgLayer>
                </a14:imgProps>
              </a:ext>
              <a:ext uri="{28A0092B-C50C-407E-A947-70E740481C1C}">
                <a14:useLocalDpi xmlns:a14="http://schemas.microsoft.com/office/drawing/2010/main" val="0"/>
              </a:ext>
            </a:extLst>
          </a:blip>
          <a:srcRect l="19150" t="8800" r="16076" b="50000"/>
          <a:stretch>
            <a:fillRect/>
          </a:stretch>
        </p:blipFill>
        <p:spPr bwMode="auto">
          <a:xfrm>
            <a:off x="3141518" y="4470501"/>
            <a:ext cx="6459682" cy="22769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1"/>
          <p:cNvSpPr txBox="1"/>
          <p:nvPr/>
        </p:nvSpPr>
        <p:spPr>
          <a:xfrm>
            <a:off x="3529838" y="711520"/>
            <a:ext cx="5884718" cy="1569660"/>
          </a:xfrm>
          <a:prstGeom prst="rect">
            <a:avLst/>
          </a:prstGeom>
          <a:noFill/>
        </p:spPr>
        <p:txBody>
          <a:bodyPr wrap="square" rtlCol="0">
            <a:spAutoFit/>
          </a:bodyPr>
          <a:lstStyle/>
          <a:p>
            <a:pPr algn="ctr"/>
            <a:r>
              <a:rPr lang="en-US" sz="4800" b="1" dirty="0">
                <a:latin typeface="Arial-Rounded" panose="020B0500000000000000" pitchFamily="34" charset="0"/>
                <a:ea typeface="Arial-Rounded" panose="020B0500000000000000" pitchFamily="34" charset="0"/>
                <a:cs typeface="Arial-Rounded" panose="020B0500000000000000" pitchFamily="34" charset="0"/>
              </a:rPr>
              <a:t>Bài trước chúng ta học bài gì?</a:t>
            </a:r>
          </a:p>
        </p:txBody>
      </p:sp>
      <p:sp>
        <p:nvSpPr>
          <p:cNvPr id="28" name="TextBox 27"/>
          <p:cNvSpPr txBox="1"/>
          <p:nvPr/>
        </p:nvSpPr>
        <p:spPr>
          <a:xfrm>
            <a:off x="4114800" y="4824139"/>
            <a:ext cx="4419600" cy="768350"/>
          </a:xfrm>
          <a:prstGeom prst="rect">
            <a:avLst/>
          </a:prstGeom>
          <a:noFill/>
        </p:spPr>
        <p:txBody>
          <a:bodyPr wrap="square" rtlCol="0">
            <a:spAutoFit/>
          </a:bodyPr>
          <a:lstStyle/>
          <a:p>
            <a:pPr algn="ctr"/>
            <a:r>
              <a:rPr lang="en-US" sz="4400" b="1" dirty="0">
                <a:latin typeface="Arial-Rounded" panose="020B0500000000000000" pitchFamily="34" charset="0"/>
                <a:ea typeface="Arial-Rounded" panose="020B0500000000000000" pitchFamily="34" charset="0"/>
                <a:cs typeface="Arial-Rounded" panose="020B0500000000000000" pitchFamily="34" charset="0"/>
              </a:rPr>
              <a:t>Em học vẽ</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300" fill="hold">
                                          <p:stCondLst>
                                            <p:cond delay="0"/>
                                          </p:stCondLst>
                                        </p:cTn>
                                        <p:tgtEl>
                                          <p:spTgt spid="5"/>
                                        </p:tgtEl>
                                        <p:attrNameLst>
                                          <p:attrName>r</p:attrName>
                                        </p:attrNameLst>
                                      </p:cBhvr>
                                    </p:animRot>
                                    <p:animRot by="-240000">
                                      <p:cBhvr>
                                        <p:cTn id="7" dur="600" fill="hold">
                                          <p:stCondLst>
                                            <p:cond delay="600"/>
                                          </p:stCondLst>
                                        </p:cTn>
                                        <p:tgtEl>
                                          <p:spTgt spid="5"/>
                                        </p:tgtEl>
                                        <p:attrNameLst>
                                          <p:attrName>r</p:attrName>
                                        </p:attrNameLst>
                                      </p:cBhvr>
                                    </p:animRot>
                                    <p:animRot by="240000">
                                      <p:cBhvr>
                                        <p:cTn id="8" dur="600" fill="hold">
                                          <p:stCondLst>
                                            <p:cond delay="1200"/>
                                          </p:stCondLst>
                                        </p:cTn>
                                        <p:tgtEl>
                                          <p:spTgt spid="5"/>
                                        </p:tgtEl>
                                        <p:attrNameLst>
                                          <p:attrName>r</p:attrName>
                                        </p:attrNameLst>
                                      </p:cBhvr>
                                    </p:animRot>
                                    <p:animRot by="-240000">
                                      <p:cBhvr>
                                        <p:cTn id="9" dur="600" fill="hold">
                                          <p:stCondLst>
                                            <p:cond delay="1800"/>
                                          </p:stCondLst>
                                        </p:cTn>
                                        <p:tgtEl>
                                          <p:spTgt spid="5"/>
                                        </p:tgtEl>
                                        <p:attrNameLst>
                                          <p:attrName>r</p:attrName>
                                        </p:attrNameLst>
                                      </p:cBhvr>
                                    </p:animRot>
                                    <p:animRot by="120000">
                                      <p:cBhvr>
                                        <p:cTn id="10" dur="600" fill="hold">
                                          <p:stCondLst>
                                            <p:cond delay="2400"/>
                                          </p:stCondLst>
                                        </p:cTn>
                                        <p:tgtEl>
                                          <p:spTgt spid="5"/>
                                        </p:tgtEl>
                                        <p:attrNameLst>
                                          <p:attrName>r</p:attrName>
                                        </p:attrNameLst>
                                      </p:cBhvr>
                                    </p:animRot>
                                  </p:childTnLst>
                                </p:cTn>
                              </p:par>
                              <p:par>
                                <p:cTn id="11" presetID="32" presetClass="emph" presetSubtype="0" repeatCount="indefinite" fill="hold" nodeType="withEffect">
                                  <p:stCondLst>
                                    <p:cond delay="0"/>
                                  </p:stCondLst>
                                  <p:childTnLst>
                                    <p:animRot by="120000">
                                      <p:cBhvr>
                                        <p:cTn id="12" dur="300" fill="hold">
                                          <p:stCondLst>
                                            <p:cond delay="0"/>
                                          </p:stCondLst>
                                        </p:cTn>
                                        <p:tgtEl>
                                          <p:spTgt spid="17"/>
                                        </p:tgtEl>
                                        <p:attrNameLst>
                                          <p:attrName>r</p:attrName>
                                        </p:attrNameLst>
                                      </p:cBhvr>
                                    </p:animRot>
                                    <p:animRot by="-240000">
                                      <p:cBhvr>
                                        <p:cTn id="13" dur="600" fill="hold">
                                          <p:stCondLst>
                                            <p:cond delay="600"/>
                                          </p:stCondLst>
                                        </p:cTn>
                                        <p:tgtEl>
                                          <p:spTgt spid="17"/>
                                        </p:tgtEl>
                                        <p:attrNameLst>
                                          <p:attrName>r</p:attrName>
                                        </p:attrNameLst>
                                      </p:cBhvr>
                                    </p:animRot>
                                    <p:animRot by="240000">
                                      <p:cBhvr>
                                        <p:cTn id="14" dur="600" fill="hold">
                                          <p:stCondLst>
                                            <p:cond delay="1200"/>
                                          </p:stCondLst>
                                        </p:cTn>
                                        <p:tgtEl>
                                          <p:spTgt spid="17"/>
                                        </p:tgtEl>
                                        <p:attrNameLst>
                                          <p:attrName>r</p:attrName>
                                        </p:attrNameLst>
                                      </p:cBhvr>
                                    </p:animRot>
                                    <p:animRot by="-240000">
                                      <p:cBhvr>
                                        <p:cTn id="15" dur="600" fill="hold">
                                          <p:stCondLst>
                                            <p:cond delay="1800"/>
                                          </p:stCondLst>
                                        </p:cTn>
                                        <p:tgtEl>
                                          <p:spTgt spid="17"/>
                                        </p:tgtEl>
                                        <p:attrNameLst>
                                          <p:attrName>r</p:attrName>
                                        </p:attrNameLst>
                                      </p:cBhvr>
                                    </p:animRot>
                                    <p:animRot by="120000">
                                      <p:cBhvr>
                                        <p:cTn id="16" dur="600" fill="hold">
                                          <p:stCondLst>
                                            <p:cond delay="2400"/>
                                          </p:stCondLst>
                                        </p:cTn>
                                        <p:tgtEl>
                                          <p:spTgt spid="17"/>
                                        </p:tgtEl>
                                        <p:attrNameLst>
                                          <p:attrName>r</p:attrName>
                                        </p:attrNameLst>
                                      </p:cBhvr>
                                    </p:animRot>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074"/>
                                        </p:tgtEl>
                                        <p:attrNameLst>
                                          <p:attrName>style.visibility</p:attrName>
                                        </p:attrNameLst>
                                      </p:cBhvr>
                                      <p:to>
                                        <p:strVal val="visible"/>
                                      </p:to>
                                    </p:set>
                                    <p:animEffect transition="in" filter="fade">
                                      <p:cBhvr>
                                        <p:cTn id="21" dur="1000"/>
                                        <p:tgtEl>
                                          <p:spTgt spid="3074"/>
                                        </p:tgtEl>
                                      </p:cBhvr>
                                    </p:animEffect>
                                    <p:anim calcmode="lin" valueType="num">
                                      <p:cBhvr>
                                        <p:cTn id="22" dur="1000" fill="hold"/>
                                        <p:tgtEl>
                                          <p:spTgt spid="3074"/>
                                        </p:tgtEl>
                                        <p:attrNameLst>
                                          <p:attrName>ppt_x</p:attrName>
                                        </p:attrNameLst>
                                      </p:cBhvr>
                                      <p:tavLst>
                                        <p:tav tm="0">
                                          <p:val>
                                            <p:strVal val="#ppt_x"/>
                                          </p:val>
                                        </p:tav>
                                        <p:tav tm="100000">
                                          <p:val>
                                            <p:strVal val="#ppt_x"/>
                                          </p:val>
                                        </p:tav>
                                      </p:tavLst>
                                    </p:anim>
                                    <p:anim calcmode="lin" valueType="num">
                                      <p:cBhvr>
                                        <p:cTn id="23" dur="1000" fill="hold"/>
                                        <p:tgtEl>
                                          <p:spTgt spid="3074"/>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2"/>
                                        </p:tgtEl>
                                        <p:attrNameLst>
                                          <p:attrName>style.visibility</p:attrName>
                                        </p:attrNameLst>
                                      </p:cBhvr>
                                      <p:to>
                                        <p:strVal val="visible"/>
                                      </p:to>
                                    </p:set>
                                    <p:animEffect transition="in" filter="fade">
                                      <p:cBhvr>
                                        <p:cTn id="28" dur="1000"/>
                                        <p:tgtEl>
                                          <p:spTgt spid="2"/>
                                        </p:tgtEl>
                                      </p:cBhvr>
                                    </p:animEffect>
                                    <p:anim calcmode="lin" valueType="num">
                                      <p:cBhvr>
                                        <p:cTn id="29" dur="1000" fill="hold"/>
                                        <p:tgtEl>
                                          <p:spTgt spid="2"/>
                                        </p:tgtEl>
                                        <p:attrNameLst>
                                          <p:attrName>ppt_x</p:attrName>
                                        </p:attrNameLst>
                                      </p:cBhvr>
                                      <p:tavLst>
                                        <p:tav tm="0">
                                          <p:val>
                                            <p:strVal val="#ppt_x"/>
                                          </p:val>
                                        </p:tav>
                                        <p:tav tm="100000">
                                          <p:val>
                                            <p:strVal val="#ppt_x"/>
                                          </p:val>
                                        </p:tav>
                                      </p:tavLst>
                                    </p:anim>
                                    <p:anim calcmode="lin" valueType="num">
                                      <p:cBhvr>
                                        <p:cTn id="30"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3075"/>
                                        </p:tgtEl>
                                        <p:attrNameLst>
                                          <p:attrName>style.visibility</p:attrName>
                                        </p:attrNameLst>
                                      </p:cBhvr>
                                      <p:to>
                                        <p:strVal val="visible"/>
                                      </p:to>
                                    </p:set>
                                    <p:animEffect transition="in" filter="fade">
                                      <p:cBhvr>
                                        <p:cTn id="35" dur="1000"/>
                                        <p:tgtEl>
                                          <p:spTgt spid="3075"/>
                                        </p:tgtEl>
                                      </p:cBhvr>
                                    </p:animEffect>
                                    <p:anim calcmode="lin" valueType="num">
                                      <p:cBhvr>
                                        <p:cTn id="36" dur="1000" fill="hold"/>
                                        <p:tgtEl>
                                          <p:spTgt spid="3075"/>
                                        </p:tgtEl>
                                        <p:attrNameLst>
                                          <p:attrName>ppt_x</p:attrName>
                                        </p:attrNameLst>
                                      </p:cBhvr>
                                      <p:tavLst>
                                        <p:tav tm="0">
                                          <p:val>
                                            <p:strVal val="#ppt_x"/>
                                          </p:val>
                                        </p:tav>
                                        <p:tav tm="100000">
                                          <p:val>
                                            <p:strVal val="#ppt_x"/>
                                          </p:val>
                                        </p:tav>
                                      </p:tavLst>
                                    </p:anim>
                                    <p:anim calcmode="lin" valueType="num">
                                      <p:cBhvr>
                                        <p:cTn id="37" dur="1000" fill="hold"/>
                                        <p:tgtEl>
                                          <p:spTgt spid="3075"/>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28"/>
                                        </p:tgtEl>
                                        <p:attrNameLst>
                                          <p:attrName>style.visibility</p:attrName>
                                        </p:attrNameLst>
                                      </p:cBhvr>
                                      <p:to>
                                        <p:strVal val="visible"/>
                                      </p:to>
                                    </p:set>
                                    <p:animEffect transition="in" filter="fade">
                                      <p:cBhvr>
                                        <p:cTn id="42" dur="1000"/>
                                        <p:tgtEl>
                                          <p:spTgt spid="28"/>
                                        </p:tgtEl>
                                      </p:cBhvr>
                                    </p:animEffect>
                                    <p:anim calcmode="lin" valueType="num">
                                      <p:cBhvr>
                                        <p:cTn id="43" dur="1000" fill="hold"/>
                                        <p:tgtEl>
                                          <p:spTgt spid="28"/>
                                        </p:tgtEl>
                                        <p:attrNameLst>
                                          <p:attrName>ppt_x</p:attrName>
                                        </p:attrNameLst>
                                      </p:cBhvr>
                                      <p:tavLst>
                                        <p:tav tm="0">
                                          <p:val>
                                            <p:strVal val="#ppt_x"/>
                                          </p:val>
                                        </p:tav>
                                        <p:tav tm="100000">
                                          <p:val>
                                            <p:strVal val="#ppt_x"/>
                                          </p:val>
                                        </p:tav>
                                      </p:tavLst>
                                    </p:anim>
                                    <p:anim calcmode="lin" valueType="num">
                                      <p:cBhvr>
                                        <p:cTn id="44" dur="1000" fill="hold"/>
                                        <p:tgtEl>
                                          <p:spTgt spid="2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8"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1999" cy="6934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Picture 2"/>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592" b="99704" l="2055" r="99658"/>
                    </a14:imgEffect>
                  </a14:imgLayer>
                </a14:imgProps>
              </a:ext>
              <a:ext uri="{28A0092B-C50C-407E-A947-70E740481C1C}">
                <a14:useLocalDpi xmlns:a14="http://schemas.microsoft.com/office/drawing/2010/main" val="0"/>
              </a:ext>
            </a:extLst>
          </a:blip>
          <a:srcRect/>
          <a:stretch>
            <a:fillRect/>
          </a:stretch>
        </p:blipFill>
        <p:spPr bwMode="auto">
          <a:xfrm flipH="1">
            <a:off x="228600" y="3402175"/>
            <a:ext cx="2750336" cy="31836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Picture 6">
            <a:hlinkClick r:id="rId5" action="ppaction://hlinksldjump"/>
          </p:cNvPr>
          <p:cNvPicPr>
            <a:picLocks noChangeAspect="1" noChangeArrowheads="1"/>
          </p:cNvPicPr>
          <p:nvPr/>
        </p:nvPicPr>
        <p:blipFill rotWithShape="1">
          <a:blip r:embed="rId6" cstate="print">
            <a:extLst>
              <a:ext uri="{BEBA8EAE-BF5A-486C-A8C5-ECC9F3942E4B}">
                <a14:imgProps xmlns:a14="http://schemas.microsoft.com/office/drawing/2010/main">
                  <a14:imgLayer r:embed="rId7">
                    <a14:imgEffect>
                      <a14:backgroundRemoval t="9688" b="88438" l="12812" r="83594">
                        <a14:backgroundMark x1="29688" y1="44688" x2="67031" y2="47344"/>
                        <a14:backgroundMark x1="65469" y1="33906" x2="73125" y2="46875"/>
                        <a14:backgroundMark x1="68906" y1="49219" x2="76250" y2="46875"/>
                        <a14:backgroundMark x1="28906" y1="40313" x2="27813" y2="47344"/>
                      </a14:backgroundRemoval>
                    </a14:imgEffect>
                  </a14:imgLayer>
                </a14:imgProps>
              </a:ext>
              <a:ext uri="{28A0092B-C50C-407E-A947-70E740481C1C}">
                <a14:useLocalDpi xmlns:a14="http://schemas.microsoft.com/office/drawing/2010/main" val="0"/>
              </a:ext>
            </a:extLst>
          </a:blip>
          <a:srcRect l="12403" t="9450" r="14520" b="11154"/>
          <a:stretch>
            <a:fillRect/>
          </a:stretch>
        </p:blipFill>
        <p:spPr bwMode="auto">
          <a:xfrm>
            <a:off x="10714964" y="5668220"/>
            <a:ext cx="1280926" cy="10792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7" name="Picture 2"/>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592" b="99704" l="2055" r="99658"/>
                    </a14:imgEffect>
                  </a14:imgLayer>
                </a14:imgProps>
              </a:ext>
              <a:ext uri="{28A0092B-C50C-407E-A947-70E740481C1C}">
                <a14:useLocalDpi xmlns:a14="http://schemas.microsoft.com/office/drawing/2010/main" val="0"/>
              </a:ext>
            </a:extLst>
          </a:blip>
          <a:srcRect/>
          <a:stretch>
            <a:fillRect/>
          </a:stretch>
        </p:blipFill>
        <p:spPr bwMode="auto">
          <a:xfrm>
            <a:off x="10156454" y="3198505"/>
            <a:ext cx="2133600" cy="24697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4" name="Picture 2"/>
          <p:cNvPicPr>
            <a:picLocks noChangeAspect="1" noChangeArrowheads="1"/>
          </p:cNvPicPr>
          <p:nvPr/>
        </p:nvPicPr>
        <p:blipFill rotWithShape="1">
          <a:blip r:embed="rId8">
            <a:extLst>
              <a:ext uri="{BEBA8EAE-BF5A-486C-A8C5-ECC9F3942E4B}">
                <a14:imgProps xmlns:a14="http://schemas.microsoft.com/office/drawing/2010/main">
                  <a14:imgLayer r:embed="rId9">
                    <a14:imgEffect>
                      <a14:backgroundRemoval t="21354" b="71250" l="14688" r="91875">
                        <a14:foregroundMark x1="36667" y1="29792" x2="51458" y2="23229"/>
                        <a14:foregroundMark x1="53750" y1="22500" x2="71979" y2="30729"/>
                      </a14:backgroundRemoval>
                    </a14:imgEffect>
                  </a14:imgLayer>
                </a14:imgProps>
              </a:ext>
              <a:ext uri="{28A0092B-C50C-407E-A947-70E740481C1C}">
                <a14:useLocalDpi xmlns:a14="http://schemas.microsoft.com/office/drawing/2010/main" val="0"/>
              </a:ext>
            </a:extLst>
          </a:blip>
          <a:srcRect l="14676" t="20227" r="8409" b="25000"/>
          <a:stretch>
            <a:fillRect/>
          </a:stretch>
        </p:blipFill>
        <p:spPr bwMode="auto">
          <a:xfrm>
            <a:off x="3141518" y="-103743"/>
            <a:ext cx="6629400" cy="282666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5" name="Picture 3"/>
          <p:cNvPicPr>
            <a:picLocks noChangeAspect="1" noChangeArrowheads="1"/>
          </p:cNvPicPr>
          <p:nvPr/>
        </p:nvPicPr>
        <p:blipFill rotWithShape="1">
          <a:blip r:embed="rId10">
            <a:extLst>
              <a:ext uri="{BEBA8EAE-BF5A-486C-A8C5-ECC9F3942E4B}">
                <a14:imgProps xmlns:a14="http://schemas.microsoft.com/office/drawing/2010/main">
                  <a14:imgLayer r:embed="rId11">
                    <a14:imgEffect>
                      <a14:backgroundRemoval t="8281" b="49375" l="14063" r="89375"/>
                    </a14:imgEffect>
                  </a14:imgLayer>
                </a14:imgProps>
              </a:ext>
              <a:ext uri="{28A0092B-C50C-407E-A947-70E740481C1C}">
                <a14:useLocalDpi xmlns:a14="http://schemas.microsoft.com/office/drawing/2010/main" val="0"/>
              </a:ext>
            </a:extLst>
          </a:blip>
          <a:srcRect l="19150" t="8800" r="16076" b="50000"/>
          <a:stretch>
            <a:fillRect/>
          </a:stretch>
        </p:blipFill>
        <p:spPr bwMode="auto">
          <a:xfrm>
            <a:off x="3720280" y="3505200"/>
            <a:ext cx="5694830" cy="32422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1"/>
          <p:cNvSpPr txBox="1"/>
          <p:nvPr/>
        </p:nvSpPr>
        <p:spPr>
          <a:xfrm>
            <a:off x="3510028" y="457200"/>
            <a:ext cx="5884718" cy="1322070"/>
          </a:xfrm>
          <a:prstGeom prst="rect">
            <a:avLst/>
          </a:prstGeom>
          <a:noFill/>
        </p:spPr>
        <p:txBody>
          <a:bodyPr wrap="square" rtlCol="0">
            <a:spAutoFit/>
          </a:bodyPr>
          <a:lstStyle/>
          <a:p>
            <a:pPr algn="ctr"/>
            <a:r>
              <a:rPr lang="en-US" sz="40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Trong bài Em học vẽ, bạn nhỏ ngồi vẽ ở đâu?</a:t>
            </a:r>
          </a:p>
        </p:txBody>
      </p:sp>
      <p:sp>
        <p:nvSpPr>
          <p:cNvPr id="28" name="TextBox 27"/>
          <p:cNvSpPr txBox="1"/>
          <p:nvPr/>
        </p:nvSpPr>
        <p:spPr>
          <a:xfrm>
            <a:off x="3913799" y="4209149"/>
            <a:ext cx="5307792" cy="645160"/>
          </a:xfrm>
          <a:prstGeom prst="rect">
            <a:avLst/>
          </a:prstGeom>
          <a:noFill/>
        </p:spPr>
        <p:txBody>
          <a:bodyPr wrap="square" rtlCol="0">
            <a:spAutoFit/>
          </a:bodyPr>
          <a:lstStyle/>
          <a:p>
            <a:pPr algn="ctr"/>
            <a:r>
              <a:rPr lang="en-US" sz="36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Trong lớp học</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300" fill="hold">
                                          <p:stCondLst>
                                            <p:cond delay="0"/>
                                          </p:stCondLst>
                                        </p:cTn>
                                        <p:tgtEl>
                                          <p:spTgt spid="5"/>
                                        </p:tgtEl>
                                        <p:attrNameLst>
                                          <p:attrName>r</p:attrName>
                                        </p:attrNameLst>
                                      </p:cBhvr>
                                    </p:animRot>
                                    <p:animRot by="-240000">
                                      <p:cBhvr>
                                        <p:cTn id="7" dur="600" fill="hold">
                                          <p:stCondLst>
                                            <p:cond delay="600"/>
                                          </p:stCondLst>
                                        </p:cTn>
                                        <p:tgtEl>
                                          <p:spTgt spid="5"/>
                                        </p:tgtEl>
                                        <p:attrNameLst>
                                          <p:attrName>r</p:attrName>
                                        </p:attrNameLst>
                                      </p:cBhvr>
                                    </p:animRot>
                                    <p:animRot by="240000">
                                      <p:cBhvr>
                                        <p:cTn id="8" dur="600" fill="hold">
                                          <p:stCondLst>
                                            <p:cond delay="1200"/>
                                          </p:stCondLst>
                                        </p:cTn>
                                        <p:tgtEl>
                                          <p:spTgt spid="5"/>
                                        </p:tgtEl>
                                        <p:attrNameLst>
                                          <p:attrName>r</p:attrName>
                                        </p:attrNameLst>
                                      </p:cBhvr>
                                    </p:animRot>
                                    <p:animRot by="-240000">
                                      <p:cBhvr>
                                        <p:cTn id="9" dur="600" fill="hold">
                                          <p:stCondLst>
                                            <p:cond delay="1800"/>
                                          </p:stCondLst>
                                        </p:cTn>
                                        <p:tgtEl>
                                          <p:spTgt spid="5"/>
                                        </p:tgtEl>
                                        <p:attrNameLst>
                                          <p:attrName>r</p:attrName>
                                        </p:attrNameLst>
                                      </p:cBhvr>
                                    </p:animRot>
                                    <p:animRot by="120000">
                                      <p:cBhvr>
                                        <p:cTn id="10" dur="600" fill="hold">
                                          <p:stCondLst>
                                            <p:cond delay="2400"/>
                                          </p:stCondLst>
                                        </p:cTn>
                                        <p:tgtEl>
                                          <p:spTgt spid="5"/>
                                        </p:tgtEl>
                                        <p:attrNameLst>
                                          <p:attrName>r</p:attrName>
                                        </p:attrNameLst>
                                      </p:cBhvr>
                                    </p:animRot>
                                  </p:childTnLst>
                                </p:cTn>
                              </p:par>
                              <p:par>
                                <p:cTn id="11" presetID="32" presetClass="emph" presetSubtype="0" repeatCount="indefinite" fill="hold" nodeType="withEffect">
                                  <p:stCondLst>
                                    <p:cond delay="0"/>
                                  </p:stCondLst>
                                  <p:childTnLst>
                                    <p:animRot by="120000">
                                      <p:cBhvr>
                                        <p:cTn id="12" dur="300" fill="hold">
                                          <p:stCondLst>
                                            <p:cond delay="0"/>
                                          </p:stCondLst>
                                        </p:cTn>
                                        <p:tgtEl>
                                          <p:spTgt spid="17"/>
                                        </p:tgtEl>
                                        <p:attrNameLst>
                                          <p:attrName>r</p:attrName>
                                        </p:attrNameLst>
                                      </p:cBhvr>
                                    </p:animRot>
                                    <p:animRot by="-240000">
                                      <p:cBhvr>
                                        <p:cTn id="13" dur="600" fill="hold">
                                          <p:stCondLst>
                                            <p:cond delay="600"/>
                                          </p:stCondLst>
                                        </p:cTn>
                                        <p:tgtEl>
                                          <p:spTgt spid="17"/>
                                        </p:tgtEl>
                                        <p:attrNameLst>
                                          <p:attrName>r</p:attrName>
                                        </p:attrNameLst>
                                      </p:cBhvr>
                                    </p:animRot>
                                    <p:animRot by="240000">
                                      <p:cBhvr>
                                        <p:cTn id="14" dur="600" fill="hold">
                                          <p:stCondLst>
                                            <p:cond delay="1200"/>
                                          </p:stCondLst>
                                        </p:cTn>
                                        <p:tgtEl>
                                          <p:spTgt spid="17"/>
                                        </p:tgtEl>
                                        <p:attrNameLst>
                                          <p:attrName>r</p:attrName>
                                        </p:attrNameLst>
                                      </p:cBhvr>
                                    </p:animRot>
                                    <p:animRot by="-240000">
                                      <p:cBhvr>
                                        <p:cTn id="15" dur="600" fill="hold">
                                          <p:stCondLst>
                                            <p:cond delay="1800"/>
                                          </p:stCondLst>
                                        </p:cTn>
                                        <p:tgtEl>
                                          <p:spTgt spid="17"/>
                                        </p:tgtEl>
                                        <p:attrNameLst>
                                          <p:attrName>r</p:attrName>
                                        </p:attrNameLst>
                                      </p:cBhvr>
                                    </p:animRot>
                                    <p:animRot by="120000">
                                      <p:cBhvr>
                                        <p:cTn id="16" dur="600" fill="hold">
                                          <p:stCondLst>
                                            <p:cond delay="2400"/>
                                          </p:stCondLst>
                                        </p:cTn>
                                        <p:tgtEl>
                                          <p:spTgt spid="17"/>
                                        </p:tgtEl>
                                        <p:attrNameLst>
                                          <p:attrName>r</p:attrName>
                                        </p:attrNameLst>
                                      </p:cBhvr>
                                    </p:animRot>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074"/>
                                        </p:tgtEl>
                                        <p:attrNameLst>
                                          <p:attrName>style.visibility</p:attrName>
                                        </p:attrNameLst>
                                      </p:cBhvr>
                                      <p:to>
                                        <p:strVal val="visible"/>
                                      </p:to>
                                    </p:set>
                                    <p:animEffect transition="in" filter="fade">
                                      <p:cBhvr>
                                        <p:cTn id="21" dur="1000"/>
                                        <p:tgtEl>
                                          <p:spTgt spid="3074"/>
                                        </p:tgtEl>
                                      </p:cBhvr>
                                    </p:animEffect>
                                    <p:anim calcmode="lin" valueType="num">
                                      <p:cBhvr>
                                        <p:cTn id="22" dur="1000" fill="hold"/>
                                        <p:tgtEl>
                                          <p:spTgt spid="3074"/>
                                        </p:tgtEl>
                                        <p:attrNameLst>
                                          <p:attrName>ppt_x</p:attrName>
                                        </p:attrNameLst>
                                      </p:cBhvr>
                                      <p:tavLst>
                                        <p:tav tm="0">
                                          <p:val>
                                            <p:strVal val="#ppt_x"/>
                                          </p:val>
                                        </p:tav>
                                        <p:tav tm="100000">
                                          <p:val>
                                            <p:strVal val="#ppt_x"/>
                                          </p:val>
                                        </p:tav>
                                      </p:tavLst>
                                    </p:anim>
                                    <p:anim calcmode="lin" valueType="num">
                                      <p:cBhvr>
                                        <p:cTn id="23" dur="1000" fill="hold"/>
                                        <p:tgtEl>
                                          <p:spTgt spid="3074"/>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2"/>
                                        </p:tgtEl>
                                        <p:attrNameLst>
                                          <p:attrName>style.visibility</p:attrName>
                                        </p:attrNameLst>
                                      </p:cBhvr>
                                      <p:to>
                                        <p:strVal val="visible"/>
                                      </p:to>
                                    </p:set>
                                    <p:animEffect transition="in" filter="fade">
                                      <p:cBhvr>
                                        <p:cTn id="28" dur="1000"/>
                                        <p:tgtEl>
                                          <p:spTgt spid="2"/>
                                        </p:tgtEl>
                                      </p:cBhvr>
                                    </p:animEffect>
                                    <p:anim calcmode="lin" valueType="num">
                                      <p:cBhvr>
                                        <p:cTn id="29" dur="1000" fill="hold"/>
                                        <p:tgtEl>
                                          <p:spTgt spid="2"/>
                                        </p:tgtEl>
                                        <p:attrNameLst>
                                          <p:attrName>ppt_x</p:attrName>
                                        </p:attrNameLst>
                                      </p:cBhvr>
                                      <p:tavLst>
                                        <p:tav tm="0">
                                          <p:val>
                                            <p:strVal val="#ppt_x"/>
                                          </p:val>
                                        </p:tav>
                                        <p:tav tm="100000">
                                          <p:val>
                                            <p:strVal val="#ppt_x"/>
                                          </p:val>
                                        </p:tav>
                                      </p:tavLst>
                                    </p:anim>
                                    <p:anim calcmode="lin" valueType="num">
                                      <p:cBhvr>
                                        <p:cTn id="30"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3075"/>
                                        </p:tgtEl>
                                        <p:attrNameLst>
                                          <p:attrName>style.visibility</p:attrName>
                                        </p:attrNameLst>
                                      </p:cBhvr>
                                      <p:to>
                                        <p:strVal val="visible"/>
                                      </p:to>
                                    </p:set>
                                    <p:animEffect transition="in" filter="fade">
                                      <p:cBhvr>
                                        <p:cTn id="35" dur="1000"/>
                                        <p:tgtEl>
                                          <p:spTgt spid="3075"/>
                                        </p:tgtEl>
                                      </p:cBhvr>
                                    </p:animEffect>
                                    <p:anim calcmode="lin" valueType="num">
                                      <p:cBhvr>
                                        <p:cTn id="36" dur="1000" fill="hold"/>
                                        <p:tgtEl>
                                          <p:spTgt spid="3075"/>
                                        </p:tgtEl>
                                        <p:attrNameLst>
                                          <p:attrName>ppt_x</p:attrName>
                                        </p:attrNameLst>
                                      </p:cBhvr>
                                      <p:tavLst>
                                        <p:tav tm="0">
                                          <p:val>
                                            <p:strVal val="#ppt_x"/>
                                          </p:val>
                                        </p:tav>
                                        <p:tav tm="100000">
                                          <p:val>
                                            <p:strVal val="#ppt_x"/>
                                          </p:val>
                                        </p:tav>
                                      </p:tavLst>
                                    </p:anim>
                                    <p:anim calcmode="lin" valueType="num">
                                      <p:cBhvr>
                                        <p:cTn id="37" dur="1000" fill="hold"/>
                                        <p:tgtEl>
                                          <p:spTgt spid="3075"/>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28"/>
                                        </p:tgtEl>
                                        <p:attrNameLst>
                                          <p:attrName>style.visibility</p:attrName>
                                        </p:attrNameLst>
                                      </p:cBhvr>
                                      <p:to>
                                        <p:strVal val="visible"/>
                                      </p:to>
                                    </p:set>
                                    <p:animEffect transition="in" filter="fade">
                                      <p:cBhvr>
                                        <p:cTn id="42" dur="1000"/>
                                        <p:tgtEl>
                                          <p:spTgt spid="28"/>
                                        </p:tgtEl>
                                      </p:cBhvr>
                                    </p:animEffect>
                                    <p:anim calcmode="lin" valueType="num">
                                      <p:cBhvr>
                                        <p:cTn id="43" dur="1000" fill="hold"/>
                                        <p:tgtEl>
                                          <p:spTgt spid="28"/>
                                        </p:tgtEl>
                                        <p:attrNameLst>
                                          <p:attrName>ppt_x</p:attrName>
                                        </p:attrNameLst>
                                      </p:cBhvr>
                                      <p:tavLst>
                                        <p:tav tm="0">
                                          <p:val>
                                            <p:strVal val="#ppt_x"/>
                                          </p:val>
                                        </p:tav>
                                        <p:tav tm="100000">
                                          <p:val>
                                            <p:strVal val="#ppt_x"/>
                                          </p:val>
                                        </p:tav>
                                      </p:tavLst>
                                    </p:anim>
                                    <p:anim calcmode="lin" valueType="num">
                                      <p:cBhvr>
                                        <p:cTn id="44" dur="1000" fill="hold"/>
                                        <p:tgtEl>
                                          <p:spTgt spid="2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8"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87" y="0"/>
            <a:ext cx="12188113" cy="6934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Picture 2"/>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592" b="99704" l="2055" r="99658"/>
                    </a14:imgEffect>
                  </a14:imgLayer>
                </a14:imgProps>
              </a:ext>
              <a:ext uri="{28A0092B-C50C-407E-A947-70E740481C1C}">
                <a14:useLocalDpi xmlns:a14="http://schemas.microsoft.com/office/drawing/2010/main" val="0"/>
              </a:ext>
            </a:extLst>
          </a:blip>
          <a:srcRect/>
          <a:stretch>
            <a:fillRect/>
          </a:stretch>
        </p:blipFill>
        <p:spPr bwMode="auto">
          <a:xfrm flipH="1">
            <a:off x="-44631" y="3831492"/>
            <a:ext cx="2306360" cy="29132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Picture 6">
            <a:hlinkClick r:id="rId5" action="ppaction://hlinksldjump"/>
          </p:cNvPr>
          <p:cNvPicPr>
            <a:picLocks noChangeAspect="1" noChangeArrowheads="1"/>
          </p:cNvPicPr>
          <p:nvPr/>
        </p:nvPicPr>
        <p:blipFill rotWithShape="1">
          <a:blip r:embed="rId6" cstate="print">
            <a:extLst>
              <a:ext uri="{BEBA8EAE-BF5A-486C-A8C5-ECC9F3942E4B}">
                <a14:imgProps xmlns:a14="http://schemas.microsoft.com/office/drawing/2010/main">
                  <a14:imgLayer r:embed="rId7">
                    <a14:imgEffect>
                      <a14:backgroundRemoval t="9688" b="88438" l="12812" r="83594">
                        <a14:backgroundMark x1="29688" y1="44688" x2="67031" y2="47344"/>
                        <a14:backgroundMark x1="65469" y1="33906" x2="73125" y2="46875"/>
                        <a14:backgroundMark x1="68906" y1="49219" x2="76250" y2="46875"/>
                        <a14:backgroundMark x1="28906" y1="40313" x2="27813" y2="47344"/>
                      </a14:backgroundRemoval>
                    </a14:imgEffect>
                  </a14:imgLayer>
                </a14:imgProps>
              </a:ext>
              <a:ext uri="{28A0092B-C50C-407E-A947-70E740481C1C}">
                <a14:useLocalDpi xmlns:a14="http://schemas.microsoft.com/office/drawing/2010/main" val="0"/>
              </a:ext>
            </a:extLst>
          </a:blip>
          <a:srcRect l="12403" t="9450" r="14520" b="11154"/>
          <a:stretch>
            <a:fillRect/>
          </a:stretch>
        </p:blipFill>
        <p:spPr bwMode="auto">
          <a:xfrm>
            <a:off x="10779034" y="5801255"/>
            <a:ext cx="1280926" cy="10792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7" name="Picture 2"/>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592" b="99704" l="2055" r="99658"/>
                    </a14:imgEffect>
                  </a14:imgLayer>
                </a14:imgProps>
              </a:ext>
              <a:ext uri="{28A0092B-C50C-407E-A947-70E740481C1C}">
                <a14:useLocalDpi xmlns:a14="http://schemas.microsoft.com/office/drawing/2010/main" val="0"/>
              </a:ext>
            </a:extLst>
          </a:blip>
          <a:srcRect/>
          <a:stretch>
            <a:fillRect/>
          </a:stretch>
        </p:blipFill>
        <p:spPr bwMode="auto">
          <a:xfrm>
            <a:off x="10079557" y="3458675"/>
            <a:ext cx="2133600" cy="24697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4" name="Picture 2"/>
          <p:cNvPicPr>
            <a:picLocks noChangeAspect="1" noChangeArrowheads="1"/>
          </p:cNvPicPr>
          <p:nvPr/>
        </p:nvPicPr>
        <p:blipFill rotWithShape="1">
          <a:blip r:embed="rId8">
            <a:extLst>
              <a:ext uri="{BEBA8EAE-BF5A-486C-A8C5-ECC9F3942E4B}">
                <a14:imgProps xmlns:a14="http://schemas.microsoft.com/office/drawing/2010/main">
                  <a14:imgLayer r:embed="rId9">
                    <a14:imgEffect>
                      <a14:backgroundRemoval t="21354" b="71250" l="14688" r="91875">
                        <a14:foregroundMark x1="36667" y1="29792" x2="51458" y2="23229"/>
                        <a14:foregroundMark x1="53750" y1="22500" x2="71979" y2="30729"/>
                      </a14:backgroundRemoval>
                    </a14:imgEffect>
                  </a14:imgLayer>
                </a14:imgProps>
              </a:ext>
              <a:ext uri="{28A0092B-C50C-407E-A947-70E740481C1C}">
                <a14:useLocalDpi xmlns:a14="http://schemas.microsoft.com/office/drawing/2010/main" val="0"/>
              </a:ext>
            </a:extLst>
          </a:blip>
          <a:srcRect l="14676" t="20227" r="8409" b="25000"/>
          <a:stretch>
            <a:fillRect/>
          </a:stretch>
        </p:blipFill>
        <p:spPr bwMode="auto">
          <a:xfrm>
            <a:off x="2558260" y="-103743"/>
            <a:ext cx="7347740" cy="30534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5" name="Picture 3"/>
          <p:cNvPicPr>
            <a:picLocks noChangeAspect="1" noChangeArrowheads="1"/>
          </p:cNvPicPr>
          <p:nvPr/>
        </p:nvPicPr>
        <p:blipFill rotWithShape="1">
          <a:blip r:embed="rId10">
            <a:extLst>
              <a:ext uri="{BEBA8EAE-BF5A-486C-A8C5-ECC9F3942E4B}">
                <a14:imgProps xmlns:a14="http://schemas.microsoft.com/office/drawing/2010/main">
                  <a14:imgLayer r:embed="rId11">
                    <a14:imgEffect>
                      <a14:backgroundRemoval t="8281" b="49375" l="14063" r="89375"/>
                    </a14:imgEffect>
                  </a14:imgLayer>
                </a14:imgProps>
              </a:ext>
              <a:ext uri="{28A0092B-C50C-407E-A947-70E740481C1C}">
                <a14:useLocalDpi xmlns:a14="http://schemas.microsoft.com/office/drawing/2010/main" val="0"/>
              </a:ext>
            </a:extLst>
          </a:blip>
          <a:srcRect l="19150" t="8800" r="16076" b="50000"/>
          <a:stretch>
            <a:fillRect/>
          </a:stretch>
        </p:blipFill>
        <p:spPr bwMode="auto">
          <a:xfrm>
            <a:off x="2057400" y="3692055"/>
            <a:ext cx="8839200" cy="30553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1"/>
          <p:cNvSpPr txBox="1"/>
          <p:nvPr/>
        </p:nvSpPr>
        <p:spPr>
          <a:xfrm>
            <a:off x="2558260" y="742377"/>
            <a:ext cx="6909223" cy="657225"/>
          </a:xfrm>
          <a:prstGeom prst="rect">
            <a:avLst/>
          </a:prstGeom>
          <a:noFill/>
        </p:spPr>
        <p:txBody>
          <a:bodyPr wrap="square" rtlCol="0">
            <a:spAutoFit/>
          </a:bodyPr>
          <a:lstStyle/>
          <a:p>
            <a:pPr algn="ctr">
              <a:lnSpc>
                <a:spcPct val="115000"/>
              </a:lnSpc>
              <a:spcAft>
                <a:spcPts val="0"/>
              </a:spcAft>
            </a:pPr>
            <a:r>
              <a:rPr lang="en-US" sz="3200" b="1" dirty="0">
                <a:latin typeface="Arial-Rounded" panose="020B0500000000000000" pitchFamily="34" charset="0"/>
                <a:ea typeface="Arial-Rounded" panose="020B0500000000000000" pitchFamily="34" charset="0"/>
                <a:cs typeface="Arial-Rounded" panose="020B0500000000000000" pitchFamily="34" charset="0"/>
              </a:rPr>
              <a:t>Bài thơ Em học vẽ gồm mấy khổ thơ?</a:t>
            </a:r>
            <a:endParaRPr lang="en-US" sz="2400" b="1" dirty="0">
              <a:latin typeface="Arial-Rounded" panose="020B0500000000000000" pitchFamily="34" charset="0"/>
              <a:ea typeface="Arial-Rounded" panose="020B0500000000000000" pitchFamily="34" charset="0"/>
              <a:cs typeface="Arial-Rounded" panose="020B0500000000000000" pitchFamily="34" charset="0"/>
            </a:endParaRPr>
          </a:p>
        </p:txBody>
      </p:sp>
      <p:sp>
        <p:nvSpPr>
          <p:cNvPr id="28" name="TextBox 27"/>
          <p:cNvSpPr txBox="1"/>
          <p:nvPr/>
        </p:nvSpPr>
        <p:spPr>
          <a:xfrm>
            <a:off x="2895600" y="4176337"/>
            <a:ext cx="6705600" cy="583565"/>
          </a:xfrm>
          <a:prstGeom prst="rect">
            <a:avLst/>
          </a:prstGeom>
          <a:noFill/>
        </p:spPr>
        <p:txBody>
          <a:bodyPr wrap="square" rtlCol="0">
            <a:spAutoFit/>
          </a:bodyPr>
          <a:lstStyle/>
          <a:p>
            <a:pPr algn="ctr"/>
            <a:r>
              <a:rPr lang="en-US" sz="32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Có 4 khổ</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300" fill="hold">
                                          <p:stCondLst>
                                            <p:cond delay="0"/>
                                          </p:stCondLst>
                                        </p:cTn>
                                        <p:tgtEl>
                                          <p:spTgt spid="5"/>
                                        </p:tgtEl>
                                        <p:attrNameLst>
                                          <p:attrName>r</p:attrName>
                                        </p:attrNameLst>
                                      </p:cBhvr>
                                    </p:animRot>
                                    <p:animRot by="-240000">
                                      <p:cBhvr>
                                        <p:cTn id="7" dur="600" fill="hold">
                                          <p:stCondLst>
                                            <p:cond delay="600"/>
                                          </p:stCondLst>
                                        </p:cTn>
                                        <p:tgtEl>
                                          <p:spTgt spid="5"/>
                                        </p:tgtEl>
                                        <p:attrNameLst>
                                          <p:attrName>r</p:attrName>
                                        </p:attrNameLst>
                                      </p:cBhvr>
                                    </p:animRot>
                                    <p:animRot by="240000">
                                      <p:cBhvr>
                                        <p:cTn id="8" dur="600" fill="hold">
                                          <p:stCondLst>
                                            <p:cond delay="1200"/>
                                          </p:stCondLst>
                                        </p:cTn>
                                        <p:tgtEl>
                                          <p:spTgt spid="5"/>
                                        </p:tgtEl>
                                        <p:attrNameLst>
                                          <p:attrName>r</p:attrName>
                                        </p:attrNameLst>
                                      </p:cBhvr>
                                    </p:animRot>
                                    <p:animRot by="-240000">
                                      <p:cBhvr>
                                        <p:cTn id="9" dur="600" fill="hold">
                                          <p:stCondLst>
                                            <p:cond delay="1800"/>
                                          </p:stCondLst>
                                        </p:cTn>
                                        <p:tgtEl>
                                          <p:spTgt spid="5"/>
                                        </p:tgtEl>
                                        <p:attrNameLst>
                                          <p:attrName>r</p:attrName>
                                        </p:attrNameLst>
                                      </p:cBhvr>
                                    </p:animRot>
                                    <p:animRot by="120000">
                                      <p:cBhvr>
                                        <p:cTn id="10" dur="600" fill="hold">
                                          <p:stCondLst>
                                            <p:cond delay="2400"/>
                                          </p:stCondLst>
                                        </p:cTn>
                                        <p:tgtEl>
                                          <p:spTgt spid="5"/>
                                        </p:tgtEl>
                                        <p:attrNameLst>
                                          <p:attrName>r</p:attrName>
                                        </p:attrNameLst>
                                      </p:cBhvr>
                                    </p:animRot>
                                  </p:childTnLst>
                                </p:cTn>
                              </p:par>
                              <p:par>
                                <p:cTn id="11" presetID="32" presetClass="emph" presetSubtype="0" repeatCount="indefinite" fill="hold" nodeType="withEffect">
                                  <p:stCondLst>
                                    <p:cond delay="0"/>
                                  </p:stCondLst>
                                  <p:childTnLst>
                                    <p:animRot by="120000">
                                      <p:cBhvr>
                                        <p:cTn id="12" dur="300" fill="hold">
                                          <p:stCondLst>
                                            <p:cond delay="0"/>
                                          </p:stCondLst>
                                        </p:cTn>
                                        <p:tgtEl>
                                          <p:spTgt spid="17"/>
                                        </p:tgtEl>
                                        <p:attrNameLst>
                                          <p:attrName>r</p:attrName>
                                        </p:attrNameLst>
                                      </p:cBhvr>
                                    </p:animRot>
                                    <p:animRot by="-240000">
                                      <p:cBhvr>
                                        <p:cTn id="13" dur="600" fill="hold">
                                          <p:stCondLst>
                                            <p:cond delay="600"/>
                                          </p:stCondLst>
                                        </p:cTn>
                                        <p:tgtEl>
                                          <p:spTgt spid="17"/>
                                        </p:tgtEl>
                                        <p:attrNameLst>
                                          <p:attrName>r</p:attrName>
                                        </p:attrNameLst>
                                      </p:cBhvr>
                                    </p:animRot>
                                    <p:animRot by="240000">
                                      <p:cBhvr>
                                        <p:cTn id="14" dur="600" fill="hold">
                                          <p:stCondLst>
                                            <p:cond delay="1200"/>
                                          </p:stCondLst>
                                        </p:cTn>
                                        <p:tgtEl>
                                          <p:spTgt spid="17"/>
                                        </p:tgtEl>
                                        <p:attrNameLst>
                                          <p:attrName>r</p:attrName>
                                        </p:attrNameLst>
                                      </p:cBhvr>
                                    </p:animRot>
                                    <p:animRot by="-240000">
                                      <p:cBhvr>
                                        <p:cTn id="15" dur="600" fill="hold">
                                          <p:stCondLst>
                                            <p:cond delay="1800"/>
                                          </p:stCondLst>
                                        </p:cTn>
                                        <p:tgtEl>
                                          <p:spTgt spid="17"/>
                                        </p:tgtEl>
                                        <p:attrNameLst>
                                          <p:attrName>r</p:attrName>
                                        </p:attrNameLst>
                                      </p:cBhvr>
                                    </p:animRot>
                                    <p:animRot by="120000">
                                      <p:cBhvr>
                                        <p:cTn id="16" dur="600" fill="hold">
                                          <p:stCondLst>
                                            <p:cond delay="2400"/>
                                          </p:stCondLst>
                                        </p:cTn>
                                        <p:tgtEl>
                                          <p:spTgt spid="17"/>
                                        </p:tgtEl>
                                        <p:attrNameLst>
                                          <p:attrName>r</p:attrName>
                                        </p:attrNameLst>
                                      </p:cBhvr>
                                    </p:animRot>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074"/>
                                        </p:tgtEl>
                                        <p:attrNameLst>
                                          <p:attrName>style.visibility</p:attrName>
                                        </p:attrNameLst>
                                      </p:cBhvr>
                                      <p:to>
                                        <p:strVal val="visible"/>
                                      </p:to>
                                    </p:set>
                                    <p:animEffect transition="in" filter="fade">
                                      <p:cBhvr>
                                        <p:cTn id="21" dur="1000"/>
                                        <p:tgtEl>
                                          <p:spTgt spid="3074"/>
                                        </p:tgtEl>
                                      </p:cBhvr>
                                    </p:animEffect>
                                    <p:anim calcmode="lin" valueType="num">
                                      <p:cBhvr>
                                        <p:cTn id="22" dur="1000" fill="hold"/>
                                        <p:tgtEl>
                                          <p:spTgt spid="3074"/>
                                        </p:tgtEl>
                                        <p:attrNameLst>
                                          <p:attrName>ppt_x</p:attrName>
                                        </p:attrNameLst>
                                      </p:cBhvr>
                                      <p:tavLst>
                                        <p:tav tm="0">
                                          <p:val>
                                            <p:strVal val="#ppt_x"/>
                                          </p:val>
                                        </p:tav>
                                        <p:tav tm="100000">
                                          <p:val>
                                            <p:strVal val="#ppt_x"/>
                                          </p:val>
                                        </p:tav>
                                      </p:tavLst>
                                    </p:anim>
                                    <p:anim calcmode="lin" valueType="num">
                                      <p:cBhvr>
                                        <p:cTn id="23" dur="1000" fill="hold"/>
                                        <p:tgtEl>
                                          <p:spTgt spid="3074"/>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2"/>
                                        </p:tgtEl>
                                        <p:attrNameLst>
                                          <p:attrName>style.visibility</p:attrName>
                                        </p:attrNameLst>
                                      </p:cBhvr>
                                      <p:to>
                                        <p:strVal val="visible"/>
                                      </p:to>
                                    </p:set>
                                    <p:animEffect transition="in" filter="fade">
                                      <p:cBhvr>
                                        <p:cTn id="28" dur="1000"/>
                                        <p:tgtEl>
                                          <p:spTgt spid="2"/>
                                        </p:tgtEl>
                                      </p:cBhvr>
                                    </p:animEffect>
                                    <p:anim calcmode="lin" valueType="num">
                                      <p:cBhvr>
                                        <p:cTn id="29" dur="1000" fill="hold"/>
                                        <p:tgtEl>
                                          <p:spTgt spid="2"/>
                                        </p:tgtEl>
                                        <p:attrNameLst>
                                          <p:attrName>ppt_x</p:attrName>
                                        </p:attrNameLst>
                                      </p:cBhvr>
                                      <p:tavLst>
                                        <p:tav tm="0">
                                          <p:val>
                                            <p:strVal val="#ppt_x"/>
                                          </p:val>
                                        </p:tav>
                                        <p:tav tm="100000">
                                          <p:val>
                                            <p:strVal val="#ppt_x"/>
                                          </p:val>
                                        </p:tav>
                                      </p:tavLst>
                                    </p:anim>
                                    <p:anim calcmode="lin" valueType="num">
                                      <p:cBhvr>
                                        <p:cTn id="30"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3075"/>
                                        </p:tgtEl>
                                        <p:attrNameLst>
                                          <p:attrName>style.visibility</p:attrName>
                                        </p:attrNameLst>
                                      </p:cBhvr>
                                      <p:to>
                                        <p:strVal val="visible"/>
                                      </p:to>
                                    </p:set>
                                    <p:animEffect transition="in" filter="fade">
                                      <p:cBhvr>
                                        <p:cTn id="35" dur="1000"/>
                                        <p:tgtEl>
                                          <p:spTgt spid="3075"/>
                                        </p:tgtEl>
                                      </p:cBhvr>
                                    </p:animEffect>
                                    <p:anim calcmode="lin" valueType="num">
                                      <p:cBhvr>
                                        <p:cTn id="36" dur="1000" fill="hold"/>
                                        <p:tgtEl>
                                          <p:spTgt spid="3075"/>
                                        </p:tgtEl>
                                        <p:attrNameLst>
                                          <p:attrName>ppt_x</p:attrName>
                                        </p:attrNameLst>
                                      </p:cBhvr>
                                      <p:tavLst>
                                        <p:tav tm="0">
                                          <p:val>
                                            <p:strVal val="#ppt_x"/>
                                          </p:val>
                                        </p:tav>
                                        <p:tav tm="100000">
                                          <p:val>
                                            <p:strVal val="#ppt_x"/>
                                          </p:val>
                                        </p:tav>
                                      </p:tavLst>
                                    </p:anim>
                                    <p:anim calcmode="lin" valueType="num">
                                      <p:cBhvr>
                                        <p:cTn id="37" dur="1000" fill="hold"/>
                                        <p:tgtEl>
                                          <p:spTgt spid="3075"/>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28"/>
                                        </p:tgtEl>
                                        <p:attrNameLst>
                                          <p:attrName>style.visibility</p:attrName>
                                        </p:attrNameLst>
                                      </p:cBhvr>
                                      <p:to>
                                        <p:strVal val="visible"/>
                                      </p:to>
                                    </p:set>
                                    <p:animEffect transition="in" filter="fade">
                                      <p:cBhvr>
                                        <p:cTn id="42" dur="1000"/>
                                        <p:tgtEl>
                                          <p:spTgt spid="28"/>
                                        </p:tgtEl>
                                      </p:cBhvr>
                                    </p:animEffect>
                                    <p:anim calcmode="lin" valueType="num">
                                      <p:cBhvr>
                                        <p:cTn id="43" dur="1000" fill="hold"/>
                                        <p:tgtEl>
                                          <p:spTgt spid="28"/>
                                        </p:tgtEl>
                                        <p:attrNameLst>
                                          <p:attrName>ppt_x</p:attrName>
                                        </p:attrNameLst>
                                      </p:cBhvr>
                                      <p:tavLst>
                                        <p:tav tm="0">
                                          <p:val>
                                            <p:strVal val="#ppt_x"/>
                                          </p:val>
                                        </p:tav>
                                        <p:tav tm="100000">
                                          <p:val>
                                            <p:strVal val="#ppt_x"/>
                                          </p:val>
                                        </p:tav>
                                      </p:tavLst>
                                    </p:anim>
                                    <p:anim calcmode="lin" valueType="num">
                                      <p:cBhvr>
                                        <p:cTn id="44" dur="1000" fill="hold"/>
                                        <p:tgtEl>
                                          <p:spTgt spid="2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8"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1999" cy="6934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Picture 2"/>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592" b="99704" l="2055" r="99658"/>
                    </a14:imgEffect>
                  </a14:imgLayer>
                </a14:imgProps>
              </a:ext>
              <a:ext uri="{28A0092B-C50C-407E-A947-70E740481C1C}">
                <a14:useLocalDpi xmlns:a14="http://schemas.microsoft.com/office/drawing/2010/main" val="0"/>
              </a:ext>
            </a:extLst>
          </a:blip>
          <a:srcRect/>
          <a:stretch>
            <a:fillRect/>
          </a:stretch>
        </p:blipFill>
        <p:spPr bwMode="auto">
          <a:xfrm flipH="1">
            <a:off x="1510145" y="3554499"/>
            <a:ext cx="2750336" cy="31836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Picture 6">
            <a:hlinkClick r:id="rId5" action="ppaction://hlinksldjump"/>
          </p:cNvPr>
          <p:cNvPicPr>
            <a:picLocks noChangeAspect="1" noChangeArrowheads="1"/>
          </p:cNvPicPr>
          <p:nvPr/>
        </p:nvPicPr>
        <p:blipFill rotWithShape="1">
          <a:blip r:embed="rId6" cstate="print">
            <a:extLst>
              <a:ext uri="{BEBA8EAE-BF5A-486C-A8C5-ECC9F3942E4B}">
                <a14:imgProps xmlns:a14="http://schemas.microsoft.com/office/drawing/2010/main">
                  <a14:imgLayer r:embed="rId7">
                    <a14:imgEffect>
                      <a14:backgroundRemoval t="9688" b="88438" l="12812" r="83594">
                        <a14:backgroundMark x1="29688" y1="44688" x2="67031" y2="47344"/>
                        <a14:backgroundMark x1="65469" y1="33906" x2="73125" y2="46875"/>
                        <a14:backgroundMark x1="68906" y1="49219" x2="76250" y2="46875"/>
                        <a14:backgroundMark x1="28906" y1="40313" x2="27813" y2="47344"/>
                      </a14:backgroundRemoval>
                    </a14:imgEffect>
                  </a14:imgLayer>
                </a14:imgProps>
              </a:ext>
              <a:ext uri="{28A0092B-C50C-407E-A947-70E740481C1C}">
                <a14:useLocalDpi xmlns:a14="http://schemas.microsoft.com/office/drawing/2010/main" val="0"/>
              </a:ext>
            </a:extLst>
          </a:blip>
          <a:srcRect l="12403" t="9450" r="14520" b="11154"/>
          <a:stretch>
            <a:fillRect/>
          </a:stretch>
        </p:blipFill>
        <p:spPr bwMode="auto">
          <a:xfrm>
            <a:off x="9373424" y="5599640"/>
            <a:ext cx="1280926" cy="10792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7" name="Picture 2"/>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592" b="99704" l="2055" r="99658"/>
                    </a14:imgEffect>
                  </a14:imgLayer>
                </a14:imgProps>
              </a:ext>
              <a:ext uri="{28A0092B-C50C-407E-A947-70E740481C1C}">
                <a14:useLocalDpi xmlns:a14="http://schemas.microsoft.com/office/drawing/2010/main" val="0"/>
              </a:ext>
            </a:extLst>
          </a:blip>
          <a:srcRect/>
          <a:stretch>
            <a:fillRect/>
          </a:stretch>
        </p:blipFill>
        <p:spPr bwMode="auto">
          <a:xfrm>
            <a:off x="8077201" y="3409102"/>
            <a:ext cx="2133600" cy="24697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4" name="Picture 2"/>
          <p:cNvPicPr>
            <a:picLocks noChangeAspect="1" noChangeArrowheads="1"/>
          </p:cNvPicPr>
          <p:nvPr/>
        </p:nvPicPr>
        <p:blipFill rotWithShape="1">
          <a:blip r:embed="rId8">
            <a:extLst>
              <a:ext uri="{BEBA8EAE-BF5A-486C-A8C5-ECC9F3942E4B}">
                <a14:imgProps xmlns:a14="http://schemas.microsoft.com/office/drawing/2010/main">
                  <a14:imgLayer r:embed="rId9">
                    <a14:imgEffect>
                      <a14:backgroundRemoval t="21354" b="71250" l="14688" r="91875">
                        <a14:foregroundMark x1="36667" y1="29792" x2="51458" y2="23229"/>
                        <a14:foregroundMark x1="53750" y1="22500" x2="71979" y2="30729"/>
                      </a14:backgroundRemoval>
                    </a14:imgEffect>
                  </a14:imgLayer>
                </a14:imgProps>
              </a:ext>
              <a:ext uri="{28A0092B-C50C-407E-A947-70E740481C1C}">
                <a14:useLocalDpi xmlns:a14="http://schemas.microsoft.com/office/drawing/2010/main" val="0"/>
              </a:ext>
            </a:extLst>
          </a:blip>
          <a:srcRect l="14676" t="20227" r="8409" b="25000"/>
          <a:stretch>
            <a:fillRect/>
          </a:stretch>
        </p:blipFill>
        <p:spPr bwMode="auto">
          <a:xfrm>
            <a:off x="3141517" y="-103743"/>
            <a:ext cx="7069283" cy="282666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5" name="Picture 3"/>
          <p:cNvPicPr>
            <a:picLocks noChangeAspect="1" noChangeArrowheads="1"/>
          </p:cNvPicPr>
          <p:nvPr/>
        </p:nvPicPr>
        <p:blipFill rotWithShape="1">
          <a:blip r:embed="rId10">
            <a:extLst>
              <a:ext uri="{BEBA8EAE-BF5A-486C-A8C5-ECC9F3942E4B}">
                <a14:imgProps xmlns:a14="http://schemas.microsoft.com/office/drawing/2010/main">
                  <a14:imgLayer r:embed="rId11">
                    <a14:imgEffect>
                      <a14:backgroundRemoval t="8281" b="49375" l="14063" r="89375"/>
                    </a14:imgEffect>
                  </a14:imgLayer>
                </a14:imgProps>
              </a:ext>
              <a:ext uri="{28A0092B-C50C-407E-A947-70E740481C1C}">
                <a14:useLocalDpi xmlns:a14="http://schemas.microsoft.com/office/drawing/2010/main" val="0"/>
              </a:ext>
            </a:extLst>
          </a:blip>
          <a:srcRect l="19150" t="8800" r="16076" b="50000"/>
          <a:stretch>
            <a:fillRect/>
          </a:stretch>
        </p:blipFill>
        <p:spPr bwMode="auto">
          <a:xfrm>
            <a:off x="4246626" y="4470501"/>
            <a:ext cx="4279776" cy="22769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1"/>
          <p:cNvSpPr txBox="1"/>
          <p:nvPr/>
        </p:nvSpPr>
        <p:spPr>
          <a:xfrm>
            <a:off x="3353211" y="546478"/>
            <a:ext cx="6645894" cy="1568450"/>
          </a:xfrm>
          <a:prstGeom prst="rect">
            <a:avLst/>
          </a:prstGeom>
          <a:noFill/>
        </p:spPr>
        <p:txBody>
          <a:bodyPr wrap="square" rtlCol="0">
            <a:spAutoFit/>
          </a:bodyPr>
          <a:lstStyle/>
          <a:p>
            <a:pPr algn="ctr"/>
            <a:r>
              <a:rPr lang="en-US" sz="32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Thân hình chữ nhật, Chữ nghĩa đầy mình, Ai mà muốn giỏi, Sẽ phải nhìn tôi - Là gì?</a:t>
            </a:r>
          </a:p>
        </p:txBody>
      </p:sp>
      <p:sp>
        <p:nvSpPr>
          <p:cNvPr id="28" name="TextBox 27"/>
          <p:cNvSpPr txBox="1"/>
          <p:nvPr/>
        </p:nvSpPr>
        <p:spPr>
          <a:xfrm>
            <a:off x="5227955" y="5317490"/>
            <a:ext cx="3177540" cy="583565"/>
          </a:xfrm>
          <a:prstGeom prst="rect">
            <a:avLst/>
          </a:prstGeom>
          <a:noFill/>
        </p:spPr>
        <p:txBody>
          <a:bodyPr wrap="square" rtlCol="0">
            <a:spAutoFit/>
          </a:bodyPr>
          <a:lstStyle/>
          <a:p>
            <a:r>
              <a:rPr lang="en-US" sz="32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Quyển sách</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300" fill="hold">
                                          <p:stCondLst>
                                            <p:cond delay="0"/>
                                          </p:stCondLst>
                                        </p:cTn>
                                        <p:tgtEl>
                                          <p:spTgt spid="5"/>
                                        </p:tgtEl>
                                        <p:attrNameLst>
                                          <p:attrName>r</p:attrName>
                                        </p:attrNameLst>
                                      </p:cBhvr>
                                    </p:animRot>
                                    <p:animRot by="-240000">
                                      <p:cBhvr>
                                        <p:cTn id="7" dur="600" fill="hold">
                                          <p:stCondLst>
                                            <p:cond delay="600"/>
                                          </p:stCondLst>
                                        </p:cTn>
                                        <p:tgtEl>
                                          <p:spTgt spid="5"/>
                                        </p:tgtEl>
                                        <p:attrNameLst>
                                          <p:attrName>r</p:attrName>
                                        </p:attrNameLst>
                                      </p:cBhvr>
                                    </p:animRot>
                                    <p:animRot by="240000">
                                      <p:cBhvr>
                                        <p:cTn id="8" dur="600" fill="hold">
                                          <p:stCondLst>
                                            <p:cond delay="1200"/>
                                          </p:stCondLst>
                                        </p:cTn>
                                        <p:tgtEl>
                                          <p:spTgt spid="5"/>
                                        </p:tgtEl>
                                        <p:attrNameLst>
                                          <p:attrName>r</p:attrName>
                                        </p:attrNameLst>
                                      </p:cBhvr>
                                    </p:animRot>
                                    <p:animRot by="-240000">
                                      <p:cBhvr>
                                        <p:cTn id="9" dur="600" fill="hold">
                                          <p:stCondLst>
                                            <p:cond delay="1800"/>
                                          </p:stCondLst>
                                        </p:cTn>
                                        <p:tgtEl>
                                          <p:spTgt spid="5"/>
                                        </p:tgtEl>
                                        <p:attrNameLst>
                                          <p:attrName>r</p:attrName>
                                        </p:attrNameLst>
                                      </p:cBhvr>
                                    </p:animRot>
                                    <p:animRot by="120000">
                                      <p:cBhvr>
                                        <p:cTn id="10" dur="600" fill="hold">
                                          <p:stCondLst>
                                            <p:cond delay="2400"/>
                                          </p:stCondLst>
                                        </p:cTn>
                                        <p:tgtEl>
                                          <p:spTgt spid="5"/>
                                        </p:tgtEl>
                                        <p:attrNameLst>
                                          <p:attrName>r</p:attrName>
                                        </p:attrNameLst>
                                      </p:cBhvr>
                                    </p:animRot>
                                  </p:childTnLst>
                                </p:cTn>
                              </p:par>
                              <p:par>
                                <p:cTn id="11" presetID="32" presetClass="emph" presetSubtype="0" repeatCount="indefinite" fill="hold" nodeType="withEffect">
                                  <p:stCondLst>
                                    <p:cond delay="0"/>
                                  </p:stCondLst>
                                  <p:childTnLst>
                                    <p:animRot by="120000">
                                      <p:cBhvr>
                                        <p:cTn id="12" dur="300" fill="hold">
                                          <p:stCondLst>
                                            <p:cond delay="0"/>
                                          </p:stCondLst>
                                        </p:cTn>
                                        <p:tgtEl>
                                          <p:spTgt spid="17"/>
                                        </p:tgtEl>
                                        <p:attrNameLst>
                                          <p:attrName>r</p:attrName>
                                        </p:attrNameLst>
                                      </p:cBhvr>
                                    </p:animRot>
                                    <p:animRot by="-240000">
                                      <p:cBhvr>
                                        <p:cTn id="13" dur="600" fill="hold">
                                          <p:stCondLst>
                                            <p:cond delay="600"/>
                                          </p:stCondLst>
                                        </p:cTn>
                                        <p:tgtEl>
                                          <p:spTgt spid="17"/>
                                        </p:tgtEl>
                                        <p:attrNameLst>
                                          <p:attrName>r</p:attrName>
                                        </p:attrNameLst>
                                      </p:cBhvr>
                                    </p:animRot>
                                    <p:animRot by="240000">
                                      <p:cBhvr>
                                        <p:cTn id="14" dur="600" fill="hold">
                                          <p:stCondLst>
                                            <p:cond delay="1200"/>
                                          </p:stCondLst>
                                        </p:cTn>
                                        <p:tgtEl>
                                          <p:spTgt spid="17"/>
                                        </p:tgtEl>
                                        <p:attrNameLst>
                                          <p:attrName>r</p:attrName>
                                        </p:attrNameLst>
                                      </p:cBhvr>
                                    </p:animRot>
                                    <p:animRot by="-240000">
                                      <p:cBhvr>
                                        <p:cTn id="15" dur="600" fill="hold">
                                          <p:stCondLst>
                                            <p:cond delay="1800"/>
                                          </p:stCondLst>
                                        </p:cTn>
                                        <p:tgtEl>
                                          <p:spTgt spid="17"/>
                                        </p:tgtEl>
                                        <p:attrNameLst>
                                          <p:attrName>r</p:attrName>
                                        </p:attrNameLst>
                                      </p:cBhvr>
                                    </p:animRot>
                                    <p:animRot by="120000">
                                      <p:cBhvr>
                                        <p:cTn id="16" dur="600" fill="hold">
                                          <p:stCondLst>
                                            <p:cond delay="2400"/>
                                          </p:stCondLst>
                                        </p:cTn>
                                        <p:tgtEl>
                                          <p:spTgt spid="17"/>
                                        </p:tgtEl>
                                        <p:attrNameLst>
                                          <p:attrName>r</p:attrName>
                                        </p:attrNameLst>
                                      </p:cBhvr>
                                    </p:animRot>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074"/>
                                        </p:tgtEl>
                                        <p:attrNameLst>
                                          <p:attrName>style.visibility</p:attrName>
                                        </p:attrNameLst>
                                      </p:cBhvr>
                                      <p:to>
                                        <p:strVal val="visible"/>
                                      </p:to>
                                    </p:set>
                                    <p:animEffect transition="in" filter="fade">
                                      <p:cBhvr>
                                        <p:cTn id="21" dur="1000"/>
                                        <p:tgtEl>
                                          <p:spTgt spid="3074"/>
                                        </p:tgtEl>
                                      </p:cBhvr>
                                    </p:animEffect>
                                    <p:anim calcmode="lin" valueType="num">
                                      <p:cBhvr>
                                        <p:cTn id="22" dur="1000" fill="hold"/>
                                        <p:tgtEl>
                                          <p:spTgt spid="3074"/>
                                        </p:tgtEl>
                                        <p:attrNameLst>
                                          <p:attrName>ppt_x</p:attrName>
                                        </p:attrNameLst>
                                      </p:cBhvr>
                                      <p:tavLst>
                                        <p:tav tm="0">
                                          <p:val>
                                            <p:strVal val="#ppt_x"/>
                                          </p:val>
                                        </p:tav>
                                        <p:tav tm="100000">
                                          <p:val>
                                            <p:strVal val="#ppt_x"/>
                                          </p:val>
                                        </p:tav>
                                      </p:tavLst>
                                    </p:anim>
                                    <p:anim calcmode="lin" valueType="num">
                                      <p:cBhvr>
                                        <p:cTn id="23" dur="1000" fill="hold"/>
                                        <p:tgtEl>
                                          <p:spTgt spid="3074"/>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2"/>
                                        </p:tgtEl>
                                        <p:attrNameLst>
                                          <p:attrName>style.visibility</p:attrName>
                                        </p:attrNameLst>
                                      </p:cBhvr>
                                      <p:to>
                                        <p:strVal val="visible"/>
                                      </p:to>
                                    </p:set>
                                    <p:animEffect transition="in" filter="fade">
                                      <p:cBhvr>
                                        <p:cTn id="28" dur="1000"/>
                                        <p:tgtEl>
                                          <p:spTgt spid="2"/>
                                        </p:tgtEl>
                                      </p:cBhvr>
                                    </p:animEffect>
                                    <p:anim calcmode="lin" valueType="num">
                                      <p:cBhvr>
                                        <p:cTn id="29" dur="1000" fill="hold"/>
                                        <p:tgtEl>
                                          <p:spTgt spid="2"/>
                                        </p:tgtEl>
                                        <p:attrNameLst>
                                          <p:attrName>ppt_x</p:attrName>
                                        </p:attrNameLst>
                                      </p:cBhvr>
                                      <p:tavLst>
                                        <p:tav tm="0">
                                          <p:val>
                                            <p:strVal val="#ppt_x"/>
                                          </p:val>
                                        </p:tav>
                                        <p:tav tm="100000">
                                          <p:val>
                                            <p:strVal val="#ppt_x"/>
                                          </p:val>
                                        </p:tav>
                                      </p:tavLst>
                                    </p:anim>
                                    <p:anim calcmode="lin" valueType="num">
                                      <p:cBhvr>
                                        <p:cTn id="30"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3075"/>
                                        </p:tgtEl>
                                        <p:attrNameLst>
                                          <p:attrName>style.visibility</p:attrName>
                                        </p:attrNameLst>
                                      </p:cBhvr>
                                      <p:to>
                                        <p:strVal val="visible"/>
                                      </p:to>
                                    </p:set>
                                    <p:animEffect transition="in" filter="fade">
                                      <p:cBhvr>
                                        <p:cTn id="35" dur="1000"/>
                                        <p:tgtEl>
                                          <p:spTgt spid="3075"/>
                                        </p:tgtEl>
                                      </p:cBhvr>
                                    </p:animEffect>
                                    <p:anim calcmode="lin" valueType="num">
                                      <p:cBhvr>
                                        <p:cTn id="36" dur="1000" fill="hold"/>
                                        <p:tgtEl>
                                          <p:spTgt spid="3075"/>
                                        </p:tgtEl>
                                        <p:attrNameLst>
                                          <p:attrName>ppt_x</p:attrName>
                                        </p:attrNameLst>
                                      </p:cBhvr>
                                      <p:tavLst>
                                        <p:tav tm="0">
                                          <p:val>
                                            <p:strVal val="#ppt_x"/>
                                          </p:val>
                                        </p:tav>
                                        <p:tav tm="100000">
                                          <p:val>
                                            <p:strVal val="#ppt_x"/>
                                          </p:val>
                                        </p:tav>
                                      </p:tavLst>
                                    </p:anim>
                                    <p:anim calcmode="lin" valueType="num">
                                      <p:cBhvr>
                                        <p:cTn id="37" dur="1000" fill="hold"/>
                                        <p:tgtEl>
                                          <p:spTgt spid="3075"/>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28"/>
                                        </p:tgtEl>
                                        <p:attrNameLst>
                                          <p:attrName>style.visibility</p:attrName>
                                        </p:attrNameLst>
                                      </p:cBhvr>
                                      <p:to>
                                        <p:strVal val="visible"/>
                                      </p:to>
                                    </p:set>
                                    <p:animEffect transition="in" filter="fade">
                                      <p:cBhvr>
                                        <p:cTn id="42" dur="1000"/>
                                        <p:tgtEl>
                                          <p:spTgt spid="28"/>
                                        </p:tgtEl>
                                      </p:cBhvr>
                                    </p:animEffect>
                                    <p:anim calcmode="lin" valueType="num">
                                      <p:cBhvr>
                                        <p:cTn id="43" dur="1000" fill="hold"/>
                                        <p:tgtEl>
                                          <p:spTgt spid="28"/>
                                        </p:tgtEl>
                                        <p:attrNameLst>
                                          <p:attrName>ppt_x</p:attrName>
                                        </p:attrNameLst>
                                      </p:cBhvr>
                                      <p:tavLst>
                                        <p:tav tm="0">
                                          <p:val>
                                            <p:strVal val="#ppt_x"/>
                                          </p:val>
                                        </p:tav>
                                        <p:tav tm="100000">
                                          <p:val>
                                            <p:strVal val="#ppt_x"/>
                                          </p:val>
                                        </p:tav>
                                      </p:tavLst>
                                    </p:anim>
                                    <p:anim calcmode="lin" valueType="num">
                                      <p:cBhvr>
                                        <p:cTn id="44" dur="1000" fill="hold"/>
                                        <p:tgtEl>
                                          <p:spTgt spid="2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8"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lowchart: Document 17"/>
          <p:cNvSpPr/>
          <p:nvPr/>
        </p:nvSpPr>
        <p:spPr>
          <a:xfrm>
            <a:off x="-43199" y="10758"/>
            <a:ext cx="12235199" cy="1777224"/>
          </a:xfrm>
          <a:custGeom>
            <a:avLst/>
            <a:gdLst>
              <a:gd name="connsiteX0" fmla="*/ 0 w 21600"/>
              <a:gd name="connsiteY0" fmla="*/ 0 h 21600"/>
              <a:gd name="connsiteX1" fmla="*/ 21600 w 21600"/>
              <a:gd name="connsiteY1" fmla="*/ 0 h 21600"/>
              <a:gd name="connsiteX2" fmla="*/ 21600 w 21600"/>
              <a:gd name="connsiteY2" fmla="*/ 17322 h 21600"/>
              <a:gd name="connsiteX3" fmla="*/ 0 w 21600"/>
              <a:gd name="connsiteY3" fmla="*/ 20172 h 21600"/>
              <a:gd name="connsiteX4" fmla="*/ 0 w 21600"/>
              <a:gd name="connsiteY4" fmla="*/ 0 h 21600"/>
              <a:gd name="connsiteX0-1" fmla="*/ 0 w 21600"/>
              <a:gd name="connsiteY0-2" fmla="*/ 0 h 17322"/>
              <a:gd name="connsiteX1-3" fmla="*/ 21600 w 21600"/>
              <a:gd name="connsiteY1-4" fmla="*/ 0 h 17322"/>
              <a:gd name="connsiteX2-5" fmla="*/ 21600 w 21600"/>
              <a:gd name="connsiteY2-6" fmla="*/ 17322 h 17322"/>
              <a:gd name="connsiteX3-7" fmla="*/ 50 w 21600"/>
              <a:gd name="connsiteY3-8" fmla="*/ 13503 h 17322"/>
              <a:gd name="connsiteX4-9" fmla="*/ 0 w 21600"/>
              <a:gd name="connsiteY4-10" fmla="*/ 0 h 17322"/>
              <a:gd name="connsiteX0-11" fmla="*/ 0 w 21600"/>
              <a:gd name="connsiteY0-12" fmla="*/ 0 h 18888"/>
              <a:gd name="connsiteX1-13" fmla="*/ 21600 w 21600"/>
              <a:gd name="connsiteY1-14" fmla="*/ 0 h 18888"/>
              <a:gd name="connsiteX2-15" fmla="*/ 21600 w 21600"/>
              <a:gd name="connsiteY2-16" fmla="*/ 17322 h 18888"/>
              <a:gd name="connsiteX3-17" fmla="*/ 50 w 21600"/>
              <a:gd name="connsiteY3-18" fmla="*/ 13503 h 18888"/>
              <a:gd name="connsiteX4-19" fmla="*/ 0 w 21600"/>
              <a:gd name="connsiteY4-20" fmla="*/ 0 h 18888"/>
              <a:gd name="connsiteX0-21" fmla="*/ 0 w 21600"/>
              <a:gd name="connsiteY0-22" fmla="*/ 0 h 18322"/>
              <a:gd name="connsiteX1-23" fmla="*/ 21600 w 21600"/>
              <a:gd name="connsiteY1-24" fmla="*/ 0 h 18322"/>
              <a:gd name="connsiteX2-25" fmla="*/ 21600 w 21600"/>
              <a:gd name="connsiteY2-26" fmla="*/ 17322 h 18322"/>
              <a:gd name="connsiteX3-27" fmla="*/ 15726 w 21600"/>
              <a:gd name="connsiteY3-28" fmla="*/ 14955 h 18322"/>
              <a:gd name="connsiteX4-29" fmla="*/ 50 w 21600"/>
              <a:gd name="connsiteY4-30" fmla="*/ 13503 h 18322"/>
              <a:gd name="connsiteX5" fmla="*/ 0 w 21600"/>
              <a:gd name="connsiteY5" fmla="*/ 0 h 18322"/>
              <a:gd name="connsiteX0-31" fmla="*/ 0 w 21600"/>
              <a:gd name="connsiteY0-32" fmla="*/ 0 h 18400"/>
              <a:gd name="connsiteX1-33" fmla="*/ 21600 w 21600"/>
              <a:gd name="connsiteY1-34" fmla="*/ 0 h 18400"/>
              <a:gd name="connsiteX2-35" fmla="*/ 21600 w 21600"/>
              <a:gd name="connsiteY2-36" fmla="*/ 17322 h 18400"/>
              <a:gd name="connsiteX3-37" fmla="*/ 15726 w 21600"/>
              <a:gd name="connsiteY3-38" fmla="*/ 14955 h 18400"/>
              <a:gd name="connsiteX4-39" fmla="*/ 5570 w 21600"/>
              <a:gd name="connsiteY4-40" fmla="*/ 18390 h 18400"/>
              <a:gd name="connsiteX5-41" fmla="*/ 50 w 21600"/>
              <a:gd name="connsiteY5-42" fmla="*/ 13503 h 18400"/>
              <a:gd name="connsiteX6" fmla="*/ 0 w 21600"/>
              <a:gd name="connsiteY6" fmla="*/ 0 h 18400"/>
              <a:gd name="connsiteX0-43" fmla="*/ 0 w 21600"/>
              <a:gd name="connsiteY0-44" fmla="*/ 0 h 18400"/>
              <a:gd name="connsiteX1-45" fmla="*/ 21600 w 21600"/>
              <a:gd name="connsiteY1-46" fmla="*/ 0 h 18400"/>
              <a:gd name="connsiteX2-47" fmla="*/ 21600 w 21600"/>
              <a:gd name="connsiteY2-48" fmla="*/ 17322 h 18400"/>
              <a:gd name="connsiteX3-49" fmla="*/ 15726 w 21600"/>
              <a:gd name="connsiteY3-50" fmla="*/ 14955 h 18400"/>
              <a:gd name="connsiteX4-51" fmla="*/ 5570 w 21600"/>
              <a:gd name="connsiteY4-52" fmla="*/ 18390 h 18400"/>
              <a:gd name="connsiteX5-53" fmla="*/ 50 w 21600"/>
              <a:gd name="connsiteY5-54" fmla="*/ 13503 h 18400"/>
              <a:gd name="connsiteX6-55" fmla="*/ 0 w 21600"/>
              <a:gd name="connsiteY6-56" fmla="*/ 0 h 18400"/>
              <a:gd name="connsiteX0-57" fmla="*/ 0 w 21600"/>
              <a:gd name="connsiteY0-58" fmla="*/ 0 h 18400"/>
              <a:gd name="connsiteX1-59" fmla="*/ 21600 w 21600"/>
              <a:gd name="connsiteY1-60" fmla="*/ 0 h 18400"/>
              <a:gd name="connsiteX2-61" fmla="*/ 21499 w 21600"/>
              <a:gd name="connsiteY2-62" fmla="*/ 15907 h 18400"/>
              <a:gd name="connsiteX3-63" fmla="*/ 15726 w 21600"/>
              <a:gd name="connsiteY3-64" fmla="*/ 14955 h 18400"/>
              <a:gd name="connsiteX4-65" fmla="*/ 5570 w 21600"/>
              <a:gd name="connsiteY4-66" fmla="*/ 18390 h 18400"/>
              <a:gd name="connsiteX5-67" fmla="*/ 50 w 21600"/>
              <a:gd name="connsiteY5-68" fmla="*/ 13503 h 18400"/>
              <a:gd name="connsiteX6-69" fmla="*/ 0 w 21600"/>
              <a:gd name="connsiteY6-70" fmla="*/ 0 h 18400"/>
              <a:gd name="connsiteX0-71" fmla="*/ 0 w 21600"/>
              <a:gd name="connsiteY0-72" fmla="*/ 0 h 18736"/>
              <a:gd name="connsiteX1-73" fmla="*/ 21600 w 21600"/>
              <a:gd name="connsiteY1-74" fmla="*/ 0 h 18736"/>
              <a:gd name="connsiteX2-75" fmla="*/ 21524 w 21600"/>
              <a:gd name="connsiteY2-76" fmla="*/ 18736 h 18736"/>
              <a:gd name="connsiteX3-77" fmla="*/ 15726 w 21600"/>
              <a:gd name="connsiteY3-78" fmla="*/ 14955 h 18736"/>
              <a:gd name="connsiteX4-79" fmla="*/ 5570 w 21600"/>
              <a:gd name="connsiteY4-80" fmla="*/ 18390 h 18736"/>
              <a:gd name="connsiteX5-81" fmla="*/ 50 w 21600"/>
              <a:gd name="connsiteY5-82" fmla="*/ 13503 h 18736"/>
              <a:gd name="connsiteX6-83" fmla="*/ 0 w 21600"/>
              <a:gd name="connsiteY6-84" fmla="*/ 0 h 18736"/>
              <a:gd name="connsiteX0-85" fmla="*/ 0 w 21600"/>
              <a:gd name="connsiteY0-86" fmla="*/ 0 h 18736"/>
              <a:gd name="connsiteX1-87" fmla="*/ 21600 w 21600"/>
              <a:gd name="connsiteY1-88" fmla="*/ 0 h 18736"/>
              <a:gd name="connsiteX2-89" fmla="*/ 21524 w 21600"/>
              <a:gd name="connsiteY2-90" fmla="*/ 18736 h 18736"/>
              <a:gd name="connsiteX3-91" fmla="*/ 15726 w 21600"/>
              <a:gd name="connsiteY3-92" fmla="*/ 14147 h 18736"/>
              <a:gd name="connsiteX4-93" fmla="*/ 5570 w 21600"/>
              <a:gd name="connsiteY4-94" fmla="*/ 18390 h 18736"/>
              <a:gd name="connsiteX5-95" fmla="*/ 50 w 21600"/>
              <a:gd name="connsiteY5-96" fmla="*/ 13503 h 18736"/>
              <a:gd name="connsiteX6-97" fmla="*/ 0 w 21600"/>
              <a:gd name="connsiteY6-98" fmla="*/ 0 h 18736"/>
              <a:gd name="connsiteX0-99" fmla="*/ 0 w 21600"/>
              <a:gd name="connsiteY0-100" fmla="*/ 0 h 19811"/>
              <a:gd name="connsiteX1-101" fmla="*/ 21600 w 21600"/>
              <a:gd name="connsiteY1-102" fmla="*/ 0 h 19811"/>
              <a:gd name="connsiteX2-103" fmla="*/ 21524 w 21600"/>
              <a:gd name="connsiteY2-104" fmla="*/ 18736 h 19811"/>
              <a:gd name="connsiteX3-105" fmla="*/ 15726 w 21600"/>
              <a:gd name="connsiteY3-106" fmla="*/ 14147 h 19811"/>
              <a:gd name="connsiteX4-107" fmla="*/ 5545 w 21600"/>
              <a:gd name="connsiteY4-108" fmla="*/ 19805 h 19811"/>
              <a:gd name="connsiteX5-109" fmla="*/ 50 w 21600"/>
              <a:gd name="connsiteY5-110" fmla="*/ 13503 h 19811"/>
              <a:gd name="connsiteX6-111" fmla="*/ 0 w 21600"/>
              <a:gd name="connsiteY6-112" fmla="*/ 0 h 19811"/>
              <a:gd name="connsiteX0-113" fmla="*/ 0 w 21600"/>
              <a:gd name="connsiteY0-114" fmla="*/ 0 h 19811"/>
              <a:gd name="connsiteX1-115" fmla="*/ 21600 w 21600"/>
              <a:gd name="connsiteY1-116" fmla="*/ 0 h 19811"/>
              <a:gd name="connsiteX2-117" fmla="*/ 21524 w 21600"/>
              <a:gd name="connsiteY2-118" fmla="*/ 18736 h 19811"/>
              <a:gd name="connsiteX3-119" fmla="*/ 15726 w 21600"/>
              <a:gd name="connsiteY3-120" fmla="*/ 14147 h 19811"/>
              <a:gd name="connsiteX4-121" fmla="*/ 5545 w 21600"/>
              <a:gd name="connsiteY4-122" fmla="*/ 19805 h 19811"/>
              <a:gd name="connsiteX5-123" fmla="*/ 25 w 21600"/>
              <a:gd name="connsiteY5-124" fmla="*/ 17343 h 19811"/>
              <a:gd name="connsiteX6-125" fmla="*/ 0 w 21600"/>
              <a:gd name="connsiteY6-126" fmla="*/ 0 h 19811"/>
              <a:gd name="connsiteX0-127" fmla="*/ 0 w 21600"/>
              <a:gd name="connsiteY0-128" fmla="*/ 0 h 19811"/>
              <a:gd name="connsiteX1-129" fmla="*/ 21600 w 21600"/>
              <a:gd name="connsiteY1-130" fmla="*/ 0 h 19811"/>
              <a:gd name="connsiteX2-131" fmla="*/ 21524 w 21600"/>
              <a:gd name="connsiteY2-132" fmla="*/ 18736 h 19811"/>
              <a:gd name="connsiteX3-133" fmla="*/ 15726 w 21600"/>
              <a:gd name="connsiteY3-134" fmla="*/ 14147 h 19811"/>
              <a:gd name="connsiteX4-135" fmla="*/ 5545 w 21600"/>
              <a:gd name="connsiteY4-136" fmla="*/ 19805 h 19811"/>
              <a:gd name="connsiteX5-137" fmla="*/ 25 w 21600"/>
              <a:gd name="connsiteY5-138" fmla="*/ 17343 h 19811"/>
              <a:gd name="connsiteX6-139" fmla="*/ 0 w 21600"/>
              <a:gd name="connsiteY6-140" fmla="*/ 0 h 19811"/>
              <a:gd name="connsiteX0-141" fmla="*/ 0 w 21600"/>
              <a:gd name="connsiteY0-142" fmla="*/ 0 h 20417"/>
              <a:gd name="connsiteX1-143" fmla="*/ 21600 w 21600"/>
              <a:gd name="connsiteY1-144" fmla="*/ 0 h 20417"/>
              <a:gd name="connsiteX2-145" fmla="*/ 21524 w 21600"/>
              <a:gd name="connsiteY2-146" fmla="*/ 18736 h 20417"/>
              <a:gd name="connsiteX3-147" fmla="*/ 15726 w 21600"/>
              <a:gd name="connsiteY3-148" fmla="*/ 14147 h 20417"/>
              <a:gd name="connsiteX4-149" fmla="*/ 8393 w 21600"/>
              <a:gd name="connsiteY4-150" fmla="*/ 20411 h 20417"/>
              <a:gd name="connsiteX5-151" fmla="*/ 25 w 21600"/>
              <a:gd name="connsiteY5-152" fmla="*/ 17343 h 20417"/>
              <a:gd name="connsiteX6-153" fmla="*/ 0 w 21600"/>
              <a:gd name="connsiteY6-154" fmla="*/ 0 h 20417"/>
              <a:gd name="connsiteX0-155" fmla="*/ 0 w 21600"/>
              <a:gd name="connsiteY0-156" fmla="*/ 0 h 20605"/>
              <a:gd name="connsiteX1-157" fmla="*/ 21600 w 21600"/>
              <a:gd name="connsiteY1-158" fmla="*/ 0 h 20605"/>
              <a:gd name="connsiteX2-159" fmla="*/ 21524 w 21600"/>
              <a:gd name="connsiteY2-160" fmla="*/ 18736 h 20605"/>
              <a:gd name="connsiteX3-161" fmla="*/ 15726 w 21600"/>
              <a:gd name="connsiteY3-162" fmla="*/ 14147 h 20605"/>
              <a:gd name="connsiteX4-163" fmla="*/ 8393 w 21600"/>
              <a:gd name="connsiteY4-164" fmla="*/ 20411 h 20605"/>
              <a:gd name="connsiteX5-165" fmla="*/ 25 w 21600"/>
              <a:gd name="connsiteY5-166" fmla="*/ 17343 h 20605"/>
              <a:gd name="connsiteX6-167" fmla="*/ 0 w 21600"/>
              <a:gd name="connsiteY6-168" fmla="*/ 0 h 20605"/>
              <a:gd name="connsiteX0-169" fmla="*/ 0 w 21600"/>
              <a:gd name="connsiteY0-170" fmla="*/ 0 h 20658"/>
              <a:gd name="connsiteX1-171" fmla="*/ 21600 w 21600"/>
              <a:gd name="connsiteY1-172" fmla="*/ 0 h 20658"/>
              <a:gd name="connsiteX2-173" fmla="*/ 21524 w 21600"/>
              <a:gd name="connsiteY2-174" fmla="*/ 18736 h 20658"/>
              <a:gd name="connsiteX3-175" fmla="*/ 15726 w 21600"/>
              <a:gd name="connsiteY3-176" fmla="*/ 14147 h 20658"/>
              <a:gd name="connsiteX4-177" fmla="*/ 8393 w 21600"/>
              <a:gd name="connsiteY4-178" fmla="*/ 20411 h 20658"/>
              <a:gd name="connsiteX5-179" fmla="*/ 101 w 21600"/>
              <a:gd name="connsiteY5-180" fmla="*/ 18151 h 20658"/>
              <a:gd name="connsiteX6-181" fmla="*/ 0 w 21600"/>
              <a:gd name="connsiteY6-182" fmla="*/ 0 h 20658"/>
              <a:gd name="connsiteX0-183" fmla="*/ 0 w 21600"/>
              <a:gd name="connsiteY0-184" fmla="*/ 0 h 20618"/>
              <a:gd name="connsiteX1-185" fmla="*/ 21600 w 21600"/>
              <a:gd name="connsiteY1-186" fmla="*/ 0 h 20618"/>
              <a:gd name="connsiteX2-187" fmla="*/ 21524 w 21600"/>
              <a:gd name="connsiteY2-188" fmla="*/ 18736 h 20618"/>
              <a:gd name="connsiteX3-189" fmla="*/ 15726 w 21600"/>
              <a:gd name="connsiteY3-190" fmla="*/ 14147 h 20618"/>
              <a:gd name="connsiteX4-191" fmla="*/ 8393 w 21600"/>
              <a:gd name="connsiteY4-192" fmla="*/ 20411 h 20618"/>
              <a:gd name="connsiteX5-193" fmla="*/ 101 w 21600"/>
              <a:gd name="connsiteY5-194" fmla="*/ 18151 h 20618"/>
              <a:gd name="connsiteX6-195" fmla="*/ 0 w 21600"/>
              <a:gd name="connsiteY6-196" fmla="*/ 0 h 20618"/>
              <a:gd name="connsiteX0-197" fmla="*/ 76 w 21676"/>
              <a:gd name="connsiteY0-198" fmla="*/ 0 h 20662"/>
              <a:gd name="connsiteX1-199" fmla="*/ 21676 w 21676"/>
              <a:gd name="connsiteY1-200" fmla="*/ 0 h 20662"/>
              <a:gd name="connsiteX2-201" fmla="*/ 21600 w 21676"/>
              <a:gd name="connsiteY2-202" fmla="*/ 18736 h 20662"/>
              <a:gd name="connsiteX3-203" fmla="*/ 15802 w 21676"/>
              <a:gd name="connsiteY3-204" fmla="*/ 14147 h 20662"/>
              <a:gd name="connsiteX4-205" fmla="*/ 8469 w 21676"/>
              <a:gd name="connsiteY4-206" fmla="*/ 20411 h 20662"/>
              <a:gd name="connsiteX5-207" fmla="*/ 1 w 21676"/>
              <a:gd name="connsiteY5-208" fmla="*/ 18757 h 20662"/>
              <a:gd name="connsiteX6-209" fmla="*/ 76 w 21676"/>
              <a:gd name="connsiteY6-210" fmla="*/ 0 h 20662"/>
              <a:gd name="connsiteX0-211" fmla="*/ 76 w 21676"/>
              <a:gd name="connsiteY0-212" fmla="*/ 0 h 23168"/>
              <a:gd name="connsiteX1-213" fmla="*/ 21676 w 21676"/>
              <a:gd name="connsiteY1-214" fmla="*/ 0 h 23168"/>
              <a:gd name="connsiteX2-215" fmla="*/ 21600 w 21676"/>
              <a:gd name="connsiteY2-216" fmla="*/ 18736 h 23168"/>
              <a:gd name="connsiteX3-217" fmla="*/ 15802 w 21676"/>
              <a:gd name="connsiteY3-218" fmla="*/ 14147 h 23168"/>
              <a:gd name="connsiteX4-219" fmla="*/ 8469 w 21676"/>
              <a:gd name="connsiteY4-220" fmla="*/ 23038 h 23168"/>
              <a:gd name="connsiteX5-221" fmla="*/ 1 w 21676"/>
              <a:gd name="connsiteY5-222" fmla="*/ 18757 h 23168"/>
              <a:gd name="connsiteX6-223" fmla="*/ 76 w 21676"/>
              <a:gd name="connsiteY6-224" fmla="*/ 0 h 23168"/>
              <a:gd name="connsiteX0-225" fmla="*/ 76 w 21676"/>
              <a:gd name="connsiteY0-226" fmla="*/ 0 h 23168"/>
              <a:gd name="connsiteX1-227" fmla="*/ 21676 w 21676"/>
              <a:gd name="connsiteY1-228" fmla="*/ 0 h 23168"/>
              <a:gd name="connsiteX2-229" fmla="*/ 21600 w 21676"/>
              <a:gd name="connsiteY2-230" fmla="*/ 18736 h 23168"/>
              <a:gd name="connsiteX3-231" fmla="*/ 15802 w 21676"/>
              <a:gd name="connsiteY3-232" fmla="*/ 15764 h 23168"/>
              <a:gd name="connsiteX4-233" fmla="*/ 8469 w 21676"/>
              <a:gd name="connsiteY4-234" fmla="*/ 23038 h 23168"/>
              <a:gd name="connsiteX5-235" fmla="*/ 1 w 21676"/>
              <a:gd name="connsiteY5-236" fmla="*/ 18757 h 23168"/>
              <a:gd name="connsiteX6-237" fmla="*/ 76 w 21676"/>
              <a:gd name="connsiteY6-238" fmla="*/ 0 h 23168"/>
              <a:gd name="connsiteX0-239" fmla="*/ 76 w 21676"/>
              <a:gd name="connsiteY0-240" fmla="*/ 0 h 23168"/>
              <a:gd name="connsiteX1-241" fmla="*/ 21676 w 21676"/>
              <a:gd name="connsiteY1-242" fmla="*/ 0 h 23168"/>
              <a:gd name="connsiteX2-243" fmla="*/ 21600 w 21676"/>
              <a:gd name="connsiteY2-244" fmla="*/ 18736 h 23168"/>
              <a:gd name="connsiteX3-245" fmla="*/ 15802 w 21676"/>
              <a:gd name="connsiteY3-246" fmla="*/ 15764 h 23168"/>
              <a:gd name="connsiteX4-247" fmla="*/ 8469 w 21676"/>
              <a:gd name="connsiteY4-248" fmla="*/ 23038 h 23168"/>
              <a:gd name="connsiteX5-249" fmla="*/ 1 w 21676"/>
              <a:gd name="connsiteY5-250" fmla="*/ 18757 h 23168"/>
              <a:gd name="connsiteX6-251" fmla="*/ 76 w 21676"/>
              <a:gd name="connsiteY6-252" fmla="*/ 0 h 23168"/>
              <a:gd name="connsiteX0-253" fmla="*/ 76 w 21676"/>
              <a:gd name="connsiteY0-254" fmla="*/ 0 h 23168"/>
              <a:gd name="connsiteX1-255" fmla="*/ 21676 w 21676"/>
              <a:gd name="connsiteY1-256" fmla="*/ 0 h 23168"/>
              <a:gd name="connsiteX2-257" fmla="*/ 21600 w 21676"/>
              <a:gd name="connsiteY2-258" fmla="*/ 18736 h 23168"/>
              <a:gd name="connsiteX3-259" fmla="*/ 15802 w 21676"/>
              <a:gd name="connsiteY3-260" fmla="*/ 15764 h 23168"/>
              <a:gd name="connsiteX4-261" fmla="*/ 8469 w 21676"/>
              <a:gd name="connsiteY4-262" fmla="*/ 23038 h 23168"/>
              <a:gd name="connsiteX5-263" fmla="*/ 1 w 21676"/>
              <a:gd name="connsiteY5-264" fmla="*/ 18757 h 23168"/>
              <a:gd name="connsiteX6-265" fmla="*/ 76 w 21676"/>
              <a:gd name="connsiteY6-266" fmla="*/ 0 h 23168"/>
              <a:gd name="connsiteX0-267" fmla="*/ 76 w 21676"/>
              <a:gd name="connsiteY0-268" fmla="*/ 0 h 23168"/>
              <a:gd name="connsiteX1-269" fmla="*/ 21676 w 21676"/>
              <a:gd name="connsiteY1-270" fmla="*/ 0 h 23168"/>
              <a:gd name="connsiteX2-271" fmla="*/ 21600 w 21676"/>
              <a:gd name="connsiteY2-272" fmla="*/ 18736 h 23168"/>
              <a:gd name="connsiteX3-273" fmla="*/ 17163 w 21676"/>
              <a:gd name="connsiteY3-274" fmla="*/ 16168 h 23168"/>
              <a:gd name="connsiteX4-275" fmla="*/ 8469 w 21676"/>
              <a:gd name="connsiteY4-276" fmla="*/ 23038 h 23168"/>
              <a:gd name="connsiteX5-277" fmla="*/ 1 w 21676"/>
              <a:gd name="connsiteY5-278" fmla="*/ 18757 h 23168"/>
              <a:gd name="connsiteX6-279" fmla="*/ 76 w 21676"/>
              <a:gd name="connsiteY6-280" fmla="*/ 0 h 23168"/>
              <a:gd name="connsiteX0-281" fmla="*/ 76 w 21676"/>
              <a:gd name="connsiteY0-282" fmla="*/ 0 h 23168"/>
              <a:gd name="connsiteX1-283" fmla="*/ 21676 w 21676"/>
              <a:gd name="connsiteY1-284" fmla="*/ 0 h 23168"/>
              <a:gd name="connsiteX2-285" fmla="*/ 21600 w 21676"/>
              <a:gd name="connsiteY2-286" fmla="*/ 18736 h 23168"/>
              <a:gd name="connsiteX3-287" fmla="*/ 17793 w 21676"/>
              <a:gd name="connsiteY3-288" fmla="*/ 17785 h 23168"/>
              <a:gd name="connsiteX4-289" fmla="*/ 8469 w 21676"/>
              <a:gd name="connsiteY4-290" fmla="*/ 23038 h 23168"/>
              <a:gd name="connsiteX5-291" fmla="*/ 1 w 21676"/>
              <a:gd name="connsiteY5-292" fmla="*/ 18757 h 23168"/>
              <a:gd name="connsiteX6-293" fmla="*/ 76 w 21676"/>
              <a:gd name="connsiteY6-294" fmla="*/ 0 h 23168"/>
              <a:gd name="connsiteX0-295" fmla="*/ 76 w 21676"/>
              <a:gd name="connsiteY0-296" fmla="*/ 0 h 23168"/>
              <a:gd name="connsiteX1-297" fmla="*/ 21676 w 21676"/>
              <a:gd name="connsiteY1-298" fmla="*/ 0 h 23168"/>
              <a:gd name="connsiteX2-299" fmla="*/ 21600 w 21676"/>
              <a:gd name="connsiteY2-300" fmla="*/ 20353 h 23168"/>
              <a:gd name="connsiteX3-301" fmla="*/ 17793 w 21676"/>
              <a:gd name="connsiteY3-302" fmla="*/ 17785 h 23168"/>
              <a:gd name="connsiteX4-303" fmla="*/ 8469 w 21676"/>
              <a:gd name="connsiteY4-304" fmla="*/ 23038 h 23168"/>
              <a:gd name="connsiteX5-305" fmla="*/ 1 w 21676"/>
              <a:gd name="connsiteY5-306" fmla="*/ 18757 h 23168"/>
              <a:gd name="connsiteX6-307" fmla="*/ 76 w 21676"/>
              <a:gd name="connsiteY6-308" fmla="*/ 0 h 23168"/>
              <a:gd name="connsiteX0-309" fmla="*/ 76 w 21676"/>
              <a:gd name="connsiteY0-310" fmla="*/ 0 h 23168"/>
              <a:gd name="connsiteX1-311" fmla="*/ 21676 w 21676"/>
              <a:gd name="connsiteY1-312" fmla="*/ 0 h 23168"/>
              <a:gd name="connsiteX2-313" fmla="*/ 21600 w 21676"/>
              <a:gd name="connsiteY2-314" fmla="*/ 20353 h 23168"/>
              <a:gd name="connsiteX3-315" fmla="*/ 17793 w 21676"/>
              <a:gd name="connsiteY3-316" fmla="*/ 17785 h 23168"/>
              <a:gd name="connsiteX4-317" fmla="*/ 8469 w 21676"/>
              <a:gd name="connsiteY4-318" fmla="*/ 23038 h 23168"/>
              <a:gd name="connsiteX5-319" fmla="*/ 1 w 21676"/>
              <a:gd name="connsiteY5-320" fmla="*/ 18757 h 23168"/>
              <a:gd name="connsiteX6-321" fmla="*/ 76 w 21676"/>
              <a:gd name="connsiteY6-322" fmla="*/ 0 h 23168"/>
              <a:gd name="connsiteX0-323" fmla="*/ 76 w 21676"/>
              <a:gd name="connsiteY0-324" fmla="*/ 0 h 23168"/>
              <a:gd name="connsiteX1-325" fmla="*/ 21676 w 21676"/>
              <a:gd name="connsiteY1-326" fmla="*/ 0 h 23168"/>
              <a:gd name="connsiteX2-327" fmla="*/ 21600 w 21676"/>
              <a:gd name="connsiteY2-328" fmla="*/ 20353 h 23168"/>
              <a:gd name="connsiteX3-329" fmla="*/ 17591 w 21676"/>
              <a:gd name="connsiteY3-330" fmla="*/ 19806 h 23168"/>
              <a:gd name="connsiteX4-331" fmla="*/ 8469 w 21676"/>
              <a:gd name="connsiteY4-332" fmla="*/ 23038 h 23168"/>
              <a:gd name="connsiteX5-333" fmla="*/ 1 w 21676"/>
              <a:gd name="connsiteY5-334" fmla="*/ 18757 h 23168"/>
              <a:gd name="connsiteX6-335" fmla="*/ 76 w 21676"/>
              <a:gd name="connsiteY6-336" fmla="*/ 0 h 23168"/>
              <a:gd name="connsiteX0-337" fmla="*/ 76 w 21676"/>
              <a:gd name="connsiteY0-338" fmla="*/ 0 h 23168"/>
              <a:gd name="connsiteX1-339" fmla="*/ 21676 w 21676"/>
              <a:gd name="connsiteY1-340" fmla="*/ 0 h 23168"/>
              <a:gd name="connsiteX2-341" fmla="*/ 21600 w 21676"/>
              <a:gd name="connsiteY2-342" fmla="*/ 20353 h 23168"/>
              <a:gd name="connsiteX3-343" fmla="*/ 17591 w 21676"/>
              <a:gd name="connsiteY3-344" fmla="*/ 19806 h 23168"/>
              <a:gd name="connsiteX4-345" fmla="*/ 8469 w 21676"/>
              <a:gd name="connsiteY4-346" fmla="*/ 23038 h 23168"/>
              <a:gd name="connsiteX5-347" fmla="*/ 1 w 21676"/>
              <a:gd name="connsiteY5-348" fmla="*/ 18757 h 23168"/>
              <a:gd name="connsiteX6-349" fmla="*/ 76 w 21676"/>
              <a:gd name="connsiteY6-350" fmla="*/ 0 h 23168"/>
              <a:gd name="connsiteX0-351" fmla="*/ 76 w 21676"/>
              <a:gd name="connsiteY0-352" fmla="*/ 0 h 23168"/>
              <a:gd name="connsiteX1-353" fmla="*/ 21676 w 21676"/>
              <a:gd name="connsiteY1-354" fmla="*/ 0 h 23168"/>
              <a:gd name="connsiteX2-355" fmla="*/ 21600 w 21676"/>
              <a:gd name="connsiteY2-356" fmla="*/ 20353 h 23168"/>
              <a:gd name="connsiteX3-357" fmla="*/ 17591 w 21676"/>
              <a:gd name="connsiteY3-358" fmla="*/ 19806 h 23168"/>
              <a:gd name="connsiteX4-359" fmla="*/ 8469 w 21676"/>
              <a:gd name="connsiteY4-360" fmla="*/ 23038 h 23168"/>
              <a:gd name="connsiteX5-361" fmla="*/ 1 w 21676"/>
              <a:gd name="connsiteY5-362" fmla="*/ 18757 h 23168"/>
              <a:gd name="connsiteX6-363" fmla="*/ 76 w 21676"/>
              <a:gd name="connsiteY6-364" fmla="*/ 0 h 23168"/>
              <a:gd name="connsiteX0-365" fmla="*/ 76 w 21676"/>
              <a:gd name="connsiteY0-366" fmla="*/ 0 h 23168"/>
              <a:gd name="connsiteX1-367" fmla="*/ 21676 w 21676"/>
              <a:gd name="connsiteY1-368" fmla="*/ 0 h 23168"/>
              <a:gd name="connsiteX2-369" fmla="*/ 21625 w 21676"/>
              <a:gd name="connsiteY2-370" fmla="*/ 20757 h 23168"/>
              <a:gd name="connsiteX3-371" fmla="*/ 17591 w 21676"/>
              <a:gd name="connsiteY3-372" fmla="*/ 19806 h 23168"/>
              <a:gd name="connsiteX4-373" fmla="*/ 8469 w 21676"/>
              <a:gd name="connsiteY4-374" fmla="*/ 23038 h 23168"/>
              <a:gd name="connsiteX5-375" fmla="*/ 1 w 21676"/>
              <a:gd name="connsiteY5-376" fmla="*/ 18757 h 23168"/>
              <a:gd name="connsiteX6-377" fmla="*/ 76 w 21676"/>
              <a:gd name="connsiteY6-378" fmla="*/ 0 h 23168"/>
              <a:gd name="connsiteX0-379" fmla="*/ 76 w 21676"/>
              <a:gd name="connsiteY0-380" fmla="*/ 0 h 23168"/>
              <a:gd name="connsiteX1-381" fmla="*/ 21676 w 21676"/>
              <a:gd name="connsiteY1-382" fmla="*/ 0 h 23168"/>
              <a:gd name="connsiteX2-383" fmla="*/ 21650 w 21676"/>
              <a:gd name="connsiteY2-384" fmla="*/ 17928 h 23168"/>
              <a:gd name="connsiteX3-385" fmla="*/ 17591 w 21676"/>
              <a:gd name="connsiteY3-386" fmla="*/ 19806 h 23168"/>
              <a:gd name="connsiteX4-387" fmla="*/ 8469 w 21676"/>
              <a:gd name="connsiteY4-388" fmla="*/ 23038 h 23168"/>
              <a:gd name="connsiteX5-389" fmla="*/ 1 w 21676"/>
              <a:gd name="connsiteY5-390" fmla="*/ 18757 h 23168"/>
              <a:gd name="connsiteX6-391" fmla="*/ 76 w 21676"/>
              <a:gd name="connsiteY6-392" fmla="*/ 0 h 23168"/>
              <a:gd name="connsiteX0-393" fmla="*/ 76 w 21676"/>
              <a:gd name="connsiteY0-394" fmla="*/ 0 h 23168"/>
              <a:gd name="connsiteX1-395" fmla="*/ 21676 w 21676"/>
              <a:gd name="connsiteY1-396" fmla="*/ 0 h 23168"/>
              <a:gd name="connsiteX2-397" fmla="*/ 21650 w 21676"/>
              <a:gd name="connsiteY2-398" fmla="*/ 17928 h 23168"/>
              <a:gd name="connsiteX3-399" fmla="*/ 17591 w 21676"/>
              <a:gd name="connsiteY3-400" fmla="*/ 19806 h 23168"/>
              <a:gd name="connsiteX4-401" fmla="*/ 8469 w 21676"/>
              <a:gd name="connsiteY4-402" fmla="*/ 23038 h 23168"/>
              <a:gd name="connsiteX5-403" fmla="*/ 1 w 21676"/>
              <a:gd name="connsiteY5-404" fmla="*/ 18757 h 23168"/>
              <a:gd name="connsiteX6-405" fmla="*/ 76 w 21676"/>
              <a:gd name="connsiteY6-406" fmla="*/ 0 h 23168"/>
              <a:gd name="connsiteX0-407" fmla="*/ 76 w 21676"/>
              <a:gd name="connsiteY0-408" fmla="*/ 0 h 23168"/>
              <a:gd name="connsiteX1-409" fmla="*/ 21676 w 21676"/>
              <a:gd name="connsiteY1-410" fmla="*/ 0 h 23168"/>
              <a:gd name="connsiteX2-411" fmla="*/ 21650 w 21676"/>
              <a:gd name="connsiteY2-412" fmla="*/ 17928 h 23168"/>
              <a:gd name="connsiteX3-413" fmla="*/ 17591 w 21676"/>
              <a:gd name="connsiteY3-414" fmla="*/ 19806 h 23168"/>
              <a:gd name="connsiteX4-415" fmla="*/ 8469 w 21676"/>
              <a:gd name="connsiteY4-416" fmla="*/ 23038 h 23168"/>
              <a:gd name="connsiteX5-417" fmla="*/ 1 w 21676"/>
              <a:gd name="connsiteY5-418" fmla="*/ 18757 h 23168"/>
              <a:gd name="connsiteX6-419" fmla="*/ 76 w 21676"/>
              <a:gd name="connsiteY6-420" fmla="*/ 0 h 23168"/>
              <a:gd name="connsiteX0-421" fmla="*/ 76 w 21676"/>
              <a:gd name="connsiteY0-422" fmla="*/ 0 h 23168"/>
              <a:gd name="connsiteX1-423" fmla="*/ 21676 w 21676"/>
              <a:gd name="connsiteY1-424" fmla="*/ 0 h 23168"/>
              <a:gd name="connsiteX2-425" fmla="*/ 21625 w 21676"/>
              <a:gd name="connsiteY2-426" fmla="*/ 18938 h 23168"/>
              <a:gd name="connsiteX3-427" fmla="*/ 17591 w 21676"/>
              <a:gd name="connsiteY3-428" fmla="*/ 19806 h 23168"/>
              <a:gd name="connsiteX4-429" fmla="*/ 8469 w 21676"/>
              <a:gd name="connsiteY4-430" fmla="*/ 23038 h 23168"/>
              <a:gd name="connsiteX5-431" fmla="*/ 1 w 21676"/>
              <a:gd name="connsiteY5-432" fmla="*/ 18757 h 23168"/>
              <a:gd name="connsiteX6-433" fmla="*/ 76 w 21676"/>
              <a:gd name="connsiteY6-434" fmla="*/ 0 h 23168"/>
              <a:gd name="connsiteX0-435" fmla="*/ 76 w 21676"/>
              <a:gd name="connsiteY0-436" fmla="*/ 0 h 23168"/>
              <a:gd name="connsiteX1-437" fmla="*/ 21676 w 21676"/>
              <a:gd name="connsiteY1-438" fmla="*/ 0 h 23168"/>
              <a:gd name="connsiteX2-439" fmla="*/ 21625 w 21676"/>
              <a:gd name="connsiteY2-440" fmla="*/ 18938 h 23168"/>
              <a:gd name="connsiteX3-441" fmla="*/ 17591 w 21676"/>
              <a:gd name="connsiteY3-442" fmla="*/ 19806 h 23168"/>
              <a:gd name="connsiteX4-443" fmla="*/ 8469 w 21676"/>
              <a:gd name="connsiteY4-444" fmla="*/ 23038 h 23168"/>
              <a:gd name="connsiteX5-445" fmla="*/ 1 w 21676"/>
              <a:gd name="connsiteY5-446" fmla="*/ 18757 h 23168"/>
              <a:gd name="connsiteX6-447" fmla="*/ 76 w 21676"/>
              <a:gd name="connsiteY6-448" fmla="*/ 0 h 23168"/>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41" y="connsiteY5-42"/>
              </a:cxn>
              <a:cxn ang="0">
                <a:pos x="connsiteX6-55" y="connsiteY6-56"/>
              </a:cxn>
            </a:cxnLst>
            <a:rect l="l" t="t" r="r" b="b"/>
            <a:pathLst>
              <a:path w="21676" h="23168">
                <a:moveTo>
                  <a:pt x="76" y="0"/>
                </a:moveTo>
                <a:lnTo>
                  <a:pt x="21676" y="0"/>
                </a:lnTo>
                <a:cubicBezTo>
                  <a:pt x="21642" y="5302"/>
                  <a:pt x="21659" y="13636"/>
                  <a:pt x="21625" y="18938"/>
                </a:cubicBezTo>
                <a:cubicBezTo>
                  <a:pt x="19315" y="18936"/>
                  <a:pt x="19771" y="19028"/>
                  <a:pt x="17591" y="19806"/>
                </a:cubicBezTo>
                <a:cubicBezTo>
                  <a:pt x="14874" y="20859"/>
                  <a:pt x="11082" y="23280"/>
                  <a:pt x="8469" y="23038"/>
                </a:cubicBezTo>
                <a:cubicBezTo>
                  <a:pt x="5856" y="24009"/>
                  <a:pt x="1035" y="19262"/>
                  <a:pt x="1" y="18757"/>
                </a:cubicBezTo>
                <a:cubicBezTo>
                  <a:pt x="-16" y="14256"/>
                  <a:pt x="93" y="4501"/>
                  <a:pt x="76" y="0"/>
                </a:cubicBezTo>
                <a:close/>
              </a:path>
            </a:pathLst>
          </a:cu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03" tIns="45702" rIns="91403" bIns="45702" rtlCol="0" anchor="ctr"/>
          <a:lstStyle/>
          <a:p>
            <a:pPr algn="ctr"/>
            <a:endParaRPr lang="en-US"/>
          </a:p>
        </p:txBody>
      </p:sp>
      <p:sp>
        <p:nvSpPr>
          <p:cNvPr id="10" name="TextBox 9"/>
          <p:cNvSpPr txBox="1"/>
          <p:nvPr/>
        </p:nvSpPr>
        <p:spPr>
          <a:xfrm>
            <a:off x="1989567" y="263830"/>
            <a:ext cx="9753600" cy="1197610"/>
          </a:xfrm>
          <a:prstGeom prst="rect">
            <a:avLst/>
          </a:prstGeom>
          <a:noFill/>
        </p:spPr>
        <p:txBody>
          <a:bodyPr wrap="square" lIns="91391" tIns="45696" rIns="91391" bIns="45696" rtlCol="0">
            <a:spAutoFit/>
          </a:bodyPr>
          <a:lstStyle/>
          <a:p>
            <a:pPr algn="ctr"/>
            <a:r>
              <a:rPr lang="en-US" sz="7200" b="1" dirty="0">
                <a:ln w="3175">
                  <a:solidFill>
                    <a:schemeClr val="bg1"/>
                  </a:solidFill>
                </a:ln>
                <a:solidFill>
                  <a:schemeClr val="bg1"/>
                </a:solidFill>
                <a:latin typeface="Arial-Rounded" panose="020B0500000000000000" pitchFamily="34" charset="0"/>
                <a:ea typeface="Arial-Rounded" panose="020B0500000000000000" pitchFamily="34" charset="0"/>
                <a:cs typeface="Arial-Rounded" panose="020B0500000000000000" pitchFamily="34" charset="0"/>
              </a:rPr>
              <a:t>Thứ.....ngày....tháng......</a:t>
            </a:r>
          </a:p>
        </p:txBody>
      </p:sp>
      <p:grpSp>
        <p:nvGrpSpPr>
          <p:cNvPr id="11" name="Group 10"/>
          <p:cNvGrpSpPr/>
          <p:nvPr/>
        </p:nvGrpSpPr>
        <p:grpSpPr>
          <a:xfrm>
            <a:off x="3505200" y="2966085"/>
            <a:ext cx="7910830" cy="1295400"/>
            <a:chOff x="9566064" y="964372"/>
            <a:chExt cx="5446164" cy="698253"/>
          </a:xfrm>
        </p:grpSpPr>
        <p:sp>
          <p:nvSpPr>
            <p:cNvPr id="12" name="Rectangle 10"/>
            <p:cNvSpPr/>
            <p:nvPr/>
          </p:nvSpPr>
          <p:spPr>
            <a:xfrm rot="416356">
              <a:off x="13066912" y="966823"/>
              <a:ext cx="1945316" cy="695802"/>
            </a:xfrm>
            <a:custGeom>
              <a:avLst/>
              <a:gdLst>
                <a:gd name="connsiteX0" fmla="*/ 0 w 5334000"/>
                <a:gd name="connsiteY0" fmla="*/ 0 h 724766"/>
                <a:gd name="connsiteX1" fmla="*/ 5334000 w 5334000"/>
                <a:gd name="connsiteY1" fmla="*/ 0 h 724766"/>
                <a:gd name="connsiteX2" fmla="*/ 5334000 w 5334000"/>
                <a:gd name="connsiteY2" fmla="*/ 724766 h 724766"/>
                <a:gd name="connsiteX3" fmla="*/ 0 w 5334000"/>
                <a:gd name="connsiteY3" fmla="*/ 724766 h 724766"/>
                <a:gd name="connsiteX4" fmla="*/ 0 w 5334000"/>
                <a:gd name="connsiteY4" fmla="*/ 0 h 724766"/>
                <a:gd name="connsiteX0-1" fmla="*/ 0 w 5334002"/>
                <a:gd name="connsiteY0-2" fmla="*/ 0 h 724766"/>
                <a:gd name="connsiteX1-3" fmla="*/ 5334000 w 5334002"/>
                <a:gd name="connsiteY1-4" fmla="*/ 0 h 724766"/>
                <a:gd name="connsiteX2-5" fmla="*/ 4869873 w 5334002"/>
                <a:gd name="connsiteY2-6" fmla="*/ 506124 h 724766"/>
                <a:gd name="connsiteX3-7" fmla="*/ 5334000 w 5334002"/>
                <a:gd name="connsiteY3-8" fmla="*/ 724766 h 724766"/>
                <a:gd name="connsiteX4-9" fmla="*/ 0 w 5334002"/>
                <a:gd name="connsiteY4-10" fmla="*/ 724766 h 724766"/>
                <a:gd name="connsiteX5" fmla="*/ 0 w 5334002"/>
                <a:gd name="connsiteY5" fmla="*/ 0 h 724766"/>
                <a:gd name="connsiteX0-11" fmla="*/ 0 w 5334002"/>
                <a:gd name="connsiteY0-12" fmla="*/ 0 h 724766"/>
                <a:gd name="connsiteX1-13" fmla="*/ 5334000 w 5334002"/>
                <a:gd name="connsiteY1-14" fmla="*/ 0 h 724766"/>
                <a:gd name="connsiteX2-15" fmla="*/ 4849092 w 5334002"/>
                <a:gd name="connsiteY2-16" fmla="*/ 454170 h 724766"/>
                <a:gd name="connsiteX3-17" fmla="*/ 5334000 w 5334002"/>
                <a:gd name="connsiteY3-18" fmla="*/ 724766 h 724766"/>
                <a:gd name="connsiteX4-19" fmla="*/ 0 w 5334002"/>
                <a:gd name="connsiteY4-20" fmla="*/ 724766 h 724766"/>
                <a:gd name="connsiteX5-21" fmla="*/ 0 w 5334002"/>
                <a:gd name="connsiteY5-22" fmla="*/ 0 h 724766"/>
                <a:gd name="connsiteX0-23" fmla="*/ 0 w 5333999"/>
                <a:gd name="connsiteY0-24" fmla="*/ 0 h 724766"/>
                <a:gd name="connsiteX1-25" fmla="*/ 5334000 w 5333999"/>
                <a:gd name="connsiteY1-26" fmla="*/ 0 h 724766"/>
                <a:gd name="connsiteX2-27" fmla="*/ 3970191 w 5333999"/>
                <a:gd name="connsiteY2-28" fmla="*/ 513468 h 724766"/>
                <a:gd name="connsiteX3-29" fmla="*/ 5334000 w 5333999"/>
                <a:gd name="connsiteY3-30" fmla="*/ 724766 h 724766"/>
                <a:gd name="connsiteX4-31" fmla="*/ 0 w 5333999"/>
                <a:gd name="connsiteY4-32" fmla="*/ 724766 h 724766"/>
                <a:gd name="connsiteX5-33" fmla="*/ 0 w 5333999"/>
                <a:gd name="connsiteY5-34" fmla="*/ 0 h 724766"/>
                <a:gd name="connsiteX0-35" fmla="*/ 0 w 5334002"/>
                <a:gd name="connsiteY0-36" fmla="*/ 0 h 724766"/>
                <a:gd name="connsiteX1-37" fmla="*/ 5334000 w 5334002"/>
                <a:gd name="connsiteY1-38" fmla="*/ 0 h 724766"/>
                <a:gd name="connsiteX2-39" fmla="*/ 4572681 w 5334002"/>
                <a:gd name="connsiteY2-40" fmla="*/ 409907 h 724766"/>
                <a:gd name="connsiteX3-41" fmla="*/ 5334000 w 5334002"/>
                <a:gd name="connsiteY3-42" fmla="*/ 724766 h 724766"/>
                <a:gd name="connsiteX4-43" fmla="*/ 0 w 5334002"/>
                <a:gd name="connsiteY4-44" fmla="*/ 724766 h 724766"/>
                <a:gd name="connsiteX5-45" fmla="*/ 0 w 5334002"/>
                <a:gd name="connsiteY5-46" fmla="*/ 0 h 724766"/>
                <a:gd name="connsiteX0-47" fmla="*/ 0 w 5649495"/>
                <a:gd name="connsiteY0-48" fmla="*/ 0 h 724766"/>
                <a:gd name="connsiteX1-49" fmla="*/ 5649496 w 5649495"/>
                <a:gd name="connsiteY1-50" fmla="*/ 27302 h 724766"/>
                <a:gd name="connsiteX2-51" fmla="*/ 4572681 w 5649495"/>
                <a:gd name="connsiteY2-52" fmla="*/ 409907 h 724766"/>
                <a:gd name="connsiteX3-53" fmla="*/ 5334000 w 5649495"/>
                <a:gd name="connsiteY3-54" fmla="*/ 724766 h 724766"/>
                <a:gd name="connsiteX4-55" fmla="*/ 0 w 5649495"/>
                <a:gd name="connsiteY4-56" fmla="*/ 724766 h 724766"/>
                <a:gd name="connsiteX5-57" fmla="*/ 0 w 5649495"/>
                <a:gd name="connsiteY5-58" fmla="*/ 0 h 724766"/>
                <a:gd name="connsiteX0-59" fmla="*/ -1 w 5673840"/>
                <a:gd name="connsiteY0-60" fmla="*/ 152873 h 697464"/>
                <a:gd name="connsiteX1-61" fmla="*/ 5673841 w 5673840"/>
                <a:gd name="connsiteY1-62" fmla="*/ 0 h 697464"/>
                <a:gd name="connsiteX2-63" fmla="*/ 4597026 w 5673840"/>
                <a:gd name="connsiteY2-64" fmla="*/ 382605 h 697464"/>
                <a:gd name="connsiteX3-65" fmla="*/ 5358345 w 5673840"/>
                <a:gd name="connsiteY3-66" fmla="*/ 697464 h 697464"/>
                <a:gd name="connsiteX4-67" fmla="*/ 24345 w 5673840"/>
                <a:gd name="connsiteY4-68" fmla="*/ 697464 h 697464"/>
                <a:gd name="connsiteX5-69" fmla="*/ -1 w 5673840"/>
                <a:gd name="connsiteY5-70" fmla="*/ 152873 h 697464"/>
                <a:gd name="connsiteX0-71" fmla="*/ -1 w 5673840"/>
                <a:gd name="connsiteY0-72" fmla="*/ 152873 h 697464"/>
                <a:gd name="connsiteX1-73" fmla="*/ 5673841 w 5673840"/>
                <a:gd name="connsiteY1-74" fmla="*/ 0 h 697464"/>
                <a:gd name="connsiteX2-75" fmla="*/ 4597026 w 5673840"/>
                <a:gd name="connsiteY2-76" fmla="*/ 382605 h 697464"/>
                <a:gd name="connsiteX3-77" fmla="*/ 5358345 w 5673840"/>
                <a:gd name="connsiteY3-78" fmla="*/ 697464 h 697464"/>
                <a:gd name="connsiteX4-79" fmla="*/ 6831 w 5673840"/>
                <a:gd name="connsiteY4-80" fmla="*/ 568730 h 697464"/>
                <a:gd name="connsiteX5-81" fmla="*/ -1 w 5673840"/>
                <a:gd name="connsiteY5-82" fmla="*/ 152873 h 697464"/>
                <a:gd name="connsiteX0-83" fmla="*/ -1 w 5673840"/>
                <a:gd name="connsiteY0-84" fmla="*/ 152873 h 661803"/>
                <a:gd name="connsiteX1-85" fmla="*/ 5673841 w 5673840"/>
                <a:gd name="connsiteY1-86" fmla="*/ 0 h 661803"/>
                <a:gd name="connsiteX2-87" fmla="*/ 4597026 w 5673840"/>
                <a:gd name="connsiteY2-88" fmla="*/ 382605 h 661803"/>
                <a:gd name="connsiteX3-89" fmla="*/ 5253439 w 5673840"/>
                <a:gd name="connsiteY3-90" fmla="*/ 661803 h 661803"/>
                <a:gd name="connsiteX4-91" fmla="*/ 6831 w 5673840"/>
                <a:gd name="connsiteY4-92" fmla="*/ 568730 h 661803"/>
                <a:gd name="connsiteX5-93" fmla="*/ -1 w 5673840"/>
                <a:gd name="connsiteY5-94" fmla="*/ 152873 h 661803"/>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21" y="connsiteY5-22"/>
                </a:cxn>
              </a:cxnLst>
              <a:rect l="l" t="t" r="r" b="b"/>
              <a:pathLst>
                <a:path w="5673840" h="661803">
                  <a:moveTo>
                    <a:pt x="-1" y="152873"/>
                  </a:moveTo>
                  <a:lnTo>
                    <a:pt x="5673841" y="0"/>
                  </a:lnTo>
                  <a:cubicBezTo>
                    <a:pt x="5674995" y="102899"/>
                    <a:pt x="4595872" y="279706"/>
                    <a:pt x="4597026" y="382605"/>
                  </a:cubicBezTo>
                  <a:lnTo>
                    <a:pt x="5253439" y="661803"/>
                  </a:lnTo>
                  <a:lnTo>
                    <a:pt x="6831" y="568730"/>
                  </a:lnTo>
                  <a:lnTo>
                    <a:pt x="-1" y="152873"/>
                  </a:ln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lIns="91428" tIns="45714" rIns="91428" bIns="45714" spcCol="0" rtlCol="0" anchor="ctr"/>
            <a:lstStyle/>
            <a:p>
              <a:pPr algn="ctr"/>
              <a:endParaRPr lang="en-US"/>
            </a:p>
          </p:txBody>
        </p:sp>
        <p:sp>
          <p:nvSpPr>
            <p:cNvPr id="13" name="Rectangle 10"/>
            <p:cNvSpPr/>
            <p:nvPr/>
          </p:nvSpPr>
          <p:spPr>
            <a:xfrm>
              <a:off x="9566064" y="964372"/>
              <a:ext cx="5334002" cy="646524"/>
            </a:xfrm>
            <a:custGeom>
              <a:avLst/>
              <a:gdLst>
                <a:gd name="connsiteX0" fmla="*/ 0 w 5334000"/>
                <a:gd name="connsiteY0" fmla="*/ 0 h 724766"/>
                <a:gd name="connsiteX1" fmla="*/ 5334000 w 5334000"/>
                <a:gd name="connsiteY1" fmla="*/ 0 h 724766"/>
                <a:gd name="connsiteX2" fmla="*/ 5334000 w 5334000"/>
                <a:gd name="connsiteY2" fmla="*/ 724766 h 724766"/>
                <a:gd name="connsiteX3" fmla="*/ 0 w 5334000"/>
                <a:gd name="connsiteY3" fmla="*/ 724766 h 724766"/>
                <a:gd name="connsiteX4" fmla="*/ 0 w 5334000"/>
                <a:gd name="connsiteY4" fmla="*/ 0 h 724766"/>
                <a:gd name="connsiteX0-1" fmla="*/ 0 w 5334002"/>
                <a:gd name="connsiteY0-2" fmla="*/ 0 h 724766"/>
                <a:gd name="connsiteX1-3" fmla="*/ 5334000 w 5334002"/>
                <a:gd name="connsiteY1-4" fmla="*/ 0 h 724766"/>
                <a:gd name="connsiteX2-5" fmla="*/ 4869873 w 5334002"/>
                <a:gd name="connsiteY2-6" fmla="*/ 506124 h 724766"/>
                <a:gd name="connsiteX3-7" fmla="*/ 5334000 w 5334002"/>
                <a:gd name="connsiteY3-8" fmla="*/ 724766 h 724766"/>
                <a:gd name="connsiteX4-9" fmla="*/ 0 w 5334002"/>
                <a:gd name="connsiteY4-10" fmla="*/ 724766 h 724766"/>
                <a:gd name="connsiteX5" fmla="*/ 0 w 5334002"/>
                <a:gd name="connsiteY5" fmla="*/ 0 h 724766"/>
                <a:gd name="connsiteX0-11" fmla="*/ 0 w 5334002"/>
                <a:gd name="connsiteY0-12" fmla="*/ 0 h 724766"/>
                <a:gd name="connsiteX1-13" fmla="*/ 5334000 w 5334002"/>
                <a:gd name="connsiteY1-14" fmla="*/ 0 h 724766"/>
                <a:gd name="connsiteX2-15" fmla="*/ 4849092 w 5334002"/>
                <a:gd name="connsiteY2-16" fmla="*/ 454170 h 724766"/>
                <a:gd name="connsiteX3-17" fmla="*/ 5334000 w 5334002"/>
                <a:gd name="connsiteY3-18" fmla="*/ 724766 h 724766"/>
                <a:gd name="connsiteX4-19" fmla="*/ 0 w 5334002"/>
                <a:gd name="connsiteY4-20" fmla="*/ 724766 h 724766"/>
                <a:gd name="connsiteX5-21" fmla="*/ 0 w 5334002"/>
                <a:gd name="connsiteY5-22" fmla="*/ 0 h 724766"/>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21" y="connsiteY5-22"/>
                </a:cxn>
              </a:cxnLst>
              <a:rect l="l" t="t" r="r" b="b"/>
              <a:pathLst>
                <a:path w="5334002" h="724766">
                  <a:moveTo>
                    <a:pt x="0" y="0"/>
                  </a:moveTo>
                  <a:lnTo>
                    <a:pt x="5334000" y="0"/>
                  </a:lnTo>
                  <a:cubicBezTo>
                    <a:pt x="5335154" y="102899"/>
                    <a:pt x="4847938" y="351271"/>
                    <a:pt x="4849092" y="454170"/>
                  </a:cubicBezTo>
                  <a:lnTo>
                    <a:pt x="5334000" y="724766"/>
                  </a:lnTo>
                  <a:lnTo>
                    <a:pt x="0" y="724766"/>
                  </a:ln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lIns="91428" tIns="45714" rIns="91428" bIns="45714" spcCol="0" rtlCol="0" anchor="ctr"/>
            <a:lstStyle/>
            <a:p>
              <a:pPr algn="ctr"/>
              <a:endParaRPr lang="en-US"/>
            </a:p>
          </p:txBody>
        </p:sp>
        <p:sp>
          <p:nvSpPr>
            <p:cNvPr id="14" name="Rectangle 10"/>
            <p:cNvSpPr/>
            <p:nvPr/>
          </p:nvSpPr>
          <p:spPr>
            <a:xfrm>
              <a:off x="9623715" y="1023319"/>
              <a:ext cx="5049983" cy="543791"/>
            </a:xfrm>
            <a:custGeom>
              <a:avLst/>
              <a:gdLst>
                <a:gd name="connsiteX0" fmla="*/ 0 w 5334000"/>
                <a:gd name="connsiteY0" fmla="*/ 0 h 724766"/>
                <a:gd name="connsiteX1" fmla="*/ 5334000 w 5334000"/>
                <a:gd name="connsiteY1" fmla="*/ 0 h 724766"/>
                <a:gd name="connsiteX2" fmla="*/ 5334000 w 5334000"/>
                <a:gd name="connsiteY2" fmla="*/ 724766 h 724766"/>
                <a:gd name="connsiteX3" fmla="*/ 0 w 5334000"/>
                <a:gd name="connsiteY3" fmla="*/ 724766 h 724766"/>
                <a:gd name="connsiteX4" fmla="*/ 0 w 5334000"/>
                <a:gd name="connsiteY4" fmla="*/ 0 h 724766"/>
                <a:gd name="connsiteX0-1" fmla="*/ 0 w 5334002"/>
                <a:gd name="connsiteY0-2" fmla="*/ 0 h 724766"/>
                <a:gd name="connsiteX1-3" fmla="*/ 5334000 w 5334002"/>
                <a:gd name="connsiteY1-4" fmla="*/ 0 h 724766"/>
                <a:gd name="connsiteX2-5" fmla="*/ 4869873 w 5334002"/>
                <a:gd name="connsiteY2-6" fmla="*/ 506124 h 724766"/>
                <a:gd name="connsiteX3-7" fmla="*/ 5334000 w 5334002"/>
                <a:gd name="connsiteY3-8" fmla="*/ 724766 h 724766"/>
                <a:gd name="connsiteX4-9" fmla="*/ 0 w 5334002"/>
                <a:gd name="connsiteY4-10" fmla="*/ 724766 h 724766"/>
                <a:gd name="connsiteX5" fmla="*/ 0 w 5334002"/>
                <a:gd name="connsiteY5" fmla="*/ 0 h 724766"/>
                <a:gd name="connsiteX0-11" fmla="*/ 0 w 5334002"/>
                <a:gd name="connsiteY0-12" fmla="*/ 0 h 724766"/>
                <a:gd name="connsiteX1-13" fmla="*/ 5334000 w 5334002"/>
                <a:gd name="connsiteY1-14" fmla="*/ 0 h 724766"/>
                <a:gd name="connsiteX2-15" fmla="*/ 4849092 w 5334002"/>
                <a:gd name="connsiteY2-16" fmla="*/ 454170 h 724766"/>
                <a:gd name="connsiteX3-17" fmla="*/ 5334000 w 5334002"/>
                <a:gd name="connsiteY3-18" fmla="*/ 724766 h 724766"/>
                <a:gd name="connsiteX4-19" fmla="*/ 0 w 5334002"/>
                <a:gd name="connsiteY4-20" fmla="*/ 724766 h 724766"/>
                <a:gd name="connsiteX5-21" fmla="*/ 0 w 5334002"/>
                <a:gd name="connsiteY5-22" fmla="*/ 0 h 724766"/>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21" y="connsiteY5-22"/>
                </a:cxn>
              </a:cxnLst>
              <a:rect l="l" t="t" r="r" b="b"/>
              <a:pathLst>
                <a:path w="5334002" h="724766">
                  <a:moveTo>
                    <a:pt x="0" y="0"/>
                  </a:moveTo>
                  <a:lnTo>
                    <a:pt x="5334000" y="0"/>
                  </a:lnTo>
                  <a:cubicBezTo>
                    <a:pt x="5335154" y="102899"/>
                    <a:pt x="4847938" y="351271"/>
                    <a:pt x="4849092" y="454170"/>
                  </a:cubicBezTo>
                  <a:lnTo>
                    <a:pt x="5334000" y="724766"/>
                  </a:lnTo>
                  <a:lnTo>
                    <a:pt x="0" y="724766"/>
                  </a:lnTo>
                  <a:lnTo>
                    <a:pt x="0" y="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28" tIns="45714" rIns="91428" bIns="45714" spcCol="0" rtlCol="0" anchor="ctr"/>
            <a:lstStyle/>
            <a:p>
              <a:pPr algn="ctr"/>
              <a:endParaRPr lang="en-US"/>
            </a:p>
          </p:txBody>
        </p:sp>
      </p:grpSp>
      <p:sp>
        <p:nvSpPr>
          <p:cNvPr id="15" name="Rectangle 17"/>
          <p:cNvSpPr/>
          <p:nvPr/>
        </p:nvSpPr>
        <p:spPr>
          <a:xfrm>
            <a:off x="1873593" y="3158147"/>
            <a:ext cx="1750345" cy="1205899"/>
          </a:xfrm>
          <a:custGeom>
            <a:avLst/>
            <a:gdLst>
              <a:gd name="connsiteX0" fmla="*/ 0 w 1371600"/>
              <a:gd name="connsiteY0" fmla="*/ 0 h 1295400"/>
              <a:gd name="connsiteX1" fmla="*/ 1371600 w 1371600"/>
              <a:gd name="connsiteY1" fmla="*/ 0 h 1295400"/>
              <a:gd name="connsiteX2" fmla="*/ 1371600 w 1371600"/>
              <a:gd name="connsiteY2" fmla="*/ 1295400 h 1295400"/>
              <a:gd name="connsiteX3" fmla="*/ 0 w 1371600"/>
              <a:gd name="connsiteY3" fmla="*/ 1295400 h 1295400"/>
              <a:gd name="connsiteX4" fmla="*/ 0 w 1371600"/>
              <a:gd name="connsiteY4" fmla="*/ 0 h 1295400"/>
              <a:gd name="connsiteX0-1" fmla="*/ 6 w 1371606"/>
              <a:gd name="connsiteY0-2" fmla="*/ 0 h 1295400"/>
              <a:gd name="connsiteX1-3" fmla="*/ 1371606 w 1371606"/>
              <a:gd name="connsiteY1-4" fmla="*/ 0 h 1295400"/>
              <a:gd name="connsiteX2-5" fmla="*/ 1371606 w 1371606"/>
              <a:gd name="connsiteY2-6" fmla="*/ 1295400 h 1295400"/>
              <a:gd name="connsiteX3-7" fmla="*/ 6 w 1371606"/>
              <a:gd name="connsiteY3-8" fmla="*/ 1295400 h 1295400"/>
              <a:gd name="connsiteX4-9" fmla="*/ 630388 w 1371606"/>
              <a:gd name="connsiteY4-10" fmla="*/ 609600 h 1295400"/>
              <a:gd name="connsiteX5" fmla="*/ 6 w 1371606"/>
              <a:gd name="connsiteY5" fmla="*/ 0 h 1295400"/>
              <a:gd name="connsiteX0-11" fmla="*/ 9 w 1371609"/>
              <a:gd name="connsiteY0-12" fmla="*/ 0 h 1295400"/>
              <a:gd name="connsiteX1-13" fmla="*/ 1371609 w 1371609"/>
              <a:gd name="connsiteY1-14" fmla="*/ 0 h 1295400"/>
              <a:gd name="connsiteX2-15" fmla="*/ 1371609 w 1371609"/>
              <a:gd name="connsiteY2-16" fmla="*/ 1295400 h 1295400"/>
              <a:gd name="connsiteX3-17" fmla="*/ 9 w 1371609"/>
              <a:gd name="connsiteY3-18" fmla="*/ 1295400 h 1295400"/>
              <a:gd name="connsiteX4-19" fmla="*/ 434971 w 1371609"/>
              <a:gd name="connsiteY4-20" fmla="*/ 564951 h 1295400"/>
              <a:gd name="connsiteX5-21" fmla="*/ 9 w 1371609"/>
              <a:gd name="connsiteY5-22" fmla="*/ 0 h 1295400"/>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21" y="connsiteY5-22"/>
              </a:cxn>
            </a:cxnLst>
            <a:rect l="l" t="t" r="r" b="b"/>
            <a:pathLst>
              <a:path w="1371609" h="1295400">
                <a:moveTo>
                  <a:pt x="9" y="0"/>
                </a:moveTo>
                <a:lnTo>
                  <a:pt x="1371609" y="0"/>
                </a:lnTo>
                <a:lnTo>
                  <a:pt x="1371609" y="1295400"/>
                </a:lnTo>
                <a:lnTo>
                  <a:pt x="9" y="1295400"/>
                </a:lnTo>
                <a:cubicBezTo>
                  <a:pt x="-2300" y="1071418"/>
                  <a:pt x="437280" y="788933"/>
                  <a:pt x="434971" y="564951"/>
                </a:cubicBezTo>
                <a:lnTo>
                  <a:pt x="9" y="0"/>
                </a:lnTo>
                <a:close/>
              </a:path>
            </a:pathLst>
          </a:custGeom>
          <a:solidFill>
            <a:schemeClr val="accent6"/>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6"/>
          <p:cNvSpPr/>
          <p:nvPr/>
        </p:nvSpPr>
        <p:spPr>
          <a:xfrm>
            <a:off x="2193050" y="3261097"/>
            <a:ext cx="1258009" cy="999997"/>
          </a:xfrm>
          <a:custGeom>
            <a:avLst/>
            <a:gdLst>
              <a:gd name="connsiteX0" fmla="*/ 0 w 1246092"/>
              <a:gd name="connsiteY0" fmla="*/ 0 h 1219200"/>
              <a:gd name="connsiteX1" fmla="*/ 1246092 w 1246092"/>
              <a:gd name="connsiteY1" fmla="*/ 0 h 1219200"/>
              <a:gd name="connsiteX2" fmla="*/ 1246092 w 1246092"/>
              <a:gd name="connsiteY2" fmla="*/ 1219200 h 1219200"/>
              <a:gd name="connsiteX3" fmla="*/ 0 w 1246092"/>
              <a:gd name="connsiteY3" fmla="*/ 1219200 h 1219200"/>
              <a:gd name="connsiteX4" fmla="*/ 0 w 1246092"/>
              <a:gd name="connsiteY4" fmla="*/ 0 h 1219200"/>
              <a:gd name="connsiteX0-1" fmla="*/ 307 w 1246399"/>
              <a:gd name="connsiteY0-2" fmla="*/ 0 h 1219200"/>
              <a:gd name="connsiteX1-3" fmla="*/ 1246399 w 1246399"/>
              <a:gd name="connsiteY1-4" fmla="*/ 0 h 1219200"/>
              <a:gd name="connsiteX2-5" fmla="*/ 1246399 w 1246399"/>
              <a:gd name="connsiteY2-6" fmla="*/ 1219200 h 1219200"/>
              <a:gd name="connsiteX3-7" fmla="*/ 307 w 1246399"/>
              <a:gd name="connsiteY3-8" fmla="*/ 1219200 h 1219200"/>
              <a:gd name="connsiteX4-9" fmla="*/ 7234 w 1246399"/>
              <a:gd name="connsiteY4-10" fmla="*/ 41564 h 1219200"/>
              <a:gd name="connsiteX5" fmla="*/ 307 w 1246399"/>
              <a:gd name="connsiteY5" fmla="*/ 0 h 1219200"/>
              <a:gd name="connsiteX0-11" fmla="*/ 307 w 1246399"/>
              <a:gd name="connsiteY0-12" fmla="*/ 0 h 1219200"/>
              <a:gd name="connsiteX1-13" fmla="*/ 1246399 w 1246399"/>
              <a:gd name="connsiteY1-14" fmla="*/ 0 h 1219200"/>
              <a:gd name="connsiteX2-15" fmla="*/ 1246399 w 1246399"/>
              <a:gd name="connsiteY2-16" fmla="*/ 1219200 h 1219200"/>
              <a:gd name="connsiteX3-17" fmla="*/ 307 w 1246399"/>
              <a:gd name="connsiteY3-18" fmla="*/ 1219200 h 1219200"/>
              <a:gd name="connsiteX4-19" fmla="*/ 7234 w 1246399"/>
              <a:gd name="connsiteY4-20" fmla="*/ 41564 h 1219200"/>
              <a:gd name="connsiteX5-21" fmla="*/ 307 w 1246399"/>
              <a:gd name="connsiteY5-22" fmla="*/ 0 h 1219200"/>
              <a:gd name="connsiteX0-23" fmla="*/ 3 w 1246095"/>
              <a:gd name="connsiteY0-24" fmla="*/ 0 h 1219200"/>
              <a:gd name="connsiteX1-25" fmla="*/ 1246095 w 1246095"/>
              <a:gd name="connsiteY1-26" fmla="*/ 0 h 1219200"/>
              <a:gd name="connsiteX2-27" fmla="*/ 1246095 w 1246095"/>
              <a:gd name="connsiteY2-28" fmla="*/ 1219200 h 1219200"/>
              <a:gd name="connsiteX3-29" fmla="*/ 3 w 1246095"/>
              <a:gd name="connsiteY3-30" fmla="*/ 1219200 h 1219200"/>
              <a:gd name="connsiteX4-31" fmla="*/ 6930 w 1246095"/>
              <a:gd name="connsiteY4-32" fmla="*/ 41564 h 1219200"/>
              <a:gd name="connsiteX5-33" fmla="*/ 3 w 1246095"/>
              <a:gd name="connsiteY5-34" fmla="*/ 0 h 1219200"/>
              <a:gd name="connsiteX0-35" fmla="*/ 11917 w 1258009"/>
              <a:gd name="connsiteY0-36" fmla="*/ 0 h 1219200"/>
              <a:gd name="connsiteX1-37" fmla="*/ 1258009 w 1258009"/>
              <a:gd name="connsiteY1-38" fmla="*/ 0 h 1219200"/>
              <a:gd name="connsiteX2-39" fmla="*/ 1258009 w 1258009"/>
              <a:gd name="connsiteY2-40" fmla="*/ 1219200 h 1219200"/>
              <a:gd name="connsiteX3-41" fmla="*/ 11917 w 1258009"/>
              <a:gd name="connsiteY3-42" fmla="*/ 1219200 h 1219200"/>
              <a:gd name="connsiteX4-43" fmla="*/ 441405 w 1258009"/>
              <a:gd name="connsiteY4-44" fmla="*/ 625256 h 1219200"/>
              <a:gd name="connsiteX5-45" fmla="*/ 18844 w 1258009"/>
              <a:gd name="connsiteY5-46" fmla="*/ 41564 h 1219200"/>
              <a:gd name="connsiteX6" fmla="*/ 11917 w 1258009"/>
              <a:gd name="connsiteY6" fmla="*/ 0 h 1219200"/>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21" y="connsiteY5-22"/>
              </a:cxn>
              <a:cxn ang="0">
                <a:pos x="connsiteX6" y="connsiteY6"/>
              </a:cxn>
            </a:cxnLst>
            <a:rect l="l" t="t" r="r" b="b"/>
            <a:pathLst>
              <a:path w="1258009" h="1219200">
                <a:moveTo>
                  <a:pt x="11917" y="0"/>
                </a:moveTo>
                <a:lnTo>
                  <a:pt x="1258009" y="0"/>
                </a:lnTo>
                <a:lnTo>
                  <a:pt x="1258009" y="1219200"/>
                </a:lnTo>
                <a:lnTo>
                  <a:pt x="11917" y="1219200"/>
                </a:lnTo>
                <a:cubicBezTo>
                  <a:pt x="-84929" y="1123024"/>
                  <a:pt x="440251" y="821529"/>
                  <a:pt x="441405" y="625256"/>
                </a:cubicBezTo>
                <a:cubicBezTo>
                  <a:pt x="442560" y="428983"/>
                  <a:pt x="129680" y="148589"/>
                  <a:pt x="18844" y="41564"/>
                </a:cubicBezTo>
                <a:lnTo>
                  <a:pt x="11917" y="0"/>
                </a:lnTo>
                <a:close/>
              </a:path>
            </a:pathLst>
          </a:cu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7" name="Group 16"/>
          <p:cNvGrpSpPr/>
          <p:nvPr/>
        </p:nvGrpSpPr>
        <p:grpSpPr>
          <a:xfrm>
            <a:off x="2815797" y="2822865"/>
            <a:ext cx="1378806" cy="1412343"/>
            <a:chOff x="1149549" y="1066515"/>
            <a:chExt cx="992332" cy="992332"/>
          </a:xfrm>
          <a:solidFill>
            <a:schemeClr val="accent6">
              <a:lumMod val="75000"/>
            </a:schemeClr>
          </a:solidFill>
        </p:grpSpPr>
        <p:sp>
          <p:nvSpPr>
            <p:cNvPr id="18" name="Oval 17"/>
            <p:cNvSpPr/>
            <p:nvPr/>
          </p:nvSpPr>
          <p:spPr>
            <a:xfrm>
              <a:off x="1149549" y="1066515"/>
              <a:ext cx="992332" cy="992332"/>
            </a:xfrm>
            <a:prstGeom prst="ellipse">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Oval 18"/>
            <p:cNvSpPr/>
            <p:nvPr/>
          </p:nvSpPr>
          <p:spPr>
            <a:xfrm>
              <a:off x="1188515" y="1081392"/>
              <a:ext cx="914400" cy="914400"/>
            </a:xfrm>
            <a:prstGeom prst="ellipse">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1" name="TextBox 20"/>
          <p:cNvSpPr txBox="1"/>
          <p:nvPr/>
        </p:nvSpPr>
        <p:spPr>
          <a:xfrm>
            <a:off x="2655570" y="2872105"/>
            <a:ext cx="1539240" cy="1413510"/>
          </a:xfrm>
          <a:prstGeom prst="rect">
            <a:avLst/>
          </a:prstGeom>
          <a:noFill/>
        </p:spPr>
        <p:txBody>
          <a:bodyPr wrap="square" lIns="91391" tIns="45696" rIns="91391" bIns="45696" rtlCol="0">
            <a:spAutoFit/>
          </a:bodyPr>
          <a:lstStyle/>
          <a:p>
            <a:pPr algn="ctr"/>
            <a:r>
              <a:rPr lang="en-US" sz="3200" b="1" dirty="0">
                <a:solidFill>
                  <a:schemeClr val="bg1"/>
                </a:solidFill>
                <a:latin typeface="Arial-Rounded" panose="020B0500000000000000" pitchFamily="34" charset="0"/>
                <a:ea typeface="Arial-Rounded" panose="020B0500000000000000" pitchFamily="34" charset="0"/>
                <a:cs typeface="Arial-Rounded" panose="020B0500000000000000" pitchFamily="34" charset="0"/>
              </a:rPr>
              <a:t>Bài</a:t>
            </a:r>
          </a:p>
          <a:p>
            <a:pPr algn="ctr"/>
            <a:r>
              <a:rPr lang="en-US" sz="5400" b="1" dirty="0">
                <a:solidFill>
                  <a:schemeClr val="bg1"/>
                </a:solidFill>
                <a:latin typeface="Arial Rounded MT Bold" panose="020F0704030504030204" charset="0"/>
                <a:ea typeface="Arial-Rounded" panose="020B0500000000000000" pitchFamily="34" charset="0"/>
                <a:cs typeface="Times New Roman" panose="02020603050405020304" pitchFamily="18" charset="0"/>
              </a:rPr>
              <a:t>15</a:t>
            </a:r>
          </a:p>
        </p:txBody>
      </p:sp>
      <p:sp>
        <p:nvSpPr>
          <p:cNvPr id="22" name="TextBox 21"/>
          <p:cNvSpPr txBox="1"/>
          <p:nvPr/>
        </p:nvSpPr>
        <p:spPr>
          <a:xfrm>
            <a:off x="3826510" y="3089910"/>
            <a:ext cx="7176770" cy="1013460"/>
          </a:xfrm>
          <a:prstGeom prst="rect">
            <a:avLst/>
          </a:prstGeom>
          <a:noFill/>
        </p:spPr>
        <p:txBody>
          <a:bodyPr wrap="square" lIns="91391" tIns="45696" rIns="91391" bIns="45696" rtlCol="0">
            <a:spAutoFit/>
          </a:bodyPr>
          <a:lstStyle/>
          <a:p>
            <a:pPr algn="ctr"/>
            <a:r>
              <a:rPr lang="en-US" sz="6000" b="1" dirty="0">
                <a:solidFill>
                  <a:schemeClr val="accent6">
                    <a:lumMod val="75000"/>
                  </a:schemeClr>
                </a:solidFill>
                <a:latin typeface="Arial-Rounded" panose="020B0500000000000000" pitchFamily="34" charset="0"/>
                <a:ea typeface="Arial-Rounded" panose="020B0500000000000000" pitchFamily="34" charset="0"/>
                <a:cs typeface="Arial-Rounded" panose="020B0500000000000000" pitchFamily="34" charset="0"/>
              </a:rPr>
              <a:t>Cuốn sách của em</a:t>
            </a:r>
          </a:p>
        </p:txBody>
      </p:sp>
      <p:pic>
        <p:nvPicPr>
          <p:cNvPr id="20" name="Picture 19">
            <a:extLst>
              <a:ext uri="{FF2B5EF4-FFF2-40B4-BE49-F238E27FC236}">
                <a16:creationId xmlns:a16="http://schemas.microsoft.com/office/drawing/2014/main" id="{74798952-FF50-4F13-80E5-B19550A6C0D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195945" y="5855930"/>
            <a:ext cx="996055" cy="991312"/>
          </a:xfrm>
          <a:prstGeom prst="rect">
            <a:avLst/>
          </a:prstGeom>
        </p:spPr>
      </p:pic>
    </p:spTree>
  </p:cSld>
  <p:clrMapOvr>
    <a:masterClrMapping/>
  </p:clrMapOvr>
  <p:transition advClick="0">
    <p:wedg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7"/>
          <p:cNvCxnSpPr/>
          <p:nvPr/>
        </p:nvCxnSpPr>
        <p:spPr>
          <a:xfrm>
            <a:off x="3717388" y="2328601"/>
            <a:ext cx="4357441" cy="0"/>
          </a:xfrm>
          <a:prstGeom prst="line">
            <a:avLst/>
          </a:prstGeom>
          <a:ln w="9525">
            <a:solidFill>
              <a:schemeClr val="bg1"/>
            </a:solidFill>
            <a:prstDash val="solid"/>
            <a:tailEnd type="diamond"/>
          </a:ln>
        </p:spPr>
        <p:style>
          <a:lnRef idx="1">
            <a:schemeClr val="accent1"/>
          </a:lnRef>
          <a:fillRef idx="0">
            <a:schemeClr val="accent1"/>
          </a:fillRef>
          <a:effectRef idx="0">
            <a:schemeClr val="accent1"/>
          </a:effectRef>
          <a:fontRef idx="minor">
            <a:schemeClr val="tx1"/>
          </a:fontRef>
        </p:style>
      </p:cxnSp>
      <p:grpSp>
        <p:nvGrpSpPr>
          <p:cNvPr id="15" name="14"/>
          <p:cNvGrpSpPr/>
          <p:nvPr/>
        </p:nvGrpSpPr>
        <p:grpSpPr>
          <a:xfrm>
            <a:off x="2867660" y="1442085"/>
            <a:ext cx="6456680" cy="2016125"/>
            <a:chOff x="2118480" y="1316166"/>
            <a:chExt cx="1512168" cy="1512168"/>
          </a:xfrm>
        </p:grpSpPr>
        <p:sp>
          <p:nvSpPr>
            <p:cNvPr id="16" name="15"/>
            <p:cNvSpPr/>
            <p:nvPr/>
          </p:nvSpPr>
          <p:spPr>
            <a:xfrm>
              <a:off x="2118480" y="1316166"/>
              <a:ext cx="1512168" cy="1512168"/>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200">
                <a:defRPr/>
              </a:pPr>
              <a:endParaRPr lang="zh-CN" altLang="en-US" sz="2400">
                <a:solidFill>
                  <a:srgbClr val="3992B5"/>
                </a:solidFill>
                <a:latin typeface="Calibri" panose="020F0502020204030204"/>
                <a:ea typeface="SimSun" panose="02010600030101010101" pitchFamily="2" charset="-122"/>
              </a:endParaRPr>
            </a:p>
          </p:txBody>
        </p:sp>
        <p:sp>
          <p:nvSpPr>
            <p:cNvPr id="19" name="TextBox 67"/>
            <p:cNvSpPr txBox="1"/>
            <p:nvPr/>
          </p:nvSpPr>
          <p:spPr>
            <a:xfrm>
              <a:off x="2208337" y="1556684"/>
              <a:ext cx="1378326" cy="991601"/>
            </a:xfrm>
            <a:prstGeom prst="rect">
              <a:avLst/>
            </a:prstGeom>
            <a:noFill/>
          </p:spPr>
          <p:txBody>
            <a:bodyPr wrap="square" rtlCol="0">
              <a:spAutoFit/>
            </a:bodyPr>
            <a:lstStyle/>
            <a:p>
              <a:pPr marL="0" lvl="1" defTabSz="1219200">
                <a:defRPr/>
              </a:pPr>
              <a:r>
                <a:rPr lang="en-US" altLang="zh-CN" sz="8000" spc="300" dirty="0">
                  <a:solidFill>
                    <a:srgbClr val="FFFFFF"/>
                  </a:solidFill>
                  <a:latin typeface="Arial Rounded MT Bold" panose="020F0704030504030204" charset="0"/>
                  <a:ea typeface="Microsoft YaHei" panose="020B0503020204020204" charset="-122"/>
                  <a:cs typeface="Arial Rounded MT Bold" panose="020F0704030504030204" charset="0"/>
                </a:rPr>
                <a:t>Tiết 1 + 2</a:t>
              </a:r>
              <a:endParaRPr lang="zh-CN" altLang="en-US" sz="8000" spc="300" dirty="0">
                <a:solidFill>
                  <a:srgbClr val="FFFFFF"/>
                </a:solidFill>
                <a:latin typeface="Arial Rounded MT Bold" panose="020F0704030504030204" charset="0"/>
                <a:ea typeface="Microsoft YaHei" panose="020B0503020204020204" charset="-122"/>
                <a:cs typeface="Arial Rounded MT Bold" panose="020F0704030504030204" charset="0"/>
              </a:endParaRPr>
            </a:p>
          </p:txBody>
        </p:sp>
      </p:grpSp>
      <p:grpSp>
        <p:nvGrpSpPr>
          <p:cNvPr id="2" name="1"/>
          <p:cNvGrpSpPr/>
          <p:nvPr/>
        </p:nvGrpSpPr>
        <p:grpSpPr>
          <a:xfrm>
            <a:off x="-71057" y="2921013"/>
            <a:ext cx="12282473" cy="3934752"/>
            <a:chOff x="-53293" y="2190760"/>
            <a:chExt cx="9211855" cy="2951064"/>
          </a:xfrm>
        </p:grpSpPr>
        <p:pic>
          <p:nvPicPr>
            <p:cNvPr id="11" name="10"/>
            <p:cNvPicPr>
              <a:picLocks noChangeAspect="1"/>
            </p:cNvPicPr>
            <p:nvPr/>
          </p:nvPicPr>
          <p:blipFill>
            <a:blip r:embed="rId3" cstate="screen"/>
            <a:stretch>
              <a:fillRect/>
            </a:stretch>
          </p:blipFill>
          <p:spPr>
            <a:xfrm>
              <a:off x="4248310" y="3185627"/>
              <a:ext cx="4910252" cy="1956197"/>
            </a:xfrm>
            <a:prstGeom prst="rect">
              <a:avLst/>
            </a:prstGeom>
          </p:spPr>
        </p:pic>
        <p:pic>
          <p:nvPicPr>
            <p:cNvPr id="14" name="13"/>
            <p:cNvPicPr>
              <a:picLocks noChangeAspect="1"/>
            </p:cNvPicPr>
            <p:nvPr/>
          </p:nvPicPr>
          <p:blipFill>
            <a:blip r:embed="rId4"/>
            <a:stretch>
              <a:fillRect/>
            </a:stretch>
          </p:blipFill>
          <p:spPr>
            <a:xfrm>
              <a:off x="5936016" y="2190760"/>
              <a:ext cx="3208926" cy="2720031"/>
            </a:xfrm>
            <a:prstGeom prst="rect">
              <a:avLst/>
            </a:prstGeom>
          </p:spPr>
        </p:pic>
        <p:pic>
          <p:nvPicPr>
            <p:cNvPr id="17" name="16"/>
            <p:cNvPicPr>
              <a:picLocks noChangeAspect="1"/>
            </p:cNvPicPr>
            <p:nvPr/>
          </p:nvPicPr>
          <p:blipFill>
            <a:blip r:embed="rId3" cstate="screen"/>
            <a:stretch>
              <a:fillRect/>
            </a:stretch>
          </p:blipFill>
          <p:spPr>
            <a:xfrm>
              <a:off x="-53293" y="3185627"/>
              <a:ext cx="4910252" cy="1956197"/>
            </a:xfrm>
            <a:prstGeom prst="rect">
              <a:avLst/>
            </a:prstGeom>
          </p:spPr>
        </p:pic>
      </p:grpSp>
      <p:pic>
        <p:nvPicPr>
          <p:cNvPr id="12" name="Picture 11">
            <a:extLst>
              <a:ext uri="{FF2B5EF4-FFF2-40B4-BE49-F238E27FC236}">
                <a16:creationId xmlns:a16="http://schemas.microsoft.com/office/drawing/2014/main" id="{4B7A9F7E-EB97-4514-A9E8-8E0E8FEA574A}"/>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195945" y="0"/>
            <a:ext cx="996055" cy="991312"/>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250" advClick="0" advTm="3713">
        <p14:switch dir="r"/>
      </p:transition>
    </mc:Choice>
    <mc:Fallback xmlns="">
      <p:transition spd="slow" advClick="0" advTm="3713">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00"/>
                                        <p:tgtEl>
                                          <p:spTgt spid="8"/>
                                        </p:tgtEl>
                                      </p:cBhvr>
                                    </p:animEffect>
                                  </p:childTnLst>
                                </p:cTn>
                              </p:par>
                              <p:par>
                                <p:cTn id="8" presetID="53" presetClass="entr" presetSubtype="16" fill="hold" nodeType="withEffect">
                                  <p:stCondLst>
                                    <p:cond delay="0"/>
                                  </p:stCondLst>
                                  <p:childTnLst>
                                    <p:set>
                                      <p:cBhvr>
                                        <p:cTn id="9" dur="1" fill="hold">
                                          <p:stCondLst>
                                            <p:cond delay="0"/>
                                          </p:stCondLst>
                                        </p:cTn>
                                        <p:tgtEl>
                                          <p:spTgt spid="15"/>
                                        </p:tgtEl>
                                        <p:attrNameLst>
                                          <p:attrName>style.visibility</p:attrName>
                                        </p:attrNameLst>
                                      </p:cBhvr>
                                      <p:to>
                                        <p:strVal val="visible"/>
                                      </p:to>
                                    </p:set>
                                    <p:anim calcmode="lin" valueType="num">
                                      <p:cBhvr>
                                        <p:cTn id="10" dur="500" fill="hold"/>
                                        <p:tgtEl>
                                          <p:spTgt spid="15"/>
                                        </p:tgtEl>
                                        <p:attrNameLst>
                                          <p:attrName>ppt_w</p:attrName>
                                        </p:attrNameLst>
                                      </p:cBhvr>
                                      <p:tavLst>
                                        <p:tav tm="0">
                                          <p:val>
                                            <p:fltVal val="0"/>
                                          </p:val>
                                        </p:tav>
                                        <p:tav tm="100000">
                                          <p:val>
                                            <p:strVal val="#ppt_w"/>
                                          </p:val>
                                        </p:tav>
                                      </p:tavLst>
                                    </p:anim>
                                    <p:anim calcmode="lin" valueType="num">
                                      <p:cBhvr>
                                        <p:cTn id="11" dur="500" fill="hold"/>
                                        <p:tgtEl>
                                          <p:spTgt spid="15"/>
                                        </p:tgtEl>
                                        <p:attrNameLst>
                                          <p:attrName>ppt_h</p:attrName>
                                        </p:attrNameLst>
                                      </p:cBhvr>
                                      <p:tavLst>
                                        <p:tav tm="0">
                                          <p:val>
                                            <p:fltVal val="0"/>
                                          </p:val>
                                        </p:tav>
                                        <p:tav tm="100000">
                                          <p:val>
                                            <p:strVal val="#ppt_h"/>
                                          </p:val>
                                        </p:tav>
                                      </p:tavLst>
                                    </p:anim>
                                    <p:animEffect transition="in" filter="fade">
                                      <p:cBhvr>
                                        <p:cTn id="12"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2_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4_Office Theme">
  <a:themeElements>
    <a:clrScheme name="自定义 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F79646"/>
      </a:hlink>
      <a:folHlink>
        <a:srgbClr val="F79646"/>
      </a:folHlink>
    </a:clrScheme>
    <a:fontScheme name="Office 主题​​">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3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6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TotalTime>
  <Words>607</Words>
  <Application>Microsoft Office PowerPoint</Application>
  <PresentationFormat>Widescreen</PresentationFormat>
  <Paragraphs>98</Paragraphs>
  <Slides>36</Slides>
  <Notes>19</Notes>
  <HiddenSlides>0</HiddenSlides>
  <MMClips>1</MMClips>
  <ScaleCrop>false</ScaleCrop>
  <HeadingPairs>
    <vt:vector size="6" baseType="variant">
      <vt:variant>
        <vt:lpstr>Fonts Used</vt:lpstr>
      </vt:variant>
      <vt:variant>
        <vt:i4>11</vt:i4>
      </vt:variant>
      <vt:variant>
        <vt:lpstr>Theme</vt:lpstr>
      </vt:variant>
      <vt:variant>
        <vt:i4>7</vt:i4>
      </vt:variant>
      <vt:variant>
        <vt:lpstr>Slide Titles</vt:lpstr>
      </vt:variant>
      <vt:variant>
        <vt:i4>36</vt:i4>
      </vt:variant>
    </vt:vector>
  </HeadingPairs>
  <TitlesOfParts>
    <vt:vector size="54" baseType="lpstr">
      <vt:lpstr>Microsoft YaHei</vt:lpstr>
      <vt:lpstr>.VnAvant</vt:lpstr>
      <vt:lpstr>Arial</vt:lpstr>
      <vt:lpstr>Arial Rounded MT Bold</vt:lpstr>
      <vt:lpstr>Arial-Rounded</vt:lpstr>
      <vt:lpstr>Calibri</vt:lpstr>
      <vt:lpstr>Calibri Light</vt:lpstr>
      <vt:lpstr>HP001 4 hàng</vt:lpstr>
      <vt:lpstr>Tahoma</vt:lpstr>
      <vt:lpstr>Times New Roman</vt:lpstr>
      <vt:lpstr>UTM Avo</vt:lpstr>
      <vt:lpstr>1_Office Theme</vt:lpstr>
      <vt:lpstr>2_Office Theme</vt:lpstr>
      <vt:lpstr>2_Office 主题​​</vt:lpstr>
      <vt:lpstr>4_Office Theme</vt:lpstr>
      <vt:lpstr>3_Office Theme</vt:lpstr>
      <vt:lpstr>Office 主题</vt:lpstr>
      <vt:lpstr>6_Office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Qua tên sách, em có thể biết được điều gì?</vt:lpstr>
      <vt:lpstr>3. Sắp xếp các thông tin theo đúng trình tự bài đọc</vt:lpstr>
      <vt:lpstr>PowerPoint Presentation</vt:lpstr>
      <vt:lpstr> </vt:lpstr>
      <vt:lpstr>2. Nói tiếp để hoàn thành câu</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WPS Presentation</dc:title>
  <dc:creator/>
  <cp:lastModifiedBy>Admin</cp:lastModifiedBy>
  <cp:revision>6</cp:revision>
  <dcterms:created xsi:type="dcterms:W3CDTF">2021-05-25T09:40:38Z</dcterms:created>
  <dcterms:modified xsi:type="dcterms:W3CDTF">2021-05-30T07:42:13Z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1033-11.2.0.10132</vt:lpwstr>
  </property>
</Properties>
</file>