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  <p:sldMasterId id="2147483704" r:id="rId3"/>
    <p:sldMasterId id="2147483716" r:id="rId4"/>
    <p:sldMasterId id="2147483730" r:id="rId5"/>
    <p:sldMasterId id="2147483742" r:id="rId6"/>
  </p:sldMasterIdLst>
  <p:notesMasterIdLst>
    <p:notesMasterId r:id="rId38"/>
  </p:notesMasterIdLst>
  <p:sldIdLst>
    <p:sldId id="474" r:id="rId7"/>
    <p:sldId id="258" r:id="rId8"/>
    <p:sldId id="260" r:id="rId9"/>
    <p:sldId id="546" r:id="rId10"/>
    <p:sldId id="262" r:id="rId11"/>
    <p:sldId id="545" r:id="rId12"/>
    <p:sldId id="265" r:id="rId13"/>
    <p:sldId id="497" r:id="rId14"/>
    <p:sldId id="547" r:id="rId15"/>
    <p:sldId id="548" r:id="rId16"/>
    <p:sldId id="501" r:id="rId17"/>
    <p:sldId id="259" r:id="rId18"/>
    <p:sldId id="502" r:id="rId19"/>
    <p:sldId id="503" r:id="rId20"/>
    <p:sldId id="504" r:id="rId21"/>
    <p:sldId id="505" r:id="rId22"/>
    <p:sldId id="506" r:id="rId23"/>
    <p:sldId id="507" r:id="rId24"/>
    <p:sldId id="508" r:id="rId25"/>
    <p:sldId id="509" r:id="rId26"/>
    <p:sldId id="510" r:id="rId27"/>
    <p:sldId id="511" r:id="rId28"/>
    <p:sldId id="512" r:id="rId29"/>
    <p:sldId id="513" r:id="rId30"/>
    <p:sldId id="514" r:id="rId31"/>
    <p:sldId id="515" r:id="rId32"/>
    <p:sldId id="516" r:id="rId33"/>
    <p:sldId id="517" r:id="rId34"/>
    <p:sldId id="518" r:id="rId35"/>
    <p:sldId id="550" r:id="rId36"/>
    <p:sldId id="275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AE30B-AB0E-4B71-8D25-CC972DABDAFD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AEC3D-87E3-4F4A-90AF-C1365B2A2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434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3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52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64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196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AEC3D-87E3-4F4A-90AF-C1365B2A2E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96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385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786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880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750820" y="630938"/>
            <a:ext cx="6973824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9"/>
            <a:ext cx="10318419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6" y="5979198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3" cy="348463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>
                <a:solidFill>
                  <a:srgbClr val="62B4C6">
                    <a:lumMod val="50000"/>
                  </a:srgbClr>
                </a:solidFill>
              </a:rPr>
              <a:t>5/30/2021</a:t>
            </a:fld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9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>
                <a:solidFill>
                  <a:srgbClr val="62B4C6">
                    <a:lumMod val="50000"/>
                  </a:srgbClr>
                </a:solidFill>
              </a:rPr>
              <a:t>‹#›</a:t>
            </a:fld>
            <a:endParaRPr lang="en-US" dirty="0">
              <a:solidFill>
                <a:srgbClr val="62B4C6">
                  <a:lumMod val="50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" cy="9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4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32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5882" y="382387"/>
            <a:ext cx="2362573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1" y="382387"/>
            <a:ext cx="7746023" cy="560040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088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73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27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37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56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360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6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09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4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45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64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81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12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888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2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873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102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439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3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2" y="0"/>
            <a:ext cx="281463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31" y="1073889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1" y="5159783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7" y="6375679"/>
            <a:ext cx="1493947" cy="34846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>
                <a:solidFill>
                  <a:srgbClr val="F3F3F2"/>
                </a:solidFill>
              </a:rPr>
              <a:t>5/30/2021</a:t>
            </a:fld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5" y="6375679"/>
            <a:ext cx="1487567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>
                <a:solidFill>
                  <a:srgbClr val="F3F3F2"/>
                </a:solidFill>
              </a:rPr>
              <a:t>‹#›</a:t>
            </a:fld>
            <a:endParaRPr lang="en-US" dirty="0">
              <a:solidFill>
                <a:srgbClr val="F3F3F2"/>
              </a:solidFill>
            </a:endParaRPr>
          </a:p>
        </p:txBody>
      </p:sp>
      <p:sp>
        <p:nvSpPr>
          <p:cNvPr id="16" name="Freeform 11"/>
          <p:cNvSpPr/>
          <p:nvPr/>
        </p:nvSpPr>
        <p:spPr bwMode="auto">
          <a:xfrm>
            <a:off x="874383" y="0"/>
            <a:ext cx="164623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2" y="0"/>
            <a:ext cx="281463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</p:grpSp>
    </p:spTree>
    <p:extLst>
      <p:ext uri="{BB962C8B-B14F-4D97-AF65-F5344CB8AC3E}">
        <p14:creationId xmlns:p14="http://schemas.microsoft.com/office/powerpoint/2010/main" val="3706134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959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598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257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971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635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759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624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445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18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96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1"/>
            <a:ext cx="4791456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1"/>
            <a:ext cx="4791456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812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936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105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549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405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612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871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98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424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9511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54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2" y="381002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5776" y="2199636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5776" y="2909102"/>
            <a:ext cx="4815840" cy="29963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6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4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15840" cy="29963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110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36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342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003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809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346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1854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022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145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6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6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8980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8386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551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4108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439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7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18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320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590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540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4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552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0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4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5" y="457202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4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8"/>
            <a:ext cx="6158419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7"/>
            <a:ext cx="3092115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600"/>
              </a:spcBef>
              <a:buNone/>
              <a:defRPr sz="1865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2" y="6375679"/>
            <a:ext cx="1233355" cy="348463"/>
          </a:xfrm>
        </p:spPr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5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472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6" y="2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4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201"/>
            <a:ext cx="3092117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4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4" y="1741337"/>
            <a:ext cx="3092117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600"/>
              </a:spcBef>
              <a:buNone/>
              <a:defRPr sz="1865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1" y="6375679"/>
            <a:ext cx="1232456" cy="348463"/>
          </a:xfrm>
        </p:spPr>
        <p:txBody>
          <a:bodyPr/>
          <a:lstStyle/>
          <a:p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74871" y="6375679"/>
            <a:ext cx="1263280" cy="345796"/>
          </a:xfrm>
        </p:spPr>
        <p:txBody>
          <a:bodyPr/>
          <a:lstStyle/>
          <a:p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947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7" y="382386"/>
            <a:ext cx="10178323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7" y="2286003"/>
            <a:ext cx="10178323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7" y="6375679"/>
            <a:ext cx="2329723" cy="348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fld id="{9334D819-9F07-4261-B09B-9E467E5D9002}" type="datetimeFigureOut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5/30/2021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3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defTabSz="609600"/>
            <a:fld id="{71766878-3199-4EAB-94E7-2D6D11070E14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2" y="0"/>
            <a:ext cx="905453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" cy="9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9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8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26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9144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5240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213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1336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7432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3528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39624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45720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Gill Sans MT" panose="020B0502020104020203" pitchFamily="34" charset="0"/>
        <a:buChar char="–"/>
        <a:defRPr sz="1865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5181600" indent="-304800" algn="l" defTabSz="914400" rtl="0" eaLnBrk="1" latinLnBrk="0" hangingPunct="1">
        <a:lnSpc>
          <a:spcPct val="110000"/>
        </a:lnSpc>
        <a:spcBef>
          <a:spcPts val="935"/>
        </a:spcBef>
        <a:buClr>
          <a:schemeClr val="tx2"/>
        </a:buClr>
        <a:buFont typeface="Arial" panose="020B0604020202020204" pitchFamily="34" charset="0"/>
        <a:buChar char="•"/>
        <a:defRPr sz="1865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11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60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8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92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0.jpe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0.jpe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gif"/><Relationship Id="rId18" Type="http://schemas.openxmlformats.org/officeDocument/2006/relationships/image" Target="../media/image23.png"/><Relationship Id="rId3" Type="http://schemas.openxmlformats.org/officeDocument/2006/relationships/audio" Target="../media/audio1.wav"/><Relationship Id="rId21" Type="http://schemas.openxmlformats.org/officeDocument/2006/relationships/image" Target="../media/image25.png"/><Relationship Id="rId7" Type="http://schemas.openxmlformats.org/officeDocument/2006/relationships/image" Target="../media/image14.png"/><Relationship Id="rId12" Type="http://schemas.openxmlformats.org/officeDocument/2006/relationships/image" Target="../media/image19.gif"/><Relationship Id="rId17" Type="http://schemas.openxmlformats.org/officeDocument/2006/relationships/slide" Target="slide3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.png"/><Relationship Id="rId11" Type="http://schemas.openxmlformats.org/officeDocument/2006/relationships/image" Target="../media/image18.gif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23" Type="http://schemas.openxmlformats.org/officeDocument/2006/relationships/image" Target="../media/image26.png"/><Relationship Id="rId10" Type="http://schemas.openxmlformats.org/officeDocument/2006/relationships/image" Target="../media/image17.gif"/><Relationship Id="rId19" Type="http://schemas.openxmlformats.org/officeDocument/2006/relationships/slide" Target="slide4.xml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slide" Target="slide5.xml"/><Relationship Id="rId22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0.jpe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0.jpe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7.png"/><Relationship Id="rId5" Type="http://schemas.openxmlformats.org/officeDocument/2006/relationships/image" Target="../media/image45.jpg"/><Relationship Id="rId4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13" Type="http://schemas.openxmlformats.org/officeDocument/2006/relationships/image" Target="../media/image59.gif"/><Relationship Id="rId18" Type="http://schemas.microsoft.com/office/2007/relationships/hdphoto" Target="../media/hdphoto8.wdp"/><Relationship Id="rId26" Type="http://schemas.openxmlformats.org/officeDocument/2006/relationships/image" Target="../media/image67.png"/><Relationship Id="rId3" Type="http://schemas.microsoft.com/office/2007/relationships/hdphoto" Target="../media/hdphoto2.wdp"/><Relationship Id="rId21" Type="http://schemas.openxmlformats.org/officeDocument/2006/relationships/image" Target="../media/image64.png"/><Relationship Id="rId7" Type="http://schemas.microsoft.com/office/2007/relationships/hdphoto" Target="../media/hdphoto4.wdp"/><Relationship Id="rId12" Type="http://schemas.microsoft.com/office/2007/relationships/hdphoto" Target="../media/hdphoto6.wdp"/><Relationship Id="rId17" Type="http://schemas.openxmlformats.org/officeDocument/2006/relationships/image" Target="../media/image62.png"/><Relationship Id="rId25" Type="http://schemas.openxmlformats.org/officeDocument/2006/relationships/image" Target="../media/image66.gif"/><Relationship Id="rId2" Type="http://schemas.openxmlformats.org/officeDocument/2006/relationships/image" Target="../media/image53.png"/><Relationship Id="rId16" Type="http://schemas.openxmlformats.org/officeDocument/2006/relationships/image" Target="../media/image61.gif"/><Relationship Id="rId20" Type="http://schemas.microsoft.com/office/2007/relationships/hdphoto" Target="../media/hdphoto9.wdp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55.png"/><Relationship Id="rId11" Type="http://schemas.openxmlformats.org/officeDocument/2006/relationships/image" Target="../media/image58.png"/><Relationship Id="rId24" Type="http://schemas.microsoft.com/office/2007/relationships/hdphoto" Target="../media/hdphoto11.wdp"/><Relationship Id="rId5" Type="http://schemas.microsoft.com/office/2007/relationships/hdphoto" Target="../media/hdphoto3.wdp"/><Relationship Id="rId15" Type="http://schemas.microsoft.com/office/2007/relationships/hdphoto" Target="../media/hdphoto7.wdp"/><Relationship Id="rId23" Type="http://schemas.openxmlformats.org/officeDocument/2006/relationships/image" Target="../media/image65.png"/><Relationship Id="rId28" Type="http://schemas.openxmlformats.org/officeDocument/2006/relationships/image" Target="../media/image68.png"/><Relationship Id="rId10" Type="http://schemas.microsoft.com/office/2007/relationships/hdphoto" Target="../media/hdphoto5.wdp"/><Relationship Id="rId19" Type="http://schemas.openxmlformats.org/officeDocument/2006/relationships/image" Target="../media/image63.png"/><Relationship Id="rId4" Type="http://schemas.openxmlformats.org/officeDocument/2006/relationships/image" Target="../media/image54.png"/><Relationship Id="rId9" Type="http://schemas.openxmlformats.org/officeDocument/2006/relationships/image" Target="../media/image57.png"/><Relationship Id="rId14" Type="http://schemas.openxmlformats.org/officeDocument/2006/relationships/image" Target="../media/image60.png"/><Relationship Id="rId22" Type="http://schemas.microsoft.com/office/2007/relationships/hdphoto" Target="../media/hdphoto10.wdp"/><Relationship Id="rId27" Type="http://schemas.microsoft.com/office/2007/relationships/hdphoto" Target="../media/hdphoto1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0.jpe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44CCFC-AA65-49CA-9591-878EF50F6C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37434-8F5E-4D26-B661-E839A9ABB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282BB-B7A1-4076-BCA8-B7BFCCA3E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1A902-0C74-4040-8A77-385CCD2AA3E7}"/>
              </a:ext>
            </a:extLst>
          </p:cNvPr>
          <p:cNvSpPr txBox="1"/>
          <p:nvPr/>
        </p:nvSpPr>
        <p:spPr>
          <a:xfrm>
            <a:off x="382771" y="170121"/>
            <a:ext cx="943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5EF3A4-3309-4254-973E-817EE7A1F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19" y="1165594"/>
            <a:ext cx="6686550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DB7770-1A99-4D15-B8E2-20C07E290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549" y="4354254"/>
            <a:ext cx="6143625" cy="2333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6CD844-0052-4DF0-A2D6-CA8A7847B4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21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 + 4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4B3C450-B7C3-404C-9D31-B883F89162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4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38314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Sáng nào em đến lớp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Cũng thấy cô đến rồi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Đáp lời “Chào cô ạ!”</a:t>
            </a:r>
          </a:p>
          <a:p>
            <a:pPr lvl="0" algn="just">
              <a:defRPr/>
            </a:pPr>
            <a:r>
              <a:rPr lang="vi-VN" sz="28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Cô mỉm cười thật tươi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8307956" cy="7531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(2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DA057136-5E9F-4E84-A8C1-A3B68D6B57C3}"/>
              </a:ext>
            </a:extLst>
          </p:cNvPr>
          <p:cNvSpPr txBox="1"/>
          <p:nvPr/>
        </p:nvSpPr>
        <p:spPr>
          <a:xfrm>
            <a:off x="5503965" y="2105956"/>
            <a:ext cx="50222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Cô dạy em tập viết</a:t>
            </a:r>
          </a:p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Gió đưa thoảng hương nhài</a:t>
            </a:r>
          </a:p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Nắng ghé vào cửa lớp</a:t>
            </a:r>
          </a:p>
          <a:p>
            <a:pPr lvl="0" algn="just">
              <a:defRPr/>
            </a:pPr>
            <a:r>
              <a:rPr lang="vi-VN" sz="28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Xem chúng em học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3A0A3-5A47-4454-88D5-D852370B40CC}"/>
              </a:ext>
            </a:extLst>
          </p:cNvPr>
          <p:cNvSpPr/>
          <p:nvPr/>
        </p:nvSpPr>
        <p:spPr>
          <a:xfrm>
            <a:off x="180753" y="95693"/>
            <a:ext cx="2679405" cy="62732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250C56-4858-4595-9418-51E869A0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076325"/>
            <a:ext cx="8848725" cy="4705350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E4CE6A68-FB60-4888-BE93-C94A700D95AD}"/>
              </a:ext>
            </a:extLst>
          </p:cNvPr>
          <p:cNvSpPr/>
          <p:nvPr/>
        </p:nvSpPr>
        <p:spPr>
          <a:xfrm>
            <a:off x="5135527" y="419986"/>
            <a:ext cx="2604977" cy="725451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52EAC0B5-B463-42E1-9838-3A44B2FC2AA7}"/>
              </a:ext>
            </a:extLst>
          </p:cNvPr>
          <p:cNvSpPr/>
          <p:nvPr/>
        </p:nvSpPr>
        <p:spPr>
          <a:xfrm>
            <a:off x="4933508" y="1844306"/>
            <a:ext cx="2806996" cy="611815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F2B5AB7F-B892-4164-9575-EE29CCD35EE1}"/>
              </a:ext>
            </a:extLst>
          </p:cNvPr>
          <p:cNvSpPr/>
          <p:nvPr/>
        </p:nvSpPr>
        <p:spPr>
          <a:xfrm>
            <a:off x="5034517" y="3112460"/>
            <a:ext cx="2806996" cy="611815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B5676455-FEE5-4D70-B49A-C27FD7350A23}"/>
              </a:ext>
            </a:extLst>
          </p:cNvPr>
          <p:cNvSpPr/>
          <p:nvPr/>
        </p:nvSpPr>
        <p:spPr>
          <a:xfrm>
            <a:off x="4692501" y="4271409"/>
            <a:ext cx="2806996" cy="611815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EA5C23-1DB5-469F-A881-063E759CAF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F3E6B3-D3A8-48CE-81D8-7054D9D295E1}"/>
              </a:ext>
            </a:extLst>
          </p:cNvPr>
          <p:cNvSpPr/>
          <p:nvPr/>
        </p:nvSpPr>
        <p:spPr>
          <a:xfrm>
            <a:off x="180753" y="95693"/>
            <a:ext cx="4933507" cy="62732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C746FD-4748-41EF-B0D7-7E4378D52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685" y="1385887"/>
            <a:ext cx="9824482" cy="48447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836BCAD-5268-4286-A67B-DAE79E19E9CC}"/>
              </a:ext>
            </a:extLst>
          </p:cNvPr>
          <p:cNvSpPr/>
          <p:nvPr/>
        </p:nvSpPr>
        <p:spPr>
          <a:xfrm>
            <a:off x="1594884" y="3429000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F0FA56-87C5-4E4A-928A-F4471EE89476}"/>
              </a:ext>
            </a:extLst>
          </p:cNvPr>
          <p:cNvSpPr/>
          <p:nvPr/>
        </p:nvSpPr>
        <p:spPr>
          <a:xfrm>
            <a:off x="5059325" y="3577856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0BDC4B-A3CE-4001-AD62-E7C62AF642B5}"/>
              </a:ext>
            </a:extLst>
          </p:cNvPr>
          <p:cNvSpPr/>
          <p:nvPr/>
        </p:nvSpPr>
        <p:spPr>
          <a:xfrm>
            <a:off x="8825022" y="3577856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C14149-95D4-422E-8811-0C08FABDFC4F}"/>
              </a:ext>
            </a:extLst>
          </p:cNvPr>
          <p:cNvSpPr/>
          <p:nvPr/>
        </p:nvSpPr>
        <p:spPr>
          <a:xfrm>
            <a:off x="1610831" y="5785773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thìa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9FCFC0-175D-4C2D-ACEA-6754CDFB0D86}"/>
              </a:ext>
            </a:extLst>
          </p:cNvPr>
          <p:cNvSpPr/>
          <p:nvPr/>
        </p:nvSpPr>
        <p:spPr>
          <a:xfrm>
            <a:off x="5249824" y="5917018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Hộp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69CDE6-DA99-4B14-93CF-1A7EA5D264F6}"/>
              </a:ext>
            </a:extLst>
          </p:cNvPr>
          <p:cNvSpPr/>
          <p:nvPr/>
        </p:nvSpPr>
        <p:spPr>
          <a:xfrm>
            <a:off x="8825021" y="5796404"/>
            <a:ext cx="2073349" cy="62732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đĩa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445243-6892-4523-95C1-B0E62A7567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6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82AB54-A73F-44D9-B1DD-7AF3BB3F2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144" y="473632"/>
            <a:ext cx="7738730" cy="20727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2883040-5C7F-4B97-953D-78A027CA5638}"/>
              </a:ext>
            </a:extLst>
          </p:cNvPr>
          <p:cNvSpPr/>
          <p:nvPr/>
        </p:nvSpPr>
        <p:spPr>
          <a:xfrm>
            <a:off x="2615609" y="3072809"/>
            <a:ext cx="5869172" cy="12652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DA3E0-6474-41ED-A0F0-D2D31A4399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B861F1-08A0-4CD9-9225-B2815AF17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813" y="1423686"/>
            <a:ext cx="9321237" cy="388173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37DED21-A4B7-41A3-B8D8-BCA5D8EDD6F8}"/>
              </a:ext>
            </a:extLst>
          </p:cNvPr>
          <p:cNvCxnSpPr/>
          <p:nvPr/>
        </p:nvCxnSpPr>
        <p:spPr>
          <a:xfrm>
            <a:off x="3530009" y="3009014"/>
            <a:ext cx="1382233" cy="7549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1589482-FD11-4B7D-943F-C215D7537ACC}"/>
              </a:ext>
            </a:extLst>
          </p:cNvPr>
          <p:cNvCxnSpPr/>
          <p:nvPr/>
        </p:nvCxnSpPr>
        <p:spPr>
          <a:xfrm flipH="1">
            <a:off x="3030279" y="3009014"/>
            <a:ext cx="2105247" cy="8506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84B22FE-E904-4324-B3C5-4A145764AAAB}"/>
              </a:ext>
            </a:extLst>
          </p:cNvPr>
          <p:cNvCxnSpPr/>
          <p:nvPr/>
        </p:nvCxnSpPr>
        <p:spPr>
          <a:xfrm>
            <a:off x="7283302" y="3157870"/>
            <a:ext cx="2307265" cy="914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467D11E-B0AB-4684-85B2-3C9DB41C83A3}"/>
              </a:ext>
            </a:extLst>
          </p:cNvPr>
          <p:cNvCxnSpPr/>
          <p:nvPr/>
        </p:nvCxnSpPr>
        <p:spPr>
          <a:xfrm flipH="1">
            <a:off x="7378995" y="3364555"/>
            <a:ext cx="2211572" cy="3993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9DB8C4E-DA8B-488D-9B7F-FB0B316BFA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0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 + 6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B0DE323-231C-4568-84E9-4423E36E5A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5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0D079F-E0D0-422B-ADA1-8399F1FBE9F9}"/>
              </a:ext>
            </a:extLst>
          </p:cNvPr>
          <p:cNvSpPr/>
          <p:nvPr/>
        </p:nvSpPr>
        <p:spPr>
          <a:xfrm>
            <a:off x="457200" y="148590"/>
            <a:ext cx="7840980" cy="72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huống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F60478-2F36-4DDD-ACB9-74D2DF996329}"/>
              </a:ext>
            </a:extLst>
          </p:cNvPr>
          <p:cNvSpPr txBox="1"/>
          <p:nvPr/>
        </p:nvSpPr>
        <p:spPr>
          <a:xfrm>
            <a:off x="845820" y="1245870"/>
            <a:ext cx="9018270" cy="330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rơi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ủi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30F646-0C7A-40EE-A5F7-ED19635CED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1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2519D8-79AD-4987-BA9C-E3114AFDF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329" y="1620456"/>
            <a:ext cx="9236597" cy="323319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893001D-F7DB-45FE-AB3F-A35D26519BC1}"/>
              </a:ext>
            </a:extLst>
          </p:cNvPr>
          <p:cNvCxnSpPr/>
          <p:nvPr/>
        </p:nvCxnSpPr>
        <p:spPr>
          <a:xfrm>
            <a:off x="6624084" y="2934586"/>
            <a:ext cx="903767" cy="14779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4BB9D60-AD24-4EE4-861B-7166067F7929}"/>
              </a:ext>
            </a:extLst>
          </p:cNvPr>
          <p:cNvCxnSpPr/>
          <p:nvPr/>
        </p:nvCxnSpPr>
        <p:spPr>
          <a:xfrm flipV="1">
            <a:off x="6624084" y="3540642"/>
            <a:ext cx="903767" cy="1329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C5368A9-034C-43EB-BDC4-33EC7B766832}"/>
              </a:ext>
            </a:extLst>
          </p:cNvPr>
          <p:cNvCxnSpPr/>
          <p:nvPr/>
        </p:nvCxnSpPr>
        <p:spPr>
          <a:xfrm flipV="1">
            <a:off x="6624084" y="2934586"/>
            <a:ext cx="903767" cy="14779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59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4" action="ppaction://hlinksldjump"/>
            <a:extLst>
              <a:ext uri="{FF2B5EF4-FFF2-40B4-BE49-F238E27FC236}">
                <a16:creationId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4C3F12-C796-43C9-A1D2-7BBDD7BCE9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47817" y="947451"/>
            <a:ext cx="6619737" cy="4659133"/>
          </a:xfrm>
          <a:prstGeom prst="rect">
            <a:avLst/>
          </a:prstGeom>
        </p:spPr>
      </p:pic>
      <p:pic>
        <p:nvPicPr>
          <p:cNvPr id="20" name="1a">
            <a:hlinkClick r:id="rId17" action="ppaction://hlinksldjump"/>
            <a:extLst>
              <a:ext uri="{FF2B5EF4-FFF2-40B4-BE49-F238E27FC236}">
                <a16:creationId xmlns:a16="http://schemas.microsoft.com/office/drawing/2014/main" id="{1D755C37-7225-46B6-AECB-63145FE021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19" y="788858"/>
            <a:ext cx="3449389" cy="2384680"/>
          </a:xfrm>
          <a:prstGeom prst="rect">
            <a:avLst/>
          </a:prstGeom>
        </p:spPr>
      </p:pic>
      <p:pic>
        <p:nvPicPr>
          <p:cNvPr id="22" name="2a">
            <a:hlinkClick r:id="rId19" action="ppaction://hlinksldjump"/>
            <a:extLst>
              <a:ext uri="{FF2B5EF4-FFF2-40B4-BE49-F238E27FC236}">
                <a16:creationId xmlns:a16="http://schemas.microsoft.com/office/drawing/2014/main" id="{E6388EE3-A630-4AAD-8615-8FA7CF881B6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8" y="736218"/>
            <a:ext cx="3235685" cy="2437320"/>
          </a:xfrm>
          <a:prstGeom prst="rect">
            <a:avLst/>
          </a:prstGeom>
        </p:spPr>
      </p:pic>
      <p:pic>
        <p:nvPicPr>
          <p:cNvPr id="23" name="3a">
            <a:hlinkClick r:id="rId14" action="ppaction://hlinksldjump"/>
            <a:extLst>
              <a:ext uri="{FF2B5EF4-FFF2-40B4-BE49-F238E27FC236}">
                <a16:creationId xmlns:a16="http://schemas.microsoft.com/office/drawing/2014/main" id="{92318311-7088-4865-B336-5759C85325C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6" y="3005504"/>
            <a:ext cx="3371991" cy="2601079"/>
          </a:xfrm>
          <a:prstGeom prst="rect">
            <a:avLst/>
          </a:prstGeom>
        </p:spPr>
      </p:pic>
      <p:pic>
        <p:nvPicPr>
          <p:cNvPr id="24" name="4a">
            <a:hlinkClick r:id="rId22" action="ppaction://hlinksldjump"/>
            <a:extLst>
              <a:ext uri="{FF2B5EF4-FFF2-40B4-BE49-F238E27FC236}">
                <a16:creationId xmlns:a16="http://schemas.microsoft.com/office/drawing/2014/main" id="{89768423-E81D-4E09-86F4-B6A0DBF3AB2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6" y="2985757"/>
            <a:ext cx="3294993" cy="267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D04AA4-5815-42B6-8990-76BCD546EB75}"/>
              </a:ext>
            </a:extLst>
          </p:cNvPr>
          <p:cNvSpPr/>
          <p:nvPr/>
        </p:nvSpPr>
        <p:spPr>
          <a:xfrm>
            <a:off x="457200" y="148590"/>
            <a:ext cx="9418320" cy="7200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CE7895-4AFA-4BA7-99EB-CE9AB2993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620" y="1295400"/>
            <a:ext cx="8343900" cy="198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D2B04B-B287-42FC-BF84-872524163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295" y="3276600"/>
            <a:ext cx="8658225" cy="2133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933D7E-50E3-4C16-A934-1442EBF56F1F}"/>
              </a:ext>
            </a:extLst>
          </p:cNvPr>
          <p:cNvSpPr/>
          <p:nvPr/>
        </p:nvSpPr>
        <p:spPr>
          <a:xfrm>
            <a:off x="9406890" y="2434590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15849A-8D4A-4D4A-ACA9-C097B40CD1DE}"/>
              </a:ext>
            </a:extLst>
          </p:cNvPr>
          <p:cNvSpPr/>
          <p:nvPr/>
        </p:nvSpPr>
        <p:spPr>
          <a:xfrm>
            <a:off x="5755005" y="2893695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3AF39B-B702-4920-A04E-6047BB234DD5}"/>
              </a:ext>
            </a:extLst>
          </p:cNvPr>
          <p:cNvSpPr/>
          <p:nvPr/>
        </p:nvSpPr>
        <p:spPr>
          <a:xfrm>
            <a:off x="3926205" y="3459480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7AABB-8C73-4410-99D4-033FD52434E8}"/>
              </a:ext>
            </a:extLst>
          </p:cNvPr>
          <p:cNvSpPr/>
          <p:nvPr/>
        </p:nvSpPr>
        <p:spPr>
          <a:xfrm>
            <a:off x="9515475" y="3905251"/>
            <a:ext cx="217170" cy="21717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455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7 + 8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D185C40-753B-4F84-B4FA-0C9FE5040D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0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35587A-F2AD-4798-99B2-A771F8B0BC7D}"/>
              </a:ext>
            </a:extLst>
          </p:cNvPr>
          <p:cNvSpPr/>
          <p:nvPr/>
        </p:nvSpPr>
        <p:spPr>
          <a:xfrm>
            <a:off x="182880" y="148590"/>
            <a:ext cx="10847070" cy="7200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11.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1F0339-8DE1-47E5-94F7-50DF6B6C3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090" y="977265"/>
            <a:ext cx="8839200" cy="3194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7BF78A-3673-4F69-9925-1133C48EC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440" y="4171950"/>
            <a:ext cx="8572500" cy="2537460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8C26768C-AF93-43BB-933B-70E5F066AEA0}"/>
              </a:ext>
            </a:extLst>
          </p:cNvPr>
          <p:cNvSpPr/>
          <p:nvPr/>
        </p:nvSpPr>
        <p:spPr>
          <a:xfrm>
            <a:off x="182880" y="1725930"/>
            <a:ext cx="2057400" cy="110871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6E0D61B5-BC2A-45DE-97DF-7CE3F4F34A72}"/>
              </a:ext>
            </a:extLst>
          </p:cNvPr>
          <p:cNvSpPr/>
          <p:nvPr/>
        </p:nvSpPr>
        <p:spPr>
          <a:xfrm>
            <a:off x="9704070" y="977265"/>
            <a:ext cx="2541270" cy="159734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ham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BB54892A-5A61-4AA9-A9EC-363AA68C4C96}"/>
              </a:ext>
            </a:extLst>
          </p:cNvPr>
          <p:cNvSpPr/>
          <p:nvPr/>
        </p:nvSpPr>
        <p:spPr>
          <a:xfrm>
            <a:off x="-217170" y="4431983"/>
            <a:ext cx="2541270" cy="159734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95144C74-117D-4AD3-B932-C930EAC117A3}"/>
              </a:ext>
            </a:extLst>
          </p:cNvPr>
          <p:cNvSpPr/>
          <p:nvPr/>
        </p:nvSpPr>
        <p:spPr>
          <a:xfrm>
            <a:off x="9646920" y="3911917"/>
            <a:ext cx="2541270" cy="183451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3094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73DAD2-E97E-47D0-8E31-294B2C095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620" y="1840230"/>
            <a:ext cx="9429750" cy="20345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2ABB0D-87A6-410A-B860-FEC4F3E1A9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5866688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0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678801" y="1556684"/>
              <a:ext cx="1907862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9 + 10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618B518D-1CB3-4142-88D0-1F3EBF1C38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7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07DC77-F09D-4A56-A39C-F518C9E76FF7}"/>
              </a:ext>
            </a:extLst>
          </p:cNvPr>
          <p:cNvSpPr/>
          <p:nvPr/>
        </p:nvSpPr>
        <p:spPr>
          <a:xfrm>
            <a:off x="2023110" y="80010"/>
            <a:ext cx="4072890" cy="67437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13.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video bai 17">
            <a:hlinkClick r:id="" action="ppaction://media"/>
            <a:extLst>
              <a:ext uri="{FF2B5EF4-FFF2-40B4-BE49-F238E27FC236}">
                <a16:creationId xmlns:a16="http://schemas.microsoft.com/office/drawing/2014/main" id="{7B826C15-DCF6-4E0E-A99E-60AAF3FD8D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2960" y="1167288"/>
            <a:ext cx="9791700" cy="5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4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AE984-F799-4AF3-8F51-C011693F4962}"/>
              </a:ext>
            </a:extLst>
          </p:cNvPr>
          <p:cNvSpPr txBox="1"/>
          <p:nvPr/>
        </p:nvSpPr>
        <p:spPr>
          <a:xfrm>
            <a:off x="880110" y="123885"/>
            <a:ext cx="6938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344708-052B-4499-8D69-0498E93AF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812" y="685800"/>
            <a:ext cx="8334375" cy="10287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E7835C9-73A3-4EA5-BF89-4E1211C75594}"/>
              </a:ext>
            </a:extLst>
          </p:cNvPr>
          <p:cNvSpPr/>
          <p:nvPr/>
        </p:nvSpPr>
        <p:spPr>
          <a:xfrm>
            <a:off x="7818120" y="1200150"/>
            <a:ext cx="411480" cy="354330"/>
          </a:xfrm>
          <a:prstGeom prst="ellipse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B95DC1-AC4D-4A73-B6DF-587A1177770E}"/>
              </a:ext>
            </a:extLst>
          </p:cNvPr>
          <p:cNvSpPr txBox="1"/>
          <p:nvPr/>
        </p:nvSpPr>
        <p:spPr>
          <a:xfrm>
            <a:off x="1291590" y="1868805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khuyên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2A972A-9C49-4201-89B1-73DFB957384E}"/>
              </a:ext>
            </a:extLst>
          </p:cNvPr>
          <p:cNvSpPr txBox="1"/>
          <p:nvPr/>
        </p:nvSpPr>
        <p:spPr>
          <a:xfrm>
            <a:off x="1449704" y="2844225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thử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B67C59-521C-43FC-814D-0DF1DC8D0DBA}"/>
              </a:ext>
            </a:extLst>
          </p:cNvPr>
          <p:cNvSpPr txBox="1"/>
          <p:nvPr/>
        </p:nvSpPr>
        <p:spPr>
          <a:xfrm>
            <a:off x="1291590" y="3613725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gãy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893141-CDC6-4C82-91EA-DFE38A6728CF}"/>
              </a:ext>
            </a:extLst>
          </p:cNvPr>
          <p:cNvSpPr txBox="1"/>
          <p:nvPr/>
        </p:nvSpPr>
        <p:spPr>
          <a:xfrm>
            <a:off x="1291590" y="4296757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B6C9EC-4AA5-4E35-A779-95486C5FB564}"/>
              </a:ext>
            </a:extLst>
          </p:cNvPr>
          <p:cNvSpPr txBox="1"/>
          <p:nvPr/>
        </p:nvSpPr>
        <p:spPr>
          <a:xfrm>
            <a:off x="1188720" y="4979789"/>
            <a:ext cx="9292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gãy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AA5BC8-66FB-4FB2-936C-664F305CB6FC}"/>
              </a:ext>
            </a:extLst>
          </p:cNvPr>
          <p:cNvSpPr txBox="1"/>
          <p:nvPr/>
        </p:nvSpPr>
        <p:spPr>
          <a:xfrm>
            <a:off x="1188720" y="5790396"/>
            <a:ext cx="92925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tách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rời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bẻ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94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2F2131-8BF8-4FCE-8195-D76F04948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050" y="1280160"/>
            <a:ext cx="8995410" cy="381571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79C55C7-3E97-40FC-B6B9-E6D06A758D89}"/>
              </a:ext>
            </a:extLst>
          </p:cNvPr>
          <p:cNvCxnSpPr>
            <a:cxnSpLocks/>
          </p:cNvCxnSpPr>
          <p:nvPr/>
        </p:nvCxnSpPr>
        <p:spPr>
          <a:xfrm>
            <a:off x="3954780" y="2571750"/>
            <a:ext cx="868680" cy="9544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DC0D7CD-5BD2-4D28-8D60-DD7E316F477D}"/>
              </a:ext>
            </a:extLst>
          </p:cNvPr>
          <p:cNvCxnSpPr/>
          <p:nvPr/>
        </p:nvCxnSpPr>
        <p:spPr>
          <a:xfrm>
            <a:off x="3954780" y="3526155"/>
            <a:ext cx="1017270" cy="12172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8779E9E-8181-4103-B70B-4A6A5D709A10}"/>
              </a:ext>
            </a:extLst>
          </p:cNvPr>
          <p:cNvCxnSpPr/>
          <p:nvPr/>
        </p:nvCxnSpPr>
        <p:spPr>
          <a:xfrm flipV="1">
            <a:off x="3954780" y="2571750"/>
            <a:ext cx="868680" cy="19431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20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85FFC6-C654-4844-86FE-4BCB0FE92433}"/>
              </a:ext>
            </a:extLst>
          </p:cNvPr>
          <p:cNvSpPr/>
          <p:nvPr/>
        </p:nvSpPr>
        <p:spPr>
          <a:xfrm>
            <a:off x="457200" y="148590"/>
            <a:ext cx="9418320" cy="7200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3DC9CF-820C-48E7-8CE9-78503EF37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1728787"/>
            <a:ext cx="8972550" cy="340042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CED48A9-D29B-41C4-A866-7823EAA78EFC}"/>
              </a:ext>
            </a:extLst>
          </p:cNvPr>
          <p:cNvCxnSpPr/>
          <p:nvPr/>
        </p:nvCxnSpPr>
        <p:spPr>
          <a:xfrm flipH="1">
            <a:off x="3211830" y="3348990"/>
            <a:ext cx="2884170" cy="4457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4C31283-0EF4-4D24-B45C-D66263B22EEB}"/>
              </a:ext>
            </a:extLst>
          </p:cNvPr>
          <p:cNvCxnSpPr/>
          <p:nvPr/>
        </p:nvCxnSpPr>
        <p:spPr>
          <a:xfrm flipH="1">
            <a:off x="3291840" y="2366010"/>
            <a:ext cx="2171700" cy="14287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870FA0F-AAEB-46F7-B96D-E29DB84FA93C}"/>
              </a:ext>
            </a:extLst>
          </p:cNvPr>
          <p:cNvCxnSpPr/>
          <p:nvPr/>
        </p:nvCxnSpPr>
        <p:spPr>
          <a:xfrm flipH="1" flipV="1">
            <a:off x="3383280" y="3794760"/>
            <a:ext cx="3703320" cy="5257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30B22D-7882-4511-B27E-BC8E1CB9670C}"/>
              </a:ext>
            </a:extLst>
          </p:cNvPr>
          <p:cNvCxnSpPr/>
          <p:nvPr/>
        </p:nvCxnSpPr>
        <p:spPr>
          <a:xfrm>
            <a:off x="4949190" y="2823210"/>
            <a:ext cx="4343400" cy="11087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D9B7FFA-9C9C-4184-9197-BC56F4227109}"/>
              </a:ext>
            </a:extLst>
          </p:cNvPr>
          <p:cNvCxnSpPr/>
          <p:nvPr/>
        </p:nvCxnSpPr>
        <p:spPr>
          <a:xfrm>
            <a:off x="8012430" y="2731770"/>
            <a:ext cx="1280160" cy="12001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E38F2BF-61BC-4295-8483-21C3308B15C9}"/>
              </a:ext>
            </a:extLst>
          </p:cNvPr>
          <p:cNvCxnSpPr/>
          <p:nvPr/>
        </p:nvCxnSpPr>
        <p:spPr>
          <a:xfrm>
            <a:off x="4949190" y="3657600"/>
            <a:ext cx="4171950" cy="2743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0F0F8C6-D985-4ED0-B9A3-8AB747D129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2B8BC2-C465-4A62-9E78-4012E0C5B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75" y="541020"/>
            <a:ext cx="7943850" cy="2324100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BD1F351D-604C-4930-81F8-9276071DD995}"/>
              </a:ext>
            </a:extLst>
          </p:cNvPr>
          <p:cNvSpPr/>
          <p:nvPr/>
        </p:nvSpPr>
        <p:spPr>
          <a:xfrm>
            <a:off x="822960" y="3017520"/>
            <a:ext cx="10812780" cy="38404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oi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nhựa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lồng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nực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hết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ngồi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mẻ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dễ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chịu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59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1250066" y="1354238"/>
            <a:ext cx="5139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1250066" y="3300714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hẹn 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1250066" y="1354238"/>
            <a:ext cx="75616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khổ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D634D9-AB63-4CB6-AA06-E200A0D86A17}"/>
              </a:ext>
            </a:extLst>
          </p:cNvPr>
          <p:cNvSpPr txBox="1"/>
          <p:nvPr/>
        </p:nvSpPr>
        <p:spPr>
          <a:xfrm>
            <a:off x="1250066" y="3300714"/>
            <a:ext cx="2499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khổ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57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250066" y="1354238"/>
            <a:ext cx="61766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màu ngoài, ruột trắng tinh,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 chữ xinh xinh sẽ hiện lên dòng 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vi-VN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1250066" y="3300714"/>
            <a:ext cx="3195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1250066" y="1354238"/>
            <a:ext cx="425308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đầy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muốn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1250066" y="3832342"/>
            <a:ext cx="3504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78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 txBox="1"/>
          <p:nvPr/>
        </p:nvSpPr>
        <p:spPr>
          <a:xfrm>
            <a:off x="1219201" y="2158784"/>
            <a:ext cx="10398133" cy="1621765"/>
          </a:xfrm>
          <a:prstGeom prst="rect">
            <a:avLst/>
          </a:prstGeom>
        </p:spPr>
        <p:txBody>
          <a:bodyPr spcFirstLastPara="1" vert="horz" lIns="121920" tIns="60960" rIns="121920" bIns="60960" numCol="1" rtlCol="0" anchor="t">
            <a:prstTxWarp prst="textArchUp">
              <a:avLst/>
            </a:prstTxWarp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500" b="1" i="0" kern="1200" cap="all" spc="3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B082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giữa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65" cap="none" spc="0" dirty="0" err="1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6665" cap="none" spc="0" dirty="0">
                <a:ln w="22225">
                  <a:solidFill>
                    <a:srgbClr val="1B376E"/>
                  </a:solidFill>
                  <a:prstDash val="solid"/>
                </a:ln>
                <a:solidFill>
                  <a:srgbClr val="1B376E">
                    <a:lumMod val="40000"/>
                    <a:lumOff val="6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endParaRPr kumimoji="0" lang="en-US" sz="6665" b="1" i="0" u="none" strike="noStrike" kern="1200" cap="none" spc="0" normalizeH="0" baseline="0" noProof="0" dirty="0">
              <a:ln w="22225">
                <a:solidFill>
                  <a:srgbClr val="1B376E"/>
                </a:solidFill>
                <a:prstDash val="solid"/>
              </a:ln>
              <a:solidFill>
                <a:srgbClr val="1B376E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Subtitle 2"/>
          <p:cNvSpPr txBox="1"/>
          <p:nvPr/>
        </p:nvSpPr>
        <p:spPr>
          <a:xfrm>
            <a:off x="1886986" y="910337"/>
            <a:ext cx="9062559" cy="1819865"/>
          </a:xfrm>
          <a:prstGeom prst="rect">
            <a:avLst/>
          </a:prstGeom>
        </p:spPr>
        <p:txBody>
          <a:bodyPr spcFirstLastPara="1" vert="horz" lIns="91440" tIns="45720" rIns="91440" bIns="45720" numCol="1" rtlCol="0" anchor="t">
            <a:prstTxWarp prst="textArchUp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B082E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all" spc="400" normalizeH="0" baseline="0" noProof="0" dirty="0">
              <a:ln>
                <a:noFill/>
              </a:ln>
              <a:solidFill>
                <a:srgbClr val="0B082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3CDEA26E-6B92-427B-8BB5-2EE5E0A07FBF}"/>
              </a:ext>
            </a:extLst>
          </p:cNvPr>
          <p:cNvSpPr txBox="1"/>
          <p:nvPr/>
        </p:nvSpPr>
        <p:spPr>
          <a:xfrm>
            <a:off x="2285291" y="77433"/>
            <a:ext cx="9015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thuộc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về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FB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Hương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Thảo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- https://www.facebook.com/huongthaoGADT/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D199D-3F34-44BF-834D-BF5C8807AA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538443" y="1395938"/>
            <a:ext cx="5903808" cy="2016125"/>
            <a:chOff x="1629446" y="1312036"/>
            <a:chExt cx="1974059" cy="1512168"/>
          </a:xfrm>
        </p:grpSpPr>
        <p:sp>
          <p:nvSpPr>
            <p:cNvPr id="16" name="15"/>
            <p:cNvSpPr/>
            <p:nvPr/>
          </p:nvSpPr>
          <p:spPr>
            <a:xfrm>
              <a:off x="1629446" y="1312036"/>
              <a:ext cx="1974059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1872032" y="1556684"/>
              <a:ext cx="1714631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1+2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5775C21-01B6-449F-8049-10CDFD0F7F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BCA8D-C56A-4BFA-A2F6-0B79787B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4AE89-6E2D-4D38-9977-0573F3316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96C3CD-A804-48F3-AD0C-542596BA2A06}"/>
              </a:ext>
            </a:extLst>
          </p:cNvPr>
          <p:cNvSpPr txBox="1"/>
          <p:nvPr/>
        </p:nvSpPr>
        <p:spPr>
          <a:xfrm>
            <a:off x="382771" y="170121"/>
            <a:ext cx="9431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tương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55CDB7-57B6-4AEC-AADC-62000D6C9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987" y="991929"/>
            <a:ext cx="6296025" cy="569595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25093BB-D322-4EF6-9ECC-E4F7F357F1A2}"/>
              </a:ext>
            </a:extLst>
          </p:cNvPr>
          <p:cNvCxnSpPr>
            <a:cxnSpLocks/>
          </p:cNvCxnSpPr>
          <p:nvPr/>
        </p:nvCxnSpPr>
        <p:spPr>
          <a:xfrm>
            <a:off x="5241851" y="2200940"/>
            <a:ext cx="978196" cy="187133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21A4B73-D727-4982-918C-EBCBCFDD47E4}"/>
              </a:ext>
            </a:extLst>
          </p:cNvPr>
          <p:cNvCxnSpPr/>
          <p:nvPr/>
        </p:nvCxnSpPr>
        <p:spPr>
          <a:xfrm flipH="1">
            <a:off x="7070651" y="2200940"/>
            <a:ext cx="404037" cy="122806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D00C52-1DEE-486B-A3CC-5915C3912FEC}"/>
              </a:ext>
            </a:extLst>
          </p:cNvPr>
          <p:cNvCxnSpPr/>
          <p:nvPr/>
        </p:nvCxnSpPr>
        <p:spPr>
          <a:xfrm flipH="1" flipV="1">
            <a:off x="5550195" y="3327991"/>
            <a:ext cx="1690577" cy="97819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AF07D00-F124-4E2B-AD6D-994030BADF6B}"/>
              </a:ext>
            </a:extLst>
          </p:cNvPr>
          <p:cNvCxnSpPr/>
          <p:nvPr/>
        </p:nvCxnSpPr>
        <p:spPr>
          <a:xfrm flipV="1">
            <a:off x="5433237" y="3189767"/>
            <a:ext cx="662763" cy="18288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EBC61DA-1E06-44B4-BB9B-2987B4D04894}"/>
              </a:ext>
            </a:extLst>
          </p:cNvPr>
          <p:cNvCxnSpPr/>
          <p:nvPr/>
        </p:nvCxnSpPr>
        <p:spPr>
          <a:xfrm flipV="1">
            <a:off x="4444409" y="3189767"/>
            <a:ext cx="574158" cy="57415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E60C129-EA74-4EE2-942C-BC311FA713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9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552</Words>
  <Application>Microsoft Office PowerPoint</Application>
  <PresentationFormat>Widescreen</PresentationFormat>
  <Paragraphs>83</Paragraphs>
  <Slides>31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Microsoft YaHei</vt:lpstr>
      <vt:lpstr>Arial</vt:lpstr>
      <vt:lpstr>Arial Rounded MT Bold</vt:lpstr>
      <vt:lpstr>Arial-Rounded</vt:lpstr>
      <vt:lpstr>Calibri</vt:lpstr>
      <vt:lpstr>Calibri Light</vt:lpstr>
      <vt:lpstr>Gill Sans MT</vt:lpstr>
      <vt:lpstr>HP001 4 hang 1 ô ly</vt:lpstr>
      <vt:lpstr>Impact</vt:lpstr>
      <vt:lpstr>Times New Roman</vt:lpstr>
      <vt:lpstr>Badge</vt:lpstr>
      <vt:lpstr>3_Office Theme</vt:lpstr>
      <vt:lpstr>Office Theme</vt:lpstr>
      <vt:lpstr>4_Office Theme</vt:lpstr>
      <vt:lpstr>1_Default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13</cp:revision>
  <dcterms:created xsi:type="dcterms:W3CDTF">2021-05-24T13:36:31Z</dcterms:created>
  <dcterms:modified xsi:type="dcterms:W3CDTF">2021-05-30T08:00:07Z</dcterms:modified>
</cp:coreProperties>
</file>