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sldIdLst>
    <p:sldId id="283" r:id="rId4"/>
    <p:sldId id="284" r:id="rId5"/>
    <p:sldId id="263" r:id="rId6"/>
    <p:sldId id="256" r:id="rId7"/>
    <p:sldId id="257" r:id="rId8"/>
    <p:sldId id="268" r:id="rId9"/>
    <p:sldId id="267" r:id="rId10"/>
    <p:sldId id="278" r:id="rId11"/>
    <p:sldId id="274" r:id="rId12"/>
    <p:sldId id="275" r:id="rId13"/>
    <p:sldId id="276" r:id="rId14"/>
    <p:sldId id="277" r:id="rId15"/>
  </p:sldIdLst>
  <p:sldSz cx="9144000" cy="5143500" type="screen16x9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CC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中度样式 4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996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" max="2" units="cm"/>
          <inkml:channel name="Y" type="integer" min="-2" max="2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6T07:46:06"/>
    </inkml:context>
    <inkml:brush xml:id="br0">
      <inkml:brushProperty name="width" value="0.35" units="cm"/>
      <inkml:brushProperty name="height" value="0.35" units="cm"/>
      <inkml:brushProperty name="color" value="#849398"/>
    </inkml:brush>
  </inkml:definitions>
  <inkml:trace contextRef="#ctx0" brushRef="#br0">1580 667 24575,'7'-1'0,"0"-1"0,0 0 0,-1 0 0,1-1 0,-1 1 0,0-2 0,1 1 0,-1-1 0,-1 0 0,9-7 0,4-3 0,-1 1 0,1 1 0,1 0 0,0 1 0,1 1 0,0 1 0,1 1 0,0 1 0,30-7 0,43-7 0,136-51 0,-217 67 0,1-1 0,-1-1 0,0 0 0,0 0 0,-1-1 0,21-18 0,-30 23 0,1 0 0,-1 0 0,0 0 0,-1 0 0,1-1 0,0 1 0,-1-1 0,0 0 0,0 0 0,0 0 0,-1 0 0,1 0 0,-1 0 0,0 0 0,0 0 0,0-1 0,0 1 0,-1 0 0,0-1 0,0 1 0,0 0 0,-1-1 0,1 1 0,-1 0 0,0-1 0,0 1 0,-3-6 0,3 7 0,-1 0 0,0 0 0,0 1 0,0-1 0,0 1 0,0-1 0,0 1 0,-1 0 0,1 0 0,-1 0 0,1 0 0,-1 1 0,0-1 0,0 1 0,0-1 0,0 1 0,0 0 0,0 0 0,-4-1 0,-8-1 0,0 1 0,-26-1 0,32 2 0,-297 2 0,120 2 0,162-5 0,0-1 0,0-1 0,1-1 0,0-1 0,-42-16 0,-15-5 0,75 25 0,7 0 0,19 0 0,29 1 0,-4 1 0,1-1 0,66-11 0,80-14 0,-149 22 0,72 1 0,-2 1 0,-34-11 0,-32 4 0,-21 3 0,36-11 0,-39 9 0,0 2 0,35-6 0,-36 10 0,0 1 0,1 0 0,-1 2 0,0 0 0,1 2 0,35 8 0,-59-11 0,0 1 0,0-1 0,0 0 0,0 0 0,0 0 0,0 0 0,0 0 0,0 0 0,0 0 0,0 0 0,0 0 0,0 0 0,0 0 0,0 0 0,0 1 0,-1-1 0,1 0 0,0 0 0,0 0 0,0 0 0,0 0 0,0 0 0,0 0 0,0 0 0,0 0 0,1 1 0,-1-1 0,0 0 0,0 0 0,0 0 0,0 0 0,0 0 0,0 0 0,0 0 0,0 0 0,0 0 0,0 0 0,0 0 0,0 1 0,0-1 0,0 0 0,0 0 0,0 0 0,0 0 0,1 0 0,-1 0 0,0 0 0,0 0 0,0 0 0,0 0 0,0 0 0,0 0 0,0 0 0,0 0 0,0 0 0,0 0 0,1 0 0,-1 0 0,0 0 0,0 0 0,0 0 0,0 0 0,0 0 0,0 0 0,0 0 0,0 0 0,0 0 0,-10 3 0,-16 0 0,-450 0 0,243-5 0,68 0 0,-186 4 0,312 2 0,-72 17 0,74-13 0,0-1 0,-52 3 0,3-11 0,37 0 0,-61 6 0,96-3 0,1 0 0,0 0 0,0 1 0,0 1 0,0 0 0,0 1 0,1 1 0,0 0 0,-15 10 0,24-15 0,0 1 0,0 0 0,0 0 0,0 1 0,1-1 0,-1 1 0,1-1 0,0 1 0,0 0 0,0 0 0,0 0 0,0 0 0,0 0 0,1 0 0,0 0 0,-1 1 0,1-1 0,0 0 0,1 1 0,-1-1 0,1 1 0,-1-1 0,1 1 0,0-1 0,1 1 0,-1-1 0,0 1 0,2 5 0,1-2 0,0 0 0,1 1 0,-1-1 0,2 0 0,-1-1 0,1 1 0,0-1 0,0 0 0,0 0 0,1 0 0,12 9 0,9 4 0,1-1 0,1-1 0,1-1 0,0-2 0,1-1 0,59 16 0,6-6 0,103 12 0,894 75-623,-1034-105 618,-6-2 5,33 5 0,-129-6 0,-161 0 0,-117 10 0,-662 45-1480,5 54-30,950-107 1500,-45 13 0,72-17 10,1 0 0,-1 0 0,1 0 0,0 0 0,-1 0 0,1 0 0,-1 0 0,1 0 0,-1 1 0,1-1 0,0 0 0,-1 0 0,1 1 0,0-1 0,-1 0 0,1 0 0,0 1 0,-1-1 0,1 0 0,0 1 0,-1-1 0,1 0 0,0 1 0,0-1 0,0 1 0,-1-1 0,1 0 0,0 1 0,0-1 0,0 1 0,0 0 0,16 8 0,32 2 0,0-2 0,91 6 0,-93-11 0,221 14 0,144-2 0,749 26-742,3 28 0,-1080-61 742,-75-5 0,-22 1 0,-62 6 0,-77 2 0,4-1 0,-390 75 1966,508-70 0,47-16-1739,0-2 0,23-2 0,-20 1-1118,38-4-5900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" max="2" units="cm"/>
          <inkml:channel name="Y" type="integer" min="-2" max="2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6T07:46:08"/>
    </inkml:context>
    <inkml:brush xml:id="br0">
      <inkml:brushProperty name="width" value="0.35" units="cm"/>
      <inkml:brushProperty name="height" value="0.35" units="cm"/>
      <inkml:brushProperty name="color" value="#849398"/>
    </inkml:brush>
  </inkml:definitions>
  <inkml:trace contextRef="#ctx0" brushRef="#br0">1328 668 24575,'0'0'0,"0"0"0,1 0 0,-1-1 0,0 1 0,0 0 0,1 0 0,-1 0 0,0-1 0,0 1 0,0 0 0,0 0 0,1-1 0,-1 1 0,0 0 0,0 0 0,0-1 0,0 1 0,0 0 0,0 0 0,0-1 0,0 1 0,0 0 0,0-1 0,0 1 0,0 0 0,0 0 0,0-1 0,0 1 0,0 0 0,0-1 0,0 1 0,0 0 0,0 0 0,0-1 0,0 1 0,0 0 0,-1 0 0,1-1 0,0 1 0,0 0 0,0 0 0,-1 0 0,1-1 0,0 1 0,0 0 0,0 0 0,-1 0 0,1-1 0,0 1 0,0 0 0,-1 0 0,-19-6 0,16 5 0,-38-7 0,0 1 0,-56-1 0,-91 7 0,164 1 0,-9 1 0,-512 15 0,714-14 0,1092-3 0,-2848 2-847,1565-1 847,10 0 0,0 1 0,1-2 0,-1 1 0,0-2 0,1 0 0,-1 0 0,-16-6 0,28 7 0,-1 1-1,1 0 0,0-1 0,0 1 0,-1 0 1,1-1-1,0 0 0,0 1 0,0-1 0,0 0 1,0 1-1,0-1 0,0 0 0,0 0 0,0 0 1,0 0-1,1 0 0,-1 0 0,0 0 0,1 0 1,-1 0-1,0 0 0,1 0 0,0-1 0,-1 1 1,1 0-1,0 0 0,-1-1 0,1 1 0,0 0 1,0 0-1,0-1 0,0 1 0,0 0 0,0 0 1,0-1-1,1 1 0,-1 0 0,0 0 0,1-1 1,-1 1-1,1 0 0,0-1 0,3-3 21,-1 0-1,1 0 1,0 0 0,1 1-1,-1-1 1,1 1-1,0 0 1,5-3 0,22-12 92,2 1 0,0 2 0,0 1 1,2 2-1,45-11 0,-27 7-80,468-132-32,-315 92 0,-165 45 0,-31 6 0,-12 4 0,-18 0 0,3 1 0,17 0 0,-1 0 0,0 0 0,0 0 0,1 0 0,-1 0 0,1 0 0,-1 0 0,1 0 0,-1 0 0,1 0 0,-1 1 0,1-1 0,0 0 0,0 0 0,-1 1 0,1-1 0,0 0 0,2 0 0,19-15 0,-7 8 0,0 0 0,0 1 0,1 1 0,0 1 0,0 0 0,28-4 0,85-4 0,-147 14 0,-78 4 0,-133-12 0,196 2 0,0-2 0,-60-21 0,-27-6 0,65 24 0,-1 4 0,-102 0 0,146 7 0,15 0 0,28 2 0,-15-2 0,569 19 0,-442-19 0,390 0-1365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" max="2" units="cm"/>
          <inkml:channel name="Y" type="integer" min="-2" max="2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6T07:46:2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1979 1605 24575,'-944'0'0,"1094"-1"0,487-34 41,-6-32-246,-282 23-614,-72 4-37,-96 11 543,-164 26 301,-1 0-1,29-11 1,-45 14 12,0 0 0,1 0 0,-1 0 0,0 0 0,0 0 0,0 0 0,0 0 0,1 0 0,-1 0 0,0 0 0,0 0 0,0 0 0,0 0 0,1-1 0,-1 1 0,0 0 0,0 0 0,0 0 0,0 0 0,0 0 0,1 0 0,-1 0 0,0 0 0,0-1 0,0 1 0,0 0 0,0 0 0,0 0 0,0 0 0,0 0 0,1-1 0,-1 1 0,0 0 0,0 0 0,0 0 0,0 0 0,0-1 0,0 1 0,0 0 0,0 0 0,0 0 0,0-1 0,0 1 0,0 0 0,0 0 0,0 0 0,0 0 0,-1-1 0,1 1 0,0 0 0,0 0 0,0 0 0,0 0 0,0-1 0,-19-2 0,-25 3 0,-1 2 0,-64 12 0,-100 28 0,175-34 0,-547 140-595,291-71 582,141-42 832,139-32-679,1-2 1,-1 1-1,0-1 0,1 0 0,-16-1 0,25 0-135,-1-1 0,1 1 0,0 0-1,-1 0 1,1 0 0,0 0 0,0 0 0,-1 0-1,1 0 1,0 0 0,-1 0 0,1 0 0,0-1-1,0 1 1,0 0 0,-1 0 0,1 0-1,0-1 1,0 1 0,-1 0 0,1 0 0,0-1-1,0 1 1,0 0 0,0 0 0,0-1 0,-1 1-1,1 0 1,0 0 0,0-1 0,0 1 0,0 0-1,0-1 1,0 1 0,0 0 0,0 0 0,0-1-1,0 1 1,12-16 59,16-5-58,2 2-1,0 0 1,57-24-1,-69 34-5,776-319 144,-753 315 93,-30 11-176,1-1-1,-1-1 1,0 0-1,0-1 0,0 0 1,-1 0-1,16-12 0,-26 17-60,1 0 0,-1 0 0,0 0 0,0 0 0,0 0 0,0-1 0,0 1 0,1 0 0,-1 0 0,0 0 0,0-1 0,0 1 0,0 0 0,0 0 0,0 0 0,0-1 0,0 1 0,0 0 0,0 0 0,0 0 0,0-1 0,0 1 0,0 0 0,0 0 0,0-1 0,0 1 0,0 0 0,0 0 0,0 0 0,0-1 0,0 1 0,0 0 0,0 0 0,0 0 0,0-1 0,-1 1 0,1 0 0,0 0 0,0 0 0,0-1 0,-16-6 0,-73-8 0,-114-9 0,-1550-62-1946,1709 87 1946,43-1 0,10 0 0,71 2 0,2-1 62,602 23 1661,118 79-1589,-644-72-107,-148-30-27,-1 2 0,0-1 0,0 1 0,0 0 0,-1 1 0,13 7 0,-20-11 0,-1 1 0,1-1 0,-1 0 0,1 1 0,-1-1 0,0 1 0,1-1 0,-1 0 0,0 1 0,1-1 0,-1 1 0,0-1 0,1 1 0,-1-1 0,0 1 0,0-1 0,0 1 0,0-1 0,0 1 0,1 0 0,-1-1 0,0 1 0,0-1 0,0 1 0,0-1 0,-1 2 0,1-1 0,-1 0 0,0 0 0,1 0 0,-1 0 0,0 0 0,0 0 0,0 0 0,0 0 0,0 0 0,0 0 0,0-1 0,0 1 0,0 0 0,-1 0 0,-16 7 0,1-1 0,-34 8 0,-383 98-236,-309 97-289,616-160 525,121-48 0,1 0 0,-1 1 0,1 0 0,0 0 0,0 1 0,0-1 0,0 1 0,-4 5 0,9-9 0,0 0 0,0 0 0,-1 1 0,1-1 0,0 0 0,0 1 0,0-1 0,0 0 0,0 1 0,0-1 0,0 1 0,0-1 0,0 0 0,0 1 0,0-1 0,0 0 0,0 1 0,0-1 0,0 0 0,0 1 0,0-1 0,0 1 0,0-1 0,0 0 0,1 1 0,-1-1 0,0 0 0,0 1 0,0-1 0,1 0 0,-1 0 0,0 1 0,0-1 0,1 0 0,-1 0 0,0 1 0,0-1 0,1 0 0,-1 0 0,1 1 0,3 0 0,-1 1 0,1-1 0,0 0 0,0 0 0,0 0 0,-1-1 0,6 1 0,58 0 0,0-3 0,108-16 0,322-69-389,-2-28-226,-237 53 482,-116 26 253,-106 23 136,-36 13-247,1 0 0,-1-1 0,1 1 0,0 0 0,-1 0-1,1-1 1,-1 1 0,1 0 0,-1-1 0,1 1-1,-1 0 1,1-1 0,-1 1 0,0-1 0,1 1 0,-1-1-1,1 1 1,-1-1 0,0 1 0,0-1 0,1 1-1,-1-1 1,0-1 0,0 2-3,-1-1 1,1 1-1,-1-1 0,0 1 1,1-1-1,-1 1 0,0-1 1,1 1-1,-1 0 1,0-1-1,0 1 0,0 0 1,1-1-1,-1 1 0,0 0 1,0 0-1,0 0 0,1 0 1,-3 0-1,-42-2-4,-146 19-2,-356 72-156,-9 28-1080,-92 16 1058,582-121 218,-157 37-24,215-47-16,1 0 0,-1 1 0,1 0 0,-12 7 0,18-10 0,1 0 0,-1 1 0,1-1 0,0 0 0,-1 1 0,1-1 0,0 0 0,-1 1 0,1-1 0,0 0 0,-1 1 0,1-1 0,0 1 0,0-1 0,-1 0 0,1 1 0,0-1 0,0 1 0,0-1 0,0 1 0,-1-1 0,1 1 0,0-1 0,0 1 0,0-1 0,0 1 0,0-1 0,0 0 0,1 1 0,-1-1 0,0 2 0,1-1 0,0 0 0,1 1 0,-1-1 0,0 0 0,1 0 0,-1 0 0,1 0 0,-1 0 0,1 0 0,0 0 0,-1-1 0,1 1 0,3 0 0,34 9 0,1-2 0,0-1 0,0-2 0,44-1 0,-41-1 0,1186 20 235,-996-23-217,208 0-182,-75 0-571,-95-2 249,-102-3 399,-108-1 84,-62 6 3,1 0 0,0 0 0,0 0 0,0 0 0,0 0 0,0 0 0,-1 0 0,1 0 0,0 0 0,0 0 0,0 0 0,0 0 0,0 0 0,0-1 0,0 1 0,-1 0 0,1 0 0,0 0 0,0 0 0,0 0 0,0 0 0,0 0 0,0 0 0,0-1 0,0 1 0,0 0 0,0 0 0,0 0 0,0 0 0,0 0 0,0 0 0,0-1 0,0 1 0,0 0 0,0 0 0,0 0 0,0 0 0,0 0 0,0-1 0,0 1 0,0 0 0,0 0 0,0 0 0,0 0 0,0 0 0,0 0 0,0 0 0,0-1 0,0 1 0,0 0 0,0 0 0,0 0 0,1 0 0,-1 0 0,0 0 0,0 0 0,0 0 0,0-1 0,0 1 0,0 0 0,0 0 0,1 0 0,-35-9 1,-123-14-17,-246-4 0,323 24-28,-280-9-258,-2365 20-1900,2705-8 2141,40-1 51,69-1 16,146-2-6,-6 0 189,773-2-487,-5 63 2457,-930-48-1176,-59-6-511,-16 0-115,-34 1-241,-52-3 0,40-1-132,-1148-3 1409,1183 3-1331,-31-1 126,50 1-187,0 0 0,0 0 0,0 0 0,0 0 0,0 0 0,-1 0 0,1 0 0,0 0 0,0 0 0,0 0 0,0 0 0,0 0 0,0 0 0,-1 0 0,1 0 0,0 0 0,0 0 0,0 0 0,0 0 0,0 0 0,-1 0 0,1 0 0,0 0 0,0 0 0,0 0 0,0 0 0,0-1 0,0 1 0,0 0 0,-1 0 0,1 0 0,0 0 0,0 0 0,0 0 0,0 0 0,0 0 0,0-1 0,0 1 0,0 0 0,0 0 0,0 0 0,0 0 0,0 0 0,0 0 0,0-1 0,0 1 0,0 0 0,0 0 0,0 0 0,0 0 0,0 0 0,0-1 0,0 1 0,0 0 0,0 0 0,0 0-1,0 0 1,0 0 0,0 0 0,0-1 0,0 1 0,0 0 0,0 0 0,0 0 0,0 0 0,1 0 0,23-10 25,359-88-26,-179 51 0,-26 4-108,269-71-340,-401 102 650,-1-2 0,67-31 0,-108 43-192,-1 1 0,1-1 0,-1 0-1,0 0 1,1-1 0,-1 1 0,0 0 0,0-1 0,-1 0 0,1 0 0,0 0 0,2-4-1,-5 6-9,0 1 0,0-1-1,1 1 1,-1-1-1,0 0 1,0 1-1,0-1 1,0 0-1,0 1 1,0-1-1,0 1 1,0-1 0,0 0-1,0 1 1,-1-1-1,1 1 1,0-1-1,0 0 1,-1 1-1,1-1 1,0 1 0,-1-1-1,1 1 1,0-1-1,-1 1 1,0-1-1,-1-1 2,0 0-1,-1 1 1,1-1-1,-1 1 1,1 0-1,-1 0 1,1 0-1,-1 0 1,-3-1-1,-42-6 105,0 1-1,0 2 0,0 3 1,-53 4-1,30-2-49,-55 1-55,-199 26 0,293-18 0,32-8 0,0-1 0,-1 0 0,1 0 0,0 0 0,0 1 0,0-1 0,0 0 0,0 0 0,0 1 0,0-1 0,0 0 0,0 0 0,0 0 0,0 1 0,0-1 0,1 0 0,-1 0 0,0 1 0,0-1 0,0 0 0,0 0 0,0 0 0,0 1 0,0-1 0,1 0 0,-1 0 0,0 0 0,0 0 0,0 1 0,0-1 0,1 0 0,-1 0 0,0 0 0,0 0 0,0 0 0,1 0 0,-1 0 0,0 1 0,0-1 0,1 0 0,-1 0 0,0 0 0,0 0 0,1 0 0,-1 0 0,0 0 0,0 0 0,0 0 0,1 0 0,-1 0 0,0 0 0,0-1 0,1 1 0,-1 0 0,63 8 0,468-4 0,-235-5 0,-1453-37-815,10 0 13,1098 38 797,4 0 5,-48-6-1,90 6 1,1 0 0,0-1 0,-1 1 0,1-1 0,0 1 0,0-1 0,-1 0 0,1 1 0,0-1 0,-3-2 0,9-2 0,17-2 0,206-35 679,-157 32-439,515-58-1165,882 11 0,-1382 59 925,-55 3-7,-31-4 21,-1 0 0,0 0 1,0 0-1,0 0 0,0 0 0,-1 0 1,1-1-1,0 1 0,0-1 1,0 0-1,-4 1 0,-241 42 1559,-27 9-895,-1180 287-2494,1338-301 1816,83-22 0,33-16 0,0 0 0,-1 0 0,1 0 0,0 0 0,-1 0 0,1 0 0,0 1 0,0-1 0,-1 0 0,1 0 0,0 0 0,0 1 0,-1-1 0,1 0 0,0 0 0,0 1 0,0-1 0,-1 0 0,1 0 0,0 1 0,0-1 0,0 0 0,0 1 0,0-1 0,0 0 0,0 1 0,0-1 0,0 0 0,0 1 0,0-1 0,0 0 0,0 1 0,0-1 0,0 0 0,0 0 0,0 1 0,0-1 0,0 0 0,0 1 0,0-1 0,1 1 0,4 1 0,1 0 0,-1 0 0,1 0 0,0-1 0,0 1 0,0-2 0,-1 1 0,11 0 0,155 6 0,95-6-164,767 23-1535,-719-3 1775,392 79 0,-664-91 316,60 20 0,-99-29-356,-1 1 1,0 0 0,0 0-1,1 0 1,-1 0-1,0 1 1,0-1-1,0 0 1,-1 1-1,3 2 1,-4-4-31,1 0 1,-1 1-1,0-1 1,0 0 0,0 1-1,0-1 1,0 1 0,0-1-1,0 0 1,0 1 0,0-1-1,0 1 1,0-1-1,0 0 1,0 1 0,0-1-1,0 0 1,-1 1 0,1-1-1,0 0 1,0 1 0,0-1-1,0 0 1,-1 1-1,1-1 1,0 0 0,0 1-1,-1-1 1,1 0 0,0 0-1,-1 1 1,1-1-1,0 0 1,-1 0 0,1 0-1,0 1 1,-1-1 0,1 0-1,0 0 1,-1 0 0,0 0-1,-14 5 20,-1-1 0,1-1 0,-1 0 0,-26 0-1,-165 7-25,-398-3-519,40-2-339,5 24 406,247 7 452,65 3 164,76-3 639,127-20-365,45-16-434,-1 0 1,1 0 0,0 0-1,0 0 1,-1 0 0,1 0-1,0 0 1,-1 0 0,1 1-1,0-1 1,0 0-1,-1 0 1,1 0 0,0 0-1,-1 0 1,1 1 0,0-1-1,0 0 1,0 0 0,-1 0-1,1 1 1,0-1-1,0 0 1,0 0 0,0 1-1,-1-1 1,1 0 0,0 1-1,0-1 1,0 0 0,0 0-1,0 1 1,0-1-1,0 0 1,0 1 0,0-1-1,0 0 1,0 1 0,0-1-1,0 0 1,0 0-1,0 1 1,0-1 0,0 0-1,0 1 1,0-1 0,0 0-1,1 0 1,-1 1 0,0-1-1,0 0 1,0 0-1,0 1 1,1-1 0,-1 0-1,0 0 1,0 0 0,1 1-1,-1-1 1,0 0 0,0 0-1,1 0 1,-1 0-1,0 0 1,0 1 0,1-1-1,-1 0 1,29 6 32,-1 0 0,1-2-1,43 1 1,244 9-37,240-5-558,116 4-711,-8 26 747,-263 16 1454,-290-28-909,-82-14-23,-29-13 0,0 1 0,1-1 0,-1 0 0,0 0 0,1 1 0,-1-1 0,0 0 0,1 0 0,-1 1 0,0-1 0,1 0 0,-1 1 0,0-1 0,0 0 0,1 1 0,-1-1 0,0 0 0,0 1 0,0-1 0,0 1 0,0-1 0,1 0 0,-1 1 0,0-1 0,0 1 0,0-1 0,0 0 0,0 1 0,0-1 0,-1 1 0,-1 1 0,0 0 0,-1 0 0,0-1 0,1 1 0,-1-1 0,0 1 0,0-1 0,0 0 0,0-1 0,0 1 0,0 0 0,0-1 0,-6 1 0,-118 14 0,-88 16 0,-3 2 51,-1162 192 864,1231-193-803,120-20 113,29-12-221,0 0-1,-1 0 1,1 0-1,0 0 1,0 1-1,0-1 1,0 0-1,0 0 1,-1 0-1,1 1 1,0-1-1,0 0 1,0 0-1,0 0 1,0 1-1,0-1 1,0 0-1,0 0 1,0 0 0,0 1-1,0-1 1,0 0-1,0 0 1,0 1-1,0-1 1,0 0-1,0 0 1,0 0-1,0 1 1,0-1-1,0 0 1,0 0-1,1 0 1,-1 1-1,0-1 1,0 0-1,0 0 1,0 0-1,0 0 1,1 1-1,-1-1 1,0 0-1,0 0 1,0 0-1,1 0 1,-1 0-1,0 0 1,0 1-1,0-1 1,1 0-1,-1 0 1,0 0-1,0 0 1,0 0-1,1 0 1,-1 0 0,0 0-1,0 0 1,1 0-1,-1 0 1,0 0-1,0 0 1,1 0-1,23 4 35,1-1-1,40 1 0,174 0-37,688-7-1468,-178-1 692,-707 4 764,14-1 14,1 2 0,92 15-1,-145-16 57,-1 1-1,1 0 0,-1 0 0,1 0 0,-1 0 0,1 1 0,-1-1 0,0 1 1,5 3-1,-8-5-44,0 1 1,1-1-1,-1 0 0,0 1 1,0-1-1,1 0 1,-1 1-1,0-1 0,0 1 1,0-1-1,1 0 1,-1 1-1,0-1 1,0 1-1,0-1 0,0 1 1,0-1-1,0 1 1,0-1-1,0 1 1,0-1-1,0 1 0,0-1 1,0 0-1,0 1 1,0-1-1,0 1 1,-1-1-1,1 1 0,0-1 1,0 0-1,0 1 1,-1-1-1,1 1 0,0-1 1,-1 0-1,1 1 1,0-1-1,-1 1 1,-4 3 17,-1-1 1,0 1 0,0-1 0,0 0-1,0 0 1,0-1 0,-1 0 0,-7 2-1,-519 96 2211,444-87-2276,-121 17-31,-856 156-363,888-140 428,168-44 0,0 1 0,0 0 0,1 0 0,-1 1 0,1 0 0,0 1 0,-11 7 0,20-12 0,0 1 0,0-1 0,0 0 0,-1 1 0,1-1 0,0 1 0,0-1 0,0 1 0,0-1 0,0 1 0,0-1 0,0 1 0,0-1 0,1 1 0,-1-1 0,0 1 0,0-1 0,0 1 0,0-1 0,1 0 0,-1 1 0,0-1 0,0 1 0,1-1 0,-1 0 0,0 1 0,1-1 0,-1 0 0,0 1 0,1-1 0,-1 0 0,0 1 0,1-1 0,-1 0 0,1 0 0,-1 0 0,1 1 0,-1-1 0,1 0 0,-1 0 0,0 0 0,1 0 0,-1 0 0,1 0 0,0 0 0,12 4 0,0 0 0,0-2 0,15 2 0,192 14 0,660-1-994,9-27 211,-847 9 1238,-38 0-280,-26 1-105,-1505 30 1817,1215-1-1766,263-18-121,49-11 0,-1 0 0,1 0 0,0 0 0,-1 0 0,1 0 0,0 0 0,0 0 0,-1 0 0,1 0 0,0 1 0,-1-1 0,1 0 0,0 0 0,0 0 0,-1 0 0,1 1 0,0-1 0,0 0 0,0 0 0,-1 0 0,1 1 0,0-1 0,0 0 0,0 0 0,0 1 0,-1-1 0,1 0 0,0 0 0,0 1 0,0-1 0,0 0 0,0 1 0,0-1 0,0 0 0,0 0 0,0 1 0,21 6 0,58 2 0,143-2 0,-135-7 0,61 0 0,-36-2 0,164 18 0,-231-6 0,-45-10 0,0 0 0,-1 0 0,1 0 0,0 0 0,0 0 0,0 1 0,-1-1 0,1 0 0,0 0 0,0 0 0,0 0 0,0 0 0,-1 0 0,1 1 0,0-1 0,0 0 0,0 0 0,0 0 0,0 1 0,-1-1 0,1 0 0,0 0 0,0 0 0,0 1 0,0-1 0,0 0 0,0 0 0,0 1 0,0-1 0,0 0 0,0 0 0,0 0 0,0 1 0,0-1 0,0 0 0,0 0 0,0 1 0,0-1 0,0 0 0,0 0 0,1 0 0,-1 1 0,0-1 0,0 0 0,0 0 0,0 0 0,0 1 0,0-1 0,1 0 0,-1 0 0,0 0 0,0 0 0,0 0 0,1 1 0,-1-1 0,0 0 0,0 0 0,0 0 0,1 0 0,-1 0 0,0 0 0,0 0 0,1 0 0,-21 6 0,-128 11 0,-258-1 0,398-16 0,-10-1 0,0 2 0,-30 4 0,45-5 0,0 0 0,0 1 0,0 0 0,0-1 0,0 1 0,1 0 0,-1 0 0,0 1 0,0-1 0,1 0 0,-1 1 0,1 0 0,-1-1 0,1 1 0,0 0 0,0 0 0,0 1 0,0-1 0,0 0 0,0 1 0,1-1 0,-1 1 0,-2 5 0,4-6 0,0 0 0,-1 1 0,1-1 0,0 0 0,0 1 0,1-1 0,-1 0 0,0 1 0,1-1 0,-1 0 0,1 1 0,0-1 0,0 0 0,0 0 0,0 0 0,0 0 0,0 0 0,1 0 0,-1 0 0,1 0 0,-1 0 0,1-1 0,2 3 0,5 3 0,0 1 0,0-2 0,15 9 0,-14-9 0,12 6 0,0-1 0,0-1 0,1 0 0,1-2 0,29 7 0,123 14 0,-77-15 0,-65-8 0,-25-1 0,-19-1 0,-18-1 0,-437 0 0,241-6 0,220 3 0,-12 0 0,33 0 0,192 0 0,6 0 0,1615 0-1917,-1776 0 1902,-7 2 0,0-3 0,1-2 1,49-9-1,-92 11 15,0 0 0,-1 0 0,0-1 0,1 1 0,-1-1 0,0 0 0,1 0 0,-1 0 0,5-5 0,-8 7 0,-1-1 0,1 1 0,-1-1 0,0 1 0,1-1 0,-1 0 0,1 1 0,-1-1 0,0 0 0,0 1 0,1-1 0,-1 0 0,0 1 0,0-1 0,0 0 0,0 0 0,1 1 0,-1-1 0,0 0 0,-1 1 0,1-1 0,0 0 0,0 0 0,0 0 0,-1-1 0,0 0 0,0-1 0,-1 1 0,1 1 0,0-1 0,-1 0 0,0 0 0,1 0 0,-1 1 0,0-1 0,-2-1 0,-16-10 0,0 1 0,0 1 0,-23-8 0,-149-56 0,-94-20-78,-74-12-233,-919-195-1481,-19 70-327,1159 207 2098,104 14 85,35 11-60,0 0 0,-1 0 1,1 0-1,0 0 0,-1 0 1,1 0-1,0 0 0,0 0 1,-1 0-1,1 0 1,0-1-1,0 1 0,-1 0 1,1 0-1,0 0 0,0 0 1,-1-1-1,1 1 0,0 0 1,0 0-1,0-1 0,0 1 1,-1 0-1,1 0 0,0-1 1,0 1-1,0 0 0,0 0 1,0-1-1,0 1 0,0 0 1,0-1-1,0 1 0,0 0 1,0 0-1,0-1 0,0 1 1,0 0-1,0-1 0,0 1 1,0 0-1,0-1 0,4-1 68,1 0-1,-1 0 1,0 1-1,1-1 0,-1 1 1,1 0-1,0 1 1,-1-1-1,6 0 0,356-23 829,-136 13-746,969-110 2261,-1122 106-1980,-66 10-376,-16 0-51,-18 2-8,1 0 0,-1 2 0,-31 1 0,12 0 0,13 0 2,-343-8 286,-2-24 307,369 31-546,-6 1 0,0-2 0,0 0 1,1 0-1,-1-1 0,1 0 0,-1 0 1,1-1-1,-17-10 0,25 13-49,0-1 0,0 0 0,1 1 0,-1-1 0,0 0 0,1 0 0,-1 0 0,1 0 0,-1 0 0,1 0 0,0 0 0,0 0 0,0-1 0,0 1 0,0 0 0,1-1 0,-1 1 0,1-1 0,-1 1 0,1-1 0,0 1 0,0 0 0,0-1 0,0 1 0,1-1 0,-1 1 0,1-1 0,-1 1 0,1 0 0,0-1 0,0 1 0,0 0 0,0-1 0,0 1 0,1 0 0,2-4 0,3-3 0,0 0 0,1 0 0,0 0 0,1 1 0,-1 0 0,13-9 0,-5 7 0,-10 6 0,-1 1 0,0-1 0,1 1 0,-1-1 0,-1-1 0,1 1 0,-1-1 0,6-7 0,-10 2 0,-14 2 0,-14 4 0,0 2 0,0 0 0,0 2 0,-49 6 0,48-4 0,-433 49 0,433-47 0,0 2 0,0 1 0,0 1 0,-31 14 0,58-21 0,1-1 0,-1 1 0,0 0 0,1 0 0,-1 0 0,0-1 0,1 1 0,-1 1 0,1-1 0,0 0 0,-1 0 0,1 0 0,0 1 0,0-1 0,0 1 0,-1-1 0,2 1 0,-1-1 0,0 1 0,0 0 0,0-1 0,0 4 0,1-3 0,1-1 0,-1 1 0,0 0 0,1-1 0,0 1 0,-1 0 0,1-1 0,0 1 0,0-1 0,0 1 0,0-1 0,0 1 0,0-1 0,0 0 0,0 0 0,1 1 0,-1-1 0,3 2 0,10 5 0,0 1 0,0-2 0,29 12 0,-43-19 0,96 34 0,0-4 0,142 26 0,206 6 0,454 0-1110,6-47-1,-584-17 1111,377-49 0,411-160 0,-411 67 0,-332 80 0,218-43 0,-559 102 0,0 0 0,39-15 0,-63 20 0,1 0 0,-1 0 0,0 0 0,1 0 0,-1 0 0,0 0 0,0 0 0,1-1 0,-1 1 0,0 0 0,0 0 0,1 0 0,-1 0 0,0 0 0,0 0 0,1-1 0,-1 1 0,0 0 0,0 0 0,1 0 0,-1-1 0,0 1 0,0 0 0,0 0 0,0 0 0,1-1 0,-1 1 0,0 0 0,0 0 0,0-1 0,0 1 0,0 0 0,0-1 0,0 1 0,0 0 0,0 0 0,0-1 0,0 1 0,0 0 0,0-1 0,0 1 0,0 0 0,0 0 0,0-1 0,0 1 0,0 0 0,0 0 0,0-1 0,-1 1 0,1 0 0,-26-8 0,-119 0 0,-116 5 0,-96 4-164,-79 2-655,-1666 5-2821,1744-10 2775,255-6 513,98 8 319,-1-1 1,1 0-1,-1 0 0,1 0 1,0-1-1,-9-3 0,11-2-27,14-1 29,46-9 18,188-28 13,120-11 7,785-95-129,5 76 3225,-1122 75-2435,-31 0-471,-7 0-66,-57 2 75,-100 1-162,-92 0-44,62-1 7,-649-16 969,784 9-506,-103-23 0,151 26-401,1 0 0,-1-1 1,1 0-1,-1 0 0,1-1 0,0 0 0,0 0 0,1-1 1,-10-8-1,16 12-49,-1 0-1,2 0 1,-1 0 0,0 0 0,0-1 0,0 1 0,0 0 0,1-1-1,-1 1 1,1-1 0,-1 1 0,1 0 0,-1-1 0,1 1 0,0-1-1,0 1 1,0-1 0,0 1 0,0-1 0,0 0 0,0-1 0,2 0 21,-1-1 1,1 1-1,-1 0 0,1 0 1,0 0-1,0 0 1,0 0-1,0 0 1,1 0-1,-1 1 0,1-1 1,4-3-1,13-8 57,1 1 0,0 0 0,1 2-1,28-11 1,473-163-291,-298 112-437,587-237 43,-797 303 587,50-26 0,-61 30 0,-1 1 0,1 0 0,-1-1 0,1 1 0,-1-1 0,0 0 0,0 0 0,0-1 0,-1 1 0,1 0 0,-1-1 0,3-4 0,-5 6 0,0 1 0,1 0 0,-1-1 0,0 1 0,0 0 0,0 0 0,0-1 0,0 1 0,0 0 0,-1-1 0,1 1 0,0 0 0,0 0 0,-1-1 0,1 1 0,-1 0 0,1 0 0,-1 0 0,0 0 0,0 0 0,1 0 0,-1 0 0,0 0 0,0 0 0,0 0 0,0 0 0,0 0 0,0 0 0,0 1 0,0-1 0,0 0 0,0 1 0,-2-1 0,-11-6 0,0 1 0,0 0 0,0 1 0,-1 1 0,-18-4 0,-173-22 0,-108 8-164,-618-2-890,4 79 1038,768-29 16,155-25 0,0 0 0,-1 0 0,1 1 0,0 0 0,-9 4 0,14-6 0,0 0 0,0 1 0,0-1 0,0 0 0,-1 0 0,1 0 0,0 0 0,0 1 0,0-1 0,0 0 0,0 0 0,-1 0 0,1 1 0,0-1 0,0 0 0,0 0 0,0 1 0,0-1 0,0 0 0,0 0 0,0 1 0,0-1 0,0 0 0,0 0 0,0 0 0,0 1 0,0-1 0,0 0 0,0 0 0,0 1 0,0-1 0,1 0 0,-1 0 0,0 0 0,0 1 0,0-1 0,0 0 0,0 0 0,0 0 0,1 1 0,-1-1 0,0 0 0,0 0 0,0 0 0,1 0 0,-1 0 0,0 1 0,0-1 0,0 0 0,1 0 0,-1 0 0,0 0 0,0 0 0,0 0 0,1 0 0,-1 0 0,0 0 0,0 0 0,1 0 0,-1 0 0,0 0 0,13 3 0,0 0 0,0-1 0,17 1 0,344-4 0,-288-3 0,455-18 266,620-16 562,-1136 37-828,-17 0 0,1 1 0,0 0 0,0 0 0,0 1 0,0 0 0,0 0 0,11 4 0,-20-5-1,1 0 0,-1 0 1,1 1-1,-1-1 0,1 0 0,-1 0 1,1 0-1,-1 1 0,1-1 0,-1 0 1,1 1-1,-1-1 0,1 0 1,-1 1-1,0-1 0,1 1 0,-1-1 1,0 0-1,1 1 0,-1-1 0,0 1 1,0-1-1,1 1 0,-1-1 0,0 1 1,0-1-1,0 1 0,0-1 0,0 1 1,0-1-1,0 1 0,0 0 0,0-1 1,0 1-1,0-1 0,0 1 0,0-1 1,0 1-1,0-1 0,0 1 0,-1-1 1,1 1-1,0-1 0,0 1 0,-1-1 1,1 1-1,0-1 0,-1 0 0,1 1 1,0-1-1,-1 1 0,1-1 0,-1 0 1,0 1-1,-30 21 206,-33 9 385,-108 35-1,51-21-301,-505 207-288,1090-457 0,112-45 0,-442 201 0,-121 41 0,-20 6 0,-31 6 0,-48 19 11,-103 42 0,-88 51-57,179-74-22,-20 10-165,25-10 120,-141 44 0,215-83 113,19-3 0,0 0 0,0 0 0,0 0 0,0 0 0,0 0 0,1 0 0,-1 0 0,0 0 0,0 0 0,0 0 0,0 0 0,0 0 0,0 0 0,0 0 0,0 0 0,0 0 0,1 0 0,-1-1 0,0 1 0,0 0 0,0 0 0,0 0 0,0 0 0,0 0 0,0 0 0,0 0 0,0 0 0,0-1 0,0 1 0,0 0 0,0 0 0,0 0 0,0 0 0,0 0 0,0 0 0,0 0 0,0-1 0,0 1 0,0 0 0,0 0 0,0 0 0,0 0 0,0 0 0,0 0 0,0 0 0,0 0 0,0-1 0,0 1 0,0 0 0,-1 0 0,1 0 0,0 0 0,0 0 0,0 0 0,0 0 0,0 0 0,0 0 0,0 0 0,0 0 0,0 0 0,-1-1 0,1 1 0,0 0 0,0 0 0,0 0 0,0 0 0,0 0 0,0 0 0,-1 0 0,12-7 0,-1 0 0,1 0 0,12-5 0,317-148 0,583-228-823,-637 270-171,-215 89 857,-29 13 241,0-2 0,54-31 0,-92 45-56,-5 2-24,-23 6-13,-343 75-11,43-18-164,-1322 207-2099,1410-231 2448,26-2 612,186-31-431,-42 12 0,66-16-364,0 0 0,0 0 1,0 0-1,0 1 1,0-1-1,0 0 0,0 0 1,0 0-1,0 0 0,1 0 1,-1 0-1,0 0 1,0 0-1,0 1 0,0-1 1,0 0-1,0 0 1,0 0-1,0 0 0,0 0 1,0 0-1,0 0 1,0 1-1,0-1 0,0 0 1,0 0-1,0 0 0,0 0 1,0 0-1,0 0 1,0 0-1,0 1 0,0-1 1,0 0-1,0 0 1,-1 0-1,1 0 0,0 0 1,0 0-1,0 0 0,0 0 1,0 1-1,0-1 1,0 0-1,0 0 0,0 0 1,0 0-1,-1 0 1,1 0-1,0 0 0,0 0 1,28 0 14,111-16-16,94-15-1,-100 14-6,1125-161-1826,-931 120 1832,-63 8 164,-100 18 655,-153 30-641,0 1 0,-1 0-1,17 0 1,-27 1-170,0 0 0,1 0 0,-1 0-1,0 0 1,1 0 0,-1 0 0,0 0 0,0 0-1,1 0 1,-1 1 0,0-1 0,0 0 0,1 0 0,-1 0-1,0 0 1,1 0 0,-1 0 0,0 1 0,0-1-1,0 0 1,1 0 0,-1 0 0,0 1 0,0-1-1,0 0 1,1 0 0,-1 0 0,0 1 0,0-1 0,0 0-1,0 0 1,0 1 0,0-1 0,1 0 0,-1 1-1,0-1 1,0 0 0,0 0 0,0 1 0,0-1 0,0 0-1,0 1 1,-2 1 22,1 0 1,0 0-1,0 0 0,-1 0 0,0-1 0,1 1 0,-1 0 1,0-1-1,-3 3 0,-82 58 11,-118 63 0,107-68-50,-874 467 1397,910-496-1388,-109 55 0,156-70 0,15-13 0,0 0 0,0 1 0,0-1 0,0 0 0,1 1 0,-1-1 0,0 0 0,0 1 0,1-1 0,-1 0 0,0 0 0,0 0 0,1 1 0,-1-1 0,0 0 0,1 0 0,-1 0 0,0 1 0,1-1 0,-1 0 0,0 0 0,1 0 0,-1 0 0,0 0 0,1 0 0,-1 0 0,0 0 0,1 0 0,-1 0 0,0 0 0,1 0 0,-1 0 0,1 0 0,-1 0 0,0 0 0,1-1 0,-1 1 0,0 0 0,1 0 0,-1-1 0,40-6 0,50-16 0,564-201-837,-13-57 99,-349 128 1069,-273 142-331,31-26 0,-48 35 0,0 0 0,0 1 0,0-1 0,0 0 0,-1 0 0,1 0 0,-1 0 0,1 0 0,-1 0 0,0-1 0,0 1 0,2-5 0,-3 6 0,0 0 0,0 0 0,-1 0 0,1 0 0,0 0 0,0 0 0,-1-1 0,1 1 0,-1 0 0,1 0 0,-1 0 0,0 0 0,1 0 0,-1 1 0,0-1 0,1 0 0,-1 0 0,0 0 0,0 1 0,0-1 0,0 0 0,0 1 0,0-1 0,0 0 0,0 1 0,0 0 0,0-1 0,0 1 0,-2-1 0,-22-7 161,-1 1-1,1 2 1,-52-6-1,37 6 133,-370-35 449,50 23-742,-770 17-1865,926 5 1447,190-5 398,0 0 0,0 0 1,-14-4-1,26 2 22,8-2 4,32-8 2,715-145-8,-458 101 0,-247 45-26,-34 7 58,0 1-1,0 0 1,0 1-1,0 0 1,24 1-1,-38 1-25,0 0 0,0 0 0,0 0-1,1 0 1,-1 0 0,0 0-1,0 0 1,0 0 0,0 0-1,0 0 1,0 0 0,1 0 0,-1 0-1,0 0 1,0 0 0,0 0-1,0 0 1,0 0 0,0 0 0,0 0-1,1 0 1,-1 0 0,0 0-1,0 0 1,0 0 0,0 0-1,0 1 1,0-1 0,0 0 0,0 0-1,0 0 1,0 0 0,0 0-1,0 0 1,0 0 0,1 1 0,-1-1-1,0 0 1,0 0 0,0 0-1,0 0 1,0 0 0,0 0-1,0 0 1,0 1 0,0-1 0,0 0-1,0 0 1,0 0 0,-1 0-1,1 0 1,0 0 0,0 1 0,0-1-1,0 0 1,0 0 0,0 0-1,0 0 1,0 0 0,0 0 0,-14 10 465,-130 54 835,67-33-1068,-67 30-136,-389 179-92,487-212-10,45-28 0,1 0 0,0 0 0,0 0 0,-1 1 0,1-1 0,0 0 0,-1 0 0,1 0 0,0 0 0,0 1 0,-1-1 0,1 0 0,0 0 0,0 0 0,0 1 0,-1-1 0,1 0 0,0 0 0,0 1 0,0-1 0,0 0 0,0 1 0,-1-1 0,1 0 0,0 1 0,0-1 0,0 0 0,0 1 0,0-1 0,0 0 0,0 0 0,0 1 0,0-1 0,0 1 0,23-4 0,65-23 0,115-52 0,-69 24 0,-61 26 0,935-329 0,-957 344 0,-38 14 0,-15 6 0,-19 10 0,-19 9 0,-80 37 0,-20 13 0,122-60 0,18-15 0,0-1 0,0 0 0,-1 0 0,1 0 0,0 0 0,0 0 0,0 0 0,0 1 0,0-1 0,0 0 0,0 0 0,0 0 0,0 0 0,0 0 0,0 1 0,0-1 0,0 0 0,0 0 0,0 0 0,0 0 0,1 0 0,-1 1 0,0-1 0,0 0 0,0 0 0,0 0 0,0 0 0,0 0 0,0 0 0,0 0 0,0 1 0,0-1 0,1 0 0,-1 0 0,0 0 0,0 0 0,0 0 0,0 0 0,0 0 0,0 0 0,1 0 0,-1 0 0,0 0 0,0 0 0,0 0 0,0 0 0,18 0 0,137-39 0,-67 15 0,-52 15 0,-9 3 0,38-14 0,-58 17 0,-15 4 0,-31 12 0,-769 311-1135,463-181 684,175-74 359,-680 297 63,811-347 29,-42 27 0,77-43 0,0-1 0,0 1 0,1 0 0,-1 0 0,1 0 0,0 0 0,-1 0 0,2 1 0,-1 0 0,0-1 0,-2 7 0,4-9 0,1-1 0,0 1 0,0 0 0,0 0 0,0 0 0,0 0 0,0 0 0,0 0 0,0-1 0,0 1 0,0 0 0,0 0 0,0 0 0,1 0 0,-1 0 0,0-1 0,1 1 0,-1 0 0,0 0 0,1 0 0,0 1 0,1-1 0,0 1 0,0 0 0,0 0 0,1-1 0,-1 1 0,0-1 0,1 0 0,-1 0 0,1 1 0,3-1 0,28 8 0,0-3 0,1 0 0,0-3 0,58-1 0,-62-1 0,942-12 595,-761 0-595,0-10 0,351-79 0,-526 92 0,-1-2 0,0-2 0,0-1 0,46-25 0,-80 38 0,-1-1 0,1 0 0,-1 0 0,0 0 0,1 0 0,-1 0 0,0 0 0,0 0 0,0-1 0,0 1 0,0 0 0,0 0 0,1-3 0,-2 3 0,0 1 0,0 0 0,0-1 0,0 1 0,0-1 0,0 1 0,0 0 0,0-1 0,0 1 0,0-1 0,0 1 0,-1 0 0,1-1 0,0 1 0,0 0 0,0-1 0,-1 1 0,1 0 0,0-1 0,-1 1 0,1 0 0,0 0 0,-1-1 0,1 1 0,0 0 0,-1 0 0,1-1 0,0 1 0,-1 0 0,1 0 0,0 0 0,-2 0 0,-4-2 0,0 1 0,-1 0 0,1 0 0,-1 1 0,-11 0 0,-60 7 0,-108 24 0,97-15 0,-227 41-164,-107 15-630,-841 159-1438,10 46 7,958-195 1405,288-79 781,0 0-1,0 0 0,1 0 0,0 1 0,0 0 0,-8 6 0,15-10 37,-1 1 0,1-1 0,-1 0-1,1 1 1,0-1 0,-1 0 0,1 1-1,0-1 1,-1 0 0,1 1 0,0-1 0,0 1-1,-1-1 1,1 1 0,0-1 0,0 1 0,0-1-1,0 1 1,0-1 0,0 1 0,0-1 0,0 1-1,0-1 1,0 1 0,0-1 0,0 1-1,0-1 1,0 0 0,0 1 0,0-1 0,0 1-1,1-1 1,-1 1 0,0-1 0,0 1 0,0-1-1,1 0 1,-1 1 0,0-1 0,1 1 0,-1-1-1,0 0 1,1 1 0,-1-1 0,1 0-1,-1 0 1,0 1 0,1-1 0,-1 0 0,1 0-1,-1 1 1,1-1 0,-1 0 0,1 0 0,0 0-1,8 3-20,0 0 0,0-1 0,1-1 0,17 2 0,87 1-47,223-19 40,541-61 146,327-21 441,-150 77 1019,-1050 19-1496,0 1 0,0 0 0,0 0 0,0 0 0,0 1 0,0-1 0,0 1 0,0 1 0,8 2 1,-13-3-63,0-1 0,0 1 0,0 0 1,0-1-1,0 1 0,0-1 0,-1 1 1,1-1-1,0 1 0,0-1 0,-1 1 1,1-1-1,0 1 0,-1-1 1,1 1-1,0-1 0,-1 0 0,1 1 1,-1-1-1,1 1 0,-1-1 0,1 0 1,-1 0-1,1 1 0,-1-1 0,1 0 1,-1 0-1,0 1 0,-44 20 456,-118 42 196,-1049 390 469,1059-398-477,85-38-440,63-18-224,10-2-8,39-13-7,129-34 18,101-21-164,191-50-282,909-222-993,-1109 282 1603,-108 17 530,-118 29-467,-34 11-163,-7 2-24,-10 2-34,0 0 1,0 1 0,-14 3-1,-134 22-6,-84 17 0,-1062 168-1888,1068-181 2051,225-29-60,-1 0-1,0-1 0,1-1 0,-1 0 0,-17-3 0,31 4-89,-1 0 0,0-1-1,1 1 1,-1 0 0,0 0 0,1 0 0,-1-1-1,0 1 1,1 0 0,-1-1 0,1 1 0,-1 0 0,1-1-1,-1 1 1,1-1 0,-1 1 0,1-1 0,-1 1-1,1-1 1,0 1 0,-1-1 0,1 1 0,0-1 0,-1 0-1,1 1 1,0-1 0,0 1 0,0-1 0,-1 0-1,1 1 1,0-1 0,0 0 0,0 1 0,0-1 0,0 0-1,0 0 1,2-3 33,0 1 0,0 0 0,0 0 0,0 0 0,1 1 0,-1-1 0,1 0 0,-1 1 0,1 0 0,0-1 0,5-2 0,37-23 37,51-26-1,184-78-663,552-179-1,-434 207 2387,-462 110-1465,-360 86 655,275-55-856,30-9-196,-5 0-193,-213 78 0,328-102 250,0 0 0,-1 1 0,-11 8 0,21-13 0,-1 0 0,1 0 0,0 1 0,-1-1 0,1 0 0,0 0 0,-1 1 0,1-1 0,0 0 0,-1 0 0,1 1 0,0-1 0,0 0 0,-1 1 0,1-1 0,0 0 0,0 1 0,0-1 0,0 0 0,-1 1 0,1-1 0,0 0 0,0 1 0,0-1 0,0 0 0,0 1 0,0-1 0,0 1 0,0-1 0,0 0 0,0 1 0,1 0 0,1 0 0,-1-1 0,0 1 0,1-1 0,-1 0 0,0 1 0,1-1 0,-1 0 0,0 0 0,1 0 0,-1 0 0,1 0 0,-1 0 0,2-1 0,50-5 0,-1-3 0,59-18 0,-56 13 0,18-6 147,-44 11-10,0 1-1,51-7 1,-64 17-137,-16-2 0,0 0 0,0 0 0,0 0 0,1 0 0,-1 0 0,0 0 0,0 0 0,0 0 0,0 1 0,0-1 0,0 0 0,1 0 0,-1 0 0,0 0 0,0 0 0,0 1 0,0-1 0,0 0 0,0 0 0,0 0 0,0 0 0,0 1 0,0-1 0,0 0 0,0 0 0,0 0 0,0 1 0,0-1 0,0 0 0,0 0 0,0 0 0,0 0 0,0 1 0,0-1 0,0 0 0,0 0 0,0 0 0,0 0 0,-1 0 0,1 1 0,0-1 0,0 0 0,-3 3 0,0 0 0,0 0 0,0 0 0,-1 0 0,1-1 0,-7 4 0,-112 61 0,-145 58 0,35-20 0,215-97 0,2 1 0,-20 12 0,25-7 0,10-14 0,0 1 0,0-1 0,1 1 0,-1-1 0,0 1 0,0-1 0,0 1 0,0-1 0,1 1 0,-1-1 0,0 0 0,0 1 0,1-1 0,-1 1 0,0-1 0,1 0 0,-1 1 0,0-1 0,1 1 0,-1-1 0,1 0 0,-1 0 0,1 1 0,-1-1 0,0 0 0,2 0 0,8 4 0,0-1 0,0-1 0,0 0 0,1 0 0,12-1 0,552 7 0,-409-12 0,-43 1 0,170 5 0,-283-2 0,0 1 0,0 1 0,18 4 0,-27-6 0,-1 0 0,1 0 0,0 0 0,-1 1 0,1-1 0,-1 0 0,1 0 0,0 0 0,-1 1 0,1-1 0,-1 0 0,1 1 0,0-1 0,-1 0 0,1 1 0,-1-1 0,1 1 0,-1-1 0,1 1 0,-1-1 0,0 1 0,1-1 0,-1 1 0,0-1 0,1 1 0,-1-1 0,0 1 0,0 0 0,1-1 0,-1 1 0,0 0 0,0-1 0,0 1 0,0 0 0,0-1 0,0 1 0,0 0 0,0-1 0,0 1 0,0 0 0,0-1 0,-1 1 0,1-1 0,0 1 0,0 0 0,-1-1 0,1 1 0,0-1 0,-1 1 0,1-1 0,-1 2 0,-3 2 0,0 0 0,0 0 0,-1-1 0,1 1 0,-10 4 0,-25 13 0,-2-3 0,0-1 0,0-2 0,-85 18 0,-140 23-164,-87 6-655,-1282 241-584,1323-236 1403,74-16 0,230-49 0,-128 31 0,124-27 0,10-1 0,4-3 0,0-1 0,0 0 0,0 0 0,1-1 0,-1 1 0,0 0 0,0-1 0,0 1 0,1-1 0,3 0 0,163 5 0,118-18 0,1000-131-2032,-341 29 3009,-849 107-925,-85 10-52,-28 3 0,-133 16 0,-234 11 0,-1674 171-2073,1745-166 1711,137-11 272,148-16 90,28-6 0,12-1 0,132 2 0,137-6 0,433-8-805,834-5 1336,-1532 14-452,318 13 721,-279-1-841,-56-12 42,1 0 0,-1 0 1,1 0-1,-1 0 1,1 0-1,-1 1 0,1-1 1,-1 0-1,0 0 1,1 1-1,-1-1 1,1 0-1,-1 0 0,0 1 1,1-1-1,-1 0 1,1 1-1,-1-1 0,0 1 1,0-1-1,1 0 1,-1 1-1,0-1 0,0 1 1,1-1-1,-1 1 1,0-1-1,0 2 1,-1-1 7,0 0 1,0 0-1,0 0 1,0-1 0,0 1-1,0 0 1,0 0 0,0 0-1,0-1 1,-1 1 0,1-1-1,0 1 1,0-1-1,-1 1 1,1-1 0,-2 1-1,-55 13 684,-76 10 1,55-11-316,-1016 146 1416,799-120-1732,200-24 251,88-11-245,26-3-58,313-16-26,16-26-493,-250 28 199,6 0 203,324-45-58,-17-18 356,-395 73-24,-1-1 1,-1 0-1,26-11 1,-39 15-164,1 0 0,-1 0 0,0 0 0,0 0 0,1 0 0,-1 0 0,0-1 1,0 1-1,1 0 0,-1 0 0,0 0 0,0 0 0,1-1 0,-1 1 0,0 0 0,0 0 1,0 0-1,0-1 0,1 1 0,-1 0 0,0 0 0,0-1 0,0 1 0,0 0 0,0 0 1,0-1-1,0 1 0,1 0 0,-1 0 0,0-1 0,0 1 0,0 0 0,0-1 0,0 1 1,0 0-1,0 0 0,-1-1 0,1 1 0,0 0 0,0 0 0,0-1 0,-20-5 46,-12 5-43,-49 5 1,-119 16-8,-593 79-940,17 38 246,743-130 916,1 1-1,-36 15 1,67-23-213,-1 1 0,1-1 0,0 0 0,0 1 0,0 0 0,0-1 0,0 1 0,0 0 0,0-1-1,0 1 1,0 0 0,1 0 0,-1 0 0,0 0 0,0 0 0,1 0 0,-2 1 0,3-1-7,-1-1-1,0 1 0,0-1 1,0 1-1,0-1 0,1 1 1,-1-1-1,0 1 1,1-1-1,-1 1 0,0-1 1,1 1-1,-1-1 0,0 1 1,1-1-1,-1 0 1,1 1-1,-1-1 0,1 0 1,-1 1-1,1-1 0,-1 0 1,1 0-1,-1 1 1,1-1-1,-1 0 0,2 0 1,13 4 0,1 0-1,-1-2 1,1 0 0,17 0 0,463-3-355,-340-4-54,96-2 336,621-9 947,-857 16-698,-1 0 1,1 1 0,21 5 0,-23 2-59,-14-8-119,0 1 0,0-1-1,0 1 1,0-1-1,0 0 1,0 1 0,0-1-1,0 1 1,0-1-1,0 1 1,0-1 0,0 0-1,0 1 1,0-1 0,0 1-1,-1-1 1,1 0-1,0 1 1,0-1 0,0 0-1,-1 1 1,1-1-1,0 1 1,0-1 0,-1 0-1,1 0 1,-1 1 0,-10 7-1,-1 0 0,0 0 0,-1-2 0,1 0 0,-1 0 0,0-1 0,-19 5 0,2 0 0,-313 116 1001,331-121-1000,1 0 0,-1 0 0,-11 9 0,22-14-1,1 0 0,0 0 0,-1 0 0,1 0 0,-1 1 0,1-1 0,0 0 0,-1 0 0,1 0 0,0 1 0,-1-1 0,1 0 0,0 1 0,0-1 0,-1 0 0,1 0 0,0 1 0,0-1 0,-1 1 0,1-1 0,0 0 0,0 1 0,0-1 0,0 0 0,-1 1 0,1-1 0,0 1 0,0-1 0,0 1 0,0-1 0,0 0 0,0 1 0,0-1 0,0 1 0,0-1 0,0 0 0,1 1 0,-1-1 0,0 1 0,0-1 0,0 0 0,0 1 0,1-1 0,-1 0 0,0 1 0,0-1 0,1 0 0,-1 1 0,0-1 0,0 0 0,1 1 0,-1-1 0,0 0 0,1 0 0,-1 1 0,0-1 0,1 0 0,-1 0 0,1 0 0,0 0 0,14 5 0,-1-2 0,1 0 0,1 0 0,-1-2 0,0 0 0,24-1 0,-8 0 0,235-2 0,5 0 0,-330 13 0,-521 66 0,550-73 0,23-3 0,0-1 0,0 1 0,0 0 0,0 1 0,0 0 0,0 0 0,0 0 0,-10 6 0,16-4 0,8-2 0,25 3 0,1-2 0,-1-1 0,45-4 0,-46 0 0,-1 1 0,1 2 0,0 1 0,43 9 0,-65-8 0,-1 0 0,1 1 0,0 0 0,-1 0 0,0 1 0,0 0 0,0 0 0,-1 1 0,0 0 0,12 13 0,-18-19 0,-1 1 0,0-1 0,1 0 0,-1 1 0,1-1 0,-1 1 0,0-1 0,1 1 0,-1-1 0,0 1 0,0 0 0,1-1 0,-1 1 0,0-1 0,0 1 0,0-1 0,0 1 0,1 0 0,-1-1 0,0 1 0,0 0 0,0-1 0,-1 1 0,1-1 0,0 1 0,0 0 0,0-1 0,0 1 0,0-1 0,-1 1 0,1 0 0,-1 0 0,0 0 0,0 0 0,-1 0 0,1 1 0,0-1 0,-1 0 0,0 0 0,1 0 0,-1-1 0,1 1 0,-1 0 0,-2 0 0,-45 9 0,-248-5 0,172-8 0,90 1 0,-1-2 0,1-2 0,-57-15 0,5 0 0,76 18 0,-47-12 0,55 14 0,1 0 0,-1 0 0,0-1 0,0 1 0,0-1 0,1 0 0,-1 0 0,1 0 0,-1 0 0,1-1 0,0 1 0,0 0 0,0-1 0,0 0 0,-2-3 0,4 5 0,-1-1 0,1 1 0,-1-1 0,1 1 0,-1-1 0,1 1 0,0 0 0,0-1 0,0 1 0,0-1 0,0 1 0,0-1 0,0 1 0,0-1 0,1 1 0,-1-1 0,0 1 0,1-1 0,-1 1 0,1 0 0,0-1 0,-1 1 0,1 0 0,0 0 0,0-1 0,0 1 0,0 0 0,0 0 0,2-2 0,4-2 0,1-1 0,-1 2 0,1-1 0,13-5 0,48-21 18,108-32 0,84-8-181,-251 68 149,654-133-694,-537 113 708,-101 15 0,-26 6 0,-11 0 0,-151 7 0,-138 12 0,-893 71-2102,811-59 1617,63-2 229,-69 12-291,339-31 925,86-13-174,838-115-204,-616 92 75,350-42 446,-8-26-14,-492 74-387,-106 21-120,1 0 0,-1 0 0,1 1 0,-1-1 0,1 1 0,-1 0 0,0 0 0,8 1 0,-12 1 0,-1 0 0,1-1 0,-1 1 0,1-1 0,-1 1 0,0-1 0,1 1 0,-1-1 0,0 0 0,0 0 0,0 0 0,-4 2 0,-115 66 375,-122 81 1130,239-147-1447,0 0-1,0 0 0,0 0 1,0 1-1,1-1 0,0 1 0,-6 8 1,9-12-56,0 1 0,0-1 0,0 0 0,-1 1 0,1-1 0,0 0 0,0 1 0,0-1 0,0 0 0,0 1 0,0-1 0,0 0 0,0 0 0,0 1 0,0-1 0,0 0 0,0 1 0,0-1 0,0 0 0,0 1 0,0-1 0,1 0 0,-1 1 0,0-1 0,0 0 0,0 0 0,0 1 0,1-1 1,-1 0-1,0 0 0,0 1 0,1-1 0,-1 0 0,0 0 0,0 0 0,1 1 0,-1-1 0,2 1-1,1-1 1,-1 1 0,0-1-1,0 0 1,0 0 0,0 0 0,1 0-1,-1 0 1,0 0 0,2-1-1,16-3-1,0 0 0,-1-1 0,0-2 0,35-15 0,72-46 0,-84 44 0,60-34 0,122-92 0,-211 140 0,1 0 0,0 1 0,25-12 0,-22 16 0,-37 17 0,-244 119 0,262-130 0,-3 1 0,1 0 0,-1 1 0,1 0 0,-1 0 0,-6 6 0,11-9 0,0 0 0,0 0 0,-1 1 0,1-1 0,0 0 0,0 0 0,0 1 0,0-1 0,0 0 0,0 0 0,-1 1 0,1-1 0,0 0 0,0 0 0,0 1 0,0-1 0,0 0 0,0 1 0,0-1 0,0 0 0,0 1 0,0-1 0,0 0 0,1 0 0,-1 1 0,0-1 0,0 0 0,0 0 0,0 1 0,0-1 0,0 0 0,1 0 0,-1 1 0,18 8 0,-5-5 0,-1 1 0,1 1 0,-1 0 0,-1 1 0,1 0 0,-1 0 0,-1 2 0,1-1 0,-2 1 0,1 0 0,-1 1 0,12 17 0,-17-20 0,-1 1 0,0 0 0,0 0 0,-1 0 0,0 0 0,0 1 0,-1-1 0,0 0 0,0 14 0,-2-3 0,0 0 0,-1 0 0,-6 22 0,-1-11 0,-1-1 0,-2-1 0,-1 1 0,-1-2 0,-1 0 0,-28 37 0,16-24 0,-31 63 0,52-88 0,11-17 0,15-21 0,81-106 0,-5-4 0,-7-4 0,107-218 0,-171 298 0,-2-1 0,-2-1 0,-3 0 0,19-121 0,-35 164 0,-1 0 0,-1-1 0,-1 1 0,0 0 0,-1-1 0,-1 1 0,0 0 0,-1 1 0,-10-27 0,-6-1 0,-49-81 0,-3-2 0,-4-29-1365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AB675-0451-46BA-B838-2996E7357EA3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D:\n&#259;m%20h&#7885;c%202018%20-%202019\QUY&#7870;T%20CH&#205;%20RA%20&#272;I%20T&#204;M%20&#272;&#431;&#7900;NG%20C&#7912;U%20N&#431;&#7898;C%20CHUAN\UocMo-Dangcapnhat_ua9y.mp3" TargetMode="External"/><Relationship Id="rId1" Type="http://schemas.microsoft.com/office/2007/relationships/media" Target="file:///D:\n&#259;m%20h&#7885;c%202018%20-%202019\QUY&#7870;T%20CH&#205;%20RA%20&#272;I%20T&#204;M%20&#272;&#431;&#7900;NG%20C&#7912;U%20N&#431;&#7898;C%20CHUAN\UocMo-Dangcapnhat_ua9y.mp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2.sv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4.png"/><Relationship Id="rId10" Type="http://schemas.openxmlformats.org/officeDocument/2006/relationships/image" Target="../media/image56.sv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svg"/><Relationship Id="rId7" Type="http://schemas.openxmlformats.org/officeDocument/2006/relationships/image" Target="../media/image74.GI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3.GIF"/><Relationship Id="rId5" Type="http://schemas.openxmlformats.org/officeDocument/2006/relationships/image" Target="../media/image72.svg"/><Relationship Id="rId10" Type="http://schemas.openxmlformats.org/officeDocument/2006/relationships/image" Target="../media/image77.GIF"/><Relationship Id="rId4" Type="http://schemas.openxmlformats.org/officeDocument/2006/relationships/image" Target="../media/image71.png"/><Relationship Id="rId9" Type="http://schemas.openxmlformats.org/officeDocument/2006/relationships/image" Target="../media/image7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slide" Target="slide4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microsoft.com/office/2007/relationships/hdphoto" Target="../media/hdphoto10.wdp"/><Relationship Id="rId26" Type="http://schemas.openxmlformats.org/officeDocument/2006/relationships/image" Target="../media/image22.png"/><Relationship Id="rId39" Type="http://schemas.openxmlformats.org/officeDocument/2006/relationships/slide" Target="slide6.xml"/><Relationship Id="rId21" Type="http://schemas.microsoft.com/office/2007/relationships/hdphoto" Target="../media/hdphoto11.wdp"/><Relationship Id="rId34" Type="http://schemas.openxmlformats.org/officeDocument/2006/relationships/image" Target="../media/image26.png"/><Relationship Id="rId42" Type="http://schemas.openxmlformats.org/officeDocument/2006/relationships/slide" Target="slide7.xml"/><Relationship Id="rId47" Type="http://schemas.openxmlformats.org/officeDocument/2006/relationships/image" Target="../media/image31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6" Type="http://schemas.microsoft.com/office/2007/relationships/hdphoto" Target="../media/hdphoto9.wdp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14.png"/><Relationship Id="rId24" Type="http://schemas.openxmlformats.org/officeDocument/2006/relationships/image" Target="../media/image21.png"/><Relationship Id="rId32" Type="http://schemas.microsoft.com/office/2007/relationships/hdphoto" Target="../media/hdphoto16.wdp"/><Relationship Id="rId37" Type="http://schemas.openxmlformats.org/officeDocument/2006/relationships/image" Target="../media/image27.png"/><Relationship Id="rId40" Type="http://schemas.openxmlformats.org/officeDocument/2006/relationships/image" Target="../media/image28.png"/><Relationship Id="rId45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23" Type="http://schemas.microsoft.com/office/2007/relationships/hdphoto" Target="../media/hdphoto12.wdp"/><Relationship Id="rId28" Type="http://schemas.openxmlformats.org/officeDocument/2006/relationships/image" Target="../media/image23.png"/><Relationship Id="rId36" Type="http://schemas.openxmlformats.org/officeDocument/2006/relationships/slide" Target="slide5.xml"/><Relationship Id="rId10" Type="http://schemas.microsoft.com/office/2007/relationships/hdphoto" Target="../media/hdphoto6.wdp"/><Relationship Id="rId19" Type="http://schemas.openxmlformats.org/officeDocument/2006/relationships/image" Target="../media/image18.png"/><Relationship Id="rId31" Type="http://schemas.openxmlformats.org/officeDocument/2006/relationships/image" Target="../media/image25.png"/><Relationship Id="rId44" Type="http://schemas.microsoft.com/office/2007/relationships/hdphoto" Target="../media/hdphoto20.wdp"/><Relationship Id="rId4" Type="http://schemas.microsoft.com/office/2007/relationships/hdphoto" Target="../media/hdphoto3.wdp"/><Relationship Id="rId9" Type="http://schemas.openxmlformats.org/officeDocument/2006/relationships/image" Target="../media/image13.png"/><Relationship Id="rId14" Type="http://schemas.microsoft.com/office/2007/relationships/hdphoto" Target="../media/hdphoto8.wdp"/><Relationship Id="rId22" Type="http://schemas.openxmlformats.org/officeDocument/2006/relationships/image" Target="../media/image20.png"/><Relationship Id="rId27" Type="http://schemas.microsoft.com/office/2007/relationships/hdphoto" Target="../media/hdphoto14.wdp"/><Relationship Id="rId30" Type="http://schemas.microsoft.com/office/2007/relationships/hdphoto" Target="../media/hdphoto15.wdp"/><Relationship Id="rId35" Type="http://schemas.microsoft.com/office/2007/relationships/hdphoto" Target="../media/hdphoto17.wdp"/><Relationship Id="rId43" Type="http://schemas.openxmlformats.org/officeDocument/2006/relationships/image" Target="../media/image29.png"/><Relationship Id="rId48" Type="http://schemas.microsoft.com/office/2007/relationships/hdphoto" Target="../media/hdphoto22.wdp"/><Relationship Id="rId8" Type="http://schemas.microsoft.com/office/2007/relationships/hdphoto" Target="../media/hdphoto5.wdp"/><Relationship Id="rId3" Type="http://schemas.openxmlformats.org/officeDocument/2006/relationships/image" Target="../media/image10.png"/><Relationship Id="rId12" Type="http://schemas.microsoft.com/office/2007/relationships/hdphoto" Target="../media/hdphoto7.wdp"/><Relationship Id="rId17" Type="http://schemas.openxmlformats.org/officeDocument/2006/relationships/image" Target="../media/image17.png"/><Relationship Id="rId25" Type="http://schemas.microsoft.com/office/2007/relationships/hdphoto" Target="../media/hdphoto13.wdp"/><Relationship Id="rId33" Type="http://schemas.openxmlformats.org/officeDocument/2006/relationships/slide" Target="slide3.xml"/><Relationship Id="rId38" Type="http://schemas.microsoft.com/office/2007/relationships/hdphoto" Target="../media/hdphoto18.wdp"/><Relationship Id="rId46" Type="http://schemas.microsoft.com/office/2007/relationships/hdphoto" Target="../media/hdphoto21.wdp"/><Relationship Id="rId20" Type="http://schemas.openxmlformats.org/officeDocument/2006/relationships/image" Target="../media/image19.png"/><Relationship Id="rId41" Type="http://schemas.microsoft.com/office/2007/relationships/hdphoto" Target="../media/hdphoto19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3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microsoft.com/office/2007/relationships/hdphoto" Target="../media/hdphoto23.wdp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3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png"/><Relationship Id="rId5" Type="http://schemas.microsoft.com/office/2007/relationships/hdphoto" Target="../media/hdphoto23.wdp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microsoft.com/office/2007/relationships/hdphoto" Target="../media/hdphoto23.wdp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sv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customXml" Target="../ink/ink1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6.xml"/><Relationship Id="rId6" Type="http://schemas.openxmlformats.org/officeDocument/2006/relationships/customXml" Target="../ink/ink3.xml"/><Relationship Id="rId11" Type="http://schemas.openxmlformats.org/officeDocument/2006/relationships/image" Target="../media/image41.GIF"/><Relationship Id="rId5" Type="http://schemas.openxmlformats.org/officeDocument/2006/relationships/image" Target="../media/image62.png"/><Relationship Id="rId15" Type="http://schemas.openxmlformats.org/officeDocument/2006/relationships/image" Target="../media/image45.svg"/><Relationship Id="rId10" Type="http://schemas.openxmlformats.org/officeDocument/2006/relationships/image" Target="../media/image40.svg"/><Relationship Id="rId4" Type="http://schemas.openxmlformats.org/officeDocument/2006/relationships/customXml" Target="../ink/ink2.xml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 vert="horz" wrap="square" lIns="68580" tIns="34290" rIns="68580" bIns="3429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405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/>
        <p:txBody>
          <a:bodyPr vert="horz" wrap="square" lIns="68580" tIns="34290" rIns="68580" bIns="3429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defRPr/>
            </a:pPr>
            <a:endParaRPr kumimoji="0" lang="vi-VN" sz="2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100" name="Picture 4" descr="0 (14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5" descr="0 (14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2" name="Text Box 7"/>
          <p:cNvSpPr txBox="1"/>
          <p:nvPr/>
        </p:nvSpPr>
        <p:spPr>
          <a:xfrm>
            <a:off x="2514600" y="800100"/>
            <a:ext cx="38290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ClrTx/>
              <a:buNone/>
            </a:pPr>
            <a:r>
              <a:rPr lang="en-US" altLang="en-US" sz="2400" b="1" dirty="0">
                <a:solidFill>
                  <a:srgbClr val="FFFF00"/>
                </a:solidFill>
              </a:rPr>
              <a:t>MÔN: TOÁN </a:t>
            </a:r>
          </a:p>
        </p:txBody>
      </p:sp>
      <p:pic>
        <p:nvPicPr>
          <p:cNvPr id="2" name="UocMo-Dangcapnhat_ua9y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85900" y="4471988"/>
            <a:ext cx="457200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7"/>
          <p:cNvSpPr txBox="1"/>
          <p:nvPr/>
        </p:nvSpPr>
        <p:spPr>
          <a:xfrm>
            <a:off x="2571750" y="1428750"/>
            <a:ext cx="38290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ClrTx/>
              <a:buNone/>
            </a:pPr>
            <a:r>
              <a:rPr lang="en-US" altLang="en-US" sz="2400" b="1" dirty="0">
                <a:solidFill>
                  <a:srgbClr val="FFFF00"/>
                </a:solidFill>
              </a:rPr>
              <a:t>BÀI: MI - LI - MÉT (TIẾT 2)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2C76E0-E049-4E92-88D2-99A9E236DD42}"/>
              </a:ext>
            </a:extLst>
          </p:cNvPr>
          <p:cNvSpPr/>
          <p:nvPr/>
        </p:nvSpPr>
        <p:spPr>
          <a:xfrm>
            <a:off x="1863090" y="225742"/>
            <a:ext cx="54521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  <a:latin typeface="Times New Roman" pitchFamily="18" charset="0"/>
              </a:rPr>
              <a:t>TRƯỜNG TIỂU HỌC CHUYÊN MỸ- KHỐI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ình Bầu dục 4"/>
          <p:cNvSpPr/>
          <p:nvPr/>
        </p:nvSpPr>
        <p:spPr>
          <a:xfrm>
            <a:off x="228600" y="285750"/>
            <a:ext cx="18288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err="1"/>
              <a:t>Bài</a:t>
            </a:r>
            <a:r>
              <a:rPr lang="en-US" sz="2100" dirty="0"/>
              <a:t> </a:t>
            </a:r>
            <a:r>
              <a:rPr lang="en-US" sz="2100" dirty="0" err="1"/>
              <a:t>tập</a:t>
            </a:r>
            <a:r>
              <a:rPr lang="en-US" sz="2100" dirty="0"/>
              <a:t> 3</a:t>
            </a:r>
          </a:p>
        </p:txBody>
      </p:sp>
      <p:sp>
        <p:nvSpPr>
          <p:cNvPr id="8" name="Hộp Văn bản 7"/>
          <p:cNvSpPr txBox="1"/>
          <p:nvPr/>
        </p:nvSpPr>
        <p:spPr>
          <a:xfrm>
            <a:off x="2228850" y="401987"/>
            <a:ext cx="3472180" cy="668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000000"/>
                </a:solidFill>
                <a:ea typeface="Calibri" panose="020F0502020204030204" charset="0"/>
                <a:cs typeface="Times New Roman" panose="02020603050405020304" pitchFamily="18" charset="0"/>
              </a:rPr>
              <a:t>C</a:t>
            </a:r>
            <a:r>
              <a:rPr lang="nl-NL" sz="2400" dirty="0">
                <a:solidFill>
                  <a:srgbClr val="000000"/>
                </a:solidFill>
                <a:effectLst/>
                <a:ea typeface="Calibri" panose="020F0502020204030204" charset="0"/>
                <a:cs typeface="Times New Roman" panose="02020603050405020304" pitchFamily="18" charset="0"/>
              </a:rPr>
              <a:t>họn đơn vị đo thích hợp?</a:t>
            </a:r>
            <a:endParaRPr lang="en-US" sz="2400" dirty="0">
              <a:effectLst/>
              <a:ea typeface="Calibri" panose="020F0502020204030204" charset="0"/>
              <a:cs typeface="Times New Roman" panose="02020603050405020304" pitchFamily="18" charset="0"/>
            </a:endParaRPr>
          </a:p>
          <a:p>
            <a:endParaRPr lang="en-US" sz="1350" dirty="0"/>
          </a:p>
        </p:txBody>
      </p:sp>
      <p:pic>
        <p:nvPicPr>
          <p:cNvPr id="2" name="Hình ảnh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55" y="1226302"/>
            <a:ext cx="2298291" cy="2717048"/>
          </a:xfrm>
          <a:prstGeom prst="rect">
            <a:avLst/>
          </a:prstGeom>
        </p:spPr>
      </p:pic>
      <p:pic>
        <p:nvPicPr>
          <p:cNvPr id="4" name="Hình ảnh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652698"/>
            <a:ext cx="2057400" cy="2290652"/>
          </a:xfrm>
          <a:prstGeom prst="rect">
            <a:avLst/>
          </a:prstGeom>
        </p:spPr>
      </p:pic>
      <p:pic>
        <p:nvPicPr>
          <p:cNvPr id="9" name="Hình ảnh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650" y="1943100"/>
            <a:ext cx="2593181" cy="2000250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1265" y="3978903"/>
            <a:ext cx="1263370" cy="1164597"/>
          </a:xfrm>
          <a:prstGeom prst="rect">
            <a:avLst/>
          </a:prstGeom>
        </p:spPr>
      </p:pic>
      <p:pic>
        <p:nvPicPr>
          <p:cNvPr id="1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857500" y="4343400"/>
            <a:ext cx="1026491" cy="668152"/>
          </a:xfrm>
          <a:prstGeom prst="rect">
            <a:avLst/>
          </a:prstGeom>
        </p:spPr>
      </p:pic>
      <p:sp>
        <p:nvSpPr>
          <p:cNvPr id="14" name="Hình Bầu dục 13"/>
          <p:cNvSpPr/>
          <p:nvPr/>
        </p:nvSpPr>
        <p:spPr>
          <a:xfrm>
            <a:off x="4686300" y="3393281"/>
            <a:ext cx="571500" cy="41433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chemeClr val="tx1">
                    <a:lumMod val="50000"/>
                  </a:schemeClr>
                </a:solidFill>
              </a:rPr>
              <a:t>cm</a:t>
            </a:r>
          </a:p>
        </p:txBody>
      </p:sp>
      <p:sp>
        <p:nvSpPr>
          <p:cNvPr id="16" name="Hình Bầu dục 15"/>
          <p:cNvSpPr/>
          <p:nvPr/>
        </p:nvSpPr>
        <p:spPr>
          <a:xfrm>
            <a:off x="8212383" y="3357563"/>
            <a:ext cx="707231" cy="4857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chemeClr val="tx1">
                    <a:lumMod val="50000"/>
                  </a:schemeClr>
                </a:solidFill>
              </a:rPr>
              <a:t>mm</a:t>
            </a:r>
          </a:p>
        </p:txBody>
      </p:sp>
      <p:sp>
        <p:nvSpPr>
          <p:cNvPr id="10" name="Hình Bầu dục 9"/>
          <p:cNvSpPr/>
          <p:nvPr/>
        </p:nvSpPr>
        <p:spPr>
          <a:xfrm>
            <a:off x="2412065" y="3557588"/>
            <a:ext cx="439167" cy="2857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m</a:t>
            </a:r>
          </a:p>
        </p:txBody>
      </p:sp>
      <p:pic>
        <p:nvPicPr>
          <p:cNvPr id="18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2650970">
            <a:off x="7314840" y="3815016"/>
            <a:ext cx="1166435" cy="1411721"/>
          </a:xfrm>
          <a:prstGeom prst="rect">
            <a:avLst/>
          </a:prstGeom>
        </p:spPr>
      </p:pic>
      <p:pic>
        <p:nvPicPr>
          <p:cNvPr id="19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269395" y="63925"/>
            <a:ext cx="1694624" cy="1831127"/>
          </a:xfrm>
          <a:prstGeom prst="rect">
            <a:avLst/>
          </a:prstGeom>
        </p:spPr>
      </p:pic>
      <p:pic>
        <p:nvPicPr>
          <p:cNvPr id="20" name="Picture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961884" y="777878"/>
            <a:ext cx="844543" cy="844543"/>
          </a:xfrm>
          <a:prstGeom prst="rect">
            <a:avLst/>
          </a:prstGeom>
        </p:spPr>
      </p:pic>
      <p:pic>
        <p:nvPicPr>
          <p:cNvPr id="21" name="Picture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5270336" y="3807619"/>
            <a:ext cx="1263370" cy="1263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6" grpId="0" bldLvl="0" animBg="1"/>
      <p:bldP spid="10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bảy cạnh 1"/>
          <p:cNvSpPr/>
          <p:nvPr/>
        </p:nvSpPr>
        <p:spPr>
          <a:xfrm>
            <a:off x="176615" y="175074"/>
            <a:ext cx="794936" cy="567876"/>
          </a:xfrm>
          <a:prstGeom prst="hept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3" name="Hình chữ nhật: Góc Tròn 2"/>
          <p:cNvSpPr/>
          <p:nvPr/>
        </p:nvSpPr>
        <p:spPr>
          <a:xfrm>
            <a:off x="1085850" y="175074"/>
            <a:ext cx="2057400" cy="56787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</a:rPr>
              <a:t>Vận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</a:rPr>
              <a:t>dụng</a:t>
            </a:r>
            <a:endParaRPr lang="en-US" sz="2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Bong bóng Ý nghĩ: Hình đám mây 3"/>
          <p:cNvSpPr/>
          <p:nvPr/>
        </p:nvSpPr>
        <p:spPr>
          <a:xfrm>
            <a:off x="324048" y="1085850"/>
            <a:ext cx="4705152" cy="2289938"/>
          </a:xfrm>
          <a:prstGeom prst="cloud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nl-NL" sz="2100" dirty="0">
                <a:solidFill>
                  <a:schemeClr val="bg1"/>
                </a:solidFill>
                <a:effectLst/>
                <a:ea typeface="Calibri" panose="020F0502020204030204" charset="0"/>
                <a:cs typeface="Times New Roman" panose="02020603050405020304" pitchFamily="18" charset="0"/>
              </a:rPr>
              <a:t>Thực hành đo một số đồ vật và nêu kết quả đo.</a:t>
            </a:r>
            <a:endParaRPr lang="en-US" sz="2100" dirty="0">
              <a:solidFill>
                <a:schemeClr val="bg1"/>
              </a:solidFill>
              <a:effectLst/>
              <a:ea typeface="Calibri" panose="020F0502020204030204" charset="0"/>
              <a:cs typeface="Times New Roman" panose="02020603050405020304" pitchFamily="18" charset="0"/>
            </a:endParaRPr>
          </a:p>
          <a:p>
            <a:pPr algn="ctr"/>
            <a:endParaRPr lang="en-US" sz="1350" dirty="0"/>
          </a:p>
        </p:txBody>
      </p:sp>
      <p:graphicFrame>
        <p:nvGraphicFramePr>
          <p:cNvPr id="7" name="Bảng 6"/>
          <p:cNvGraphicFramePr>
            <a:graphicFrameLocks noGrp="1"/>
          </p:cNvGraphicFramePr>
          <p:nvPr/>
        </p:nvGraphicFramePr>
        <p:xfrm>
          <a:off x="5723635" y="395133"/>
          <a:ext cx="3143250" cy="3086100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571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7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nl-NL" sz="1500" dirty="0">
                          <a:effectLst/>
                        </a:rPr>
                        <a:t>Tên đồ vật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nl-NL" sz="1500" dirty="0">
                          <a:effectLst/>
                        </a:rPr>
                        <a:t>Độ dài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nl-NL" sz="1050">
                          <a:effectLst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nl-NL" sz="105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nl-NL" sz="1050">
                          <a:effectLst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nl-NL" sz="105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nl-NL" sz="105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nl-NL" sz="1050">
                          <a:effectLst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nl-NL" sz="105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nl-NL" sz="105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457700" y="3928751"/>
            <a:ext cx="885518" cy="801796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122644" y="3658516"/>
            <a:ext cx="1487962" cy="108756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4" name="Freeform: Shap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62087" y="-1039626"/>
            <a:ext cx="1818655" cy="2708393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6" name="Freeform: Shap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1178250" y="-253936"/>
            <a:ext cx="1226966" cy="1226966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8" name="Freeform: Shap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7220989" y="-4941"/>
            <a:ext cx="3044545" cy="1911083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0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7697193" y="1099335"/>
            <a:ext cx="889281" cy="88928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2" name="Freeform: Shape 2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-22168" y="3899057"/>
            <a:ext cx="1833680" cy="1774587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4" name="Rectangl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1327340" y="4079920"/>
            <a:ext cx="696350" cy="69635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Freeform: Shape 2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2550983" y="550733"/>
            <a:ext cx="4042034" cy="4042034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7" name="Hộp Văn bản 6"/>
          <p:cNvSpPr txBox="1"/>
          <p:nvPr/>
        </p:nvSpPr>
        <p:spPr>
          <a:xfrm>
            <a:off x="1878779" y="1674162"/>
            <a:ext cx="5382224" cy="1613039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b="1" kern="1200" dirty="0">
                <a:solidFill>
                  <a:srgbClr val="080808"/>
                </a:solidFill>
                <a:ea typeface="+mj-ea"/>
                <a:cs typeface="+mj-cs"/>
              </a:rPr>
              <a:t>CẢM ƠN CÁC EM ĐÃ LẮNG NGHE BÀI</a:t>
            </a:r>
            <a:r>
              <a:rPr lang="vi-VN" sz="3300" b="1" kern="1200" dirty="0">
                <a:solidFill>
                  <a:srgbClr val="080808"/>
                </a:solidFill>
                <a:ea typeface="+mj-ea"/>
                <a:cs typeface="+mj-cs"/>
              </a:rPr>
              <a:t> </a:t>
            </a:r>
            <a:r>
              <a:rPr lang="en-US" sz="3300" b="1" kern="1200" dirty="0">
                <a:solidFill>
                  <a:srgbClr val="080808"/>
                </a:solidFill>
                <a:ea typeface="+mj-ea"/>
                <a:cs typeface="+mj-cs"/>
              </a:rPr>
              <a:t>GIẢNG</a:t>
            </a:r>
          </a:p>
        </p:txBody>
      </p:sp>
      <p:sp>
        <p:nvSpPr>
          <p:cNvPr id="28" name="Freeform: Shape 2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2025212" y="24962"/>
            <a:ext cx="5093576" cy="5093576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0" name="Freeform: Shape 2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7222367" y="4093193"/>
            <a:ext cx="1673846" cy="1926608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2" name="Rectangle 3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7290044" y="3932659"/>
            <a:ext cx="719989" cy="719989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1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662" y="2571750"/>
            <a:ext cx="1969577" cy="2585363"/>
          </a:xfrm>
          <a:prstGeom prst="rect">
            <a:avLst/>
          </a:prstGeom>
        </p:spPr>
      </p:pic>
      <p:pic>
        <p:nvPicPr>
          <p:cNvPr id="25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815440" y="4068374"/>
            <a:ext cx="1123626" cy="1062338"/>
          </a:xfrm>
          <a:prstGeom prst="rect">
            <a:avLst/>
          </a:prstGeom>
        </p:spPr>
      </p:pic>
      <p:pic>
        <p:nvPicPr>
          <p:cNvPr id="29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7043" y="14652"/>
            <a:ext cx="557455" cy="3844512"/>
          </a:xfrm>
          <a:prstGeom prst="rect">
            <a:avLst/>
          </a:prstGeom>
        </p:spPr>
      </p:pic>
      <p:pic>
        <p:nvPicPr>
          <p:cNvPr id="31" name="Picture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7030779" y="3247088"/>
            <a:ext cx="2010997" cy="1709348"/>
          </a:xfrm>
          <a:prstGeom prst="rect">
            <a:avLst/>
          </a:prstGeom>
        </p:spPr>
      </p:pic>
      <p:pic>
        <p:nvPicPr>
          <p:cNvPr id="33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635627" y="32417"/>
            <a:ext cx="2508374" cy="2140376"/>
          </a:xfrm>
          <a:prstGeom prst="rect">
            <a:avLst/>
          </a:prstGeom>
        </p:spPr>
      </p:pic>
      <p:pic>
        <p:nvPicPr>
          <p:cNvPr id="34" name="Picture 4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765689" y="-37993"/>
            <a:ext cx="2244981" cy="1795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642939"/>
            <a:ext cx="6858000" cy="3857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642938"/>
            <a:ext cx="5143500" cy="3857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26878" y="2583441"/>
            <a:ext cx="4690250" cy="759460"/>
          </a:xfrm>
          <a:prstGeom prst="rect">
            <a:avLst/>
          </a:prstGeom>
          <a:noFill/>
        </p:spPr>
        <p:txBody>
          <a:bodyPr wrap="square" lIns="68566" tIns="34282" rIns="68566" bIns="34282" rtlCol="0">
            <a:spAutoFit/>
          </a:bodyPr>
          <a:lstStyle/>
          <a:p>
            <a:pPr algn="ctr" defTabSz="1218565"/>
            <a:r>
              <a:rPr lang="en-US" sz="4500" b="1" dirty="0">
                <a:solidFill>
                  <a:srgbClr val="F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154864"/>
            <a:ext cx="3200400" cy="294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43600" y="3009096"/>
            <a:ext cx="24365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Segoe UI Semibold" panose="020B0702040204020203" pitchFamily="34" charset="0"/>
              </a:rPr>
              <a:t>NÔNG TRẠI CỦA TÔI</a:t>
            </a:r>
          </a:p>
        </p:txBody>
      </p:sp>
      <p:pic>
        <p:nvPicPr>
          <p:cNvPr id="3076" name="Picture 4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6246"/>
            <a:ext cx="1709737" cy="72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77400" y="45051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064" y="2290287"/>
            <a:ext cx="961909" cy="101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685" y="2616720"/>
            <a:ext cx="1749415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3566386"/>
            <a:ext cx="2558143" cy="76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1" descr="C:\Users\ADMIN\Desktop\Nong trai\dep-of-vector-farm-animals (4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030" r="100000">
                        <a14:foregroundMark x1="81818" y1="48630" x2="82727" y2="51712"/>
                        <a14:foregroundMark x1="89394" y1="48630" x2="87879" y2="51370"/>
                        <a14:foregroundMark x1="70000" y1="25342" x2="60909" y2="39726"/>
                        <a14:foregroundMark x1="70000" y1="63699" x2="77273" y2="58219"/>
                        <a14:foregroundMark x1="82424" y1="52740" x2="77273" y2="57534"/>
                        <a14:backgroundMark x1="10909" y1="52055" x2="13939" y2="52397"/>
                        <a14:backgroundMark x1="19091" y1="59932" x2="18182" y2="61986"/>
                        <a14:backgroundMark x1="15152" y1="67123" x2="15455" y2="68493"/>
                        <a14:backgroundMark x1="34545" y1="48288" x2="30606" y2="48288"/>
                        <a14:backgroundMark x1="33636" y1="43836" x2="31818" y2="43493"/>
                        <a14:backgroundMark x1="37576" y1="39726" x2="33939" y2="38356"/>
                        <a14:backgroundMark x1="34848" y1="32534" x2="32121" y2="32534"/>
                        <a14:backgroundMark x1="40000" y1="30137" x2="36667" y2="29110"/>
                        <a14:backgroundMark x1="36364" y1="52740" x2="34848" y2="53082"/>
                        <a14:backgroundMark x1="43030" y1="19521" x2="39394" y2="19178"/>
                        <a14:backgroundMark x1="77576" y1="16438" x2="80303" y2="17123"/>
                        <a14:backgroundMark x1="76364" y1="10616" x2="80606" y2="10616"/>
                        <a14:backgroundMark x1="83939" y1="46233" x2="83333" y2="46918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4977">
            <a:off x="-1042091" y="4028766"/>
            <a:ext cx="1001485" cy="88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2" descr="C:\Users\ADMIN\Desktop\Nong trai\2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9220" y1="40559" x2="10638" y2="62937"/>
                        <a14:foregroundMark x1="12766" y1="67133" x2="26241" y2="82517"/>
                        <a14:foregroundMark x1="28369" y1="85315" x2="34752" y2="88112"/>
                        <a14:foregroundMark x1="76596" y1="83916" x2="71631" y2="85315"/>
                        <a14:foregroundMark x1="92908" y1="37063" x2="92908" y2="49650"/>
                        <a14:foregroundMark x1="90780" y1="60839" x2="85816" y2="74126"/>
                        <a14:foregroundMark x1="68085" y1="9790" x2="73050" y2="13287"/>
                        <a14:foregroundMark x1="24113" y1="15385" x2="19858" y2="2097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914" y="-19050"/>
            <a:ext cx="596871" cy="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08" y="2560239"/>
            <a:ext cx="1749415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04" y="2952296"/>
            <a:ext cx="1136392" cy="80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56162" y="3181350"/>
            <a:ext cx="1066800" cy="73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43" y="-19050"/>
            <a:ext cx="596871" cy="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 descr="C:\Users\ADMIN\Desktop\Nong trai\472224296 (5).jp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-19050"/>
            <a:ext cx="591798" cy="57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170" y="3284662"/>
            <a:ext cx="1683906" cy="573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9" descr="C:\Users\ADMIN\Desktop\Nong trai\dep-of-vector-farm-animals (2)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058" b="97942" l="0" r="100000">
                        <a14:foregroundMark x1="68731" y1="22222" x2="59752" y2="32510"/>
                        <a14:backgroundMark x1="11146" y1="52675" x2="9907" y2="53498"/>
                        <a14:backgroundMark x1="8669" y1="46502" x2="5263" y2="46502"/>
                        <a14:backgroundMark x1="5882" y1="41564" x2="7740" y2="41152"/>
                        <a14:backgroundMark x1="9907" y1="28395" x2="11146" y2="29630"/>
                        <a14:backgroundMark x1="7121" y1="32922" x2="8669" y2="33745"/>
                        <a14:backgroundMark x1="17957" y1="23045" x2="17337" y2="25514"/>
                        <a14:backgroundMark x1="22910" y1="22222" x2="21672" y2="24691"/>
                        <a14:backgroundMark x1="30031" y1="28807" x2="27864" y2="30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71359" y="4132577"/>
            <a:ext cx="765275" cy="66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7" descr="C:\Users\ADMIN\Desktop\Nong trai\472224296 (a6).jpg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-19050"/>
            <a:ext cx="609600" cy="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>
            <a:off x="8336560" y="2589699"/>
            <a:ext cx="1964133" cy="131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533" y="-19050"/>
            <a:ext cx="603071" cy="58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 flipH="1">
            <a:off x="-979873" y="2722976"/>
            <a:ext cx="1481647" cy="114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16" descr="C:\Users\ADMIN\Desktop\Nong trai\il_fullxfull.1073011138_eng3 (2).jpg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4531" b="97411" l="2732" r="969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325" y="-19192"/>
            <a:ext cx="812475" cy="68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ADMIN\Desktop\Nong trai\700_FO32939240_64b4071403327ba8edebdced5b1262a0.jp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78" b="94484" l="0" r="96751">
                        <a14:foregroundMark x1="63478" y1="22714" x2="71594" y2="24000"/>
                        <a14:backgroundMark x1="43333" y1="13143" x2="32174" y2="35571"/>
                        <a14:backgroundMark x1="43188" y1="10571" x2="14058" y2="34714"/>
                        <a14:backgroundMark x1="36087" y1="32143" x2="32754" y2="44714"/>
                        <a14:backgroundMark x1="49710" y1="4714" x2="47101" y2="19000"/>
                        <a14:backgroundMark x1="39420" y1="33429" x2="46087" y2="45143"/>
                        <a14:backgroundMark x1="52609" y1="23857" x2="52464" y2="31000"/>
                        <a14:backgroundMark x1="85507" y1="26286" x2="91304" y2="35429"/>
                        <a14:backgroundMark x1="52029" y1="56000" x2="52464" y2="60143"/>
                        <a14:backgroundMark x1="49565" y1="58857" x2="47391" y2="61000"/>
                        <a14:backgroundMark x1="46957" y1="62000" x2="44928" y2="64857"/>
                        <a14:backgroundMark x1="55217" y1="71286" x2="55797" y2="74714"/>
                        <a14:backgroundMark x1="44928" y1="71714" x2="44928" y2="72429"/>
                        <a14:backgroundMark x1="76232" y1="23714" x2="77246" y2="23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101" y="3302620"/>
            <a:ext cx="2305050" cy="233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Tai nguyen thiet ke tro choi\Bảng gỗ\6.jpg">
            <a:hlinkClick r:id="rId33" action="ppaction://hlinksldjump"/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180" y="514350"/>
            <a:ext cx="788574" cy="8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Tai nguyen thiet ke tro choi\Bảng gỗ\1.jpg">
            <a:hlinkClick r:id="rId36" action="ppaction://hlinksldjump"/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9" y="514350"/>
            <a:ext cx="826241" cy="8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Tai nguyen thiet ke tro choi\Bảng gỗ\2.jpg">
            <a:hlinkClick r:id="rId39" action="ppaction://hlinksldjump"/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40019"/>
            <a:ext cx="781442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3.jpg">
            <a:hlinkClick r:id="rId42" action="ppaction://hlinksldjump"/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747" y="487754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Tai nguyen thiet ke tro choi\Bảng gỗ\4.jpg">
            <a:hlinkClick r:id="rId33" action="ppaction://hlinksldjump"/>
          </p:cNvPr>
          <p:cNvPicPr>
            <a:picLocks noChangeAspect="1" noChangeArrowheads="1"/>
          </p:cNvPicPr>
          <p:nvPr/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164" y="527820"/>
            <a:ext cx="753836" cy="80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Tai nguyen thiet ke tro choi\Bảng gỗ\5.jpg">
            <a:hlinkClick r:id="rId33" action="ppaction://hlinksldjump"/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164" y="527821"/>
            <a:ext cx="753836" cy="80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le 25">
            <a:hlinkClick r:id="rId33" action="ppaction://hlinksldjump"/>
          </p:cNvPr>
          <p:cNvSpPr/>
          <p:nvPr/>
        </p:nvSpPr>
        <p:spPr>
          <a:xfrm>
            <a:off x="7645400" y="0"/>
            <a:ext cx="1485900" cy="4572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MỚI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945E-18 -1.97531E-6 L 1.15347 -0.01697 " pathEditMode="relative" rAng="0" ptsTypes="AA">
                                      <p:cBhvr>
                                        <p:cTn id="14" dur="1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74" y="-86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1.21093 0.04814 " pathEditMode="relative" rAng="0" ptsTypes="AA">
                                      <p:cBhvr>
                                        <p:cTn id="84" dur="3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56" y="2407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1214E-7 L 1.1908 -0.01483 " pathEditMode="relative" rAng="0" ptsTypes="AA">
                                      <p:cBhvr>
                                        <p:cTn id="94" dur="3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31" y="-741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86067E-6 L -1.19184 0.02471 " pathEditMode="relative" rAng="0" ptsTypes="AA">
                                      <p:cBhvr>
                                        <p:cTn id="111" dur="25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601" y="1236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71" y="0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990600" y="666750"/>
            <a:ext cx="7536180" cy="199834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20750" y="1024255"/>
            <a:ext cx="7482205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Sợi dây có độ dài bao nhiêu mi - li - mét?</a:t>
            </a:r>
          </a:p>
          <a:p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743200" y="2876550"/>
            <a:ext cx="5410200" cy="1295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43200" y="3181350"/>
            <a:ext cx="5597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mm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3499"/>
            <a:ext cx="3048000" cy="2100001"/>
          </a:xfrm>
          <a:prstGeom prst="rect">
            <a:avLst/>
          </a:prstGeom>
        </p:spPr>
      </p:pic>
      <p:pic>
        <p:nvPicPr>
          <p:cNvPr id="21" name="Hình ảnh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6600" y="1579245"/>
            <a:ext cx="2614930" cy="1087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5" grpId="0" bldLvl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71" y="0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829945" y="819150"/>
            <a:ext cx="7934325" cy="1600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1047750"/>
            <a:ext cx="7988300" cy="1353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Sợi dây có độ dài bao nhiêu mi - li - mét?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743200" y="3028950"/>
            <a:ext cx="5410200" cy="1295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3479800"/>
            <a:ext cx="5597070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mm</a:t>
            </a:r>
          </a:p>
          <a:p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181072"/>
            <a:ext cx="2812379" cy="1937663"/>
          </a:xfrm>
          <a:prstGeom prst="rect">
            <a:avLst/>
          </a:prstGeom>
        </p:spPr>
      </p:pic>
      <p:pic>
        <p:nvPicPr>
          <p:cNvPr id="23" name="Hình ảnh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5200" y="1622425"/>
            <a:ext cx="3200400" cy="1114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5" grpId="0" bldLvl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71" y="0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990600" y="255905"/>
            <a:ext cx="6687185" cy="10198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743200" y="2419350"/>
            <a:ext cx="5410200" cy="1295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2794000"/>
            <a:ext cx="5597070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mm</a:t>
            </a:r>
          </a:p>
          <a:p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00" y="3237551"/>
            <a:ext cx="2794000" cy="1925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219113" y="438150"/>
            <a:ext cx="6391910" cy="5835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Đoạn thẳng sau dài mấy mi-li-mét?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372870" y="1581150"/>
            <a:ext cx="6126480" cy="396875"/>
            <a:chOff x="3606811" y="2895601"/>
            <a:chExt cx="8680448" cy="1143000"/>
          </a:xfrm>
        </p:grpSpPr>
        <p:pic>
          <p:nvPicPr>
            <p:cNvPr id="1042" name="Picture 18" descr="Milimét – Wikipedia tiếng Việt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63" t="50000" r="4980" b="29487"/>
            <a:stretch>
              <a:fillRect/>
            </a:stretch>
          </p:blipFill>
          <p:spPr bwMode="auto">
            <a:xfrm>
              <a:off x="3606811" y="2895601"/>
              <a:ext cx="4532834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8" descr="Milimét – Wikipedia tiếng Việt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62" t="50000" b="29487"/>
            <a:stretch>
              <a:fillRect/>
            </a:stretch>
          </p:blipFill>
          <p:spPr bwMode="auto">
            <a:xfrm>
              <a:off x="8139645" y="2895601"/>
              <a:ext cx="4147614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5" name="Straight Connector 14"/>
          <p:cNvCxnSpPr/>
          <p:nvPr/>
        </p:nvCxnSpPr>
        <p:spPr>
          <a:xfrm>
            <a:off x="1828800" y="1428750"/>
            <a:ext cx="3657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" action="ppaction://hlinkshowjump?jump=nextslide"/>
          </p:cNvPr>
          <p:cNvSpPr/>
          <p:nvPr/>
        </p:nvSpPr>
        <p:spPr>
          <a:xfrm>
            <a:off x="3028950" y="1371600"/>
            <a:ext cx="3128963" cy="1600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300" dirty="0">
                <a:solidFill>
                  <a:srgbClr val="FF0000"/>
                </a:solidFill>
                <a:sym typeface="+mn-ea"/>
              </a:rPr>
              <a:t>MI – LI - MÉT</a:t>
            </a:r>
          </a:p>
          <a:p>
            <a:pPr algn="ctr"/>
            <a:r>
              <a:rPr lang="en-US" sz="33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(Tiết 2)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Bầu dục 7"/>
          <p:cNvSpPr/>
          <p:nvPr/>
        </p:nvSpPr>
        <p:spPr>
          <a:xfrm>
            <a:off x="228600" y="285750"/>
            <a:ext cx="1543050" cy="628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2</a:t>
            </a:r>
          </a:p>
        </p:txBody>
      </p:sp>
      <p:sp>
        <p:nvSpPr>
          <p:cNvPr id="9" name="Hộp Văn bản 8"/>
          <p:cNvSpPr txBox="1"/>
          <p:nvPr/>
        </p:nvSpPr>
        <p:spPr>
          <a:xfrm>
            <a:off x="1943100" y="426950"/>
            <a:ext cx="56959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 err="1">
                <a:solidFill>
                  <a:schemeClr val="tx1">
                    <a:lumMod val="50000"/>
                  </a:schemeClr>
                </a:solidFill>
              </a:rPr>
              <a:t>Số</a:t>
            </a:r>
            <a:r>
              <a:rPr lang="en-US" sz="2100" dirty="0">
                <a:solidFill>
                  <a:schemeClr val="tx1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10" name="Hộp Văn bản 9"/>
          <p:cNvSpPr txBox="1"/>
          <p:nvPr/>
        </p:nvSpPr>
        <p:spPr>
          <a:xfrm>
            <a:off x="262940" y="1200150"/>
            <a:ext cx="39116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tx1">
                    <a:lumMod val="50000"/>
                  </a:schemeClr>
                </a:solidFill>
              </a:rPr>
              <a:t>a)</a:t>
            </a:r>
          </a:p>
        </p:txBody>
      </p:sp>
      <p:sp>
        <p:nvSpPr>
          <p:cNvPr id="11" name="Hộp Văn bản 10"/>
          <p:cNvSpPr txBox="1"/>
          <p:nvPr/>
        </p:nvSpPr>
        <p:spPr>
          <a:xfrm>
            <a:off x="1049020" y="1207770"/>
            <a:ext cx="194627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tx1">
                    <a:lumMod val="50000"/>
                  </a:schemeClr>
                </a:solidFill>
              </a:rPr>
              <a:t>1 cm =        mm</a:t>
            </a:r>
          </a:p>
        </p:txBody>
      </p:sp>
      <p:sp>
        <p:nvSpPr>
          <p:cNvPr id="12" name="Hộp Văn bản 11"/>
          <p:cNvSpPr txBox="1"/>
          <p:nvPr/>
        </p:nvSpPr>
        <p:spPr>
          <a:xfrm>
            <a:off x="4933036" y="1196873"/>
            <a:ext cx="180721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tx1">
                    <a:lumMod val="50000"/>
                  </a:schemeClr>
                </a:solidFill>
              </a:rPr>
              <a:t>8 cm =        mm</a:t>
            </a:r>
          </a:p>
        </p:txBody>
      </p:sp>
      <p:sp>
        <p:nvSpPr>
          <p:cNvPr id="13" name="Hộp Văn bản 12"/>
          <p:cNvSpPr txBox="1"/>
          <p:nvPr/>
        </p:nvSpPr>
        <p:spPr>
          <a:xfrm>
            <a:off x="262940" y="1918121"/>
            <a:ext cx="40386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b)</a:t>
            </a:r>
          </a:p>
        </p:txBody>
      </p:sp>
      <p:sp>
        <p:nvSpPr>
          <p:cNvPr id="14" name="Hộp Văn bản 13"/>
          <p:cNvSpPr txBox="1"/>
          <p:nvPr/>
        </p:nvSpPr>
        <p:spPr>
          <a:xfrm>
            <a:off x="1034589" y="1968044"/>
            <a:ext cx="176149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tx1">
                    <a:lumMod val="50000"/>
                  </a:schemeClr>
                </a:solidFill>
              </a:rPr>
              <a:t>30 mm =     cm</a:t>
            </a:r>
          </a:p>
        </p:txBody>
      </p:sp>
      <p:sp>
        <p:nvSpPr>
          <p:cNvPr id="16" name="Hộp Văn bản 15"/>
          <p:cNvSpPr txBox="1"/>
          <p:nvPr/>
        </p:nvSpPr>
        <p:spPr>
          <a:xfrm>
            <a:off x="4905704" y="1964441"/>
            <a:ext cx="207772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tx1">
                    <a:lumMod val="50000"/>
                  </a:schemeClr>
                </a:solidFill>
              </a:rPr>
              <a:t>100 mm =        cm</a:t>
            </a:r>
          </a:p>
        </p:txBody>
      </p:sp>
      <p:sp>
        <p:nvSpPr>
          <p:cNvPr id="17" name="Hộp Văn bản 16"/>
          <p:cNvSpPr txBox="1"/>
          <p:nvPr/>
        </p:nvSpPr>
        <p:spPr>
          <a:xfrm>
            <a:off x="286244" y="2636092"/>
            <a:ext cx="376526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tx1">
                    <a:lumMod val="50000"/>
                  </a:schemeClr>
                </a:solidFill>
              </a:rPr>
              <a:t>c)</a:t>
            </a:r>
          </a:p>
        </p:txBody>
      </p:sp>
      <p:sp>
        <p:nvSpPr>
          <p:cNvPr id="18" name="Hộp Văn bản 17"/>
          <p:cNvSpPr txBox="1"/>
          <p:nvPr/>
        </p:nvSpPr>
        <p:spPr>
          <a:xfrm>
            <a:off x="1034589" y="2663537"/>
            <a:ext cx="201549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tx1">
                    <a:lumMod val="50000"/>
                  </a:schemeClr>
                </a:solidFill>
              </a:rPr>
              <a:t>1 dm =           mm</a:t>
            </a:r>
          </a:p>
        </p:txBody>
      </p:sp>
      <p:sp>
        <p:nvSpPr>
          <p:cNvPr id="19" name="Hộp Văn bản 18"/>
          <p:cNvSpPr txBox="1"/>
          <p:nvPr/>
        </p:nvSpPr>
        <p:spPr>
          <a:xfrm>
            <a:off x="4928066" y="2654042"/>
            <a:ext cx="205613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tx1">
                    <a:lumMod val="50000"/>
                  </a:schemeClr>
                </a:solidFill>
              </a:rPr>
              <a:t>1 m =              mm</a:t>
            </a:r>
          </a:p>
        </p:txBody>
      </p:sp>
      <p:sp>
        <p:nvSpPr>
          <p:cNvPr id="20" name="Hộp Văn bản 19"/>
          <p:cNvSpPr txBox="1"/>
          <p:nvPr/>
        </p:nvSpPr>
        <p:spPr>
          <a:xfrm>
            <a:off x="1883776" y="1202943"/>
            <a:ext cx="45339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1" name="Hộp Văn bản 20"/>
          <p:cNvSpPr txBox="1"/>
          <p:nvPr/>
        </p:nvSpPr>
        <p:spPr>
          <a:xfrm>
            <a:off x="5772174" y="1187377"/>
            <a:ext cx="45339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22" name="Hộp Văn bản 21"/>
          <p:cNvSpPr txBox="1"/>
          <p:nvPr/>
        </p:nvSpPr>
        <p:spPr>
          <a:xfrm>
            <a:off x="2124498" y="1968044"/>
            <a:ext cx="31813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Hộp Văn bản 22"/>
          <p:cNvSpPr txBox="1"/>
          <p:nvPr/>
        </p:nvSpPr>
        <p:spPr>
          <a:xfrm>
            <a:off x="6143640" y="1967527"/>
            <a:ext cx="45339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4" name="Hộp Văn bản 23"/>
          <p:cNvSpPr txBox="1"/>
          <p:nvPr/>
        </p:nvSpPr>
        <p:spPr>
          <a:xfrm>
            <a:off x="1944657" y="2654042"/>
            <a:ext cx="58864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25" name="Hộp Văn bản 24"/>
          <p:cNvSpPr txBox="1"/>
          <p:nvPr/>
        </p:nvSpPr>
        <p:spPr>
          <a:xfrm>
            <a:off x="5650878" y="2663537"/>
            <a:ext cx="72390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</a:rPr>
              <a:t>1000</a:t>
            </a:r>
          </a:p>
        </p:txBody>
      </p:sp>
      <p:grpSp>
        <p:nvGrpSpPr>
          <p:cNvPr id="4" name="Nhóm 3"/>
          <p:cNvGrpSpPr>
            <a:grpSpLocks noGrp="1" noUngrp="1" noRot="1" noMove="1" noResize="1"/>
          </p:cNvGrpSpPr>
          <p:nvPr/>
        </p:nvGrpSpPr>
        <p:grpSpPr>
          <a:xfrm>
            <a:off x="6930604" y="4793147"/>
            <a:ext cx="1768230" cy="340654"/>
            <a:chOff x="9240805" y="6390863"/>
            <a:chExt cx="2357640" cy="45420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" name="Viết tay 1"/>
                <p14:cNvContentPartPr/>
                <p14:nvPr/>
              </p14:nvContentPartPr>
              <p14:xfrm>
                <a:off x="9240805" y="6417748"/>
                <a:ext cx="1220400" cy="427320"/>
              </p14:xfrm>
            </p:contentPart>
          </mc:Choice>
          <mc:Fallback xmlns="">
            <p:pic>
              <p:nvPicPr>
                <p:cNvPr id="2" name="Viết tay 1"/>
              </p:nvPicPr>
              <p:blipFill>
                <a:blip r:embed="rId3"/>
              </p:blipFill>
              <p:spPr>
                <a:xfrm>
                  <a:off x="9240805" y="6417748"/>
                  <a:ext cx="1220400" cy="427320"/>
                </a:xfrm>
                <a:prstGeom prst="rect"/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Viết tay 2"/>
                <p14:cNvContentPartPr/>
                <p14:nvPr/>
              </p14:nvContentPartPr>
              <p14:xfrm>
                <a:off x="10947205" y="6390863"/>
                <a:ext cx="651240" cy="240840"/>
              </p14:xfrm>
            </p:contentPart>
          </mc:Choice>
          <mc:Fallback xmlns="">
            <p:pic>
              <p:nvPicPr>
                <p:cNvPr id="3" name="Viết tay 2"/>
              </p:nvPicPr>
              <p:blipFill>
                <a:blip r:embed="rId5"/>
              </p:blipFill>
              <p:spPr>
                <a:xfrm>
                  <a:off x="10947205" y="6390863"/>
                  <a:ext cx="651240" cy="240840"/>
                </a:xfrm>
                <a:prstGeom prst="rect"/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Viết tay 4"/>
              <p14:cNvContentPartPr/>
              <p14:nvPr/>
            </p14:nvContentPartPr>
            <p14:xfrm>
              <a:off x="6902794" y="3741227"/>
              <a:ext cx="1980720" cy="993330"/>
            </p14:xfrm>
          </p:contentPart>
        </mc:Choice>
        <mc:Fallback xmlns="">
          <p:pic>
            <p:nvPicPr>
              <p:cNvPr id="5" name="Viết tay 4"/>
            </p:nvPicPr>
            <p:blipFill>
              <a:blip r:embed="rId7"/>
            </p:blipFill>
            <p:spPr>
              <a:xfrm>
                <a:off x="6902794" y="3741227"/>
                <a:ext cx="1980720" cy="993330"/>
              </a:xfrm>
              <a:prstGeom prst="rect"/>
            </p:spPr>
          </p:pic>
        </mc:Fallback>
      </mc:AlternateContent>
      <p:pic>
        <p:nvPicPr>
          <p:cNvPr id="26" name="Picture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911114" y="742893"/>
            <a:ext cx="1157189" cy="1677085"/>
          </a:xfrm>
          <a:prstGeom prst="rect">
            <a:avLst/>
          </a:prstGeom>
        </p:spPr>
      </p:pic>
      <p:pic>
        <p:nvPicPr>
          <p:cNvPr id="27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372033" y="3258902"/>
            <a:ext cx="1511481" cy="1728305"/>
          </a:xfrm>
          <a:prstGeom prst="rect">
            <a:avLst/>
          </a:prstGeom>
        </p:spPr>
      </p:pic>
      <p:pic>
        <p:nvPicPr>
          <p:cNvPr id="28" name="Picture 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1720769">
            <a:off x="-7553" y="3303866"/>
            <a:ext cx="1609981" cy="1808967"/>
          </a:xfrm>
          <a:prstGeom prst="rect">
            <a:avLst/>
          </a:prstGeom>
        </p:spPr>
      </p:pic>
      <p:pic>
        <p:nvPicPr>
          <p:cNvPr id="29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455972">
            <a:off x="4300601" y="3429155"/>
            <a:ext cx="527674" cy="1156256"/>
          </a:xfrm>
          <a:prstGeom prst="rect">
            <a:avLst/>
          </a:prstGeom>
        </p:spPr>
      </p:pic>
      <p:pic>
        <p:nvPicPr>
          <p:cNvPr id="30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582703" y="147367"/>
            <a:ext cx="614934" cy="628650"/>
          </a:xfrm>
          <a:prstGeom prst="rect">
            <a:avLst/>
          </a:prstGeom>
        </p:spPr>
      </p:pic>
      <p:pic>
        <p:nvPicPr>
          <p:cNvPr id="31" name="Picture 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865204" y="3986597"/>
            <a:ext cx="542344" cy="554441"/>
          </a:xfrm>
          <a:prstGeom prst="rect">
            <a:avLst/>
          </a:prstGeom>
        </p:spPr>
      </p:pic>
      <p:pic>
        <p:nvPicPr>
          <p:cNvPr id="32" name="Picture 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586988" y="1804003"/>
            <a:ext cx="628947" cy="6429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6" grpId="0"/>
      <p:bldP spid="17" grpId="0"/>
      <p:bldP spid="19" grpId="0"/>
      <p:bldP spid="21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63&quot;/&gt;&lt;/object&gt;&lt;object type=&quot;3&quot; unique_id=&quot;10004&quot;&gt;&lt;property id=&quot;20148&quot; value=&quot;5&quot;/&gt;&lt;property id=&quot;20300&quot; value=&quot;Slide 2&quot;/&gt;&lt;property id=&quot;20307&quot; value=&quot;256&quot;/&gt;&lt;/object&gt;&lt;object type=&quot;3&quot; unique_id=&quot;10005&quot;&gt;&lt;property id=&quot;20148&quot; value=&quot;5&quot;/&gt;&lt;property id=&quot;20300&quot; value=&quot;Slide 3&quot;/&gt;&lt;property id=&quot;20307&quot; value=&quot;257&quot;/&gt;&lt;/object&gt;&lt;object type=&quot;3&quot; unique_id=&quot;10006&quot;&gt;&lt;property id=&quot;20148&quot; value=&quot;5&quot;/&gt;&lt;property id=&quot;20300&quot; value=&quot;Slide 4&quot;/&gt;&lt;property id=&quot;20307&quot; value=&quot;268&quot;/&gt;&lt;/object&gt;&lt;object type=&quot;3&quot; unique_id=&quot;10007&quot;&gt;&lt;property id=&quot;20148&quot; value=&quot;5&quot;/&gt;&lt;property id=&quot;20300&quot; value=&quot;Slide 5&quot;/&gt;&lt;property id=&quot;20307&quot; value=&quot;267&quot;/&gt;&lt;/object&gt;&lt;object type=&quot;3&quot; unique_id=&quot;10008&quot;&gt;&lt;property id=&quot;20148&quot; value=&quot;5&quot;/&gt;&lt;property id=&quot;20300&quot; value=&quot;Slide 6&quot;/&gt;&lt;property id=&quot;20307&quot; value=&quot;266&quot;/&gt;&lt;/object&gt;&lt;object type=&quot;3&quot; unique_id=&quot;10009&quot;&gt;&lt;property id=&quot;20148&quot; value=&quot;5&quot;/&gt;&lt;property id=&quot;20300&quot; value=&quot;Slide 7&quot;/&gt;&lt;property id=&quot;20307&quot; value=&quot;265&quot;/&gt;&lt;/object&gt;&lt;object type=&quot;3&quot; unique_id=&quot;10010&quot;&gt;&lt;property id=&quot;20148&quot; value=&quot;5&quot;/&gt;&lt;property id=&quot;20300&quot; value=&quot;Slide 8&quot;/&gt;&lt;property id=&quot;20307&quot; value=&quot;264&quot;/&gt;&lt;/object&gt;&lt;object type=&quot;3&quot; unique_id=&quot;10041&quot;&gt;&lt;property id=&quot;20148&quot; value=&quot;5&quot;/&gt;&lt;property id=&quot;20300&quot; value=&quot;Slide 9&quot;/&gt;&lt;property id=&quot;20307&quot; value=&quot;269&quot;/&gt;&lt;/object&gt;&lt;/object&gt;&lt;object type=&quot;8&quot; unique_id=&quot;1002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Microsoft Office PowerPoint</Application>
  <PresentationFormat>On-screen Show (16:9)</PresentationFormat>
  <Paragraphs>50</Paragraphs>
  <Slides>12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Segoe UI Semibold</vt:lpstr>
      <vt:lpstr>Times New Roman</vt:lpstr>
      <vt:lpstr>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36</cp:revision>
  <dcterms:created xsi:type="dcterms:W3CDTF">2018-03-09T07:14:00Z</dcterms:created>
  <dcterms:modified xsi:type="dcterms:W3CDTF">2024-07-01T15:35:31Z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071B7F846E024B989157A7A44A3D3823</vt:lpwstr>
  </property>
  <property fmtid="{D5CDD505-2E9C-101B-9397-08002B2CF9AE}" pid="3" name="KSOProductBuildVer">
    <vt:lpwstr>1033-11.2.0.11306</vt:lpwstr>
  </property>
</Properties>
</file>