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2" r:id="rId2"/>
    <p:sldId id="264" r:id="rId3"/>
    <p:sldId id="289" r:id="rId4"/>
    <p:sldId id="279" r:id="rId5"/>
    <p:sldId id="278" r:id="rId6"/>
    <p:sldId id="280" r:id="rId7"/>
    <p:sldId id="300" r:id="rId8"/>
    <p:sldId id="298" r:id="rId9"/>
    <p:sldId id="283" r:id="rId10"/>
    <p:sldId id="301" r:id="rId11"/>
    <p:sldId id="284" r:id="rId12"/>
    <p:sldId id="28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D2"/>
    <a:srgbClr val="FF6600"/>
    <a:srgbClr val="F9DD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150" autoAdjust="0"/>
  </p:normalViewPr>
  <p:slideViewPr>
    <p:cSldViewPr snapToGrid="0">
      <p:cViewPr varScale="1">
        <p:scale>
          <a:sx n="60" d="100"/>
          <a:sy n="60" d="100"/>
        </p:scale>
        <p:origin x="1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87E1C-A28B-4B69-B2C6-EAC2A069F80D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FF119-9356-40F9-8900-CEF5489B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060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FF119-9356-40F9-8900-CEF5489B7C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FF119-9356-40F9-8900-CEF5489B7C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528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FF119-9356-40F9-8900-CEF5489B7C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84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FF119-9356-40F9-8900-CEF5489B7C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77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FF119-9356-40F9-8900-CEF5489B7C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163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5">
            <a:extLst>
              <a:ext uri="{FF2B5EF4-FFF2-40B4-BE49-F238E27FC236}">
                <a16:creationId xmlns:a16="http://schemas.microsoft.com/office/drawing/2014/main" id="{36F910B7-E4AE-8CE8-8604-FE93F413B151}"/>
              </a:ext>
            </a:extLst>
          </p:cNvPr>
          <p:cNvGrpSpPr/>
          <p:nvPr userDrawn="1"/>
        </p:nvGrpSpPr>
        <p:grpSpPr>
          <a:xfrm>
            <a:off x="3446310" y="0"/>
            <a:ext cx="8745690" cy="6858000"/>
            <a:chOff x="3446310" y="0"/>
            <a:chExt cx="8745690" cy="6858000"/>
          </a:xfrm>
        </p:grpSpPr>
        <p:pic>
          <p:nvPicPr>
            <p:cNvPr id="3" name="图片 4">
              <a:extLst>
                <a:ext uri="{FF2B5EF4-FFF2-40B4-BE49-F238E27FC236}">
                  <a16:creationId xmlns:a16="http://schemas.microsoft.com/office/drawing/2014/main" id="{2D556A06-47B2-DA11-07E7-9005CFBCB7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6">
              <a:extLst>
                <a:ext uri="{FF2B5EF4-FFF2-40B4-BE49-F238E27FC236}">
                  <a16:creationId xmlns:a16="http://schemas.microsoft.com/office/drawing/2014/main" id="{43FF279D-29F8-B661-8B4D-BC7AF452C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8">
              <a:extLst>
                <a:ext uri="{FF2B5EF4-FFF2-40B4-BE49-F238E27FC236}">
                  <a16:creationId xmlns:a16="http://schemas.microsoft.com/office/drawing/2014/main" id="{C287997B-0F1D-ED49-31A8-FD0A2D7E2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10">
              <a:extLst>
                <a:ext uri="{FF2B5EF4-FFF2-40B4-BE49-F238E27FC236}">
                  <a16:creationId xmlns:a16="http://schemas.microsoft.com/office/drawing/2014/main" id="{98A4B3AB-9ED9-E008-A39D-501A70293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12">
              <a:extLst>
                <a:ext uri="{FF2B5EF4-FFF2-40B4-BE49-F238E27FC236}">
                  <a16:creationId xmlns:a16="http://schemas.microsoft.com/office/drawing/2014/main" id="{5ED3D8C8-8001-4536-34D1-4C8EF5DA8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14">
              <a:extLst>
                <a:ext uri="{FF2B5EF4-FFF2-40B4-BE49-F238E27FC236}">
                  <a16:creationId xmlns:a16="http://schemas.microsoft.com/office/drawing/2014/main" id="{AD4B6B44-3D94-0A8B-C9A5-7BB041A98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9" name="图片 16">
            <a:extLst>
              <a:ext uri="{FF2B5EF4-FFF2-40B4-BE49-F238E27FC236}">
                <a16:creationId xmlns:a16="http://schemas.microsoft.com/office/drawing/2014/main" id="{46260699-EED2-6277-FE01-7C66F8D026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141" y="3199882"/>
            <a:ext cx="866773" cy="1040128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45AAD4DA-AAB7-06B3-B78A-27B2B0BD11F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60" y="4794496"/>
            <a:ext cx="1271590" cy="1220541"/>
          </a:xfrm>
          <a:prstGeom prst="rect">
            <a:avLst/>
          </a:prstGeom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1E9FE7F9-2408-93E7-E022-F51AC660930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12" name="图片 22">
            <a:extLst>
              <a:ext uri="{FF2B5EF4-FFF2-40B4-BE49-F238E27FC236}">
                <a16:creationId xmlns:a16="http://schemas.microsoft.com/office/drawing/2014/main" id="{2B913091-BEAA-C5CE-5DD4-AE2FC90554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114" y="440382"/>
            <a:ext cx="1043328" cy="1453929"/>
          </a:xfrm>
          <a:prstGeom prst="rect">
            <a:avLst/>
          </a:prstGeom>
        </p:spPr>
      </p:pic>
      <p:grpSp>
        <p:nvGrpSpPr>
          <p:cNvPr id="13" name="组合 36">
            <a:extLst>
              <a:ext uri="{FF2B5EF4-FFF2-40B4-BE49-F238E27FC236}">
                <a16:creationId xmlns:a16="http://schemas.microsoft.com/office/drawing/2014/main" id="{AB1D0A1C-0C1F-7925-3510-CEE29DDEBDB0}"/>
              </a:ext>
            </a:extLst>
          </p:cNvPr>
          <p:cNvGrpSpPr/>
          <p:nvPr userDrawn="1"/>
        </p:nvGrpSpPr>
        <p:grpSpPr>
          <a:xfrm>
            <a:off x="600467" y="2146176"/>
            <a:ext cx="3666335" cy="4478038"/>
            <a:chOff x="600467" y="2146176"/>
            <a:chExt cx="3666335" cy="4478038"/>
          </a:xfrm>
        </p:grpSpPr>
        <p:pic>
          <p:nvPicPr>
            <p:cNvPr id="14" name="图片 24">
              <a:extLst>
                <a:ext uri="{FF2B5EF4-FFF2-40B4-BE49-F238E27FC236}">
                  <a16:creationId xmlns:a16="http://schemas.microsoft.com/office/drawing/2014/main" id="{FA78BB4A-8AC9-9AE1-2306-6E715CB82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276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28">
              <a:extLst>
                <a:ext uri="{FF2B5EF4-FFF2-40B4-BE49-F238E27FC236}">
                  <a16:creationId xmlns:a16="http://schemas.microsoft.com/office/drawing/2014/main" id="{7CAC6F03-4567-F8C6-924E-DC7AA17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467" y="5192837"/>
              <a:ext cx="3666335" cy="1431377"/>
            </a:xfrm>
            <a:prstGeom prst="rect">
              <a:avLst/>
            </a:prstGeom>
          </p:spPr>
        </p:pic>
      </p:grpSp>
      <p:pic>
        <p:nvPicPr>
          <p:cNvPr id="16" name="图片 26">
            <a:extLst>
              <a:ext uri="{FF2B5EF4-FFF2-40B4-BE49-F238E27FC236}">
                <a16:creationId xmlns:a16="http://schemas.microsoft.com/office/drawing/2014/main" id="{EBE5E322-A067-BC7D-7740-60B87B21632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895" y="4959051"/>
            <a:ext cx="1302246" cy="863990"/>
          </a:xfrm>
          <a:prstGeom prst="rect">
            <a:avLst/>
          </a:prstGeom>
        </p:spPr>
      </p:pic>
      <p:pic>
        <p:nvPicPr>
          <p:cNvPr id="17" name="图片 29">
            <a:extLst>
              <a:ext uri="{FF2B5EF4-FFF2-40B4-BE49-F238E27FC236}">
                <a16:creationId xmlns:a16="http://schemas.microsoft.com/office/drawing/2014/main" id="{F09B21E0-F03B-765B-EC38-52BA3DD16ED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257502" y="440382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6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5A8AD8-5C65-A454-DDCE-74D6F9A90A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49834" y="262587"/>
            <a:ext cx="11692333" cy="6332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22">
            <a:extLst>
              <a:ext uri="{FF2B5EF4-FFF2-40B4-BE49-F238E27FC236}">
                <a16:creationId xmlns:a16="http://schemas.microsoft.com/office/drawing/2014/main" id="{C4C40478-208F-79EA-767C-8B6B5355C3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672" y="5404071"/>
            <a:ext cx="1043328" cy="1453929"/>
          </a:xfrm>
          <a:prstGeom prst="rect">
            <a:avLst/>
          </a:prstGeom>
        </p:spPr>
      </p:pic>
      <p:pic>
        <p:nvPicPr>
          <p:cNvPr id="5" name="图片 26">
            <a:extLst>
              <a:ext uri="{FF2B5EF4-FFF2-40B4-BE49-F238E27FC236}">
                <a16:creationId xmlns:a16="http://schemas.microsoft.com/office/drawing/2014/main" id="{0E06F57E-8DCA-E228-E36B-362004EF86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754" y="125793"/>
            <a:ext cx="1302246" cy="863990"/>
          </a:xfrm>
          <a:prstGeom prst="rect">
            <a:avLst/>
          </a:prstGeom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093B778A-FDA5-12C7-064D-99696DB1BA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" y="5550887"/>
            <a:ext cx="1043328" cy="1307113"/>
          </a:xfrm>
          <a:prstGeom prst="rect">
            <a:avLst/>
          </a:prstGeom>
        </p:spPr>
      </p:pic>
      <p:pic>
        <p:nvPicPr>
          <p:cNvPr id="7" name="图片 29">
            <a:extLst>
              <a:ext uri="{FF2B5EF4-FFF2-40B4-BE49-F238E27FC236}">
                <a16:creationId xmlns:a16="http://schemas.microsoft.com/office/drawing/2014/main" id="{8D581265-B2AC-32C7-FF2B-ED12C17140F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412" y="125793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D8559E-B4FF-AFF7-6F51-46FFF7E829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49834" y="262587"/>
            <a:ext cx="11692333" cy="6332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983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58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13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DB1BD0-9154-45A6-BE1B-F3511BC16D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9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E1D6-763B-16A4-C6A5-E3BB95852452}"/>
              </a:ext>
            </a:extLst>
          </p:cNvPr>
          <p:cNvSpPr txBox="1"/>
          <p:nvPr/>
        </p:nvSpPr>
        <p:spPr>
          <a:xfrm>
            <a:off x="6735167" y="1356515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 dirty="0">
              <a:ln w="38100">
                <a:solidFill>
                  <a:srgbClr val="C52E05"/>
                </a:solidFill>
              </a:ln>
              <a:solidFill>
                <a:srgbClr val="FFCF4D"/>
              </a:solidFill>
              <a:effectLst/>
              <a:uLnTx/>
              <a:uFillTx/>
              <a:latin typeface="SVN-Ziclets" panose="02000603000000000000" pitchFamily="2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9B6B10-4188-72F6-A9A5-00741740D4DF}"/>
              </a:ext>
            </a:extLst>
          </p:cNvPr>
          <p:cNvSpPr txBox="1"/>
          <p:nvPr/>
        </p:nvSpPr>
        <p:spPr>
          <a:xfrm>
            <a:off x="7076385" y="2920396"/>
            <a:ext cx="47194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Vẽ</a:t>
            </a:r>
            <a:r>
              <a:rPr lang="en-US" sz="48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8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trang</a:t>
            </a:r>
            <a:r>
              <a:rPr lang="en-US" sz="48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8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trí</a:t>
            </a:r>
            <a:r>
              <a:rPr lang="en-US" sz="48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8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hình</a:t>
            </a:r>
            <a:r>
              <a:rPr lang="en-US" sz="48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8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tròn</a:t>
            </a:r>
            <a:endParaRPr kumimoji="0" lang="en-US" sz="115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987B45A1-4BA1-5BAB-944F-ED2C3D016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073" y="4671098"/>
            <a:ext cx="1562589" cy="2177089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5FE9EC50-75F3-2FD6-6EAB-4CFD78977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5346700"/>
            <a:ext cx="1435118" cy="13592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07FA32-EF82-DED4-62ED-55C893813F52}"/>
              </a:ext>
            </a:extLst>
          </p:cNvPr>
          <p:cNvSpPr txBox="1"/>
          <p:nvPr/>
        </p:nvSpPr>
        <p:spPr>
          <a:xfrm>
            <a:off x="5020990" y="1476736"/>
            <a:ext cx="71710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</a:p>
        </p:txBody>
      </p:sp>
    </p:spTree>
    <p:extLst>
      <p:ext uri="{BB962C8B-B14F-4D97-AF65-F5344CB8AC3E}">
        <p14:creationId xmlns:p14="http://schemas.microsoft.com/office/powerpoint/2010/main" val="40730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684C4222-F50F-1B7E-DC65-B788C13F26AF}"/>
              </a:ext>
            </a:extLst>
          </p:cNvPr>
          <p:cNvGrpSpPr/>
          <p:nvPr/>
        </p:nvGrpSpPr>
        <p:grpSpPr>
          <a:xfrm>
            <a:off x="48171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BDE74B05-F335-E7BD-2611-5079BA56EA9C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5B7B7936-770C-7F5A-347E-B9272CD50250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FF6600"/>
            </a:solidFill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3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1DBD8505-B735-086E-71F4-B94230DEC0C8}"/>
              </a:ext>
            </a:extLst>
          </p:cNvPr>
          <p:cNvSpPr txBox="1"/>
          <p:nvPr/>
        </p:nvSpPr>
        <p:spPr>
          <a:xfrm>
            <a:off x="1353047" y="487017"/>
            <a:ext cx="10385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b)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Vẽ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trang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trí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theo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ý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thích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endParaRPr lang="en-US" sz="2800" b="1" i="1" dirty="0">
              <a:solidFill>
                <a:srgbClr val="0070C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1026" name="Picture 2" descr="Tổng hợp những mẫu hình tròn đẹp nhất dùng cho thiết kế">
            <a:extLst>
              <a:ext uri="{FF2B5EF4-FFF2-40B4-BE49-F238E27FC236}">
                <a16:creationId xmlns:a16="http://schemas.microsoft.com/office/drawing/2014/main" id="{BC5FD410-43FB-D4ED-0D48-A077CA5D6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20" y="1480038"/>
            <a:ext cx="4106740" cy="400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ình ảnh Vòng Tròn Trừu Tượng Mandala PNG , Vòng Tròn, Vật Trang Trí, Yoga  PNG và Vector với nền trong suốt để tải xuống miễn phí">
            <a:extLst>
              <a:ext uri="{FF2B5EF4-FFF2-40B4-BE49-F238E27FC236}">
                <a16:creationId xmlns:a16="http://schemas.microsoft.com/office/drawing/2014/main" id="{7F86F8FD-AE7B-38DD-5EA7-792A840E9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921" y="1480038"/>
            <a:ext cx="3897923" cy="389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ướng dẫn trang trí hình tròn - Circular decoration - YouTube">
            <a:extLst>
              <a:ext uri="{FF2B5EF4-FFF2-40B4-BE49-F238E27FC236}">
                <a16:creationId xmlns:a16="http://schemas.microsoft.com/office/drawing/2014/main" id="{6424D58E-504F-E381-4178-0EC23098CF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7" t="12308" r="28846" b="9743"/>
          <a:stretch/>
        </p:blipFill>
        <p:spPr bwMode="auto">
          <a:xfrm>
            <a:off x="8241705" y="1480038"/>
            <a:ext cx="3496408" cy="355884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96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40776CE-5D43-2DBE-37A6-95FD95E48112}"/>
              </a:ext>
            </a:extLst>
          </p:cNvPr>
          <p:cNvSpPr txBox="1"/>
          <p:nvPr/>
        </p:nvSpPr>
        <p:spPr>
          <a:xfrm>
            <a:off x="6252912" y="2535604"/>
            <a:ext cx="608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Dặn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dò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91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40776CE-5D43-2DBE-37A6-95FD95E48112}"/>
              </a:ext>
            </a:extLst>
          </p:cNvPr>
          <p:cNvSpPr txBox="1"/>
          <p:nvPr/>
        </p:nvSpPr>
        <p:spPr>
          <a:xfrm>
            <a:off x="6233033" y="2151727"/>
            <a:ext cx="5872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Tạm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biệt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các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em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90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6" y="749300"/>
            <a:ext cx="10718801" cy="5359400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BBF620-9824-C6B1-C0C3-F6B779E06B8C}"/>
              </a:ext>
            </a:extLst>
          </p:cNvPr>
          <p:cNvSpPr txBox="1"/>
          <p:nvPr/>
        </p:nvSpPr>
        <p:spPr>
          <a:xfrm>
            <a:off x="3657600" y="1960230"/>
            <a:ext cx="4876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87D00"/>
                </a:solidFill>
                <a:effectLst>
                  <a:glow rad="228600">
                    <a:srgbClr val="505069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Poky's" panose="020B0606040200020203" pitchFamily="34" charset="0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28899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3977E4E-906C-CBEC-8B18-9AF010698ED0}"/>
              </a:ext>
            </a:extLst>
          </p:cNvPr>
          <p:cNvSpPr txBox="1"/>
          <p:nvPr/>
        </p:nvSpPr>
        <p:spPr>
          <a:xfrm>
            <a:off x="777682" y="396459"/>
            <a:ext cx="10340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đây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FE99A65E-242E-DC8A-FA50-A818EEB82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0466" y="3468756"/>
            <a:ext cx="2129156" cy="2807547"/>
          </a:xfrm>
          <a:prstGeom prst="rect">
            <a:avLst/>
          </a:prstGeom>
        </p:spPr>
      </p:pic>
      <p:grpSp>
        <p:nvGrpSpPr>
          <p:cNvPr id="32" name="Nhóm 31">
            <a:extLst>
              <a:ext uri="{FF2B5EF4-FFF2-40B4-BE49-F238E27FC236}">
                <a16:creationId xmlns:a16="http://schemas.microsoft.com/office/drawing/2014/main" id="{10643939-2627-616F-4F44-5E77F4E90776}"/>
              </a:ext>
            </a:extLst>
          </p:cNvPr>
          <p:cNvGrpSpPr/>
          <p:nvPr/>
        </p:nvGrpSpPr>
        <p:grpSpPr>
          <a:xfrm>
            <a:off x="2108102" y="858339"/>
            <a:ext cx="4338415" cy="5125818"/>
            <a:chOff x="430568" y="210155"/>
            <a:chExt cx="4338415" cy="5125818"/>
          </a:xfrm>
        </p:grpSpPr>
        <p:sp>
          <p:nvSpPr>
            <p:cNvPr id="4" name="Hình Bầu dục 3">
              <a:extLst>
                <a:ext uri="{FF2B5EF4-FFF2-40B4-BE49-F238E27FC236}">
                  <a16:creationId xmlns:a16="http://schemas.microsoft.com/office/drawing/2014/main" id="{24BA4791-D8B3-8C0A-A97A-172FBCE18A7D}"/>
                </a:ext>
              </a:extLst>
            </p:cNvPr>
            <p:cNvSpPr/>
            <p:nvPr/>
          </p:nvSpPr>
          <p:spPr>
            <a:xfrm>
              <a:off x="846342" y="920370"/>
              <a:ext cx="3578578" cy="357857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Đường nối Thẳng 5">
              <a:extLst>
                <a:ext uri="{FF2B5EF4-FFF2-40B4-BE49-F238E27FC236}">
                  <a16:creationId xmlns:a16="http://schemas.microsoft.com/office/drawing/2014/main" id="{9A91BFB8-E79E-551D-F4F0-2A3BE30CA92D}"/>
                </a:ext>
              </a:extLst>
            </p:cNvPr>
            <p:cNvCxnSpPr>
              <a:cxnSpLocks/>
            </p:cNvCxnSpPr>
            <p:nvPr/>
          </p:nvCxnSpPr>
          <p:spPr>
            <a:xfrm>
              <a:off x="987320" y="1955350"/>
              <a:ext cx="3268980" cy="150495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Đường nối Thẳng 6">
              <a:extLst>
                <a:ext uri="{FF2B5EF4-FFF2-40B4-BE49-F238E27FC236}">
                  <a16:creationId xmlns:a16="http://schemas.microsoft.com/office/drawing/2014/main" id="{01F9B6E9-03BD-38E7-2006-42356DE8445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2597017" y="1451159"/>
              <a:ext cx="1295280" cy="1297115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Nhóm 7">
              <a:extLst>
                <a:ext uri="{FF2B5EF4-FFF2-40B4-BE49-F238E27FC236}">
                  <a16:creationId xmlns:a16="http://schemas.microsoft.com/office/drawing/2014/main" id="{24C2457C-62D5-A5CC-76AF-4AE02589B59B}"/>
                </a:ext>
              </a:extLst>
            </p:cNvPr>
            <p:cNvGrpSpPr/>
            <p:nvPr/>
          </p:nvGrpSpPr>
          <p:grpSpPr>
            <a:xfrm>
              <a:off x="2116655" y="2537149"/>
              <a:ext cx="610374" cy="974035"/>
              <a:chOff x="1769415" y="3081159"/>
              <a:chExt cx="610374" cy="974035"/>
            </a:xfrm>
          </p:grpSpPr>
          <p:sp>
            <p:nvSpPr>
              <p:cNvPr id="9" name="Hình Bầu dục 8">
                <a:extLst>
                  <a:ext uri="{FF2B5EF4-FFF2-40B4-BE49-F238E27FC236}">
                    <a16:creationId xmlns:a16="http://schemas.microsoft.com/office/drawing/2014/main" id="{72684731-A121-D844-7E64-CA38E84329D5}"/>
                  </a:ext>
                </a:extLst>
              </p:cNvPr>
              <p:cNvSpPr/>
              <p:nvPr/>
            </p:nvSpPr>
            <p:spPr>
              <a:xfrm>
                <a:off x="2233782" y="3199060"/>
                <a:ext cx="109219" cy="10921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Hình chữ nhật 21">
                <a:extLst>
                  <a:ext uri="{FF2B5EF4-FFF2-40B4-BE49-F238E27FC236}">
                    <a16:creationId xmlns:a16="http://schemas.microsoft.com/office/drawing/2014/main" id="{D5C6AD4D-3A1A-219B-9501-EACD81505072}"/>
                  </a:ext>
                </a:extLst>
              </p:cNvPr>
              <p:cNvSpPr/>
              <p:nvPr/>
            </p:nvSpPr>
            <p:spPr>
              <a:xfrm>
                <a:off x="1769415" y="3081159"/>
                <a:ext cx="610374" cy="9740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FF0000"/>
                    </a:solidFill>
                    <a:latin typeface="AvantGarde" panose="00000400000000000000" pitchFamily="2" charset="0"/>
                    <a:ea typeface="AvantGarde" panose="00000400000000000000" pitchFamily="2" charset="0"/>
                    <a:cs typeface="AvantGarde" panose="00000400000000000000" pitchFamily="2" charset="0"/>
                  </a:rPr>
                  <a:t>L</a:t>
                </a:r>
              </a:p>
            </p:txBody>
          </p:sp>
        </p:grpSp>
        <p:grpSp>
          <p:nvGrpSpPr>
            <p:cNvPr id="23" name="Nhóm 22">
              <a:extLst>
                <a:ext uri="{FF2B5EF4-FFF2-40B4-BE49-F238E27FC236}">
                  <a16:creationId xmlns:a16="http://schemas.microsoft.com/office/drawing/2014/main" id="{44277AA0-9B3E-0792-08D5-60E216C73E89}"/>
                </a:ext>
              </a:extLst>
            </p:cNvPr>
            <p:cNvGrpSpPr/>
            <p:nvPr/>
          </p:nvGrpSpPr>
          <p:grpSpPr>
            <a:xfrm>
              <a:off x="430568" y="1394217"/>
              <a:ext cx="641842" cy="974035"/>
              <a:chOff x="2329958" y="1387094"/>
              <a:chExt cx="641842" cy="974035"/>
            </a:xfrm>
          </p:grpSpPr>
          <p:sp>
            <p:nvSpPr>
              <p:cNvPr id="24" name="Hình Bầu dục 23">
                <a:extLst>
                  <a:ext uri="{FF2B5EF4-FFF2-40B4-BE49-F238E27FC236}">
                    <a16:creationId xmlns:a16="http://schemas.microsoft.com/office/drawing/2014/main" id="{FBE428DE-97A9-3F38-E373-257EE88BF264}"/>
                  </a:ext>
                </a:extLst>
              </p:cNvPr>
              <p:cNvSpPr/>
              <p:nvPr/>
            </p:nvSpPr>
            <p:spPr>
              <a:xfrm>
                <a:off x="2862581" y="1885950"/>
                <a:ext cx="109219" cy="10921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Hình chữ nhật 24">
                <a:extLst>
                  <a:ext uri="{FF2B5EF4-FFF2-40B4-BE49-F238E27FC236}">
                    <a16:creationId xmlns:a16="http://schemas.microsoft.com/office/drawing/2014/main" id="{0DD07744-5281-8B18-5016-4D5CB37FCA20}"/>
                  </a:ext>
                </a:extLst>
              </p:cNvPr>
              <p:cNvSpPr/>
              <p:nvPr/>
            </p:nvSpPr>
            <p:spPr>
              <a:xfrm>
                <a:off x="2329958" y="1387094"/>
                <a:ext cx="610374" cy="9740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FF0000"/>
                    </a:solidFill>
                    <a:latin typeface="AvantGarde" panose="00000400000000000000" pitchFamily="2" charset="0"/>
                    <a:ea typeface="AvantGarde" panose="00000400000000000000" pitchFamily="2" charset="0"/>
                    <a:cs typeface="AvantGarde" panose="00000400000000000000" pitchFamily="2" charset="0"/>
                  </a:rPr>
                  <a:t>Q</a:t>
                </a:r>
              </a:p>
            </p:txBody>
          </p:sp>
        </p:grpSp>
        <p:grpSp>
          <p:nvGrpSpPr>
            <p:cNvPr id="26" name="Nhóm 25">
              <a:extLst>
                <a:ext uri="{FF2B5EF4-FFF2-40B4-BE49-F238E27FC236}">
                  <a16:creationId xmlns:a16="http://schemas.microsoft.com/office/drawing/2014/main" id="{8DFDDED7-09D1-D39D-602B-713DE4B59D43}"/>
                </a:ext>
              </a:extLst>
            </p:cNvPr>
            <p:cNvGrpSpPr/>
            <p:nvPr/>
          </p:nvGrpSpPr>
          <p:grpSpPr>
            <a:xfrm>
              <a:off x="1507541" y="1004000"/>
              <a:ext cx="3261442" cy="4331973"/>
              <a:chOff x="176931" y="-520621"/>
              <a:chExt cx="3261442" cy="4331973"/>
            </a:xfrm>
          </p:grpSpPr>
          <p:sp>
            <p:nvSpPr>
              <p:cNvPr id="27" name="Hình Bầu dục 26">
                <a:extLst>
                  <a:ext uri="{FF2B5EF4-FFF2-40B4-BE49-F238E27FC236}">
                    <a16:creationId xmlns:a16="http://schemas.microsoft.com/office/drawing/2014/main" id="{27FA5AAF-ACDA-7844-52DE-D4C036B9B420}"/>
                  </a:ext>
                </a:extLst>
              </p:cNvPr>
              <p:cNvSpPr/>
              <p:nvPr/>
            </p:nvSpPr>
            <p:spPr>
              <a:xfrm>
                <a:off x="2862581" y="1885950"/>
                <a:ext cx="109219" cy="10921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Hình chữ nhật 27">
                <a:extLst>
                  <a:ext uri="{FF2B5EF4-FFF2-40B4-BE49-F238E27FC236}">
                    <a16:creationId xmlns:a16="http://schemas.microsoft.com/office/drawing/2014/main" id="{E24100D3-5F4B-BF9E-1503-A40AE13A094B}"/>
                  </a:ext>
                </a:extLst>
              </p:cNvPr>
              <p:cNvSpPr/>
              <p:nvPr/>
            </p:nvSpPr>
            <p:spPr>
              <a:xfrm>
                <a:off x="2827999" y="1713230"/>
                <a:ext cx="610374" cy="9740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FF0000"/>
                    </a:solidFill>
                    <a:latin typeface="AvantGarde" panose="00000400000000000000" pitchFamily="2" charset="0"/>
                    <a:ea typeface="AvantGarde" panose="00000400000000000000" pitchFamily="2" charset="0"/>
                    <a:cs typeface="AvantGarde" panose="00000400000000000000" pitchFamily="2" charset="0"/>
                  </a:rPr>
                  <a:t>E</a:t>
                </a:r>
              </a:p>
            </p:txBody>
          </p:sp>
          <p:sp>
            <p:nvSpPr>
              <p:cNvPr id="36" name="Hình Bầu dục 35">
                <a:extLst>
                  <a:ext uri="{FF2B5EF4-FFF2-40B4-BE49-F238E27FC236}">
                    <a16:creationId xmlns:a16="http://schemas.microsoft.com/office/drawing/2014/main" id="{3B2B6407-99BE-14CE-B206-FC439E2CB1B8}"/>
                  </a:ext>
                </a:extLst>
              </p:cNvPr>
              <p:cNvSpPr/>
              <p:nvPr/>
            </p:nvSpPr>
            <p:spPr>
              <a:xfrm>
                <a:off x="1250412" y="2893767"/>
                <a:ext cx="109219" cy="10921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Hình chữ nhật 36">
                <a:extLst>
                  <a:ext uri="{FF2B5EF4-FFF2-40B4-BE49-F238E27FC236}">
                    <a16:creationId xmlns:a16="http://schemas.microsoft.com/office/drawing/2014/main" id="{C39E19DA-D9A7-B26E-6CB3-83BDB36DBA4A}"/>
                  </a:ext>
                </a:extLst>
              </p:cNvPr>
              <p:cNvSpPr/>
              <p:nvPr/>
            </p:nvSpPr>
            <p:spPr>
              <a:xfrm>
                <a:off x="836319" y="2717581"/>
                <a:ext cx="610374" cy="9740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FF0000"/>
                    </a:solidFill>
                    <a:latin typeface="AvantGarde" panose="00000400000000000000" pitchFamily="2" charset="0"/>
                    <a:ea typeface="AvantGarde" panose="00000400000000000000" pitchFamily="2" charset="0"/>
                    <a:cs typeface="AvantGarde" panose="00000400000000000000" pitchFamily="2" charset="0"/>
                  </a:rPr>
                  <a:t>K</a:t>
                </a:r>
              </a:p>
            </p:txBody>
          </p:sp>
          <p:sp>
            <p:nvSpPr>
              <p:cNvPr id="43" name="Hình chữ nhật 42">
                <a:extLst>
                  <a:ext uri="{FF2B5EF4-FFF2-40B4-BE49-F238E27FC236}">
                    <a16:creationId xmlns:a16="http://schemas.microsoft.com/office/drawing/2014/main" id="{EBEFBEC6-7370-432F-2C89-5E42C36F2E49}"/>
                  </a:ext>
                </a:extLst>
              </p:cNvPr>
              <p:cNvSpPr/>
              <p:nvPr/>
            </p:nvSpPr>
            <p:spPr>
              <a:xfrm>
                <a:off x="176931" y="2837317"/>
                <a:ext cx="610374" cy="9740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FF0000"/>
                    </a:solidFill>
                    <a:latin typeface="AvantGarde" panose="00000400000000000000" pitchFamily="2" charset="0"/>
                    <a:ea typeface="AvantGarde" panose="00000400000000000000" pitchFamily="2" charset="0"/>
                    <a:cs typeface="AvantGarde" panose="00000400000000000000" pitchFamily="2" charset="0"/>
                  </a:rPr>
                  <a:t>B</a:t>
                </a:r>
              </a:p>
            </p:txBody>
          </p:sp>
          <p:sp>
            <p:nvSpPr>
              <p:cNvPr id="47" name="Hình Bầu dục 46">
                <a:extLst>
                  <a:ext uri="{FF2B5EF4-FFF2-40B4-BE49-F238E27FC236}">
                    <a16:creationId xmlns:a16="http://schemas.microsoft.com/office/drawing/2014/main" id="{0179DA5E-33D1-1F49-B1D9-3B73E2271868}"/>
                  </a:ext>
                </a:extLst>
              </p:cNvPr>
              <p:cNvSpPr/>
              <p:nvPr/>
            </p:nvSpPr>
            <p:spPr>
              <a:xfrm>
                <a:off x="584342" y="2775087"/>
                <a:ext cx="109219" cy="10921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Hình Bầu dục 47">
                <a:extLst>
                  <a:ext uri="{FF2B5EF4-FFF2-40B4-BE49-F238E27FC236}">
                    <a16:creationId xmlns:a16="http://schemas.microsoft.com/office/drawing/2014/main" id="{95496EA5-5DA8-7574-75A6-7B4246B40B1C}"/>
                  </a:ext>
                </a:extLst>
              </p:cNvPr>
              <p:cNvSpPr/>
              <p:nvPr/>
            </p:nvSpPr>
            <p:spPr>
              <a:xfrm>
                <a:off x="585932" y="-520621"/>
                <a:ext cx="109219" cy="10921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Nhóm 28">
              <a:extLst>
                <a:ext uri="{FF2B5EF4-FFF2-40B4-BE49-F238E27FC236}">
                  <a16:creationId xmlns:a16="http://schemas.microsoft.com/office/drawing/2014/main" id="{B22C8F22-1F95-A6B0-4099-D41AB9BA43FC}"/>
                </a:ext>
              </a:extLst>
            </p:cNvPr>
            <p:cNvGrpSpPr/>
            <p:nvPr/>
          </p:nvGrpSpPr>
          <p:grpSpPr>
            <a:xfrm>
              <a:off x="1407324" y="210155"/>
              <a:ext cx="3095347" cy="1662236"/>
              <a:chOff x="432217" y="710731"/>
              <a:chExt cx="3095347" cy="1662236"/>
            </a:xfrm>
          </p:grpSpPr>
          <p:sp>
            <p:nvSpPr>
              <p:cNvPr id="30" name="Hình Bầu dục 29">
                <a:extLst>
                  <a:ext uri="{FF2B5EF4-FFF2-40B4-BE49-F238E27FC236}">
                    <a16:creationId xmlns:a16="http://schemas.microsoft.com/office/drawing/2014/main" id="{77B66564-12B6-C34B-A9F7-23B4DD464292}"/>
                  </a:ext>
                </a:extLst>
              </p:cNvPr>
              <p:cNvSpPr/>
              <p:nvPr/>
            </p:nvSpPr>
            <p:spPr>
              <a:xfrm>
                <a:off x="2862581" y="1885950"/>
                <a:ext cx="109219" cy="10921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Hình chữ nhật 30">
                <a:extLst>
                  <a:ext uri="{FF2B5EF4-FFF2-40B4-BE49-F238E27FC236}">
                    <a16:creationId xmlns:a16="http://schemas.microsoft.com/office/drawing/2014/main" id="{40A14446-8012-C0B0-1C3C-EAE45431054E}"/>
                  </a:ext>
                </a:extLst>
              </p:cNvPr>
              <p:cNvSpPr/>
              <p:nvPr/>
            </p:nvSpPr>
            <p:spPr>
              <a:xfrm>
                <a:off x="2917190" y="1398932"/>
                <a:ext cx="610374" cy="9740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FF0000"/>
                    </a:solidFill>
                    <a:latin typeface="AvantGarde" panose="00000400000000000000" pitchFamily="2" charset="0"/>
                    <a:ea typeface="AvantGarde" panose="00000400000000000000" pitchFamily="2" charset="0"/>
                    <a:cs typeface="AvantGarde" panose="00000400000000000000" pitchFamily="2" charset="0"/>
                  </a:rPr>
                  <a:t>G</a:t>
                </a:r>
              </a:p>
            </p:txBody>
          </p:sp>
          <p:sp>
            <p:nvSpPr>
              <p:cNvPr id="41" name="Hình Bầu dục 40">
                <a:extLst>
                  <a:ext uri="{FF2B5EF4-FFF2-40B4-BE49-F238E27FC236}">
                    <a16:creationId xmlns:a16="http://schemas.microsoft.com/office/drawing/2014/main" id="{D63B9203-BD05-336E-A5B2-14DCC765B109}"/>
                  </a:ext>
                </a:extLst>
              </p:cNvPr>
              <p:cNvSpPr/>
              <p:nvPr/>
            </p:nvSpPr>
            <p:spPr>
              <a:xfrm>
                <a:off x="1621258" y="1358209"/>
                <a:ext cx="109219" cy="10921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Hình chữ nhật 41">
                <a:extLst>
                  <a:ext uri="{FF2B5EF4-FFF2-40B4-BE49-F238E27FC236}">
                    <a16:creationId xmlns:a16="http://schemas.microsoft.com/office/drawing/2014/main" id="{DCEE8FF8-CDAC-A063-B4E4-A6E422B112F7}"/>
                  </a:ext>
                </a:extLst>
              </p:cNvPr>
              <p:cNvSpPr/>
              <p:nvPr/>
            </p:nvSpPr>
            <p:spPr>
              <a:xfrm>
                <a:off x="1091605" y="710731"/>
                <a:ext cx="610374" cy="9740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FF0000"/>
                    </a:solidFill>
                    <a:latin typeface="AvantGarde" panose="00000400000000000000" pitchFamily="2" charset="0"/>
                    <a:ea typeface="AvantGarde" panose="00000400000000000000" pitchFamily="2" charset="0"/>
                    <a:cs typeface="AvantGarde" panose="00000400000000000000" pitchFamily="2" charset="0"/>
                  </a:rPr>
                  <a:t>O</a:t>
                </a:r>
              </a:p>
            </p:txBody>
          </p:sp>
          <p:sp>
            <p:nvSpPr>
              <p:cNvPr id="44" name="Hình chữ nhật 43">
                <a:extLst>
                  <a:ext uri="{FF2B5EF4-FFF2-40B4-BE49-F238E27FC236}">
                    <a16:creationId xmlns:a16="http://schemas.microsoft.com/office/drawing/2014/main" id="{9C57A902-B7F2-88F4-7F49-0B3819FEE847}"/>
                  </a:ext>
                </a:extLst>
              </p:cNvPr>
              <p:cNvSpPr/>
              <p:nvPr/>
            </p:nvSpPr>
            <p:spPr>
              <a:xfrm>
                <a:off x="432217" y="830467"/>
                <a:ext cx="610374" cy="9740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FF0000"/>
                    </a:solidFill>
                    <a:latin typeface="AvantGarde" panose="00000400000000000000" pitchFamily="2" charset="0"/>
                    <a:ea typeface="AvantGarde" panose="00000400000000000000" pitchFamily="2" charset="0"/>
                    <a:cs typeface="AvantGarde" panose="00000400000000000000" pitchFamily="2" charset="0"/>
                  </a:rPr>
                  <a:t>C</a:t>
                </a:r>
              </a:p>
            </p:txBody>
          </p:sp>
        </p:grpSp>
        <p:cxnSp>
          <p:nvCxnSpPr>
            <p:cNvPr id="33" name="Đường nối Thẳng 32">
              <a:extLst>
                <a:ext uri="{FF2B5EF4-FFF2-40B4-BE49-F238E27FC236}">
                  <a16:creationId xmlns:a16="http://schemas.microsoft.com/office/drawing/2014/main" id="{DFF0972B-B16B-0F6C-120F-2AFD30EECC4B}"/>
                </a:ext>
              </a:extLst>
            </p:cNvPr>
            <p:cNvCxnSpPr>
              <a:cxnSpLocks/>
              <a:stCxn id="4" idx="4"/>
              <a:endCxn id="4" idx="0"/>
            </p:cNvCxnSpPr>
            <p:nvPr/>
          </p:nvCxnSpPr>
          <p:spPr>
            <a:xfrm flipV="1">
              <a:off x="2635631" y="920370"/>
              <a:ext cx="0" cy="3578578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Đường nối Thẳng 44">
              <a:extLst>
                <a:ext uri="{FF2B5EF4-FFF2-40B4-BE49-F238E27FC236}">
                  <a16:creationId xmlns:a16="http://schemas.microsoft.com/office/drawing/2014/main" id="{5078FBF7-F958-33A1-C746-01415FA5E3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6243" y="1040106"/>
              <a:ext cx="0" cy="3321832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Hộp Văn bản 37">
            <a:extLst>
              <a:ext uri="{FF2B5EF4-FFF2-40B4-BE49-F238E27FC236}">
                <a16:creationId xmlns:a16="http://schemas.microsoft.com/office/drawing/2014/main" id="{58D6E6F6-32F9-4395-9F73-F3930D05C304}"/>
              </a:ext>
            </a:extLst>
          </p:cNvPr>
          <p:cNvSpPr txBox="1"/>
          <p:nvPr/>
        </p:nvSpPr>
        <p:spPr>
          <a:xfrm>
            <a:off x="6753283" y="1364242"/>
            <a:ext cx="50578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Đọc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tên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sp>
        <p:nvSpPr>
          <p:cNvPr id="39" name="Hộp Văn bản 38">
            <a:extLst>
              <a:ext uri="{FF2B5EF4-FFF2-40B4-BE49-F238E27FC236}">
                <a16:creationId xmlns:a16="http://schemas.microsoft.com/office/drawing/2014/main" id="{70E47D9D-E88C-56AF-06B3-1FFBAB43E3A2}"/>
              </a:ext>
            </a:extLst>
          </p:cNvPr>
          <p:cNvSpPr txBox="1"/>
          <p:nvPr/>
        </p:nvSpPr>
        <p:spPr>
          <a:xfrm>
            <a:off x="6753282" y="3423186"/>
            <a:ext cx="50578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Đọc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tên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415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AB0C408-B5AA-B77C-E68E-63E3B39C2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7" y="0"/>
            <a:ext cx="109362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E32F9D-DD31-A08F-382F-69B5C19835FF}"/>
              </a:ext>
            </a:extLst>
          </p:cNvPr>
          <p:cNvSpPr txBox="1"/>
          <p:nvPr/>
        </p:nvSpPr>
        <p:spPr>
          <a:xfrm>
            <a:off x="2567144" y="304800"/>
            <a:ext cx="843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Thứ … ngày … tháng … năm 20 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5F7875-3B2C-D259-376A-3802AFE24B62}"/>
              </a:ext>
            </a:extLst>
          </p:cNvPr>
          <p:cNvSpPr txBox="1"/>
          <p:nvPr/>
        </p:nvSpPr>
        <p:spPr>
          <a:xfrm>
            <a:off x="5295830" y="994673"/>
            <a:ext cx="843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Toán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A7730B-E713-4E02-BBC5-19647E8736DE}"/>
              </a:ext>
            </a:extLst>
          </p:cNvPr>
          <p:cNvSpPr txBox="1"/>
          <p:nvPr/>
        </p:nvSpPr>
        <p:spPr>
          <a:xfrm>
            <a:off x="3948352" y="1664154"/>
            <a:ext cx="4987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Vẽ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trang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trí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tròn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pic>
        <p:nvPicPr>
          <p:cNvPr id="8" name="Hình ảnh 7" descr="Ảnh có chứa văn bản&#10;&#10;Mô tả được tạo tự động">
            <a:extLst>
              <a:ext uri="{FF2B5EF4-FFF2-40B4-BE49-F238E27FC236}">
                <a16:creationId xmlns:a16="http://schemas.microsoft.com/office/drawing/2014/main" id="{F3F66BF8-F7EC-4BF7-1DC5-B7576FB92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34" y="3339368"/>
            <a:ext cx="3721948" cy="321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6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9FFCE79D-9C84-F75A-0A37-4DE5FC8F5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3" y="943587"/>
            <a:ext cx="8998856" cy="4739655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BDFD8F1F-8057-1643-0415-1BD76C45B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423" y="4241584"/>
            <a:ext cx="1593005" cy="2006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AB6FCF-2BB5-DEDC-AE6D-40E1DE21B13C}"/>
              </a:ext>
            </a:extLst>
          </p:cNvPr>
          <p:cNvSpPr txBox="1"/>
          <p:nvPr/>
        </p:nvSpPr>
        <p:spPr>
          <a:xfrm>
            <a:off x="2833851" y="2664813"/>
            <a:ext cx="608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Ziclets" panose="02000603000000000000" pitchFamily="2" charset="0"/>
                <a:cs typeface="+mn-cs"/>
              </a:rPr>
              <a:t>Luyệ</a:t>
            </a:r>
            <a:r>
              <a:rPr lang="en-US" sz="8000" dirty="0">
                <a:solidFill>
                  <a:prstClr val="white"/>
                </a:solidFill>
                <a:latin typeface="SVN-Ziclets" panose="02000603000000000000" pitchFamily="2" charset="0"/>
              </a:rPr>
              <a:t>n </a:t>
            </a:r>
            <a:r>
              <a:rPr lang="en-US" sz="8000" dirty="0" err="1">
                <a:solidFill>
                  <a:prstClr val="white"/>
                </a:solidFill>
                <a:latin typeface="SVN-Ziclets" panose="02000603000000000000" pitchFamily="2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Ziclets" panose="02000603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52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Nhóm 5">
            <a:extLst>
              <a:ext uri="{FF2B5EF4-FFF2-40B4-BE49-F238E27FC236}">
                <a16:creationId xmlns:a16="http://schemas.microsoft.com/office/drawing/2014/main" id="{7A770383-DAC3-1BBC-0713-C46E8ED8FE1A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4" name="Hình Bầu dục 3">
              <a:extLst>
                <a:ext uri="{FF2B5EF4-FFF2-40B4-BE49-F238E27FC236}">
                  <a16:creationId xmlns:a16="http://schemas.microsoft.com/office/drawing/2014/main" id="{4471A5C2-6D35-C321-807E-49F71617A98B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346ABB23-AFA6-A59F-1C0F-D1214B394D41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1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C79637F-04CA-B0F8-F51E-E2638BAB89AB}"/>
              </a:ext>
            </a:extLst>
          </p:cNvPr>
          <p:cNvSpPr txBox="1"/>
          <p:nvPr/>
        </p:nvSpPr>
        <p:spPr>
          <a:xfrm>
            <a:off x="1825487" y="385416"/>
            <a:ext cx="9077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Quan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sát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chiếc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compa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rồi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chia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sẻ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với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bạn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sử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dụng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ECFD9B40-2DC9-7DA2-8A1B-81E3D14BDE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2" t="5989" r="7711" b="67567"/>
          <a:stretch/>
        </p:blipFill>
        <p:spPr>
          <a:xfrm>
            <a:off x="876301" y="1405729"/>
            <a:ext cx="10439399" cy="4046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424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Nhóm 5">
            <a:extLst>
              <a:ext uri="{FF2B5EF4-FFF2-40B4-BE49-F238E27FC236}">
                <a16:creationId xmlns:a16="http://schemas.microsoft.com/office/drawing/2014/main" id="{7A770383-DAC3-1BBC-0713-C46E8ED8FE1A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4" name="Hình Bầu dục 3">
              <a:extLst>
                <a:ext uri="{FF2B5EF4-FFF2-40B4-BE49-F238E27FC236}">
                  <a16:creationId xmlns:a16="http://schemas.microsoft.com/office/drawing/2014/main" id="{4471A5C2-6D35-C321-807E-49F71617A98B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346ABB23-AFA6-A59F-1C0F-D1214B394D41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1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C79637F-04CA-B0F8-F51E-E2638BAB89AB}"/>
              </a:ext>
            </a:extLst>
          </p:cNvPr>
          <p:cNvSpPr txBox="1"/>
          <p:nvPr/>
        </p:nvSpPr>
        <p:spPr>
          <a:xfrm>
            <a:off x="1825487" y="385416"/>
            <a:ext cx="9077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b)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Thực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hành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Sử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dụng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compa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để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vẽ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(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theo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mẫu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)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ECFD9B40-2DC9-7DA2-8A1B-81E3D14BDE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7" t="37479" r="65080" b="35248"/>
          <a:stretch/>
        </p:blipFill>
        <p:spPr>
          <a:xfrm>
            <a:off x="475394" y="1704034"/>
            <a:ext cx="2639225" cy="3558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4922A9D6-91D5-66DE-8838-90472A3F64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75" t="37493" r="36842" b="35234"/>
          <a:stretch/>
        </p:blipFill>
        <p:spPr>
          <a:xfrm>
            <a:off x="3333716" y="1704034"/>
            <a:ext cx="2639225" cy="3558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514446E9-02D3-2603-114D-5497C586D1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46" t="37420" r="8579" b="35307"/>
          <a:stretch/>
        </p:blipFill>
        <p:spPr>
          <a:xfrm>
            <a:off x="6192038" y="1704034"/>
            <a:ext cx="2712906" cy="3558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1DC8661D-E879-8717-DEE4-0C87D57758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6" t="65011" r="36769" b="7716"/>
          <a:stretch/>
        </p:blipFill>
        <p:spPr>
          <a:xfrm>
            <a:off x="9124041" y="1704034"/>
            <a:ext cx="2712906" cy="3558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09F8520-DF64-A860-63A0-B2BD5CCD9B1A}"/>
              </a:ext>
            </a:extLst>
          </p:cNvPr>
          <p:cNvSpPr txBox="1"/>
          <p:nvPr/>
        </p:nvSpPr>
        <p:spPr>
          <a:xfrm>
            <a:off x="1351722" y="5352208"/>
            <a:ext cx="9077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c)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Hãy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vẽ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vào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vở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một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107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Nhóm 5">
            <a:extLst>
              <a:ext uri="{FF2B5EF4-FFF2-40B4-BE49-F238E27FC236}">
                <a16:creationId xmlns:a16="http://schemas.microsoft.com/office/drawing/2014/main" id="{7A770383-DAC3-1BBC-0713-C46E8ED8FE1A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4" name="Hình Bầu dục 3">
              <a:extLst>
                <a:ext uri="{FF2B5EF4-FFF2-40B4-BE49-F238E27FC236}">
                  <a16:creationId xmlns:a16="http://schemas.microsoft.com/office/drawing/2014/main" id="{4471A5C2-6D35-C321-807E-49F71617A98B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346ABB23-AFA6-A59F-1C0F-D1214B394D41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2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C79637F-04CA-B0F8-F51E-E2638BAB89AB}"/>
              </a:ext>
            </a:extLst>
          </p:cNvPr>
          <p:cNvSpPr txBox="1"/>
          <p:nvPr/>
        </p:nvSpPr>
        <p:spPr>
          <a:xfrm>
            <a:off x="1825487" y="385416"/>
            <a:ext cx="9077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Quan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sát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mỗi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thực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hiện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yêu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cầu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A80525B4-F47C-8C84-00E9-9B3B091854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6" t="21567" r="46562" b="45628"/>
          <a:stretch/>
        </p:blipFill>
        <p:spPr>
          <a:xfrm>
            <a:off x="501344" y="1595853"/>
            <a:ext cx="4260368" cy="2595148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B07157B4-820B-138A-D386-AE95C9D946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51" t="21228" r="3258" b="45967"/>
          <a:stretch/>
        </p:blipFill>
        <p:spPr>
          <a:xfrm>
            <a:off x="5121428" y="1595853"/>
            <a:ext cx="3649192" cy="2595148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41873EA6-65C8-FF0C-8018-93AEF7B04A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2" t="58099" r="31970" b="9481"/>
          <a:stretch/>
        </p:blipFill>
        <p:spPr>
          <a:xfrm>
            <a:off x="9078894" y="1595853"/>
            <a:ext cx="2560320" cy="2564668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8E477BE-4058-7D8A-9EDB-AC407BC6308A}"/>
              </a:ext>
            </a:extLst>
          </p:cNvPr>
          <p:cNvSpPr txBox="1"/>
          <p:nvPr/>
        </p:nvSpPr>
        <p:spPr>
          <a:xfrm>
            <a:off x="1005558" y="3979566"/>
            <a:ext cx="3251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1</a:t>
            </a: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2A623921-B97B-5590-D36B-6EB5DF6E4A1A}"/>
              </a:ext>
            </a:extLst>
          </p:cNvPr>
          <p:cNvSpPr txBox="1"/>
          <p:nvPr/>
        </p:nvSpPr>
        <p:spPr>
          <a:xfrm>
            <a:off x="5320054" y="3979566"/>
            <a:ext cx="3251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2</a:t>
            </a: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F48B3AB3-D98A-6023-8651-A2D19F73F517}"/>
              </a:ext>
            </a:extLst>
          </p:cNvPr>
          <p:cNvSpPr txBox="1"/>
          <p:nvPr/>
        </p:nvSpPr>
        <p:spPr>
          <a:xfrm>
            <a:off x="8733084" y="3979566"/>
            <a:ext cx="3251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3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99F122A2-57A0-CC6A-5320-8D6C2FBD6E67}"/>
              </a:ext>
            </a:extLst>
          </p:cNvPr>
          <p:cNvSpPr txBox="1"/>
          <p:nvPr/>
        </p:nvSpPr>
        <p:spPr>
          <a:xfrm>
            <a:off x="3009112" y="4677372"/>
            <a:ext cx="6173776" cy="1467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Nêu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cách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vẽ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Thực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hành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vẽ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vào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vở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147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684C4222-F50F-1B7E-DC65-B788C13F26AF}"/>
              </a:ext>
            </a:extLst>
          </p:cNvPr>
          <p:cNvGrpSpPr/>
          <p:nvPr/>
        </p:nvGrpSpPr>
        <p:grpSpPr>
          <a:xfrm>
            <a:off x="48171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BDE74B05-F335-E7BD-2611-5079BA56EA9C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5B7B7936-770C-7F5A-347E-B9272CD50250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FF6600"/>
            </a:solidFill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3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1DBD8505-B735-086E-71F4-B94230DEC0C8}"/>
              </a:ext>
            </a:extLst>
          </p:cNvPr>
          <p:cNvSpPr txBox="1"/>
          <p:nvPr/>
        </p:nvSpPr>
        <p:spPr>
          <a:xfrm>
            <a:off x="1353047" y="487017"/>
            <a:ext cx="10385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vẽ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trang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trí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như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dưới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đây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tô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màu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theo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ý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thích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  <a:endParaRPr lang="en-US" sz="2800" b="1" i="1" dirty="0">
              <a:solidFill>
                <a:srgbClr val="0070C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E13E4580-B490-FBC9-E6AF-206FD9335C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0" t="29914" r="63027" b="21369"/>
          <a:stretch/>
        </p:blipFill>
        <p:spPr>
          <a:xfrm>
            <a:off x="696402" y="1517324"/>
            <a:ext cx="4850958" cy="4767321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0614B667-5D62-75CF-59EF-36422907E5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7" t="18234" r="9288" b="12215"/>
          <a:stretch/>
        </p:blipFill>
        <p:spPr>
          <a:xfrm>
            <a:off x="5920547" y="1517324"/>
            <a:ext cx="5252458" cy="476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8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209</Words>
  <Application>Microsoft Office PowerPoint</Application>
  <PresentationFormat>Widescreen</PresentationFormat>
  <Paragraphs>43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AvantGarde</vt:lpstr>
      <vt:lpstr>Calibri</vt:lpstr>
      <vt:lpstr>HP001 4 hàng</vt:lpstr>
      <vt:lpstr>Humanst521 BT</vt:lpstr>
      <vt:lpstr>SVN-Poky's</vt:lpstr>
      <vt:lpstr>SVN-Ziclets</vt:lpstr>
      <vt:lpstr>Times New Roman</vt:lpstr>
      <vt:lpstr>字魂59号-创粗黑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Nga Nguyen - 0964298488</dc:creator>
  <cp:lastModifiedBy>Administrator</cp:lastModifiedBy>
  <cp:revision>15</cp:revision>
  <dcterms:created xsi:type="dcterms:W3CDTF">2023-01-08T11:29:18Z</dcterms:created>
  <dcterms:modified xsi:type="dcterms:W3CDTF">2024-07-02T15:23:17Z</dcterms:modified>
</cp:coreProperties>
</file>