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6" r:id="rId10"/>
    <p:sldId id="278" r:id="rId11"/>
    <p:sldId id="279" r:id="rId12"/>
    <p:sldId id="277" r:id="rId13"/>
    <p:sldId id="265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DEB0"/>
    <a:srgbClr val="F3B0C2"/>
    <a:srgbClr val="CBE0F1"/>
    <a:srgbClr val="D7FDFE"/>
    <a:srgbClr val="7FB1F8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73993EDB-F4C8-51AA-BBA5-60FBBD73D575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428216" y="1021139"/>
            <a:ext cx="933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1364295" y="3516292"/>
            <a:ext cx="9463424" cy="1412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Làm tròn số đến hàng nghìn,</a:t>
            </a:r>
          </a:p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hàng chục nghìn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1DE3E71-AF13-330C-F8CE-6616EFE2477F}"/>
              </a:ext>
            </a:extLst>
          </p:cNvPr>
          <p:cNvSpPr txBox="1"/>
          <p:nvPr/>
        </p:nvSpPr>
        <p:spPr>
          <a:xfrm>
            <a:off x="6003827" y="5102423"/>
            <a:ext cx="184346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 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218" y="3991894"/>
            <a:ext cx="2490981" cy="248510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181558"/>
            <a:ext cx="2324144" cy="2158305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B183BE3-6E6A-76EB-96F0-10F47614B800}"/>
              </a:ext>
            </a:extLst>
          </p:cNvPr>
          <p:cNvSpPr txBox="1"/>
          <p:nvPr/>
        </p:nvSpPr>
        <p:spPr>
          <a:xfrm>
            <a:off x="5167862" y="5102423"/>
            <a:ext cx="1856277" cy="7063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0457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5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sát bảng sau rồi nói (theo mẫu):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065737" y="5455922"/>
            <a:ext cx="9969086" cy="949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7000"/>
              </a:lnSpc>
            </a:pPr>
            <a:r>
              <a:rPr lang="nl-NL" sz="3200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Mẫu: Quãng đường từ Hà Nội đến Lào Cai dài khoảng 290 km.</a:t>
            </a:r>
            <a:endParaRPr lang="en-US" sz="3200">
              <a:solidFill>
                <a:srgbClr val="C00000"/>
              </a:solidFill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D3FF5C7-55CF-36CE-FDEF-978DB70E5A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9" t="9410" r="11384" b="54681"/>
          <a:stretch/>
        </p:blipFill>
        <p:spPr>
          <a:xfrm>
            <a:off x="1219200" y="1280159"/>
            <a:ext cx="9662160" cy="41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9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1013459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sát bảng sau rồi nói (theo mẫu):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8D7A455-65B3-2D4F-CDF8-DC61FE8CA83D}"/>
              </a:ext>
            </a:extLst>
          </p:cNvPr>
          <p:cNvSpPr txBox="1"/>
          <p:nvPr/>
        </p:nvSpPr>
        <p:spPr>
          <a:xfrm>
            <a:off x="381000" y="304800"/>
            <a:ext cx="30457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5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8B77ED9-2570-722A-5597-DB126208D2C1}"/>
              </a:ext>
            </a:extLst>
          </p:cNvPr>
          <p:cNvSpPr txBox="1"/>
          <p:nvPr/>
        </p:nvSpPr>
        <p:spPr>
          <a:xfrm>
            <a:off x="685571" y="1304156"/>
            <a:ext cx="10820628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Quang đường từ Hà Nội đến Lạng Sơn dài khoảng 150 km.</a:t>
            </a:r>
          </a:p>
          <a:p>
            <a:pPr marL="514350" indent="-514350">
              <a:buAutoNum type="alphaLcParenR"/>
            </a:pPr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Quãng đường từ Hà Nội đến Hà Nam dài khoảng 60 km.</a:t>
            </a:r>
          </a:p>
          <a:p>
            <a:pPr marL="514350" indent="-514350">
              <a:buAutoNum type="alphaLcParenR"/>
            </a:pPr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Quãng đường từ Thành phố Hồ Chí Minh đến Long An dài khoảng 50 km.</a:t>
            </a:r>
          </a:p>
          <a:p>
            <a:pPr marL="514350" indent="-514350">
              <a:buAutoNum type="alphaLcParenR"/>
            </a:pPr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Quãng đường từ Thành phố Hồ Chí Minh đến An Giang dài khoảng 250 km.</a:t>
            </a:r>
          </a:p>
          <a:p>
            <a:pPr marL="514350" indent="-514350">
              <a:buAutoNum type="alphaLcParenR"/>
            </a:pPr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Quãng đường từ Thành phố Hồ Chí Minh đến Kiên Giang dài khoảng 250 km.</a:t>
            </a:r>
          </a:p>
        </p:txBody>
      </p:sp>
      <p:sp>
        <p:nvSpPr>
          <p:cNvPr id="28" name="Hình chữ nhật: Góc Tròn 27">
            <a:extLst>
              <a:ext uri="{FF2B5EF4-FFF2-40B4-BE49-F238E27FC236}">
                <a16:creationId xmlns:a16="http://schemas.microsoft.com/office/drawing/2014/main" id="{78F52973-A971-3389-94DF-172D37074A0F}"/>
              </a:ext>
            </a:extLst>
          </p:cNvPr>
          <p:cNvSpPr/>
          <p:nvPr/>
        </p:nvSpPr>
        <p:spPr>
          <a:xfrm>
            <a:off x="1143000" y="1752600"/>
            <a:ext cx="824696" cy="5739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32" name="Hình chữ nhật: Góc Tròn 31">
            <a:extLst>
              <a:ext uri="{FF2B5EF4-FFF2-40B4-BE49-F238E27FC236}">
                <a16:creationId xmlns:a16="http://schemas.microsoft.com/office/drawing/2014/main" id="{8994D17C-B876-B266-CEB4-B2B76B9F7C34}"/>
              </a:ext>
            </a:extLst>
          </p:cNvPr>
          <p:cNvSpPr/>
          <p:nvPr/>
        </p:nvSpPr>
        <p:spPr>
          <a:xfrm>
            <a:off x="890286" y="2738377"/>
            <a:ext cx="824696" cy="5739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33" name="Hình chữ nhật: Góc Tròn 32">
            <a:extLst>
              <a:ext uri="{FF2B5EF4-FFF2-40B4-BE49-F238E27FC236}">
                <a16:creationId xmlns:a16="http://schemas.microsoft.com/office/drawing/2014/main" id="{BFE3315C-6690-2BCA-D405-5FF3A9C16C08}"/>
              </a:ext>
            </a:extLst>
          </p:cNvPr>
          <p:cNvSpPr/>
          <p:nvPr/>
        </p:nvSpPr>
        <p:spPr>
          <a:xfrm>
            <a:off x="4178460" y="3712579"/>
            <a:ext cx="617315" cy="5739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34" name="Hình chữ nhật: Góc Tròn 33">
            <a:extLst>
              <a:ext uri="{FF2B5EF4-FFF2-40B4-BE49-F238E27FC236}">
                <a16:creationId xmlns:a16="http://schemas.microsoft.com/office/drawing/2014/main" id="{BFB54082-169B-B03F-0393-7A5C4D52C3EB}"/>
              </a:ext>
            </a:extLst>
          </p:cNvPr>
          <p:cNvSpPr/>
          <p:nvPr/>
        </p:nvSpPr>
        <p:spPr>
          <a:xfrm>
            <a:off x="4884518" y="4686781"/>
            <a:ext cx="757174" cy="5739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35" name="Hình chữ nhật: Góc Tròn 34">
            <a:extLst>
              <a:ext uri="{FF2B5EF4-FFF2-40B4-BE49-F238E27FC236}">
                <a16:creationId xmlns:a16="http://schemas.microsoft.com/office/drawing/2014/main" id="{78A897EA-C9F4-374A-0C72-94608E508BB2}"/>
              </a:ext>
            </a:extLst>
          </p:cNvPr>
          <p:cNvSpPr/>
          <p:nvPr/>
        </p:nvSpPr>
        <p:spPr>
          <a:xfrm>
            <a:off x="4907669" y="5695707"/>
            <a:ext cx="757174" cy="5739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342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3021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6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sau đến hàng chục nghìn (theo mẫu):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3297930-DD48-FA03-78E7-260C50D988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1" t="8038" r="5412" b="9170"/>
          <a:stretch/>
        </p:blipFill>
        <p:spPr>
          <a:xfrm>
            <a:off x="685800" y="1766139"/>
            <a:ext cx="10794016" cy="4482261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93574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2209800" y="3352800"/>
            <a:ext cx="7360919" cy="1674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4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4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1 082</a:t>
            </a:r>
            <a:r>
              <a:rPr lang="nl-NL" sz="4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đến hàng nghìn được </a:t>
            </a:r>
            <a:r>
              <a:rPr lang="nl-NL" sz="4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1 000</a:t>
            </a:r>
            <a:endParaRPr lang="en-US" sz="480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DD54DD6-776F-05B5-7278-899FFB3CF9FE}"/>
              </a:ext>
            </a:extLst>
          </p:cNvPr>
          <p:cNvSpPr txBox="1"/>
          <p:nvPr/>
        </p:nvSpPr>
        <p:spPr>
          <a:xfrm>
            <a:off x="1485900" y="1447800"/>
            <a:ext cx="9220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1 082 đến hàng nghìn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9 500 đến hàng nghìn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4180336"/>
            <a:ext cx="736091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9500 đến hàng nghìn ta được 10000</a:t>
            </a:r>
          </a:p>
        </p:txBody>
      </p:sp>
    </p:spTree>
    <p:extLst>
      <p:ext uri="{BB962C8B-B14F-4D97-AF65-F5344CB8AC3E}">
        <p14:creationId xmlns:p14="http://schemas.microsoft.com/office/powerpoint/2010/main" val="414454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5680 đến hàng nghìn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5680 đến hàng trăm ta được 6000</a:t>
            </a:r>
          </a:p>
        </p:txBody>
      </p:sp>
    </p:spTree>
    <p:extLst>
      <p:ext uri="{BB962C8B-B14F-4D97-AF65-F5344CB8AC3E}">
        <p14:creationId xmlns:p14="http://schemas.microsoft.com/office/powerpoint/2010/main" val="587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91135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35 000 đến hàng chục nghìn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3500 đến hàng chục nghìn ta được 40 000</a:t>
            </a:r>
          </a:p>
        </p:txBody>
      </p:sp>
    </p:spTree>
    <p:extLst>
      <p:ext uri="{BB962C8B-B14F-4D97-AF65-F5344CB8AC3E}">
        <p14:creationId xmlns:p14="http://schemas.microsoft.com/office/powerpoint/2010/main" val="120710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1363944" y="3516292"/>
            <a:ext cx="9464130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Làm tròn số đến hàng nghìn,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hàng chục nghìn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4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5747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4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Chọn chữ đặt trước câu trả lời đúng: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C27D5B1C-2380-0995-869F-016DF5F65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4" t="33261" r="1971" b="11318"/>
          <a:stretch/>
        </p:blipFill>
        <p:spPr>
          <a:xfrm>
            <a:off x="844267" y="2057400"/>
            <a:ext cx="10503467" cy="2566555"/>
          </a:xfrm>
          <a:prstGeom prst="rect">
            <a:avLst/>
          </a:prstGeom>
        </p:spPr>
      </p:pic>
      <p:sp>
        <p:nvSpPr>
          <p:cNvPr id="10" name="Hình Bầu dục 9">
            <a:extLst>
              <a:ext uri="{FF2B5EF4-FFF2-40B4-BE49-F238E27FC236}">
                <a16:creationId xmlns:a16="http://schemas.microsoft.com/office/drawing/2014/main" id="{70944524-CA6D-D260-DB71-ACB045C5E566}"/>
              </a:ext>
            </a:extLst>
          </p:cNvPr>
          <p:cNvSpPr/>
          <p:nvPr/>
        </p:nvSpPr>
        <p:spPr>
          <a:xfrm>
            <a:off x="6705600" y="2667000"/>
            <a:ext cx="6096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ình Bầu dục 10">
            <a:extLst>
              <a:ext uri="{FF2B5EF4-FFF2-40B4-BE49-F238E27FC236}">
                <a16:creationId xmlns:a16="http://schemas.microsoft.com/office/drawing/2014/main" id="{8862D025-EA9F-2C3F-CAD8-3D03CB583C1E}"/>
              </a:ext>
            </a:extLst>
          </p:cNvPr>
          <p:cNvSpPr/>
          <p:nvPr/>
        </p:nvSpPr>
        <p:spPr>
          <a:xfrm>
            <a:off x="9705372" y="4087661"/>
            <a:ext cx="6096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156</TotalTime>
  <Words>257</Words>
  <Application>Microsoft Office PowerPoint</Application>
  <PresentationFormat>Widescreen</PresentationFormat>
  <Paragraphs>37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#9Slide02 Noi dung dai</vt:lpstr>
      <vt:lpstr>#9Slide03 AllRoundGothic</vt:lpstr>
      <vt:lpstr>Arial</vt:lpstr>
      <vt:lpstr>AvantGarde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13</cp:revision>
  <dcterms:created xsi:type="dcterms:W3CDTF">2023-01-15T09:20:24Z</dcterms:created>
  <dcterms:modified xsi:type="dcterms:W3CDTF">2024-07-02T15:25:06Z</dcterms:modified>
  <cp:category>9Slide.vn</cp:category>
  <cp:contentStatus>9Slide</cp:contentStatus>
</cp:coreProperties>
</file>