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7" r:id="rId4"/>
    <p:sldMasterId id="2147483711" r:id="rId5"/>
    <p:sldMasterId id="2147483713" r:id="rId6"/>
    <p:sldMasterId id="2147483749" r:id="rId7"/>
    <p:sldMasterId id="2147483774" r:id="rId8"/>
    <p:sldMasterId id="2147483786" r:id="rId9"/>
    <p:sldMasterId id="2147483798" r:id="rId10"/>
    <p:sldMasterId id="2147483810" r:id="rId11"/>
  </p:sldMasterIdLst>
  <p:notesMasterIdLst>
    <p:notesMasterId r:id="rId49"/>
  </p:notesMasterIdLst>
  <p:sldIdLst>
    <p:sldId id="257" r:id="rId12"/>
    <p:sldId id="258" r:id="rId13"/>
    <p:sldId id="286" r:id="rId14"/>
    <p:sldId id="300" r:id="rId15"/>
    <p:sldId id="301" r:id="rId16"/>
    <p:sldId id="302" r:id="rId17"/>
    <p:sldId id="266" r:id="rId18"/>
    <p:sldId id="288" r:id="rId19"/>
    <p:sldId id="262" r:id="rId20"/>
    <p:sldId id="303" r:id="rId21"/>
    <p:sldId id="304" r:id="rId22"/>
    <p:sldId id="305" r:id="rId23"/>
    <p:sldId id="306" r:id="rId24"/>
    <p:sldId id="307" r:id="rId25"/>
    <p:sldId id="308" r:id="rId26"/>
    <p:sldId id="271" r:id="rId27"/>
    <p:sldId id="309" r:id="rId28"/>
    <p:sldId id="310" r:id="rId29"/>
    <p:sldId id="292" r:id="rId30"/>
    <p:sldId id="495" r:id="rId31"/>
    <p:sldId id="272" r:id="rId32"/>
    <p:sldId id="273" r:id="rId33"/>
    <p:sldId id="293" r:id="rId34"/>
    <p:sldId id="496" r:id="rId35"/>
    <p:sldId id="294" r:id="rId36"/>
    <p:sldId id="278" r:id="rId37"/>
    <p:sldId id="295" r:id="rId38"/>
    <p:sldId id="497" r:id="rId39"/>
    <p:sldId id="505" r:id="rId40"/>
    <p:sldId id="500" r:id="rId41"/>
    <p:sldId id="501" r:id="rId42"/>
    <p:sldId id="256" r:id="rId43"/>
    <p:sldId id="502" r:id="rId44"/>
    <p:sldId id="503" r:id="rId45"/>
    <p:sldId id="504" r:id="rId46"/>
    <p:sldId id="506" r:id="rId47"/>
    <p:sldId id="260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854" autoAdjust="0"/>
  </p:normalViewPr>
  <p:slideViewPr>
    <p:cSldViewPr snapToGrid="0">
      <p:cViewPr varScale="1">
        <p:scale>
          <a:sx n="51" d="100"/>
          <a:sy n="51" d="100"/>
        </p:scale>
        <p:origin x="79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123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687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155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26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91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43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644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813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361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8670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423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8948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073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46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9207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1936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5610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1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30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0528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738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222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5999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26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026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485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217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576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951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81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2726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9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118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304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74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394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8299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639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589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24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590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9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0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1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796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29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80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9040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4541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71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86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9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803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455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9590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8795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2297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5000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04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43684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915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0513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63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17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896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42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272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81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7404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4536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77018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2658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714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0034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87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422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614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047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7984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620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814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754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540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454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195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36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857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772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8696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0871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329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6159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4714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886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127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780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0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7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0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7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23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8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11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657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 smtClean="0"/>
              <a:t>12/19/2021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1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38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7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7.jpe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jpe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7.jpe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7.jpe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.jpeg"/><Relationship Id="rId5" Type="http://schemas.openxmlformats.org/officeDocument/2006/relationships/image" Target="../media/image35.png"/><Relationship Id="rId4" Type="http://schemas.openxmlformats.org/officeDocument/2006/relationships/image" Target="../media/image1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104.xml"/><Relationship Id="rId7" Type="http://schemas.openxmlformats.org/officeDocument/2006/relationships/image" Target="../media/image3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slide" Target="slide35.xml"/><Relationship Id="rId3" Type="http://schemas.openxmlformats.org/officeDocument/2006/relationships/image" Target="../media/image41.jpeg"/><Relationship Id="rId7" Type="http://schemas.openxmlformats.org/officeDocument/2006/relationships/slide" Target="slide33.xml"/><Relationship Id="rId12" Type="http://schemas.openxmlformats.org/officeDocument/2006/relationships/image" Target="../media/image47.png"/><Relationship Id="rId17" Type="http://schemas.openxmlformats.org/officeDocument/2006/relationships/image" Target="../media/image7.jpeg"/><Relationship Id="rId2" Type="http://schemas.openxmlformats.org/officeDocument/2006/relationships/image" Target="../media/image40.jpg"/><Relationship Id="rId16" Type="http://schemas.openxmlformats.org/officeDocument/2006/relationships/image" Target="../media/image50.gif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5" Type="http://schemas.openxmlformats.org/officeDocument/2006/relationships/image" Target="../media/image49.png"/><Relationship Id="rId10" Type="http://schemas.openxmlformats.org/officeDocument/2006/relationships/slide" Target="slide34.xml"/><Relationship Id="rId4" Type="http://schemas.openxmlformats.org/officeDocument/2006/relationships/slide" Target="slide32.xml"/><Relationship Id="rId9" Type="http://schemas.openxmlformats.org/officeDocument/2006/relationships/image" Target="../media/image45.png"/><Relationship Id="rId1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7.gif"/><Relationship Id="rId3" Type="http://schemas.openxmlformats.org/officeDocument/2006/relationships/audio" Target="../media/audio2.wav"/><Relationship Id="rId7" Type="http://schemas.openxmlformats.org/officeDocument/2006/relationships/image" Target="../media/image43.png"/><Relationship Id="rId12" Type="http://schemas.openxmlformats.org/officeDocument/2006/relationships/image" Target="../media/image5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42.png"/><Relationship Id="rId11" Type="http://schemas.openxmlformats.org/officeDocument/2006/relationships/image" Target="../media/image55.gif"/><Relationship Id="rId5" Type="http://schemas.openxmlformats.org/officeDocument/2006/relationships/image" Target="../media/image52.gif"/><Relationship Id="rId15" Type="http://schemas.openxmlformats.org/officeDocument/2006/relationships/image" Target="../media/image59.gif"/><Relationship Id="rId10" Type="http://schemas.openxmlformats.org/officeDocument/2006/relationships/image" Target="../media/image54.gif"/><Relationship Id="rId4" Type="http://schemas.openxmlformats.org/officeDocument/2006/relationships/image" Target="../media/image51.PNG"/><Relationship Id="rId9" Type="http://schemas.openxmlformats.org/officeDocument/2006/relationships/slide" Target="slide31.xml"/><Relationship Id="rId14" Type="http://schemas.openxmlformats.org/officeDocument/2006/relationships/image" Target="../media/image58.gi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7.gif"/><Relationship Id="rId3" Type="http://schemas.openxmlformats.org/officeDocument/2006/relationships/audio" Target="../media/audio2.wav"/><Relationship Id="rId7" Type="http://schemas.openxmlformats.org/officeDocument/2006/relationships/image" Target="../media/image45.png"/><Relationship Id="rId12" Type="http://schemas.openxmlformats.org/officeDocument/2006/relationships/image" Target="../media/image5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44.png"/><Relationship Id="rId11" Type="http://schemas.openxmlformats.org/officeDocument/2006/relationships/image" Target="../media/image55.gif"/><Relationship Id="rId5" Type="http://schemas.openxmlformats.org/officeDocument/2006/relationships/image" Target="../media/image52.gif"/><Relationship Id="rId15" Type="http://schemas.openxmlformats.org/officeDocument/2006/relationships/image" Target="../media/image59.gif"/><Relationship Id="rId10" Type="http://schemas.openxmlformats.org/officeDocument/2006/relationships/image" Target="../media/image54.gif"/><Relationship Id="rId4" Type="http://schemas.openxmlformats.org/officeDocument/2006/relationships/image" Target="../media/image51.PNG"/><Relationship Id="rId9" Type="http://schemas.openxmlformats.org/officeDocument/2006/relationships/slide" Target="slide31.xml"/><Relationship Id="rId14" Type="http://schemas.openxmlformats.org/officeDocument/2006/relationships/image" Target="../media/image58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7.gif"/><Relationship Id="rId3" Type="http://schemas.openxmlformats.org/officeDocument/2006/relationships/audio" Target="../media/audio2.wav"/><Relationship Id="rId7" Type="http://schemas.openxmlformats.org/officeDocument/2006/relationships/image" Target="../media/image47.png"/><Relationship Id="rId12" Type="http://schemas.openxmlformats.org/officeDocument/2006/relationships/image" Target="../media/image5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46.png"/><Relationship Id="rId11" Type="http://schemas.openxmlformats.org/officeDocument/2006/relationships/image" Target="../media/image55.gif"/><Relationship Id="rId5" Type="http://schemas.openxmlformats.org/officeDocument/2006/relationships/image" Target="../media/image52.gif"/><Relationship Id="rId15" Type="http://schemas.openxmlformats.org/officeDocument/2006/relationships/image" Target="../media/image59.gif"/><Relationship Id="rId10" Type="http://schemas.openxmlformats.org/officeDocument/2006/relationships/image" Target="../media/image54.gif"/><Relationship Id="rId4" Type="http://schemas.openxmlformats.org/officeDocument/2006/relationships/image" Target="../media/image51.PNG"/><Relationship Id="rId9" Type="http://schemas.openxmlformats.org/officeDocument/2006/relationships/slide" Target="slide31.xml"/><Relationship Id="rId14" Type="http://schemas.openxmlformats.org/officeDocument/2006/relationships/image" Target="../media/image58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7.gif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12" Type="http://schemas.openxmlformats.org/officeDocument/2006/relationships/image" Target="../media/image5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48.png"/><Relationship Id="rId11" Type="http://schemas.openxmlformats.org/officeDocument/2006/relationships/image" Target="../media/image55.gif"/><Relationship Id="rId5" Type="http://schemas.openxmlformats.org/officeDocument/2006/relationships/image" Target="../media/image52.gif"/><Relationship Id="rId15" Type="http://schemas.openxmlformats.org/officeDocument/2006/relationships/image" Target="../media/image59.gif"/><Relationship Id="rId10" Type="http://schemas.openxmlformats.org/officeDocument/2006/relationships/image" Target="../media/image54.gif"/><Relationship Id="rId4" Type="http://schemas.openxmlformats.org/officeDocument/2006/relationships/image" Target="../media/image51.PNG"/><Relationship Id="rId9" Type="http://schemas.openxmlformats.org/officeDocument/2006/relationships/slide" Target="slide31.xml"/><Relationship Id="rId14" Type="http://schemas.openxmlformats.org/officeDocument/2006/relationships/image" Target="../media/image58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7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7.jpe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7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97243D-0695-4869-AEF5-35FC80456B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326063" y="1678486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897132"/>
            <a:ext cx="2678850" cy="2620508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4195183" y="5871845"/>
            <a:ext cx="41021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337CDEB-F1B9-4F98-8185-6B02C8DA6019}"/>
              </a:ext>
            </a:extLst>
          </p:cNvPr>
          <p:cNvCxnSpPr/>
          <p:nvPr/>
        </p:nvCxnSpPr>
        <p:spPr>
          <a:xfrm flipH="1">
            <a:off x="5079175" y="12528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F6A7C4B-F4FD-4EAF-812D-51186D35609C}"/>
              </a:ext>
            </a:extLst>
          </p:cNvPr>
          <p:cNvCxnSpPr/>
          <p:nvPr/>
        </p:nvCxnSpPr>
        <p:spPr>
          <a:xfrm flipH="1">
            <a:off x="4706812" y="167848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A07761-8956-4226-953F-19B884F0C0C5}"/>
              </a:ext>
            </a:extLst>
          </p:cNvPr>
          <p:cNvCxnSpPr/>
          <p:nvPr/>
        </p:nvCxnSpPr>
        <p:spPr>
          <a:xfrm flipH="1">
            <a:off x="4798723" y="218582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E8872E-9A41-4424-A83F-49C2E8FED088}"/>
              </a:ext>
            </a:extLst>
          </p:cNvPr>
          <p:cNvCxnSpPr/>
          <p:nvPr/>
        </p:nvCxnSpPr>
        <p:spPr>
          <a:xfrm flipH="1">
            <a:off x="4487863" y="26259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33293B-37E6-4030-8BC0-FAB1905E67EA}"/>
              </a:ext>
            </a:extLst>
          </p:cNvPr>
          <p:cNvCxnSpPr/>
          <p:nvPr/>
        </p:nvCxnSpPr>
        <p:spPr>
          <a:xfrm flipH="1">
            <a:off x="4712217" y="35301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CDB204-DECE-41B4-AB49-8B4A2B2724EE}"/>
              </a:ext>
            </a:extLst>
          </p:cNvPr>
          <p:cNvCxnSpPr/>
          <p:nvPr/>
        </p:nvCxnSpPr>
        <p:spPr>
          <a:xfrm flipH="1">
            <a:off x="4819262" y="40582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F4B9881-7F5F-426C-A9F0-EDE7BCA77E58}"/>
              </a:ext>
            </a:extLst>
          </p:cNvPr>
          <p:cNvCxnSpPr/>
          <p:nvPr/>
        </p:nvCxnSpPr>
        <p:spPr>
          <a:xfrm flipH="1">
            <a:off x="5164519" y="45894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748CA3-FCAA-4A4A-B84C-75F7ADA4C773}"/>
              </a:ext>
            </a:extLst>
          </p:cNvPr>
          <p:cNvCxnSpPr/>
          <p:nvPr/>
        </p:nvCxnSpPr>
        <p:spPr>
          <a:xfrm flipH="1">
            <a:off x="4432282" y="498734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CD14F9-A2FF-4D13-8457-103B844915CD}"/>
              </a:ext>
            </a:extLst>
          </p:cNvPr>
          <p:cNvCxnSpPr/>
          <p:nvPr/>
        </p:nvCxnSpPr>
        <p:spPr>
          <a:xfrm flipH="1">
            <a:off x="9238581" y="167452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0939EB8-E147-4082-9A5A-C49E870816E7}"/>
              </a:ext>
            </a:extLst>
          </p:cNvPr>
          <p:cNvCxnSpPr/>
          <p:nvPr/>
        </p:nvCxnSpPr>
        <p:spPr>
          <a:xfrm flipH="1">
            <a:off x="9163051" y="228562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A4C944-4A99-4641-9F90-CCDF0690CFA2}"/>
              </a:ext>
            </a:extLst>
          </p:cNvPr>
          <p:cNvCxnSpPr/>
          <p:nvPr/>
        </p:nvCxnSpPr>
        <p:spPr>
          <a:xfrm flipH="1">
            <a:off x="8919185" y="284595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C915D6D-1939-47DA-B6BB-9ABBC2F5425A}"/>
              </a:ext>
            </a:extLst>
          </p:cNvPr>
          <p:cNvCxnSpPr/>
          <p:nvPr/>
        </p:nvCxnSpPr>
        <p:spPr>
          <a:xfrm flipH="1">
            <a:off x="9599930" y="33835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80B5A1EE-8A06-4910-9B81-6A03D7BEF0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46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4186410" y="5871845"/>
            <a:ext cx="4110888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đoạn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1DDC7FF-CF60-4B39-AF13-CEE84ACC9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38" y="662940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B45B376E-E867-4B57-A685-8B0EC6C7A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7" y="2965466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C8F1285F-3E0C-443C-8EA4-BC1B52863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061" y="839210"/>
            <a:ext cx="527050" cy="258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BCC4B8-285E-4104-859D-78816454E6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5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4767943" y="5871845"/>
            <a:ext cx="352935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toàn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5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900248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1. </a:t>
            </a:r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Ngày cháu còn nhỏ, ai thường cài then trên của cánh cửa?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8768D8-E716-4DBF-BA75-5CFCCA7A82A3}"/>
              </a:ext>
            </a:extLst>
          </p:cNvPr>
          <p:cNvCxnSpPr/>
          <p:nvPr/>
        </p:nvCxnSpPr>
        <p:spPr>
          <a:xfrm>
            <a:off x="1698171" y="3026229"/>
            <a:ext cx="25037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900248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Vì sao khi cháu lớn, bà lại là người cài then dưới của cánh cửa?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8768D8-E716-4DBF-BA75-5CFCCA7A82A3}"/>
              </a:ext>
            </a:extLst>
          </p:cNvPr>
          <p:cNvCxnSpPr>
            <a:cxnSpLocks/>
          </p:cNvCxnSpPr>
          <p:nvPr/>
        </p:nvCxnSpPr>
        <p:spPr>
          <a:xfrm>
            <a:off x="849086" y="4430486"/>
            <a:ext cx="23404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20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3769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3. </a:t>
            </a:r>
            <a:r>
              <a:rPr lang="vi-VN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Sắp xếp các bức tranh sau theo thứ tự 3 khổ thơ trong bài.</a:t>
            </a:r>
            <a:endParaRPr lang="en-US" b="1" dirty="0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BADA901-3A04-4BFD-A9B6-6A30E49CB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1523" y="1729332"/>
            <a:ext cx="9153525" cy="4191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B7113C3-C588-41C0-A4BA-7611CE7BA7A1}"/>
              </a:ext>
            </a:extLst>
          </p:cNvPr>
          <p:cNvSpPr/>
          <p:nvPr/>
        </p:nvSpPr>
        <p:spPr>
          <a:xfrm>
            <a:off x="7489371" y="1729332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275DA2B-62FD-4015-902D-D93806C8C2AC}"/>
              </a:ext>
            </a:extLst>
          </p:cNvPr>
          <p:cNvSpPr/>
          <p:nvPr/>
        </p:nvSpPr>
        <p:spPr>
          <a:xfrm>
            <a:off x="1205048" y="1642247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58FEEEF-E9E8-4BD9-8A61-18055B7C5A66}"/>
              </a:ext>
            </a:extLst>
          </p:cNvPr>
          <p:cNvSpPr/>
          <p:nvPr/>
        </p:nvSpPr>
        <p:spPr>
          <a:xfrm>
            <a:off x="4298903" y="1642246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9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900248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4. </a:t>
            </a:r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 thơ nào nói lên tình cảm của cháu đối với bà khi về nhà mới?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8768D8-E716-4DBF-BA75-5CFCCA7A82A3}"/>
              </a:ext>
            </a:extLst>
          </p:cNvPr>
          <p:cNvCxnSpPr>
            <a:cxnSpLocks/>
          </p:cNvCxnSpPr>
          <p:nvPr/>
        </p:nvCxnSpPr>
        <p:spPr>
          <a:xfrm>
            <a:off x="5671457" y="2884714"/>
            <a:ext cx="33187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E882D05-3C7E-49BF-8BDC-1C75F1D84A46}"/>
              </a:ext>
            </a:extLst>
          </p:cNvPr>
          <p:cNvCxnSpPr>
            <a:cxnSpLocks/>
          </p:cNvCxnSpPr>
          <p:nvPr/>
        </p:nvCxnSpPr>
        <p:spPr>
          <a:xfrm>
            <a:off x="5671457" y="3429000"/>
            <a:ext cx="369025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19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Nói và đáp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a. Lời tạm biệt của bạn học sinh với trống trường</a:t>
            </a:r>
          </a:p>
        </p:txBody>
      </p:sp>
      <p:sp>
        <p:nvSpPr>
          <p:cNvPr id="8" name="Cloud 7"/>
          <p:cNvSpPr/>
          <p:nvPr/>
        </p:nvSpPr>
        <p:spPr>
          <a:xfrm>
            <a:off x="2636520" y="233807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Tạm biệt trống mình về nghỉ hè nhé!</a:t>
            </a:r>
          </a:p>
        </p:txBody>
      </p:sp>
      <p:sp>
        <p:nvSpPr>
          <p:cNvPr id="9" name="Content Placeholder 6"/>
          <p:cNvSpPr/>
          <p:nvPr/>
        </p:nvSpPr>
        <p:spPr>
          <a:xfrm>
            <a:off x="838200" y="379349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a. Lời tạm biệt  bạn bè khi bắt đầu nghỉ hè</a:t>
            </a:r>
          </a:p>
        </p:txBody>
      </p:sp>
      <p:sp>
        <p:nvSpPr>
          <p:cNvPr id="12" name="Cloud 11"/>
          <p:cNvSpPr/>
          <p:nvPr/>
        </p:nvSpPr>
        <p:spPr>
          <a:xfrm>
            <a:off x="2656840" y="453898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Tạm biệt bạn, về nghỉ hè vui vẻ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8C8467-040B-4D17-8DD3-8B389ADB3C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build="p"/>
      <p:bldP spid="7" grpId="1" build="p"/>
      <p:bldP spid="8" grpId="0" animBg="1"/>
      <p:bldP spid="8" grpId="1" animBg="1"/>
      <p:bldP spid="9" grpId="0" build="p"/>
      <p:bldP spid="9" grpId="1" build="p"/>
      <p:bldP spid="12" grpId="0" bldLvl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kumimoji="0" lang="en-US" altLang="zh-CN" sz="72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0732CDA-7B24-4BCF-AA1D-CB88A5BF94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288D84-5A2D-4911-8DD1-ADF122CF9761}"/>
              </a:ext>
            </a:extLst>
          </p:cNvPr>
          <p:cNvSpPr txBox="1"/>
          <p:nvPr/>
        </p:nvSpPr>
        <p:spPr>
          <a:xfrm>
            <a:off x="1275907" y="542260"/>
            <a:ext cx="8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từ ngữ nào dưới đây chỉ hoạt động: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498307-166C-44A3-AB95-187C9C312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475" y="2038350"/>
            <a:ext cx="8324850" cy="21717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6160A6D-4D5B-4DE9-8DEC-CC20B2F760F7}"/>
              </a:ext>
            </a:extLst>
          </p:cNvPr>
          <p:cNvSpPr/>
          <p:nvPr/>
        </p:nvSpPr>
        <p:spPr>
          <a:xfrm>
            <a:off x="5138057" y="1948543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06E35D5-EC61-4D99-8A91-618D1077D435}"/>
              </a:ext>
            </a:extLst>
          </p:cNvPr>
          <p:cNvSpPr/>
          <p:nvPr/>
        </p:nvSpPr>
        <p:spPr>
          <a:xfrm>
            <a:off x="2090057" y="3165022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329EE9-9726-4078-B9A2-E392AD7CE549}"/>
              </a:ext>
            </a:extLst>
          </p:cNvPr>
          <p:cNvSpPr/>
          <p:nvPr/>
        </p:nvSpPr>
        <p:spPr>
          <a:xfrm>
            <a:off x="6270172" y="3165022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49671-76E7-4332-BFFC-30606FD73573}"/>
              </a:ext>
            </a:extLst>
          </p:cNvPr>
          <p:cNvSpPr txBox="1"/>
          <p:nvPr/>
        </p:nvSpPr>
        <p:spPr>
          <a:xfrm>
            <a:off x="1221478" y="4828977"/>
            <a:ext cx="10197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Tìm từ những chỉ hoạt động có thể kết hợp với từ "cửa".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3FB4C92-B5FC-4F64-9A9E-D2B5A8E39438}"/>
              </a:ext>
            </a:extLst>
          </p:cNvPr>
          <p:cNvSpPr/>
          <p:nvPr/>
        </p:nvSpPr>
        <p:spPr>
          <a:xfrm>
            <a:off x="2296886" y="5540829"/>
            <a:ext cx="6999514" cy="892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đẩy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chốt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,..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3B1423-F355-47A4-ADDD-88C9E44082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7EF3425-5581-4374-B56B-5C1BD43E33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F18384-55F8-4635-84E5-1271773343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hu OO">
            <a:hlinkClick r:id="" action="ppaction://media"/>
            <a:extLst>
              <a:ext uri="{FF2B5EF4-FFF2-40B4-BE49-F238E27FC236}">
                <a16:creationId xmlns:a16="http://schemas.microsoft.com/office/drawing/2014/main" id="{E5F3C22C-FCB3-4402-A387-783998B7D28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0400" y="228600"/>
            <a:ext cx="6117771" cy="5948363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C301D5-4AED-4DD6-846A-467111B52F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u OW">
            <a:hlinkClick r:id="" action="ppaction://media"/>
            <a:extLst>
              <a:ext uri="{FF2B5EF4-FFF2-40B4-BE49-F238E27FC236}">
                <a16:creationId xmlns:a16="http://schemas.microsoft.com/office/drawing/2014/main" id="{41977FDA-55CA-46C7-B6A8-F8C95236CD1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80658" y="365125"/>
            <a:ext cx="6259286" cy="581183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FBA69C-301E-46D7-9CB6-B937FD077E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5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Ông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bà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sum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vầy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cùng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con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cháu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992742-4C32-46B2-8977-B8E6B20C35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AB9C0EB-60C1-44D4-82C4-EBC321BEEE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 và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94A725-F726-43FC-932E-498A9E2013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4B8C1-C28D-4CBD-9AFF-4655D37CA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-30">
            <a:hlinkClick r:id="" action="ppaction://media"/>
            <a:extLst>
              <a:ext uri="{FF2B5EF4-FFF2-40B4-BE49-F238E27FC236}">
                <a16:creationId xmlns:a16="http://schemas.microsoft.com/office/drawing/2014/main" id="{0A67E008-92B0-40AC-A87B-EF84E413AAC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0" cy="0"/>
          </a:xfrm>
        </p:spPr>
      </p:pic>
      <p:pic>
        <p:nvPicPr>
          <p:cNvPr id="5" name="video-30">
            <a:hlinkClick r:id="" action="ppaction://media"/>
            <a:extLst>
              <a:ext uri="{FF2B5EF4-FFF2-40B4-BE49-F238E27FC236}">
                <a16:creationId xmlns:a16="http://schemas.microsoft.com/office/drawing/2014/main" id="{9EBC1CE2-EE7A-4F48-BBF9-BF24CB172A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888" y="273131"/>
            <a:ext cx="10481953" cy="58960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191D90-77D1-4B18-97E9-A2A99DDD2D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2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8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6E74E-2926-41FD-AD8B-000EF36A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49CC5-1160-4B06-950B-AABE9960F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A50A3-FF08-415C-B6F2-7ADD9B1B4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737" y="528637"/>
            <a:ext cx="8010525" cy="5800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375747-58FD-43FD-A7F8-1E79294A54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1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video bài 29">
            <a:hlinkClick r:id="" action="ppaction://media"/>
            <a:extLst>
              <a:ext uri="{FF2B5EF4-FFF2-40B4-BE49-F238E27FC236}">
                <a16:creationId xmlns:a16="http://schemas.microsoft.com/office/drawing/2014/main" id="{5B0ED8B9-094D-4606-A06B-CDEAC558B42F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942" y="643467"/>
            <a:ext cx="9904116" cy="5571065"/>
          </a:xfrm>
          <a:prstGeom prst="rect">
            <a:avLst/>
          </a:prstGeom>
          <a:ln>
            <a:noFill/>
          </a:ln>
        </p:spPr>
      </p:pic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0F62ED-87CC-4B35-9BEA-38D469905F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4393583-1DAA-49A4-A738-48FE40894AD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đào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càng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thúc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dang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đứa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hiếu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thảo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D3E3AB-8963-49D5-A156-EE85E161E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txBody>
          <a:bodyPr>
            <a:normAutofit/>
          </a:bodyPr>
          <a:lstStyle/>
          <a:p>
            <a:endParaRPr lang="en-US" sz="3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88322-CE79-4D49-B4CF-FDF31D01B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164" y="586822"/>
            <a:ext cx="6002636" cy="1645920"/>
          </a:xfrm>
        </p:spPr>
        <p:txBody>
          <a:bodyPr anchor="ctr">
            <a:normAutofit/>
          </a:bodyPr>
          <a:lstStyle/>
          <a:p>
            <a:endParaRPr lang="en-US" sz="1800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9F4FF12-F419-4727-B5A4-D766840CC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39" y="2819566"/>
            <a:ext cx="11164824" cy="19817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23D897-EBF5-4E2D-8F4A-45AD400D65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1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7"/>
          <p:cNvSpPr/>
          <p:nvPr/>
        </p:nvSpPr>
        <p:spPr>
          <a:xfrm>
            <a:off x="-20782" y="0"/>
            <a:ext cx="12268201" cy="22074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lowchart: Document 17"/>
          <p:cNvSpPr/>
          <p:nvPr/>
        </p:nvSpPr>
        <p:spPr>
          <a:xfrm>
            <a:off x="-76199" y="-14642"/>
            <a:ext cx="12268199" cy="186169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0225" y="275590"/>
            <a:ext cx="9233535" cy="11976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Thứ....ngày....tháng....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38020" y="3429000"/>
            <a:ext cx="9443085" cy="1383665"/>
            <a:chOff x="2052684" y="2617912"/>
            <a:chExt cx="5768788" cy="1092595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2684" y="2617912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2057479" y="2772823"/>
              <a:ext cx="5121462" cy="653351"/>
            </a:xfrm>
            <a:prstGeom prst="rect">
              <a:avLst/>
            </a:prstGeom>
            <a:noFill/>
          </p:spPr>
          <p:txBody>
            <a:bodyPr wrap="square" lIns="89301" tIns="44651" rIns="89301" bIns="4465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cửa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nhớ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63D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63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3" name="Rectangle 16"/>
          <p:cNvSpPr/>
          <p:nvPr/>
        </p:nvSpPr>
        <p:spPr>
          <a:xfrm rot="269291">
            <a:off x="985163" y="3614125"/>
            <a:ext cx="1448268" cy="1127520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rgbClr val="78B832"/>
          </a:solidFill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6"/>
          <p:cNvSpPr/>
          <p:nvPr/>
        </p:nvSpPr>
        <p:spPr>
          <a:xfrm rot="489815">
            <a:off x="1159679" y="3735310"/>
            <a:ext cx="1135945" cy="905568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1" y="3271097"/>
            <a:ext cx="1416718" cy="136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44727" y="3338628"/>
            <a:ext cx="967557" cy="1231900"/>
          </a:xfrm>
          <a:prstGeom prst="rect">
            <a:avLst/>
          </a:prstGeom>
          <a:noFill/>
        </p:spPr>
        <p:txBody>
          <a:bodyPr wrap="square" lIns="89301" tIns="44651" rIns="89301" bIns="4465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25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29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" y="6629400"/>
            <a:ext cx="12192000" cy="2286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36C067A-6589-41A6-96AF-06E99496D6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D4BD56A-6A7D-4C20-8895-7D20FF3E6F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14:gallery dir="l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E1DEAD7B-21D9-4DA2-AF36-F2E8B0BCB66C}"/>
              </a:ext>
            </a:extLst>
          </p:cNvPr>
          <p:cNvSpPr/>
          <p:nvPr/>
        </p:nvSpPr>
        <p:spPr>
          <a:xfrm>
            <a:off x="2860158" y="1499191"/>
            <a:ext cx="5752214" cy="165867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A7609C-4748-4DE2-8E50-DD13322BB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2629BC-AB3D-4F62-AFDA-F97BA08715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sz="32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sz="32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sz="32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5387586" y="5871845"/>
            <a:ext cx="2909712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mẫu</a:t>
            </a:r>
            <a:endParaRPr lang="en-US" sz="2400" dirty="0">
              <a:solidFill>
                <a:schemeClr val="bg1"/>
              </a:solidFill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971" y="0"/>
            <a:ext cx="946296" cy="94178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266330-A171-4F31-8EAB-3D71E2715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76BF099-28CE-4D97-A6DD-E76DAA0D75BE}"/>
              </a:ext>
            </a:extLst>
          </p:cNvPr>
          <p:cNvGrpSpPr/>
          <p:nvPr/>
        </p:nvGrpSpPr>
        <p:grpSpPr>
          <a:xfrm>
            <a:off x="988904" y="2036619"/>
            <a:ext cx="2109019" cy="2109019"/>
            <a:chOff x="156834" y="1993081"/>
            <a:chExt cx="2109019" cy="210901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12D4E6B-0A29-4D06-B4E8-A1818C04E106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CE5DAD-92CF-4E1F-9BB4-AFBFD9AF6FA3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15" name="2">
            <a:extLst>
              <a:ext uri="{FF2B5EF4-FFF2-40B4-BE49-F238E27FC236}">
                <a16:creationId xmlns:a16="http://schemas.microsoft.com/office/drawing/2014/main" id="{6D3EFF30-659F-42DC-B2F1-59569A7FC982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263696-7A08-4F80-9A58-DAEE25639907}"/>
              </a:ext>
            </a:extLst>
          </p:cNvPr>
          <p:cNvGrpSpPr/>
          <p:nvPr/>
        </p:nvGrpSpPr>
        <p:grpSpPr>
          <a:xfrm>
            <a:off x="3709670" y="1962785"/>
            <a:ext cx="6916420" cy="2315210"/>
            <a:chOff x="3770522" y="943551"/>
            <a:chExt cx="3822655" cy="231519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0306CEC-251A-4B2F-86C9-B8F9740CFBAB}"/>
                </a:ext>
              </a:extLst>
            </p:cNvPr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C65739CB-88CA-4011-8213-D8680840B492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41E428C-783A-4BA5-831D-B62A0D4FEBBC}"/>
                  </a:ext>
                </a:extLst>
              </p:cNvPr>
              <p:cNvSpPr txBox="1"/>
              <p:nvPr/>
            </p:nvSpPr>
            <p:spPr>
              <a:xfrm>
                <a:off x="286263" y="2284988"/>
                <a:ext cx="1808630" cy="1373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then</a:t>
                </a: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Vật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bằng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tre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,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gỗ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hoặc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sắt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,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dùng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để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cài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cửa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18" name="10">
              <a:extLst>
                <a:ext uri="{FF2B5EF4-FFF2-40B4-BE49-F238E27FC236}">
                  <a16:creationId xmlns:a16="http://schemas.microsoft.com/office/drawing/2014/main" id="{7977824E-25F9-4A74-9ADB-E1B5706DF064}"/>
                </a:ext>
              </a:extLst>
            </p:cNvPr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642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877</Words>
  <Application>Microsoft Office PowerPoint</Application>
  <PresentationFormat>Widescreen</PresentationFormat>
  <Paragraphs>172</Paragraphs>
  <Slides>37</Slides>
  <Notes>15</Notes>
  <HiddenSlides>0</HiddenSlides>
  <MMClips>6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37</vt:i4>
      </vt:variant>
    </vt:vector>
  </HeadingPairs>
  <TitlesOfParts>
    <vt:vector size="63" baseType="lpstr">
      <vt:lpstr>Microsoft YaHei</vt:lpstr>
      <vt:lpstr>Microsoft YaHei</vt:lpstr>
      <vt:lpstr>SimSun</vt:lpstr>
      <vt:lpstr>SimSun</vt:lpstr>
      <vt:lpstr>Arial</vt:lpstr>
      <vt:lpstr>Arial Rounded MT Bold</vt:lpstr>
      <vt:lpstr>Arial-Rounded</vt:lpstr>
      <vt:lpstr>Calibri</vt:lpstr>
      <vt:lpstr>Calibri Light</vt:lpstr>
      <vt:lpstr>等线</vt:lpstr>
      <vt:lpstr>HP001 4 hàng</vt:lpstr>
      <vt:lpstr>黑体</vt:lpstr>
      <vt:lpstr>Tahoma</vt:lpstr>
      <vt:lpstr>Times New Roman</vt:lpstr>
      <vt:lpstr>Verdana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7_Office Theme</vt:lpstr>
      <vt:lpstr>5_Office Theme</vt:lpstr>
      <vt:lpstr>8_Office Theme</vt:lpstr>
      <vt:lpstr>9_Office Theme</vt:lpstr>
      <vt:lpstr>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Sắp xếp các bức tranh sau theo thứ tự 3 khổ thơ trong bài.</vt:lpstr>
      <vt:lpstr>PowerPoint Presentation</vt:lpstr>
      <vt:lpstr>PowerPoint Presentation</vt:lpstr>
      <vt:lpstr>2. Nói và đáp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HOAHONG</cp:lastModifiedBy>
  <cp:revision>6</cp:revision>
  <dcterms:created xsi:type="dcterms:W3CDTF">2021-05-27T09:05:16Z</dcterms:created>
  <dcterms:modified xsi:type="dcterms:W3CDTF">2021-12-19T14:10:02Z</dcterms:modified>
</cp:coreProperties>
</file>