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7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6" r:id="rId3"/>
    <p:sldMasterId id="2147483698" r:id="rId4"/>
    <p:sldMasterId id="2147483722" r:id="rId5"/>
    <p:sldMasterId id="2147483734" r:id="rId6"/>
    <p:sldMasterId id="2147483746" r:id="rId7"/>
    <p:sldMasterId id="2147483766" r:id="rId8"/>
  </p:sldMasterIdLst>
  <p:notesMasterIdLst>
    <p:notesMasterId r:id="rId38"/>
  </p:notesMasterIdLst>
  <p:sldIdLst>
    <p:sldId id="257" r:id="rId9"/>
    <p:sldId id="474" r:id="rId10"/>
    <p:sldId id="258" r:id="rId11"/>
    <p:sldId id="260" r:id="rId12"/>
    <p:sldId id="261" r:id="rId13"/>
    <p:sldId id="262" r:id="rId14"/>
    <p:sldId id="263" r:id="rId15"/>
    <p:sldId id="310" r:id="rId16"/>
    <p:sldId id="497" r:id="rId17"/>
    <p:sldId id="467" r:id="rId18"/>
    <p:sldId id="486" r:id="rId19"/>
    <p:sldId id="499" r:id="rId20"/>
    <p:sldId id="477" r:id="rId21"/>
    <p:sldId id="500" r:id="rId22"/>
    <p:sldId id="338" r:id="rId23"/>
    <p:sldId id="501" r:id="rId24"/>
    <p:sldId id="340" r:id="rId25"/>
    <p:sldId id="480" r:id="rId26"/>
    <p:sldId id="503" r:id="rId27"/>
    <p:sldId id="505" r:id="rId28"/>
    <p:sldId id="482" r:id="rId29"/>
    <p:sldId id="504" r:id="rId30"/>
    <p:sldId id="481" r:id="rId31"/>
    <p:sldId id="259" r:id="rId32"/>
    <p:sldId id="506" r:id="rId33"/>
    <p:sldId id="507" r:id="rId34"/>
    <p:sldId id="483" r:id="rId35"/>
    <p:sldId id="267" r:id="rId36"/>
    <p:sldId id="476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264606-F89D-4ACB-82C4-ED6D37EAF1AC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CC5E67-BFD5-44C2-934C-60921BA258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452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CC5E67-BFD5-44C2-934C-60921BA2584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1140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55754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56B7D7-24F9-4490-B2DA-DD66701C2C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49230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6473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78308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94787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91197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70836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0582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34106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9195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67585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10493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43913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56B7D7-24F9-4490-B2DA-DD66701C2C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40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199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688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3AAF25F-FDDF-448D-AE76-D2BBFC0E1488}" type="datetimeFigureOut">
              <a:rPr lang="en-US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F187962-8AD1-4E19-A8B4-D773E1639DC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8097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C9321AA-DE9C-4E15-940D-7531A030D4ED}" type="datetimeFigureOut">
              <a:rPr lang="en-US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473F8A7-99E8-4EE9-9B0B-7F6BBA1D34A9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2726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2729AFE-5EEB-4363-BD02-D0673BD4D563}" type="datetimeFigureOut">
              <a:rPr lang="en-US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27ADC10-AFE8-42B0-AD86-2C4587FAE76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3146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D430922-7AA9-4846-A945-C8D39A73CB21}" type="datetimeFigureOut">
              <a:rPr lang="en-US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DE03704-0450-4FF2-BD29-D772375A23B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110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A44BD83-7B22-4386-AC2B-F398D2E32AB8}" type="datetimeFigureOut">
              <a:rPr lang="en-US"/>
              <a:t>5/30/2021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A689E8B-02AB-4578-9CB9-6BC0E678D6C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3489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2B72838-3208-4AE6-82D2-10243E96EE1E}" type="datetimeFigureOut">
              <a:rPr lang="en-US"/>
              <a:t>5/30/2021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E71604F-67F2-4FE1-870E-5132F4BD6FB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0150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397546E-8559-4300-A48C-D651E2387DB8}" type="datetimeFigureOut">
              <a:rPr lang="en-US"/>
              <a:t>5/30/2021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E3FDE56-F3A4-4480-B253-1539ACC20F68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2079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E9B6E3F-C637-4D7B-9CD1-3F53617C6172}" type="datetimeFigureOut">
              <a:rPr lang="en-US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B98694-853F-45FC-B9E6-385F628C041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872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7972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4DBAE16-742C-4AC9-91A8-43C8CFB3A5A6}" type="datetimeFigureOut">
              <a:rPr lang="en-US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0DC9828-6FC8-4614-83C5-A0B387A4C4DD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7375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13BA546-C357-4DE8-B987-06FEDD96B10D}" type="datetimeFigureOut">
              <a:rPr lang="en-US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54F9A60-AD80-4229-A353-82C2ADB4342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152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F443953-2C90-4D3D-BA7F-86E2CDD36421}" type="datetimeFigureOut">
              <a:rPr lang="en-US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9CF831C-4791-4C02-9D65-40506FD40197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6330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61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32A6E56-6B60-4BEC-B553-B608D71DE20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6573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0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072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1E1A7-BE2A-4821-8BD1-246388A165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BA4416-CAFA-4893-A486-5942232A5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49F51B-A2F2-482D-9C06-A092524DF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A563D0-A6AD-47AD-BF54-151C9EB59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BA4C79-2347-4B61-AC85-31D06AB46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6635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0B6A4-6B21-43B1-BEC1-315431077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F20D95-5629-4D8C-BAAF-9C808BC44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7F2A3B-F856-46AF-94E2-4D9A62074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190A9B-2595-499B-A0D8-015AEB7A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68A7F1-8976-494B-AF2C-A110BC165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6242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018C9-42EB-4190-AF3F-B1CA323CB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ECB7CF-63CF-41EB-8063-D363E1D0BD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1A4C4E-EACE-42A6-8D5F-EE4A117A0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5A4612-D2C0-4707-8C7A-6377D8974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6AA644-A205-4BDE-BEC2-0F0B129B6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8894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8286E-2FC8-474D-9605-C724463B2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9E7086-50CB-4FDB-8059-6EBDA117B1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E87264-D1FA-40C4-8D2F-1E422BD9B7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E37009-E083-4E6D-8B1F-1D7B5BA48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07C21B-6526-4860-A19F-17AC4F5D3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F21CA5-3FDC-4143-87D4-D130F08B7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7256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EC685-EFF1-498C-9766-A24371084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556CF2-235F-4889-9ACE-A55CCAFE1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773D81-1446-48F4-BE86-1AB02C72D2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CC5920-D0CD-4A65-A44B-519785950B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3939DF-0A36-4D0A-9FE2-389AA2C886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382C1C1-98A9-4164-98F9-5F3CFFBD0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BEA244E-3674-471E-944C-2EA16748B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CBB536-390B-4FB0-856D-8C7184548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391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1820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72E28-AB03-471A-B91A-A50E133A7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8A5676-A4BE-45B3-B9B8-61CF14A54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59EDE9-B984-4C49-B666-5223BBA92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21E185-B971-4F2E-B2D9-C86B0DB06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5380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704910-9590-4BC3-BB88-5C62276CE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C27E7A-16D0-4841-A2F9-2BC249F37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72985B-4DB1-4323-9E57-FAA7D82E1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0616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49D84-29D6-417F-81F2-20BBB5B6B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40E798-AE75-466C-858F-2BE3F52489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807AA0-5EF6-4F80-AFB0-9DC09B09FC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A87F80-ECA2-4385-AC5B-BA85DBD61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0B74E1-5124-4579-8F9C-6F6251947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9EBF02-625D-48A4-9A48-C10170B20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1447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65FCC-6926-4633-A72C-7319DFC70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5A419E-1C5B-4A4C-9806-2540F72440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ED372A-0E41-4E8C-9CFF-FA8B0D17A3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070A92-E8EB-4772-8E24-FA577A655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C8457D-0CA3-4938-B534-82A4C887A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6B34EF-44E3-4BEF-BCBF-BD257F3CE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8247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7945B-4394-405E-9CD0-93E3B0C41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160DC9-EA05-465D-A8C7-6032F8FBEA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FB7ABC-73FC-4185-9238-2377C477B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22FF99-8EC3-423D-B8B9-100DD7E6B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A971E0-E9CC-44ED-8D84-2EBC525AE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2087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A0DD7F-B25C-4A41-AF41-DCBE3153C9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52D5DC-F4B9-491F-B696-ED598291C7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FAE70A-32DE-4FD3-BF12-0372F9844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F44A2A-8EE7-41E5-91CF-1166C5C19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A8FD15-11B8-45D1-A628-3957418EC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77918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ABC84-CD79-4F8A-8B2C-0631AD15B4AB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64438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FCF6C-AB48-4145-9CD2-DA00EAC05549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47930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A50D9-D237-4433-99FB-A444C1A586A4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4076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3BDABC-F711-4597-8ABF-D3394326ECCE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783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87798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C7A6F7-9955-464D-82FD-B7D9443146B5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84178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DA4E9E-1171-4EE8-90F0-24EE25EB2D42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9697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FD877-DAE7-4EF7-8996-E93FC9594007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95573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54639-9C0D-4FAF-95F6-C4F4176C7433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06275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E6DB5-6B02-4C92-A039-03756B2BBDC8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07586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2F941-B879-467C-A3C5-8166A920575D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07656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B9262C-F0CB-4946-A9E2-D9A99654B6DC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6693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601E7-762F-45E6-8B58-31C17C69E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9BE333-95ED-4584-BC4E-845D7BD7B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76984-4F2E-44DB-AE65-F110C01BA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5ECD58-8C0A-4698-A2C3-9B7434310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C4471-88EB-4AE1-83CB-2445AE361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89464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8006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53666-AB8D-49A5-8623-E372005AA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65B795-206B-4786-B209-AAD665CF7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16FDD-CC86-45E4-9B29-0D54A74E0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18E68-D1E7-433A-BD53-95FAF3DC9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DC16C1-F733-4DF0-9794-AE7344AF9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451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9787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0D857-E7B4-4472-8EB8-1A338559E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204CD-14D4-404D-B5EE-67F762521E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3DE0AD-84BA-4E40-9DF6-E43E055586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710AFC-A5C4-45D4-86BF-E28313E44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6FE43C-83A3-4982-B7F0-BEFCFB97E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9E3498-E10D-40E5-88DA-12FD44519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09201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6F7F7-EE74-4611-8000-87923408B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413169-A3F3-47BD-B2FA-042033A34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56B193-79C7-4722-8DA3-ACE1A8B305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53DE29-EE93-4191-9F42-74DE4CB1E2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82D6FA-891F-4D4A-8920-920C62519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CE7172-008F-4F5E-AFD2-7FE711B6B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C3DDF5-F367-4D8C-ABC6-11F8E27F6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7016BB-3963-4829-B5A4-24CA452E7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09430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E494F-35B5-4B4E-8ECE-658E0E753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3A139D-4D14-443C-AA0D-F8D0D2795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227643-10D7-45C3-9C5F-C6409584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E4AE86-F748-4551-8C02-0168DE1C4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86850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98576D-6B04-47E5-AF1E-70795EB29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F3A05B-B1CB-40A9-BFF6-2266632AB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AA6B00-C1AB-4787-826F-66357063B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41035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8D28C-8C36-4D1B-9C3F-54F266A7B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8EAA3D-DAB0-4027-AC69-450FE1663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77C1E3-CE04-4CA8-931B-452AC5676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0FB981-7A00-4033-B381-BF7280907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DB7B4F-57FC-4DBE-AF42-7D381AB31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C19A5C-EBEE-4ADC-8319-A3FEC5EF8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12078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690DB-D7C0-4368-A5F3-46CAD931D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1F45DA-0571-4FB6-938E-E6354720ED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99ADF1-FBDA-4A10-9C83-3E90A5197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F54321-FD72-4D7E-B5B4-611EF0E6C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832354-40ED-47AC-B8A8-654D12B78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C8955C-8139-4751-B4C4-B073BCA37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99479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A1991-BDD5-4B73-AA41-BEAB4A8E8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E0CE0A-DFAD-44AA-A36E-70E6CD05F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410A4C-DAFF-49CA-814F-A5C4A59E9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6A3271-A398-4EA0-9CF9-22FCC912A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CF69B-4457-4D46-B91E-2D29E9C42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0753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AFB5CE-2927-4339-96C6-B0CA643A9D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CC79DA-6340-415A-98D7-8F437A8A7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7E96D-5EAB-4E3D-BB15-E777D2FAD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982476-F244-4C2E-AF5D-176ABA91E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D8FC74-74CE-4B1D-B5C9-6692831A8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08594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2259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5302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85582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301958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904324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154575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67780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094243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641906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814055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629917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74362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780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39657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091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57909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86192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69793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29411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20570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58928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65891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80886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898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83949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8728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1251660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45084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38336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37708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72085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32141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30722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0340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352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0815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39040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97662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017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image" Target="../media/image5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C661-2F9E-4D47-AA12-CA27E6F2246B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597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D7CF0933-AD9A-483E-B55D-B968C5CAA30A}" type="datetimeFigureOut">
              <a:rPr lang="en-US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7E8B42BE-97E8-4C84-9448-6C66074E824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83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ABC6C3-2A12-45DD-86FC-47F1E55C3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E2E244-42DE-4113-A621-C6B64C166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B5AE31-8DBF-4DF5-A633-62C9050E43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7057A-3CB6-4482-95B3-991E6705BD35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DB619-CB95-4139-8402-B1294AA199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F0A53-ACCF-488C-AAD4-9DEAB8181E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621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8E7CA22-7B4E-411B-8058-F1CACA9C7BA5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81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58094B-D982-4979-9D09-0514A2EB4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00596A-5F20-42F3-8E5A-06FCE2643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F556BD-6EA3-461C-B49E-3165F010D1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976534-EC0A-4026-9DC6-ECA9AAC316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546D3-51C1-4558-9DB5-F30D895E45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>
            <a:extLst>
              <a:ext uri="{FF2B5EF4-FFF2-40B4-BE49-F238E27FC236}">
                <a16:creationId xmlns:a16="http://schemas.microsoft.com/office/drawing/2014/main" id="{5F38E2F2-3DC8-4D85-840C-71EEE58CC53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236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026320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72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983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8.xml"/><Relationship Id="rId5" Type="http://schemas.openxmlformats.org/officeDocument/2006/relationships/image" Target="../media/image39.jpeg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39.jpe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39.jpe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jpe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8.xml"/><Relationship Id="rId5" Type="http://schemas.openxmlformats.org/officeDocument/2006/relationships/image" Target="../media/image56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6.png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0.xml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59.png"/><Relationship Id="rId4" Type="http://schemas.openxmlformats.org/officeDocument/2006/relationships/image" Target="../media/image5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8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0.xml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39.jpeg"/><Relationship Id="rId5" Type="http://schemas.openxmlformats.org/officeDocument/2006/relationships/image" Target="../media/image41.png"/><Relationship Id="rId4" Type="http://schemas.openxmlformats.org/officeDocument/2006/relationships/image" Target="../media/image6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slide" Target="slide6.xml"/><Relationship Id="rId18" Type="http://schemas.openxmlformats.org/officeDocument/2006/relationships/slide" Target="slide5.xml"/><Relationship Id="rId3" Type="http://schemas.openxmlformats.org/officeDocument/2006/relationships/image" Target="../media/image18.png"/><Relationship Id="rId21" Type="http://schemas.openxmlformats.org/officeDocument/2006/relationships/slide" Target="slide7.xml"/><Relationship Id="rId7" Type="http://schemas.openxmlformats.org/officeDocument/2006/relationships/image" Target="../media/image22.png"/><Relationship Id="rId12" Type="http://schemas.openxmlformats.org/officeDocument/2006/relationships/image" Target="../media/image27.gif"/><Relationship Id="rId17" Type="http://schemas.openxmlformats.org/officeDocument/2006/relationships/image" Target="../media/image30.png"/><Relationship Id="rId2" Type="http://schemas.openxmlformats.org/officeDocument/2006/relationships/audio" Target="../media/audio1.wav"/><Relationship Id="rId16" Type="http://schemas.openxmlformats.org/officeDocument/2006/relationships/slide" Target="slide4.xml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1.png"/><Relationship Id="rId11" Type="http://schemas.openxmlformats.org/officeDocument/2006/relationships/image" Target="../media/image26.gif"/><Relationship Id="rId5" Type="http://schemas.openxmlformats.org/officeDocument/2006/relationships/image" Target="../media/image20.png"/><Relationship Id="rId15" Type="http://schemas.openxmlformats.org/officeDocument/2006/relationships/image" Target="../media/image29.png"/><Relationship Id="rId10" Type="http://schemas.openxmlformats.org/officeDocument/2006/relationships/image" Target="../media/image25.gif"/><Relationship Id="rId19" Type="http://schemas.openxmlformats.org/officeDocument/2006/relationships/image" Target="../media/image31.png"/><Relationship Id="rId4" Type="http://schemas.openxmlformats.org/officeDocument/2006/relationships/image" Target="../media/image19.png"/><Relationship Id="rId9" Type="http://schemas.openxmlformats.org/officeDocument/2006/relationships/image" Target="../media/image24.gif"/><Relationship Id="rId14" Type="http://schemas.openxmlformats.org/officeDocument/2006/relationships/image" Target="../media/image28.png"/><Relationship Id="rId22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0.xml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52" y="2465007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543825" y="4230988"/>
            <a:ext cx="3773430" cy="2705180"/>
          </a:xfrm>
          <a:prstGeom prst="rect">
            <a:avLst/>
          </a:prstGeom>
        </p:spPr>
      </p:pic>
      <p:pic>
        <p:nvPicPr>
          <p:cNvPr id="5" name="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993" y="-250353"/>
            <a:ext cx="9803219" cy="3679353"/>
          </a:xfrm>
          <a:prstGeom prst="rect">
            <a:avLst/>
          </a:prstGeom>
        </p:spPr>
      </p:pic>
      <p:grpSp>
        <p:nvGrpSpPr>
          <p:cNvPr id="7" name="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9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1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2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3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F90713A-6815-4BD0-86DE-AFB7213DCC70}"/>
              </a:ext>
            </a:extLst>
          </p:cNvPr>
          <p:cNvSpPr/>
          <p:nvPr/>
        </p:nvSpPr>
        <p:spPr>
          <a:xfrm>
            <a:off x="2564906" y="895347"/>
            <a:ext cx="727635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tiết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tiếng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việt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</a:p>
        </p:txBody>
      </p:sp>
      <p:pic>
        <p:nvPicPr>
          <p:cNvPr id="21" name="Picture 20" descr="A picture containing diagram&#10;&#10;Description automatically generated">
            <a:extLst>
              <a:ext uri="{FF2B5EF4-FFF2-40B4-BE49-F238E27FC236}">
                <a16:creationId xmlns:a16="http://schemas.microsoft.com/office/drawing/2014/main" id="{496F8484-8875-40C5-95D5-9FB2C610DF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108" y="2798616"/>
            <a:ext cx="6477000" cy="39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539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1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BCF22C83-AC38-45D8-BDD1-4CE2365E07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2" y="0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5297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9">
            <a:extLst>
              <a:ext uri="{FF2B5EF4-FFF2-40B4-BE49-F238E27FC236}">
                <a16:creationId xmlns:a16="http://schemas.microsoft.com/office/drawing/2014/main" id="{856D3597-4233-45C4-978F-CE7EA86CB373}"/>
              </a:ext>
            </a:extLst>
          </p:cNvPr>
          <p:cNvGrpSpPr/>
          <p:nvPr/>
        </p:nvGrpSpPr>
        <p:grpSpPr>
          <a:xfrm>
            <a:off x="0" y="98319"/>
            <a:ext cx="1158949" cy="1247005"/>
            <a:chOff x="1353570" y="1860082"/>
            <a:chExt cx="1425587" cy="1247005"/>
          </a:xfrm>
        </p:grpSpPr>
        <p:sp>
          <p:nvSpPr>
            <p:cNvPr id="6" name="16">
              <a:extLst>
                <a:ext uri="{FF2B5EF4-FFF2-40B4-BE49-F238E27FC236}">
                  <a16:creationId xmlns:a16="http://schemas.microsoft.com/office/drawing/2014/main" id="{E3DEC840-C65B-4021-AFDF-110A95503517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7" name="24">
              <a:extLst>
                <a:ext uri="{FF2B5EF4-FFF2-40B4-BE49-F238E27FC236}">
                  <a16:creationId xmlns:a16="http://schemas.microsoft.com/office/drawing/2014/main" id="{0CF8BDCA-CF83-4416-90E7-E584793304B4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Đọc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8" name="AutoShape 3">
              <a:extLst>
                <a:ext uri="{FF2B5EF4-FFF2-40B4-BE49-F238E27FC236}">
                  <a16:creationId xmlns:a16="http://schemas.microsoft.com/office/drawing/2014/main" id="{8E44DB74-ED1E-498B-AFE4-35693CF738EE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AA092DB2-A919-4136-A4F1-FBDCD70611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0186" y="882502"/>
            <a:ext cx="8218967" cy="47102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74B2FF7-AD14-48E4-8A2E-9DCAD5DC0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4742" y="1"/>
            <a:ext cx="997258" cy="882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60794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149686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Niềm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vui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của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Bi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và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Bống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70AD6EF-9CCB-4467-97D7-C8EA7A6ED7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502" y="1027803"/>
            <a:ext cx="7511103" cy="351319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94A5473-6FF3-4A08-B6DE-1196276BAA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4299" y="1114176"/>
            <a:ext cx="4199626" cy="26922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44853E4-6FB4-473D-A032-D6859E9935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712" y="4540996"/>
            <a:ext cx="7301893" cy="207812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D3E14D5-46E1-4DB9-A637-4098ED0438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3320" y="1"/>
            <a:ext cx="868680" cy="832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26226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">
            <a:extLst>
              <a:ext uri="{FF2B5EF4-FFF2-40B4-BE49-F238E27FC236}">
                <a16:creationId xmlns:a16="http://schemas.microsoft.com/office/drawing/2014/main" id="{BB9BF4F1-0998-404D-B991-9FA42CC3CE3A}"/>
              </a:ext>
            </a:extLst>
          </p:cNvPr>
          <p:cNvSpPr/>
          <p:nvPr/>
        </p:nvSpPr>
        <p:spPr>
          <a:xfrm>
            <a:off x="188076" y="926462"/>
            <a:ext cx="11821672" cy="57629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rPr>
              <a:t>a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  <a:sym typeface="+mn-lt"/>
            </a:endParaRPr>
          </a:p>
        </p:txBody>
      </p:sp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149686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Niềm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vui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của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Bi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và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Bống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70AD6EF-9CCB-4467-97D7-C8EA7A6ED7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502" y="1027803"/>
            <a:ext cx="7511103" cy="351319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94A5473-6FF3-4A08-B6DE-1196276BAA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4299" y="1114176"/>
            <a:ext cx="4199626" cy="26922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44853E4-6FB4-473D-A032-D6859E9935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712" y="4540996"/>
            <a:ext cx="7301893" cy="2078129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61AC645-213E-4AE0-8CA1-FD60A635E299}"/>
              </a:ext>
            </a:extLst>
          </p:cNvPr>
          <p:cNvCxnSpPr/>
          <p:nvPr/>
        </p:nvCxnSpPr>
        <p:spPr>
          <a:xfrm flipH="1">
            <a:off x="7336449" y="87830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9EC5D5D-97BA-43A3-B507-5D02E64DB81C}"/>
              </a:ext>
            </a:extLst>
          </p:cNvPr>
          <p:cNvCxnSpPr>
            <a:cxnSpLocks/>
          </p:cNvCxnSpPr>
          <p:nvPr/>
        </p:nvCxnSpPr>
        <p:spPr>
          <a:xfrm flipH="1">
            <a:off x="4779352" y="1295397"/>
            <a:ext cx="76200" cy="419758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84A5D38-1C40-4B33-A4B1-37D3F337E1E4}"/>
              </a:ext>
            </a:extLst>
          </p:cNvPr>
          <p:cNvCxnSpPr>
            <a:cxnSpLocks/>
          </p:cNvCxnSpPr>
          <p:nvPr/>
        </p:nvCxnSpPr>
        <p:spPr>
          <a:xfrm flipH="1">
            <a:off x="3710716" y="1573600"/>
            <a:ext cx="76200" cy="419758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4A180E9-9754-492B-BA08-21651A1B195A}"/>
              </a:ext>
            </a:extLst>
          </p:cNvPr>
          <p:cNvCxnSpPr>
            <a:cxnSpLocks/>
          </p:cNvCxnSpPr>
          <p:nvPr/>
        </p:nvCxnSpPr>
        <p:spPr>
          <a:xfrm flipH="1">
            <a:off x="6486966" y="1993358"/>
            <a:ext cx="76200" cy="419758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60238C9-C6B4-4A2B-AC0C-90CC6AD0ED88}"/>
              </a:ext>
            </a:extLst>
          </p:cNvPr>
          <p:cNvCxnSpPr>
            <a:cxnSpLocks/>
          </p:cNvCxnSpPr>
          <p:nvPr/>
        </p:nvCxnSpPr>
        <p:spPr>
          <a:xfrm flipH="1">
            <a:off x="2525991" y="2300056"/>
            <a:ext cx="76200" cy="419758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806784E6-BAE0-43AA-8AB7-AAA940E51377}"/>
              </a:ext>
            </a:extLst>
          </p:cNvPr>
          <p:cNvCxnSpPr>
            <a:cxnSpLocks/>
          </p:cNvCxnSpPr>
          <p:nvPr/>
        </p:nvCxnSpPr>
        <p:spPr>
          <a:xfrm flipH="1">
            <a:off x="3862997" y="2530430"/>
            <a:ext cx="76200" cy="419758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79DF0A0-0650-4638-9481-7C96BB55C140}"/>
              </a:ext>
            </a:extLst>
          </p:cNvPr>
          <p:cNvCxnSpPr>
            <a:cxnSpLocks/>
          </p:cNvCxnSpPr>
          <p:nvPr/>
        </p:nvCxnSpPr>
        <p:spPr>
          <a:xfrm flipH="1">
            <a:off x="2144365" y="2959853"/>
            <a:ext cx="76200" cy="419758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730C733-3B6F-40C5-B98D-D2D13E5DB0C1}"/>
              </a:ext>
            </a:extLst>
          </p:cNvPr>
          <p:cNvCxnSpPr>
            <a:cxnSpLocks/>
          </p:cNvCxnSpPr>
          <p:nvPr/>
        </p:nvCxnSpPr>
        <p:spPr>
          <a:xfrm flipH="1">
            <a:off x="6319758" y="3195685"/>
            <a:ext cx="76200" cy="419758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A51D7BC-39A7-4A0E-B8EC-CF5904D93A0A}"/>
              </a:ext>
            </a:extLst>
          </p:cNvPr>
          <p:cNvCxnSpPr>
            <a:cxnSpLocks/>
          </p:cNvCxnSpPr>
          <p:nvPr/>
        </p:nvCxnSpPr>
        <p:spPr>
          <a:xfrm flipH="1">
            <a:off x="4807561" y="3633156"/>
            <a:ext cx="76200" cy="419758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BE0AAFA-BE3A-4D5D-9ED2-038389C122E4}"/>
              </a:ext>
            </a:extLst>
          </p:cNvPr>
          <p:cNvCxnSpPr>
            <a:cxnSpLocks/>
          </p:cNvCxnSpPr>
          <p:nvPr/>
        </p:nvCxnSpPr>
        <p:spPr>
          <a:xfrm flipH="1">
            <a:off x="5611792" y="3952163"/>
            <a:ext cx="76200" cy="419758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78E74A6-0877-4750-B1D8-76153C76C6F1}"/>
              </a:ext>
            </a:extLst>
          </p:cNvPr>
          <p:cNvCxnSpPr>
            <a:cxnSpLocks/>
          </p:cNvCxnSpPr>
          <p:nvPr/>
        </p:nvCxnSpPr>
        <p:spPr>
          <a:xfrm flipH="1">
            <a:off x="1987242" y="4536021"/>
            <a:ext cx="76200" cy="419758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97C4BE3C-BBA9-48CE-8A31-71D997231195}"/>
              </a:ext>
            </a:extLst>
          </p:cNvPr>
          <p:cNvCxnSpPr>
            <a:cxnSpLocks/>
          </p:cNvCxnSpPr>
          <p:nvPr/>
        </p:nvCxnSpPr>
        <p:spPr>
          <a:xfrm flipH="1">
            <a:off x="1005710" y="5195469"/>
            <a:ext cx="76200" cy="419758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481638BE-CC70-4926-9A33-8A98D6483026}"/>
              </a:ext>
            </a:extLst>
          </p:cNvPr>
          <p:cNvCxnSpPr>
            <a:cxnSpLocks/>
          </p:cNvCxnSpPr>
          <p:nvPr/>
        </p:nvCxnSpPr>
        <p:spPr>
          <a:xfrm flipH="1">
            <a:off x="7339796" y="5463174"/>
            <a:ext cx="76200" cy="419758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28B7A67-A4E0-4903-9ED8-CFAB5D0BBCE8}"/>
              </a:ext>
            </a:extLst>
          </p:cNvPr>
          <p:cNvCxnSpPr>
            <a:cxnSpLocks/>
          </p:cNvCxnSpPr>
          <p:nvPr/>
        </p:nvCxnSpPr>
        <p:spPr>
          <a:xfrm flipH="1">
            <a:off x="7522527" y="5830197"/>
            <a:ext cx="76200" cy="419758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34">
            <a:extLst>
              <a:ext uri="{FF2B5EF4-FFF2-40B4-BE49-F238E27FC236}">
                <a16:creationId xmlns:a16="http://schemas.microsoft.com/office/drawing/2014/main" id="{5D5243C0-B019-4078-9602-71FB7CC400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8008" y="1"/>
            <a:ext cx="943992" cy="832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99453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149686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Niềm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vui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của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Bi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và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Bống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70AD6EF-9CCB-4467-97D7-C8EA7A6ED7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502" y="1027803"/>
            <a:ext cx="7511103" cy="351319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94A5473-6FF3-4A08-B6DE-1196276BAA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4299" y="1114176"/>
            <a:ext cx="4199626" cy="26922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44853E4-6FB4-473D-A032-D6859E9935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502" y="4540996"/>
            <a:ext cx="7511103" cy="2078129"/>
          </a:xfrm>
          <a:prstGeom prst="rect">
            <a:avLst/>
          </a:prstGeom>
        </p:spPr>
      </p:pic>
      <p:pic>
        <p:nvPicPr>
          <p:cNvPr id="14" name="Picture 3">
            <a:extLst>
              <a:ext uri="{FF2B5EF4-FFF2-40B4-BE49-F238E27FC236}">
                <a16:creationId xmlns:a16="http://schemas.microsoft.com/office/drawing/2014/main" id="{C37A9E1E-1C97-4853-AF5C-55538AF89A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602" y="382943"/>
            <a:ext cx="527050" cy="39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85837910-D17B-49B6-A1E0-8E6647416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89" y="3959396"/>
            <a:ext cx="527050" cy="2515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CD5B0876-2D63-407C-AAC5-63BDF5FBAFCF}"/>
              </a:ext>
            </a:extLst>
          </p:cNvPr>
          <p:cNvSpPr/>
          <p:nvPr/>
        </p:nvSpPr>
        <p:spPr>
          <a:xfrm>
            <a:off x="197503" y="1020726"/>
            <a:ext cx="391544" cy="3866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1D896C6-B01A-4A7A-87AD-ADA54E12DA65}"/>
              </a:ext>
            </a:extLst>
          </p:cNvPr>
          <p:cNvSpPr/>
          <p:nvPr/>
        </p:nvSpPr>
        <p:spPr>
          <a:xfrm>
            <a:off x="129117" y="4062947"/>
            <a:ext cx="391544" cy="3866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05841B4-0D80-4634-A392-FAFFFA78F8E7}"/>
              </a:ext>
            </a:extLst>
          </p:cNvPr>
          <p:cNvGrpSpPr/>
          <p:nvPr/>
        </p:nvGrpSpPr>
        <p:grpSpPr>
          <a:xfrm>
            <a:off x="6799654" y="4001505"/>
            <a:ext cx="5392346" cy="769441"/>
            <a:chOff x="708943" y="6018639"/>
            <a:chExt cx="5825836" cy="76944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B6C12CA-78F1-4106-89D8-BEB9463C8EE3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ED2F6A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2E87753-829D-453B-BB57-2B2D6CD1B54E}"/>
                </a:ext>
              </a:extLst>
            </p:cNvPr>
            <p:cNvSpPr txBox="1"/>
            <p:nvPr/>
          </p:nvSpPr>
          <p:spPr>
            <a:xfrm>
              <a:off x="799816" y="6018639"/>
              <a:ext cx="5660976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đoạn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nối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tiếp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B164815A-E96F-4E40-8F57-5EF0C40370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4956" y="0"/>
            <a:ext cx="1027044" cy="919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65802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85294F09-CEFA-4BC1-AD30-E136911A978E}"/>
              </a:ext>
            </a:extLst>
          </p:cNvPr>
          <p:cNvGrpSpPr/>
          <p:nvPr/>
        </p:nvGrpSpPr>
        <p:grpSpPr>
          <a:xfrm>
            <a:off x="20939" y="1993081"/>
            <a:ext cx="2426292" cy="2109019"/>
            <a:chOff x="20939" y="1993081"/>
            <a:chExt cx="2426292" cy="210901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BF567BB0-5218-44B4-9DC4-8122A52B06A8}"/>
                </a:ext>
              </a:extLst>
            </p:cNvPr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2EFB8FE-2723-4E93-9B72-5EDA9CFFAD6C}"/>
                </a:ext>
              </a:extLst>
            </p:cNvPr>
            <p:cNvSpPr txBox="1"/>
            <p:nvPr/>
          </p:nvSpPr>
          <p:spPr>
            <a:xfrm>
              <a:off x="20939" y="2553706"/>
              <a:ext cx="242629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Giải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thích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từ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khó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CB6E6F31-02E6-4155-AC67-51CAE5212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6486" y="2534745"/>
            <a:ext cx="8175171" cy="9813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2F8A156-1A38-4189-967A-512EDFFAEE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4742" y="1"/>
            <a:ext cx="997258" cy="870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149686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Niềm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vui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của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Bi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và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Bống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70AD6EF-9CCB-4467-97D7-C8EA7A6ED7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502" y="1027803"/>
            <a:ext cx="7511103" cy="351319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94A5473-6FF3-4A08-B6DE-1196276BAA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4299" y="1114176"/>
            <a:ext cx="4199626" cy="26922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44853E4-6FB4-473D-A032-D6859E9935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502" y="4540996"/>
            <a:ext cx="7511103" cy="2078129"/>
          </a:xfrm>
          <a:prstGeom prst="rect">
            <a:avLst/>
          </a:prstGeom>
        </p:spPr>
      </p:pic>
      <p:pic>
        <p:nvPicPr>
          <p:cNvPr id="14" name="Picture 3">
            <a:extLst>
              <a:ext uri="{FF2B5EF4-FFF2-40B4-BE49-F238E27FC236}">
                <a16:creationId xmlns:a16="http://schemas.microsoft.com/office/drawing/2014/main" id="{C37A9E1E-1C97-4853-AF5C-55538AF89A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602" y="382943"/>
            <a:ext cx="527050" cy="39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85837910-D17B-49B6-A1E0-8E6647416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89" y="3959396"/>
            <a:ext cx="527050" cy="2515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305841B4-0D80-4634-A392-FAFFFA78F8E7}"/>
              </a:ext>
            </a:extLst>
          </p:cNvPr>
          <p:cNvGrpSpPr/>
          <p:nvPr/>
        </p:nvGrpSpPr>
        <p:grpSpPr>
          <a:xfrm>
            <a:off x="6799654" y="4001505"/>
            <a:ext cx="5392346" cy="769441"/>
            <a:chOff x="708943" y="6018639"/>
            <a:chExt cx="5825836" cy="76944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B6C12CA-78F1-4106-89D8-BEB9463C8EE3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ED2F6A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2E87753-829D-453B-BB57-2B2D6CD1B54E}"/>
                </a:ext>
              </a:extLst>
            </p:cNvPr>
            <p:cNvSpPr txBox="1"/>
            <p:nvPr/>
          </p:nvSpPr>
          <p:spPr>
            <a:xfrm>
              <a:off x="799816" y="6018639"/>
              <a:ext cx="5660976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toàn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bài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0392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11" name="10"/>
          <p:cNvCxnSpPr/>
          <p:nvPr/>
        </p:nvCxnSpPr>
        <p:spPr>
          <a:xfrm>
            <a:off x="1685925" y="1628775"/>
            <a:ext cx="1438275" cy="1378862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12"/>
          <p:cNvCxnSpPr/>
          <p:nvPr/>
        </p:nvCxnSpPr>
        <p:spPr>
          <a:xfrm flipH="1">
            <a:off x="1576983" y="3170658"/>
            <a:ext cx="1485900" cy="1362075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14"/>
          <p:cNvCxnSpPr/>
          <p:nvPr/>
        </p:nvCxnSpPr>
        <p:spPr>
          <a:xfrm>
            <a:off x="1588443" y="4695754"/>
            <a:ext cx="2904006" cy="2162246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16"/>
          <p:cNvSpPr/>
          <p:nvPr/>
        </p:nvSpPr>
        <p:spPr>
          <a:xfrm>
            <a:off x="1443633" y="4566035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0" name="29"/>
          <p:cNvSpPr/>
          <p:nvPr/>
        </p:nvSpPr>
        <p:spPr>
          <a:xfrm>
            <a:off x="0" y="166605"/>
            <a:ext cx="4351063" cy="6691395"/>
          </a:xfrm>
          <a:custGeom>
            <a:avLst/>
            <a:gdLst>
              <a:gd name="connsiteX0" fmla="*/ 0 w 4351063"/>
              <a:gd name="connsiteY0" fmla="*/ 0 h 6746318"/>
              <a:gd name="connsiteX1" fmla="*/ 3027088 w 4351063"/>
              <a:gd name="connsiteY1" fmla="*/ 2926793 h 6746318"/>
              <a:gd name="connsiteX2" fmla="*/ 1407838 w 4351063"/>
              <a:gd name="connsiteY2" fmla="*/ 4431743 h 6746318"/>
              <a:gd name="connsiteX3" fmla="*/ 1331638 w 4351063"/>
              <a:gd name="connsiteY3" fmla="*/ 4507943 h 6746318"/>
              <a:gd name="connsiteX4" fmla="*/ 4351063 w 4351063"/>
              <a:gd name="connsiteY4" fmla="*/ 6746318 h 6746318"/>
              <a:gd name="connsiteX5" fmla="*/ 0 w 4351063"/>
              <a:gd name="connsiteY5" fmla="*/ 6728914 h 6746318"/>
              <a:gd name="connsiteX6" fmla="*/ 0 w 4351063"/>
              <a:gd name="connsiteY6" fmla="*/ 0 h 674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1063" h="6746318">
                <a:moveTo>
                  <a:pt x="0" y="0"/>
                </a:moveTo>
                <a:lnTo>
                  <a:pt x="3027088" y="2926793"/>
                </a:lnTo>
                <a:lnTo>
                  <a:pt x="1407838" y="4431743"/>
                </a:lnTo>
                <a:lnTo>
                  <a:pt x="1331638" y="4507943"/>
                </a:lnTo>
                <a:lnTo>
                  <a:pt x="4351063" y="6746318"/>
                </a:lnTo>
                <a:lnTo>
                  <a:pt x="0" y="6728914"/>
                </a:lnTo>
                <a:lnTo>
                  <a:pt x="0" y="0"/>
                </a:lnTo>
                <a:close/>
              </a:path>
            </a:pathLst>
          </a:custGeom>
          <a:solidFill>
            <a:srgbClr val="F7A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2" name="6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814195" flipV="1">
            <a:off x="-603250" y="396875"/>
            <a:ext cx="1523365" cy="1489075"/>
          </a:xfrm>
          <a:prstGeom prst="rect">
            <a:avLst/>
          </a:prstGeom>
        </p:spPr>
      </p:pic>
      <p:pic>
        <p:nvPicPr>
          <p:cNvPr id="63" name="62" descr="E:\素材\春\7ff96c0408d5f1ad90e6490e1fb39ea4.png7ff96c0408d5f1ad90e6490e1fb39ea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1111076" flipH="1">
            <a:off x="-189865" y="-125095"/>
            <a:ext cx="1796415" cy="1758315"/>
          </a:xfrm>
          <a:prstGeom prst="rect">
            <a:avLst/>
          </a:prstGeom>
        </p:spPr>
      </p:pic>
      <p:pic>
        <p:nvPicPr>
          <p:cNvPr id="2" name="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1000000">
            <a:off x="10031048" y="4756299"/>
            <a:ext cx="2396490" cy="234442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85294F09-CEFA-4BC1-AD30-E136911A978E}"/>
              </a:ext>
            </a:extLst>
          </p:cNvPr>
          <p:cNvGrpSpPr/>
          <p:nvPr/>
        </p:nvGrpSpPr>
        <p:grpSpPr>
          <a:xfrm>
            <a:off x="156834" y="1993081"/>
            <a:ext cx="2109019" cy="2109019"/>
            <a:chOff x="156834" y="1993081"/>
            <a:chExt cx="2109019" cy="210901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BF567BB0-5218-44B4-9DC4-8122A52B06A8}"/>
                </a:ext>
              </a:extLst>
            </p:cNvPr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2EFB8FE-2723-4E93-9B72-5EDA9CFFAD6C}"/>
                </a:ext>
              </a:extLst>
            </p:cNvPr>
            <p:cNvSpPr txBox="1"/>
            <p:nvPr/>
          </p:nvSpPr>
          <p:spPr>
            <a:xfrm>
              <a:off x="348022" y="2318206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Trả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lời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câu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hỏi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sp>
        <p:nvSpPr>
          <p:cNvPr id="28" name="2">
            <a:extLst>
              <a:ext uri="{FF2B5EF4-FFF2-40B4-BE49-F238E27FC236}">
                <a16:creationId xmlns:a16="http://schemas.microsoft.com/office/drawing/2014/main" id="{FE62F7A7-67DE-4EED-A23A-3695851F37DD}"/>
              </a:ext>
            </a:extLst>
          </p:cNvPr>
          <p:cNvSpPr/>
          <p:nvPr/>
        </p:nvSpPr>
        <p:spPr>
          <a:xfrm>
            <a:off x="2265853" y="238944"/>
            <a:ext cx="9926147" cy="6278814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9CCE898-329D-43E9-9EF7-6935E8B121BC}"/>
              </a:ext>
            </a:extLst>
          </p:cNvPr>
          <p:cNvGrpSpPr/>
          <p:nvPr/>
        </p:nvGrpSpPr>
        <p:grpSpPr>
          <a:xfrm>
            <a:off x="2539039" y="195751"/>
            <a:ext cx="9376513" cy="2545989"/>
            <a:chOff x="156834" y="1116018"/>
            <a:chExt cx="2147450" cy="2986082"/>
          </a:xfrm>
        </p:grpSpPr>
        <p:sp>
          <p:nvSpPr>
            <p:cNvPr id="43" name="Hexagon 42">
              <a:extLst>
                <a:ext uri="{FF2B5EF4-FFF2-40B4-BE49-F238E27FC236}">
                  <a16:creationId xmlns:a16="http://schemas.microsoft.com/office/drawing/2014/main" id="{C9A10510-73D6-48FC-9336-FA1260DCA4BA}"/>
                </a:ext>
              </a:extLst>
            </p:cNvPr>
            <p:cNvSpPr/>
            <p:nvPr/>
          </p:nvSpPr>
          <p:spPr>
            <a:xfrm>
              <a:off x="156834" y="1116018"/>
              <a:ext cx="2109019" cy="2986082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B12FD35-A33C-446F-AE51-FD7DA0AF6ED3}"/>
                </a:ext>
              </a:extLst>
            </p:cNvPr>
            <p:cNvSpPr txBox="1"/>
            <p:nvPr/>
          </p:nvSpPr>
          <p:spPr>
            <a:xfrm>
              <a:off x="173594" y="1141148"/>
              <a:ext cx="2130690" cy="758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742950" marR="0" lvl="0" indent="-742950" algn="just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Nếu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có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bảy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hũ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vàng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Bi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và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Bống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sẽ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làm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gì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C41CFAA6-6438-4757-B49C-780B6727DAED}"/>
              </a:ext>
            </a:extLst>
          </p:cNvPr>
          <p:cNvGrpSpPr/>
          <p:nvPr/>
        </p:nvGrpSpPr>
        <p:grpSpPr>
          <a:xfrm>
            <a:off x="2265853" y="2746167"/>
            <a:ext cx="9685141" cy="1719070"/>
            <a:chOff x="156834" y="1993082"/>
            <a:chExt cx="2183734" cy="2109019"/>
          </a:xfrm>
        </p:grpSpPr>
        <p:sp>
          <p:nvSpPr>
            <p:cNvPr id="52" name="Hexagon 51">
              <a:extLst>
                <a:ext uri="{FF2B5EF4-FFF2-40B4-BE49-F238E27FC236}">
                  <a16:creationId xmlns:a16="http://schemas.microsoft.com/office/drawing/2014/main" id="{E98511CB-5C82-4127-9D0D-44A00807F68E}"/>
                </a:ext>
              </a:extLst>
            </p:cNvPr>
            <p:cNvSpPr/>
            <p:nvPr/>
          </p:nvSpPr>
          <p:spPr>
            <a:xfrm>
              <a:off x="156834" y="1993082"/>
              <a:ext cx="2183734" cy="2109019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2E63824-232E-4FC8-865F-8EA8AEC431CC}"/>
                </a:ext>
              </a:extLst>
            </p:cNvPr>
            <p:cNvSpPr txBox="1"/>
            <p:nvPr/>
          </p:nvSpPr>
          <p:spPr>
            <a:xfrm>
              <a:off x="191927" y="2140062"/>
              <a:ext cx="2109019" cy="792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2.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Không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có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bảy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hũ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vàng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2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anh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em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làm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gì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?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2AFF1E6-8493-4BEB-AD88-34B31DD52F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02409" y="128255"/>
            <a:ext cx="780947" cy="815296"/>
          </a:xfrm>
          <a:prstGeom prst="rect">
            <a:avLst/>
          </a:prstGeom>
        </p:spPr>
      </p:pic>
      <p:sp>
        <p:nvSpPr>
          <p:cNvPr id="37" name="Hexagon 36">
            <a:extLst>
              <a:ext uri="{FF2B5EF4-FFF2-40B4-BE49-F238E27FC236}">
                <a16:creationId xmlns:a16="http://schemas.microsoft.com/office/drawing/2014/main" id="{C68AC6E3-ED1D-4540-BF03-E8B0F50E3ECE}"/>
              </a:ext>
            </a:extLst>
          </p:cNvPr>
          <p:cNvSpPr/>
          <p:nvPr/>
        </p:nvSpPr>
        <p:spPr>
          <a:xfrm>
            <a:off x="2487646" y="4520344"/>
            <a:ext cx="9685141" cy="1774652"/>
          </a:xfrm>
          <a:prstGeom prst="hexagon">
            <a:avLst/>
          </a:prstGeom>
          <a:solidFill>
            <a:srgbClr val="F7ACB9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6F863AD-1BAC-4B3E-B466-1D8EAC0EDC3A}"/>
              </a:ext>
            </a:extLst>
          </p:cNvPr>
          <p:cNvSpPr txBox="1"/>
          <p:nvPr/>
        </p:nvSpPr>
        <p:spPr>
          <a:xfrm>
            <a:off x="2729586" y="4586825"/>
            <a:ext cx="935377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3.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Tìm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câu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nói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cho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thấy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2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anh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rất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quan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tâm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và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yêu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quý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nhau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:</a:t>
            </a: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B327375-4554-4BE3-B834-83A4D5E673F9}"/>
              </a:ext>
            </a:extLst>
          </p:cNvPr>
          <p:cNvSpPr txBox="1"/>
          <p:nvPr/>
        </p:nvSpPr>
        <p:spPr>
          <a:xfrm>
            <a:off x="2409826" y="3526326"/>
            <a:ext cx="97516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91325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2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anh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em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lấy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bút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màu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vẽ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ngựa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hồng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và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ô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tô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,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tặng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em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nhiều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búp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bê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và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quần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áo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đủ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màu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sắc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F211F57-E2E8-40E6-8DE1-E350B9E6F4B4}"/>
              </a:ext>
            </a:extLst>
          </p:cNvPr>
          <p:cNvSpPr txBox="1"/>
          <p:nvPr/>
        </p:nvSpPr>
        <p:spPr>
          <a:xfrm>
            <a:off x="5469874" y="3084723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36F7952-49CE-41AB-926B-9C3E8414E5E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53291" y="873791"/>
            <a:ext cx="4048125" cy="1804880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9B341907-FE08-44C0-A8D2-4C981040D404}"/>
              </a:ext>
            </a:extLst>
          </p:cNvPr>
          <p:cNvSpPr txBox="1"/>
          <p:nvPr/>
        </p:nvSpPr>
        <p:spPr>
          <a:xfrm>
            <a:off x="2729586" y="5670689"/>
            <a:ext cx="97516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91325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Em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sẽ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lấy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bút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màu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vẽ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tặng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anh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ngựa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hồng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và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ô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tô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</a:t>
            </a:r>
          </a:p>
          <a:p>
            <a:pPr lvl="0" algn="just" defTabSz="91325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Anh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vẫn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sẽ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tặng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em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nhiều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búp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bê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và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quần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áo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đủ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màu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sắc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51299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16" grpId="0"/>
      <p:bldP spid="3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384DE9D-1273-4658-9F1E-89C631CC6F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911" y="128255"/>
            <a:ext cx="9686419" cy="342899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0047661-608C-4A03-9079-2F05BFDF6A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5591" y="128255"/>
            <a:ext cx="867765" cy="815296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856E1E43-C21E-4C15-A088-6FFD05BFF0EE}"/>
              </a:ext>
            </a:extLst>
          </p:cNvPr>
          <p:cNvSpPr/>
          <p:nvPr/>
        </p:nvSpPr>
        <p:spPr>
          <a:xfrm>
            <a:off x="2222205" y="4190035"/>
            <a:ext cx="2546565" cy="100699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BD1A4C7-4C9F-4D31-B961-265DF74AFE0E}"/>
              </a:ext>
            </a:extLst>
          </p:cNvPr>
          <p:cNvSpPr/>
          <p:nvPr/>
        </p:nvSpPr>
        <p:spPr>
          <a:xfrm>
            <a:off x="6836735" y="4190035"/>
            <a:ext cx="2546565" cy="100699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04A7DC5-8C82-4603-9BFC-4CDF9CCBA6A6}"/>
              </a:ext>
            </a:extLst>
          </p:cNvPr>
          <p:cNvCxnSpPr>
            <a:stCxn id="13" idx="0"/>
          </p:cNvCxnSpPr>
          <p:nvPr/>
        </p:nvCxnSpPr>
        <p:spPr>
          <a:xfrm flipV="1">
            <a:off x="3495488" y="1414130"/>
            <a:ext cx="1172205" cy="277590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CDC08A2-ED1B-49DC-9526-3917E130AA6A}"/>
              </a:ext>
            </a:extLst>
          </p:cNvPr>
          <p:cNvCxnSpPr>
            <a:stCxn id="13" idx="0"/>
          </p:cNvCxnSpPr>
          <p:nvPr/>
        </p:nvCxnSpPr>
        <p:spPr>
          <a:xfrm flipV="1">
            <a:off x="3495488" y="1414130"/>
            <a:ext cx="3341247" cy="277590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360A5CD-3978-4AC4-872C-2660BB3C616C}"/>
              </a:ext>
            </a:extLst>
          </p:cNvPr>
          <p:cNvCxnSpPr>
            <a:cxnSpLocks/>
            <a:stCxn id="13" idx="0"/>
          </p:cNvCxnSpPr>
          <p:nvPr/>
        </p:nvCxnSpPr>
        <p:spPr>
          <a:xfrm flipV="1">
            <a:off x="3495488" y="1297172"/>
            <a:ext cx="5031824" cy="289286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9DE7DF3-C55D-41E4-86FB-9A9A6182AFBE}"/>
              </a:ext>
            </a:extLst>
          </p:cNvPr>
          <p:cNvCxnSpPr>
            <a:cxnSpLocks/>
            <a:stCxn id="13" idx="0"/>
          </p:cNvCxnSpPr>
          <p:nvPr/>
        </p:nvCxnSpPr>
        <p:spPr>
          <a:xfrm flipV="1">
            <a:off x="3495488" y="2427215"/>
            <a:ext cx="5887812" cy="176282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0FA337B4-90E6-43A7-91DF-9E854FB3C078}"/>
              </a:ext>
            </a:extLst>
          </p:cNvPr>
          <p:cNvCxnSpPr>
            <a:stCxn id="14" idx="0"/>
          </p:cNvCxnSpPr>
          <p:nvPr/>
        </p:nvCxnSpPr>
        <p:spPr>
          <a:xfrm flipH="1" flipV="1">
            <a:off x="2881423" y="1297172"/>
            <a:ext cx="5228595" cy="289286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1D61B048-DAD1-4559-9C1B-719F44B9C757}"/>
              </a:ext>
            </a:extLst>
          </p:cNvPr>
          <p:cNvCxnSpPr>
            <a:cxnSpLocks/>
            <a:stCxn id="14" idx="0"/>
          </p:cNvCxnSpPr>
          <p:nvPr/>
        </p:nvCxnSpPr>
        <p:spPr>
          <a:xfrm flipH="1" flipV="1">
            <a:off x="5598120" y="2349795"/>
            <a:ext cx="2511898" cy="184024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1DFC951D-3FD1-489C-A286-B3BB9873A2EE}"/>
              </a:ext>
            </a:extLst>
          </p:cNvPr>
          <p:cNvCxnSpPr>
            <a:cxnSpLocks/>
            <a:stCxn id="14" idx="0"/>
          </p:cNvCxnSpPr>
          <p:nvPr/>
        </p:nvCxnSpPr>
        <p:spPr>
          <a:xfrm flipH="1" flipV="1">
            <a:off x="7335154" y="2427213"/>
            <a:ext cx="774864" cy="176282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4409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844272"/>
            <a:ext cx="5492476" cy="584727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Cầu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vồng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kia,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đẹp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quá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,…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3" name="AutoShape 3">
            <a:extLst>
              <a:ext uri="{FF2B5EF4-FFF2-40B4-BE49-F238E27FC236}">
                <a16:creationId xmlns:a16="http://schemas.microsoft.com/office/drawing/2014/main" id="{21524754-C788-4C9F-8E18-3ABD698E7CB0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521159" y="360992"/>
            <a:ext cx="324260" cy="470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ea"/>
              <a:sym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02A307-1BA9-4FB9-A877-0297B8B577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419" y="414905"/>
            <a:ext cx="9531958" cy="1061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991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3997308" y="3953840"/>
            <a:ext cx="1716041" cy="1716041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574080" y="4091425"/>
            <a:ext cx="1578457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355120" y="2879776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596319" y="491818"/>
            <a:ext cx="5155335" cy="4896929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3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9039516" y="3259314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8587644" y="810849"/>
            <a:ext cx="1759996" cy="734428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1216617" y="598108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240654" y="3006461"/>
            <a:ext cx="4152249" cy="1084866"/>
          </a:xfrm>
          <a:prstGeom prst="rect">
            <a:avLst/>
          </a:prstGeom>
          <a:noFill/>
        </p:spPr>
        <p:txBody>
          <a:bodyPr wrap="none" lIns="68496" tIns="34267" rIns="68496" bIns="3426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Khởi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động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2050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072" y="2728265"/>
            <a:ext cx="7818554" cy="440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5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4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10" grpId="0" bldLvl="0" animBg="1"/>
      <p:bldP spid="10" grpId="1" bldLvl="0" animBg="1"/>
      <p:bldP spid="22" grpId="0" bldLvl="0" animBg="1"/>
      <p:bldP spid="22" grpId="1" bldLvl="0" animBg="1"/>
      <p:bldP spid="23" grpId="0" bldLvl="0" animBg="1"/>
      <p:bldP spid="23" grpId="1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60" y="1401445"/>
            <a:ext cx="350647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2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89886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Viết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708856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20C0907-8901-4231-8A8D-59044C91BE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04699" y="1"/>
            <a:ext cx="1187302" cy="893134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EEE2254D-3771-4D31-B13E-1EF20D1B6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chu AW">
            <a:hlinkClick r:id="" action="ppaction://media"/>
            <a:extLst>
              <a:ext uri="{FF2B5EF4-FFF2-40B4-BE49-F238E27FC236}">
                <a16:creationId xmlns:a16="http://schemas.microsoft.com/office/drawing/2014/main" id="{D731C109-5204-4AA1-A2F4-A0477D7F771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24102" y="71022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200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7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20C0907-8901-4231-8A8D-59044C91BE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04699" y="1"/>
            <a:ext cx="1187302" cy="893134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EEE2254D-3771-4D31-B13E-1EF20D1B6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chu AA">
            <a:hlinkClick r:id="" action="ppaction://media"/>
            <a:extLst>
              <a:ext uri="{FF2B5EF4-FFF2-40B4-BE49-F238E27FC236}">
                <a16:creationId xmlns:a16="http://schemas.microsoft.com/office/drawing/2014/main" id="{AD3F0FBF-099C-4EE4-9026-C7BDA086036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438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41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229677" y="2031528"/>
            <a:ext cx="97326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…………………………………………………..</a:t>
            </a:r>
          </a:p>
          <a:p>
            <a:pPr algn="just">
              <a:defRPr/>
            </a:pP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Ăn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quả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nhớ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người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trồng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cây</a:t>
            </a:r>
            <a:endParaRPr lang="en-US" sz="4000" dirty="0">
              <a:solidFill>
                <a:srgbClr val="000000"/>
              </a:solidFill>
              <a:latin typeface="HP001 4 hang 1 ô ly" panose="020B0603050302020204" charset="0"/>
              <a:cs typeface="HP001 4 hang 1 ô ly" panose="020B0603050302020204" charset="0"/>
            </a:endParaRPr>
          </a:p>
          <a:p>
            <a:pPr algn="just">
              <a:defRPr/>
            </a:pP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…………………………………………….........</a:t>
            </a: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CBEBA727-938B-4B9B-BA0D-4137C430FDFB}"/>
              </a:ext>
            </a:extLst>
          </p:cNvPr>
          <p:cNvSpPr/>
          <p:nvPr/>
        </p:nvSpPr>
        <p:spPr>
          <a:xfrm>
            <a:off x="1027430" y="548433"/>
            <a:ext cx="3751580" cy="75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ứng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dụng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60" y="1401445"/>
            <a:ext cx="350647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3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F41BEF91-F1C5-4C23-848B-94EF52BE8F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2" y="0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8381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Nói</a:t>
            </a:r>
            <a:r>
              <a:rPr kumimoji="0" lang="en-US" sz="8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8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</a:t>
            </a:r>
            <a:r>
              <a:rPr kumimoji="0" lang="en-US" sz="8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8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nghe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13844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35172-DF7F-45FC-84E6-E7F4B4CA6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3739"/>
            <a:ext cx="12192000" cy="719395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1.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Nói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tiếp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để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hoàn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thành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câu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dưới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đây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0C0907-8901-4231-8A8D-59044C91BE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4699" y="1"/>
            <a:ext cx="1187302" cy="89313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5A33BCFB-D822-488A-8BAD-E8A5D0DDF61B}"/>
              </a:ext>
            </a:extLst>
          </p:cNvPr>
          <p:cNvSpPr txBox="1">
            <a:spLocks/>
          </p:cNvSpPr>
          <p:nvPr/>
        </p:nvSpPr>
        <p:spPr>
          <a:xfrm>
            <a:off x="-1" y="173738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6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7023857-094A-4629-BDB7-E08F49667F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4698" y="0"/>
            <a:ext cx="1187302" cy="89313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20BE876-AA93-42EF-9628-3615A55AF9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7928" y="1066872"/>
            <a:ext cx="6791325" cy="5838825"/>
          </a:xfrm>
          <a:prstGeom prst="rect">
            <a:avLst/>
          </a:prstGeom>
        </p:spPr>
      </p:pic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id="{F867942D-7CAB-4C45-90E4-2D6DC4EB8B88}"/>
              </a:ext>
            </a:extLst>
          </p:cNvPr>
          <p:cNvSpPr/>
          <p:nvPr/>
        </p:nvSpPr>
        <p:spPr>
          <a:xfrm>
            <a:off x="0" y="1265274"/>
            <a:ext cx="2902689" cy="1701210"/>
          </a:xfrm>
          <a:prstGeom prst="cloud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vồng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kìa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nhìn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Đẹp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quá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</p:txBody>
      </p:sp>
      <p:sp>
        <p:nvSpPr>
          <p:cNvPr id="19" name="Thought Bubble: Cloud 18">
            <a:extLst>
              <a:ext uri="{FF2B5EF4-FFF2-40B4-BE49-F238E27FC236}">
                <a16:creationId xmlns:a16="http://schemas.microsoft.com/office/drawing/2014/main" id="{7D4F59BD-86A9-49AE-9C2C-73EDA323AE75}"/>
              </a:ext>
            </a:extLst>
          </p:cNvPr>
          <p:cNvSpPr/>
          <p:nvPr/>
        </p:nvSpPr>
        <p:spPr>
          <a:xfrm>
            <a:off x="9124339" y="1265273"/>
            <a:ext cx="3067661" cy="2445489"/>
          </a:xfrm>
          <a:prstGeom prst="cloud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Bống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mua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nhiều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búp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quần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áo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đẹp</a:t>
            </a:r>
            <a:endParaRPr lang="en-US" sz="2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mua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ngựa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hồng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</a:t>
            </a:r>
            <a:endParaRPr lang="en-US" sz="2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Thought Bubble: Cloud 19">
            <a:extLst>
              <a:ext uri="{FF2B5EF4-FFF2-40B4-BE49-F238E27FC236}">
                <a16:creationId xmlns:a16="http://schemas.microsoft.com/office/drawing/2014/main" id="{747164D3-41AF-4873-AC1F-4DEE861A4DF2}"/>
              </a:ext>
            </a:extLst>
          </p:cNvPr>
          <p:cNvSpPr/>
          <p:nvPr/>
        </p:nvSpPr>
        <p:spPr>
          <a:xfrm>
            <a:off x="-239733" y="3710763"/>
            <a:ext cx="3067661" cy="2796362"/>
          </a:xfrm>
          <a:prstGeom prst="cloud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vẽ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tặng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nhiều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búp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quần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áo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đủ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màu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sắc</a:t>
            </a:r>
            <a:endParaRPr lang="en-US" sz="2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vẽ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tặng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ngựa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hồng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</a:t>
            </a:r>
            <a:endParaRPr lang="en-US" sz="2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1" name="Thought Bubble: Cloud 20">
            <a:extLst>
              <a:ext uri="{FF2B5EF4-FFF2-40B4-BE49-F238E27FC236}">
                <a16:creationId xmlns:a16="http://schemas.microsoft.com/office/drawing/2014/main" id="{A821495F-E21A-415F-8896-AA8DD15E8D23}"/>
              </a:ext>
            </a:extLst>
          </p:cNvPr>
          <p:cNvSpPr/>
          <p:nvPr/>
        </p:nvSpPr>
        <p:spPr>
          <a:xfrm>
            <a:off x="9379520" y="3909163"/>
            <a:ext cx="3067661" cy="2796362"/>
          </a:xfrm>
          <a:prstGeom prst="cloud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bảy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hũ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vẫn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vẻ</a:t>
            </a:r>
            <a:endParaRPr lang="en-US" sz="2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392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9" grpId="0" animBg="1"/>
      <p:bldP spid="20" grpId="0" animBg="1"/>
      <p:bldP spid="2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212652" y="308344"/>
            <a:ext cx="10781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1-2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E6DD12-1884-46F3-BD89-C2E7C6D664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1241" y="1096903"/>
            <a:ext cx="5969517" cy="54527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/>
              </a:rPr>
              <a:t>CỦNG CỐ BÀI HỌC</a:t>
            </a:r>
          </a:p>
        </p:txBody>
      </p:sp>
      <p:pic>
        <p:nvPicPr>
          <p:cNvPr id="18" name="Picture 2" descr="Kết nối tri thức với cuộc sống">
            <a:extLst>
              <a:ext uri="{FF2B5EF4-FFF2-40B4-BE49-F238E27FC236}">
                <a16:creationId xmlns:a16="http://schemas.microsoft.com/office/drawing/2014/main" id="{26C202A0-271C-47F3-B6F5-7E62753C3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18">
            <a:extLst>
              <a:ext uri="{FF2B5EF4-FFF2-40B4-BE49-F238E27FC236}">
                <a16:creationId xmlns:a16="http://schemas.microsoft.com/office/drawing/2014/main" id="{E197C50A-5293-4975-8C45-BE86E80C60F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85FCCBC-A8CA-477A-AA6C-BA727FAAA2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76" y="5900387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64521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E763278-C313-4EDF-987E-F22E21837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602"/>
            <a:ext cx="12191995" cy="6856793"/>
          </a:xfrm>
          <a:prstGeom prst="rect">
            <a:avLst/>
          </a:prstGeom>
        </p:spPr>
      </p:pic>
      <p:pic>
        <p:nvPicPr>
          <p:cNvPr id="32" name="1b" descr="A close up of a logo&#10;&#10;Description generated with high confidence">
            <a:extLst>
              <a:ext uri="{FF2B5EF4-FFF2-40B4-BE49-F238E27FC236}">
                <a16:creationId xmlns:a16="http://schemas.microsoft.com/office/drawing/2014/main" id="{BB610790-D290-419E-AF66-8F78EE25E9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817" y="1099333"/>
            <a:ext cx="3218967" cy="2243522"/>
          </a:xfrm>
          <a:prstGeom prst="rect">
            <a:avLst/>
          </a:prstGeom>
        </p:spPr>
      </p:pic>
      <p:pic>
        <p:nvPicPr>
          <p:cNvPr id="34" name="2b">
            <a:extLst>
              <a:ext uri="{FF2B5EF4-FFF2-40B4-BE49-F238E27FC236}">
                <a16:creationId xmlns:a16="http://schemas.microsoft.com/office/drawing/2014/main" id="{D91F0E31-F505-45CC-A500-C8C2CBDA9A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5165" y="1099333"/>
            <a:ext cx="3212870" cy="2255716"/>
          </a:xfrm>
          <a:prstGeom prst="rect">
            <a:avLst/>
          </a:prstGeom>
        </p:spPr>
      </p:pic>
      <p:pic>
        <p:nvPicPr>
          <p:cNvPr id="36" name="3b">
            <a:extLst>
              <a:ext uri="{FF2B5EF4-FFF2-40B4-BE49-F238E27FC236}">
                <a16:creationId xmlns:a16="http://schemas.microsoft.com/office/drawing/2014/main" id="{014C4854-1F24-4C12-B5D7-588DEDA035A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063" y="3417188"/>
            <a:ext cx="3194581" cy="2225233"/>
          </a:xfrm>
          <a:prstGeom prst="rect">
            <a:avLst/>
          </a:prstGeom>
        </p:spPr>
      </p:pic>
      <p:pic>
        <p:nvPicPr>
          <p:cNvPr id="38" name="4b" descr="A close up of a logo&#10;&#10;Description generated with high confidence">
            <a:extLst>
              <a:ext uri="{FF2B5EF4-FFF2-40B4-BE49-F238E27FC236}">
                <a16:creationId xmlns:a16="http://schemas.microsoft.com/office/drawing/2014/main" id="{CC6EF77F-72C1-432E-A9A4-5E262484B35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264" y="3438230"/>
            <a:ext cx="3176291" cy="2225233"/>
          </a:xfrm>
          <a:prstGeom prst="rect">
            <a:avLst/>
          </a:prstGeom>
        </p:spPr>
      </p:pic>
      <p:pic>
        <p:nvPicPr>
          <p:cNvPr id="53" name="Picture 5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069B54F1-CC45-43F6-97AD-194D52974AA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9008">
            <a:off x="11579833" y="2857144"/>
            <a:ext cx="241845" cy="196196"/>
          </a:xfrm>
          <a:prstGeom prst="rect">
            <a:avLst/>
          </a:prstGeom>
        </p:spPr>
      </p:pic>
      <p:pic>
        <p:nvPicPr>
          <p:cNvPr id="57" name="buom" descr="A insect on the ground&#10;&#10;Description generated with high confidence">
            <a:extLst>
              <a:ext uri="{FF2B5EF4-FFF2-40B4-BE49-F238E27FC236}">
                <a16:creationId xmlns:a16="http://schemas.microsoft.com/office/drawing/2014/main" id="{633BA60B-A834-4BA0-9477-2FB9465B37F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0510">
            <a:off x="1835381" y="2493526"/>
            <a:ext cx="963915" cy="9234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269E7C5-4EA5-4C44-AA00-1B2105BB828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426" y="4934926"/>
            <a:ext cx="506290" cy="5062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534BD2E-90FC-49F3-AC62-E2293F519BB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073" y="144615"/>
            <a:ext cx="868643" cy="644243"/>
          </a:xfrm>
          <a:prstGeom prst="rect">
            <a:avLst/>
          </a:prstGeom>
        </p:spPr>
      </p:pic>
      <p:pic>
        <p:nvPicPr>
          <p:cNvPr id="4" name="Picture 3">
            <a:hlinkClick r:id="rId13" action="ppaction://hlinksldjump"/>
            <a:extLst>
              <a:ext uri="{FF2B5EF4-FFF2-40B4-BE49-F238E27FC236}">
                <a16:creationId xmlns:a16="http://schemas.microsoft.com/office/drawing/2014/main" id="{490A87E2-6F22-4B14-A9C6-16CD95B0AB62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52" b="11202"/>
          <a:stretch/>
        </p:blipFill>
        <p:spPr>
          <a:xfrm>
            <a:off x="7446645" y="6219825"/>
            <a:ext cx="1506247" cy="5581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54C3F12-C796-43C9-A1D2-7BBDD7BCE92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947817" y="947451"/>
            <a:ext cx="6619737" cy="4659133"/>
          </a:xfrm>
          <a:prstGeom prst="rect">
            <a:avLst/>
          </a:prstGeom>
        </p:spPr>
      </p:pic>
      <p:pic>
        <p:nvPicPr>
          <p:cNvPr id="20" name="1a">
            <a:hlinkClick r:id="rId16" action="ppaction://hlinksldjump"/>
            <a:extLst>
              <a:ext uri="{FF2B5EF4-FFF2-40B4-BE49-F238E27FC236}">
                <a16:creationId xmlns:a16="http://schemas.microsoft.com/office/drawing/2014/main" id="{1D755C37-7225-46B6-AECB-63145FE021F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419" y="788858"/>
            <a:ext cx="3449389" cy="2384680"/>
          </a:xfrm>
          <a:prstGeom prst="rect">
            <a:avLst/>
          </a:prstGeom>
        </p:spPr>
      </p:pic>
      <p:pic>
        <p:nvPicPr>
          <p:cNvPr id="22" name="2a">
            <a:hlinkClick r:id="rId18" action="ppaction://hlinksldjump"/>
            <a:extLst>
              <a:ext uri="{FF2B5EF4-FFF2-40B4-BE49-F238E27FC236}">
                <a16:creationId xmlns:a16="http://schemas.microsoft.com/office/drawing/2014/main" id="{E6388EE3-A630-4AAD-8615-8FA7CF881B6E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9808" y="736218"/>
            <a:ext cx="3235685" cy="2437320"/>
          </a:xfrm>
          <a:prstGeom prst="rect">
            <a:avLst/>
          </a:prstGeom>
        </p:spPr>
      </p:pic>
      <p:pic>
        <p:nvPicPr>
          <p:cNvPr id="23" name="3a">
            <a:hlinkClick r:id="rId13" action="ppaction://hlinksldjump"/>
            <a:extLst>
              <a:ext uri="{FF2B5EF4-FFF2-40B4-BE49-F238E27FC236}">
                <a16:creationId xmlns:a16="http://schemas.microsoft.com/office/drawing/2014/main" id="{92318311-7088-4865-B336-5759C85325CE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816" y="3005504"/>
            <a:ext cx="3371991" cy="2601079"/>
          </a:xfrm>
          <a:prstGeom prst="rect">
            <a:avLst/>
          </a:prstGeom>
        </p:spPr>
      </p:pic>
      <p:pic>
        <p:nvPicPr>
          <p:cNvPr id="24" name="4a">
            <a:hlinkClick r:id="rId21" action="ppaction://hlinksldjump"/>
            <a:extLst>
              <a:ext uri="{FF2B5EF4-FFF2-40B4-BE49-F238E27FC236}">
                <a16:creationId xmlns:a16="http://schemas.microsoft.com/office/drawing/2014/main" id="{89768423-E81D-4E09-86F4-B6A0DBF3AB24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9806" y="2985757"/>
            <a:ext cx="3294993" cy="2677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002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id="{51610815-90AC-4463-A02A-2631C4B67A8D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5EF1AB-B4D0-4F5F-8B39-FAE257D613F7}"/>
              </a:ext>
            </a:extLst>
          </p:cNvPr>
          <p:cNvSpPr txBox="1"/>
          <p:nvPr/>
        </p:nvSpPr>
        <p:spPr>
          <a:xfrm>
            <a:off x="1250066" y="1354238"/>
            <a:ext cx="101825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Ngày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hôm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qua ở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lại</a:t>
            </a:r>
            <a:endParaRPr kumimoji="0" lang="en-US" sz="3200" b="0" i="0" u="none" strike="noStrike" kern="1200" cap="none" spc="0" normalizeH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aseline="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baseline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baseline="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rong</a:t>
            </a:r>
            <a:r>
              <a:rPr lang="en-US" sz="3200" baseline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aseline="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vườn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29C377-1663-4A93-951F-A769749FB432}"/>
              </a:ext>
            </a:extLst>
          </p:cNvPr>
          <p:cNvSpPr txBox="1"/>
          <p:nvPr/>
        </p:nvSpPr>
        <p:spPr>
          <a:xfrm>
            <a:off x="1250066" y="3300714"/>
            <a:ext cx="30476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cành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hoa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631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3" action="ppaction://hlinksldjump"/>
            <a:extLst>
              <a:ext uri="{FF2B5EF4-FFF2-40B4-BE49-F238E27FC236}">
                <a16:creationId xmlns:a16="http://schemas.microsoft.com/office/drawing/2014/main" id="{BAC73DBC-8EDB-4C1D-ADC5-59A21F8A3FCD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D9DFFB-2E60-49B7-AEC5-067BDDE415E2}"/>
              </a:ext>
            </a:extLst>
          </p:cNvPr>
          <p:cNvSpPr txBox="1"/>
          <p:nvPr/>
        </p:nvSpPr>
        <p:spPr>
          <a:xfrm>
            <a:off x="1250066" y="1354238"/>
            <a:ext cx="101825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lvl="0">
              <a:defRPr/>
            </a:pP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ở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D634D9-AB63-4CB6-AA06-E200A0D86A17}"/>
              </a:ext>
            </a:extLst>
          </p:cNvPr>
          <p:cNvSpPr txBox="1"/>
          <p:nvPr/>
        </p:nvSpPr>
        <p:spPr>
          <a:xfrm>
            <a:off x="1250066" y="3300714"/>
            <a:ext cx="29209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vở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hồng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793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3" action="ppaction://hlinksldjump"/>
            <a:extLst>
              <a:ext uri="{FF2B5EF4-FFF2-40B4-BE49-F238E27FC236}">
                <a16:creationId xmlns:a16="http://schemas.microsoft.com/office/drawing/2014/main" id="{E8A3D8D8-1DFA-4A8B-9290-10ED9F0F074D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F2F40B-0C06-41A2-98EB-3C7D4751E754}"/>
              </a:ext>
            </a:extLst>
          </p:cNvPr>
          <p:cNvSpPr txBox="1"/>
          <p:nvPr/>
        </p:nvSpPr>
        <p:spPr>
          <a:xfrm>
            <a:off x="1250066" y="1354238"/>
            <a:ext cx="637386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lvl="0"/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truồng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endParaRPr lang="en-US" sz="3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A46285-AC70-4F24-87DC-EF5358B6E211}"/>
              </a:ext>
            </a:extLst>
          </p:cNvPr>
          <p:cNvSpPr txBox="1"/>
          <p:nvPr/>
        </p:nvSpPr>
        <p:spPr>
          <a:xfrm>
            <a:off x="1250066" y="3300714"/>
            <a:ext cx="33890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Quyển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lịch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156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1D6E0EC9-6BBF-42E5-9782-CD06E7F07821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A92D6B-6B91-4DB9-A69B-6920AF53839F}"/>
              </a:ext>
            </a:extLst>
          </p:cNvPr>
          <p:cNvSpPr txBox="1"/>
          <p:nvPr/>
        </p:nvSpPr>
        <p:spPr>
          <a:xfrm>
            <a:off x="1250066" y="1354238"/>
            <a:ext cx="597150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ruột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lvl="0"/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Đợi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xinh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xinh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endParaRPr lang="en-US" sz="3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E535D8-67EC-45C9-8FD9-E06670C45FE9}"/>
              </a:ext>
            </a:extLst>
          </p:cNvPr>
          <p:cNvSpPr txBox="1"/>
          <p:nvPr/>
        </p:nvSpPr>
        <p:spPr>
          <a:xfrm>
            <a:off x="1250066" y="3300714"/>
            <a:ext cx="31951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Quyển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vở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3510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24026E7-4326-43F4-956F-59C2B8E3E5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5880" y="1690577"/>
            <a:ext cx="7814930" cy="17384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60" y="1401445"/>
            <a:ext cx="350647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1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3B9F3D39-28F6-41BD-810F-3CA4A7DEF6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2" y="0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419</Words>
  <Application>Microsoft Office PowerPoint</Application>
  <PresentationFormat>Widescreen</PresentationFormat>
  <Paragraphs>88</Paragraphs>
  <Slides>29</Slides>
  <Notes>17</Notes>
  <HiddenSlides>0</HiddenSlides>
  <MMClips>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29</vt:i4>
      </vt:variant>
    </vt:vector>
  </HeadingPairs>
  <TitlesOfParts>
    <vt:vector size="46" baseType="lpstr">
      <vt:lpstr>Microsoft YaHei</vt:lpstr>
      <vt:lpstr>Arial</vt:lpstr>
      <vt:lpstr>Arial Rounded MT Bold</vt:lpstr>
      <vt:lpstr>Arial-Rounded</vt:lpstr>
      <vt:lpstr>Calibri</vt:lpstr>
      <vt:lpstr>Calibri Light</vt:lpstr>
      <vt:lpstr>HP001 4 hang 1 ô ly</vt:lpstr>
      <vt:lpstr>Montserrat Medium</vt:lpstr>
      <vt:lpstr>Times New Roman</vt:lpstr>
      <vt:lpstr>1_Office Theme</vt:lpstr>
      <vt:lpstr>3_Office Theme</vt:lpstr>
      <vt:lpstr>Office Theme</vt:lpstr>
      <vt:lpstr>Default Design</vt:lpstr>
      <vt:lpstr>2_Office Theme</vt:lpstr>
      <vt:lpstr>1_Office 主题​​</vt:lpstr>
      <vt:lpstr>4_Office Theme</vt:lpstr>
      <vt:lpstr>1_Default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Nói tiếp để hoàn thành câu dưới đây: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BENR- Thảo.Trần</dc:creator>
  <cp:lastModifiedBy>Admin</cp:lastModifiedBy>
  <cp:revision>16</cp:revision>
  <dcterms:created xsi:type="dcterms:W3CDTF">2021-05-22T00:11:39Z</dcterms:created>
  <dcterms:modified xsi:type="dcterms:W3CDTF">2021-05-30T06:24:26Z</dcterms:modified>
</cp:coreProperties>
</file>