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2" r:id="rId2"/>
    <p:sldId id="302" r:id="rId3"/>
    <p:sldId id="282" r:id="rId4"/>
    <p:sldId id="284" r:id="rId5"/>
    <p:sldId id="256" r:id="rId6"/>
    <p:sldId id="266" r:id="rId7"/>
    <p:sldId id="272" r:id="rId8"/>
    <p:sldId id="277" r:id="rId9"/>
    <p:sldId id="273" r:id="rId10"/>
    <p:sldId id="274" r:id="rId11"/>
    <p:sldId id="276" r:id="rId12"/>
  </p:sldIdLst>
  <p:sldSz cx="16276638" cy="9144000"/>
  <p:notesSz cx="6858000" cy="9144000"/>
  <p:defaultTextStyle>
    <a:defPPr>
      <a:defRPr lang="en-US"/>
    </a:defPPr>
    <a:lvl1pPr marL="0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440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245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685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125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565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370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10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250" algn="l" defTabSz="1452245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48"/>
      </p:cViewPr>
      <p:guideLst>
        <p:guide orient="horz" pos="2880"/>
        <p:guide pos="51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440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245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685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125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565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370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10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250" algn="l" defTabSz="145224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347133"/>
            <a:ext cx="16276320" cy="87968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3597" y="827617"/>
            <a:ext cx="14609128" cy="144356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6422" y="2457451"/>
            <a:ext cx="14617606" cy="13081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16" y="8326967"/>
            <a:ext cx="3797808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076" y="8326967"/>
            <a:ext cx="5154168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696" y="8326967"/>
            <a:ext cx="3797808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332" y="254000"/>
            <a:ext cx="3662172" cy="79163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16" y="254000"/>
            <a:ext cx="10715244" cy="79163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521" y="2279651"/>
            <a:ext cx="14038326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0521" y="6119284"/>
            <a:ext cx="14038326" cy="2000249"/>
          </a:xfrm>
        </p:spPr>
        <p:txBody>
          <a:bodyPr/>
          <a:lstStyle>
            <a:lvl1pPr marL="0" indent="0">
              <a:buNone/>
              <a:defRPr sz="3200"/>
            </a:lvl1pPr>
            <a:lvl2pPr marL="609600" indent="0">
              <a:buNone/>
              <a:defRPr sz="2665"/>
            </a:lvl2pPr>
            <a:lvl3pPr marL="1219200" indent="0">
              <a:buNone/>
              <a:defRPr sz="2400"/>
            </a:lvl3pPr>
            <a:lvl4pPr marL="1828800" indent="0">
              <a:buNone/>
              <a:defRPr sz="2135"/>
            </a:lvl4pPr>
            <a:lvl5pPr marL="2438400" indent="0">
              <a:buNone/>
              <a:defRPr sz="2135"/>
            </a:lvl5pPr>
            <a:lvl6pPr marL="3048000" indent="0">
              <a:buNone/>
              <a:defRPr sz="2135"/>
            </a:lvl6pPr>
            <a:lvl7pPr marL="3657600" indent="0">
              <a:buNone/>
              <a:defRPr sz="2135"/>
            </a:lvl7pPr>
            <a:lvl8pPr marL="4267200" indent="0">
              <a:buNone/>
              <a:defRPr sz="2135"/>
            </a:lvl8pPr>
            <a:lvl9pPr marL="4876800" indent="0">
              <a:buNone/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16" y="1566333"/>
            <a:ext cx="7188708" cy="660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796" y="1566333"/>
            <a:ext cx="7188708" cy="660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824" y="486833"/>
            <a:ext cx="14038326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824" y="2241551"/>
            <a:ext cx="6886352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1824" y="3340100"/>
            <a:ext cx="6886352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39887" y="2241551"/>
            <a:ext cx="6920263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39887" y="3340100"/>
            <a:ext cx="692026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824" y="609600"/>
            <a:ext cx="5250244" cy="2133600"/>
          </a:xfrm>
        </p:spPr>
        <p:txBody>
          <a:bodyPr anchor="b"/>
          <a:lstStyle>
            <a:lvl1pPr>
              <a:defRPr sz="426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263" y="1316567"/>
            <a:ext cx="8239887" cy="6498167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824" y="2743200"/>
            <a:ext cx="5250244" cy="5082117"/>
          </a:xfrm>
        </p:spPr>
        <p:txBody>
          <a:bodyPr/>
          <a:lstStyle>
            <a:lvl1pPr marL="0" indent="0">
              <a:buNone/>
              <a:defRPr sz="2135"/>
            </a:lvl1pPr>
            <a:lvl2pPr marL="609600" indent="0">
              <a:buNone/>
              <a:defRPr sz="1865"/>
            </a:lvl2pPr>
            <a:lvl3pPr marL="1219200" indent="0">
              <a:buNone/>
              <a:defRPr sz="1600"/>
            </a:lvl3pPr>
            <a:lvl4pPr marL="1828800" indent="0">
              <a:buNone/>
              <a:defRPr sz="1335"/>
            </a:lvl4pPr>
            <a:lvl5pPr marL="2438400" indent="0">
              <a:buNone/>
              <a:defRPr sz="1335"/>
            </a:lvl5pPr>
            <a:lvl6pPr marL="3048000" indent="0">
              <a:buNone/>
              <a:defRPr sz="1335"/>
            </a:lvl6pPr>
            <a:lvl7pPr marL="3657600" indent="0">
              <a:buNone/>
              <a:defRPr sz="1335"/>
            </a:lvl7pPr>
            <a:lvl8pPr marL="4267200" indent="0">
              <a:buNone/>
              <a:defRPr sz="1335"/>
            </a:lvl8pPr>
            <a:lvl9pPr marL="4876800" indent="0">
              <a:buNone/>
              <a:defRPr sz="13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824" y="609600"/>
            <a:ext cx="5250244" cy="2133600"/>
          </a:xfrm>
        </p:spPr>
        <p:txBody>
          <a:bodyPr anchor="b"/>
          <a:lstStyle>
            <a:lvl1pPr>
              <a:defRPr sz="426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20263" y="1316567"/>
            <a:ext cx="8239887" cy="6498167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824" y="2743200"/>
            <a:ext cx="5250244" cy="5082117"/>
          </a:xfrm>
        </p:spPr>
        <p:txBody>
          <a:bodyPr/>
          <a:lstStyle>
            <a:lvl1pPr marL="0" indent="0">
              <a:buNone/>
              <a:defRPr sz="2135"/>
            </a:lvl1pPr>
            <a:lvl2pPr marL="609600" indent="0">
              <a:buNone/>
              <a:defRPr sz="1865"/>
            </a:lvl2pPr>
            <a:lvl3pPr marL="1219200" indent="0">
              <a:buNone/>
              <a:defRPr sz="1600"/>
            </a:lvl3pPr>
            <a:lvl4pPr marL="1828800" indent="0">
              <a:buNone/>
              <a:defRPr sz="1335"/>
            </a:lvl4pPr>
            <a:lvl5pPr marL="2438400" indent="0">
              <a:buNone/>
              <a:defRPr sz="1335"/>
            </a:lvl5pPr>
            <a:lvl6pPr marL="3048000" indent="0">
              <a:buNone/>
              <a:defRPr sz="1335"/>
            </a:lvl6pPr>
            <a:lvl7pPr marL="3657600" indent="0">
              <a:buNone/>
              <a:defRPr sz="1335"/>
            </a:lvl7pPr>
            <a:lvl8pPr marL="4267200" indent="0">
              <a:buNone/>
              <a:defRPr sz="1335"/>
            </a:lvl8pPr>
            <a:lvl9pPr marL="4876800" indent="0">
              <a:buNone/>
              <a:defRPr sz="13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6276320" cy="914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813816" y="254000"/>
            <a:ext cx="14648688" cy="77681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813816" y="1566333"/>
            <a:ext cx="14648688" cy="6604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16" y="8326967"/>
            <a:ext cx="3797808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865"/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076" y="8326967"/>
            <a:ext cx="5154168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865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696" y="8326967"/>
            <a:ext cx="3797808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865"/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457200" indent="-457200" algn="l" rtl="0" fontAlgn="base">
        <a:spcBef>
          <a:spcPts val="130"/>
        </a:spcBef>
        <a:spcAft>
          <a:spcPct val="0"/>
        </a:spcAft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fontAlgn="base">
        <a:spcBef>
          <a:spcPts val="130"/>
        </a:spcBef>
        <a:spcAft>
          <a:spcPct val="0"/>
        </a:spcAft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fontAlgn="base">
        <a:spcBef>
          <a:spcPts val="13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fontAlgn="base">
        <a:spcBef>
          <a:spcPts val="130"/>
        </a:spcBef>
        <a:spcAft>
          <a:spcPct val="0"/>
        </a:spcAft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fontAlgn="base">
        <a:spcBef>
          <a:spcPts val="130"/>
        </a:spcBef>
        <a:spcAft>
          <a:spcPct val="0"/>
        </a:spcAft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wm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Subtitle 2"/>
          <p:cNvSpPr>
            <a:spLocks noGrp="1"/>
          </p:cNvSpPr>
          <p:nvPr>
            <p:ph type="subTitle" idx="4294967295"/>
          </p:nvPr>
        </p:nvSpPr>
        <p:spPr>
          <a:xfrm>
            <a:off x="5723047" y="3238501"/>
            <a:ext cx="10543116" cy="1454151"/>
          </a:xfrm>
        </p:spPr>
        <p:txBody>
          <a:bodyPr lIns="133982" tIns="66990" rIns="133982" bIns="66990" rtlCol="0">
            <a:normAutofit fontScale="67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7820" b="1">
                <a:solidFill>
                  <a:srgbClr val="FF0000"/>
                </a:solidFill>
                <a:latin typeface="UTM Avo"/>
              </a:rPr>
              <a:t>Chào mừng các con đến với tiết học vần</a:t>
            </a:r>
          </a:p>
        </p:txBody>
      </p:sp>
      <p:pic>
        <p:nvPicPr>
          <p:cNvPr id="1433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" y="0"/>
            <a:ext cx="16256000" cy="904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3446087" y="2807865"/>
            <a:ext cx="11059006" cy="30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47840" y="390641"/>
            <a:ext cx="1068754" cy="461665"/>
            <a:chOff x="6718466" y="641502"/>
            <a:chExt cx="1050721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0507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b="1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Mỗi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có 2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có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tất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8245" y="3470275"/>
            <a:ext cx="12375515" cy="5140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47840" y="390641"/>
            <a:ext cx="1068754" cy="461665"/>
            <a:chOff x="6718466" y="641502"/>
            <a:chExt cx="1050721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0507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413642" y="1789318"/>
            <a:ext cx="15593662" cy="921134"/>
            <a:chOff x="1470819" y="1641943"/>
            <a:chExt cx="12076816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439596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có 2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8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có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tất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5: ÔN TẬP VỀ PHÉP NHÂN, BẢNG NHÂN 2, BẢNG NHÂN 5 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6919119" y="3604834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195719" y="3604834"/>
            <a:ext cx="2008883" cy="809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96721" y="3345119"/>
            <a:ext cx="2037737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Tóm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tắt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661318" y="4495775"/>
            <a:ext cx="339067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.... </a:t>
            </a:r>
            <a:r>
              <a:rPr lang="en-US" sz="3600" b="1" noProof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hân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4823201"/>
            <a:ext cx="776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có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là: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x 8 = 16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Đáp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16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chân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Subtitle 2"/>
          <p:cNvSpPr>
            <a:spLocks noGrp="1"/>
          </p:cNvSpPr>
          <p:nvPr>
            <p:ph type="subTitle" idx="4294967295"/>
          </p:nvPr>
        </p:nvSpPr>
        <p:spPr>
          <a:xfrm>
            <a:off x="5723047" y="3238501"/>
            <a:ext cx="10543116" cy="1454151"/>
          </a:xfrm>
        </p:spPr>
        <p:txBody>
          <a:bodyPr lIns="133982" tIns="66990" rIns="133982" bIns="66990" rtlCol="0">
            <a:normAutofit fontScale="67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en-US" sz="7820" b="1">
                <a:solidFill>
                  <a:srgbClr val="FF0000"/>
                </a:solidFill>
                <a:latin typeface="UTM Avo"/>
              </a:rPr>
              <a:t>Chào mừng các con đến với tiết học vần</a:t>
            </a:r>
          </a:p>
        </p:txBody>
      </p:sp>
      <p:pic>
        <p:nvPicPr>
          <p:cNvPr id="1433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" y="0"/>
            <a:ext cx="16256000" cy="904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1051719" y="3249269"/>
            <a:ext cx="14745970" cy="155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5: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sym typeface="+mn-ea"/>
              </a:rPr>
              <a:t>ÔN TẬP VỀ PHÉP NHÂN,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sym typeface="+mn-ea"/>
              </a:rPr>
              <a:t>BẢNG NHÂN 2, BẢNG NHÂN 5 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45E3FD-BB83-42BC-BF37-2B4FDCD8BD21}"/>
              </a:ext>
            </a:extLst>
          </p:cNvPr>
          <p:cNvSpPr/>
          <p:nvPr/>
        </p:nvSpPr>
        <p:spPr>
          <a:xfrm>
            <a:off x="4709319" y="5327837"/>
            <a:ext cx="8145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>
                <a:solidFill>
                  <a:schemeClr val="accent2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" y="4"/>
            <a:ext cx="16256000" cy="914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160" y="0"/>
            <a:ext cx="12192000" cy="914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9353" y="4599712"/>
            <a:ext cx="11117628" cy="1802765"/>
          </a:xfrm>
          <a:prstGeom prst="rect">
            <a:avLst/>
          </a:prstGeom>
          <a:noFill/>
        </p:spPr>
        <p:txBody>
          <a:bodyPr wrap="square" lIns="162528" tIns="81262" rIns="162528" bIns="81262" rtlCol="0">
            <a:spAutoFit/>
          </a:bodyPr>
          <a:lstStyle/>
          <a:p>
            <a:pPr algn="ctr" defTabSz="1218565"/>
            <a:r>
              <a:rPr lang="en-US" sz="10665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40055" y="76200"/>
            <a:ext cx="15661005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ctr">
              <a:buNone/>
            </a:pPr>
            <a:r>
              <a:rPr lang="en-US" altLang="zh-CN" sz="5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Trò chơi “đếm cách 2”, “đếm cách 5”</a:t>
            </a:r>
            <a:endParaRPr lang="en-US" sz="5000"/>
          </a:p>
        </p:txBody>
      </p:sp>
      <p:sp>
        <p:nvSpPr>
          <p:cNvPr id="11" name="Up Ribbon 10"/>
          <p:cNvSpPr/>
          <p:nvPr/>
        </p:nvSpPr>
        <p:spPr>
          <a:xfrm>
            <a:off x="742315" y="1610360"/>
            <a:ext cx="14406245" cy="3797300"/>
          </a:xfrm>
          <a:prstGeom prst="ribbon2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indent="0" algn="ctr">
              <a:buNone/>
            </a:pPr>
            <a:r>
              <a:rPr lang="en-US" altLang="zh-CN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Luật</a:t>
            </a:r>
            <a:r>
              <a:rPr lang="en-US" altLang="zh-CN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chơi</a:t>
            </a:r>
            <a:r>
              <a:rPr lang="en-US" altLang="zh-CN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altLang="zh-CN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HS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tự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rút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thẻ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số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rồi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đếm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cách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2, 5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bắt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đầu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từ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số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ghi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</a:p>
          <a:p>
            <a:pPr indent="0" algn="ctr">
              <a:buFont typeface="Wingdings" panose="05000000000000000000" pitchFamily="2" charset="2"/>
              <a:buNone/>
            </a:pP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trên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thẻ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vừa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rút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30. </a:t>
            </a:r>
          </a:p>
          <a:p>
            <a:pPr indent="0" algn="ctr">
              <a:buFont typeface="Wingdings" panose="05000000000000000000" pitchFamily="2" charset="2"/>
              <a:buNone/>
            </a:pP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Đếm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xong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chỉ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định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bạn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khác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rút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thẻ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đếm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440055" y="5064125"/>
            <a:ext cx="15470505" cy="3572510"/>
          </a:xfrm>
          <a:prstGeom prst="cloudCallout">
            <a:avLst/>
          </a:prstGeom>
          <a:solidFill>
            <a:srgbClr val="FFFF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algn="l">
              <a:buFont typeface="Wingdings" panose="05000000000000000000" pitchFamily="2" charset="2"/>
              <a:buChar char="Ø"/>
            </a:pP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Ví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dụ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nếu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HS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rút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được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thẻ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số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thì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đếm</a:t>
            </a:r>
            <a:r>
              <a:rPr lang="en-US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r>
              <a:rPr lang="en-US" altLang="zh-CN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2; 4; 6; 8; 10; 12; </a:t>
            </a:r>
          </a:p>
          <a:p>
            <a:pPr indent="0" algn="l">
              <a:buFont typeface="Wingdings" panose="05000000000000000000" pitchFamily="2" charset="2"/>
              <a:buNone/>
            </a:pPr>
            <a:r>
              <a:rPr lang="en-US" altLang="zh-CN" sz="4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14; 16; 18; 20; 22; 24; 26; 28; 30</a:t>
            </a:r>
            <a:endParaRPr kumimoji="0" lang="zh-CN" altLang="en-US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1" grpId="0" animBg="1"/>
      <p:bldP spid="11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63830" y="381000"/>
            <a:ext cx="15492095" cy="1805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TẬP VỀ PHÉP NHÂN, BẢNG NHÂN 2, BẢNG NHÂN 5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308424">
            <a:off x="14873169" y="2562909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17220" flipH="1">
            <a:off x="383723" y="4218288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33316" y="580543"/>
            <a:ext cx="1215333" cy="523220"/>
            <a:chOff x="7022642" y="641502"/>
            <a:chExt cx="1194827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1948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TẬP VỀ PHÉP NHÂN, BẢNG NHÂN 2, BẢNG NHÂN 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11" t="5049"/>
          <a:stretch>
            <a:fillRect/>
          </a:stretch>
        </p:blipFill>
        <p:spPr>
          <a:xfrm>
            <a:off x="1737518" y="2590800"/>
            <a:ext cx="4184165" cy="3599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6483" y="2400910"/>
            <a:ext cx="9531836" cy="380047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585117" y="6201385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2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317" y="6867971"/>
            <a:ext cx="3574564" cy="90307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38617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013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2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394" y="6878493"/>
            <a:ext cx="3574564" cy="9030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19719" y="6867971"/>
            <a:ext cx="3574564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2318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98654" y="69376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833253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Oval 20"/>
          <p:cNvSpPr/>
          <p:nvPr/>
        </p:nvSpPr>
        <p:spPr>
          <a:xfrm>
            <a:off x="2880347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469613" y="7020913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9" name="Oval 48"/>
          <p:cNvSpPr/>
          <p:nvPr/>
        </p:nvSpPr>
        <p:spPr>
          <a:xfrm>
            <a:off x="12557919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66394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65440" y="6979298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428237" y="697546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1718865" y="692709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3386495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498786" y="6924321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19" grpId="0" animBg="1"/>
      <p:bldP spid="44" grpId="0" animBg="1"/>
      <p:bldP spid="47" grpId="0" animBg="1"/>
      <p:bldP spid="2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33316" y="580543"/>
            <a:ext cx="1215333" cy="523220"/>
            <a:chOff x="7022642" y="641502"/>
            <a:chExt cx="1194827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1948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547755" y="617557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317" y="6867971"/>
            <a:ext cx="3574564" cy="90307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38617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5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013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5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394" y="6878493"/>
            <a:ext cx="3574564" cy="9030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19719" y="6867971"/>
            <a:ext cx="3574564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2318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98654" y="69376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833253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1" name="Oval 20"/>
          <p:cNvSpPr/>
          <p:nvPr/>
        </p:nvSpPr>
        <p:spPr>
          <a:xfrm>
            <a:off x="2880347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469613" y="7020913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9" name="Oval 48"/>
          <p:cNvSpPr/>
          <p:nvPr/>
        </p:nvSpPr>
        <p:spPr>
          <a:xfrm>
            <a:off x="12557919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66394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65440" y="6979298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428237" y="697546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1718865" y="692709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3386495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498786" y="6924321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71" y="2594348"/>
            <a:ext cx="4336566" cy="337600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/>
          <a:srcRect l="28466"/>
          <a:stretch>
            <a:fillRect/>
          </a:stretch>
        </p:blipFill>
        <p:spPr>
          <a:xfrm>
            <a:off x="5445982" y="2397533"/>
            <a:ext cx="10363200" cy="35318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19" grpId="0" animBg="1"/>
      <p:bldP spid="44" grpId="0" animBg="1"/>
      <p:bldP spid="47" grpId="0" animBg="1"/>
      <p:bldP spid="2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33316" y="580543"/>
            <a:ext cx="1215333" cy="523220"/>
            <a:chOff x="7022642" y="641502"/>
            <a:chExt cx="1194827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7022642" y="641502"/>
              <a:ext cx="11948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2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38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5: ÔN TẬP VỀ PHÉP NHÂN, BẢNG NHÂN 2, BẢNG NHÂN 5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06341" y="2971800"/>
          <a:ext cx="12608263" cy="2649442"/>
        </p:xfrm>
        <a:graphic>
          <a:graphicData uri="http://schemas.openxmlformats.org/drawingml/2006/table">
            <a:tbl>
              <a:tblPr firstRow="1" firstCol="1" bandRow="1"/>
              <a:tblGrid>
                <a:gridCol w="308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6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997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7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4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5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6 =</a:t>
                      </a:r>
                      <a:endParaRPr lang="en-US" sz="4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94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5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9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7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8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53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2 =</a:t>
                      </a:r>
                      <a:endParaRPr lang="en-US" sz="4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6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3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9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3718719" y="29718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81867" y="3832047"/>
            <a:ext cx="951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81866" y="4692294"/>
            <a:ext cx="554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90519" y="2948581"/>
            <a:ext cx="554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90518" y="3822382"/>
            <a:ext cx="8427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90988" y="4726250"/>
            <a:ext cx="84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662319" y="2963521"/>
            <a:ext cx="1129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662318" y="3741241"/>
            <a:ext cx="1019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700110" y="4719192"/>
            <a:ext cx="982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3349278" y="2963521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353720" y="3806967"/>
            <a:ext cx="8057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3403691" y="4650413"/>
            <a:ext cx="755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6" grpId="0"/>
      <p:bldP spid="56" grpId="0"/>
      <p:bldP spid="57" grpId="0"/>
      <p:bldP spid="60" grpId="0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547840" y="390641"/>
            <a:ext cx="1068754" cy="461665"/>
            <a:chOff x="6718466" y="641502"/>
            <a:chExt cx="1050721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6718466" y="641502"/>
              <a:ext cx="10507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245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TOÁN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b="1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toán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802" b="9012"/>
          <a:stretch>
            <a:fillRect/>
          </a:stretch>
        </p:blipFill>
        <p:spPr>
          <a:xfrm>
            <a:off x="8478821" y="2534480"/>
            <a:ext cx="7720806" cy="2287201"/>
          </a:xfrm>
          <a:prstGeom prst="rect">
            <a:avLst/>
          </a:prstGeom>
        </p:spPr>
      </p:pic>
      <p:cxnSp>
        <p:nvCxnSpPr>
          <p:cNvPr id="44" name="Straight Connector 43"/>
          <p:cNvCxnSpPr/>
          <p:nvPr/>
        </p:nvCxnSpPr>
        <p:spPr>
          <a:xfrm>
            <a:off x="6853836" y="5107589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3828" y="2710540"/>
            <a:ext cx="82585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 Mỗi ổ có 5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ổ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4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23410" y="4882243"/>
            <a:ext cx="2193229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sz="4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4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47119" y="4862806"/>
            <a:ext cx="2222082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 </a:t>
            </a:r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29457" y="5854817"/>
            <a:ext cx="403347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ổ: 5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ổ: ....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147719" y="5979767"/>
            <a:ext cx="776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có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ổ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4 = 20 (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Đáp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trứng</a:t>
            </a:r>
            <a:endParaRPr lang="en-US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Microsoft Office PowerPoint</Application>
  <PresentationFormat>Custom</PresentationFormat>
  <Paragraphs>110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SimSun</vt:lpstr>
      <vt:lpstr>Arial</vt:lpstr>
      <vt:lpstr>Calibri</vt:lpstr>
      <vt:lpstr>Times New Roman</vt:lpstr>
      <vt:lpstr>UTM Avo</vt:lpstr>
      <vt:lpstr>Wingdings</vt:lpstr>
      <vt:lpstr>Orange Waves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192</cp:revision>
  <dcterms:created xsi:type="dcterms:W3CDTF">2022-07-10T01:37:00Z</dcterms:created>
  <dcterms:modified xsi:type="dcterms:W3CDTF">2024-07-01T15:36:44Z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86F08023345B42DE8543034DFD141B48</vt:lpwstr>
  </property>
  <property fmtid="{D5CDD505-2E9C-101B-9397-08002B2CF9AE}" pid="3" name="KSOProductBuildVer">
    <vt:lpwstr>1033-11.2.0.11306</vt:lpwstr>
  </property>
</Properties>
</file>