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slideLayouts/slideLayout36.xml" ContentType="application/vnd.openxmlformats-officedocument.presentationml.slideLayout+xml"/>
  <Override PartName="/ppt/theme/theme4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5.xml" ContentType="application/vnd.openxmlformats-officedocument.theme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theme/theme6.xml" ContentType="application/vnd.openxmlformats-officedocument.theme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84" r:id="rId3"/>
    <p:sldMasterId id="2147483722" r:id="rId4"/>
    <p:sldMasterId id="2147483736" r:id="rId5"/>
    <p:sldMasterId id="2147483748" r:id="rId6"/>
    <p:sldMasterId id="2147483760" r:id="rId7"/>
  </p:sldMasterIdLst>
  <p:notesMasterIdLst>
    <p:notesMasterId r:id="rId50"/>
  </p:notesMasterIdLst>
  <p:sldIdLst>
    <p:sldId id="257" r:id="rId8"/>
    <p:sldId id="258" r:id="rId9"/>
    <p:sldId id="259" r:id="rId10"/>
    <p:sldId id="260" r:id="rId11"/>
    <p:sldId id="261" r:id="rId12"/>
    <p:sldId id="262" r:id="rId13"/>
    <p:sldId id="263" r:id="rId14"/>
    <p:sldId id="266" r:id="rId15"/>
    <p:sldId id="267" r:id="rId16"/>
    <p:sldId id="275" r:id="rId17"/>
    <p:sldId id="268" r:id="rId18"/>
    <p:sldId id="269" r:id="rId19"/>
    <p:sldId id="323" r:id="rId20"/>
    <p:sldId id="290" r:id="rId21"/>
    <p:sldId id="291" r:id="rId22"/>
    <p:sldId id="292" r:id="rId23"/>
    <p:sldId id="293" r:id="rId24"/>
    <p:sldId id="306" r:id="rId25"/>
    <p:sldId id="307" r:id="rId26"/>
    <p:sldId id="308" r:id="rId27"/>
    <p:sldId id="309" r:id="rId28"/>
    <p:sldId id="278" r:id="rId29"/>
    <p:sldId id="310" r:id="rId30"/>
    <p:sldId id="274" r:id="rId31"/>
    <p:sldId id="276" r:id="rId32"/>
    <p:sldId id="280" r:id="rId33"/>
    <p:sldId id="311" r:id="rId34"/>
    <p:sldId id="286" r:id="rId35"/>
    <p:sldId id="287" r:id="rId36"/>
    <p:sldId id="313" r:id="rId37"/>
    <p:sldId id="312" r:id="rId38"/>
    <p:sldId id="288" r:id="rId39"/>
    <p:sldId id="314" r:id="rId40"/>
    <p:sldId id="315" r:id="rId41"/>
    <p:sldId id="320" r:id="rId42"/>
    <p:sldId id="316" r:id="rId43"/>
    <p:sldId id="317" r:id="rId44"/>
    <p:sldId id="318" r:id="rId45"/>
    <p:sldId id="319" r:id="rId46"/>
    <p:sldId id="321" r:id="rId47"/>
    <p:sldId id="322" r:id="rId48"/>
    <p:sldId id="324" r:id="rId4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4" autoAdjust="0"/>
    <p:restoredTop sz="94660"/>
  </p:normalViewPr>
  <p:slideViewPr>
    <p:cSldViewPr snapToGrid="0">
      <p:cViewPr varScale="1">
        <p:scale>
          <a:sx n="51" d="100"/>
          <a:sy n="51" d="100"/>
        </p:scale>
        <p:origin x="795" y="4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slide" Target="slides/slide19.xml"/><Relationship Id="rId39" Type="http://schemas.openxmlformats.org/officeDocument/2006/relationships/slide" Target="slides/slide32.xml"/><Relationship Id="rId21" Type="http://schemas.openxmlformats.org/officeDocument/2006/relationships/slide" Target="slides/slide14.xml"/><Relationship Id="rId34" Type="http://schemas.openxmlformats.org/officeDocument/2006/relationships/slide" Target="slides/slide27.xml"/><Relationship Id="rId42" Type="http://schemas.openxmlformats.org/officeDocument/2006/relationships/slide" Target="slides/slide35.xml"/><Relationship Id="rId47" Type="http://schemas.openxmlformats.org/officeDocument/2006/relationships/slide" Target="slides/slide40.xml"/><Relationship Id="rId50" Type="http://schemas.openxmlformats.org/officeDocument/2006/relationships/notesMaster" Target="notesMasters/notesMaster1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9" Type="http://schemas.openxmlformats.org/officeDocument/2006/relationships/slide" Target="slides/slide22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slide" Target="slides/slide25.xml"/><Relationship Id="rId37" Type="http://schemas.openxmlformats.org/officeDocument/2006/relationships/slide" Target="slides/slide30.xml"/><Relationship Id="rId40" Type="http://schemas.openxmlformats.org/officeDocument/2006/relationships/slide" Target="slides/slide33.xml"/><Relationship Id="rId45" Type="http://schemas.openxmlformats.org/officeDocument/2006/relationships/slide" Target="slides/slide38.xml"/><Relationship Id="rId53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slide" Target="slides/slide24.xml"/><Relationship Id="rId44" Type="http://schemas.openxmlformats.org/officeDocument/2006/relationships/slide" Target="slides/slide37.xml"/><Relationship Id="rId52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30" Type="http://schemas.openxmlformats.org/officeDocument/2006/relationships/slide" Target="slides/slide23.xml"/><Relationship Id="rId35" Type="http://schemas.openxmlformats.org/officeDocument/2006/relationships/slide" Target="slides/slide28.xml"/><Relationship Id="rId43" Type="http://schemas.openxmlformats.org/officeDocument/2006/relationships/slide" Target="slides/slide36.xml"/><Relationship Id="rId48" Type="http://schemas.openxmlformats.org/officeDocument/2006/relationships/slide" Target="slides/slide41.xml"/><Relationship Id="rId8" Type="http://schemas.openxmlformats.org/officeDocument/2006/relationships/slide" Target="slides/slide1.xml"/><Relationship Id="rId51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slide" Target="slides/slide26.xml"/><Relationship Id="rId38" Type="http://schemas.openxmlformats.org/officeDocument/2006/relationships/slide" Target="slides/slide31.xml"/><Relationship Id="rId46" Type="http://schemas.openxmlformats.org/officeDocument/2006/relationships/slide" Target="slides/slide39.xml"/><Relationship Id="rId20" Type="http://schemas.openxmlformats.org/officeDocument/2006/relationships/slide" Target="slides/slide13.xml"/><Relationship Id="rId41" Type="http://schemas.openxmlformats.org/officeDocument/2006/relationships/slide" Target="slides/slide34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slide" Target="slides/slide21.xml"/><Relationship Id="rId36" Type="http://schemas.openxmlformats.org/officeDocument/2006/relationships/slide" Target="slides/slide29.xml"/><Relationship Id="rId49" Type="http://schemas.openxmlformats.org/officeDocument/2006/relationships/slide" Target="slides/slide4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D85D64-AE51-4033-A415-29F4D4D66FD5}" type="datetimeFigureOut">
              <a:rPr lang="en-US" smtClean="0"/>
              <a:t>12/23/2021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E0D481-E225-4BC2-BFCC-5730E84A43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55138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1B2AA4F-B828-4D7C-AFD3-893933DAFCB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2791425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1B2AA4F-B828-4D7C-AFD3-893933DAFCB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4067142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1B2AA4F-B828-4D7C-AFD3-893933DAFCB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3733624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1B2AA4F-B828-4D7C-AFD3-893933DAFCB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2705761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1B2AA4F-B828-4D7C-AFD3-893933DAFCB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0306607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1B2AA4F-B828-4D7C-AFD3-893933DAFCB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5289874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B2A0F9D-3357-4A94-85C8-3B842B870DC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8CFED00-B1CD-41CE-8CCC-0E16A0702E6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1608266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B2A0F9D-3357-4A94-85C8-3B842B870DC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0856453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B2A0F9D-3357-4A94-85C8-3B842B870DC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205940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1B2AA4F-B828-4D7C-AFD3-893933DAFCB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069780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848F24B-0E14-46F3-AD69-CB55947AC61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1B2AA4F-B828-4D7C-AFD3-893933DAFCB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2395199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B2A0F9D-3357-4A94-85C8-3B842B870DC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1B2AA4F-B828-4D7C-AFD3-893933DAFCB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34105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1B2AA4F-B828-4D7C-AFD3-893933DAFCB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5885028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1B2AA4F-B828-4D7C-AFD3-893933DAFCB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945475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1B2AA4F-B828-4D7C-AFD3-893933DAFCB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799767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12/23/2021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15658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12/23/2021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40921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12/23/2021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523197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8FA92-DCEB-416D-A3AA-345BE494323E}" type="datetimeFigureOut">
              <a:rPr lang="en-US" smtClean="0"/>
              <a:t>12/23/2021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7AED0-1251-46AC-8102-BF35D3C7A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051168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8FA92-DCEB-416D-A3AA-345BE494323E}" type="datetimeFigureOut">
              <a:rPr lang="en-US" smtClean="0"/>
              <a:t>12/23/2021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7AED0-1251-46AC-8102-BF35D3C7A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098497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8FA92-DCEB-416D-A3AA-345BE494323E}" type="datetimeFigureOut">
              <a:rPr lang="en-US" smtClean="0"/>
              <a:t>12/23/2021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7AED0-1251-46AC-8102-BF35D3C7A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021237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8FA92-DCEB-416D-A3AA-345BE494323E}" type="datetimeFigureOut">
              <a:rPr lang="en-US" smtClean="0"/>
              <a:t>12/23/2021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7AED0-1251-46AC-8102-BF35D3C7A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627737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8FA92-DCEB-416D-A3AA-345BE494323E}" type="datetimeFigureOut">
              <a:rPr lang="en-US" smtClean="0"/>
              <a:t>12/23/2021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7AED0-1251-46AC-8102-BF35D3C7A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105433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8FA92-DCEB-416D-A3AA-345BE494323E}" type="datetimeFigureOut">
              <a:rPr lang="en-US" smtClean="0"/>
              <a:t>12/23/2021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7AED0-1251-46AC-8102-BF35D3C7A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944153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8FA92-DCEB-416D-A3AA-345BE494323E}" type="datetimeFigureOut">
              <a:rPr lang="en-US" smtClean="0"/>
              <a:t>12/23/2021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7AED0-1251-46AC-8102-BF35D3C7A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685339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8FA92-DCEB-416D-A3AA-345BE494323E}" type="datetimeFigureOut">
              <a:rPr lang="en-US" smtClean="0"/>
              <a:t>12/23/2021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7AED0-1251-46AC-8102-BF35D3C7A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57716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12/23/2021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372937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8FA92-DCEB-416D-A3AA-345BE494323E}" type="datetimeFigureOut">
              <a:rPr lang="en-US" smtClean="0"/>
              <a:t>12/23/2021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7AED0-1251-46AC-8102-BF35D3C7A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435827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8FA92-DCEB-416D-A3AA-345BE494323E}" type="datetimeFigureOut">
              <a:rPr lang="en-US" smtClean="0"/>
              <a:t>12/23/2021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7AED0-1251-46AC-8102-BF35D3C7A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977136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8FA92-DCEB-416D-A3AA-345BE494323E}" type="datetimeFigureOut">
              <a:rPr lang="en-US" smtClean="0"/>
              <a:t>12/23/2021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7AED0-1251-46AC-8102-BF35D3C7A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652169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12/23/2021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248049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12/23/2021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411664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12/23/2021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457795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12/23/2021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416889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12/23/2021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225301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12/23/2021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074781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12/23/2021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38826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12/23/2021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24744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12/23/2021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889026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12/23/2021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106144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12/23/2021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619881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12/23/2021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065331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35755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2" cstate="screen"/>
          <a:srcRect/>
          <a:stretch>
            <a:fillRect/>
          </a:stretch>
        </p:blipFill>
        <p:spPr>
          <a:xfrm>
            <a:off x="82505" y="108235"/>
            <a:ext cx="4097612" cy="1034827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3" cstate="print"/>
          <a:srcRect/>
          <a:stretch>
            <a:fillRect/>
          </a:stretch>
        </p:blipFill>
        <p:spPr>
          <a:xfrm>
            <a:off x="19416" y="6502009"/>
            <a:ext cx="12192000" cy="353756"/>
          </a:xfrm>
          <a:prstGeom prst="rect">
            <a:avLst/>
          </a:prstGeom>
        </p:spPr>
      </p:pic>
      <p:sp>
        <p:nvSpPr>
          <p:cNvPr id="3" name="标题 2"/>
          <p:cNvSpPr>
            <a:spLocks noGrp="1"/>
          </p:cNvSpPr>
          <p:nvPr>
            <p:ph type="title" hasCustomPrompt="1"/>
          </p:nvPr>
        </p:nvSpPr>
        <p:spPr>
          <a:xfrm>
            <a:off x="2131309" y="131270"/>
            <a:ext cx="9552544" cy="757797"/>
          </a:xfrm>
          <a:prstGeom prst="rect">
            <a:avLst/>
          </a:prstGeom>
        </p:spPr>
        <p:txBody>
          <a:bodyPr/>
          <a:lstStyle>
            <a:lvl1pPr>
              <a:defRPr sz="4265" b="1">
                <a:solidFill>
                  <a:schemeClr val="accent1">
                    <a:lumMod val="50000"/>
                  </a:schemeClr>
                </a:solidFill>
                <a:latin typeface="Microsoft YaHei" panose="020B0503020204020204" charset="-122"/>
                <a:ea typeface="Microsoft YaHei" panose="020B0503020204020204" charset="-122"/>
              </a:defRPr>
            </a:lvl1pPr>
          </a:lstStyle>
          <a:p>
            <a:r>
              <a:rPr lang="zh-CN" altLang="en-US" dirty="0"/>
              <a:t>单击此处编辑母版标题</a:t>
            </a:r>
          </a:p>
        </p:txBody>
      </p:sp>
    </p:spTree>
    <p:extLst>
      <p:ext uri="{BB962C8B-B14F-4D97-AF65-F5344CB8AC3E}">
        <p14:creationId xmlns:p14="http://schemas.microsoft.com/office/powerpoint/2010/main" val="4132671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562200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74533671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2776050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000101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12/23/2021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94393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4813578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5388333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49301633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4079534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8091863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30832983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9710475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31812772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D461D-A9AE-4EC2-861F-590C9694E739}" type="datetimeFigureOut">
              <a:rPr lang="en-US" smtClean="0"/>
              <a:t>12/23/2021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97F908-F780-422B-AFEF-23C0ED1920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0581380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D461D-A9AE-4EC2-861F-590C9694E739}" type="datetimeFigureOut">
              <a:rPr lang="en-US" smtClean="0"/>
              <a:t>12/23/2021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97F908-F780-422B-AFEF-23C0ED1920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02247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12/23/2021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3564496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D461D-A9AE-4EC2-861F-590C9694E739}" type="datetimeFigureOut">
              <a:rPr lang="en-US" smtClean="0"/>
              <a:t>12/23/2021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97F908-F780-422B-AFEF-23C0ED1920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9197236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D461D-A9AE-4EC2-861F-590C9694E739}" type="datetimeFigureOut">
              <a:rPr lang="en-US" smtClean="0"/>
              <a:t>12/23/2021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97F908-F780-422B-AFEF-23C0ED1920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0204346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D461D-A9AE-4EC2-861F-590C9694E739}" type="datetimeFigureOut">
              <a:rPr lang="en-US" smtClean="0"/>
              <a:t>12/23/2021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97F908-F780-422B-AFEF-23C0ED1920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5390974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D461D-A9AE-4EC2-861F-590C9694E739}" type="datetimeFigureOut">
              <a:rPr lang="en-US" smtClean="0"/>
              <a:t>12/23/2021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97F908-F780-422B-AFEF-23C0ED1920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421874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D461D-A9AE-4EC2-861F-590C9694E739}" type="datetimeFigureOut">
              <a:rPr lang="en-US" smtClean="0"/>
              <a:t>12/23/2021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97F908-F780-422B-AFEF-23C0ED1920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0352274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D461D-A9AE-4EC2-861F-590C9694E739}" type="datetimeFigureOut">
              <a:rPr lang="en-US" smtClean="0"/>
              <a:t>12/23/2021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97F908-F780-422B-AFEF-23C0ED1920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742764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D461D-A9AE-4EC2-861F-590C9694E739}" type="datetimeFigureOut">
              <a:rPr lang="en-US" smtClean="0"/>
              <a:t>12/23/2021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97F908-F780-422B-AFEF-23C0ED1920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7837418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D461D-A9AE-4EC2-861F-590C9694E739}" type="datetimeFigureOut">
              <a:rPr lang="en-US" smtClean="0"/>
              <a:t>12/23/2021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97F908-F780-422B-AFEF-23C0ED1920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9858952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D461D-A9AE-4EC2-861F-590C9694E739}" type="datetimeFigureOut">
              <a:rPr lang="en-US" smtClean="0"/>
              <a:t>12/23/2021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97F908-F780-422B-AFEF-23C0ED1920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9575479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15365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12/23/2021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631407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4952778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8"/>
            <a:ext cx="105156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3"/>
            <a:ext cx="105156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6527584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5376672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5728" y="1600200"/>
            <a:ext cx="5376672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237513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714455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0228919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1981454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3236496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1891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3476624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8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8"/>
            <a:ext cx="8070573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77549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12/23/2021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51516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12/23/2021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60825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12/23/2021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5550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slideLayout" Target="../slideLayouts/slideLayout35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36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5.xml"/><Relationship Id="rId3" Type="http://schemas.openxmlformats.org/officeDocument/2006/relationships/slideLayout" Target="../slideLayouts/slideLayout50.xml"/><Relationship Id="rId7" Type="http://schemas.openxmlformats.org/officeDocument/2006/relationships/slideLayout" Target="../slideLayouts/slideLayout54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49.xml"/><Relationship Id="rId1" Type="http://schemas.openxmlformats.org/officeDocument/2006/relationships/slideLayout" Target="../slideLayouts/slideLayout48.xml"/><Relationship Id="rId6" Type="http://schemas.openxmlformats.org/officeDocument/2006/relationships/slideLayout" Target="../slideLayouts/slideLayout53.xml"/><Relationship Id="rId11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2.xml"/><Relationship Id="rId10" Type="http://schemas.openxmlformats.org/officeDocument/2006/relationships/slideLayout" Target="../slideLayouts/slideLayout57.xml"/><Relationship Id="rId4" Type="http://schemas.openxmlformats.org/officeDocument/2006/relationships/slideLayout" Target="../slideLayouts/slideLayout51.xml"/><Relationship Id="rId9" Type="http://schemas.openxmlformats.org/officeDocument/2006/relationships/slideLayout" Target="../slideLayouts/slideLayout56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6.xml"/><Relationship Id="rId3" Type="http://schemas.openxmlformats.org/officeDocument/2006/relationships/slideLayout" Target="../slideLayouts/slideLayout61.xml"/><Relationship Id="rId7" Type="http://schemas.openxmlformats.org/officeDocument/2006/relationships/slideLayout" Target="../slideLayouts/slideLayout65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0.xml"/><Relationship Id="rId1" Type="http://schemas.openxmlformats.org/officeDocument/2006/relationships/slideLayout" Target="../slideLayouts/slideLayout59.xml"/><Relationship Id="rId6" Type="http://schemas.openxmlformats.org/officeDocument/2006/relationships/slideLayout" Target="../slideLayouts/slideLayout64.xml"/><Relationship Id="rId11" Type="http://schemas.openxmlformats.org/officeDocument/2006/relationships/slideLayout" Target="../slideLayouts/slideLayout69.xml"/><Relationship Id="rId5" Type="http://schemas.openxmlformats.org/officeDocument/2006/relationships/slideLayout" Target="../slideLayouts/slideLayout63.xml"/><Relationship Id="rId10" Type="http://schemas.openxmlformats.org/officeDocument/2006/relationships/slideLayout" Target="../slideLayouts/slideLayout68.xml"/><Relationship Id="rId4" Type="http://schemas.openxmlformats.org/officeDocument/2006/relationships/slideLayout" Target="../slideLayouts/slideLayout62.xml"/><Relationship Id="rId9" Type="http://schemas.openxmlformats.org/officeDocument/2006/relationships/slideLayout" Target="../slideLayouts/slideLayout6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12/23/2021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6514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F8FA92-DCEB-416D-A3AA-345BE494323E}" type="datetimeFigureOut">
              <a:rPr lang="en-US" smtClean="0"/>
              <a:t>12/23/2021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B7AED0-1251-46AC-8102-BF35D3C7A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39355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983328-5D9C-4CDA-A4B0-8F0932BA2C1A}" type="datetimeFigureOut">
              <a:rPr lang="en-US" smtClean="0"/>
              <a:t>12/23/2021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9162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EC9D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3316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3" r:id="rId1"/>
  </p:sldLayoutIdLst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xStyles>
    <p:titleStyle>
      <a:lvl1pPr algn="l" defTabSz="514350" rtl="0" eaLnBrk="1" latinLnBrk="0" hangingPunct="1">
        <a:lnSpc>
          <a:spcPct val="90000"/>
        </a:lnSpc>
        <a:spcBef>
          <a:spcPct val="0"/>
        </a:spcBef>
        <a:buNone/>
        <a:defRPr sz="247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8905" indent="-128270" algn="l" defTabSz="514350" rtl="0" eaLnBrk="1" latinLnBrk="0" hangingPunct="1">
        <a:lnSpc>
          <a:spcPct val="90000"/>
        </a:lnSpc>
        <a:spcBef>
          <a:spcPct val="113000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608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325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43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4pPr>
      <a:lvl5pPr marL="115760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5pPr>
      <a:lvl6pPr marL="141478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6pPr>
      <a:lvl7pPr marL="167195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7pPr>
      <a:lvl8pPr marL="192913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8pPr>
      <a:lvl9pPr marL="218630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rotWithShape="0">
          <a:blip r:embed="rId1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155799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7" r:id="rId1"/>
    <p:sldLayoutId id="2147483738" r:id="rId2"/>
    <p:sldLayoutId id="2147483739" r:id="rId3"/>
    <p:sldLayoutId id="2147483740" r:id="rId4"/>
    <p:sldLayoutId id="2147483741" r:id="rId5"/>
    <p:sldLayoutId id="2147483742" r:id="rId6"/>
    <p:sldLayoutId id="2147483743" r:id="rId7"/>
    <p:sldLayoutId id="2147483744" r:id="rId8"/>
    <p:sldLayoutId id="2147483745" r:id="rId9"/>
    <p:sldLayoutId id="2147483746" r:id="rId10"/>
    <p:sldLayoutId id="2147483747" r:id="rId11"/>
  </p:sldLayoutIdLst>
  <p:hf sldNum="0"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DD461D-A9AE-4EC2-861F-590C9694E739}" type="datetimeFigureOut">
              <a:rPr lang="en-US" smtClean="0"/>
              <a:t>12/23/2021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97F908-F780-422B-AFEF-23C0ED1920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24492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9" r:id="rId1"/>
    <p:sldLayoutId id="2147483750" r:id="rId2"/>
    <p:sldLayoutId id="2147483751" r:id="rId3"/>
    <p:sldLayoutId id="2147483752" r:id="rId4"/>
    <p:sldLayoutId id="2147483753" r:id="rId5"/>
    <p:sldLayoutId id="2147483754" r:id="rId6"/>
    <p:sldLayoutId id="2147483755" r:id="rId7"/>
    <p:sldLayoutId id="2147483756" r:id="rId8"/>
    <p:sldLayoutId id="2147483757" r:id="rId9"/>
    <p:sldLayoutId id="2147483758" r:id="rId10"/>
    <p:sldLayoutId id="21474837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10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1025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/>
            <a:r>
              <a:t>Click to edit Master title style</a:t>
            </a:r>
          </a:p>
        </p:txBody>
      </p:sp>
      <p:sp>
        <p:nvSpPr>
          <p:cNvPr id="1027" name="Text Placeholder 1026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1028" name="Date Placeholder 1027"/>
          <p:cNvSpPr>
            <a:spLocks noGrp="1"/>
          </p:cNvSpPr>
          <p:nvPr>
            <p:ph type="dt" sz="half" idx="2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>
              <a:defRPr sz="1400"/>
            </a:lvl1pPr>
          </a:lstStyle>
          <a:p>
            <a:pPr lvl="0"/>
            <a:endParaRPr lang="en-US"/>
          </a:p>
        </p:txBody>
      </p:sp>
      <p:sp>
        <p:nvSpPr>
          <p:cNvPr id="1029" name="Footer Placeholder 1028"/>
          <p:cNvSpPr>
            <a:spLocks noGrp="1"/>
          </p:cNvSpPr>
          <p:nvPr>
            <p:ph type="ftr" sz="quarter" idx="3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ctr">
              <a:defRPr sz="1400"/>
            </a:lvl1pPr>
          </a:lstStyle>
          <a:p>
            <a:pPr lvl="0"/>
            <a:endParaRPr lang="en-US"/>
          </a:p>
        </p:txBody>
      </p:sp>
      <p:sp>
        <p:nvSpPr>
          <p:cNvPr id="1030" name="Slide Number Placeholder 1029"/>
          <p:cNvSpPr>
            <a:spLocks noGrp="1"/>
          </p:cNvSpPr>
          <p:nvPr>
            <p:ph type="sldNum" sz="quarter" idx="4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r">
              <a:defRPr sz="1400"/>
            </a:lvl1pPr>
          </a:lstStyle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05887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1" r:id="rId1"/>
    <p:sldLayoutId id="2147483762" r:id="rId2"/>
    <p:sldLayoutId id="2147483763" r:id="rId3"/>
    <p:sldLayoutId id="2147483764" r:id="rId4"/>
    <p:sldLayoutId id="2147483765" r:id="rId5"/>
    <p:sldLayoutId id="2147483766" r:id="rId6"/>
    <p:sldLayoutId id="2147483767" r:id="rId7"/>
    <p:sldLayoutId id="2147483768" r:id="rId8"/>
    <p:sldLayoutId id="2147483769" r:id="rId9"/>
    <p:sldLayoutId id="2147483770" r:id="rId10"/>
    <p:sldLayoutId id="2147483771" r:id="rId11"/>
  </p:sldLayoutIdLst>
  <p:hf sldNum="0" hdr="0" ftr="0" dt="0"/>
  <p:txStyles>
    <p:titleStyle>
      <a:lvl1pPr marL="0" lvl="0" indent="0" algn="ctr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4400" b="0" i="0" u="none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42900" lvl="0" indent="-3429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32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lvl="1" indent="-28575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lvl="2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24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lvl="3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lvl="4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lvl="5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971800" lvl="6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lvl="7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lvl="8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lvl="1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2pPr>
      <a:lvl3pPr marL="914400" lvl="2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1371600" lvl="3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1828800" lvl="4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2286000" lvl="5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6pPr>
      <a:lvl7pPr marL="2743200" lvl="6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7pPr>
      <a:lvl8pPr marL="3200400" lvl="7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8pPr>
      <a:lvl9pPr marL="3657600" lvl="8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slideLayout" Target="../slideLayouts/slideLayout1.xml"/><Relationship Id="rId7" Type="http://schemas.microsoft.com/office/2007/relationships/hdphoto" Target="../media/hdphoto1.wdp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5.png"/><Relationship Id="rId11" Type="http://schemas.openxmlformats.org/officeDocument/2006/relationships/image" Target="../media/image8.jpeg"/><Relationship Id="rId5" Type="http://schemas.openxmlformats.org/officeDocument/2006/relationships/image" Target="../media/image4.jpeg"/><Relationship Id="rId10" Type="http://schemas.microsoft.com/office/2007/relationships/hdphoto" Target="../media/hdphoto2.wdp"/><Relationship Id="rId4" Type="http://schemas.openxmlformats.org/officeDocument/2006/relationships/notesSlide" Target="../notesSlides/notesSlide1.xml"/><Relationship Id="rId9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4.xml"/><Relationship Id="rId5" Type="http://schemas.openxmlformats.org/officeDocument/2006/relationships/image" Target="../media/image8.jpeg"/><Relationship Id="rId4" Type="http://schemas.openxmlformats.org/officeDocument/2006/relationships/image" Target="../media/image3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8.jpeg"/><Relationship Id="rId4" Type="http://schemas.openxmlformats.org/officeDocument/2006/relationships/image" Target="../media/image3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3.jpeg"/><Relationship Id="rId4" Type="http://schemas.openxmlformats.org/officeDocument/2006/relationships/image" Target="../media/image4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3.jpeg"/><Relationship Id="rId5" Type="http://schemas.openxmlformats.org/officeDocument/2006/relationships/image" Target="../media/image44.png"/><Relationship Id="rId4" Type="http://schemas.openxmlformats.org/officeDocument/2006/relationships/image" Target="../media/image3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43.jpeg"/><Relationship Id="rId4" Type="http://schemas.openxmlformats.org/officeDocument/2006/relationships/image" Target="../media/image39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5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9.png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13" Type="http://schemas.openxmlformats.org/officeDocument/2006/relationships/image" Target="../media/image14.png"/><Relationship Id="rId18" Type="http://schemas.microsoft.com/office/2007/relationships/hdphoto" Target="../media/hdphoto9.wdp"/><Relationship Id="rId3" Type="http://schemas.openxmlformats.org/officeDocument/2006/relationships/slideLayout" Target="../slideLayouts/slideLayout2.xml"/><Relationship Id="rId21" Type="http://schemas.openxmlformats.org/officeDocument/2006/relationships/slide" Target="slide4.xml"/><Relationship Id="rId7" Type="http://schemas.openxmlformats.org/officeDocument/2006/relationships/image" Target="../media/image11.png"/><Relationship Id="rId12" Type="http://schemas.microsoft.com/office/2007/relationships/hdphoto" Target="../media/hdphoto6.wdp"/><Relationship Id="rId17" Type="http://schemas.openxmlformats.org/officeDocument/2006/relationships/image" Target="../media/image16.png"/><Relationship Id="rId2" Type="http://schemas.openxmlformats.org/officeDocument/2006/relationships/audio" Target="../media/media2.mp3"/><Relationship Id="rId16" Type="http://schemas.microsoft.com/office/2007/relationships/hdphoto" Target="../media/hdphoto8.wdp"/><Relationship Id="rId20" Type="http://schemas.openxmlformats.org/officeDocument/2006/relationships/slide" Target="slide3.xml"/><Relationship Id="rId1" Type="http://schemas.microsoft.com/office/2007/relationships/media" Target="../media/media2.mp3"/><Relationship Id="rId6" Type="http://schemas.microsoft.com/office/2007/relationships/hdphoto" Target="../media/hdphoto3.wdp"/><Relationship Id="rId11" Type="http://schemas.openxmlformats.org/officeDocument/2006/relationships/image" Target="../media/image13.png"/><Relationship Id="rId5" Type="http://schemas.openxmlformats.org/officeDocument/2006/relationships/image" Target="../media/image10.png"/><Relationship Id="rId15" Type="http://schemas.openxmlformats.org/officeDocument/2006/relationships/image" Target="../media/image15.png"/><Relationship Id="rId10" Type="http://schemas.microsoft.com/office/2007/relationships/hdphoto" Target="../media/hdphoto5.wdp"/><Relationship Id="rId19" Type="http://schemas.openxmlformats.org/officeDocument/2006/relationships/image" Target="../media/image6.png"/><Relationship Id="rId4" Type="http://schemas.openxmlformats.org/officeDocument/2006/relationships/image" Target="../media/image9.jpeg"/><Relationship Id="rId9" Type="http://schemas.openxmlformats.org/officeDocument/2006/relationships/image" Target="../media/image12.png"/><Relationship Id="rId14" Type="http://schemas.microsoft.com/office/2007/relationships/hdphoto" Target="../media/hdphoto7.wdp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9.png"/></Relationships>
</file>

<file path=ppt/slides/_rels/slide22.xml.rels><?xml version="1.0" encoding="UTF-8" standalone="yes"?>
<Relationships xmlns="http://schemas.openxmlformats.org/package/2006/relationships"><Relationship Id="rId3" Type="http://schemas.microsoft.com/office/2007/relationships/hdphoto" Target="../media/hdphoto21.wdp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3.jpeg"/><Relationship Id="rId5" Type="http://schemas.openxmlformats.org/officeDocument/2006/relationships/image" Target="../media/image48.GIF"/><Relationship Id="rId4" Type="http://schemas.openxmlformats.org/officeDocument/2006/relationships/image" Target="../media/image47.GIF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5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4.xml"/><Relationship Id="rId5" Type="http://schemas.openxmlformats.org/officeDocument/2006/relationships/image" Target="../media/image43.jpeg"/><Relationship Id="rId4" Type="http://schemas.openxmlformats.org/officeDocument/2006/relationships/image" Target="../media/image35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36.xml"/><Relationship Id="rId4" Type="http://schemas.openxmlformats.org/officeDocument/2006/relationships/image" Target="../media/image43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5.xml"/><Relationship Id="rId4" Type="http://schemas.openxmlformats.org/officeDocument/2006/relationships/image" Target="../media/image43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GIF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43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43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audio" Target="../media/audio2.wav"/><Relationship Id="rId7" Type="http://schemas.openxmlformats.org/officeDocument/2006/relationships/image" Target="../media/image18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9.jpeg"/><Relationship Id="rId10" Type="http://schemas.openxmlformats.org/officeDocument/2006/relationships/slide" Target="slide2.xml"/><Relationship Id="rId4" Type="http://schemas.openxmlformats.org/officeDocument/2006/relationships/audio" Target="../media/audio3.wav"/><Relationship Id="rId9" Type="http://schemas.microsoft.com/office/2007/relationships/hdphoto" Target="../media/hdphoto10.wdp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4.xml"/><Relationship Id="rId5" Type="http://schemas.openxmlformats.org/officeDocument/2006/relationships/image" Target="../media/image43.jpeg"/><Relationship Id="rId4" Type="http://schemas.openxmlformats.org/officeDocument/2006/relationships/image" Target="../media/image35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5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43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jp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43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6.jp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43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4.xml"/><Relationship Id="rId5" Type="http://schemas.openxmlformats.org/officeDocument/2006/relationships/image" Target="../media/image43.jpeg"/><Relationship Id="rId4" Type="http://schemas.openxmlformats.org/officeDocument/2006/relationships/image" Target="../media/image35.pn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54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54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g"/><Relationship Id="rId1" Type="http://schemas.openxmlformats.org/officeDocument/2006/relationships/slideLayout" Target="../slideLayouts/slideLayout54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54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microsoft.com/office/2007/relationships/hdphoto" Target="../media/hdphoto6.wdp"/><Relationship Id="rId18" Type="http://schemas.openxmlformats.org/officeDocument/2006/relationships/image" Target="../media/image25.png"/><Relationship Id="rId3" Type="http://schemas.openxmlformats.org/officeDocument/2006/relationships/slideLayout" Target="../slideLayouts/slideLayout2.xml"/><Relationship Id="rId21" Type="http://schemas.microsoft.com/office/2007/relationships/hdphoto" Target="../media/hdphoto8.wdp"/><Relationship Id="rId7" Type="http://schemas.microsoft.com/office/2007/relationships/hdphoto" Target="../media/hdphoto5.wdp"/><Relationship Id="rId12" Type="http://schemas.openxmlformats.org/officeDocument/2006/relationships/image" Target="../media/image13.png"/><Relationship Id="rId17" Type="http://schemas.microsoft.com/office/2007/relationships/hdphoto" Target="../media/hdphoto14.wdp"/><Relationship Id="rId2" Type="http://schemas.openxmlformats.org/officeDocument/2006/relationships/audio" Target="../media/media3.mp3"/><Relationship Id="rId16" Type="http://schemas.openxmlformats.org/officeDocument/2006/relationships/image" Target="../media/image24.png"/><Relationship Id="rId20" Type="http://schemas.openxmlformats.org/officeDocument/2006/relationships/image" Target="../media/image15.png"/><Relationship Id="rId1" Type="http://schemas.microsoft.com/office/2007/relationships/media" Target="../media/media3.mp3"/><Relationship Id="rId6" Type="http://schemas.openxmlformats.org/officeDocument/2006/relationships/image" Target="../media/image12.png"/><Relationship Id="rId11" Type="http://schemas.microsoft.com/office/2007/relationships/hdphoto" Target="../media/hdphoto12.wdp"/><Relationship Id="rId24" Type="http://schemas.openxmlformats.org/officeDocument/2006/relationships/slide" Target="slide6.xml"/><Relationship Id="rId5" Type="http://schemas.openxmlformats.org/officeDocument/2006/relationships/image" Target="../media/image20.png"/><Relationship Id="rId15" Type="http://schemas.microsoft.com/office/2007/relationships/hdphoto" Target="../media/hdphoto13.wdp"/><Relationship Id="rId23" Type="http://schemas.openxmlformats.org/officeDocument/2006/relationships/slide" Target="slide5.xml"/><Relationship Id="rId10" Type="http://schemas.openxmlformats.org/officeDocument/2006/relationships/image" Target="../media/image22.png"/><Relationship Id="rId19" Type="http://schemas.microsoft.com/office/2007/relationships/hdphoto" Target="../media/hdphoto15.wdp"/><Relationship Id="rId4" Type="http://schemas.openxmlformats.org/officeDocument/2006/relationships/notesSlide" Target="../notesSlides/notesSlide2.xml"/><Relationship Id="rId9" Type="http://schemas.microsoft.com/office/2007/relationships/hdphoto" Target="../media/hdphoto11.wdp"/><Relationship Id="rId14" Type="http://schemas.openxmlformats.org/officeDocument/2006/relationships/image" Target="../media/image23.png"/><Relationship Id="rId22" Type="http://schemas.openxmlformats.org/officeDocument/2006/relationships/image" Target="../media/image6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54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54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63.jpg"/><Relationship Id="rId1" Type="http://schemas.openxmlformats.org/officeDocument/2006/relationships/slideLayout" Target="../slideLayouts/slideLayout49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audio" Target="../media/audio2.wav"/><Relationship Id="rId7" Type="http://schemas.openxmlformats.org/officeDocument/2006/relationships/image" Target="../media/image18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20.png"/><Relationship Id="rId10" Type="http://schemas.openxmlformats.org/officeDocument/2006/relationships/slide" Target="slide4.xml"/><Relationship Id="rId4" Type="http://schemas.openxmlformats.org/officeDocument/2006/relationships/audio" Target="../media/audio3.wav"/><Relationship Id="rId9" Type="http://schemas.microsoft.com/office/2007/relationships/hdphoto" Target="../media/hdphoto10.wdp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microsoft.com/office/2007/relationships/hdphoto" Target="../media/hdphoto16.wdp"/><Relationship Id="rId18" Type="http://schemas.openxmlformats.org/officeDocument/2006/relationships/image" Target="../media/image29.png"/><Relationship Id="rId3" Type="http://schemas.openxmlformats.org/officeDocument/2006/relationships/slideLayout" Target="../slideLayouts/slideLayout2.xml"/><Relationship Id="rId21" Type="http://schemas.microsoft.com/office/2007/relationships/hdphoto" Target="../media/hdphoto19.wdp"/><Relationship Id="rId7" Type="http://schemas.microsoft.com/office/2007/relationships/hdphoto" Target="../media/hdphoto8.wdp"/><Relationship Id="rId12" Type="http://schemas.openxmlformats.org/officeDocument/2006/relationships/image" Target="../media/image27.png"/><Relationship Id="rId17" Type="http://schemas.microsoft.com/office/2007/relationships/hdphoto" Target="../media/hdphoto17.wdp"/><Relationship Id="rId2" Type="http://schemas.openxmlformats.org/officeDocument/2006/relationships/audio" Target="../media/media3.mp3"/><Relationship Id="rId16" Type="http://schemas.openxmlformats.org/officeDocument/2006/relationships/image" Target="../media/image28.png"/><Relationship Id="rId20" Type="http://schemas.openxmlformats.org/officeDocument/2006/relationships/image" Target="../media/image30.png"/><Relationship Id="rId1" Type="http://schemas.microsoft.com/office/2007/relationships/media" Target="../media/media3.mp3"/><Relationship Id="rId6" Type="http://schemas.openxmlformats.org/officeDocument/2006/relationships/image" Target="../media/image15.png"/><Relationship Id="rId11" Type="http://schemas.microsoft.com/office/2007/relationships/hdphoto" Target="../media/hdphoto3.wdp"/><Relationship Id="rId24" Type="http://schemas.openxmlformats.org/officeDocument/2006/relationships/slide" Target="slide7.xml"/><Relationship Id="rId5" Type="http://schemas.openxmlformats.org/officeDocument/2006/relationships/image" Target="../media/image26.jpeg"/><Relationship Id="rId15" Type="http://schemas.microsoft.com/office/2007/relationships/hdphoto" Target="../media/hdphoto6.wdp"/><Relationship Id="rId23" Type="http://schemas.openxmlformats.org/officeDocument/2006/relationships/slide" Target="slide8.xml"/><Relationship Id="rId10" Type="http://schemas.openxmlformats.org/officeDocument/2006/relationships/image" Target="../media/image10.png"/><Relationship Id="rId19" Type="http://schemas.microsoft.com/office/2007/relationships/hdphoto" Target="../media/hdphoto18.wdp"/><Relationship Id="rId4" Type="http://schemas.openxmlformats.org/officeDocument/2006/relationships/notesSlide" Target="../notesSlides/notesSlide3.xml"/><Relationship Id="rId9" Type="http://schemas.microsoft.com/office/2007/relationships/hdphoto" Target="../media/hdphoto5.wdp"/><Relationship Id="rId14" Type="http://schemas.openxmlformats.org/officeDocument/2006/relationships/image" Target="../media/image13.png"/><Relationship Id="rId22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7" Type="http://schemas.openxmlformats.org/officeDocument/2006/relationships/slide" Target="slide6.xml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6" Type="http://schemas.microsoft.com/office/2007/relationships/hdphoto" Target="../media/hdphoto10.wdp"/><Relationship Id="rId5" Type="http://schemas.openxmlformats.org/officeDocument/2006/relationships/image" Target="../media/image19.png"/><Relationship Id="rId4" Type="http://schemas.microsoft.com/office/2007/relationships/hdphoto" Target="../media/hdphoto18.wdp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2.GIF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6.png"/><Relationship Id="rId11" Type="http://schemas.microsoft.com/office/2007/relationships/hdphoto" Target="../media/hdphoto20.wdp"/><Relationship Id="rId5" Type="http://schemas.openxmlformats.org/officeDocument/2006/relationships/image" Target="../media/image31.jpeg"/><Relationship Id="rId10" Type="http://schemas.openxmlformats.org/officeDocument/2006/relationships/image" Target="../media/image33.png"/><Relationship Id="rId4" Type="http://schemas.openxmlformats.org/officeDocument/2006/relationships/notesSlide" Target="../notesSlides/notesSlide4.xml"/><Relationship Id="rId9" Type="http://schemas.microsoft.com/office/2007/relationships/hdphoto" Target="../media/hdphoto10.wdp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99472" l="0" r="100000">
                        <a14:foregroundMark x1="22813" y1="9763" x2="22813" y2="9763"/>
                        <a14:foregroundMark x1="27813" y1="14248" x2="27813" y2="14248"/>
                        <a14:foregroundMark x1="19844" y1="10818" x2="19844" y2="10818"/>
                        <a14:foregroundMark x1="18281" y1="12929" x2="18281" y2="12929"/>
                        <a14:foregroundMark x1="20313" y1="14776" x2="20313" y2="14776"/>
                        <a14:foregroundMark x1="18438" y1="8179" x2="18438" y2="817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2800" y="2514601"/>
            <a:ext cx="6096000" cy="3609975"/>
          </a:xfrm>
          <a:prstGeom prst="rect">
            <a:avLst/>
          </a:prstGeom>
        </p:spPr>
      </p:pic>
      <p:pic>
        <p:nvPicPr>
          <p:cNvPr id="4" name="TaydukyNhacchuong-Dangcapnhat_48bf (mp3cut.net) (5)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2877800" y="533400"/>
            <a:ext cx="609600" cy="609600"/>
          </a:xfrm>
          <a:prstGeom prst="rect">
            <a:avLst/>
          </a:prstGeom>
        </p:spPr>
      </p:pic>
      <p:sp>
        <p:nvSpPr>
          <p:cNvPr id="2" name="Oval Callout 1"/>
          <p:cNvSpPr/>
          <p:nvPr/>
        </p:nvSpPr>
        <p:spPr>
          <a:xfrm>
            <a:off x="1905000" y="0"/>
            <a:ext cx="7315200" cy="2514601"/>
          </a:xfrm>
          <a:prstGeom prst="wedgeEllipseCallout">
            <a:avLst>
              <a:gd name="adj1" fmla="val -55681"/>
              <a:gd name="adj2" fmla="val 74070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742950" marR="0" lvl="0" indent="-74295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3800" b="1" i="0" u="none" strike="noStrike" kern="1200" cap="none" spc="0" normalizeH="0" baseline="0" noProof="0" dirty="0">
                <a:ln w="11430"/>
                <a:solidFill>
                  <a:prstClr val="black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Ôn và khởi động: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Lớp mình ơi chúng ta hãy giúp thầy trò đường tăng trả lời tốt các câu hỏi vượt qua các thử thách để đến Tây Trúc thỉnh kinh nhé.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5692" b="96000" l="9963" r="89851">
                        <a14:foregroundMark x1="35196" y1="28154" x2="39385" y2="29231"/>
                        <a14:foregroundMark x1="55121" y1="30615" x2="58845" y2="32692"/>
                        <a14:foregroundMark x1="69088" y1="20077" x2="69088" y2="23923"/>
                        <a14:foregroundMark x1="35196" y1="13462" x2="35196" y2="1730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4800" y="2590800"/>
            <a:ext cx="2357489" cy="2419350"/>
          </a:xfrm>
          <a:prstGeom prst="rect">
            <a:avLst/>
          </a:prstGeom>
        </p:spPr>
      </p:pic>
      <p:sp>
        <p:nvSpPr>
          <p:cNvPr id="3" name="Text Box 2"/>
          <p:cNvSpPr txBox="1"/>
          <p:nvPr/>
        </p:nvSpPr>
        <p:spPr>
          <a:xfrm>
            <a:off x="1557020" y="6408420"/>
            <a:ext cx="9077325" cy="36830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/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Bản quyền thuộc về: FB Hương Thảo - https://www.facebook.com/huongthaoGADT/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8BD8AA7-BA79-4909-BE50-EECEF547B5B4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95945" y="0"/>
            <a:ext cx="996055" cy="99131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146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7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5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 bldLvl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7"/>
          <p:cNvCxnSpPr/>
          <p:nvPr/>
        </p:nvCxnSpPr>
        <p:spPr>
          <a:xfrm>
            <a:off x="3717388" y="2328601"/>
            <a:ext cx="4357441" cy="0"/>
          </a:xfrm>
          <a:prstGeom prst="line">
            <a:avLst/>
          </a:prstGeom>
          <a:ln w="9525">
            <a:solidFill>
              <a:schemeClr val="bg1"/>
            </a:solidFill>
            <a:prstDash val="solid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14"/>
          <p:cNvGrpSpPr/>
          <p:nvPr/>
        </p:nvGrpSpPr>
        <p:grpSpPr>
          <a:xfrm>
            <a:off x="2867660" y="1442085"/>
            <a:ext cx="6456680" cy="2016125"/>
            <a:chOff x="2118480" y="1316166"/>
            <a:chExt cx="1512168" cy="1512168"/>
          </a:xfrm>
        </p:grpSpPr>
        <p:sp>
          <p:nvSpPr>
            <p:cNvPr id="16" name="15"/>
            <p:cNvSpPr/>
            <p:nvPr/>
          </p:nvSpPr>
          <p:spPr>
            <a:xfrm>
              <a:off x="2118480" y="1316166"/>
              <a:ext cx="1512168" cy="1512168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3992B5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19" name="TextBox 67"/>
            <p:cNvSpPr txBox="1"/>
            <p:nvPr/>
          </p:nvSpPr>
          <p:spPr>
            <a:xfrm>
              <a:off x="2208337" y="1556684"/>
              <a:ext cx="1378326" cy="9916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1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8000" b="0" i="0" u="none" strike="noStrike" kern="1200" cap="none" spc="30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 Rounded MT Bold" panose="020F0704030504030204" charset="0"/>
                  <a:ea typeface="Microsoft YaHei" panose="020B0503020204020204" charset="-122"/>
                  <a:cs typeface="Arial Rounded MT Bold" panose="020F0704030504030204" charset="0"/>
                </a:rPr>
                <a:t>Tiết 1 + 2</a:t>
              </a:r>
              <a:endParaRPr kumimoji="0" lang="zh-CN" altLang="en-US" sz="8000" b="0" i="0" u="none" strike="noStrike" kern="1200" cap="none" spc="30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Rounded MT Bold" panose="020F0704030504030204" charset="0"/>
                <a:ea typeface="Microsoft YaHei" panose="020B0503020204020204" charset="-122"/>
                <a:cs typeface="Arial Rounded MT Bold" panose="020F0704030504030204" charset="0"/>
              </a:endParaRPr>
            </a:p>
          </p:txBody>
        </p:sp>
      </p:grpSp>
      <p:grpSp>
        <p:nvGrpSpPr>
          <p:cNvPr id="2" name="1"/>
          <p:cNvGrpSpPr/>
          <p:nvPr/>
        </p:nvGrpSpPr>
        <p:grpSpPr>
          <a:xfrm>
            <a:off x="-71057" y="2921013"/>
            <a:ext cx="12282473" cy="3934752"/>
            <a:chOff x="-53293" y="2190760"/>
            <a:chExt cx="9211855" cy="2951064"/>
          </a:xfrm>
        </p:grpSpPr>
        <p:pic>
          <p:nvPicPr>
            <p:cNvPr id="11" name="10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4248310" y="3185627"/>
              <a:ext cx="4910252" cy="1956197"/>
            </a:xfrm>
            <a:prstGeom prst="rect">
              <a:avLst/>
            </a:prstGeom>
          </p:spPr>
        </p:pic>
        <p:pic>
          <p:nvPicPr>
            <p:cNvPr id="14" name="1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936016" y="2190760"/>
              <a:ext cx="3208926" cy="2720031"/>
            </a:xfrm>
            <a:prstGeom prst="rect">
              <a:avLst/>
            </a:prstGeom>
          </p:spPr>
        </p:pic>
        <p:pic>
          <p:nvPicPr>
            <p:cNvPr id="17" name="16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-53293" y="3185627"/>
              <a:ext cx="4910252" cy="1956197"/>
            </a:xfrm>
            <a:prstGeom prst="rect">
              <a:avLst/>
            </a:prstGeom>
          </p:spPr>
        </p:pic>
      </p:grpSp>
      <p:pic>
        <p:nvPicPr>
          <p:cNvPr id="12" name="Picture 11">
            <a:extLst>
              <a:ext uri="{FF2B5EF4-FFF2-40B4-BE49-F238E27FC236}">
                <a16:creationId xmlns:a16="http://schemas.microsoft.com/office/drawing/2014/main" id="{EAB22900-75E5-4D51-BC20-3A6364111A0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95945" y="0"/>
            <a:ext cx="996055" cy="99131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Kể</a:t>
            </a:r>
            <a: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những</a:t>
            </a:r>
            <a: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việc</a:t>
            </a:r>
            <a: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làm</a:t>
            </a:r>
            <a: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khiến</a:t>
            </a:r>
            <a: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người</a:t>
            </a:r>
            <a: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thân</a:t>
            </a:r>
            <a: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vui</a:t>
            </a:r>
            <a:endParaRPr lang="en-US" sz="3600" dirty="0">
              <a:latin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173355" y="156845"/>
            <a:ext cx="1478280" cy="899160"/>
          </a:xfrm>
          <a:prstGeom prst="rect">
            <a:avLst/>
          </a:prstGeom>
        </p:spPr>
      </p:pic>
      <p:sp>
        <p:nvSpPr>
          <p:cNvPr id="5" name="Rounded Rectangular Callout 4"/>
          <p:cNvSpPr/>
          <p:nvPr/>
        </p:nvSpPr>
        <p:spPr>
          <a:xfrm>
            <a:off x="3407410" y="1694180"/>
            <a:ext cx="5893435" cy="2707640"/>
          </a:xfrm>
          <a:prstGeom prst="wedgeRoundRectCallou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Em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học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giỏi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aseline="0" dirty="0" err="1">
                <a:solidFill>
                  <a:prstClr val="white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3200" dirty="0">
                <a:solidFill>
                  <a:prstClr val="white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quét</a:t>
            </a:r>
            <a:r>
              <a:rPr lang="en-US" sz="3200" dirty="0">
                <a:solidFill>
                  <a:prstClr val="white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nhà</a:t>
            </a:r>
            <a:r>
              <a:rPr lang="en-US" sz="3200" dirty="0">
                <a:solidFill>
                  <a:prstClr val="white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Em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rửa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bát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.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+mn-ea"/>
              <a:cs typeface="Arial-Rounded" panose="020B0500000000000000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B01AB82-2114-497B-9CDF-8EF666B996B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95945" y="0"/>
            <a:ext cx="996055" cy="99131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5" grpId="0" animBg="1"/>
      <p:bldP spid="5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Thương</a:t>
            </a:r>
            <a:r>
              <a:rPr lang="en-US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ông</a:t>
            </a:r>
            <a:endParaRPr lang="en-US" dirty="0">
              <a:latin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5" name="Text Box 4"/>
          <p:cNvSpPr txBox="1"/>
          <p:nvPr/>
        </p:nvSpPr>
        <p:spPr>
          <a:xfrm>
            <a:off x="609600" y="1166842"/>
            <a:ext cx="542671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Ông bị đau chân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Nó sưng nó tấy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Đi phải chống gậy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Khập khiễng, khập khà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Bước lên thềm nhà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Nhấc chân quá khó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Thấy ông nhăn nhó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Việt chơi ngoài sân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Lon ton lại gần,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Âu yếm, nhanh nhảu: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- </a:t>
            </a: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Ông vịn vai cháu,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Cháu đỡ ông lên.”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+mn-ea"/>
              <a:cs typeface="Arial-Rounded" panose="020B0500000000000000" pitchFamily="34" charset="0"/>
            </a:endParaRPr>
          </a:p>
        </p:txBody>
      </p:sp>
      <p:sp>
        <p:nvSpPr>
          <p:cNvPr id="7" name="Text Box 6"/>
          <p:cNvSpPr txBox="1"/>
          <p:nvPr/>
        </p:nvSpPr>
        <p:spPr>
          <a:xfrm>
            <a:off x="3965894" y="1338580"/>
            <a:ext cx="4747895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Ông bước lên thềm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Trong lòng sung sướng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Quẳng gậy, cúi xuống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Quên cả đớn đau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Ôm cháu xoa đầu: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- </a:t>
            </a: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Hoan hô thằng bé!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Bé thế mà khoẻ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Vì nó thương ông.”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+mn-ea"/>
              <a:cs typeface="Arial-Rounded" panose="020B0500000000000000" pitchFamily="34" charset="0"/>
            </a:endParaRPr>
          </a:p>
        </p:txBody>
      </p:sp>
      <p:sp>
        <p:nvSpPr>
          <p:cNvPr id="10" name="Cloud 9"/>
          <p:cNvSpPr/>
          <p:nvPr/>
        </p:nvSpPr>
        <p:spPr>
          <a:xfrm>
            <a:off x="8580755" y="527685"/>
            <a:ext cx="2819400" cy="810895"/>
          </a:xfrm>
          <a:prstGeom prst="cloud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Đọc mẫu</a:t>
            </a:r>
          </a:p>
        </p:txBody>
      </p:sp>
      <p:pic>
        <p:nvPicPr>
          <p:cNvPr id="11" name="Content Placeholder 10">
            <a:extLst>
              <a:ext uri="{FF2B5EF4-FFF2-40B4-BE49-F238E27FC236}">
                <a16:creationId xmlns:a16="http://schemas.microsoft.com/office/drawing/2014/main" id="{D16D54A1-E771-477C-90E8-B1FDBD63A2C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7962235" y="1670685"/>
            <a:ext cx="2838450" cy="4076700"/>
          </a:xfrm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0" grpId="1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58502" cy="6858000"/>
          </a:xfrm>
          <a:prstGeom prst="rect">
            <a:avLst/>
          </a:prstGeom>
          <a:solidFill>
            <a:srgbClr val="FFFF00"/>
          </a:solidFill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99971" y="0"/>
            <a:ext cx="946296" cy="941789"/>
          </a:xfrm>
          <a:prstGeom prst="rect">
            <a:avLst/>
          </a:prstGeom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20089245" flipH="1">
            <a:off x="2565085" y="469565"/>
            <a:ext cx="1279101" cy="13595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3266330-A171-4F31-8EAB-3D71E271506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97540" y="0"/>
            <a:ext cx="894460" cy="890201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187F3796-6D6F-42B9-9E8C-88A41C0A3D18}"/>
              </a:ext>
            </a:extLst>
          </p:cNvPr>
          <p:cNvGrpSpPr/>
          <p:nvPr/>
        </p:nvGrpSpPr>
        <p:grpSpPr>
          <a:xfrm>
            <a:off x="910523" y="2515392"/>
            <a:ext cx="2109019" cy="2109019"/>
            <a:chOff x="156834" y="1993081"/>
            <a:chExt cx="2109019" cy="2109019"/>
          </a:xfrm>
        </p:grpSpPr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0B3D5971-08C7-4B6C-A91B-A0C05B25DBE3}"/>
                </a:ext>
              </a:extLst>
            </p:cNvPr>
            <p:cNvSpPr/>
            <p:nvPr/>
          </p:nvSpPr>
          <p:spPr>
            <a:xfrm>
              <a:off x="156834" y="1993081"/>
              <a:ext cx="2109019" cy="2109019"/>
            </a:xfrm>
            <a:prstGeom prst="ellipse">
              <a:avLst/>
            </a:prstGeom>
            <a:solidFill>
              <a:srgbClr val="ED2F6A"/>
            </a:solidFill>
            <a:ln>
              <a:noFill/>
            </a:ln>
            <a:effectLst>
              <a:glow rad="101600">
                <a:schemeClr val="bg1">
                  <a:alpha val="60000"/>
                </a:schemeClr>
              </a:glow>
            </a:effectLst>
            <a:scene3d>
              <a:camera prst="perspectiveAbove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BAFD7376-7E3A-470D-B42D-EC4501B4106B}"/>
                </a:ext>
              </a:extLst>
            </p:cNvPr>
            <p:cNvSpPr txBox="1"/>
            <p:nvPr/>
          </p:nvSpPr>
          <p:spPr>
            <a:xfrm>
              <a:off x="315731" y="2243748"/>
              <a:ext cx="1711988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313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GIẢI NGHĨA TỪ</a:t>
              </a:r>
              <a:endPara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endParaRPr>
            </a:p>
          </p:txBody>
        </p:sp>
      </p:grpSp>
      <p:sp>
        <p:nvSpPr>
          <p:cNvPr id="15" name="2">
            <a:extLst>
              <a:ext uri="{FF2B5EF4-FFF2-40B4-BE49-F238E27FC236}">
                <a16:creationId xmlns:a16="http://schemas.microsoft.com/office/drawing/2014/main" id="{6CFABE7A-6FB4-46D7-B29B-F94A96D780E2}"/>
              </a:ext>
            </a:extLst>
          </p:cNvPr>
          <p:cNvSpPr/>
          <p:nvPr/>
        </p:nvSpPr>
        <p:spPr>
          <a:xfrm>
            <a:off x="3330647" y="928146"/>
            <a:ext cx="8019905" cy="5347817"/>
          </a:xfrm>
          <a:prstGeom prst="roundRect">
            <a:avLst>
              <a:gd name="adj" fmla="val 31710"/>
            </a:avLst>
          </a:prstGeom>
          <a:solidFill>
            <a:srgbClr val="FEF4F6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等线" panose="02010600030101010101" pitchFamily="2" charset="-122"/>
              <a:cs typeface="+mn-ea"/>
              <a:sym typeface="+mn-lt"/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18F42AFC-EC71-448F-AAC4-0688D63596E2}"/>
              </a:ext>
            </a:extLst>
          </p:cNvPr>
          <p:cNvGrpSpPr/>
          <p:nvPr/>
        </p:nvGrpSpPr>
        <p:grpSpPr>
          <a:xfrm>
            <a:off x="3760470" y="1045210"/>
            <a:ext cx="6916420" cy="1470182"/>
            <a:chOff x="172324" y="1157225"/>
            <a:chExt cx="2109019" cy="1406784"/>
          </a:xfrm>
        </p:grpSpPr>
        <p:sp>
          <p:nvSpPr>
            <p:cNvPr id="17" name="Hexagon 16">
              <a:extLst>
                <a:ext uri="{FF2B5EF4-FFF2-40B4-BE49-F238E27FC236}">
                  <a16:creationId xmlns:a16="http://schemas.microsoft.com/office/drawing/2014/main" id="{7B4E6BD2-D271-4248-95A5-68D90EF33262}"/>
                </a:ext>
              </a:extLst>
            </p:cNvPr>
            <p:cNvSpPr/>
            <p:nvPr/>
          </p:nvSpPr>
          <p:spPr>
            <a:xfrm>
              <a:off x="172324" y="1157225"/>
              <a:ext cx="2109019" cy="1406784"/>
            </a:xfrm>
            <a:prstGeom prst="hexagon">
              <a:avLst/>
            </a:prstGeom>
            <a:solidFill>
              <a:srgbClr val="F7ACB9"/>
            </a:solidFill>
            <a:ln>
              <a:noFill/>
            </a:ln>
            <a:effectLst>
              <a:glow rad="101600">
                <a:schemeClr val="bg1">
                  <a:alpha val="60000"/>
                </a:schemeClr>
              </a:glow>
            </a:effectLst>
            <a:scene3d>
              <a:camera prst="perspectiveAbove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9ABEE376-6FBB-4FEC-8411-AEB5C82EEBDF}"/>
                </a:ext>
              </a:extLst>
            </p:cNvPr>
            <p:cNvSpPr txBox="1"/>
            <p:nvPr/>
          </p:nvSpPr>
          <p:spPr>
            <a:xfrm>
              <a:off x="288974" y="1369884"/>
              <a:ext cx="1808630" cy="102991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313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Tấy</a:t>
              </a:r>
              <a:endPara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  <a:p>
              <a:pPr marL="0" marR="0" lvl="0" indent="0" algn="ctr" defTabSz="91313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vi-VN" sz="2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Sưng</a:t>
              </a:r>
              <a:r>
                <a:rPr kumimoji="0" lang="en-US" altLang="vi-VN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to, </a:t>
              </a:r>
              <a:r>
                <a:rPr kumimoji="0" lang="en-US" altLang="vi-VN" sz="2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làm</a:t>
              </a:r>
              <a:r>
                <a:rPr kumimoji="0" lang="en-US" altLang="vi-VN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altLang="vi-VN" sz="2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cho</a:t>
              </a:r>
              <a:r>
                <a:rPr kumimoji="0" lang="en-US" altLang="vi-VN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altLang="vi-VN" sz="2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đau</a:t>
              </a:r>
              <a:r>
                <a:rPr kumimoji="0" lang="en-US" altLang="vi-VN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altLang="vi-VN" sz="2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nhức</a:t>
              </a:r>
              <a:endParaRPr kumimoji="0" lang="en-US" altLang="vi-VN" sz="2800" b="0" i="0" u="none" strike="noStrike" kern="120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61816437-5F86-4F50-B4AE-BDDEED874C16}"/>
              </a:ext>
            </a:extLst>
          </p:cNvPr>
          <p:cNvGrpSpPr/>
          <p:nvPr/>
        </p:nvGrpSpPr>
        <p:grpSpPr>
          <a:xfrm>
            <a:off x="3699510" y="2700020"/>
            <a:ext cx="6916420" cy="1832610"/>
            <a:chOff x="172324" y="1157225"/>
            <a:chExt cx="2109019" cy="1753583"/>
          </a:xfrm>
        </p:grpSpPr>
        <p:sp>
          <p:nvSpPr>
            <p:cNvPr id="20" name="Hexagon 19">
              <a:extLst>
                <a:ext uri="{FF2B5EF4-FFF2-40B4-BE49-F238E27FC236}">
                  <a16:creationId xmlns:a16="http://schemas.microsoft.com/office/drawing/2014/main" id="{1CFC5AD0-430F-4B54-9BE6-A39483E13ED7}"/>
                </a:ext>
              </a:extLst>
            </p:cNvPr>
            <p:cNvSpPr/>
            <p:nvPr/>
          </p:nvSpPr>
          <p:spPr>
            <a:xfrm>
              <a:off x="172324" y="1157225"/>
              <a:ext cx="2109019" cy="1753583"/>
            </a:xfrm>
            <a:prstGeom prst="hexagon">
              <a:avLst/>
            </a:prstGeom>
            <a:solidFill>
              <a:srgbClr val="F7ACB9"/>
            </a:solidFill>
            <a:ln>
              <a:noFill/>
            </a:ln>
            <a:effectLst>
              <a:glow rad="101600">
                <a:schemeClr val="bg1">
                  <a:alpha val="60000"/>
                </a:schemeClr>
              </a:glow>
            </a:effectLst>
            <a:scene3d>
              <a:camera prst="perspectiveAbove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  <p:sp>
          <p:nvSpPr>
            <p:cNvPr id="21" name="TextBox 43">
              <a:extLst>
                <a:ext uri="{FF2B5EF4-FFF2-40B4-BE49-F238E27FC236}">
                  <a16:creationId xmlns:a16="http://schemas.microsoft.com/office/drawing/2014/main" id="{CDCB0DFC-E07D-4FA3-B989-7DEE38DCF092}"/>
                </a:ext>
              </a:extLst>
            </p:cNvPr>
            <p:cNvSpPr txBox="1"/>
            <p:nvPr/>
          </p:nvSpPr>
          <p:spPr>
            <a:xfrm>
              <a:off x="288974" y="1369884"/>
              <a:ext cx="1808630" cy="10307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313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Khập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khiễng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,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khập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khà</a:t>
              </a:r>
              <a:endPara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  <a:p>
              <a:pPr marL="0" marR="0" lvl="0" indent="0" algn="ctr" defTabSz="91313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vi-VN" sz="2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Dáng</a:t>
              </a:r>
              <a:r>
                <a:rPr kumimoji="0" lang="en-US" altLang="vi-VN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 </a:t>
              </a:r>
              <a:r>
                <a:rPr kumimoji="0" lang="en-US" altLang="vi-VN" sz="2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đi</a:t>
              </a:r>
              <a:r>
                <a:rPr kumimoji="0" lang="en-US" altLang="vi-VN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 </a:t>
              </a:r>
              <a:r>
                <a:rPr kumimoji="0" lang="en-US" altLang="vi-VN" sz="2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bên</a:t>
              </a:r>
              <a:r>
                <a:rPr kumimoji="0" lang="en-US" altLang="vi-VN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 </a:t>
              </a:r>
              <a:r>
                <a:rPr kumimoji="0" lang="en-US" altLang="vi-VN" sz="2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cao</a:t>
              </a:r>
              <a:r>
                <a:rPr kumimoji="0" lang="en-US" altLang="vi-VN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, </a:t>
              </a:r>
              <a:r>
                <a:rPr kumimoji="0" lang="en-US" altLang="vi-VN" sz="2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bên</a:t>
              </a:r>
              <a:r>
                <a:rPr kumimoji="0" lang="en-US" altLang="vi-VN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 </a:t>
              </a:r>
              <a:r>
                <a:rPr kumimoji="0" lang="en-US" altLang="vi-VN" sz="2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thấp</a:t>
              </a:r>
              <a:r>
                <a:rPr kumimoji="0" lang="en-US" altLang="vi-VN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 </a:t>
              </a:r>
              <a:r>
                <a:rPr kumimoji="0" lang="en-US" altLang="vi-VN" sz="2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không</a:t>
              </a:r>
              <a:r>
                <a:rPr kumimoji="0" lang="en-US" altLang="vi-VN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 </a:t>
              </a:r>
              <a:r>
                <a:rPr kumimoji="0" lang="en-US" altLang="vi-VN" sz="2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đều</a:t>
              </a:r>
              <a:endParaRPr kumimoji="0" lang="en-US" altLang="vi-VN" sz="2800" b="0" i="0" u="none" strike="noStrike" kern="120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54E52EF6-D435-4D40-8B1F-F0FB15A4A2EE}"/>
              </a:ext>
            </a:extLst>
          </p:cNvPr>
          <p:cNvGrpSpPr/>
          <p:nvPr/>
        </p:nvGrpSpPr>
        <p:grpSpPr>
          <a:xfrm>
            <a:off x="3882390" y="4657090"/>
            <a:ext cx="6916420" cy="1537308"/>
            <a:chOff x="172324" y="1157225"/>
            <a:chExt cx="2109019" cy="1471015"/>
          </a:xfrm>
        </p:grpSpPr>
        <p:sp>
          <p:nvSpPr>
            <p:cNvPr id="23" name="Hexagon 22">
              <a:extLst>
                <a:ext uri="{FF2B5EF4-FFF2-40B4-BE49-F238E27FC236}">
                  <a16:creationId xmlns:a16="http://schemas.microsoft.com/office/drawing/2014/main" id="{CEA6D53B-DFA3-4701-B7BC-9A7F9D2C3FFA}"/>
                </a:ext>
              </a:extLst>
            </p:cNvPr>
            <p:cNvSpPr/>
            <p:nvPr/>
          </p:nvSpPr>
          <p:spPr>
            <a:xfrm>
              <a:off x="172324" y="1157225"/>
              <a:ext cx="2109019" cy="1406784"/>
            </a:xfrm>
            <a:prstGeom prst="hexagon">
              <a:avLst/>
            </a:prstGeom>
            <a:solidFill>
              <a:srgbClr val="F7ACB9"/>
            </a:solidFill>
            <a:ln>
              <a:noFill/>
            </a:ln>
            <a:effectLst>
              <a:glow rad="101600">
                <a:schemeClr val="bg1">
                  <a:alpha val="60000"/>
                </a:schemeClr>
              </a:glow>
            </a:effectLst>
            <a:scene3d>
              <a:camera prst="perspectiveAbove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  <p:sp>
          <p:nvSpPr>
            <p:cNvPr id="24" name="TextBox 43">
              <a:extLst>
                <a:ext uri="{FF2B5EF4-FFF2-40B4-BE49-F238E27FC236}">
                  <a16:creationId xmlns:a16="http://schemas.microsoft.com/office/drawing/2014/main" id="{91A540F7-DE88-493D-AC2D-298DFC4B7C3A}"/>
                </a:ext>
              </a:extLst>
            </p:cNvPr>
            <p:cNvSpPr txBox="1"/>
            <p:nvPr/>
          </p:nvSpPr>
          <p:spPr>
            <a:xfrm>
              <a:off x="315308" y="1185168"/>
              <a:ext cx="1808630" cy="144307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313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Lon ton</a:t>
              </a:r>
            </a:p>
            <a:p>
              <a:pPr marL="0" marR="0" lvl="0" indent="0" algn="ctr" defTabSz="91313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vi-VN" sz="2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Dáng</a:t>
              </a:r>
              <a:r>
                <a:rPr kumimoji="0" lang="en-US" altLang="vi-VN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 </a:t>
              </a:r>
              <a:r>
                <a:rPr kumimoji="0" lang="en-US" altLang="vi-VN" sz="2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đi</a:t>
              </a:r>
              <a:r>
                <a:rPr kumimoji="0" lang="en-US" altLang="vi-VN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 </a:t>
              </a:r>
              <a:r>
                <a:rPr kumimoji="0" lang="en-US" altLang="vi-VN" sz="2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hoặc</a:t>
              </a:r>
              <a:r>
                <a:rPr kumimoji="0" lang="en-US" altLang="vi-VN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 </a:t>
              </a:r>
              <a:r>
                <a:rPr kumimoji="0" lang="en-US" altLang="vi-VN" sz="2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chạy</a:t>
              </a:r>
              <a:r>
                <a:rPr kumimoji="0" lang="en-US" altLang="vi-VN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 (</a:t>
              </a:r>
              <a:r>
                <a:rPr kumimoji="0" lang="en-US" altLang="vi-VN" sz="2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thường</a:t>
              </a:r>
              <a:r>
                <a:rPr kumimoji="0" lang="en-US" altLang="vi-VN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 </a:t>
              </a:r>
              <a:r>
                <a:rPr kumimoji="0" lang="en-US" altLang="vi-VN" sz="2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của</a:t>
              </a:r>
              <a:r>
                <a:rPr kumimoji="0" lang="en-US" altLang="vi-VN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 </a:t>
              </a:r>
              <a:r>
                <a:rPr kumimoji="0" lang="en-US" altLang="vi-VN" sz="2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trẻ</a:t>
              </a:r>
              <a:r>
                <a:rPr kumimoji="0" lang="en-US" altLang="vi-VN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 </a:t>
              </a:r>
              <a:r>
                <a:rPr kumimoji="0" lang="en-US" altLang="vi-VN" sz="2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em</a:t>
              </a:r>
              <a:r>
                <a:rPr kumimoji="0" lang="en-US" altLang="vi-VN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) </a:t>
              </a:r>
              <a:r>
                <a:rPr kumimoji="0" lang="en-US" altLang="vi-VN" sz="2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với</a:t>
              </a:r>
              <a:r>
                <a:rPr kumimoji="0" lang="en-US" altLang="vi-VN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 </a:t>
              </a:r>
              <a:r>
                <a:rPr kumimoji="0" lang="en-US" altLang="vi-VN" sz="2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những</a:t>
              </a:r>
              <a:r>
                <a:rPr kumimoji="0" lang="en-US" altLang="vi-VN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 </a:t>
              </a:r>
              <a:r>
                <a:rPr kumimoji="0" lang="en-US" altLang="vi-VN" sz="2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bước</a:t>
              </a:r>
              <a:r>
                <a:rPr kumimoji="0" lang="en-US" altLang="vi-VN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 </a:t>
              </a:r>
              <a:r>
                <a:rPr kumimoji="0" lang="en-US" altLang="vi-VN" sz="2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ngắn</a:t>
              </a:r>
              <a:r>
                <a:rPr kumimoji="0" lang="en-US" altLang="vi-VN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, </a:t>
              </a:r>
              <a:r>
                <a:rPr kumimoji="0" lang="en-US" altLang="vi-VN" sz="2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nhanh</a:t>
              </a:r>
              <a:r>
                <a:rPr kumimoji="0" lang="en-US" altLang="vi-VN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9964265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156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bldLvl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Thương</a:t>
            </a:r>
            <a:r>
              <a:rPr lang="en-US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ông</a:t>
            </a:r>
            <a:endParaRPr lang="en-US" dirty="0">
              <a:latin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5" name="Text Box 4"/>
          <p:cNvSpPr txBox="1"/>
          <p:nvPr/>
        </p:nvSpPr>
        <p:spPr>
          <a:xfrm>
            <a:off x="609600" y="1166842"/>
            <a:ext cx="542671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Ông bị đau chân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Nó sưng nó tấy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Đi phải chống gậy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Khập khiễng, khập khà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Bước lên thềm nhà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Nhấc chân quá khó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Thấy ông nhăn nhó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Việt chơi ngoài sân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Lon ton lại gần,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Âu yếm, nhanh nhảu: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- </a:t>
            </a: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Ông vịn vai cháu,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Cháu đỡ ông lên.”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+mn-ea"/>
              <a:cs typeface="Arial-Rounded" panose="020B0500000000000000" pitchFamily="34" charset="0"/>
            </a:endParaRPr>
          </a:p>
        </p:txBody>
      </p:sp>
      <p:sp>
        <p:nvSpPr>
          <p:cNvPr id="7" name="Text Box 6"/>
          <p:cNvSpPr txBox="1"/>
          <p:nvPr/>
        </p:nvSpPr>
        <p:spPr>
          <a:xfrm>
            <a:off x="3965894" y="1338580"/>
            <a:ext cx="4747895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Ông bước lên thềm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Trong lòng sung sướng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Quẳng gậy, cúi xuống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Quên cả đớn đau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Ôm cháu xoa đầu: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- </a:t>
            </a: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Hoan hô thằng bé!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Bé thế mà khoẻ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Vì nó thương ông.”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+mn-ea"/>
              <a:cs typeface="Arial-Rounded" panose="020B0500000000000000" pitchFamily="34" charset="0"/>
            </a:endParaRPr>
          </a:p>
        </p:txBody>
      </p:sp>
      <p:pic>
        <p:nvPicPr>
          <p:cNvPr id="11" name="Content Placeholder 10">
            <a:extLst>
              <a:ext uri="{FF2B5EF4-FFF2-40B4-BE49-F238E27FC236}">
                <a16:creationId xmlns:a16="http://schemas.microsoft.com/office/drawing/2014/main" id="{D16D54A1-E771-477C-90E8-B1FDBD63A2C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7962235" y="1670685"/>
            <a:ext cx="2838450" cy="4076700"/>
          </a:xfrm>
        </p:spPr>
      </p:pic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2F7A3BFF-7B6D-4F4D-9483-2AA5C7875E1D}"/>
              </a:ext>
            </a:extLst>
          </p:cNvPr>
          <p:cNvCxnSpPr/>
          <p:nvPr/>
        </p:nvCxnSpPr>
        <p:spPr>
          <a:xfrm>
            <a:off x="733646" y="2679405"/>
            <a:ext cx="1562986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9A612FD0-A8E5-4988-B98A-E8BDEBCB05D0}"/>
              </a:ext>
            </a:extLst>
          </p:cNvPr>
          <p:cNvCxnSpPr>
            <a:cxnSpLocks/>
          </p:cNvCxnSpPr>
          <p:nvPr/>
        </p:nvCxnSpPr>
        <p:spPr>
          <a:xfrm>
            <a:off x="2402908" y="2679405"/>
            <a:ext cx="1361018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6445E779-D4C9-4B1D-AFD8-6DE559315FD6}"/>
              </a:ext>
            </a:extLst>
          </p:cNvPr>
          <p:cNvCxnSpPr/>
          <p:nvPr/>
        </p:nvCxnSpPr>
        <p:spPr>
          <a:xfrm>
            <a:off x="5507664" y="2115880"/>
            <a:ext cx="1562986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98893EF7-DA38-45D5-942A-22889D86EEEB}"/>
              </a:ext>
            </a:extLst>
          </p:cNvPr>
          <p:cNvCxnSpPr/>
          <p:nvPr/>
        </p:nvCxnSpPr>
        <p:spPr>
          <a:xfrm>
            <a:off x="4051003" y="2477387"/>
            <a:ext cx="1562986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9870158A-9C8E-4C9B-AB3C-789541EFE120}"/>
              </a:ext>
            </a:extLst>
          </p:cNvPr>
          <p:cNvSpPr txBox="1"/>
          <p:nvPr/>
        </p:nvSpPr>
        <p:spPr>
          <a:xfrm>
            <a:off x="1851896" y="5862895"/>
            <a:ext cx="4930775" cy="582295"/>
          </a:xfrm>
          <a:prstGeom prst="rect">
            <a:avLst/>
          </a:prstGeom>
          <a:solidFill>
            <a:schemeClr val="accent6"/>
          </a:solidFill>
        </p:spPr>
        <p:txBody>
          <a:bodyPr wrap="square" lIns="91403" tIns="45702" rIns="91403" bIns="45702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Luyện đọc từ khó</a:t>
            </a:r>
          </a:p>
        </p:txBody>
      </p:sp>
    </p:spTree>
    <p:extLst>
      <p:ext uri="{BB962C8B-B14F-4D97-AF65-F5344CB8AC3E}">
        <p14:creationId xmlns:p14="http://schemas.microsoft.com/office/powerpoint/2010/main" val="182675834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bldLvl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Thương</a:t>
            </a:r>
            <a:r>
              <a:rPr lang="en-US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ông</a:t>
            </a:r>
            <a:endParaRPr lang="en-US" dirty="0">
              <a:latin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5" name="Text Box 4"/>
          <p:cNvSpPr txBox="1"/>
          <p:nvPr/>
        </p:nvSpPr>
        <p:spPr>
          <a:xfrm>
            <a:off x="609600" y="1166842"/>
            <a:ext cx="542671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Ông bị đau chân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Nó sưng nó tấy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Đi phải chống gậy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Khập khiễng, khập khà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Bước lên thềm nhà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Nhấc chân quá khó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Thấy ông nhăn nhó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Việt chơi ngoài sân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Lon ton lại gần,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Âu yếm, nhanh nhảu: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- </a:t>
            </a: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Ông vịn vai cháu,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Cháu đỡ ông lên.”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+mn-ea"/>
              <a:cs typeface="Arial-Rounded" panose="020B0500000000000000" pitchFamily="34" charset="0"/>
            </a:endParaRPr>
          </a:p>
        </p:txBody>
      </p:sp>
      <p:sp>
        <p:nvSpPr>
          <p:cNvPr id="7" name="Text Box 6"/>
          <p:cNvSpPr txBox="1"/>
          <p:nvPr/>
        </p:nvSpPr>
        <p:spPr>
          <a:xfrm>
            <a:off x="3965894" y="1338580"/>
            <a:ext cx="4747895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Ông bước lên thềm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Trong lòng sung sướng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Quẳng gậy, cúi xuống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Quên cả đớn đau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Ôm cháu xoa đầu: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- </a:t>
            </a: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Hoan hô thằng bé!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Bé thế mà khoẻ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Vì nó thương ông.”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+mn-ea"/>
              <a:cs typeface="Arial-Rounded" panose="020B0500000000000000" pitchFamily="34" charset="0"/>
            </a:endParaRPr>
          </a:p>
        </p:txBody>
      </p:sp>
      <p:sp>
        <p:nvSpPr>
          <p:cNvPr id="10" name="Cloud 9"/>
          <p:cNvSpPr/>
          <p:nvPr/>
        </p:nvSpPr>
        <p:spPr>
          <a:xfrm>
            <a:off x="4051005" y="5398625"/>
            <a:ext cx="4518837" cy="810895"/>
          </a:xfrm>
          <a:prstGeom prst="cloud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dirty="0" err="1">
                <a:solidFill>
                  <a:prstClr val="white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Đọc</a:t>
            </a:r>
            <a:r>
              <a:rPr lang="en-US" sz="3200" dirty="0">
                <a:solidFill>
                  <a:prstClr val="white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nối</a:t>
            </a:r>
            <a:r>
              <a:rPr lang="en-US" sz="3200" dirty="0">
                <a:solidFill>
                  <a:prstClr val="white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tiếp</a:t>
            </a:r>
            <a:r>
              <a:rPr lang="en-US" sz="3200" dirty="0">
                <a:solidFill>
                  <a:prstClr val="white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câu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+mn-ea"/>
              <a:cs typeface="Arial-Rounded" panose="020B0500000000000000" pitchFamily="34" charset="0"/>
            </a:endParaRPr>
          </a:p>
        </p:txBody>
      </p:sp>
      <p:pic>
        <p:nvPicPr>
          <p:cNvPr id="11" name="Content Placeholder 10">
            <a:extLst>
              <a:ext uri="{FF2B5EF4-FFF2-40B4-BE49-F238E27FC236}">
                <a16:creationId xmlns:a16="http://schemas.microsoft.com/office/drawing/2014/main" id="{D16D54A1-E771-477C-90E8-B1FDBD63A2C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7962235" y="1670685"/>
            <a:ext cx="2838450" cy="4076700"/>
          </a:xfrm>
        </p:spPr>
      </p:pic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429B04A8-074A-476B-8195-781E99292B8B}"/>
              </a:ext>
            </a:extLst>
          </p:cNvPr>
          <p:cNvCxnSpPr>
            <a:cxnSpLocks/>
          </p:cNvCxnSpPr>
          <p:nvPr/>
        </p:nvCxnSpPr>
        <p:spPr>
          <a:xfrm flipH="1">
            <a:off x="2817628" y="1211812"/>
            <a:ext cx="106325" cy="332349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F71A68AA-1FCD-4088-A3B1-1FE1AF0704C6}"/>
              </a:ext>
            </a:extLst>
          </p:cNvPr>
          <p:cNvCxnSpPr>
            <a:cxnSpLocks/>
          </p:cNvCxnSpPr>
          <p:nvPr/>
        </p:nvCxnSpPr>
        <p:spPr>
          <a:xfrm flipH="1">
            <a:off x="2636875" y="1669563"/>
            <a:ext cx="106325" cy="332349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664A383D-E79F-4432-AC86-D75A8FEF60E5}"/>
              </a:ext>
            </a:extLst>
          </p:cNvPr>
          <p:cNvCxnSpPr>
            <a:cxnSpLocks/>
          </p:cNvCxnSpPr>
          <p:nvPr/>
        </p:nvCxnSpPr>
        <p:spPr>
          <a:xfrm flipH="1">
            <a:off x="2960401" y="1977493"/>
            <a:ext cx="106325" cy="332349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11C7E856-7E10-4A96-AD22-C72974462C77}"/>
              </a:ext>
            </a:extLst>
          </p:cNvPr>
          <p:cNvCxnSpPr>
            <a:cxnSpLocks/>
          </p:cNvCxnSpPr>
          <p:nvPr/>
        </p:nvCxnSpPr>
        <p:spPr>
          <a:xfrm flipH="1">
            <a:off x="3630252" y="2309842"/>
            <a:ext cx="106325" cy="332349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1F3903D2-598F-4D4E-8A81-852D98EA98FF}"/>
              </a:ext>
            </a:extLst>
          </p:cNvPr>
          <p:cNvCxnSpPr>
            <a:cxnSpLocks/>
          </p:cNvCxnSpPr>
          <p:nvPr/>
        </p:nvCxnSpPr>
        <p:spPr>
          <a:xfrm flipH="1">
            <a:off x="3092540" y="2693984"/>
            <a:ext cx="106325" cy="332349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EBA8FAA0-3989-4AFF-A283-5445C5B5CE63}"/>
              </a:ext>
            </a:extLst>
          </p:cNvPr>
          <p:cNvCxnSpPr>
            <a:cxnSpLocks/>
          </p:cNvCxnSpPr>
          <p:nvPr/>
        </p:nvCxnSpPr>
        <p:spPr>
          <a:xfrm flipH="1">
            <a:off x="3133534" y="3026333"/>
            <a:ext cx="106325" cy="332349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701B6ECE-01C7-4935-AC07-EB31D12F1BCD}"/>
              </a:ext>
            </a:extLst>
          </p:cNvPr>
          <p:cNvCxnSpPr>
            <a:cxnSpLocks/>
          </p:cNvCxnSpPr>
          <p:nvPr/>
        </p:nvCxnSpPr>
        <p:spPr>
          <a:xfrm flipH="1">
            <a:off x="3186696" y="3428999"/>
            <a:ext cx="106325" cy="332349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4418BB89-6C59-449F-873D-069C5501A985}"/>
              </a:ext>
            </a:extLst>
          </p:cNvPr>
          <p:cNvCxnSpPr>
            <a:cxnSpLocks/>
          </p:cNvCxnSpPr>
          <p:nvPr/>
        </p:nvCxnSpPr>
        <p:spPr>
          <a:xfrm flipH="1">
            <a:off x="3092540" y="3861428"/>
            <a:ext cx="106325" cy="332349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B7EC3C1D-0862-443F-B110-5682A20B57BA}"/>
              </a:ext>
            </a:extLst>
          </p:cNvPr>
          <p:cNvCxnSpPr>
            <a:cxnSpLocks/>
          </p:cNvCxnSpPr>
          <p:nvPr/>
        </p:nvCxnSpPr>
        <p:spPr>
          <a:xfrm flipH="1">
            <a:off x="2602700" y="4169030"/>
            <a:ext cx="106325" cy="332349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C4E7B2BA-5B0B-4FF4-BDCE-CC343BE655E6}"/>
              </a:ext>
            </a:extLst>
          </p:cNvPr>
          <p:cNvCxnSpPr>
            <a:cxnSpLocks/>
          </p:cNvCxnSpPr>
          <p:nvPr/>
        </p:nvCxnSpPr>
        <p:spPr>
          <a:xfrm flipH="1">
            <a:off x="3499591" y="4435851"/>
            <a:ext cx="106325" cy="332349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5A9398E3-0207-499D-866C-C7418D425931}"/>
              </a:ext>
            </a:extLst>
          </p:cNvPr>
          <p:cNvCxnSpPr>
            <a:cxnSpLocks/>
          </p:cNvCxnSpPr>
          <p:nvPr/>
        </p:nvCxnSpPr>
        <p:spPr>
          <a:xfrm flipH="1">
            <a:off x="3027209" y="4801202"/>
            <a:ext cx="106325" cy="332349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643E7B62-36FC-4BFB-B6DE-64990805BA9F}"/>
              </a:ext>
            </a:extLst>
          </p:cNvPr>
          <p:cNvCxnSpPr>
            <a:cxnSpLocks/>
          </p:cNvCxnSpPr>
          <p:nvPr/>
        </p:nvCxnSpPr>
        <p:spPr>
          <a:xfrm flipH="1">
            <a:off x="2817627" y="5313839"/>
            <a:ext cx="106325" cy="332349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0F66F8F4-B289-4119-A839-D491767C8A59}"/>
              </a:ext>
            </a:extLst>
          </p:cNvPr>
          <p:cNvCxnSpPr>
            <a:cxnSpLocks/>
          </p:cNvCxnSpPr>
          <p:nvPr/>
        </p:nvCxnSpPr>
        <p:spPr>
          <a:xfrm flipH="1">
            <a:off x="6450955" y="1342826"/>
            <a:ext cx="106325" cy="332349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299EFD32-E476-45EF-863E-E27A0776088F}"/>
              </a:ext>
            </a:extLst>
          </p:cNvPr>
          <p:cNvCxnSpPr>
            <a:cxnSpLocks/>
          </p:cNvCxnSpPr>
          <p:nvPr/>
        </p:nvCxnSpPr>
        <p:spPr>
          <a:xfrm flipH="1">
            <a:off x="6973432" y="1723462"/>
            <a:ext cx="106325" cy="332349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6727EC6B-BECE-4FD0-9D70-6DF917AD219D}"/>
              </a:ext>
            </a:extLst>
          </p:cNvPr>
          <p:cNvCxnSpPr>
            <a:cxnSpLocks/>
          </p:cNvCxnSpPr>
          <p:nvPr/>
        </p:nvCxnSpPr>
        <p:spPr>
          <a:xfrm flipH="1">
            <a:off x="6839785" y="2149231"/>
            <a:ext cx="106325" cy="332349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C73A8324-BFF6-42E4-B3CC-F91A255D8296}"/>
              </a:ext>
            </a:extLst>
          </p:cNvPr>
          <p:cNvCxnSpPr>
            <a:cxnSpLocks/>
          </p:cNvCxnSpPr>
          <p:nvPr/>
        </p:nvCxnSpPr>
        <p:spPr>
          <a:xfrm flipH="1">
            <a:off x="6222567" y="2481580"/>
            <a:ext cx="106325" cy="332349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D852D15F-F188-4FE5-90CB-FC5ADC8D3305}"/>
              </a:ext>
            </a:extLst>
          </p:cNvPr>
          <p:cNvCxnSpPr>
            <a:cxnSpLocks/>
          </p:cNvCxnSpPr>
          <p:nvPr/>
        </p:nvCxnSpPr>
        <p:spPr>
          <a:xfrm flipH="1">
            <a:off x="6461986" y="2813929"/>
            <a:ext cx="106325" cy="332349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5476F85C-8CCB-4C66-9361-5EF87865A7AA}"/>
              </a:ext>
            </a:extLst>
          </p:cNvPr>
          <p:cNvCxnSpPr>
            <a:cxnSpLocks/>
          </p:cNvCxnSpPr>
          <p:nvPr/>
        </p:nvCxnSpPr>
        <p:spPr>
          <a:xfrm flipH="1">
            <a:off x="6646705" y="3208223"/>
            <a:ext cx="106325" cy="332349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C45C4387-CA38-47C6-BC15-62CB4C0148A2}"/>
              </a:ext>
            </a:extLst>
          </p:cNvPr>
          <p:cNvCxnSpPr>
            <a:cxnSpLocks/>
          </p:cNvCxnSpPr>
          <p:nvPr/>
        </p:nvCxnSpPr>
        <p:spPr>
          <a:xfrm flipH="1">
            <a:off x="6023113" y="3595173"/>
            <a:ext cx="106325" cy="332349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9C82543B-B0A8-4A5F-B35C-3C5E308111B5}"/>
              </a:ext>
            </a:extLst>
          </p:cNvPr>
          <p:cNvCxnSpPr>
            <a:cxnSpLocks/>
          </p:cNvCxnSpPr>
          <p:nvPr/>
        </p:nvCxnSpPr>
        <p:spPr>
          <a:xfrm flipH="1">
            <a:off x="6339841" y="3927522"/>
            <a:ext cx="106325" cy="332349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72556011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0" grpId="1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Thương</a:t>
            </a:r>
            <a:r>
              <a:rPr lang="en-US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ông</a:t>
            </a:r>
            <a:endParaRPr lang="en-US" dirty="0">
              <a:latin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5" name="Text Box 4"/>
          <p:cNvSpPr txBox="1"/>
          <p:nvPr/>
        </p:nvSpPr>
        <p:spPr>
          <a:xfrm>
            <a:off x="609600" y="1166842"/>
            <a:ext cx="542671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Ông bị đau chân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Nó sưng nó tấy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Đi phải chống gậy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Khập khiễng, khập khà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Bước lên thềm nhà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Nhấc chân quá khó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Thấy ông nhăn nhó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Việt chơi ngoài sân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Lon ton lại gần,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Âu yếm, nhanh nhảu: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- </a:t>
            </a: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Ông vịn vai cháu,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Cháu đỡ ông lên.”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+mn-ea"/>
              <a:cs typeface="Arial-Rounded" panose="020B0500000000000000" pitchFamily="34" charset="0"/>
            </a:endParaRPr>
          </a:p>
        </p:txBody>
      </p:sp>
      <p:sp>
        <p:nvSpPr>
          <p:cNvPr id="7" name="Text Box 6"/>
          <p:cNvSpPr txBox="1"/>
          <p:nvPr/>
        </p:nvSpPr>
        <p:spPr>
          <a:xfrm>
            <a:off x="3965894" y="1338580"/>
            <a:ext cx="4747895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Ông bước lên thềm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Trong lòng sung sướng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Quẳng gậy, cúi xuống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Quên cả đớn đau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Ôm cháu xoa đầu: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- </a:t>
            </a: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Hoan hô thằng bé!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Bé thế mà khoẻ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Vì nó thương ông.”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+mn-ea"/>
              <a:cs typeface="Arial-Rounded" panose="020B0500000000000000" pitchFamily="34" charset="0"/>
            </a:endParaRPr>
          </a:p>
        </p:txBody>
      </p:sp>
      <p:sp>
        <p:nvSpPr>
          <p:cNvPr id="10" name="Cloud 9"/>
          <p:cNvSpPr/>
          <p:nvPr/>
        </p:nvSpPr>
        <p:spPr>
          <a:xfrm>
            <a:off x="4104448" y="4805917"/>
            <a:ext cx="4018826" cy="1132588"/>
          </a:xfrm>
          <a:prstGeom prst="cloud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dirty="0" err="1">
                <a:solidFill>
                  <a:prstClr val="white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Đọc</a:t>
            </a:r>
            <a:r>
              <a:rPr lang="en-US" sz="3200" dirty="0">
                <a:solidFill>
                  <a:prstClr val="white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nối</a:t>
            </a:r>
            <a:r>
              <a:rPr lang="en-US" sz="3200" dirty="0">
                <a:solidFill>
                  <a:prstClr val="white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tiếp</a:t>
            </a:r>
            <a:r>
              <a:rPr lang="en-US" sz="3200" dirty="0">
                <a:solidFill>
                  <a:prstClr val="white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đoạn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+mn-ea"/>
              <a:cs typeface="Arial-Rounded" panose="020B0500000000000000" pitchFamily="34" charset="0"/>
            </a:endParaRPr>
          </a:p>
        </p:txBody>
      </p:sp>
      <p:pic>
        <p:nvPicPr>
          <p:cNvPr id="11" name="Content Placeholder 10">
            <a:extLst>
              <a:ext uri="{FF2B5EF4-FFF2-40B4-BE49-F238E27FC236}">
                <a16:creationId xmlns:a16="http://schemas.microsoft.com/office/drawing/2014/main" id="{D16D54A1-E771-477C-90E8-B1FDBD63A2C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7962235" y="1670685"/>
            <a:ext cx="2838450" cy="4076700"/>
          </a:xfrm>
        </p:spPr>
      </p:pic>
      <p:pic>
        <p:nvPicPr>
          <p:cNvPr id="8" name="Picture 3">
            <a:extLst>
              <a:ext uri="{FF2B5EF4-FFF2-40B4-BE49-F238E27FC236}">
                <a16:creationId xmlns:a16="http://schemas.microsoft.com/office/drawing/2014/main" id="{7D089E06-9903-4071-8374-FF2634450A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795" y="1"/>
            <a:ext cx="527050" cy="54970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3">
            <a:extLst>
              <a:ext uri="{FF2B5EF4-FFF2-40B4-BE49-F238E27FC236}">
                <a16:creationId xmlns:a16="http://schemas.microsoft.com/office/drawing/2014/main" id="{5768132C-D7DB-4660-AB02-304C4F03CF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2369" y="113558"/>
            <a:ext cx="527050" cy="42720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AE766577-134B-4823-B159-12322291EC2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97540" y="0"/>
            <a:ext cx="894460" cy="890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461416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0" grpId="1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Thương</a:t>
            </a:r>
            <a:r>
              <a:rPr lang="en-US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ông</a:t>
            </a:r>
            <a:endParaRPr lang="en-US" dirty="0">
              <a:latin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5" name="Text Box 4"/>
          <p:cNvSpPr txBox="1"/>
          <p:nvPr/>
        </p:nvSpPr>
        <p:spPr>
          <a:xfrm>
            <a:off x="609600" y="1166842"/>
            <a:ext cx="542671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Ông bị đau chân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Nó sưng nó tấy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Đi phải chống gậy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Khập khiễng, khập khà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Bước lên thềm nhà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Nhấc chân quá khó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Thấy ông nhăn nhó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Việt chơi ngoài sân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Lon ton lại gần,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Âu yếm, nhanh nhảu: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- </a:t>
            </a: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Ông vịn vai cháu,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Cháu đỡ ông lên.”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+mn-ea"/>
              <a:cs typeface="Arial-Rounded" panose="020B0500000000000000" pitchFamily="34" charset="0"/>
            </a:endParaRPr>
          </a:p>
        </p:txBody>
      </p:sp>
      <p:sp>
        <p:nvSpPr>
          <p:cNvPr id="7" name="Text Box 6"/>
          <p:cNvSpPr txBox="1"/>
          <p:nvPr/>
        </p:nvSpPr>
        <p:spPr>
          <a:xfrm>
            <a:off x="3965894" y="1338580"/>
            <a:ext cx="4747895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Ông bước lên thềm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Trong lòng sung sướng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Quẳng gậy, cúi xuống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Quên cả đớn đau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Ôm cháu xoa đầu: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- </a:t>
            </a: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Hoan hô thằng bé!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Bé thế mà khoẻ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Vì nó thương ông.”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+mn-ea"/>
              <a:cs typeface="Arial-Rounded" panose="020B0500000000000000" pitchFamily="34" charset="0"/>
            </a:endParaRPr>
          </a:p>
        </p:txBody>
      </p:sp>
      <p:sp>
        <p:nvSpPr>
          <p:cNvPr id="10" name="Cloud 9"/>
          <p:cNvSpPr/>
          <p:nvPr/>
        </p:nvSpPr>
        <p:spPr>
          <a:xfrm>
            <a:off x="3965893" y="5044062"/>
            <a:ext cx="3996341" cy="810895"/>
          </a:xfrm>
          <a:prstGeom prst="cloud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dirty="0" err="1">
                <a:solidFill>
                  <a:prstClr val="white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Đọc</a:t>
            </a:r>
            <a:r>
              <a:rPr lang="en-US" sz="3200" dirty="0">
                <a:solidFill>
                  <a:prstClr val="white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toàn</a:t>
            </a:r>
            <a:r>
              <a:rPr lang="en-US" sz="3200" dirty="0">
                <a:solidFill>
                  <a:prstClr val="white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bài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+mn-ea"/>
              <a:cs typeface="Arial-Rounded" panose="020B0500000000000000" pitchFamily="34" charset="0"/>
            </a:endParaRPr>
          </a:p>
        </p:txBody>
      </p:sp>
      <p:pic>
        <p:nvPicPr>
          <p:cNvPr id="11" name="Content Placeholder 10">
            <a:extLst>
              <a:ext uri="{FF2B5EF4-FFF2-40B4-BE49-F238E27FC236}">
                <a16:creationId xmlns:a16="http://schemas.microsoft.com/office/drawing/2014/main" id="{D16D54A1-E771-477C-90E8-B1FDBD63A2C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7962235" y="1670685"/>
            <a:ext cx="2838450" cy="4076700"/>
          </a:xfr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8A15BA8-649B-41E6-8F58-0415E2192D2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97540" y="0"/>
            <a:ext cx="894460" cy="890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9320872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0" grpId="1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248025" y="1906270"/>
            <a:ext cx="5696585" cy="3046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9600" b="1" i="1" u="none" strike="noStrike" kern="1200" cap="none" spc="0" normalizeH="0" baseline="0" noProof="0" dirty="0" err="1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Verdana" panose="020B0604030504040204" charset="0"/>
                <a:ea typeface="Microsoft YaHei" panose="020B0503020204020204" charset="-122"/>
                <a:cs typeface="Verdana" panose="020B0604030504040204" charset="0"/>
                <a:sym typeface="+mn-ea"/>
              </a:rPr>
              <a:t>Trả lời câu hỏi</a:t>
            </a:r>
            <a:endParaRPr kumimoji="0" lang="en-US" sz="9600" b="1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Verdana" panose="020B0604030504040204" charset="0"/>
              <a:ea typeface="+mn-ea"/>
              <a:cs typeface="Verdana" panose="020B060403050404020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Thương</a:t>
            </a:r>
            <a:r>
              <a:rPr lang="en-US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ông</a:t>
            </a:r>
            <a:endParaRPr lang="en-US" dirty="0">
              <a:latin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5" name="Text Box 4"/>
          <p:cNvSpPr txBox="1"/>
          <p:nvPr/>
        </p:nvSpPr>
        <p:spPr>
          <a:xfrm>
            <a:off x="609600" y="1166842"/>
            <a:ext cx="542671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Ông bị đau chân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Nó sưng nó tấy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Đi phải chống gậy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Khập khiễng, khập khà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Bước lên thềm nhà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Nhấc chân quá khó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Thấy ông nhăn nhó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Việt chơi ngoài sân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Lon ton lại gần,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Âu yếm, nhanh nhảu: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- </a:t>
            </a: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Ông vịn vai cháu,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Cháu đỡ ông lên.”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+mn-ea"/>
              <a:cs typeface="Arial-Rounded" panose="020B0500000000000000" pitchFamily="34" charset="0"/>
            </a:endParaRPr>
          </a:p>
        </p:txBody>
      </p:sp>
      <p:sp>
        <p:nvSpPr>
          <p:cNvPr id="7" name="Text Box 6"/>
          <p:cNvSpPr txBox="1"/>
          <p:nvPr/>
        </p:nvSpPr>
        <p:spPr>
          <a:xfrm>
            <a:off x="3965894" y="1338580"/>
            <a:ext cx="4747895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Ông bước lên thềm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Trong lòng sung sướng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Quẳng gậy, cúi xuống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Quên cả đớn đau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Ôm cháu xoa đầu: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- </a:t>
            </a: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Hoan hô thằng bé!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Bé thế mà khoẻ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Vì nó thương ông.”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+mn-ea"/>
              <a:cs typeface="Arial-Rounded" panose="020B0500000000000000" pitchFamily="34" charset="0"/>
            </a:endParaRPr>
          </a:p>
        </p:txBody>
      </p:sp>
      <p:sp>
        <p:nvSpPr>
          <p:cNvPr id="10" name="Rectangle: Rounded Corners 9"/>
          <p:cNvSpPr/>
          <p:nvPr/>
        </p:nvSpPr>
        <p:spPr>
          <a:xfrm>
            <a:off x="1154844" y="5747058"/>
            <a:ext cx="5426710" cy="810895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3200" dirty="0">
                <a:solidFill>
                  <a:prstClr val="white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1. </a:t>
            </a:r>
            <a:r>
              <a:rPr lang="en-US" sz="3200" dirty="0" err="1">
                <a:solidFill>
                  <a:prstClr val="white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Ông</a:t>
            </a:r>
            <a:r>
              <a:rPr lang="en-US" sz="3200" dirty="0">
                <a:solidFill>
                  <a:prstClr val="white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của</a:t>
            </a:r>
            <a:r>
              <a:rPr lang="en-US" sz="3200" dirty="0">
                <a:solidFill>
                  <a:prstClr val="white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Việt</a:t>
            </a:r>
            <a:r>
              <a:rPr lang="en-US" sz="3200" dirty="0">
                <a:solidFill>
                  <a:prstClr val="white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bị</a:t>
            </a:r>
            <a:r>
              <a:rPr lang="en-US" sz="3200" dirty="0">
                <a:solidFill>
                  <a:prstClr val="white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làm</a:t>
            </a:r>
            <a:r>
              <a:rPr lang="en-US" sz="3200" dirty="0">
                <a:solidFill>
                  <a:prstClr val="white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sao</a:t>
            </a:r>
            <a:r>
              <a:rPr lang="en-US" sz="3200" dirty="0">
                <a:solidFill>
                  <a:prstClr val="white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?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+mn-ea"/>
              <a:cs typeface="Arial-Rounded" panose="020B0500000000000000" pitchFamily="34" charset="0"/>
            </a:endParaRPr>
          </a:p>
        </p:txBody>
      </p:sp>
      <p:pic>
        <p:nvPicPr>
          <p:cNvPr id="11" name="Content Placeholder 10">
            <a:extLst>
              <a:ext uri="{FF2B5EF4-FFF2-40B4-BE49-F238E27FC236}">
                <a16:creationId xmlns:a16="http://schemas.microsoft.com/office/drawing/2014/main" id="{D16D54A1-E771-477C-90E8-B1FDBD63A2C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7962235" y="1670685"/>
            <a:ext cx="2838450" cy="4076700"/>
          </a:xfrm>
        </p:spPr>
      </p:pic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1D60ED24-66E7-4306-9BF9-B6FDDE3F1148}"/>
              </a:ext>
            </a:extLst>
          </p:cNvPr>
          <p:cNvCxnSpPr/>
          <p:nvPr/>
        </p:nvCxnSpPr>
        <p:spPr>
          <a:xfrm>
            <a:off x="1648047" y="1584251"/>
            <a:ext cx="1180213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50509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1" animBg="1"/>
      <p:bldP spid="10" grpId="2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l="-23000" r="-2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3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99857" l="154" r="99692">
                        <a14:foregroundMark x1="60154" y1="42489" x2="72923" y2="49070"/>
                        <a14:foregroundMark x1="55692" y1="58941" x2="55385" y2="69099"/>
                        <a14:foregroundMark x1="60154" y1="75107" x2="76769" y2="73820"/>
                        <a14:foregroundMark x1="66308" y1="78398" x2="64000" y2="77110"/>
                        <a14:foregroundMark x1="47077" y1="95994" x2="47077" y2="95994"/>
                        <a14:foregroundMark x1="47077" y1="96567" x2="47077" y2="96567"/>
                        <a14:foregroundMark x1="71692" y1="94134" x2="74923" y2="94421"/>
                        <a14:foregroundMark x1="55692" y1="67668" x2="48923" y2="75393"/>
                        <a14:foregroundMark x1="59231" y1="76824" x2="54000" y2="73534"/>
                        <a14:foregroundMark x1="72000" y1="77110" x2="74923" y2="77396"/>
                        <a14:foregroundMark x1="42154" y1="92990" x2="46769" y2="9442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6401" y="3856729"/>
            <a:ext cx="1647457" cy="1771650"/>
          </a:xfrm>
          <a:prstGeom prst="rect">
            <a:avLst/>
          </a:prstGeom>
        </p:spPr>
      </p:pic>
      <p:pic>
        <p:nvPicPr>
          <p:cNvPr id="5" name="Content Placeholder 5"/>
          <p:cNvPicPr>
            <a:picLocks noGrp="1" noChangeAspect="1"/>
          </p:cNvPicPr>
          <p:nvPr>
            <p:ph idx="1"/>
          </p:nvPr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391" b="100000" l="0" r="100000">
                        <a14:foregroundMark x1="22803" y1="66602" x2="31829" y2="61914"/>
                        <a14:foregroundMark x1="23990" y1="70313" x2="32304" y2="65039"/>
                        <a14:foregroundMark x1="30641" y1="57031" x2="31591" y2="59375"/>
                        <a14:foregroundMark x1="37055" y1="57227" x2="39430" y2="56250"/>
                        <a14:foregroundMark x1="39430" y1="56250" x2="39430" y2="56250"/>
                        <a14:foregroundMark x1="37055" y1="63477" x2="43230" y2="6093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1" y="4163548"/>
            <a:ext cx="1503759" cy="1828800"/>
          </a:xfr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9843" b="96457" l="0" r="980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1316" y="1752600"/>
            <a:ext cx="3030415" cy="213812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9932" b="95548" l="9961" r="90625">
                        <a14:foregroundMark x1="61914" y1="20205" x2="61914" y2="20205"/>
                        <a14:foregroundMark x1="61914" y1="25685" x2="61914" y2="25685"/>
                        <a14:foregroundMark x1="62305" y1="34247" x2="62305" y2="34247"/>
                        <a14:foregroundMark x1="65430" y1="66438" x2="65430" y2="66438"/>
                        <a14:foregroundMark x1="66211" y1="81507" x2="66211" y2="81507"/>
                        <a14:foregroundMark x1="66406" y1="53425" x2="66406" y2="53425"/>
                        <a14:foregroundMark x1="76172" y1="32534" x2="76172" y2="32534"/>
                        <a14:foregroundMark x1="72266" y1="26712" x2="72266" y2="26712"/>
                        <a14:foregroundMark x1="77344" y1="34247" x2="77344" y2="34247"/>
                        <a14:foregroundMark x1="72266" y1="26712" x2="72266" y2="2671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4817" r="30366"/>
          <a:stretch>
            <a:fillRect/>
          </a:stretch>
        </p:blipFill>
        <p:spPr>
          <a:xfrm>
            <a:off x="5597845" y="4140004"/>
            <a:ext cx="1442090" cy="23622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2663" b="100000" l="0" r="9010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3554" y="3997590"/>
            <a:ext cx="1421847" cy="2322350"/>
          </a:xfrm>
          <a:prstGeom prst="rect">
            <a:avLst/>
          </a:prstGeom>
        </p:spPr>
      </p:pic>
      <p:pic>
        <p:nvPicPr>
          <p:cNvPr id="12" name="Content Placeholder 3"/>
          <p:cNvPicPr>
            <a:picLocks noChangeAspect="1"/>
          </p:cNvPicPr>
          <p:nvPr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4478" b="100000" l="7083" r="9041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2006" y="32826"/>
            <a:ext cx="3124200" cy="2616517"/>
          </a:xfrm>
          <a:prstGeom prst="rect">
            <a:avLst/>
          </a:prstGeom>
        </p:spPr>
      </p:pic>
      <p:pic>
        <p:nvPicPr>
          <p:cNvPr id="14" name="Content Placeholder 3"/>
          <p:cNvPicPr>
            <a:picLocks noChangeAspect="1"/>
          </p:cNvPicPr>
          <p:nvPr/>
        </p:nvPicPr>
        <p:blipFill>
          <a:blip r:embed="rId17" cstate="print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2564" b="96433" l="1077" r="98077">
                        <a14:foregroundMark x1="81769" y1="39911" x2="82615" y2="4169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9401" y="5828610"/>
            <a:ext cx="1374683" cy="948531"/>
          </a:xfrm>
          <a:prstGeom prst="rect">
            <a:avLst/>
          </a:prstGeom>
        </p:spPr>
      </p:pic>
      <p:pic>
        <p:nvPicPr>
          <p:cNvPr id="15" name="TaydukyNhacchuong-Dangcapnhat_48bf (mp3cut.net) (2)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-1676400" y="1711283"/>
            <a:ext cx="609600" cy="609600"/>
          </a:xfrm>
          <a:prstGeom prst="rect">
            <a:avLst/>
          </a:prstGeom>
        </p:spPr>
      </p:pic>
      <p:sp>
        <p:nvSpPr>
          <p:cNvPr id="13" name="Flowchart: Connector 12">
            <a:hlinkClick r:id="rId20" action="ppaction://hlinksldjump"/>
            <a:extLst>
              <a:ext uri="{FF2B5EF4-FFF2-40B4-BE49-F238E27FC236}">
                <a16:creationId xmlns:a16="http://schemas.microsoft.com/office/drawing/2014/main" id="{09DEF26E-3AEE-40B5-B9F2-44F12E67B91D}"/>
              </a:ext>
            </a:extLst>
          </p:cNvPr>
          <p:cNvSpPr/>
          <p:nvPr/>
        </p:nvSpPr>
        <p:spPr>
          <a:xfrm>
            <a:off x="5597845" y="6319940"/>
            <a:ext cx="533400" cy="457200"/>
          </a:xfrm>
          <a:prstGeom prst="flowChartConnector">
            <a:avLst/>
          </a:prstGeom>
          <a:solidFill>
            <a:srgbClr val="D60093"/>
          </a:solidFill>
          <a:ln>
            <a:solidFill>
              <a:srgbClr val="E20CA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1</a:t>
            </a:r>
          </a:p>
        </p:txBody>
      </p:sp>
      <p:sp>
        <p:nvSpPr>
          <p:cNvPr id="16" name="Pentagon 3">
            <a:hlinkClick r:id="rId21" action="ppaction://hlinksldjump"/>
            <a:extLst>
              <a:ext uri="{FF2B5EF4-FFF2-40B4-BE49-F238E27FC236}">
                <a16:creationId xmlns:a16="http://schemas.microsoft.com/office/drawing/2014/main" id="{C3CA3D65-815E-41AF-BA9B-332F7BDD3E56}"/>
              </a:ext>
            </a:extLst>
          </p:cNvPr>
          <p:cNvSpPr/>
          <p:nvPr/>
        </p:nvSpPr>
        <p:spPr>
          <a:xfrm>
            <a:off x="11353800" y="6319940"/>
            <a:ext cx="838200" cy="457200"/>
          </a:xfrm>
          <a:prstGeom prst="homePlate">
            <a:avLst/>
          </a:prstGeom>
          <a:solidFill>
            <a:srgbClr val="D6009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-0.25 E" pathEditMode="relative" ptsTypes="">
                                      <p:cBhvr>
                                        <p:cTn id="6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1.85939E-6 L 0.00069 -0.35338 " pathEditMode="relative" rAng="0" ptsTypes="AA">
                                      <p:cBhvr>
                                        <p:cTn id="10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" y="-176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0.25 L -3.33333E-6 2.53469E-6 " pathEditMode="relative" rAng="0" ptsTypes="AA">
                                      <p:cBhvr>
                                        <p:cTn id="24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248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-1.35985E-6 L 0.43316 -0.00786 " pathEditMode="relative" rAng="0" ptsTypes="AA">
                                      <p:cBhvr>
                                        <p:cTn id="38" dur="1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649" y="-3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4" dur="49040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Thương</a:t>
            </a:r>
            <a:r>
              <a:rPr lang="en-US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ông</a:t>
            </a:r>
            <a:endParaRPr lang="en-US" dirty="0">
              <a:latin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5" name="Text Box 4"/>
          <p:cNvSpPr txBox="1"/>
          <p:nvPr/>
        </p:nvSpPr>
        <p:spPr>
          <a:xfrm>
            <a:off x="609600" y="1166842"/>
            <a:ext cx="542671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Ông bị đau chân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Nó sưng nó tấy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Đi phải chống gậy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Khập khiễng, khập khà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Bước lên thềm nhà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Nhấc chân quá khó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Thấy ông nhăn nhó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Việt chơi ngoài sân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Lon ton lại gần,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Âu yếm, nhanh nhảu: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- </a:t>
            </a: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Ông vịn vai cháu,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Cháu đỡ ông lên.”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+mn-ea"/>
              <a:cs typeface="Arial-Rounded" panose="020B0500000000000000" pitchFamily="34" charset="0"/>
            </a:endParaRPr>
          </a:p>
        </p:txBody>
      </p:sp>
      <p:sp>
        <p:nvSpPr>
          <p:cNvPr id="7" name="Text Box 6"/>
          <p:cNvSpPr txBox="1"/>
          <p:nvPr/>
        </p:nvSpPr>
        <p:spPr>
          <a:xfrm>
            <a:off x="3965894" y="1338580"/>
            <a:ext cx="4747895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Ông bước lên thềm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Trong lòng sung sướng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Quẳng gậy, cúi xuống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Quên cả đớn đau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Ôm cháu xoa đầu: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- </a:t>
            </a: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Hoan hô thằng bé!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Bé thế mà khoẻ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Vì nó thương ông.”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+mn-ea"/>
              <a:cs typeface="Arial-Rounded" panose="020B0500000000000000" pitchFamily="34" charset="0"/>
            </a:endParaRPr>
          </a:p>
        </p:txBody>
      </p:sp>
      <p:sp>
        <p:nvSpPr>
          <p:cNvPr id="10" name="Rectangle: Rounded Corners 9"/>
          <p:cNvSpPr/>
          <p:nvPr/>
        </p:nvSpPr>
        <p:spPr>
          <a:xfrm>
            <a:off x="1154843" y="5613992"/>
            <a:ext cx="7468161" cy="943962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3200" dirty="0">
                <a:solidFill>
                  <a:prstClr val="white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2. Khi </a:t>
            </a:r>
            <a:r>
              <a:rPr lang="en-US" sz="3200" dirty="0" err="1">
                <a:solidFill>
                  <a:prstClr val="white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thấy</a:t>
            </a:r>
            <a:r>
              <a:rPr lang="en-US" sz="3200" dirty="0">
                <a:solidFill>
                  <a:prstClr val="white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ông</a:t>
            </a:r>
            <a:r>
              <a:rPr lang="en-US" sz="3200" dirty="0">
                <a:solidFill>
                  <a:prstClr val="white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đau</a:t>
            </a:r>
            <a:r>
              <a:rPr lang="en-US" sz="3200" dirty="0">
                <a:solidFill>
                  <a:prstClr val="white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3200" dirty="0" err="1">
                <a:solidFill>
                  <a:prstClr val="white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Việt</a:t>
            </a:r>
            <a:r>
              <a:rPr lang="en-US" sz="3200" dirty="0">
                <a:solidFill>
                  <a:prstClr val="white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đã</a:t>
            </a:r>
            <a:r>
              <a:rPr lang="en-US" sz="3200" dirty="0">
                <a:solidFill>
                  <a:prstClr val="white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làm</a:t>
            </a:r>
            <a:r>
              <a:rPr lang="en-US" sz="3200" dirty="0">
                <a:solidFill>
                  <a:prstClr val="white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gì</a:t>
            </a:r>
            <a:r>
              <a:rPr lang="en-US" sz="3200" dirty="0">
                <a:solidFill>
                  <a:prstClr val="white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để</a:t>
            </a:r>
            <a:r>
              <a:rPr lang="en-US" sz="3200" dirty="0">
                <a:solidFill>
                  <a:prstClr val="white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để</a:t>
            </a:r>
            <a:r>
              <a:rPr lang="en-US" sz="3200" dirty="0">
                <a:solidFill>
                  <a:prstClr val="white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giúp</a:t>
            </a:r>
            <a:r>
              <a:rPr lang="en-US" sz="3200" dirty="0">
                <a:solidFill>
                  <a:prstClr val="white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ông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+mn-ea"/>
              <a:cs typeface="Arial-Rounded" panose="020B0500000000000000" pitchFamily="34" charset="0"/>
            </a:endParaRPr>
          </a:p>
        </p:txBody>
      </p:sp>
      <p:pic>
        <p:nvPicPr>
          <p:cNvPr id="11" name="Content Placeholder 10">
            <a:extLst>
              <a:ext uri="{FF2B5EF4-FFF2-40B4-BE49-F238E27FC236}">
                <a16:creationId xmlns:a16="http://schemas.microsoft.com/office/drawing/2014/main" id="{D16D54A1-E771-477C-90E8-B1FDBD63A2C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7962235" y="1670685"/>
            <a:ext cx="2838450" cy="4076700"/>
          </a:xfrm>
        </p:spPr>
      </p:pic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1D60ED24-66E7-4306-9BF9-B6FDDE3F1148}"/>
              </a:ext>
            </a:extLst>
          </p:cNvPr>
          <p:cNvCxnSpPr>
            <a:cxnSpLocks/>
          </p:cNvCxnSpPr>
          <p:nvPr/>
        </p:nvCxnSpPr>
        <p:spPr>
          <a:xfrm>
            <a:off x="1616149" y="5220586"/>
            <a:ext cx="1403498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992599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0" grpId="1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Thương</a:t>
            </a:r>
            <a:r>
              <a:rPr lang="en-US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ông</a:t>
            </a:r>
            <a:endParaRPr lang="en-US" dirty="0">
              <a:latin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5" name="Text Box 4"/>
          <p:cNvSpPr txBox="1"/>
          <p:nvPr/>
        </p:nvSpPr>
        <p:spPr>
          <a:xfrm>
            <a:off x="609600" y="1166842"/>
            <a:ext cx="542671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Ông bị đau chân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Nó sưng nó tấy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Đi phải chống gậy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Khập khiễng, khập khà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Bước lên thềm nhà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Nhấc chân quá khó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Thấy ông nhăn nhó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Việt chơi ngoài sân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Lon ton lại gần,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Âu yếm, nhanh nhảu: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- </a:t>
            </a: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Ông vịn vai cháu,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Cháu đỡ ông lên.”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+mn-ea"/>
              <a:cs typeface="Arial-Rounded" panose="020B0500000000000000" pitchFamily="34" charset="0"/>
            </a:endParaRPr>
          </a:p>
        </p:txBody>
      </p:sp>
      <p:sp>
        <p:nvSpPr>
          <p:cNvPr id="7" name="Text Box 6"/>
          <p:cNvSpPr txBox="1"/>
          <p:nvPr/>
        </p:nvSpPr>
        <p:spPr>
          <a:xfrm>
            <a:off x="3965894" y="1338580"/>
            <a:ext cx="4747895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Ông bước lên thềm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Trong lòng sung sướng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Quẳng gậy, cúi xuống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Quên cả đớn đau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Ôm cháu xoa đầu: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- </a:t>
            </a: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Hoan hô thằng bé!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Bé thế mà khoẻ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+mn-ea"/>
                <a:cs typeface="Arial-Rounded" panose="020B0500000000000000" pitchFamily="34" charset="0"/>
              </a:rPr>
              <a:t>Vì nó thương ông.”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+mn-ea"/>
              <a:cs typeface="Arial-Rounded" panose="020B0500000000000000" pitchFamily="34" charset="0"/>
            </a:endParaRPr>
          </a:p>
        </p:txBody>
      </p:sp>
      <p:sp>
        <p:nvSpPr>
          <p:cNvPr id="10" name="Rectangle: Rounded Corners 9"/>
          <p:cNvSpPr/>
          <p:nvPr/>
        </p:nvSpPr>
        <p:spPr>
          <a:xfrm>
            <a:off x="1154843" y="5613992"/>
            <a:ext cx="7468161" cy="943962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3200" dirty="0">
                <a:solidFill>
                  <a:prstClr val="white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3. Theo </a:t>
            </a:r>
            <a:r>
              <a:rPr lang="en-US" sz="3200" dirty="0" err="1">
                <a:solidFill>
                  <a:prstClr val="white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ông</a:t>
            </a:r>
            <a:r>
              <a:rPr lang="en-US" sz="3200" dirty="0">
                <a:solidFill>
                  <a:prstClr val="white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3200" dirty="0" err="1">
                <a:solidFill>
                  <a:prstClr val="white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vì</a:t>
            </a:r>
            <a:r>
              <a:rPr lang="en-US" sz="3200" dirty="0">
                <a:solidFill>
                  <a:prstClr val="white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sao</a:t>
            </a:r>
            <a:r>
              <a:rPr lang="en-US" sz="3200" dirty="0">
                <a:solidFill>
                  <a:prstClr val="white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Việt</a:t>
            </a:r>
            <a:r>
              <a:rPr lang="en-US" sz="3200" dirty="0">
                <a:solidFill>
                  <a:prstClr val="white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tuy</a:t>
            </a:r>
            <a:r>
              <a:rPr lang="en-US" sz="3200" dirty="0">
                <a:solidFill>
                  <a:prstClr val="white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bé</a:t>
            </a:r>
            <a:r>
              <a:rPr lang="en-US" sz="3200" dirty="0">
                <a:solidFill>
                  <a:prstClr val="white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mà</a:t>
            </a:r>
            <a:r>
              <a:rPr lang="en-US" sz="3200" dirty="0">
                <a:solidFill>
                  <a:prstClr val="white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khỏe</a:t>
            </a:r>
            <a:r>
              <a:rPr lang="en-US" sz="3200" dirty="0">
                <a:solidFill>
                  <a:prstClr val="white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? 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+mn-ea"/>
              <a:cs typeface="Arial-Rounded" panose="020B0500000000000000" pitchFamily="34" charset="0"/>
            </a:endParaRPr>
          </a:p>
        </p:txBody>
      </p:sp>
      <p:pic>
        <p:nvPicPr>
          <p:cNvPr id="11" name="Content Placeholder 10">
            <a:extLst>
              <a:ext uri="{FF2B5EF4-FFF2-40B4-BE49-F238E27FC236}">
                <a16:creationId xmlns:a16="http://schemas.microsoft.com/office/drawing/2014/main" id="{D16D54A1-E771-477C-90E8-B1FDBD63A2C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7962235" y="1670685"/>
            <a:ext cx="2838450" cy="4076700"/>
          </a:xfrm>
        </p:spPr>
      </p:pic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1D60ED24-66E7-4306-9BF9-B6FDDE3F1148}"/>
              </a:ext>
            </a:extLst>
          </p:cNvPr>
          <p:cNvCxnSpPr>
            <a:cxnSpLocks/>
          </p:cNvCxnSpPr>
          <p:nvPr/>
        </p:nvCxnSpPr>
        <p:spPr>
          <a:xfrm>
            <a:off x="4125433" y="4274288"/>
            <a:ext cx="2158409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202992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0" grpId="1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-13855" y="13855"/>
            <a:ext cx="12192000" cy="173791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8" tIns="45714" rIns="91428" bIns="45714" spcCol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066800" y="386241"/>
            <a:ext cx="6172200" cy="584727"/>
          </a:xfrm>
          <a:prstGeom prst="rect">
            <a:avLst/>
          </a:prstGeom>
          <a:noFill/>
        </p:spPr>
        <p:txBody>
          <a:bodyPr wrap="square" lIns="91391" tIns="45696" rIns="91391" bIns="45696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Học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thuộc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khổ</a:t>
            </a:r>
            <a:r>
              <a:rPr lang="en-US" sz="3200" b="1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thơ</a:t>
            </a:r>
            <a:r>
              <a:rPr lang="en-US" sz="3200" b="1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mà</a:t>
            </a:r>
            <a:r>
              <a:rPr lang="en-US" sz="3200" b="1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3200" b="1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thích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Rounded MT Bold" panose="020F070403050403020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28600" y="1160820"/>
            <a:ext cx="517467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100000" l="0" r="100000">
                        <a14:foregroundMark x1="12889" y1="71778" x2="12222" y2="96000"/>
                        <a14:foregroundMark x1="27778" y1="77333" x2="19333" y2="81778"/>
                        <a14:foregroundMark x1="23111" y1="83111" x2="24667" y2="86444"/>
                        <a14:foregroundMark x1="19778" y1="80889" x2="15333" y2="88222"/>
                        <a14:foregroundMark x1="52444" y1="73111" x2="52667" y2="93333"/>
                        <a14:foregroundMark x1="58667" y1="82444" x2="57111" y2="95333"/>
                        <a14:foregroundMark x1="64222" y1="83778" x2="59778" y2="94667"/>
                        <a14:foregroundMark x1="38444" y1="90667" x2="46000" y2="95333"/>
                        <a14:foregroundMark x1="91778" y1="75333" x2="71778" y2="96000"/>
                        <a14:foregroundMark x1="40000" y1="71778" x2="49333" y2="82444"/>
                        <a14:foregroundMark x1="40222" y1="55556" x2="47556" y2="65333"/>
                        <a14:foregroundMark x1="56667" y1="48444" x2="54667" y2="64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3594"/>
          <a:stretch>
            <a:fillRect/>
          </a:stretch>
        </p:blipFill>
        <p:spPr>
          <a:xfrm>
            <a:off x="5728855" y="4876800"/>
            <a:ext cx="4114800" cy="1712866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63175" y="107677"/>
            <a:ext cx="2057400" cy="103532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353961" y="751512"/>
            <a:ext cx="1824184" cy="1240175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228600" y="1217497"/>
            <a:ext cx="5174672" cy="4031873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vi-VN" sz="3200" dirty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  <a:sym typeface="+mn-ea"/>
              </a:rPr>
              <a:t>Ông bước lên thềm</a:t>
            </a:r>
          </a:p>
          <a:p>
            <a:pPr lvl="0">
              <a:defRPr/>
            </a:pPr>
            <a:r>
              <a:rPr lang="vi-VN" sz="3200" dirty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  <a:sym typeface="+mn-ea"/>
              </a:rPr>
              <a:t>Trong lòng sung sướng</a:t>
            </a:r>
          </a:p>
          <a:p>
            <a:pPr lvl="0">
              <a:defRPr/>
            </a:pPr>
            <a:r>
              <a:rPr lang="vi-VN" sz="3200" dirty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  <a:sym typeface="+mn-ea"/>
              </a:rPr>
              <a:t>Quẳng gậy, cúi xuống</a:t>
            </a:r>
          </a:p>
          <a:p>
            <a:pPr lvl="0">
              <a:defRPr/>
            </a:pPr>
            <a:r>
              <a:rPr lang="vi-VN" sz="3200" dirty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  <a:sym typeface="+mn-ea"/>
              </a:rPr>
              <a:t>Quên cả đớn đau</a:t>
            </a:r>
          </a:p>
          <a:p>
            <a:pPr lvl="0">
              <a:defRPr/>
            </a:pPr>
            <a:r>
              <a:rPr lang="vi-VN" sz="3200" dirty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  <a:sym typeface="+mn-ea"/>
              </a:rPr>
              <a:t>Ôm cháu xoa đầu:</a:t>
            </a:r>
          </a:p>
          <a:p>
            <a:pPr lvl="0">
              <a:defRPr/>
            </a:pPr>
            <a:r>
              <a:rPr lang="vi-VN" sz="3200" dirty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  <a:sym typeface="+mn-ea"/>
              </a:rPr>
              <a:t>- Hoan hô thằng bé!</a:t>
            </a:r>
          </a:p>
          <a:p>
            <a:pPr lvl="0">
              <a:defRPr/>
            </a:pPr>
            <a:r>
              <a:rPr lang="vi-VN" sz="3200" dirty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  <a:sym typeface="+mn-ea"/>
              </a:rPr>
              <a:t>Bé thế mà khoẻ</a:t>
            </a:r>
          </a:p>
          <a:p>
            <a:pPr lvl="0">
              <a:defRPr/>
            </a:pPr>
            <a:r>
              <a:rPr lang="vi-VN" sz="3200" dirty="0">
                <a:solidFill>
                  <a:prstClr val="black"/>
                </a:solidFill>
                <a:latin typeface="Arial-Rounded" panose="020B0500000000000000" pitchFamily="34" charset="0"/>
                <a:cs typeface="Arial-Rounded" panose="020B0500000000000000" pitchFamily="34" charset="0"/>
                <a:sym typeface="+mn-ea"/>
              </a:rPr>
              <a:t>Vì nó thương ông.”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1" y="6684209"/>
            <a:ext cx="12192000" cy="173791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8" tIns="45714" rIns="91428" bIns="45714" spcCol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Rectangle 13"/>
          <p:cNvSpPr/>
          <p:nvPr/>
        </p:nvSpPr>
        <p:spPr>
          <a:xfrm>
            <a:off x="228600" y="1340607"/>
            <a:ext cx="5174672" cy="378565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0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Ông</a:t>
            </a:r>
            <a:endParaRPr lang="en-US" sz="3000" dirty="0">
              <a:solidFill>
                <a:prstClr val="black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Trong</a:t>
            </a:r>
            <a:endParaRPr kumimoji="0" lang="en-US" sz="3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0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Quẳng</a:t>
            </a:r>
            <a:endParaRPr lang="en-US" sz="3000" dirty="0">
              <a:solidFill>
                <a:prstClr val="black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Quên</a:t>
            </a:r>
            <a:endParaRPr kumimoji="0" lang="en-US" sz="3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000" noProof="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Ôm</a:t>
            </a:r>
            <a:endParaRPr lang="en-US" sz="3000" noProof="0" dirty="0">
              <a:solidFill>
                <a:prstClr val="black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3000" b="0" i="0" u="none" strike="noStrike" kern="1200" cap="none" spc="0" normalizeH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- </a:t>
            </a:r>
            <a:r>
              <a:rPr kumimoji="0" lang="en-US" sz="3000" b="0" i="0" u="none" strike="noStrike" kern="1200" cap="none" spc="0" normalizeH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Hoan</a:t>
            </a:r>
            <a:endParaRPr kumimoji="0" lang="en-US" sz="3000" b="0" i="0" u="none" strike="noStrike" kern="1200" cap="none" spc="0" normalizeH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30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Bé</a:t>
            </a:r>
            <a:endParaRPr lang="en-US" sz="3000" dirty="0">
              <a:solidFill>
                <a:prstClr val="black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3000" baseline="0" noProof="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Vì</a:t>
            </a:r>
            <a:endParaRPr lang="en-US" sz="3000" baseline="0" noProof="0" dirty="0">
              <a:solidFill>
                <a:prstClr val="black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EE23D233-9AE8-4A4C-9E84-09B30D2A6FA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6053" y="5794008"/>
            <a:ext cx="894460" cy="89020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4" grpId="0" bldLvl="0" animBg="1"/>
      <p:bldP spid="2" grpId="0" bldLvl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248025" y="1906270"/>
            <a:ext cx="5696585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9600" b="1" i="1" u="none" strike="noStrike" kern="1200" cap="none" spc="0" normalizeH="0" baseline="0" noProof="0" dirty="0" err="1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Verdana" panose="020B0604030504040204" charset="0"/>
                <a:ea typeface="Microsoft YaHei" panose="020B0503020204020204" charset="-122"/>
                <a:cs typeface="Verdana" panose="020B0604030504040204" charset="0"/>
                <a:sym typeface="+mn-ea"/>
              </a:rPr>
              <a:t>Luyện</a:t>
            </a:r>
            <a:r>
              <a:rPr kumimoji="0" lang="en-US" altLang="zh-CN" sz="9600" b="1" i="1" u="none" strike="noStrike" kern="1200" cap="none" spc="0" normalizeH="0" baseline="0" noProof="0" dirty="0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Verdana" panose="020B0604030504040204" charset="0"/>
                <a:ea typeface="Microsoft YaHei" panose="020B0503020204020204" charset="-122"/>
                <a:cs typeface="Verdana" panose="020B0604030504040204" charset="0"/>
                <a:sym typeface="+mn-ea"/>
              </a:rPr>
              <a:t> </a:t>
            </a:r>
            <a:r>
              <a:rPr kumimoji="0" lang="en-US" altLang="zh-CN" sz="9600" b="1" i="1" u="none" strike="noStrike" kern="1200" cap="none" spc="0" normalizeH="0" baseline="0" noProof="0" dirty="0" err="1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Verdana" panose="020B0604030504040204" charset="0"/>
                <a:ea typeface="Microsoft YaHei" panose="020B0503020204020204" charset="-122"/>
                <a:cs typeface="Verdana" panose="020B0604030504040204" charset="0"/>
                <a:sym typeface="+mn-ea"/>
              </a:rPr>
              <a:t>tập</a:t>
            </a:r>
            <a:endParaRPr kumimoji="0" lang="en-US" sz="9600" b="1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Verdana" panose="020B0604030504040204" charset="0"/>
              <a:ea typeface="+mn-ea"/>
              <a:cs typeface="Verdana" panose="020B060403050404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243381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893763"/>
            <a:ext cx="10972800" cy="1143000"/>
          </a:xfrm>
        </p:spPr>
        <p:txBody>
          <a:bodyPr>
            <a:normAutofit/>
          </a:bodyPr>
          <a:lstStyle/>
          <a:p>
            <a:r>
              <a:rPr lang="en-US" sz="4890" dirty="0">
                <a:latin typeface="Arial-Rounded" panose="020B0500000000000000" pitchFamily="34" charset="0"/>
                <a:cs typeface="Arial-Rounded" panose="020B0500000000000000" pitchFamily="34" charset="0"/>
              </a:rPr>
              <a:t>1. </a:t>
            </a:r>
            <a:r>
              <a:rPr lang="en-US" sz="489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Từ</a:t>
            </a:r>
            <a:r>
              <a:rPr lang="en-US" sz="489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89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ngữ</a:t>
            </a:r>
            <a:r>
              <a:rPr lang="en-US" sz="489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89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thể</a:t>
            </a:r>
            <a:r>
              <a:rPr lang="en-US" sz="489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89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hiện</a:t>
            </a:r>
            <a:r>
              <a:rPr lang="en-US" sz="489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89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dáng</a:t>
            </a:r>
            <a:r>
              <a:rPr lang="en-US" sz="489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89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vẻ</a:t>
            </a:r>
            <a:r>
              <a:rPr lang="en-US" sz="489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89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của</a:t>
            </a:r>
            <a:r>
              <a:rPr lang="en-US" sz="489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89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Việt</a:t>
            </a:r>
            <a:endParaRPr lang="en-US" sz="4890" dirty="0">
              <a:latin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7DE72CFD-EBB4-4A1B-96F8-9AA2777AB4C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923953" y="2679405"/>
            <a:ext cx="6602819" cy="1721939"/>
          </a:xfrm>
        </p:spPr>
      </p:pic>
      <p:sp>
        <p:nvSpPr>
          <p:cNvPr id="7" name="Oval 6">
            <a:extLst>
              <a:ext uri="{FF2B5EF4-FFF2-40B4-BE49-F238E27FC236}">
                <a16:creationId xmlns:a16="http://schemas.microsoft.com/office/drawing/2014/main" id="{D3A9359A-1FCB-43A0-BE1E-C6B75A846A58}"/>
              </a:ext>
            </a:extLst>
          </p:cNvPr>
          <p:cNvSpPr/>
          <p:nvPr/>
        </p:nvSpPr>
        <p:spPr>
          <a:xfrm>
            <a:off x="2987749" y="2785730"/>
            <a:ext cx="2286000" cy="754912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BFA58FD1-8666-44B4-AD10-A32DA2F70AF9}"/>
              </a:ext>
            </a:extLst>
          </p:cNvPr>
          <p:cNvSpPr/>
          <p:nvPr/>
        </p:nvSpPr>
        <p:spPr>
          <a:xfrm>
            <a:off x="7506586" y="2785730"/>
            <a:ext cx="2286000" cy="754912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AF45BE3F-3DD5-436F-B13D-ED0353DD15BC}"/>
              </a:ext>
            </a:extLst>
          </p:cNvPr>
          <p:cNvSpPr/>
          <p:nvPr/>
        </p:nvSpPr>
        <p:spPr>
          <a:xfrm>
            <a:off x="3168502" y="3646967"/>
            <a:ext cx="2286000" cy="754912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7" grpId="0" animBg="1"/>
      <p:bldP spid="9" grpId="0" animBg="1"/>
      <p:bldP spid="14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7"/>
          <p:cNvCxnSpPr/>
          <p:nvPr/>
        </p:nvCxnSpPr>
        <p:spPr>
          <a:xfrm>
            <a:off x="3717388" y="2328601"/>
            <a:ext cx="4357441" cy="0"/>
          </a:xfrm>
          <a:prstGeom prst="line">
            <a:avLst/>
          </a:prstGeom>
          <a:ln w="9525">
            <a:solidFill>
              <a:schemeClr val="bg1"/>
            </a:solidFill>
            <a:prstDash val="solid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14"/>
          <p:cNvGrpSpPr/>
          <p:nvPr/>
        </p:nvGrpSpPr>
        <p:grpSpPr>
          <a:xfrm>
            <a:off x="5088255" y="1442085"/>
            <a:ext cx="3658235" cy="2016125"/>
            <a:chOff x="2118480" y="1316166"/>
            <a:chExt cx="1512168" cy="1512168"/>
          </a:xfrm>
        </p:grpSpPr>
        <p:sp>
          <p:nvSpPr>
            <p:cNvPr id="16" name="15"/>
            <p:cNvSpPr/>
            <p:nvPr/>
          </p:nvSpPr>
          <p:spPr>
            <a:xfrm>
              <a:off x="2118480" y="1316166"/>
              <a:ext cx="1512168" cy="1512168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3992B5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19" name="TextBox 67"/>
            <p:cNvSpPr txBox="1"/>
            <p:nvPr/>
          </p:nvSpPr>
          <p:spPr>
            <a:xfrm>
              <a:off x="2208337" y="1556684"/>
              <a:ext cx="1378326" cy="9916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1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8000" b="0" i="0" u="none" strike="noStrike" kern="1200" cap="none" spc="30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 Rounded MT Bold" panose="020F0704030504030204" charset="0"/>
                  <a:ea typeface="Microsoft YaHei" panose="020B0503020204020204" charset="-122"/>
                  <a:cs typeface="Arial Rounded MT Bold" panose="020F0704030504030204" charset="0"/>
                </a:rPr>
                <a:t>Tiết 3</a:t>
              </a:r>
              <a:endParaRPr kumimoji="0" lang="zh-CN" altLang="en-US" sz="8000" b="0" i="0" u="none" strike="noStrike" kern="1200" cap="none" spc="30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Rounded MT Bold" panose="020F0704030504030204" charset="0"/>
                <a:ea typeface="Microsoft YaHei" panose="020B0503020204020204" charset="-122"/>
                <a:cs typeface="Arial Rounded MT Bold" panose="020F0704030504030204" charset="0"/>
              </a:endParaRPr>
            </a:p>
          </p:txBody>
        </p:sp>
      </p:grpSp>
      <p:grpSp>
        <p:nvGrpSpPr>
          <p:cNvPr id="2" name="1"/>
          <p:cNvGrpSpPr/>
          <p:nvPr/>
        </p:nvGrpSpPr>
        <p:grpSpPr>
          <a:xfrm>
            <a:off x="-71057" y="2921013"/>
            <a:ext cx="12282473" cy="3934752"/>
            <a:chOff x="-53293" y="2190760"/>
            <a:chExt cx="9211855" cy="2951064"/>
          </a:xfrm>
        </p:grpSpPr>
        <p:pic>
          <p:nvPicPr>
            <p:cNvPr id="11" name="10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4248310" y="3185627"/>
              <a:ext cx="4910252" cy="1956197"/>
            </a:xfrm>
            <a:prstGeom prst="rect">
              <a:avLst/>
            </a:prstGeom>
          </p:spPr>
        </p:pic>
        <p:pic>
          <p:nvPicPr>
            <p:cNvPr id="14" name="1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936016" y="2190760"/>
              <a:ext cx="3208926" cy="2720031"/>
            </a:xfrm>
            <a:prstGeom prst="rect">
              <a:avLst/>
            </a:prstGeom>
          </p:spPr>
        </p:pic>
        <p:pic>
          <p:nvPicPr>
            <p:cNvPr id="17" name="16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-53293" y="3185627"/>
              <a:ext cx="4910252" cy="1956197"/>
            </a:xfrm>
            <a:prstGeom prst="rect">
              <a:avLst/>
            </a:prstGeom>
          </p:spPr>
        </p:pic>
      </p:grpSp>
      <p:pic>
        <p:nvPicPr>
          <p:cNvPr id="12" name="Picture 11">
            <a:extLst>
              <a:ext uri="{FF2B5EF4-FFF2-40B4-BE49-F238E27FC236}">
                <a16:creationId xmlns:a16="http://schemas.microsoft.com/office/drawing/2014/main" id="{B4FFAE80-8E8C-4C8A-BE5D-735F26DF5D7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97540" y="0"/>
            <a:ext cx="894460" cy="89020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8680" y="1614964"/>
            <a:ext cx="5563553" cy="3628073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65" t="5074" r="12177" b="15106"/>
          <a:stretch>
            <a:fillRect/>
          </a:stretch>
        </p:blipFill>
        <p:spPr>
          <a:xfrm flipH="1">
            <a:off x="2497400" y="2420323"/>
            <a:ext cx="2983258" cy="2470902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6230784" y="3137687"/>
            <a:ext cx="2728825" cy="582627"/>
          </a:xfrm>
          <a:prstGeom prst="rect">
            <a:avLst/>
          </a:prstGeom>
          <a:noFill/>
        </p:spPr>
        <p:txBody>
          <a:bodyPr wrap="none" lIns="68580" tIns="34290" rIns="68580" bIns="34290">
            <a:prstTxWarp prst="textArchDown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504D">
                    <a:lumMod val="40000"/>
                    <a:lumOff val="6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Viết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3BE7A5C-E343-4B4A-B398-A1AD44AA2A6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97540" y="0"/>
            <a:ext cx="894460" cy="890201"/>
          </a:xfrm>
          <a:prstGeom prst="rect">
            <a:avLst/>
          </a:prstGeom>
        </p:spPr>
      </p:pic>
    </p:spTree>
  </p:cSld>
  <p:clrMapOvr>
    <a:masterClrMapping/>
  </p:clrMapOvr>
  <p:transition advClick="0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"/>
          <p:cNvSpPr txBox="1"/>
          <p:nvPr/>
        </p:nvSpPr>
        <p:spPr>
          <a:xfrm>
            <a:off x="4502890" y="772856"/>
            <a:ext cx="5550747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vi-VN" sz="2800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Ông bị đau chân</a:t>
            </a:r>
          </a:p>
          <a:p>
            <a:pPr lvl="0">
              <a:defRPr/>
            </a:pPr>
            <a:r>
              <a:rPr lang="vi-VN" sz="2800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Nó sưng nó tấy</a:t>
            </a:r>
          </a:p>
          <a:p>
            <a:pPr lvl="0">
              <a:defRPr/>
            </a:pPr>
            <a:r>
              <a:rPr lang="vi-VN" sz="2800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Đi phải chống gậy</a:t>
            </a:r>
          </a:p>
          <a:p>
            <a:pPr lvl="0">
              <a:defRPr/>
            </a:pPr>
            <a:r>
              <a:rPr lang="vi-VN" sz="2800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Khập khiễng, khập khà</a:t>
            </a:r>
          </a:p>
          <a:p>
            <a:pPr lvl="0">
              <a:defRPr/>
            </a:pPr>
            <a:r>
              <a:rPr lang="vi-VN" sz="2800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Bước lên thềm nhà</a:t>
            </a:r>
          </a:p>
          <a:p>
            <a:pPr lvl="0">
              <a:defRPr/>
            </a:pPr>
            <a:r>
              <a:rPr lang="vi-VN" sz="2800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Nhấc chân quá khó</a:t>
            </a:r>
          </a:p>
          <a:p>
            <a:pPr lvl="0">
              <a:defRPr/>
            </a:pPr>
            <a:r>
              <a:rPr lang="vi-VN" sz="2800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Thấy ông nhăn nhó</a:t>
            </a:r>
          </a:p>
          <a:p>
            <a:pPr lvl="0">
              <a:defRPr/>
            </a:pPr>
            <a:r>
              <a:rPr lang="vi-VN" sz="2800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Việt chơi ngoài sân</a:t>
            </a:r>
          </a:p>
          <a:p>
            <a:pPr lvl="0">
              <a:defRPr/>
            </a:pPr>
            <a:r>
              <a:rPr lang="vi-VN" sz="2800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Lon ton lại gần,</a:t>
            </a:r>
          </a:p>
          <a:p>
            <a:pPr lvl="0">
              <a:defRPr/>
            </a:pPr>
            <a:r>
              <a:rPr lang="vi-VN" sz="2800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Âu yếm, nhanh nhảu:</a:t>
            </a:r>
            <a:endParaRPr lang="vi-VN" sz="2800" dirty="0">
              <a:solidFill>
                <a:srgbClr val="000000"/>
              </a:solidFill>
              <a:latin typeface="HP001 4 hang 1 ô ly" panose="020B0603050302020204" charset="0"/>
              <a:cs typeface="HP001 4 hang 1 ô ly" panose="020B0603050302020204" charset="0"/>
            </a:endParaRPr>
          </a:p>
        </p:txBody>
      </p:sp>
      <p:sp>
        <p:nvSpPr>
          <p:cNvPr id="3" name="Rounded Rectangle 1">
            <a:extLst>
              <a:ext uri="{FF2B5EF4-FFF2-40B4-BE49-F238E27FC236}">
                <a16:creationId xmlns:a16="http://schemas.microsoft.com/office/drawing/2014/main" id="{CBEBA727-938B-4B9B-BA0D-4137C430FDFB}"/>
              </a:ext>
            </a:extLst>
          </p:cNvPr>
          <p:cNvSpPr/>
          <p:nvPr/>
        </p:nvSpPr>
        <p:spPr>
          <a:xfrm>
            <a:off x="1027430" y="548433"/>
            <a:ext cx="2709192" cy="75311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Nghe –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viết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84172E4-2F86-4B7B-BBF8-11AF73F0E3E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97540" y="0"/>
            <a:ext cx="894460" cy="89020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618490"/>
            <a:ext cx="10515600" cy="1325563"/>
          </a:xfrm>
        </p:spPr>
        <p:txBody>
          <a:bodyPr>
            <a:normAutofit/>
          </a:bodyPr>
          <a:lstStyle/>
          <a:p>
            <a:r>
              <a:rPr lang="en-US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2.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 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Chọn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a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hoặc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b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a.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Chọn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hoặc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tr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thay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cho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ô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vuông</a:t>
            </a:r>
            <a:endParaRPr lang="en-US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446BA2AE-815B-4849-A21E-B94E59340051}"/>
              </a:ext>
            </a:extLst>
          </p:cNvPr>
          <p:cNvSpPr txBox="1">
            <a:spLocks/>
          </p:cNvSpPr>
          <p:nvPr/>
        </p:nvSpPr>
        <p:spPr>
          <a:xfrm>
            <a:off x="838200" y="2793188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Lần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đầu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tiên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học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chữ</a:t>
            </a:r>
            <a:endParaRPr lang="en-US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Bé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tung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tăng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khắp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nhà</a:t>
            </a:r>
            <a:endParaRPr lang="en-US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>
              <a:buFontTx/>
              <a:buChar char="-"/>
            </a:pP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Chữ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gì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như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quả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trứng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gà</a:t>
            </a:r>
            <a:endParaRPr lang="en-US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indent="0">
              <a:buNone/>
            </a:pP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Trống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choai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nhanh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nhảu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đáp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: “O….o”</a:t>
            </a:r>
          </a:p>
        </p:txBody>
      </p:sp>
      <p:pic>
        <p:nvPicPr>
          <p:cNvPr id="6" name="Content Placeholder 8" descr="0083">
            <a:extLst>
              <a:ext uri="{FF2B5EF4-FFF2-40B4-BE49-F238E27FC236}">
                <a16:creationId xmlns:a16="http://schemas.microsoft.com/office/drawing/2014/main" id="{6D482A59-4E5C-470E-B620-C20BBBAC60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44988" y="2793188"/>
            <a:ext cx="319361" cy="477807"/>
          </a:xfrm>
          <a:prstGeom prst="rect">
            <a:avLst/>
          </a:prstGeom>
        </p:spPr>
      </p:pic>
      <p:pic>
        <p:nvPicPr>
          <p:cNvPr id="7" name="Content Placeholder 8" descr="0083">
            <a:extLst>
              <a:ext uri="{FF2B5EF4-FFF2-40B4-BE49-F238E27FC236}">
                <a16:creationId xmlns:a16="http://schemas.microsoft.com/office/drawing/2014/main" id="{DB83DF43-1152-4F6E-82EA-BC1DF2DFB4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0254" y="3762390"/>
            <a:ext cx="329569" cy="477807"/>
          </a:xfrm>
          <a:prstGeom prst="rect">
            <a:avLst/>
          </a:prstGeom>
        </p:spPr>
      </p:pic>
      <p:pic>
        <p:nvPicPr>
          <p:cNvPr id="8" name="Content Placeholder 8" descr="0083">
            <a:extLst>
              <a:ext uri="{FF2B5EF4-FFF2-40B4-BE49-F238E27FC236}">
                <a16:creationId xmlns:a16="http://schemas.microsoft.com/office/drawing/2014/main" id="{3FA826FB-CB39-4091-A698-DFE25E2C8E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44988" y="3762389"/>
            <a:ext cx="223245" cy="477807"/>
          </a:xfrm>
          <a:prstGeom prst="rect">
            <a:avLst/>
          </a:prstGeom>
        </p:spPr>
      </p:pic>
      <p:pic>
        <p:nvPicPr>
          <p:cNvPr id="9" name="Content Placeholder 8" descr="0083">
            <a:extLst>
              <a:ext uri="{FF2B5EF4-FFF2-40B4-BE49-F238E27FC236}">
                <a16:creationId xmlns:a16="http://schemas.microsoft.com/office/drawing/2014/main" id="{9F997203-0648-4863-9DEA-09C3509CD7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7009" y="4246171"/>
            <a:ext cx="223245" cy="477807"/>
          </a:xfrm>
          <a:prstGeom prst="rect">
            <a:avLst/>
          </a:prstGeom>
        </p:spPr>
      </p:pic>
      <p:pic>
        <p:nvPicPr>
          <p:cNvPr id="10" name="Content Placeholder 8" descr="0083">
            <a:extLst>
              <a:ext uri="{FF2B5EF4-FFF2-40B4-BE49-F238E27FC236}">
                <a16:creationId xmlns:a16="http://schemas.microsoft.com/office/drawing/2014/main" id="{D83360C2-B26A-4B38-AD65-46B8AE4265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51877" y="4246171"/>
            <a:ext cx="289717" cy="47780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09F1776A-AC2A-4019-BD34-7253A579625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97540" y="0"/>
            <a:ext cx="894460" cy="89020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xit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xit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xit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xit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8" presetClass="exit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618490"/>
            <a:ext cx="10515600" cy="1325563"/>
          </a:xfrm>
        </p:spPr>
        <p:txBody>
          <a:bodyPr>
            <a:normAutofit/>
          </a:bodyPr>
          <a:lstStyle/>
          <a:p>
            <a:r>
              <a:rPr lang="en-US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Chọn</a:t>
            </a:r>
            <a:r>
              <a:rPr lang="en-US" dirty="0">
                <a:latin typeface="Arial-Rounded" panose="020B0500000000000000" pitchFamily="34" charset="0"/>
                <a:cs typeface="Arial-Rounded" panose="020B0500000000000000" pitchFamily="34" charset="0"/>
              </a:rPr>
              <a:t> ac hay at </a:t>
            </a:r>
            <a:r>
              <a:rPr lang="en-US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thay</a:t>
            </a:r>
            <a:r>
              <a:rPr lang="en-US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cho</a:t>
            </a:r>
            <a:r>
              <a:rPr lang="en-US" dirty="0">
                <a:latin typeface="Arial-Rounded" panose="020B0500000000000000" pitchFamily="34" charset="0"/>
                <a:cs typeface="Arial-Rounded" panose="020B0500000000000000" pitchFamily="34" charset="0"/>
              </a:rPr>
              <a:t> ô </a:t>
            </a:r>
            <a:r>
              <a:rPr lang="en-US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vuông</a:t>
            </a:r>
            <a:endParaRPr lang="en-US" dirty="0">
              <a:latin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E3F603ED-D1C3-4DAC-BA35-48FC22AD84B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968829" y="2353469"/>
            <a:ext cx="9133114" cy="2958760"/>
          </a:xfrm>
        </p:spPr>
      </p:pic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99FF3496-515F-4356-BA46-2F2CBA09A07D}"/>
              </a:ext>
            </a:extLst>
          </p:cNvPr>
          <p:cNvSpPr/>
          <p:nvPr/>
        </p:nvSpPr>
        <p:spPr>
          <a:xfrm>
            <a:off x="5334000" y="2906486"/>
            <a:ext cx="413657" cy="32657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at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25B0EFD1-A6B0-4C33-8D3E-CD4E3B653C2A}"/>
              </a:ext>
            </a:extLst>
          </p:cNvPr>
          <p:cNvSpPr/>
          <p:nvPr/>
        </p:nvSpPr>
        <p:spPr>
          <a:xfrm>
            <a:off x="7097486" y="2830285"/>
            <a:ext cx="489857" cy="32657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ac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DDE76BD7-5FAA-424B-ABF1-C08C4DBAC929}"/>
              </a:ext>
            </a:extLst>
          </p:cNvPr>
          <p:cNvSpPr/>
          <p:nvPr/>
        </p:nvSpPr>
        <p:spPr>
          <a:xfrm>
            <a:off x="9133115" y="2852058"/>
            <a:ext cx="489857" cy="32657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at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A7986BFE-E8D9-47E3-A7BD-27C660E149B7}"/>
              </a:ext>
            </a:extLst>
          </p:cNvPr>
          <p:cNvSpPr/>
          <p:nvPr/>
        </p:nvSpPr>
        <p:spPr>
          <a:xfrm>
            <a:off x="5421086" y="3946071"/>
            <a:ext cx="489857" cy="32657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ac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F9542AF6-E26E-45EB-A279-B11313C2F563}"/>
              </a:ext>
            </a:extLst>
          </p:cNvPr>
          <p:cNvSpPr/>
          <p:nvPr/>
        </p:nvSpPr>
        <p:spPr>
          <a:xfrm>
            <a:off x="7516585" y="3827405"/>
            <a:ext cx="489857" cy="32657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ac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9475D254-230B-496F-B512-4FB3F85E66E1}"/>
              </a:ext>
            </a:extLst>
          </p:cNvPr>
          <p:cNvSpPr/>
          <p:nvPr/>
        </p:nvSpPr>
        <p:spPr>
          <a:xfrm>
            <a:off x="8844643" y="3827405"/>
            <a:ext cx="489857" cy="32657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at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BE539F7D-A644-459B-B3AE-775DB0BD3D9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97540" y="0"/>
            <a:ext cx="894460" cy="89020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7" grpId="0" animBg="1"/>
      <p:bldP spid="8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l="-23000" r="-2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3077453" y="787364"/>
            <a:ext cx="49359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…..</a:t>
            </a:r>
          </a:p>
        </p:txBody>
      </p:sp>
      <p:sp>
        <p:nvSpPr>
          <p:cNvPr id="10" name="Rectangle 9"/>
          <p:cNvSpPr/>
          <p:nvPr/>
        </p:nvSpPr>
        <p:spPr>
          <a:xfrm>
            <a:off x="1066800" y="1602562"/>
            <a:ext cx="4928323" cy="970600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A.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Mẹ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6416912" y="1579116"/>
            <a:ext cx="5622688" cy="994046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B.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Cánh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cửa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nhớ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066800" y="2787340"/>
            <a:ext cx="4905576" cy="870260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C.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Chơi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chong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chóng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6465932" y="2755684"/>
            <a:ext cx="5573667" cy="901915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D.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mang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về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yêu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thương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6588" y="1577027"/>
            <a:ext cx="650425" cy="571586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7670" y="2768391"/>
            <a:ext cx="649634" cy="570890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83038" y="1577027"/>
            <a:ext cx="649634" cy="519707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3675" y="2734903"/>
            <a:ext cx="649634" cy="570890"/>
          </a:xfrm>
          <a:prstGeom prst="rect">
            <a:avLst/>
          </a:prstGeom>
        </p:spPr>
      </p:pic>
      <p:sp>
        <p:nvSpPr>
          <p:cNvPr id="19" name="Rounded Rectangle 18"/>
          <p:cNvSpPr/>
          <p:nvPr/>
        </p:nvSpPr>
        <p:spPr>
          <a:xfrm>
            <a:off x="1066800" y="220626"/>
            <a:ext cx="10744200" cy="1074774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Bài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trước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đã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học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bài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gì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</a:p>
        </p:txBody>
      </p:sp>
      <p:pic>
        <p:nvPicPr>
          <p:cNvPr id="20" name="Content Placeholder 3"/>
          <p:cNvPicPr>
            <a:picLocks noGrp="1" noChangeAspect="1"/>
          </p:cNvPicPr>
          <p:nvPr>
            <p:ph idx="1"/>
          </p:nvPr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99155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9800" y="3871777"/>
            <a:ext cx="7543800" cy="2986224"/>
          </a:xfrm>
        </p:spPr>
      </p:pic>
      <p:sp>
        <p:nvSpPr>
          <p:cNvPr id="21" name="Arrow: Right 13">
            <a:hlinkClick r:id="rId10" action="ppaction://hlinksldjump"/>
            <a:extLst>
              <a:ext uri="{FF2B5EF4-FFF2-40B4-BE49-F238E27FC236}">
                <a16:creationId xmlns:a16="http://schemas.microsoft.com/office/drawing/2014/main" id="{EC5D322D-A23E-40A4-839D-27143A950726}"/>
              </a:ext>
            </a:extLst>
          </p:cNvPr>
          <p:cNvSpPr/>
          <p:nvPr/>
        </p:nvSpPr>
        <p:spPr>
          <a:xfrm rot="10605222" flipH="1">
            <a:off x="11121344" y="6018139"/>
            <a:ext cx="997641" cy="601127"/>
          </a:xfrm>
          <a:prstGeom prst="rightArrow">
            <a:avLst/>
          </a:prstGeom>
          <a:solidFill>
            <a:srgbClr val="D6009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4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35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6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7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1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42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43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4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9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50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1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2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6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57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58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9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>
                      <p:stCondLst>
                        <p:cond delay="0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4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65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6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7" presetID="23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1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2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73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4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75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6" fill="hold">
                      <p:stCondLst>
                        <p:cond delay="0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9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80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1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2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6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87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88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9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  <p:bldLst>
      <p:bldP spid="9" grpId="0"/>
      <p:bldP spid="10" grpId="0" bldLvl="0" animBg="1"/>
      <p:bldP spid="11" grpId="0" bldLvl="0" animBg="1"/>
      <p:bldP spid="12" grpId="0" bldLvl="0" animBg="1"/>
      <p:bldP spid="13" grpId="0" bldLvl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7"/>
          <p:cNvCxnSpPr/>
          <p:nvPr/>
        </p:nvCxnSpPr>
        <p:spPr>
          <a:xfrm>
            <a:off x="3717388" y="2328601"/>
            <a:ext cx="4357441" cy="0"/>
          </a:xfrm>
          <a:prstGeom prst="line">
            <a:avLst/>
          </a:prstGeom>
          <a:ln w="9525">
            <a:solidFill>
              <a:schemeClr val="bg1"/>
            </a:solidFill>
            <a:prstDash val="solid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14"/>
          <p:cNvGrpSpPr/>
          <p:nvPr/>
        </p:nvGrpSpPr>
        <p:grpSpPr>
          <a:xfrm>
            <a:off x="5088255" y="1442085"/>
            <a:ext cx="3658235" cy="2016125"/>
            <a:chOff x="2118480" y="1316166"/>
            <a:chExt cx="1512168" cy="1512168"/>
          </a:xfrm>
        </p:grpSpPr>
        <p:sp>
          <p:nvSpPr>
            <p:cNvPr id="16" name="15"/>
            <p:cNvSpPr/>
            <p:nvPr/>
          </p:nvSpPr>
          <p:spPr>
            <a:xfrm>
              <a:off x="2118480" y="1316166"/>
              <a:ext cx="1512168" cy="1512168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3992B5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19" name="TextBox 67"/>
            <p:cNvSpPr txBox="1"/>
            <p:nvPr/>
          </p:nvSpPr>
          <p:spPr>
            <a:xfrm>
              <a:off x="2208337" y="1556684"/>
              <a:ext cx="1378326" cy="9916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1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8000" b="0" i="0" u="none" strike="noStrike" kern="1200" cap="none" spc="30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 Rounded MT Bold" panose="020F0704030504030204" charset="0"/>
                  <a:ea typeface="Microsoft YaHei" panose="020B0503020204020204" charset="-122"/>
                  <a:cs typeface="Arial Rounded MT Bold" panose="020F0704030504030204" charset="0"/>
                </a:rPr>
                <a:t>Tiết</a:t>
              </a:r>
              <a:r>
                <a:rPr kumimoji="0" lang="en-US" altLang="zh-CN" sz="8000" b="0" i="0" u="none" strike="noStrike" kern="1200" cap="none" spc="30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 Rounded MT Bold" panose="020F0704030504030204" charset="0"/>
                  <a:ea typeface="Microsoft YaHei" panose="020B0503020204020204" charset="-122"/>
                  <a:cs typeface="Arial Rounded MT Bold" panose="020F0704030504030204" charset="0"/>
                </a:rPr>
                <a:t> 4</a:t>
              </a:r>
              <a:endParaRPr kumimoji="0" lang="zh-CN" altLang="en-US" sz="8000" b="0" i="0" u="none" strike="noStrike" kern="1200" cap="none" spc="30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Rounded MT Bold" panose="020F0704030504030204" charset="0"/>
                <a:ea typeface="Microsoft YaHei" panose="020B0503020204020204" charset="-122"/>
                <a:cs typeface="Arial Rounded MT Bold" panose="020F0704030504030204" charset="0"/>
              </a:endParaRPr>
            </a:p>
          </p:txBody>
        </p:sp>
      </p:grpSp>
      <p:grpSp>
        <p:nvGrpSpPr>
          <p:cNvPr id="2" name="1"/>
          <p:cNvGrpSpPr/>
          <p:nvPr/>
        </p:nvGrpSpPr>
        <p:grpSpPr>
          <a:xfrm>
            <a:off x="-71057" y="2921013"/>
            <a:ext cx="12282473" cy="3934752"/>
            <a:chOff x="-53293" y="2190760"/>
            <a:chExt cx="9211855" cy="2951064"/>
          </a:xfrm>
        </p:grpSpPr>
        <p:pic>
          <p:nvPicPr>
            <p:cNvPr id="11" name="10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4248310" y="3185627"/>
              <a:ext cx="4910252" cy="1956197"/>
            </a:xfrm>
            <a:prstGeom prst="rect">
              <a:avLst/>
            </a:prstGeom>
          </p:spPr>
        </p:pic>
        <p:pic>
          <p:nvPicPr>
            <p:cNvPr id="14" name="1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936016" y="2190760"/>
              <a:ext cx="3208926" cy="2720031"/>
            </a:xfrm>
            <a:prstGeom prst="rect">
              <a:avLst/>
            </a:prstGeom>
          </p:spPr>
        </p:pic>
        <p:pic>
          <p:nvPicPr>
            <p:cNvPr id="17" name="16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-53293" y="3185627"/>
              <a:ext cx="4910252" cy="1956197"/>
            </a:xfrm>
            <a:prstGeom prst="rect">
              <a:avLst/>
            </a:prstGeom>
          </p:spPr>
        </p:pic>
      </p:grpSp>
      <p:pic>
        <p:nvPicPr>
          <p:cNvPr id="12" name="Picture 11">
            <a:extLst>
              <a:ext uri="{FF2B5EF4-FFF2-40B4-BE49-F238E27FC236}">
                <a16:creationId xmlns:a16="http://schemas.microsoft.com/office/drawing/2014/main" id="{A5DF6185-D002-4EC8-B9C4-D8C1B832F59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97540" y="0"/>
            <a:ext cx="894460" cy="890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41831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248025" y="1906270"/>
            <a:ext cx="5696585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9600" b="1" i="1" u="none" strike="noStrike" kern="1200" cap="none" spc="0" normalizeH="0" baseline="0" noProof="0" dirty="0" err="1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Verdana" panose="020B0604030504040204" charset="0"/>
                <a:ea typeface="Microsoft YaHei" panose="020B0503020204020204" charset="-122"/>
                <a:cs typeface="Verdana" panose="020B0604030504040204" charset="0"/>
                <a:sym typeface="+mn-ea"/>
              </a:rPr>
              <a:t>Luyện</a:t>
            </a:r>
            <a:r>
              <a:rPr kumimoji="0" lang="en-US" altLang="zh-CN" sz="9600" b="1" i="1" u="none" strike="noStrike" kern="1200" cap="none" spc="0" normalizeH="0" baseline="0" noProof="0" dirty="0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Verdana" panose="020B0604030504040204" charset="0"/>
                <a:ea typeface="Microsoft YaHei" panose="020B0503020204020204" charset="-122"/>
                <a:cs typeface="Verdana" panose="020B0604030504040204" charset="0"/>
                <a:sym typeface="+mn-ea"/>
              </a:rPr>
              <a:t> </a:t>
            </a:r>
            <a:r>
              <a:rPr kumimoji="0" lang="en-US" altLang="zh-CN" sz="9600" b="1" i="1" u="none" strike="noStrike" kern="1200" cap="none" spc="0" normalizeH="0" baseline="0" noProof="0" dirty="0" err="1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Verdana" panose="020B0604030504040204" charset="0"/>
                <a:ea typeface="Microsoft YaHei" panose="020B0503020204020204" charset="-122"/>
                <a:cs typeface="Verdana" panose="020B0604030504040204" charset="0"/>
                <a:sym typeface="+mn-ea"/>
              </a:rPr>
              <a:t>tập</a:t>
            </a:r>
            <a:endParaRPr kumimoji="0" lang="en-US" sz="9600" b="1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Verdana" panose="020B0604030504040204" charset="0"/>
              <a:ea typeface="+mn-ea"/>
              <a:cs typeface="Verdana" panose="020B060403050404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5374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28E755E-E852-4705-8AF2-D2584A3A3A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B9D2367-6F25-44BC-B7B3-DA197D49A0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72305" y="772887"/>
            <a:ext cx="8829675" cy="3558948"/>
          </a:xfrm>
          <a:prstGeom prst="rect">
            <a:avLst/>
          </a:prstGeom>
        </p:spPr>
      </p:pic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0A83C806-B512-4421-82B1-DB92D9F13DCE}"/>
              </a:ext>
            </a:extLst>
          </p:cNvPr>
          <p:cNvSpPr/>
          <p:nvPr/>
        </p:nvSpPr>
        <p:spPr>
          <a:xfrm>
            <a:off x="1682171" y="4677276"/>
            <a:ext cx="7957457" cy="123008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vi-VN" sz="2400" b="0" i="0" dirty="0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a. Chỉ sự vật: bếp, chảo, quạt, đồ chơi, chổi, cây, rau</a:t>
            </a:r>
          </a:p>
          <a:p>
            <a:pPr algn="l"/>
            <a:r>
              <a:rPr lang="vi-VN" sz="2400" b="0" i="0" dirty="0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b. Chỉ hoạt động: nấu, nhặt, chơi, sửa, quét, tưới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3FF26CF-E952-4170-98B0-FFFD1691F1C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97540" y="0"/>
            <a:ext cx="894460" cy="89020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5000" b="-1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5F9083-D6D4-470C-9EF0-8FD01141FB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vi-VN" sz="2800" b="1" i="0" dirty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2.</a:t>
            </a:r>
            <a:r>
              <a:rPr lang="vi-VN" sz="2800" b="0" i="0" dirty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 Tìm 3 từ ngữ chỉ hoạt động trong đoạn thơ dưới đây:</a:t>
            </a:r>
            <a:endParaRPr lang="en-US" sz="28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8A9BC0-F1B3-48BC-81CA-789CB29942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C955952-1255-4E7F-AA61-73FB1935FB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47257" y="1825625"/>
            <a:ext cx="7173685" cy="2717800"/>
          </a:xfrm>
          <a:prstGeom prst="rect">
            <a:avLst/>
          </a:prstGeom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C542269D-0986-4367-A9B7-5ED0EFDCD08C}"/>
              </a:ext>
            </a:extLst>
          </p:cNvPr>
          <p:cNvCxnSpPr>
            <a:cxnSpLocks/>
          </p:cNvCxnSpPr>
          <p:nvPr/>
        </p:nvCxnSpPr>
        <p:spPr>
          <a:xfrm>
            <a:off x="3016332" y="2315689"/>
            <a:ext cx="558141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27272297-5C68-45CF-852F-CD49CCAE4C80}"/>
              </a:ext>
            </a:extLst>
          </p:cNvPr>
          <p:cNvCxnSpPr>
            <a:cxnSpLocks/>
          </p:cNvCxnSpPr>
          <p:nvPr/>
        </p:nvCxnSpPr>
        <p:spPr>
          <a:xfrm>
            <a:off x="3051958" y="2802577"/>
            <a:ext cx="558141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D351A7DF-706F-4C04-840E-6F5DDAA9C065}"/>
              </a:ext>
            </a:extLst>
          </p:cNvPr>
          <p:cNvCxnSpPr>
            <a:cxnSpLocks/>
          </p:cNvCxnSpPr>
          <p:nvPr/>
        </p:nvCxnSpPr>
        <p:spPr>
          <a:xfrm>
            <a:off x="7683335" y="2861954"/>
            <a:ext cx="558141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8" name="Picture 7">
            <a:extLst>
              <a:ext uri="{FF2B5EF4-FFF2-40B4-BE49-F238E27FC236}">
                <a16:creationId xmlns:a16="http://schemas.microsoft.com/office/drawing/2014/main" id="{795AF018-DF04-4F23-AC9B-CFAEFA85A36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97540" y="0"/>
            <a:ext cx="894460" cy="890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07295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5000" b="-1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F1DC55-0F4C-4A04-980A-C834C43670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124732"/>
            <a:ext cx="10515600" cy="1325563"/>
          </a:xfrm>
        </p:spPr>
        <p:txBody>
          <a:bodyPr/>
          <a:lstStyle/>
          <a:p>
            <a:r>
              <a:rPr lang="en-US" b="1" i="0" dirty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3.</a:t>
            </a:r>
            <a:r>
              <a:rPr lang="en-US" b="0" i="0" dirty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 Quan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sát</a:t>
            </a:r>
            <a:r>
              <a:rPr lang="en-US" b="0" i="0" dirty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tranh</a:t>
            </a:r>
            <a:r>
              <a:rPr lang="en-US" b="0" i="0" dirty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và</a:t>
            </a:r>
            <a:r>
              <a:rPr lang="en-US" b="0" i="0" dirty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trả</a:t>
            </a:r>
            <a:r>
              <a:rPr lang="en-US" b="0" i="0" dirty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lời</a:t>
            </a:r>
            <a:r>
              <a:rPr lang="en-US" b="0" i="0" dirty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câu</a:t>
            </a:r>
            <a:r>
              <a:rPr lang="en-US" b="0" i="0" dirty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hỏi</a:t>
            </a:r>
            <a:r>
              <a:rPr lang="en-US" b="0" i="0" dirty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:</a:t>
            </a:r>
            <a:endParaRPr lang="en-US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991DEA9-4EFC-4E87-86FF-B2AC048E7B9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052563" y="1200831"/>
            <a:ext cx="7275007" cy="5210855"/>
          </a:xfrm>
        </p:spPr>
      </p:pic>
      <p:sp>
        <p:nvSpPr>
          <p:cNvPr id="6" name="Thought Bubble: Cloud 5">
            <a:extLst>
              <a:ext uri="{FF2B5EF4-FFF2-40B4-BE49-F238E27FC236}">
                <a16:creationId xmlns:a16="http://schemas.microsoft.com/office/drawing/2014/main" id="{174484C3-E024-4BB3-9475-3CBC4DB9B2F6}"/>
              </a:ext>
            </a:extLst>
          </p:cNvPr>
          <p:cNvSpPr/>
          <p:nvPr/>
        </p:nvSpPr>
        <p:spPr>
          <a:xfrm>
            <a:off x="7968343" y="1306286"/>
            <a:ext cx="3842657" cy="3831771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>
              <a:buFont typeface="Arial" panose="020B0604020202020204" pitchFamily="34" charset="0"/>
              <a:buChar char="•"/>
            </a:pPr>
            <a:r>
              <a:rPr lang="en-US" sz="2400" b="0" i="0" dirty="0" err="1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Ông</a:t>
            </a:r>
            <a:r>
              <a:rPr lang="en-US" sz="2400" b="0" i="0" dirty="0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0" i="0" dirty="0" err="1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đang</a:t>
            </a:r>
            <a:r>
              <a:rPr lang="en-US" sz="2400" b="0" i="0" dirty="0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0" i="0" dirty="0" err="1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đánh</a:t>
            </a:r>
            <a:r>
              <a:rPr lang="en-US" sz="2400" b="0" i="0" dirty="0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0" i="0" dirty="0" err="1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cờ</a:t>
            </a:r>
            <a:r>
              <a:rPr lang="en-US" sz="2400" b="0" i="0" dirty="0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2400" b="0" i="0" dirty="0" err="1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</a:t>
            </a:r>
            <a:r>
              <a:rPr lang="en-US" sz="2400" b="0" i="0" dirty="0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dang </a:t>
            </a:r>
            <a:r>
              <a:rPr lang="en-US" sz="2400" b="0" i="0" dirty="0" err="1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xem</a:t>
            </a:r>
            <a:r>
              <a:rPr lang="en-US" sz="2400" b="0" i="0" dirty="0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0" i="0" dirty="0" err="1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tivi</a:t>
            </a:r>
            <a:r>
              <a:rPr lang="en-US" sz="2400" b="0" i="0" dirty="0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2400" b="0" i="0" dirty="0" err="1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Bố</a:t>
            </a:r>
            <a:r>
              <a:rPr lang="en-US" sz="2400" b="0" i="0" dirty="0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0" i="0" dirty="0" err="1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mẹ</a:t>
            </a:r>
            <a:r>
              <a:rPr lang="en-US" sz="2400" b="0" i="0" dirty="0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0" i="0" dirty="0" err="1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đang</a:t>
            </a:r>
            <a:r>
              <a:rPr lang="en-US" sz="2400" b="0" i="0" dirty="0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0" i="0" dirty="0" err="1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dọn</a:t>
            </a:r>
            <a:r>
              <a:rPr lang="en-US" sz="2400" b="0" i="0" dirty="0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0" i="0" dirty="0" err="1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nhà</a:t>
            </a:r>
            <a:r>
              <a:rPr lang="en-US" sz="2400" b="0" i="0" dirty="0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2400" b="0" i="0" dirty="0" err="1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Bé</a:t>
            </a:r>
            <a:r>
              <a:rPr lang="en-US" sz="2400" b="0" i="0" dirty="0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0" i="0" dirty="0" err="1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đang</a:t>
            </a:r>
            <a:r>
              <a:rPr lang="en-US" sz="2400" b="0" i="0" dirty="0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0" i="0" dirty="0" err="1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học</a:t>
            </a:r>
            <a:r>
              <a:rPr lang="en-US" sz="2400" b="0" i="0" dirty="0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0" i="0" dirty="0" err="1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bài</a:t>
            </a:r>
            <a:r>
              <a:rPr lang="en-US" sz="2400" b="0" i="0" dirty="0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21E0473-FAA3-456B-8B57-C378ED65EB4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97540" y="0"/>
            <a:ext cx="894460" cy="890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28531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7"/>
          <p:cNvCxnSpPr/>
          <p:nvPr/>
        </p:nvCxnSpPr>
        <p:spPr>
          <a:xfrm>
            <a:off x="3717388" y="2328601"/>
            <a:ext cx="4357441" cy="0"/>
          </a:xfrm>
          <a:prstGeom prst="line">
            <a:avLst/>
          </a:prstGeom>
          <a:ln w="9525">
            <a:solidFill>
              <a:schemeClr val="bg1"/>
            </a:solidFill>
            <a:prstDash val="solid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14"/>
          <p:cNvGrpSpPr/>
          <p:nvPr/>
        </p:nvGrpSpPr>
        <p:grpSpPr>
          <a:xfrm>
            <a:off x="4066990" y="1412875"/>
            <a:ext cx="3658235" cy="2016125"/>
            <a:chOff x="2118480" y="1316166"/>
            <a:chExt cx="1512168" cy="1512168"/>
          </a:xfrm>
        </p:grpSpPr>
        <p:sp>
          <p:nvSpPr>
            <p:cNvPr id="16" name="15"/>
            <p:cNvSpPr/>
            <p:nvPr/>
          </p:nvSpPr>
          <p:spPr>
            <a:xfrm>
              <a:off x="2118480" y="1316166"/>
              <a:ext cx="1512168" cy="1512168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3992B5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19" name="TextBox 67"/>
            <p:cNvSpPr txBox="1"/>
            <p:nvPr/>
          </p:nvSpPr>
          <p:spPr>
            <a:xfrm>
              <a:off x="2208337" y="1556684"/>
              <a:ext cx="1378326" cy="9916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1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8000" b="0" i="0" u="none" strike="noStrike" kern="1200" cap="none" spc="30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 Rounded MT Bold" panose="020F0704030504030204" charset="0"/>
                  <a:ea typeface="Microsoft YaHei" panose="020B0503020204020204" charset="-122"/>
                  <a:cs typeface="Arial Rounded MT Bold" panose="020F0704030504030204" charset="0"/>
                </a:rPr>
                <a:t>Tiết</a:t>
              </a:r>
              <a:r>
                <a:rPr kumimoji="0" lang="en-US" altLang="zh-CN" sz="8000" b="0" i="0" u="none" strike="noStrike" kern="1200" cap="none" spc="30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 Rounded MT Bold" panose="020F0704030504030204" charset="0"/>
                  <a:ea typeface="Microsoft YaHei" panose="020B0503020204020204" charset="-122"/>
                  <a:cs typeface="Arial Rounded MT Bold" panose="020F0704030504030204" charset="0"/>
                </a:rPr>
                <a:t> 5</a:t>
              </a:r>
              <a:endParaRPr kumimoji="0" lang="zh-CN" altLang="en-US" sz="8000" b="0" i="0" u="none" strike="noStrike" kern="1200" cap="none" spc="30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Rounded MT Bold" panose="020F0704030504030204" charset="0"/>
                <a:ea typeface="Microsoft YaHei" panose="020B0503020204020204" charset="-122"/>
                <a:cs typeface="Arial Rounded MT Bold" panose="020F0704030504030204" charset="0"/>
              </a:endParaRPr>
            </a:p>
          </p:txBody>
        </p:sp>
      </p:grpSp>
      <p:grpSp>
        <p:nvGrpSpPr>
          <p:cNvPr id="2" name="1"/>
          <p:cNvGrpSpPr/>
          <p:nvPr/>
        </p:nvGrpSpPr>
        <p:grpSpPr>
          <a:xfrm>
            <a:off x="-71057" y="2921013"/>
            <a:ext cx="12282473" cy="3934752"/>
            <a:chOff x="-53293" y="2190760"/>
            <a:chExt cx="9211855" cy="2951064"/>
          </a:xfrm>
        </p:grpSpPr>
        <p:pic>
          <p:nvPicPr>
            <p:cNvPr id="11" name="10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4248310" y="3185627"/>
              <a:ext cx="4910252" cy="1956197"/>
            </a:xfrm>
            <a:prstGeom prst="rect">
              <a:avLst/>
            </a:prstGeom>
          </p:spPr>
        </p:pic>
        <p:pic>
          <p:nvPicPr>
            <p:cNvPr id="14" name="1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936016" y="2190760"/>
              <a:ext cx="3208926" cy="2720031"/>
            </a:xfrm>
            <a:prstGeom prst="rect">
              <a:avLst/>
            </a:prstGeom>
          </p:spPr>
        </p:pic>
        <p:pic>
          <p:nvPicPr>
            <p:cNvPr id="17" name="16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-53293" y="3185627"/>
              <a:ext cx="4910252" cy="1956197"/>
            </a:xfrm>
            <a:prstGeom prst="rect">
              <a:avLst/>
            </a:prstGeom>
          </p:spPr>
        </p:pic>
      </p:grpSp>
      <p:pic>
        <p:nvPicPr>
          <p:cNvPr id="12" name="Picture 11">
            <a:extLst>
              <a:ext uri="{FF2B5EF4-FFF2-40B4-BE49-F238E27FC236}">
                <a16:creationId xmlns:a16="http://schemas.microsoft.com/office/drawing/2014/main" id="{8884FC92-8905-47E9-B012-0FDEFE36CDE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97540" y="0"/>
            <a:ext cx="894460" cy="890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3832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514600" y="1906270"/>
            <a:ext cx="7881257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9600" b="1" i="1" u="none" strike="noStrike" kern="1200" cap="none" spc="0" normalizeH="0" baseline="0" noProof="0" dirty="0" err="1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Verdana" panose="020B0604030504040204" charset="0"/>
                <a:ea typeface="Microsoft YaHei" panose="020B0503020204020204" charset="-122"/>
                <a:cs typeface="Verdana" panose="020B0604030504040204" charset="0"/>
                <a:sym typeface="+mn-ea"/>
              </a:rPr>
              <a:t>Luyện</a:t>
            </a:r>
            <a:r>
              <a:rPr kumimoji="0" lang="en-US" altLang="zh-CN" sz="9600" b="1" i="1" u="none" strike="noStrike" kern="1200" cap="none" spc="0" normalizeH="0" baseline="0" noProof="0" dirty="0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Verdana" panose="020B0604030504040204" charset="0"/>
                <a:ea typeface="Microsoft YaHei" panose="020B0503020204020204" charset="-122"/>
                <a:cs typeface="Verdana" panose="020B0604030504040204" charset="0"/>
                <a:sym typeface="+mn-ea"/>
              </a:rPr>
              <a:t> </a:t>
            </a:r>
            <a:r>
              <a:rPr kumimoji="0" lang="en-US" altLang="zh-CN" sz="9600" b="1" i="1" u="none" strike="noStrike" kern="1200" cap="none" spc="0" normalizeH="0" baseline="0" noProof="0" dirty="0" err="1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Verdana" panose="020B0604030504040204" charset="0"/>
                <a:ea typeface="Microsoft YaHei" panose="020B0503020204020204" charset="-122"/>
                <a:cs typeface="Verdana" panose="020B0604030504040204" charset="0"/>
                <a:sym typeface="+mn-ea"/>
              </a:rPr>
              <a:t>viết</a:t>
            </a:r>
            <a:r>
              <a:rPr kumimoji="0" lang="en-US" altLang="zh-CN" sz="9600" b="1" i="1" u="none" strike="noStrike" kern="1200" cap="none" spc="0" normalizeH="0" baseline="0" noProof="0" dirty="0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Verdana" panose="020B0604030504040204" charset="0"/>
                <a:ea typeface="Microsoft YaHei" panose="020B0503020204020204" charset="-122"/>
                <a:cs typeface="Verdana" panose="020B0604030504040204" charset="0"/>
                <a:sym typeface="+mn-ea"/>
              </a:rPr>
              <a:t> </a:t>
            </a:r>
            <a:r>
              <a:rPr kumimoji="0" lang="en-US" altLang="zh-CN" sz="9600" b="1" i="1" u="none" strike="noStrike" kern="1200" cap="none" spc="0" normalizeH="0" baseline="0" noProof="0" dirty="0" err="1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Verdana" panose="020B0604030504040204" charset="0"/>
                <a:ea typeface="Microsoft YaHei" panose="020B0503020204020204" charset="-122"/>
                <a:cs typeface="Verdana" panose="020B0604030504040204" charset="0"/>
                <a:sym typeface="+mn-ea"/>
              </a:rPr>
              <a:t>đoạn</a:t>
            </a:r>
            <a:endParaRPr kumimoji="0" lang="en-US" sz="9600" b="1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Verdana" panose="020B0604030504040204" charset="0"/>
              <a:ea typeface="+mn-ea"/>
              <a:cs typeface="Verdana" panose="020B060403050404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192189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8" name="Isosceles Triangle 17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5E75D7AC-2095-4868-82A8-71D3F446AB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487" y="544436"/>
            <a:ext cx="8346164" cy="5571065"/>
          </a:xfrm>
          <a:prstGeom prst="rect">
            <a:avLst/>
          </a:prstGeom>
          <a:ln>
            <a:noFill/>
          </a:ln>
        </p:spPr>
      </p:pic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36906376-9F8E-4500-BFB8-01FE18DAE9BA}"/>
              </a:ext>
            </a:extLst>
          </p:cNvPr>
          <p:cNvSpPr/>
          <p:nvPr/>
        </p:nvSpPr>
        <p:spPr>
          <a:xfrm>
            <a:off x="7976344" y="1403730"/>
            <a:ext cx="4112169" cy="290845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-457200" algn="l">
              <a:buFont typeface="+mj-lt"/>
              <a:buAutoNum type="arabicPeriod"/>
            </a:pPr>
            <a:r>
              <a:rPr lang="en-US" sz="2800" b="0" i="0" dirty="0" err="1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Bé</a:t>
            </a:r>
            <a:r>
              <a:rPr lang="en-US" sz="2800" b="0" i="0" dirty="0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0" i="0" dirty="0" err="1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dắt</a:t>
            </a:r>
            <a:r>
              <a:rPr lang="en-US" sz="2800" b="0" i="0" dirty="0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0" i="0" dirty="0" err="1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ông</a:t>
            </a:r>
            <a:r>
              <a:rPr lang="en-US" sz="2800" b="0" i="0" dirty="0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0" i="0" dirty="0" err="1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đi</a:t>
            </a:r>
            <a:r>
              <a:rPr lang="en-US" sz="2800" b="0" i="0" dirty="0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  <a:p>
            <a:pPr marL="457200" indent="-457200" algn="l">
              <a:buFont typeface="+mj-lt"/>
              <a:buAutoNum type="arabicPeriod"/>
            </a:pPr>
            <a:r>
              <a:rPr lang="en-US" sz="2800" b="0" i="0" dirty="0" err="1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Bé</a:t>
            </a:r>
            <a:r>
              <a:rPr lang="en-US" sz="2800" b="0" i="0" dirty="0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0" i="0" dirty="0" err="1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trồng</a:t>
            </a:r>
            <a:r>
              <a:rPr lang="en-US" sz="2800" b="0" i="0" dirty="0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0" i="0" dirty="0" err="1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cây</a:t>
            </a:r>
            <a:r>
              <a:rPr lang="en-US" sz="2800" b="0" i="0" dirty="0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0" i="0" dirty="0" err="1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với</a:t>
            </a:r>
            <a:r>
              <a:rPr lang="en-US" sz="2800" b="0" i="0" dirty="0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0" i="0" dirty="0" err="1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bố</a:t>
            </a:r>
            <a:r>
              <a:rPr lang="en-US" sz="2800" b="0" i="0" dirty="0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 </a:t>
            </a:r>
          </a:p>
          <a:p>
            <a:pPr marL="457200" indent="-457200" algn="l">
              <a:buFont typeface="+mj-lt"/>
              <a:buAutoNum type="arabicPeriod"/>
            </a:pPr>
            <a:r>
              <a:rPr lang="en-US" sz="2800" b="0" i="0" dirty="0" err="1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Bé</a:t>
            </a:r>
            <a:r>
              <a:rPr lang="en-US" sz="2800" b="0" i="0" dirty="0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0" i="0" dirty="0" err="1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đọc</a:t>
            </a:r>
            <a:r>
              <a:rPr lang="en-US" sz="2800" b="0" i="0" dirty="0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0" i="0" dirty="0" err="1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truyện</a:t>
            </a:r>
            <a:r>
              <a:rPr lang="en-US" sz="2800" b="0" i="0" dirty="0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0" i="0" dirty="0" err="1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với</a:t>
            </a:r>
            <a:r>
              <a:rPr lang="en-US" sz="2800" b="0" i="0" dirty="0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0" i="0" dirty="0" err="1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</a:t>
            </a:r>
            <a:r>
              <a:rPr lang="en-US" sz="2800" b="0" i="0" dirty="0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  <a:p>
            <a:pPr marL="457200" indent="-457200" algn="l">
              <a:buFont typeface="+mj-lt"/>
              <a:buAutoNum type="arabicPeriod"/>
            </a:pPr>
            <a:r>
              <a:rPr lang="en-US" sz="2800" b="0" i="0" dirty="0" err="1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Bé</a:t>
            </a:r>
            <a:r>
              <a:rPr lang="en-US" sz="2800" b="0" i="0" dirty="0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0" i="0" dirty="0" err="1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rửa</a:t>
            </a:r>
            <a:r>
              <a:rPr lang="en-US" sz="2800" b="0" i="0" dirty="0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0" i="0" dirty="0" err="1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bát</a:t>
            </a:r>
            <a:r>
              <a:rPr lang="en-US" sz="2800" b="0" i="0" dirty="0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0" i="0" dirty="0" err="1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cùng</a:t>
            </a:r>
            <a:r>
              <a:rPr lang="en-US" sz="2800" b="0" i="0" dirty="0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0" i="0" dirty="0" err="1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mẹ</a:t>
            </a:r>
            <a:r>
              <a:rPr lang="en-US" sz="2800" b="0" i="0" dirty="0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D4256F9-D14A-42AF-AEAB-FB47EB39327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97540" y="0"/>
            <a:ext cx="894460" cy="890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49522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4D4CCB9-E115-4267-A992-F7B74E3557E6}"/>
              </a:ext>
            </a:extLst>
          </p:cNvPr>
          <p:cNvSpPr txBox="1"/>
          <p:nvPr/>
        </p:nvSpPr>
        <p:spPr>
          <a:xfrm>
            <a:off x="2327564" y="190005"/>
            <a:ext cx="710144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3200" b="0" i="0" dirty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Viết 3-5 câu kể về một công việc em đã làm cùng người thân.</a:t>
            </a:r>
            <a:endParaRPr lang="en-US" sz="32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CD28A40-A708-49BC-8F76-186A051005ED}"/>
              </a:ext>
            </a:extLst>
          </p:cNvPr>
          <p:cNvSpPr/>
          <p:nvPr/>
        </p:nvSpPr>
        <p:spPr>
          <a:xfrm>
            <a:off x="2660073" y="1888177"/>
            <a:ext cx="7101444" cy="33013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vi-VN" sz="3600" b="0" i="0" dirty="0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Hằng ngày, em </a:t>
            </a:r>
            <a:r>
              <a:rPr lang="en-US" sz="3600" dirty="0" err="1" smtClean="0">
                <a:solidFill>
                  <a:schemeClr val="bg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cùng</a:t>
            </a:r>
            <a:r>
              <a:rPr lang="vi-VN" sz="3600" b="0" i="0" dirty="0" smtClean="0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vi-VN" sz="3600" b="0" i="0" dirty="0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chị gái rửa bát. Chị rửa bát còn em sẽ xếp bát lên giá để cho ráo nước. Hai chị em vừa làm vừa hát rất vui.</a:t>
            </a:r>
            <a:endParaRPr lang="en-US" sz="3600" dirty="0">
              <a:solidFill>
                <a:schemeClr val="bg1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73747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514600" y="1906270"/>
            <a:ext cx="7881257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9600" b="1" i="1" dirty="0" err="1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Verdana" panose="020B0604030504040204" charset="0"/>
                <a:ea typeface="Microsoft YaHei" panose="020B0503020204020204" charset="-122"/>
                <a:cs typeface="Verdana" panose="020B0604030504040204" charset="0"/>
                <a:sym typeface="+mn-ea"/>
              </a:rPr>
              <a:t>Đọc</a:t>
            </a:r>
            <a:r>
              <a:rPr lang="en-US" sz="9600" b="1" i="1" dirty="0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Verdana" panose="020B0604030504040204" charset="0"/>
                <a:ea typeface="Microsoft YaHei" panose="020B0503020204020204" charset="-122"/>
                <a:cs typeface="Verdana" panose="020B0604030504040204" charset="0"/>
                <a:sym typeface="+mn-ea"/>
              </a:rPr>
              <a:t> </a:t>
            </a:r>
            <a:r>
              <a:rPr lang="en-US" sz="9600" b="1" i="1" dirty="0" err="1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Verdana" panose="020B0604030504040204" charset="0"/>
                <a:ea typeface="Microsoft YaHei" panose="020B0503020204020204" charset="-122"/>
                <a:cs typeface="Verdana" panose="020B0604030504040204" charset="0"/>
                <a:sym typeface="+mn-ea"/>
              </a:rPr>
              <a:t>mở</a:t>
            </a:r>
            <a:r>
              <a:rPr lang="en-US" sz="9600" b="1" i="1" dirty="0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Verdana" panose="020B0604030504040204" charset="0"/>
                <a:ea typeface="Microsoft YaHei" panose="020B0503020204020204" charset="-122"/>
                <a:cs typeface="Verdana" panose="020B0604030504040204" charset="0"/>
                <a:sym typeface="+mn-ea"/>
              </a:rPr>
              <a:t> </a:t>
            </a:r>
            <a:r>
              <a:rPr lang="en-US" sz="9600" b="1" i="1" dirty="0" err="1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Verdana" panose="020B0604030504040204" charset="0"/>
                <a:ea typeface="Microsoft YaHei" panose="020B0503020204020204" charset="-122"/>
                <a:cs typeface="Verdana" panose="020B0604030504040204" charset="0"/>
                <a:sym typeface="+mn-ea"/>
              </a:rPr>
              <a:t>rộng</a:t>
            </a:r>
            <a:endParaRPr kumimoji="0" lang="en-US" sz="9600" b="1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Verdana" panose="020B0604030504040204" charset="0"/>
              <a:ea typeface="+mn-ea"/>
              <a:cs typeface="Verdana" panose="020B060403050404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508985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843" b="96457" l="0" r="980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2872096"/>
            <a:ext cx="2209800" cy="2824060"/>
          </a:xfrm>
          <a:prstGeom prst="rect">
            <a:avLst/>
          </a:prstGeom>
        </p:spPr>
      </p:pic>
      <p:pic>
        <p:nvPicPr>
          <p:cNvPr id="5" name="Content Placeholder 3"/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99857" l="154" r="99692">
                        <a14:foregroundMark x1="60154" y1="42489" x2="72923" y2="49070"/>
                        <a14:foregroundMark x1="55692" y1="58941" x2="55385" y2="69099"/>
                        <a14:foregroundMark x1="60154" y1="75107" x2="76769" y2="73820"/>
                        <a14:foregroundMark x1="66308" y1="78398" x2="64000" y2="77110"/>
                        <a14:foregroundMark x1="47077" y1="95994" x2="47077" y2="95994"/>
                        <a14:foregroundMark x1="47077" y1="96567" x2="47077" y2="96567"/>
                        <a14:foregroundMark x1="71692" y1="94134" x2="74923" y2="94421"/>
                        <a14:foregroundMark x1="55692" y1="67668" x2="48923" y2="75393"/>
                        <a14:foregroundMark x1="59231" y1="76824" x2="54000" y2="73534"/>
                        <a14:foregroundMark x1="72000" y1="77110" x2="74923" y2="77396"/>
                        <a14:foregroundMark x1="42154" y1="92990" x2="46769" y2="9442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88652">
            <a:off x="2072846" y="4185691"/>
            <a:ext cx="1426310" cy="1839860"/>
          </a:xfrm>
          <a:prstGeom prst="rect">
            <a:avLst/>
          </a:prstGeom>
        </p:spPr>
      </p:pic>
      <p:pic>
        <p:nvPicPr>
          <p:cNvPr id="6" name="Content Placeholder 5"/>
          <p:cNvPicPr>
            <a:picLocks noChangeAspect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391" b="100000" l="0" r="100000">
                        <a14:foregroundMark x1="22803" y1="66602" x2="31829" y2="61914"/>
                        <a14:foregroundMark x1="23990" y1="70313" x2="32304" y2="65039"/>
                        <a14:foregroundMark x1="30641" y1="57031" x2="31591" y2="59375"/>
                        <a14:foregroundMark x1="37055" y1="57227" x2="39430" y2="56250"/>
                        <a14:foregroundMark x1="39430" y1="56250" x2="39430" y2="56250"/>
                        <a14:foregroundMark x1="37055" y1="63477" x2="43230" y2="6093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9654" y="4110575"/>
            <a:ext cx="1346950" cy="197154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9932" b="95548" l="9961" r="90625">
                        <a14:foregroundMark x1="61914" y1="20205" x2="61914" y2="20205"/>
                        <a14:foregroundMark x1="61914" y1="25685" x2="61914" y2="25685"/>
                        <a14:foregroundMark x1="62305" y1="34247" x2="62305" y2="34247"/>
                        <a14:foregroundMark x1="65430" y1="66438" x2="65430" y2="66438"/>
                        <a14:foregroundMark x1="66211" y1="81507" x2="66211" y2="81507"/>
                        <a14:foregroundMark x1="66406" y1="53425" x2="66406" y2="53425"/>
                        <a14:foregroundMark x1="76172" y1="32534" x2="76172" y2="32534"/>
                        <a14:foregroundMark x1="72266" y1="26712" x2="72266" y2="26712"/>
                        <a14:foregroundMark x1="77344" y1="34247" x2="77344" y2="34247"/>
                        <a14:foregroundMark x1="72266" y1="26712" x2="72266" y2="2671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4817" r="30366"/>
          <a:stretch>
            <a:fillRect/>
          </a:stretch>
        </p:blipFill>
        <p:spPr>
          <a:xfrm>
            <a:off x="4495800" y="3915448"/>
            <a:ext cx="1213490" cy="2496493"/>
          </a:xfrm>
          <a:prstGeom prst="rect">
            <a:avLst/>
          </a:prstGeom>
        </p:spPr>
      </p:pic>
      <p:pic>
        <p:nvPicPr>
          <p:cNvPr id="8" name="Content Placeholder 3"/>
          <p:cNvPicPr>
            <a:picLocks noGrp="1" noChangeAspect="1"/>
          </p:cNvPicPr>
          <p:nvPr>
            <p:ph idx="1"/>
          </p:nvPr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3852" b="92777" l="5077" r="9153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8400" y="3670970"/>
            <a:ext cx="2859760" cy="2740971"/>
          </a:xfr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10000" b="90000" l="10000" r="90000">
                        <a14:foregroundMark x1="41625" y1="34625" x2="41125" y2="38750"/>
                        <a14:foregroundMark x1="38250" y1="36125" x2="38750" y2="39750"/>
                        <a14:foregroundMark x1="52250" y1="28500" x2="53500" y2="32375"/>
                        <a14:foregroundMark x1="50250" y1="47750" x2="67875" y2="46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0422" y="4892626"/>
            <a:ext cx="2005818" cy="2005818"/>
          </a:xfrm>
          <a:prstGeom prst="rect">
            <a:avLst/>
          </a:prstGeom>
        </p:spPr>
      </p:pic>
      <p:pic>
        <p:nvPicPr>
          <p:cNvPr id="10" name="Content Placeholder 3"/>
          <p:cNvPicPr>
            <a:picLocks noChangeAspect="1"/>
          </p:cNvPicPr>
          <p:nvPr/>
        </p:nvPicPr>
        <p:blipFill>
          <a:blip r:embed="rId18" cstate="print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3852" b="92777" l="5077" r="9153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1686" y="627243"/>
            <a:ext cx="2091584" cy="2004703"/>
          </a:xfrm>
          <a:prstGeom prst="rect">
            <a:avLst/>
          </a:prstGeom>
        </p:spPr>
      </p:pic>
      <p:pic>
        <p:nvPicPr>
          <p:cNvPr id="11" name="Content Placeholder 3"/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99857" l="154" r="99692">
                        <a14:foregroundMark x1="60154" y1="42489" x2="72923" y2="49070"/>
                        <a14:foregroundMark x1="55692" y1="58941" x2="55385" y2="69099"/>
                        <a14:foregroundMark x1="60154" y1="75107" x2="76769" y2="73820"/>
                        <a14:foregroundMark x1="66308" y1="78398" x2="64000" y2="77110"/>
                        <a14:foregroundMark x1="47077" y1="95994" x2="47077" y2="95994"/>
                        <a14:foregroundMark x1="47077" y1="96567" x2="47077" y2="96567"/>
                        <a14:foregroundMark x1="71692" y1="94134" x2="74923" y2="94421"/>
                        <a14:foregroundMark x1="55692" y1="67668" x2="48923" y2="75393"/>
                        <a14:foregroundMark x1="59231" y1="76824" x2="54000" y2="73534"/>
                        <a14:foregroundMark x1="72000" y1="77110" x2="74923" y2="77396"/>
                        <a14:foregroundMark x1="42154" y1="92990" x2="46769" y2="9442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88652">
            <a:off x="1495752" y="920683"/>
            <a:ext cx="1426310" cy="1839860"/>
          </a:xfrm>
          <a:prstGeom prst="rect">
            <a:avLst/>
          </a:prstGeom>
        </p:spPr>
      </p:pic>
      <p:pic>
        <p:nvPicPr>
          <p:cNvPr id="12" name="Content Placeholder 3"/>
          <p:cNvPicPr>
            <a:picLocks noChangeAspect="1"/>
          </p:cNvPicPr>
          <p:nvPr/>
        </p:nvPicPr>
        <p:blipFill rotWithShape="1">
          <a:blip r:embed="rId20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4478" b="100000" l="7083" r="9041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035" t="-1" b="3673"/>
          <a:stretch>
            <a:fillRect/>
          </a:stretch>
        </p:blipFill>
        <p:spPr>
          <a:xfrm>
            <a:off x="4495801" y="-53218"/>
            <a:ext cx="2023171" cy="1834662"/>
          </a:xfrm>
          <a:prstGeom prst="rect">
            <a:avLst/>
          </a:prstGeom>
        </p:spPr>
      </p:pic>
      <p:pic>
        <p:nvPicPr>
          <p:cNvPr id="14" name="TaydukyNhacchuong-Dangcapnhat_48bf (mp3cut.net) (3)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2"/>
          <a:stretch>
            <a:fillRect/>
          </a:stretch>
        </p:blipFill>
        <p:spPr>
          <a:xfrm>
            <a:off x="12954000" y="559313"/>
            <a:ext cx="609600" cy="609600"/>
          </a:xfrm>
          <a:prstGeom prst="rect">
            <a:avLst/>
          </a:prstGeom>
        </p:spPr>
      </p:pic>
      <p:sp>
        <p:nvSpPr>
          <p:cNvPr id="15" name="Flowchart: Connector 14">
            <a:hlinkClick r:id="rId23" action="ppaction://hlinksldjump"/>
            <a:extLst>
              <a:ext uri="{FF2B5EF4-FFF2-40B4-BE49-F238E27FC236}">
                <a16:creationId xmlns:a16="http://schemas.microsoft.com/office/drawing/2014/main" id="{BEF4C473-0C62-41F8-AD06-DF8B2C3E540A}"/>
              </a:ext>
            </a:extLst>
          </p:cNvPr>
          <p:cNvSpPr/>
          <p:nvPr/>
        </p:nvSpPr>
        <p:spPr>
          <a:xfrm>
            <a:off x="2713291" y="6048646"/>
            <a:ext cx="410909" cy="363295"/>
          </a:xfrm>
          <a:prstGeom prst="flowChartConnector">
            <a:avLst/>
          </a:prstGeom>
          <a:solidFill>
            <a:srgbClr val="D6009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prstClr val="white"/>
                </a:solidFill>
              </a:rPr>
              <a:t>2</a:t>
            </a:r>
          </a:p>
        </p:txBody>
      </p:sp>
      <p:sp>
        <p:nvSpPr>
          <p:cNvPr id="16" name="Right Arrow 2">
            <a:hlinkClick r:id="rId24" action="ppaction://hlinksldjump"/>
            <a:extLst>
              <a:ext uri="{FF2B5EF4-FFF2-40B4-BE49-F238E27FC236}">
                <a16:creationId xmlns:a16="http://schemas.microsoft.com/office/drawing/2014/main" id="{3B9A9D1C-3449-4A95-A0F4-CD861BA32582}"/>
              </a:ext>
            </a:extLst>
          </p:cNvPr>
          <p:cNvSpPr/>
          <p:nvPr/>
        </p:nvSpPr>
        <p:spPr>
          <a:xfrm>
            <a:off x="11049000" y="6082121"/>
            <a:ext cx="992860" cy="623480"/>
          </a:xfrm>
          <a:prstGeom prst="rightArrow">
            <a:avLst/>
          </a:prstGeom>
          <a:solidFill>
            <a:srgbClr val="D6009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0.47895 L 0.125 0.21601 L -0.125 0.21601 L 3.33333E-6 -0.47895 Z " pathEditMode="relative" rAng="0" ptsTypes="FFFF">
                                      <p:cBhvr>
                                        <p:cTn id="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3473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4.21832E-6 L 0.33698 -0.51064 " pathEditMode="relative" rAng="0" ptsTypes="AA">
                                      <p:cBhvr>
                                        <p:cTn id="1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840" y="-2553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-1.40611E-6 L -0.00799 -0.51896 " pathEditMode="relative" rAng="0" ptsTypes="AA">
                                      <p:cBhvr>
                                        <p:cTn id="38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9" y="-2594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-2.96022E-7 L 0.31892 0.46207 " pathEditMode="relative" rAng="0" ptsTypes="AA">
                                      <p:cBhvr>
                                        <p:cTn id="5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937" y="2310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5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4.34783E-6 L 0.55764 0.00716 " pathEditMode="relative" rAng="0" ptsTypes="AA">
                                      <p:cBhvr>
                                        <p:cTn id="66" dur="1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882" y="34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6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2" dur="27742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8" name="Isosceles Triangle 17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Diagram&#10;&#10;Description automatically generated">
            <a:extLst>
              <a:ext uri="{FF2B5EF4-FFF2-40B4-BE49-F238E27FC236}">
                <a16:creationId xmlns:a16="http://schemas.microsoft.com/office/drawing/2014/main" id="{51E4C5C0-B056-49A7-B281-3AA597D2DA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3467" y="1425194"/>
            <a:ext cx="10905066" cy="4007610"/>
          </a:xfrm>
          <a:prstGeom prst="rect">
            <a:avLst/>
          </a:prstGeom>
          <a:ln>
            <a:noFill/>
          </a:ln>
        </p:spPr>
      </p:pic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D7CDAE3-B6E9-48A3-8F14-A305B99DD68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97540" y="0"/>
            <a:ext cx="894460" cy="890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54799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8" name="Isosceles Triangle 17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A picture containing timeline&#10;&#10;Description automatically generated">
            <a:extLst>
              <a:ext uri="{FF2B5EF4-FFF2-40B4-BE49-F238E27FC236}">
                <a16:creationId xmlns:a16="http://schemas.microsoft.com/office/drawing/2014/main" id="{2B037F8D-4232-4335-86A8-3968DD3D92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4975" y="643467"/>
            <a:ext cx="6122049" cy="5571065"/>
          </a:xfrm>
          <a:prstGeom prst="rect">
            <a:avLst/>
          </a:prstGeom>
          <a:ln>
            <a:noFill/>
          </a:ln>
        </p:spPr>
      </p:pic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340FF822-EDE6-4EA6-90EC-0413556201C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97540" y="0"/>
            <a:ext cx="894460" cy="890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51307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510CEC-97B5-4A60-9C71-EBC9746E46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55902D5-0BD4-455F-AB5D-E3F6F810642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4124" y="0"/>
            <a:ext cx="8875553" cy="5931017"/>
          </a:xfr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02169937-B356-427A-BB98-7689C56BAD18}"/>
              </a:ext>
            </a:extLst>
          </p:cNvPr>
          <p:cNvSpPr txBox="1"/>
          <p:nvPr/>
        </p:nvSpPr>
        <p:spPr>
          <a:xfrm>
            <a:off x="3147969" y="1266629"/>
            <a:ext cx="6094602" cy="2800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8800" b="1" dirty="0">
                <a:solidFill>
                  <a:srgbClr val="0070C0"/>
                </a:solidFill>
              </a:rPr>
              <a:t>CỦNG CỐ BÀI HỌC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508C7DF-FC71-4648-BCA1-28B99FD29E9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95945" y="0"/>
            <a:ext cx="996055" cy="991312"/>
          </a:xfrm>
          <a:prstGeom prst="rect">
            <a:avLst/>
          </a:prstGeom>
        </p:spPr>
      </p:pic>
      <p:grpSp>
        <p:nvGrpSpPr>
          <p:cNvPr id="13" name="1">
            <a:extLst>
              <a:ext uri="{FF2B5EF4-FFF2-40B4-BE49-F238E27FC236}">
                <a16:creationId xmlns:a16="http://schemas.microsoft.com/office/drawing/2014/main" id="{F91B7652-1A43-4852-AB5E-0C39343DCA52}"/>
              </a:ext>
            </a:extLst>
          </p:cNvPr>
          <p:cNvGrpSpPr/>
          <p:nvPr/>
        </p:nvGrpSpPr>
        <p:grpSpPr>
          <a:xfrm>
            <a:off x="0" y="4443812"/>
            <a:ext cx="12282473" cy="2258127"/>
            <a:chOff x="-53293" y="2190760"/>
            <a:chExt cx="9211855" cy="2951064"/>
          </a:xfrm>
        </p:grpSpPr>
        <p:pic>
          <p:nvPicPr>
            <p:cNvPr id="14" name="10">
              <a:extLst>
                <a:ext uri="{FF2B5EF4-FFF2-40B4-BE49-F238E27FC236}">
                  <a16:creationId xmlns:a16="http://schemas.microsoft.com/office/drawing/2014/main" id="{CD9DD4C0-AF4B-4FE1-A3E1-388DA021776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/>
            <a:stretch>
              <a:fillRect/>
            </a:stretch>
          </p:blipFill>
          <p:spPr>
            <a:xfrm>
              <a:off x="4248310" y="3185627"/>
              <a:ext cx="4910252" cy="1956197"/>
            </a:xfrm>
            <a:prstGeom prst="rect">
              <a:avLst/>
            </a:prstGeom>
          </p:spPr>
        </p:pic>
        <p:pic>
          <p:nvPicPr>
            <p:cNvPr id="15" name="13">
              <a:extLst>
                <a:ext uri="{FF2B5EF4-FFF2-40B4-BE49-F238E27FC236}">
                  <a16:creationId xmlns:a16="http://schemas.microsoft.com/office/drawing/2014/main" id="{4EA58876-3131-4127-8EF3-6DF6D95EF17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936016" y="2190760"/>
              <a:ext cx="3208926" cy="2720031"/>
            </a:xfrm>
            <a:prstGeom prst="rect">
              <a:avLst/>
            </a:prstGeom>
          </p:spPr>
        </p:pic>
        <p:pic>
          <p:nvPicPr>
            <p:cNvPr id="16" name="16">
              <a:extLst>
                <a:ext uri="{FF2B5EF4-FFF2-40B4-BE49-F238E27FC236}">
                  <a16:creationId xmlns:a16="http://schemas.microsoft.com/office/drawing/2014/main" id="{6CE6C008-AB85-4086-B124-DE7BDF8BE17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/>
            <a:stretch>
              <a:fillRect/>
            </a:stretch>
          </p:blipFill>
          <p:spPr>
            <a:xfrm>
              <a:off x="-53293" y="3185627"/>
              <a:ext cx="4910252" cy="195619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083334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143001" y="1371599"/>
            <a:ext cx="4244316" cy="1032427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A. 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3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324601" y="1371599"/>
            <a:ext cx="5105399" cy="1032427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B. 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1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324601" y="3010757"/>
            <a:ext cx="5105399" cy="1002765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</a:t>
            </a: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2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143000" y="2982338"/>
            <a:ext cx="4259315" cy="1094753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</a:t>
            </a: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0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8023" y="1633211"/>
            <a:ext cx="604292" cy="708059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26598" y="3335937"/>
            <a:ext cx="603402" cy="643628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5325" y="2982339"/>
            <a:ext cx="603557" cy="707197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6518" y="1357743"/>
            <a:ext cx="549444" cy="643793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708564" y="1371600"/>
            <a:ext cx="64044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</a:t>
            </a:r>
          </a:p>
        </p:txBody>
      </p:sp>
      <p:pic>
        <p:nvPicPr>
          <p:cNvPr id="15" name="Content Placeholder 3"/>
          <p:cNvPicPr>
            <a:picLocks noGrp="1" noChangeAspect="1"/>
          </p:cNvPicPr>
          <p:nvPr>
            <p:ph idx="1"/>
          </p:nvPr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99155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2738" y="4077092"/>
            <a:ext cx="7404662" cy="2964259"/>
          </a:xfrm>
        </p:spPr>
      </p:pic>
      <p:sp>
        <p:nvSpPr>
          <p:cNvPr id="16" name="Rounded Rectangle 15"/>
          <p:cNvSpPr/>
          <p:nvPr/>
        </p:nvSpPr>
        <p:spPr>
          <a:xfrm>
            <a:off x="2272738" y="167614"/>
            <a:ext cx="7637950" cy="1046280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Trong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Cánh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cửa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nhớ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có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mấy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then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cửa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</a:p>
        </p:txBody>
      </p:sp>
      <p:sp>
        <p:nvSpPr>
          <p:cNvPr id="17" name="Arrow: Right 16">
            <a:hlinkClick r:id="rId10" action="ppaction://hlinksldjump"/>
            <a:extLst>
              <a:ext uri="{FF2B5EF4-FFF2-40B4-BE49-F238E27FC236}">
                <a16:creationId xmlns:a16="http://schemas.microsoft.com/office/drawing/2014/main" id="{FB0B27BB-CCA9-4E74-A116-8278A02C495B}"/>
              </a:ext>
            </a:extLst>
          </p:cNvPr>
          <p:cNvSpPr/>
          <p:nvPr/>
        </p:nvSpPr>
        <p:spPr>
          <a:xfrm rot="10605222" flipH="1">
            <a:off x="11196358" y="6018902"/>
            <a:ext cx="976301" cy="710754"/>
          </a:xfrm>
          <a:prstGeom prst="rightArrow">
            <a:avLst/>
          </a:prstGeom>
          <a:solidFill>
            <a:srgbClr val="D6009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9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30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1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2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6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37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38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9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4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45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6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7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1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52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53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4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9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60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1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2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6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67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68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9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70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1" fill="hold">
                      <p:stCondLst>
                        <p:cond delay="0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4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75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6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7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1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82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83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4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6" grpId="0" bldLvl="0" animBg="1"/>
      <p:bldP spid="7" grpId="0" bldLvl="0" animBg="1"/>
      <p:bldP spid="8" grpId="0" bldLvl="0" animBg="1"/>
      <p:bldP spid="9" grpId="0" bldLvl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l="-23000" r="-2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4478" b="100000" l="7083" r="9041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035" t="-1" b="3673"/>
          <a:stretch>
            <a:fillRect/>
          </a:stretch>
        </p:blipFill>
        <p:spPr>
          <a:xfrm>
            <a:off x="7467601" y="-381000"/>
            <a:ext cx="2023171" cy="1834662"/>
          </a:xfr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9843" b="96457" l="0" r="980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4432" y="3598703"/>
            <a:ext cx="2080769" cy="2591409"/>
          </a:xfrm>
          <a:prstGeom prst="rect">
            <a:avLst/>
          </a:prstGeom>
        </p:spPr>
      </p:pic>
      <p:pic>
        <p:nvPicPr>
          <p:cNvPr id="7" name="Content Placeholder 3"/>
          <p:cNvPicPr>
            <a:picLocks noChangeAspect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99857" l="154" r="99692">
                        <a14:foregroundMark x1="60154" y1="42489" x2="72923" y2="49070"/>
                        <a14:foregroundMark x1="55692" y1="58941" x2="55385" y2="69099"/>
                        <a14:foregroundMark x1="60154" y1="75107" x2="76769" y2="73820"/>
                        <a14:foregroundMark x1="66308" y1="78398" x2="64000" y2="77110"/>
                        <a14:foregroundMark x1="47077" y1="95994" x2="47077" y2="95994"/>
                        <a14:foregroundMark x1="47077" y1="96567" x2="47077" y2="96567"/>
                        <a14:foregroundMark x1="71692" y1="94134" x2="74923" y2="94421"/>
                        <a14:foregroundMark x1="55692" y1="67668" x2="48923" y2="75393"/>
                        <a14:foregroundMark x1="59231" y1="76824" x2="54000" y2="73534"/>
                        <a14:foregroundMark x1="72000" y1="77110" x2="74923" y2="77396"/>
                        <a14:foregroundMark x1="42154" y1="92990" x2="46769" y2="9442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88652">
            <a:off x="1495821" y="5086350"/>
            <a:ext cx="1647457" cy="1771650"/>
          </a:xfrm>
          <a:prstGeom prst="rect">
            <a:avLst/>
          </a:prstGeom>
        </p:spPr>
      </p:pic>
      <p:pic>
        <p:nvPicPr>
          <p:cNvPr id="8" name="Content Placeholder 5"/>
          <p:cNvPicPr>
            <a:picLocks noChangeAspect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391" b="100000" l="0" r="100000">
                        <a14:foregroundMark x1="22803" y1="66602" x2="31829" y2="61914"/>
                        <a14:foregroundMark x1="23990" y1="70313" x2="32304" y2="65039"/>
                        <a14:foregroundMark x1="30641" y1="57031" x2="31591" y2="59375"/>
                        <a14:foregroundMark x1="37055" y1="57227" x2="39430" y2="56250"/>
                        <a14:foregroundMark x1="39430" y1="56250" x2="39430" y2="56250"/>
                        <a14:foregroundMark x1="37055" y1="63477" x2="43230" y2="6093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1921" y="3962401"/>
            <a:ext cx="1503759" cy="2201071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9932" b="95548" l="9961" r="90625">
                        <a14:foregroundMark x1="61914" y1="20205" x2="61914" y2="20205"/>
                        <a14:foregroundMark x1="61914" y1="25685" x2="61914" y2="25685"/>
                        <a14:foregroundMark x1="62305" y1="34247" x2="62305" y2="34247"/>
                        <a14:foregroundMark x1="65430" y1="66438" x2="65430" y2="66438"/>
                        <a14:foregroundMark x1="66211" y1="81507" x2="66211" y2="81507"/>
                        <a14:foregroundMark x1="66406" y1="53425" x2="66406" y2="53425"/>
                        <a14:foregroundMark x1="76172" y1="32534" x2="76172" y2="32534"/>
                        <a14:foregroundMark x1="72266" y1="26712" x2="72266" y2="26712"/>
                        <a14:foregroundMark x1="77344" y1="34247" x2="77344" y2="34247"/>
                        <a14:foregroundMark x1="72266" y1="26712" x2="72266" y2="2671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4817" r="30366"/>
          <a:stretch>
            <a:fillRect/>
          </a:stretch>
        </p:blipFill>
        <p:spPr>
          <a:xfrm>
            <a:off x="3962400" y="4114801"/>
            <a:ext cx="995814" cy="2048671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14250" b="98000" l="3750" r="99250">
                        <a14:foregroundMark x1="58500" y1="47417" x2="58500" y2="47417"/>
                        <a14:foregroundMark x1="60833" y1="50167" x2="60833" y2="50167"/>
                        <a14:foregroundMark x1="36167" y1="45833" x2="38083" y2="4741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21" t="29803" r="11761" b="26010"/>
          <a:stretch>
            <a:fillRect/>
          </a:stretch>
        </p:blipFill>
        <p:spPr>
          <a:xfrm>
            <a:off x="5175891" y="4894406"/>
            <a:ext cx="1639415" cy="826782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8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9470" b="91288" l="2667" r="9566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9401" y="3324078"/>
            <a:ext cx="4242955" cy="1866900"/>
          </a:xfrm>
          <a:prstGeom prst="rect">
            <a:avLst/>
          </a:prstGeom>
        </p:spPr>
      </p:pic>
      <p:pic>
        <p:nvPicPr>
          <p:cNvPr id="13" name="Picture 2" descr="https://pic.pikbest.com/01/09/84/24j888piCdgZ.jpg!bw800"/>
          <p:cNvPicPr>
            <a:picLocks noChangeAspect="1" noChangeArrowheads="1"/>
          </p:cNvPicPr>
          <p:nvPr/>
        </p:nvPicPr>
        <p:blipFill rotWithShape="1">
          <a:blip r:embed="rId20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50374" b="83707" l="25500" r="425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4186" t="53044" r="57649" b="13746"/>
          <a:stretch>
            <a:fillRect/>
          </a:stretch>
        </p:blipFill>
        <p:spPr bwMode="auto">
          <a:xfrm>
            <a:off x="9220200" y="2372815"/>
            <a:ext cx="916438" cy="19618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TaydukyNhacchuong-Dangcapnhat_48bf (mp3cut.net) (3)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2"/>
          <a:stretch>
            <a:fillRect/>
          </a:stretch>
        </p:blipFill>
        <p:spPr>
          <a:xfrm>
            <a:off x="-1371600" y="838200"/>
            <a:ext cx="609600" cy="609600"/>
          </a:xfrm>
          <a:prstGeom prst="rect">
            <a:avLst/>
          </a:prstGeom>
        </p:spPr>
      </p:pic>
      <p:sp>
        <p:nvSpPr>
          <p:cNvPr id="14" name="Right Arrow 1">
            <a:hlinkClick r:id="rId23" action="ppaction://hlinksldjump"/>
            <a:extLst>
              <a:ext uri="{FF2B5EF4-FFF2-40B4-BE49-F238E27FC236}">
                <a16:creationId xmlns:a16="http://schemas.microsoft.com/office/drawing/2014/main" id="{655B4FE8-9F06-4595-BAD6-79B5BF82FCAF}"/>
              </a:ext>
            </a:extLst>
          </p:cNvPr>
          <p:cNvSpPr/>
          <p:nvPr/>
        </p:nvSpPr>
        <p:spPr>
          <a:xfrm>
            <a:off x="11353800" y="6156545"/>
            <a:ext cx="764038" cy="591689"/>
          </a:xfrm>
          <a:prstGeom prst="rightArrow">
            <a:avLst/>
          </a:prstGeom>
          <a:solidFill>
            <a:srgbClr val="D6009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Oval 14">
            <a:hlinkClick r:id="rId24" action="ppaction://hlinksldjump"/>
            <a:extLst>
              <a:ext uri="{FF2B5EF4-FFF2-40B4-BE49-F238E27FC236}">
                <a16:creationId xmlns:a16="http://schemas.microsoft.com/office/drawing/2014/main" id="{188654FB-A120-4C3E-BF0C-0989D3603736}"/>
              </a:ext>
            </a:extLst>
          </p:cNvPr>
          <p:cNvSpPr/>
          <p:nvPr/>
        </p:nvSpPr>
        <p:spPr>
          <a:xfrm>
            <a:off x="2144039" y="2781300"/>
            <a:ext cx="618394" cy="685800"/>
          </a:xfrm>
          <a:prstGeom prst="ellipse">
            <a:avLst/>
          </a:prstGeom>
          <a:solidFill>
            <a:srgbClr val="D6009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solidFill>
                  <a:prstClr val="white"/>
                </a:solidFill>
              </a:rPr>
              <a:t>3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2.09991E-6 L -0.31667 -0.3110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833" y="-1556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2.77521E-6 L 0.33889 -0.54649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944" y="-2733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34 0.00555 L 0.35868 -0.53839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917" y="-2719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5834 -0.29996 L -0.35 0.19958 " pathEditMode="relative" rAng="0" ptsTypes="AA">
                                      <p:cBhvr>
                                        <p:cTn id="2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83" y="2497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7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3368 -0.07216 L 0.19218 0.05111 C 0.22552 0.0777 0.27517 0.09435 0.32708 0.09435 C 0.38628 0.09435 0.4335 0.0777 0.46684 0.05111 L 0.62569 -0.07216 " pathEditMode="relative" rAng="0" ptsTypes="FffFF">
                                      <p:cBhvr>
                                        <p:cTn id="4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601" y="832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2" dur="2774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3000" r="-2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981200" y="1924981"/>
            <a:ext cx="9372600" cy="2113619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Hạt</a:t>
            </a: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6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đào</a:t>
            </a:r>
            <a:endParaRPr kumimoji="0" lang="vi-VN" sz="6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470" b="91288" l="2667" r="9566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2499" y="5256928"/>
            <a:ext cx="5682871" cy="1866900"/>
          </a:xfrm>
          <a:prstGeom prst="rect">
            <a:avLst/>
          </a:prstGeom>
        </p:spPr>
      </p:pic>
      <p:pic>
        <p:nvPicPr>
          <p:cNvPr id="16" name="Content Placeholder 3"/>
          <p:cNvPicPr>
            <a:picLocks noGrp="1" noChangeAspect="1"/>
          </p:cNvPicPr>
          <p:nvPr>
            <p:ph idx="1"/>
          </p:nvPr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99155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9486" y="4267200"/>
            <a:ext cx="4175012" cy="2228874"/>
          </a:xfrm>
        </p:spPr>
      </p:pic>
      <p:sp>
        <p:nvSpPr>
          <p:cNvPr id="18" name="Rounded Rectangle 17"/>
          <p:cNvSpPr/>
          <p:nvPr/>
        </p:nvSpPr>
        <p:spPr>
          <a:xfrm>
            <a:off x="2385808" y="76200"/>
            <a:ext cx="8510792" cy="1357773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Trong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truyện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cháu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cô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Tiên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cho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2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anh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hạt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gì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</a:p>
        </p:txBody>
      </p:sp>
      <p:sp>
        <p:nvSpPr>
          <p:cNvPr id="7" name="Arrow: Right 23">
            <a:hlinkClick r:id="rId7" action="ppaction://hlinksldjump"/>
            <a:extLst>
              <a:ext uri="{FF2B5EF4-FFF2-40B4-BE49-F238E27FC236}">
                <a16:creationId xmlns:a16="http://schemas.microsoft.com/office/drawing/2014/main" id="{B77C5336-4643-4B9A-8B38-0B9B8287D483}"/>
              </a:ext>
            </a:extLst>
          </p:cNvPr>
          <p:cNvSpPr/>
          <p:nvPr/>
        </p:nvSpPr>
        <p:spPr>
          <a:xfrm rot="10605222" flipH="1">
            <a:off x="11211620" y="6046642"/>
            <a:ext cx="964616" cy="584113"/>
          </a:xfrm>
          <a:prstGeom prst="rightArrow">
            <a:avLst/>
          </a:prstGeom>
          <a:solidFill>
            <a:srgbClr val="D6009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ldLvl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l="-12000" r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TaydukyNhacchuong-Dangcapnhat_48bf (mp3cut.net) (4)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447800" y="1458503"/>
            <a:ext cx="609600" cy="6096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971800" y="152400"/>
            <a:ext cx="5410200" cy="349449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Content Placeholder 3"/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99155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0674" y="3810000"/>
            <a:ext cx="6553199" cy="2795466"/>
          </a:xfrm>
          <a:prstGeom prst="rect">
            <a:avLst/>
          </a:prstGeom>
        </p:spPr>
      </p:pic>
      <p:sp>
        <p:nvSpPr>
          <p:cNvPr id="10" name="Oval Callout 9"/>
          <p:cNvSpPr/>
          <p:nvPr/>
        </p:nvSpPr>
        <p:spPr>
          <a:xfrm>
            <a:off x="8208818" y="152400"/>
            <a:ext cx="3962400" cy="3494497"/>
          </a:xfrm>
          <a:prstGeom prst="wedgeEllipseCallout">
            <a:avLst>
              <a:gd name="adj1" fmla="val -71532"/>
              <a:gd name="adj2" fmla="val 26818"/>
            </a:avLst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 w="1905"/>
                <a:solidFill>
                  <a:prstClr val="black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CHÚC MỪNG THẦY TRÒ ĐƯỜNG TĂNG ĐÃ VƯỢT QUA THỬ THÁCH LẤY CHÂN KINH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682" b="98182" l="0" r="100000">
                        <a14:foregroundMark x1="40385" y1="17045" x2="43462" y2="88864"/>
                        <a14:foregroundMark x1="35385" y1="24318" x2="30000" y2="46591"/>
                        <a14:foregroundMark x1="72308" y1="18409" x2="61154" y2="81136"/>
                        <a14:foregroundMark x1="67308" y1="69318" x2="82308" y2="81136"/>
                        <a14:foregroundMark x1="72308" y1="74318" x2="70000" y2="87273"/>
                        <a14:foregroundMark x1="18846" y1="75682" x2="52308" y2="90909"/>
                        <a14:foregroundMark x1="16538" y1="82273" x2="26538" y2="82500"/>
                        <a14:foregroundMark x1="45000" y1="73864" x2="61923" y2="73864"/>
                        <a14:foregroundMark x1="31923" y1="52045" x2="25769" y2="5840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300" y="2282535"/>
            <a:ext cx="2476500" cy="4191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660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4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0" grpId="0" bldLvl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lowchart: Document 17"/>
          <p:cNvSpPr/>
          <p:nvPr/>
        </p:nvSpPr>
        <p:spPr>
          <a:xfrm>
            <a:off x="-43199" y="10758"/>
            <a:ext cx="12235199" cy="1777224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-1" fmla="*/ 0 w 21600"/>
              <a:gd name="connsiteY0-2" fmla="*/ 0 h 17322"/>
              <a:gd name="connsiteX1-3" fmla="*/ 21600 w 21600"/>
              <a:gd name="connsiteY1-4" fmla="*/ 0 h 17322"/>
              <a:gd name="connsiteX2-5" fmla="*/ 21600 w 21600"/>
              <a:gd name="connsiteY2-6" fmla="*/ 17322 h 17322"/>
              <a:gd name="connsiteX3-7" fmla="*/ 50 w 21600"/>
              <a:gd name="connsiteY3-8" fmla="*/ 13503 h 17322"/>
              <a:gd name="connsiteX4-9" fmla="*/ 0 w 21600"/>
              <a:gd name="connsiteY4-10" fmla="*/ 0 h 17322"/>
              <a:gd name="connsiteX0-11" fmla="*/ 0 w 21600"/>
              <a:gd name="connsiteY0-12" fmla="*/ 0 h 18888"/>
              <a:gd name="connsiteX1-13" fmla="*/ 21600 w 21600"/>
              <a:gd name="connsiteY1-14" fmla="*/ 0 h 18888"/>
              <a:gd name="connsiteX2-15" fmla="*/ 21600 w 21600"/>
              <a:gd name="connsiteY2-16" fmla="*/ 17322 h 18888"/>
              <a:gd name="connsiteX3-17" fmla="*/ 50 w 21600"/>
              <a:gd name="connsiteY3-18" fmla="*/ 13503 h 18888"/>
              <a:gd name="connsiteX4-19" fmla="*/ 0 w 21600"/>
              <a:gd name="connsiteY4-20" fmla="*/ 0 h 18888"/>
              <a:gd name="connsiteX0-21" fmla="*/ 0 w 21600"/>
              <a:gd name="connsiteY0-22" fmla="*/ 0 h 18322"/>
              <a:gd name="connsiteX1-23" fmla="*/ 21600 w 21600"/>
              <a:gd name="connsiteY1-24" fmla="*/ 0 h 18322"/>
              <a:gd name="connsiteX2-25" fmla="*/ 21600 w 21600"/>
              <a:gd name="connsiteY2-26" fmla="*/ 17322 h 18322"/>
              <a:gd name="connsiteX3-27" fmla="*/ 15726 w 21600"/>
              <a:gd name="connsiteY3-28" fmla="*/ 14955 h 18322"/>
              <a:gd name="connsiteX4-29" fmla="*/ 50 w 21600"/>
              <a:gd name="connsiteY4-30" fmla="*/ 13503 h 18322"/>
              <a:gd name="connsiteX5" fmla="*/ 0 w 21600"/>
              <a:gd name="connsiteY5" fmla="*/ 0 h 18322"/>
              <a:gd name="connsiteX0-31" fmla="*/ 0 w 21600"/>
              <a:gd name="connsiteY0-32" fmla="*/ 0 h 18400"/>
              <a:gd name="connsiteX1-33" fmla="*/ 21600 w 21600"/>
              <a:gd name="connsiteY1-34" fmla="*/ 0 h 18400"/>
              <a:gd name="connsiteX2-35" fmla="*/ 21600 w 21600"/>
              <a:gd name="connsiteY2-36" fmla="*/ 17322 h 18400"/>
              <a:gd name="connsiteX3-37" fmla="*/ 15726 w 21600"/>
              <a:gd name="connsiteY3-38" fmla="*/ 14955 h 18400"/>
              <a:gd name="connsiteX4-39" fmla="*/ 5570 w 21600"/>
              <a:gd name="connsiteY4-40" fmla="*/ 18390 h 18400"/>
              <a:gd name="connsiteX5-41" fmla="*/ 50 w 21600"/>
              <a:gd name="connsiteY5-42" fmla="*/ 13503 h 18400"/>
              <a:gd name="connsiteX6" fmla="*/ 0 w 21600"/>
              <a:gd name="connsiteY6" fmla="*/ 0 h 18400"/>
              <a:gd name="connsiteX0-43" fmla="*/ 0 w 21600"/>
              <a:gd name="connsiteY0-44" fmla="*/ 0 h 18400"/>
              <a:gd name="connsiteX1-45" fmla="*/ 21600 w 21600"/>
              <a:gd name="connsiteY1-46" fmla="*/ 0 h 18400"/>
              <a:gd name="connsiteX2-47" fmla="*/ 21600 w 21600"/>
              <a:gd name="connsiteY2-48" fmla="*/ 17322 h 18400"/>
              <a:gd name="connsiteX3-49" fmla="*/ 15726 w 21600"/>
              <a:gd name="connsiteY3-50" fmla="*/ 14955 h 18400"/>
              <a:gd name="connsiteX4-51" fmla="*/ 5570 w 21600"/>
              <a:gd name="connsiteY4-52" fmla="*/ 18390 h 18400"/>
              <a:gd name="connsiteX5-53" fmla="*/ 50 w 21600"/>
              <a:gd name="connsiteY5-54" fmla="*/ 13503 h 18400"/>
              <a:gd name="connsiteX6-55" fmla="*/ 0 w 21600"/>
              <a:gd name="connsiteY6-56" fmla="*/ 0 h 18400"/>
              <a:gd name="connsiteX0-57" fmla="*/ 0 w 21600"/>
              <a:gd name="connsiteY0-58" fmla="*/ 0 h 18400"/>
              <a:gd name="connsiteX1-59" fmla="*/ 21600 w 21600"/>
              <a:gd name="connsiteY1-60" fmla="*/ 0 h 18400"/>
              <a:gd name="connsiteX2-61" fmla="*/ 21499 w 21600"/>
              <a:gd name="connsiteY2-62" fmla="*/ 15907 h 18400"/>
              <a:gd name="connsiteX3-63" fmla="*/ 15726 w 21600"/>
              <a:gd name="connsiteY3-64" fmla="*/ 14955 h 18400"/>
              <a:gd name="connsiteX4-65" fmla="*/ 5570 w 21600"/>
              <a:gd name="connsiteY4-66" fmla="*/ 18390 h 18400"/>
              <a:gd name="connsiteX5-67" fmla="*/ 50 w 21600"/>
              <a:gd name="connsiteY5-68" fmla="*/ 13503 h 18400"/>
              <a:gd name="connsiteX6-69" fmla="*/ 0 w 21600"/>
              <a:gd name="connsiteY6-70" fmla="*/ 0 h 18400"/>
              <a:gd name="connsiteX0-71" fmla="*/ 0 w 21600"/>
              <a:gd name="connsiteY0-72" fmla="*/ 0 h 18736"/>
              <a:gd name="connsiteX1-73" fmla="*/ 21600 w 21600"/>
              <a:gd name="connsiteY1-74" fmla="*/ 0 h 18736"/>
              <a:gd name="connsiteX2-75" fmla="*/ 21524 w 21600"/>
              <a:gd name="connsiteY2-76" fmla="*/ 18736 h 18736"/>
              <a:gd name="connsiteX3-77" fmla="*/ 15726 w 21600"/>
              <a:gd name="connsiteY3-78" fmla="*/ 14955 h 18736"/>
              <a:gd name="connsiteX4-79" fmla="*/ 5570 w 21600"/>
              <a:gd name="connsiteY4-80" fmla="*/ 18390 h 18736"/>
              <a:gd name="connsiteX5-81" fmla="*/ 50 w 21600"/>
              <a:gd name="connsiteY5-82" fmla="*/ 13503 h 18736"/>
              <a:gd name="connsiteX6-83" fmla="*/ 0 w 21600"/>
              <a:gd name="connsiteY6-84" fmla="*/ 0 h 18736"/>
              <a:gd name="connsiteX0-85" fmla="*/ 0 w 21600"/>
              <a:gd name="connsiteY0-86" fmla="*/ 0 h 18736"/>
              <a:gd name="connsiteX1-87" fmla="*/ 21600 w 21600"/>
              <a:gd name="connsiteY1-88" fmla="*/ 0 h 18736"/>
              <a:gd name="connsiteX2-89" fmla="*/ 21524 w 21600"/>
              <a:gd name="connsiteY2-90" fmla="*/ 18736 h 18736"/>
              <a:gd name="connsiteX3-91" fmla="*/ 15726 w 21600"/>
              <a:gd name="connsiteY3-92" fmla="*/ 14147 h 18736"/>
              <a:gd name="connsiteX4-93" fmla="*/ 5570 w 21600"/>
              <a:gd name="connsiteY4-94" fmla="*/ 18390 h 18736"/>
              <a:gd name="connsiteX5-95" fmla="*/ 50 w 21600"/>
              <a:gd name="connsiteY5-96" fmla="*/ 13503 h 18736"/>
              <a:gd name="connsiteX6-97" fmla="*/ 0 w 21600"/>
              <a:gd name="connsiteY6-98" fmla="*/ 0 h 18736"/>
              <a:gd name="connsiteX0-99" fmla="*/ 0 w 21600"/>
              <a:gd name="connsiteY0-100" fmla="*/ 0 h 19811"/>
              <a:gd name="connsiteX1-101" fmla="*/ 21600 w 21600"/>
              <a:gd name="connsiteY1-102" fmla="*/ 0 h 19811"/>
              <a:gd name="connsiteX2-103" fmla="*/ 21524 w 21600"/>
              <a:gd name="connsiteY2-104" fmla="*/ 18736 h 19811"/>
              <a:gd name="connsiteX3-105" fmla="*/ 15726 w 21600"/>
              <a:gd name="connsiteY3-106" fmla="*/ 14147 h 19811"/>
              <a:gd name="connsiteX4-107" fmla="*/ 5545 w 21600"/>
              <a:gd name="connsiteY4-108" fmla="*/ 19805 h 19811"/>
              <a:gd name="connsiteX5-109" fmla="*/ 50 w 21600"/>
              <a:gd name="connsiteY5-110" fmla="*/ 13503 h 19811"/>
              <a:gd name="connsiteX6-111" fmla="*/ 0 w 21600"/>
              <a:gd name="connsiteY6-112" fmla="*/ 0 h 19811"/>
              <a:gd name="connsiteX0-113" fmla="*/ 0 w 21600"/>
              <a:gd name="connsiteY0-114" fmla="*/ 0 h 19811"/>
              <a:gd name="connsiteX1-115" fmla="*/ 21600 w 21600"/>
              <a:gd name="connsiteY1-116" fmla="*/ 0 h 19811"/>
              <a:gd name="connsiteX2-117" fmla="*/ 21524 w 21600"/>
              <a:gd name="connsiteY2-118" fmla="*/ 18736 h 19811"/>
              <a:gd name="connsiteX3-119" fmla="*/ 15726 w 21600"/>
              <a:gd name="connsiteY3-120" fmla="*/ 14147 h 19811"/>
              <a:gd name="connsiteX4-121" fmla="*/ 5545 w 21600"/>
              <a:gd name="connsiteY4-122" fmla="*/ 19805 h 19811"/>
              <a:gd name="connsiteX5-123" fmla="*/ 25 w 21600"/>
              <a:gd name="connsiteY5-124" fmla="*/ 17343 h 19811"/>
              <a:gd name="connsiteX6-125" fmla="*/ 0 w 21600"/>
              <a:gd name="connsiteY6-126" fmla="*/ 0 h 19811"/>
              <a:gd name="connsiteX0-127" fmla="*/ 0 w 21600"/>
              <a:gd name="connsiteY0-128" fmla="*/ 0 h 19811"/>
              <a:gd name="connsiteX1-129" fmla="*/ 21600 w 21600"/>
              <a:gd name="connsiteY1-130" fmla="*/ 0 h 19811"/>
              <a:gd name="connsiteX2-131" fmla="*/ 21524 w 21600"/>
              <a:gd name="connsiteY2-132" fmla="*/ 18736 h 19811"/>
              <a:gd name="connsiteX3-133" fmla="*/ 15726 w 21600"/>
              <a:gd name="connsiteY3-134" fmla="*/ 14147 h 19811"/>
              <a:gd name="connsiteX4-135" fmla="*/ 5545 w 21600"/>
              <a:gd name="connsiteY4-136" fmla="*/ 19805 h 19811"/>
              <a:gd name="connsiteX5-137" fmla="*/ 25 w 21600"/>
              <a:gd name="connsiteY5-138" fmla="*/ 17343 h 19811"/>
              <a:gd name="connsiteX6-139" fmla="*/ 0 w 21600"/>
              <a:gd name="connsiteY6-140" fmla="*/ 0 h 19811"/>
              <a:gd name="connsiteX0-141" fmla="*/ 0 w 21600"/>
              <a:gd name="connsiteY0-142" fmla="*/ 0 h 20417"/>
              <a:gd name="connsiteX1-143" fmla="*/ 21600 w 21600"/>
              <a:gd name="connsiteY1-144" fmla="*/ 0 h 20417"/>
              <a:gd name="connsiteX2-145" fmla="*/ 21524 w 21600"/>
              <a:gd name="connsiteY2-146" fmla="*/ 18736 h 20417"/>
              <a:gd name="connsiteX3-147" fmla="*/ 15726 w 21600"/>
              <a:gd name="connsiteY3-148" fmla="*/ 14147 h 20417"/>
              <a:gd name="connsiteX4-149" fmla="*/ 8393 w 21600"/>
              <a:gd name="connsiteY4-150" fmla="*/ 20411 h 20417"/>
              <a:gd name="connsiteX5-151" fmla="*/ 25 w 21600"/>
              <a:gd name="connsiteY5-152" fmla="*/ 17343 h 20417"/>
              <a:gd name="connsiteX6-153" fmla="*/ 0 w 21600"/>
              <a:gd name="connsiteY6-154" fmla="*/ 0 h 20417"/>
              <a:gd name="connsiteX0-155" fmla="*/ 0 w 21600"/>
              <a:gd name="connsiteY0-156" fmla="*/ 0 h 20605"/>
              <a:gd name="connsiteX1-157" fmla="*/ 21600 w 21600"/>
              <a:gd name="connsiteY1-158" fmla="*/ 0 h 20605"/>
              <a:gd name="connsiteX2-159" fmla="*/ 21524 w 21600"/>
              <a:gd name="connsiteY2-160" fmla="*/ 18736 h 20605"/>
              <a:gd name="connsiteX3-161" fmla="*/ 15726 w 21600"/>
              <a:gd name="connsiteY3-162" fmla="*/ 14147 h 20605"/>
              <a:gd name="connsiteX4-163" fmla="*/ 8393 w 21600"/>
              <a:gd name="connsiteY4-164" fmla="*/ 20411 h 20605"/>
              <a:gd name="connsiteX5-165" fmla="*/ 25 w 21600"/>
              <a:gd name="connsiteY5-166" fmla="*/ 17343 h 20605"/>
              <a:gd name="connsiteX6-167" fmla="*/ 0 w 21600"/>
              <a:gd name="connsiteY6-168" fmla="*/ 0 h 20605"/>
              <a:gd name="connsiteX0-169" fmla="*/ 0 w 21600"/>
              <a:gd name="connsiteY0-170" fmla="*/ 0 h 20658"/>
              <a:gd name="connsiteX1-171" fmla="*/ 21600 w 21600"/>
              <a:gd name="connsiteY1-172" fmla="*/ 0 h 20658"/>
              <a:gd name="connsiteX2-173" fmla="*/ 21524 w 21600"/>
              <a:gd name="connsiteY2-174" fmla="*/ 18736 h 20658"/>
              <a:gd name="connsiteX3-175" fmla="*/ 15726 w 21600"/>
              <a:gd name="connsiteY3-176" fmla="*/ 14147 h 20658"/>
              <a:gd name="connsiteX4-177" fmla="*/ 8393 w 21600"/>
              <a:gd name="connsiteY4-178" fmla="*/ 20411 h 20658"/>
              <a:gd name="connsiteX5-179" fmla="*/ 101 w 21600"/>
              <a:gd name="connsiteY5-180" fmla="*/ 18151 h 20658"/>
              <a:gd name="connsiteX6-181" fmla="*/ 0 w 21600"/>
              <a:gd name="connsiteY6-182" fmla="*/ 0 h 20658"/>
              <a:gd name="connsiteX0-183" fmla="*/ 0 w 21600"/>
              <a:gd name="connsiteY0-184" fmla="*/ 0 h 20618"/>
              <a:gd name="connsiteX1-185" fmla="*/ 21600 w 21600"/>
              <a:gd name="connsiteY1-186" fmla="*/ 0 h 20618"/>
              <a:gd name="connsiteX2-187" fmla="*/ 21524 w 21600"/>
              <a:gd name="connsiteY2-188" fmla="*/ 18736 h 20618"/>
              <a:gd name="connsiteX3-189" fmla="*/ 15726 w 21600"/>
              <a:gd name="connsiteY3-190" fmla="*/ 14147 h 20618"/>
              <a:gd name="connsiteX4-191" fmla="*/ 8393 w 21600"/>
              <a:gd name="connsiteY4-192" fmla="*/ 20411 h 20618"/>
              <a:gd name="connsiteX5-193" fmla="*/ 101 w 21600"/>
              <a:gd name="connsiteY5-194" fmla="*/ 18151 h 20618"/>
              <a:gd name="connsiteX6-195" fmla="*/ 0 w 21600"/>
              <a:gd name="connsiteY6-196" fmla="*/ 0 h 20618"/>
              <a:gd name="connsiteX0-197" fmla="*/ 76 w 21676"/>
              <a:gd name="connsiteY0-198" fmla="*/ 0 h 20662"/>
              <a:gd name="connsiteX1-199" fmla="*/ 21676 w 21676"/>
              <a:gd name="connsiteY1-200" fmla="*/ 0 h 20662"/>
              <a:gd name="connsiteX2-201" fmla="*/ 21600 w 21676"/>
              <a:gd name="connsiteY2-202" fmla="*/ 18736 h 20662"/>
              <a:gd name="connsiteX3-203" fmla="*/ 15802 w 21676"/>
              <a:gd name="connsiteY3-204" fmla="*/ 14147 h 20662"/>
              <a:gd name="connsiteX4-205" fmla="*/ 8469 w 21676"/>
              <a:gd name="connsiteY4-206" fmla="*/ 20411 h 20662"/>
              <a:gd name="connsiteX5-207" fmla="*/ 1 w 21676"/>
              <a:gd name="connsiteY5-208" fmla="*/ 18757 h 20662"/>
              <a:gd name="connsiteX6-209" fmla="*/ 76 w 21676"/>
              <a:gd name="connsiteY6-210" fmla="*/ 0 h 20662"/>
              <a:gd name="connsiteX0-211" fmla="*/ 76 w 21676"/>
              <a:gd name="connsiteY0-212" fmla="*/ 0 h 23168"/>
              <a:gd name="connsiteX1-213" fmla="*/ 21676 w 21676"/>
              <a:gd name="connsiteY1-214" fmla="*/ 0 h 23168"/>
              <a:gd name="connsiteX2-215" fmla="*/ 21600 w 21676"/>
              <a:gd name="connsiteY2-216" fmla="*/ 18736 h 23168"/>
              <a:gd name="connsiteX3-217" fmla="*/ 15802 w 21676"/>
              <a:gd name="connsiteY3-218" fmla="*/ 14147 h 23168"/>
              <a:gd name="connsiteX4-219" fmla="*/ 8469 w 21676"/>
              <a:gd name="connsiteY4-220" fmla="*/ 23038 h 23168"/>
              <a:gd name="connsiteX5-221" fmla="*/ 1 w 21676"/>
              <a:gd name="connsiteY5-222" fmla="*/ 18757 h 23168"/>
              <a:gd name="connsiteX6-223" fmla="*/ 76 w 21676"/>
              <a:gd name="connsiteY6-224" fmla="*/ 0 h 23168"/>
              <a:gd name="connsiteX0-225" fmla="*/ 76 w 21676"/>
              <a:gd name="connsiteY0-226" fmla="*/ 0 h 23168"/>
              <a:gd name="connsiteX1-227" fmla="*/ 21676 w 21676"/>
              <a:gd name="connsiteY1-228" fmla="*/ 0 h 23168"/>
              <a:gd name="connsiteX2-229" fmla="*/ 21600 w 21676"/>
              <a:gd name="connsiteY2-230" fmla="*/ 18736 h 23168"/>
              <a:gd name="connsiteX3-231" fmla="*/ 15802 w 21676"/>
              <a:gd name="connsiteY3-232" fmla="*/ 15764 h 23168"/>
              <a:gd name="connsiteX4-233" fmla="*/ 8469 w 21676"/>
              <a:gd name="connsiteY4-234" fmla="*/ 23038 h 23168"/>
              <a:gd name="connsiteX5-235" fmla="*/ 1 w 21676"/>
              <a:gd name="connsiteY5-236" fmla="*/ 18757 h 23168"/>
              <a:gd name="connsiteX6-237" fmla="*/ 76 w 21676"/>
              <a:gd name="connsiteY6-238" fmla="*/ 0 h 23168"/>
              <a:gd name="connsiteX0-239" fmla="*/ 76 w 21676"/>
              <a:gd name="connsiteY0-240" fmla="*/ 0 h 23168"/>
              <a:gd name="connsiteX1-241" fmla="*/ 21676 w 21676"/>
              <a:gd name="connsiteY1-242" fmla="*/ 0 h 23168"/>
              <a:gd name="connsiteX2-243" fmla="*/ 21600 w 21676"/>
              <a:gd name="connsiteY2-244" fmla="*/ 18736 h 23168"/>
              <a:gd name="connsiteX3-245" fmla="*/ 15802 w 21676"/>
              <a:gd name="connsiteY3-246" fmla="*/ 15764 h 23168"/>
              <a:gd name="connsiteX4-247" fmla="*/ 8469 w 21676"/>
              <a:gd name="connsiteY4-248" fmla="*/ 23038 h 23168"/>
              <a:gd name="connsiteX5-249" fmla="*/ 1 w 21676"/>
              <a:gd name="connsiteY5-250" fmla="*/ 18757 h 23168"/>
              <a:gd name="connsiteX6-251" fmla="*/ 76 w 21676"/>
              <a:gd name="connsiteY6-252" fmla="*/ 0 h 23168"/>
              <a:gd name="connsiteX0-253" fmla="*/ 76 w 21676"/>
              <a:gd name="connsiteY0-254" fmla="*/ 0 h 23168"/>
              <a:gd name="connsiteX1-255" fmla="*/ 21676 w 21676"/>
              <a:gd name="connsiteY1-256" fmla="*/ 0 h 23168"/>
              <a:gd name="connsiteX2-257" fmla="*/ 21600 w 21676"/>
              <a:gd name="connsiteY2-258" fmla="*/ 18736 h 23168"/>
              <a:gd name="connsiteX3-259" fmla="*/ 15802 w 21676"/>
              <a:gd name="connsiteY3-260" fmla="*/ 15764 h 23168"/>
              <a:gd name="connsiteX4-261" fmla="*/ 8469 w 21676"/>
              <a:gd name="connsiteY4-262" fmla="*/ 23038 h 23168"/>
              <a:gd name="connsiteX5-263" fmla="*/ 1 w 21676"/>
              <a:gd name="connsiteY5-264" fmla="*/ 18757 h 23168"/>
              <a:gd name="connsiteX6-265" fmla="*/ 76 w 21676"/>
              <a:gd name="connsiteY6-266" fmla="*/ 0 h 23168"/>
              <a:gd name="connsiteX0-267" fmla="*/ 76 w 21676"/>
              <a:gd name="connsiteY0-268" fmla="*/ 0 h 23168"/>
              <a:gd name="connsiteX1-269" fmla="*/ 21676 w 21676"/>
              <a:gd name="connsiteY1-270" fmla="*/ 0 h 23168"/>
              <a:gd name="connsiteX2-271" fmla="*/ 21600 w 21676"/>
              <a:gd name="connsiteY2-272" fmla="*/ 18736 h 23168"/>
              <a:gd name="connsiteX3-273" fmla="*/ 17163 w 21676"/>
              <a:gd name="connsiteY3-274" fmla="*/ 16168 h 23168"/>
              <a:gd name="connsiteX4-275" fmla="*/ 8469 w 21676"/>
              <a:gd name="connsiteY4-276" fmla="*/ 23038 h 23168"/>
              <a:gd name="connsiteX5-277" fmla="*/ 1 w 21676"/>
              <a:gd name="connsiteY5-278" fmla="*/ 18757 h 23168"/>
              <a:gd name="connsiteX6-279" fmla="*/ 76 w 21676"/>
              <a:gd name="connsiteY6-280" fmla="*/ 0 h 23168"/>
              <a:gd name="connsiteX0-281" fmla="*/ 76 w 21676"/>
              <a:gd name="connsiteY0-282" fmla="*/ 0 h 23168"/>
              <a:gd name="connsiteX1-283" fmla="*/ 21676 w 21676"/>
              <a:gd name="connsiteY1-284" fmla="*/ 0 h 23168"/>
              <a:gd name="connsiteX2-285" fmla="*/ 21600 w 21676"/>
              <a:gd name="connsiteY2-286" fmla="*/ 18736 h 23168"/>
              <a:gd name="connsiteX3-287" fmla="*/ 17793 w 21676"/>
              <a:gd name="connsiteY3-288" fmla="*/ 17785 h 23168"/>
              <a:gd name="connsiteX4-289" fmla="*/ 8469 w 21676"/>
              <a:gd name="connsiteY4-290" fmla="*/ 23038 h 23168"/>
              <a:gd name="connsiteX5-291" fmla="*/ 1 w 21676"/>
              <a:gd name="connsiteY5-292" fmla="*/ 18757 h 23168"/>
              <a:gd name="connsiteX6-293" fmla="*/ 76 w 21676"/>
              <a:gd name="connsiteY6-294" fmla="*/ 0 h 23168"/>
              <a:gd name="connsiteX0-295" fmla="*/ 76 w 21676"/>
              <a:gd name="connsiteY0-296" fmla="*/ 0 h 23168"/>
              <a:gd name="connsiteX1-297" fmla="*/ 21676 w 21676"/>
              <a:gd name="connsiteY1-298" fmla="*/ 0 h 23168"/>
              <a:gd name="connsiteX2-299" fmla="*/ 21600 w 21676"/>
              <a:gd name="connsiteY2-300" fmla="*/ 20353 h 23168"/>
              <a:gd name="connsiteX3-301" fmla="*/ 17793 w 21676"/>
              <a:gd name="connsiteY3-302" fmla="*/ 17785 h 23168"/>
              <a:gd name="connsiteX4-303" fmla="*/ 8469 w 21676"/>
              <a:gd name="connsiteY4-304" fmla="*/ 23038 h 23168"/>
              <a:gd name="connsiteX5-305" fmla="*/ 1 w 21676"/>
              <a:gd name="connsiteY5-306" fmla="*/ 18757 h 23168"/>
              <a:gd name="connsiteX6-307" fmla="*/ 76 w 21676"/>
              <a:gd name="connsiteY6-308" fmla="*/ 0 h 23168"/>
              <a:gd name="connsiteX0-309" fmla="*/ 76 w 21676"/>
              <a:gd name="connsiteY0-310" fmla="*/ 0 h 23168"/>
              <a:gd name="connsiteX1-311" fmla="*/ 21676 w 21676"/>
              <a:gd name="connsiteY1-312" fmla="*/ 0 h 23168"/>
              <a:gd name="connsiteX2-313" fmla="*/ 21600 w 21676"/>
              <a:gd name="connsiteY2-314" fmla="*/ 20353 h 23168"/>
              <a:gd name="connsiteX3-315" fmla="*/ 17793 w 21676"/>
              <a:gd name="connsiteY3-316" fmla="*/ 17785 h 23168"/>
              <a:gd name="connsiteX4-317" fmla="*/ 8469 w 21676"/>
              <a:gd name="connsiteY4-318" fmla="*/ 23038 h 23168"/>
              <a:gd name="connsiteX5-319" fmla="*/ 1 w 21676"/>
              <a:gd name="connsiteY5-320" fmla="*/ 18757 h 23168"/>
              <a:gd name="connsiteX6-321" fmla="*/ 76 w 21676"/>
              <a:gd name="connsiteY6-322" fmla="*/ 0 h 23168"/>
              <a:gd name="connsiteX0-323" fmla="*/ 76 w 21676"/>
              <a:gd name="connsiteY0-324" fmla="*/ 0 h 23168"/>
              <a:gd name="connsiteX1-325" fmla="*/ 21676 w 21676"/>
              <a:gd name="connsiteY1-326" fmla="*/ 0 h 23168"/>
              <a:gd name="connsiteX2-327" fmla="*/ 21600 w 21676"/>
              <a:gd name="connsiteY2-328" fmla="*/ 20353 h 23168"/>
              <a:gd name="connsiteX3-329" fmla="*/ 17591 w 21676"/>
              <a:gd name="connsiteY3-330" fmla="*/ 19806 h 23168"/>
              <a:gd name="connsiteX4-331" fmla="*/ 8469 w 21676"/>
              <a:gd name="connsiteY4-332" fmla="*/ 23038 h 23168"/>
              <a:gd name="connsiteX5-333" fmla="*/ 1 w 21676"/>
              <a:gd name="connsiteY5-334" fmla="*/ 18757 h 23168"/>
              <a:gd name="connsiteX6-335" fmla="*/ 76 w 21676"/>
              <a:gd name="connsiteY6-336" fmla="*/ 0 h 23168"/>
              <a:gd name="connsiteX0-337" fmla="*/ 76 w 21676"/>
              <a:gd name="connsiteY0-338" fmla="*/ 0 h 23168"/>
              <a:gd name="connsiteX1-339" fmla="*/ 21676 w 21676"/>
              <a:gd name="connsiteY1-340" fmla="*/ 0 h 23168"/>
              <a:gd name="connsiteX2-341" fmla="*/ 21600 w 21676"/>
              <a:gd name="connsiteY2-342" fmla="*/ 20353 h 23168"/>
              <a:gd name="connsiteX3-343" fmla="*/ 17591 w 21676"/>
              <a:gd name="connsiteY3-344" fmla="*/ 19806 h 23168"/>
              <a:gd name="connsiteX4-345" fmla="*/ 8469 w 21676"/>
              <a:gd name="connsiteY4-346" fmla="*/ 23038 h 23168"/>
              <a:gd name="connsiteX5-347" fmla="*/ 1 w 21676"/>
              <a:gd name="connsiteY5-348" fmla="*/ 18757 h 23168"/>
              <a:gd name="connsiteX6-349" fmla="*/ 76 w 21676"/>
              <a:gd name="connsiteY6-350" fmla="*/ 0 h 23168"/>
              <a:gd name="connsiteX0-351" fmla="*/ 76 w 21676"/>
              <a:gd name="connsiteY0-352" fmla="*/ 0 h 23168"/>
              <a:gd name="connsiteX1-353" fmla="*/ 21676 w 21676"/>
              <a:gd name="connsiteY1-354" fmla="*/ 0 h 23168"/>
              <a:gd name="connsiteX2-355" fmla="*/ 21600 w 21676"/>
              <a:gd name="connsiteY2-356" fmla="*/ 20353 h 23168"/>
              <a:gd name="connsiteX3-357" fmla="*/ 17591 w 21676"/>
              <a:gd name="connsiteY3-358" fmla="*/ 19806 h 23168"/>
              <a:gd name="connsiteX4-359" fmla="*/ 8469 w 21676"/>
              <a:gd name="connsiteY4-360" fmla="*/ 23038 h 23168"/>
              <a:gd name="connsiteX5-361" fmla="*/ 1 w 21676"/>
              <a:gd name="connsiteY5-362" fmla="*/ 18757 h 23168"/>
              <a:gd name="connsiteX6-363" fmla="*/ 76 w 21676"/>
              <a:gd name="connsiteY6-364" fmla="*/ 0 h 23168"/>
              <a:gd name="connsiteX0-365" fmla="*/ 76 w 21676"/>
              <a:gd name="connsiteY0-366" fmla="*/ 0 h 23168"/>
              <a:gd name="connsiteX1-367" fmla="*/ 21676 w 21676"/>
              <a:gd name="connsiteY1-368" fmla="*/ 0 h 23168"/>
              <a:gd name="connsiteX2-369" fmla="*/ 21625 w 21676"/>
              <a:gd name="connsiteY2-370" fmla="*/ 20757 h 23168"/>
              <a:gd name="connsiteX3-371" fmla="*/ 17591 w 21676"/>
              <a:gd name="connsiteY3-372" fmla="*/ 19806 h 23168"/>
              <a:gd name="connsiteX4-373" fmla="*/ 8469 w 21676"/>
              <a:gd name="connsiteY4-374" fmla="*/ 23038 h 23168"/>
              <a:gd name="connsiteX5-375" fmla="*/ 1 w 21676"/>
              <a:gd name="connsiteY5-376" fmla="*/ 18757 h 23168"/>
              <a:gd name="connsiteX6-377" fmla="*/ 76 w 21676"/>
              <a:gd name="connsiteY6-378" fmla="*/ 0 h 23168"/>
              <a:gd name="connsiteX0-379" fmla="*/ 76 w 21676"/>
              <a:gd name="connsiteY0-380" fmla="*/ 0 h 23168"/>
              <a:gd name="connsiteX1-381" fmla="*/ 21676 w 21676"/>
              <a:gd name="connsiteY1-382" fmla="*/ 0 h 23168"/>
              <a:gd name="connsiteX2-383" fmla="*/ 21650 w 21676"/>
              <a:gd name="connsiteY2-384" fmla="*/ 17928 h 23168"/>
              <a:gd name="connsiteX3-385" fmla="*/ 17591 w 21676"/>
              <a:gd name="connsiteY3-386" fmla="*/ 19806 h 23168"/>
              <a:gd name="connsiteX4-387" fmla="*/ 8469 w 21676"/>
              <a:gd name="connsiteY4-388" fmla="*/ 23038 h 23168"/>
              <a:gd name="connsiteX5-389" fmla="*/ 1 w 21676"/>
              <a:gd name="connsiteY5-390" fmla="*/ 18757 h 23168"/>
              <a:gd name="connsiteX6-391" fmla="*/ 76 w 21676"/>
              <a:gd name="connsiteY6-392" fmla="*/ 0 h 23168"/>
              <a:gd name="connsiteX0-393" fmla="*/ 76 w 21676"/>
              <a:gd name="connsiteY0-394" fmla="*/ 0 h 23168"/>
              <a:gd name="connsiteX1-395" fmla="*/ 21676 w 21676"/>
              <a:gd name="connsiteY1-396" fmla="*/ 0 h 23168"/>
              <a:gd name="connsiteX2-397" fmla="*/ 21650 w 21676"/>
              <a:gd name="connsiteY2-398" fmla="*/ 17928 h 23168"/>
              <a:gd name="connsiteX3-399" fmla="*/ 17591 w 21676"/>
              <a:gd name="connsiteY3-400" fmla="*/ 19806 h 23168"/>
              <a:gd name="connsiteX4-401" fmla="*/ 8469 w 21676"/>
              <a:gd name="connsiteY4-402" fmla="*/ 23038 h 23168"/>
              <a:gd name="connsiteX5-403" fmla="*/ 1 w 21676"/>
              <a:gd name="connsiteY5-404" fmla="*/ 18757 h 23168"/>
              <a:gd name="connsiteX6-405" fmla="*/ 76 w 21676"/>
              <a:gd name="connsiteY6-406" fmla="*/ 0 h 23168"/>
              <a:gd name="connsiteX0-407" fmla="*/ 76 w 21676"/>
              <a:gd name="connsiteY0-408" fmla="*/ 0 h 23168"/>
              <a:gd name="connsiteX1-409" fmla="*/ 21676 w 21676"/>
              <a:gd name="connsiteY1-410" fmla="*/ 0 h 23168"/>
              <a:gd name="connsiteX2-411" fmla="*/ 21650 w 21676"/>
              <a:gd name="connsiteY2-412" fmla="*/ 17928 h 23168"/>
              <a:gd name="connsiteX3-413" fmla="*/ 17591 w 21676"/>
              <a:gd name="connsiteY3-414" fmla="*/ 19806 h 23168"/>
              <a:gd name="connsiteX4-415" fmla="*/ 8469 w 21676"/>
              <a:gd name="connsiteY4-416" fmla="*/ 23038 h 23168"/>
              <a:gd name="connsiteX5-417" fmla="*/ 1 w 21676"/>
              <a:gd name="connsiteY5-418" fmla="*/ 18757 h 23168"/>
              <a:gd name="connsiteX6-419" fmla="*/ 76 w 21676"/>
              <a:gd name="connsiteY6-420" fmla="*/ 0 h 23168"/>
              <a:gd name="connsiteX0-421" fmla="*/ 76 w 21676"/>
              <a:gd name="connsiteY0-422" fmla="*/ 0 h 23168"/>
              <a:gd name="connsiteX1-423" fmla="*/ 21676 w 21676"/>
              <a:gd name="connsiteY1-424" fmla="*/ 0 h 23168"/>
              <a:gd name="connsiteX2-425" fmla="*/ 21625 w 21676"/>
              <a:gd name="connsiteY2-426" fmla="*/ 18938 h 23168"/>
              <a:gd name="connsiteX3-427" fmla="*/ 17591 w 21676"/>
              <a:gd name="connsiteY3-428" fmla="*/ 19806 h 23168"/>
              <a:gd name="connsiteX4-429" fmla="*/ 8469 w 21676"/>
              <a:gd name="connsiteY4-430" fmla="*/ 23038 h 23168"/>
              <a:gd name="connsiteX5-431" fmla="*/ 1 w 21676"/>
              <a:gd name="connsiteY5-432" fmla="*/ 18757 h 23168"/>
              <a:gd name="connsiteX6-433" fmla="*/ 76 w 21676"/>
              <a:gd name="connsiteY6-434" fmla="*/ 0 h 23168"/>
              <a:gd name="connsiteX0-435" fmla="*/ 76 w 21676"/>
              <a:gd name="connsiteY0-436" fmla="*/ 0 h 23168"/>
              <a:gd name="connsiteX1-437" fmla="*/ 21676 w 21676"/>
              <a:gd name="connsiteY1-438" fmla="*/ 0 h 23168"/>
              <a:gd name="connsiteX2-439" fmla="*/ 21625 w 21676"/>
              <a:gd name="connsiteY2-440" fmla="*/ 18938 h 23168"/>
              <a:gd name="connsiteX3-441" fmla="*/ 17591 w 21676"/>
              <a:gd name="connsiteY3-442" fmla="*/ 19806 h 23168"/>
              <a:gd name="connsiteX4-443" fmla="*/ 8469 w 21676"/>
              <a:gd name="connsiteY4-444" fmla="*/ 23038 h 23168"/>
              <a:gd name="connsiteX5-445" fmla="*/ 1 w 21676"/>
              <a:gd name="connsiteY5-446" fmla="*/ 18757 h 23168"/>
              <a:gd name="connsiteX6-447" fmla="*/ 76 w 21676"/>
              <a:gd name="connsiteY6-448" fmla="*/ 0 h 23168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41" y="connsiteY5-42"/>
              </a:cxn>
              <a:cxn ang="0">
                <a:pos x="connsiteX6-55" y="connsiteY6-56"/>
              </a:cxn>
            </a:cxnLst>
            <a:rect l="l" t="t" r="r" b="b"/>
            <a:pathLst>
              <a:path w="21676" h="23168">
                <a:moveTo>
                  <a:pt x="76" y="0"/>
                </a:moveTo>
                <a:lnTo>
                  <a:pt x="21676" y="0"/>
                </a:lnTo>
                <a:cubicBezTo>
                  <a:pt x="21642" y="5302"/>
                  <a:pt x="21659" y="13636"/>
                  <a:pt x="21625" y="18938"/>
                </a:cubicBezTo>
                <a:cubicBezTo>
                  <a:pt x="19315" y="18936"/>
                  <a:pt x="19771" y="19028"/>
                  <a:pt x="17591" y="19806"/>
                </a:cubicBezTo>
                <a:cubicBezTo>
                  <a:pt x="14874" y="20859"/>
                  <a:pt x="11082" y="23280"/>
                  <a:pt x="8469" y="23038"/>
                </a:cubicBezTo>
                <a:cubicBezTo>
                  <a:pt x="5856" y="24009"/>
                  <a:pt x="1035" y="19262"/>
                  <a:pt x="1" y="18757"/>
                </a:cubicBezTo>
                <a:cubicBezTo>
                  <a:pt x="-16" y="14256"/>
                  <a:pt x="93" y="4501"/>
                  <a:pt x="76" y="0"/>
                </a:cubicBezTo>
                <a:close/>
              </a:path>
            </a:pathLst>
          </a:cu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03" tIns="45702" rIns="91403" bIns="45702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989567" y="263830"/>
            <a:ext cx="9753600" cy="1197610"/>
          </a:xfrm>
          <a:prstGeom prst="rect">
            <a:avLst/>
          </a:prstGeom>
          <a:noFill/>
        </p:spPr>
        <p:txBody>
          <a:bodyPr wrap="square" lIns="91391" tIns="45696" rIns="91391" bIns="45696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1200" cap="none" spc="0" normalizeH="0" baseline="0" noProof="0" dirty="0">
                <a:ln w="3175">
                  <a:solidFill>
                    <a:prstClr val="white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Thứ.....ngày....tháng......</a:t>
            </a:r>
          </a:p>
        </p:txBody>
      </p:sp>
      <p:grpSp>
        <p:nvGrpSpPr>
          <p:cNvPr id="11" name="Group 10"/>
          <p:cNvGrpSpPr/>
          <p:nvPr/>
        </p:nvGrpSpPr>
        <p:grpSpPr>
          <a:xfrm>
            <a:off x="3505200" y="2966085"/>
            <a:ext cx="7910830" cy="1295400"/>
            <a:chOff x="9566064" y="964372"/>
            <a:chExt cx="5446164" cy="698253"/>
          </a:xfrm>
        </p:grpSpPr>
        <p:sp>
          <p:nvSpPr>
            <p:cNvPr id="12" name="Rectangle 10"/>
            <p:cNvSpPr/>
            <p:nvPr/>
          </p:nvSpPr>
          <p:spPr>
            <a:xfrm rot="416356">
              <a:off x="13066912" y="966823"/>
              <a:ext cx="1945316" cy="695802"/>
            </a:xfrm>
            <a:custGeom>
              <a:avLst/>
              <a:gdLst>
                <a:gd name="connsiteX0" fmla="*/ 0 w 5334000"/>
                <a:gd name="connsiteY0" fmla="*/ 0 h 724766"/>
                <a:gd name="connsiteX1" fmla="*/ 5334000 w 5334000"/>
                <a:gd name="connsiteY1" fmla="*/ 0 h 724766"/>
                <a:gd name="connsiteX2" fmla="*/ 5334000 w 5334000"/>
                <a:gd name="connsiteY2" fmla="*/ 724766 h 724766"/>
                <a:gd name="connsiteX3" fmla="*/ 0 w 5334000"/>
                <a:gd name="connsiteY3" fmla="*/ 724766 h 724766"/>
                <a:gd name="connsiteX4" fmla="*/ 0 w 5334000"/>
                <a:gd name="connsiteY4" fmla="*/ 0 h 724766"/>
                <a:gd name="connsiteX0-1" fmla="*/ 0 w 5334002"/>
                <a:gd name="connsiteY0-2" fmla="*/ 0 h 724766"/>
                <a:gd name="connsiteX1-3" fmla="*/ 5334000 w 5334002"/>
                <a:gd name="connsiteY1-4" fmla="*/ 0 h 724766"/>
                <a:gd name="connsiteX2-5" fmla="*/ 4869873 w 5334002"/>
                <a:gd name="connsiteY2-6" fmla="*/ 506124 h 724766"/>
                <a:gd name="connsiteX3-7" fmla="*/ 5334000 w 5334002"/>
                <a:gd name="connsiteY3-8" fmla="*/ 724766 h 724766"/>
                <a:gd name="connsiteX4-9" fmla="*/ 0 w 5334002"/>
                <a:gd name="connsiteY4-10" fmla="*/ 724766 h 724766"/>
                <a:gd name="connsiteX5" fmla="*/ 0 w 5334002"/>
                <a:gd name="connsiteY5" fmla="*/ 0 h 724766"/>
                <a:gd name="connsiteX0-11" fmla="*/ 0 w 5334002"/>
                <a:gd name="connsiteY0-12" fmla="*/ 0 h 724766"/>
                <a:gd name="connsiteX1-13" fmla="*/ 5334000 w 5334002"/>
                <a:gd name="connsiteY1-14" fmla="*/ 0 h 724766"/>
                <a:gd name="connsiteX2-15" fmla="*/ 4849092 w 5334002"/>
                <a:gd name="connsiteY2-16" fmla="*/ 454170 h 724766"/>
                <a:gd name="connsiteX3-17" fmla="*/ 5334000 w 5334002"/>
                <a:gd name="connsiteY3-18" fmla="*/ 724766 h 724766"/>
                <a:gd name="connsiteX4-19" fmla="*/ 0 w 5334002"/>
                <a:gd name="connsiteY4-20" fmla="*/ 724766 h 724766"/>
                <a:gd name="connsiteX5-21" fmla="*/ 0 w 5334002"/>
                <a:gd name="connsiteY5-22" fmla="*/ 0 h 724766"/>
                <a:gd name="connsiteX0-23" fmla="*/ 0 w 5333999"/>
                <a:gd name="connsiteY0-24" fmla="*/ 0 h 724766"/>
                <a:gd name="connsiteX1-25" fmla="*/ 5334000 w 5333999"/>
                <a:gd name="connsiteY1-26" fmla="*/ 0 h 724766"/>
                <a:gd name="connsiteX2-27" fmla="*/ 3970191 w 5333999"/>
                <a:gd name="connsiteY2-28" fmla="*/ 513468 h 724766"/>
                <a:gd name="connsiteX3-29" fmla="*/ 5334000 w 5333999"/>
                <a:gd name="connsiteY3-30" fmla="*/ 724766 h 724766"/>
                <a:gd name="connsiteX4-31" fmla="*/ 0 w 5333999"/>
                <a:gd name="connsiteY4-32" fmla="*/ 724766 h 724766"/>
                <a:gd name="connsiteX5-33" fmla="*/ 0 w 5333999"/>
                <a:gd name="connsiteY5-34" fmla="*/ 0 h 724766"/>
                <a:gd name="connsiteX0-35" fmla="*/ 0 w 5334002"/>
                <a:gd name="connsiteY0-36" fmla="*/ 0 h 724766"/>
                <a:gd name="connsiteX1-37" fmla="*/ 5334000 w 5334002"/>
                <a:gd name="connsiteY1-38" fmla="*/ 0 h 724766"/>
                <a:gd name="connsiteX2-39" fmla="*/ 4572681 w 5334002"/>
                <a:gd name="connsiteY2-40" fmla="*/ 409907 h 724766"/>
                <a:gd name="connsiteX3-41" fmla="*/ 5334000 w 5334002"/>
                <a:gd name="connsiteY3-42" fmla="*/ 724766 h 724766"/>
                <a:gd name="connsiteX4-43" fmla="*/ 0 w 5334002"/>
                <a:gd name="connsiteY4-44" fmla="*/ 724766 h 724766"/>
                <a:gd name="connsiteX5-45" fmla="*/ 0 w 5334002"/>
                <a:gd name="connsiteY5-46" fmla="*/ 0 h 724766"/>
                <a:gd name="connsiteX0-47" fmla="*/ 0 w 5649495"/>
                <a:gd name="connsiteY0-48" fmla="*/ 0 h 724766"/>
                <a:gd name="connsiteX1-49" fmla="*/ 5649496 w 5649495"/>
                <a:gd name="connsiteY1-50" fmla="*/ 27302 h 724766"/>
                <a:gd name="connsiteX2-51" fmla="*/ 4572681 w 5649495"/>
                <a:gd name="connsiteY2-52" fmla="*/ 409907 h 724766"/>
                <a:gd name="connsiteX3-53" fmla="*/ 5334000 w 5649495"/>
                <a:gd name="connsiteY3-54" fmla="*/ 724766 h 724766"/>
                <a:gd name="connsiteX4-55" fmla="*/ 0 w 5649495"/>
                <a:gd name="connsiteY4-56" fmla="*/ 724766 h 724766"/>
                <a:gd name="connsiteX5-57" fmla="*/ 0 w 5649495"/>
                <a:gd name="connsiteY5-58" fmla="*/ 0 h 724766"/>
                <a:gd name="connsiteX0-59" fmla="*/ -1 w 5673840"/>
                <a:gd name="connsiteY0-60" fmla="*/ 152873 h 697464"/>
                <a:gd name="connsiteX1-61" fmla="*/ 5673841 w 5673840"/>
                <a:gd name="connsiteY1-62" fmla="*/ 0 h 697464"/>
                <a:gd name="connsiteX2-63" fmla="*/ 4597026 w 5673840"/>
                <a:gd name="connsiteY2-64" fmla="*/ 382605 h 697464"/>
                <a:gd name="connsiteX3-65" fmla="*/ 5358345 w 5673840"/>
                <a:gd name="connsiteY3-66" fmla="*/ 697464 h 697464"/>
                <a:gd name="connsiteX4-67" fmla="*/ 24345 w 5673840"/>
                <a:gd name="connsiteY4-68" fmla="*/ 697464 h 697464"/>
                <a:gd name="connsiteX5-69" fmla="*/ -1 w 5673840"/>
                <a:gd name="connsiteY5-70" fmla="*/ 152873 h 697464"/>
                <a:gd name="connsiteX0-71" fmla="*/ -1 w 5673840"/>
                <a:gd name="connsiteY0-72" fmla="*/ 152873 h 697464"/>
                <a:gd name="connsiteX1-73" fmla="*/ 5673841 w 5673840"/>
                <a:gd name="connsiteY1-74" fmla="*/ 0 h 697464"/>
                <a:gd name="connsiteX2-75" fmla="*/ 4597026 w 5673840"/>
                <a:gd name="connsiteY2-76" fmla="*/ 382605 h 697464"/>
                <a:gd name="connsiteX3-77" fmla="*/ 5358345 w 5673840"/>
                <a:gd name="connsiteY3-78" fmla="*/ 697464 h 697464"/>
                <a:gd name="connsiteX4-79" fmla="*/ 6831 w 5673840"/>
                <a:gd name="connsiteY4-80" fmla="*/ 568730 h 697464"/>
                <a:gd name="connsiteX5-81" fmla="*/ -1 w 5673840"/>
                <a:gd name="connsiteY5-82" fmla="*/ 152873 h 697464"/>
                <a:gd name="connsiteX0-83" fmla="*/ -1 w 5673840"/>
                <a:gd name="connsiteY0-84" fmla="*/ 152873 h 661803"/>
                <a:gd name="connsiteX1-85" fmla="*/ 5673841 w 5673840"/>
                <a:gd name="connsiteY1-86" fmla="*/ 0 h 661803"/>
                <a:gd name="connsiteX2-87" fmla="*/ 4597026 w 5673840"/>
                <a:gd name="connsiteY2-88" fmla="*/ 382605 h 661803"/>
                <a:gd name="connsiteX3-89" fmla="*/ 5253439 w 5673840"/>
                <a:gd name="connsiteY3-90" fmla="*/ 661803 h 661803"/>
                <a:gd name="connsiteX4-91" fmla="*/ 6831 w 5673840"/>
                <a:gd name="connsiteY4-92" fmla="*/ 568730 h 661803"/>
                <a:gd name="connsiteX5-93" fmla="*/ -1 w 5673840"/>
                <a:gd name="connsiteY5-94" fmla="*/ 152873 h 661803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</a:cxnLst>
              <a:rect l="l" t="t" r="r" b="b"/>
              <a:pathLst>
                <a:path w="5673840" h="661803">
                  <a:moveTo>
                    <a:pt x="-1" y="152873"/>
                  </a:moveTo>
                  <a:lnTo>
                    <a:pt x="5673841" y="0"/>
                  </a:lnTo>
                  <a:cubicBezTo>
                    <a:pt x="5674995" y="102899"/>
                    <a:pt x="4595872" y="279706"/>
                    <a:pt x="4597026" y="382605"/>
                  </a:cubicBezTo>
                  <a:lnTo>
                    <a:pt x="5253439" y="661803"/>
                  </a:lnTo>
                  <a:lnTo>
                    <a:pt x="6831" y="568730"/>
                  </a:lnTo>
                  <a:lnTo>
                    <a:pt x="-1" y="152873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28" tIns="45714" rIns="91428" bIns="45714" spcCol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3" name="Rectangle 10"/>
            <p:cNvSpPr/>
            <p:nvPr/>
          </p:nvSpPr>
          <p:spPr>
            <a:xfrm>
              <a:off x="9566064" y="964372"/>
              <a:ext cx="5334002" cy="646524"/>
            </a:xfrm>
            <a:custGeom>
              <a:avLst/>
              <a:gdLst>
                <a:gd name="connsiteX0" fmla="*/ 0 w 5334000"/>
                <a:gd name="connsiteY0" fmla="*/ 0 h 724766"/>
                <a:gd name="connsiteX1" fmla="*/ 5334000 w 5334000"/>
                <a:gd name="connsiteY1" fmla="*/ 0 h 724766"/>
                <a:gd name="connsiteX2" fmla="*/ 5334000 w 5334000"/>
                <a:gd name="connsiteY2" fmla="*/ 724766 h 724766"/>
                <a:gd name="connsiteX3" fmla="*/ 0 w 5334000"/>
                <a:gd name="connsiteY3" fmla="*/ 724766 h 724766"/>
                <a:gd name="connsiteX4" fmla="*/ 0 w 5334000"/>
                <a:gd name="connsiteY4" fmla="*/ 0 h 724766"/>
                <a:gd name="connsiteX0-1" fmla="*/ 0 w 5334002"/>
                <a:gd name="connsiteY0-2" fmla="*/ 0 h 724766"/>
                <a:gd name="connsiteX1-3" fmla="*/ 5334000 w 5334002"/>
                <a:gd name="connsiteY1-4" fmla="*/ 0 h 724766"/>
                <a:gd name="connsiteX2-5" fmla="*/ 4869873 w 5334002"/>
                <a:gd name="connsiteY2-6" fmla="*/ 506124 h 724766"/>
                <a:gd name="connsiteX3-7" fmla="*/ 5334000 w 5334002"/>
                <a:gd name="connsiteY3-8" fmla="*/ 724766 h 724766"/>
                <a:gd name="connsiteX4-9" fmla="*/ 0 w 5334002"/>
                <a:gd name="connsiteY4-10" fmla="*/ 724766 h 724766"/>
                <a:gd name="connsiteX5" fmla="*/ 0 w 5334002"/>
                <a:gd name="connsiteY5" fmla="*/ 0 h 724766"/>
                <a:gd name="connsiteX0-11" fmla="*/ 0 w 5334002"/>
                <a:gd name="connsiteY0-12" fmla="*/ 0 h 724766"/>
                <a:gd name="connsiteX1-13" fmla="*/ 5334000 w 5334002"/>
                <a:gd name="connsiteY1-14" fmla="*/ 0 h 724766"/>
                <a:gd name="connsiteX2-15" fmla="*/ 4849092 w 5334002"/>
                <a:gd name="connsiteY2-16" fmla="*/ 454170 h 724766"/>
                <a:gd name="connsiteX3-17" fmla="*/ 5334000 w 5334002"/>
                <a:gd name="connsiteY3-18" fmla="*/ 724766 h 724766"/>
                <a:gd name="connsiteX4-19" fmla="*/ 0 w 5334002"/>
                <a:gd name="connsiteY4-20" fmla="*/ 724766 h 724766"/>
                <a:gd name="connsiteX5-21" fmla="*/ 0 w 5334002"/>
                <a:gd name="connsiteY5-22" fmla="*/ 0 h 724766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</a:cxnLst>
              <a:rect l="l" t="t" r="r" b="b"/>
              <a:pathLst>
                <a:path w="5334002" h="724766">
                  <a:moveTo>
                    <a:pt x="0" y="0"/>
                  </a:moveTo>
                  <a:lnTo>
                    <a:pt x="5334000" y="0"/>
                  </a:lnTo>
                  <a:cubicBezTo>
                    <a:pt x="5335154" y="102899"/>
                    <a:pt x="4847938" y="351271"/>
                    <a:pt x="4849092" y="454170"/>
                  </a:cubicBezTo>
                  <a:lnTo>
                    <a:pt x="5334000" y="724766"/>
                  </a:lnTo>
                  <a:lnTo>
                    <a:pt x="0" y="7247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28" tIns="45714" rIns="91428" bIns="45714" spcCol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4" name="Rectangle 10"/>
            <p:cNvSpPr/>
            <p:nvPr/>
          </p:nvSpPr>
          <p:spPr>
            <a:xfrm>
              <a:off x="9623715" y="1023319"/>
              <a:ext cx="5049983" cy="543791"/>
            </a:xfrm>
            <a:custGeom>
              <a:avLst/>
              <a:gdLst>
                <a:gd name="connsiteX0" fmla="*/ 0 w 5334000"/>
                <a:gd name="connsiteY0" fmla="*/ 0 h 724766"/>
                <a:gd name="connsiteX1" fmla="*/ 5334000 w 5334000"/>
                <a:gd name="connsiteY1" fmla="*/ 0 h 724766"/>
                <a:gd name="connsiteX2" fmla="*/ 5334000 w 5334000"/>
                <a:gd name="connsiteY2" fmla="*/ 724766 h 724766"/>
                <a:gd name="connsiteX3" fmla="*/ 0 w 5334000"/>
                <a:gd name="connsiteY3" fmla="*/ 724766 h 724766"/>
                <a:gd name="connsiteX4" fmla="*/ 0 w 5334000"/>
                <a:gd name="connsiteY4" fmla="*/ 0 h 724766"/>
                <a:gd name="connsiteX0-1" fmla="*/ 0 w 5334002"/>
                <a:gd name="connsiteY0-2" fmla="*/ 0 h 724766"/>
                <a:gd name="connsiteX1-3" fmla="*/ 5334000 w 5334002"/>
                <a:gd name="connsiteY1-4" fmla="*/ 0 h 724766"/>
                <a:gd name="connsiteX2-5" fmla="*/ 4869873 w 5334002"/>
                <a:gd name="connsiteY2-6" fmla="*/ 506124 h 724766"/>
                <a:gd name="connsiteX3-7" fmla="*/ 5334000 w 5334002"/>
                <a:gd name="connsiteY3-8" fmla="*/ 724766 h 724766"/>
                <a:gd name="connsiteX4-9" fmla="*/ 0 w 5334002"/>
                <a:gd name="connsiteY4-10" fmla="*/ 724766 h 724766"/>
                <a:gd name="connsiteX5" fmla="*/ 0 w 5334002"/>
                <a:gd name="connsiteY5" fmla="*/ 0 h 724766"/>
                <a:gd name="connsiteX0-11" fmla="*/ 0 w 5334002"/>
                <a:gd name="connsiteY0-12" fmla="*/ 0 h 724766"/>
                <a:gd name="connsiteX1-13" fmla="*/ 5334000 w 5334002"/>
                <a:gd name="connsiteY1-14" fmla="*/ 0 h 724766"/>
                <a:gd name="connsiteX2-15" fmla="*/ 4849092 w 5334002"/>
                <a:gd name="connsiteY2-16" fmla="*/ 454170 h 724766"/>
                <a:gd name="connsiteX3-17" fmla="*/ 5334000 w 5334002"/>
                <a:gd name="connsiteY3-18" fmla="*/ 724766 h 724766"/>
                <a:gd name="connsiteX4-19" fmla="*/ 0 w 5334002"/>
                <a:gd name="connsiteY4-20" fmla="*/ 724766 h 724766"/>
                <a:gd name="connsiteX5-21" fmla="*/ 0 w 5334002"/>
                <a:gd name="connsiteY5-22" fmla="*/ 0 h 724766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</a:cxnLst>
              <a:rect l="l" t="t" r="r" b="b"/>
              <a:pathLst>
                <a:path w="5334002" h="724766">
                  <a:moveTo>
                    <a:pt x="0" y="0"/>
                  </a:moveTo>
                  <a:lnTo>
                    <a:pt x="5334000" y="0"/>
                  </a:lnTo>
                  <a:cubicBezTo>
                    <a:pt x="5335154" y="102899"/>
                    <a:pt x="4847938" y="351271"/>
                    <a:pt x="4849092" y="454170"/>
                  </a:cubicBezTo>
                  <a:lnTo>
                    <a:pt x="5334000" y="724766"/>
                  </a:lnTo>
                  <a:lnTo>
                    <a:pt x="0" y="7247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28" tIns="45714" rIns="91428" bIns="45714" spcCol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15" name="Rectangle 17"/>
          <p:cNvSpPr/>
          <p:nvPr/>
        </p:nvSpPr>
        <p:spPr>
          <a:xfrm>
            <a:off x="1873593" y="3158147"/>
            <a:ext cx="1750345" cy="1205899"/>
          </a:xfrm>
          <a:custGeom>
            <a:avLst/>
            <a:gdLst>
              <a:gd name="connsiteX0" fmla="*/ 0 w 1371600"/>
              <a:gd name="connsiteY0" fmla="*/ 0 h 1295400"/>
              <a:gd name="connsiteX1" fmla="*/ 1371600 w 1371600"/>
              <a:gd name="connsiteY1" fmla="*/ 0 h 1295400"/>
              <a:gd name="connsiteX2" fmla="*/ 1371600 w 1371600"/>
              <a:gd name="connsiteY2" fmla="*/ 1295400 h 1295400"/>
              <a:gd name="connsiteX3" fmla="*/ 0 w 1371600"/>
              <a:gd name="connsiteY3" fmla="*/ 1295400 h 1295400"/>
              <a:gd name="connsiteX4" fmla="*/ 0 w 1371600"/>
              <a:gd name="connsiteY4" fmla="*/ 0 h 1295400"/>
              <a:gd name="connsiteX0-1" fmla="*/ 6 w 1371606"/>
              <a:gd name="connsiteY0-2" fmla="*/ 0 h 1295400"/>
              <a:gd name="connsiteX1-3" fmla="*/ 1371606 w 1371606"/>
              <a:gd name="connsiteY1-4" fmla="*/ 0 h 1295400"/>
              <a:gd name="connsiteX2-5" fmla="*/ 1371606 w 1371606"/>
              <a:gd name="connsiteY2-6" fmla="*/ 1295400 h 1295400"/>
              <a:gd name="connsiteX3-7" fmla="*/ 6 w 1371606"/>
              <a:gd name="connsiteY3-8" fmla="*/ 1295400 h 1295400"/>
              <a:gd name="connsiteX4-9" fmla="*/ 630388 w 1371606"/>
              <a:gd name="connsiteY4-10" fmla="*/ 609600 h 1295400"/>
              <a:gd name="connsiteX5" fmla="*/ 6 w 1371606"/>
              <a:gd name="connsiteY5" fmla="*/ 0 h 1295400"/>
              <a:gd name="connsiteX0-11" fmla="*/ 9 w 1371609"/>
              <a:gd name="connsiteY0-12" fmla="*/ 0 h 1295400"/>
              <a:gd name="connsiteX1-13" fmla="*/ 1371609 w 1371609"/>
              <a:gd name="connsiteY1-14" fmla="*/ 0 h 1295400"/>
              <a:gd name="connsiteX2-15" fmla="*/ 1371609 w 1371609"/>
              <a:gd name="connsiteY2-16" fmla="*/ 1295400 h 1295400"/>
              <a:gd name="connsiteX3-17" fmla="*/ 9 w 1371609"/>
              <a:gd name="connsiteY3-18" fmla="*/ 1295400 h 1295400"/>
              <a:gd name="connsiteX4-19" fmla="*/ 434971 w 1371609"/>
              <a:gd name="connsiteY4-20" fmla="*/ 564951 h 1295400"/>
              <a:gd name="connsiteX5-21" fmla="*/ 9 w 1371609"/>
              <a:gd name="connsiteY5-22" fmla="*/ 0 h 129540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21" y="connsiteY5-22"/>
              </a:cxn>
            </a:cxnLst>
            <a:rect l="l" t="t" r="r" b="b"/>
            <a:pathLst>
              <a:path w="1371609" h="1295400">
                <a:moveTo>
                  <a:pt x="9" y="0"/>
                </a:moveTo>
                <a:lnTo>
                  <a:pt x="1371609" y="0"/>
                </a:lnTo>
                <a:lnTo>
                  <a:pt x="1371609" y="1295400"/>
                </a:lnTo>
                <a:lnTo>
                  <a:pt x="9" y="1295400"/>
                </a:lnTo>
                <a:cubicBezTo>
                  <a:pt x="-2300" y="1071418"/>
                  <a:pt x="437280" y="788933"/>
                  <a:pt x="434971" y="564951"/>
                </a:cubicBezTo>
                <a:lnTo>
                  <a:pt x="9" y="0"/>
                </a:lnTo>
                <a:close/>
              </a:path>
            </a:pathLst>
          </a:custGeom>
          <a:solidFill>
            <a:schemeClr val="accent6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" name="Rectangle 16"/>
          <p:cNvSpPr/>
          <p:nvPr/>
        </p:nvSpPr>
        <p:spPr>
          <a:xfrm>
            <a:off x="2193050" y="3261097"/>
            <a:ext cx="1258009" cy="999997"/>
          </a:xfrm>
          <a:custGeom>
            <a:avLst/>
            <a:gdLst>
              <a:gd name="connsiteX0" fmla="*/ 0 w 1246092"/>
              <a:gd name="connsiteY0" fmla="*/ 0 h 1219200"/>
              <a:gd name="connsiteX1" fmla="*/ 1246092 w 1246092"/>
              <a:gd name="connsiteY1" fmla="*/ 0 h 1219200"/>
              <a:gd name="connsiteX2" fmla="*/ 1246092 w 1246092"/>
              <a:gd name="connsiteY2" fmla="*/ 1219200 h 1219200"/>
              <a:gd name="connsiteX3" fmla="*/ 0 w 1246092"/>
              <a:gd name="connsiteY3" fmla="*/ 1219200 h 1219200"/>
              <a:gd name="connsiteX4" fmla="*/ 0 w 1246092"/>
              <a:gd name="connsiteY4" fmla="*/ 0 h 1219200"/>
              <a:gd name="connsiteX0-1" fmla="*/ 307 w 1246399"/>
              <a:gd name="connsiteY0-2" fmla="*/ 0 h 1219200"/>
              <a:gd name="connsiteX1-3" fmla="*/ 1246399 w 1246399"/>
              <a:gd name="connsiteY1-4" fmla="*/ 0 h 1219200"/>
              <a:gd name="connsiteX2-5" fmla="*/ 1246399 w 1246399"/>
              <a:gd name="connsiteY2-6" fmla="*/ 1219200 h 1219200"/>
              <a:gd name="connsiteX3-7" fmla="*/ 307 w 1246399"/>
              <a:gd name="connsiteY3-8" fmla="*/ 1219200 h 1219200"/>
              <a:gd name="connsiteX4-9" fmla="*/ 7234 w 1246399"/>
              <a:gd name="connsiteY4-10" fmla="*/ 41564 h 1219200"/>
              <a:gd name="connsiteX5" fmla="*/ 307 w 1246399"/>
              <a:gd name="connsiteY5" fmla="*/ 0 h 1219200"/>
              <a:gd name="connsiteX0-11" fmla="*/ 307 w 1246399"/>
              <a:gd name="connsiteY0-12" fmla="*/ 0 h 1219200"/>
              <a:gd name="connsiteX1-13" fmla="*/ 1246399 w 1246399"/>
              <a:gd name="connsiteY1-14" fmla="*/ 0 h 1219200"/>
              <a:gd name="connsiteX2-15" fmla="*/ 1246399 w 1246399"/>
              <a:gd name="connsiteY2-16" fmla="*/ 1219200 h 1219200"/>
              <a:gd name="connsiteX3-17" fmla="*/ 307 w 1246399"/>
              <a:gd name="connsiteY3-18" fmla="*/ 1219200 h 1219200"/>
              <a:gd name="connsiteX4-19" fmla="*/ 7234 w 1246399"/>
              <a:gd name="connsiteY4-20" fmla="*/ 41564 h 1219200"/>
              <a:gd name="connsiteX5-21" fmla="*/ 307 w 1246399"/>
              <a:gd name="connsiteY5-22" fmla="*/ 0 h 1219200"/>
              <a:gd name="connsiteX0-23" fmla="*/ 3 w 1246095"/>
              <a:gd name="connsiteY0-24" fmla="*/ 0 h 1219200"/>
              <a:gd name="connsiteX1-25" fmla="*/ 1246095 w 1246095"/>
              <a:gd name="connsiteY1-26" fmla="*/ 0 h 1219200"/>
              <a:gd name="connsiteX2-27" fmla="*/ 1246095 w 1246095"/>
              <a:gd name="connsiteY2-28" fmla="*/ 1219200 h 1219200"/>
              <a:gd name="connsiteX3-29" fmla="*/ 3 w 1246095"/>
              <a:gd name="connsiteY3-30" fmla="*/ 1219200 h 1219200"/>
              <a:gd name="connsiteX4-31" fmla="*/ 6930 w 1246095"/>
              <a:gd name="connsiteY4-32" fmla="*/ 41564 h 1219200"/>
              <a:gd name="connsiteX5-33" fmla="*/ 3 w 1246095"/>
              <a:gd name="connsiteY5-34" fmla="*/ 0 h 1219200"/>
              <a:gd name="connsiteX0-35" fmla="*/ 11917 w 1258009"/>
              <a:gd name="connsiteY0-36" fmla="*/ 0 h 1219200"/>
              <a:gd name="connsiteX1-37" fmla="*/ 1258009 w 1258009"/>
              <a:gd name="connsiteY1-38" fmla="*/ 0 h 1219200"/>
              <a:gd name="connsiteX2-39" fmla="*/ 1258009 w 1258009"/>
              <a:gd name="connsiteY2-40" fmla="*/ 1219200 h 1219200"/>
              <a:gd name="connsiteX3-41" fmla="*/ 11917 w 1258009"/>
              <a:gd name="connsiteY3-42" fmla="*/ 1219200 h 1219200"/>
              <a:gd name="connsiteX4-43" fmla="*/ 441405 w 1258009"/>
              <a:gd name="connsiteY4-44" fmla="*/ 625256 h 1219200"/>
              <a:gd name="connsiteX5-45" fmla="*/ 18844 w 1258009"/>
              <a:gd name="connsiteY5-46" fmla="*/ 41564 h 1219200"/>
              <a:gd name="connsiteX6" fmla="*/ 11917 w 1258009"/>
              <a:gd name="connsiteY6" fmla="*/ 0 h 121920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21" y="connsiteY5-22"/>
              </a:cxn>
              <a:cxn ang="0">
                <a:pos x="connsiteX6" y="connsiteY6"/>
              </a:cxn>
            </a:cxnLst>
            <a:rect l="l" t="t" r="r" b="b"/>
            <a:pathLst>
              <a:path w="1258009" h="1219200">
                <a:moveTo>
                  <a:pt x="11917" y="0"/>
                </a:moveTo>
                <a:lnTo>
                  <a:pt x="1258009" y="0"/>
                </a:lnTo>
                <a:lnTo>
                  <a:pt x="1258009" y="1219200"/>
                </a:lnTo>
                <a:lnTo>
                  <a:pt x="11917" y="1219200"/>
                </a:lnTo>
                <a:cubicBezTo>
                  <a:pt x="-84929" y="1123024"/>
                  <a:pt x="440251" y="821529"/>
                  <a:pt x="441405" y="625256"/>
                </a:cubicBezTo>
                <a:cubicBezTo>
                  <a:pt x="442560" y="428983"/>
                  <a:pt x="129680" y="148589"/>
                  <a:pt x="18844" y="41564"/>
                </a:cubicBezTo>
                <a:lnTo>
                  <a:pt x="11917" y="0"/>
                </a:lnTo>
                <a:close/>
              </a:path>
            </a:pathLst>
          </a:cu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17" name="Group 16"/>
          <p:cNvGrpSpPr/>
          <p:nvPr/>
        </p:nvGrpSpPr>
        <p:grpSpPr>
          <a:xfrm>
            <a:off x="2815797" y="2822865"/>
            <a:ext cx="1378806" cy="1412343"/>
            <a:chOff x="1149549" y="1066515"/>
            <a:chExt cx="992332" cy="992332"/>
          </a:xfrm>
          <a:solidFill>
            <a:schemeClr val="accent6">
              <a:lumMod val="75000"/>
            </a:schemeClr>
          </a:solidFill>
        </p:grpSpPr>
        <p:sp>
          <p:nvSpPr>
            <p:cNvPr id="18" name="Oval 17"/>
            <p:cNvSpPr/>
            <p:nvPr/>
          </p:nvSpPr>
          <p:spPr>
            <a:xfrm>
              <a:off x="1149549" y="1066515"/>
              <a:ext cx="992332" cy="992332"/>
            </a:xfrm>
            <a:prstGeom prst="ellipse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9" name="Oval 18"/>
            <p:cNvSpPr/>
            <p:nvPr/>
          </p:nvSpPr>
          <p:spPr>
            <a:xfrm>
              <a:off x="1188515" y="1081392"/>
              <a:ext cx="914400" cy="914400"/>
            </a:xfrm>
            <a:prstGeom prst="ellipse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1" name="TextBox 20"/>
          <p:cNvSpPr txBox="1"/>
          <p:nvPr/>
        </p:nvSpPr>
        <p:spPr>
          <a:xfrm>
            <a:off x="2655570" y="2872105"/>
            <a:ext cx="1539240" cy="1413510"/>
          </a:xfrm>
          <a:prstGeom prst="rect">
            <a:avLst/>
          </a:prstGeom>
          <a:noFill/>
        </p:spPr>
        <p:txBody>
          <a:bodyPr wrap="square" lIns="91391" tIns="45696" rIns="91391" bIns="45696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Bài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Rounded MT Bold" panose="020F0704030504030204" charset="0"/>
                <a:ea typeface="Arial-Rounded" panose="020B0500000000000000" pitchFamily="34" charset="0"/>
                <a:cs typeface="Times New Roman" panose="02020603050405020304" pitchFamily="18" charset="0"/>
              </a:rPr>
              <a:t>30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3826510" y="3089910"/>
            <a:ext cx="7176770" cy="1013460"/>
          </a:xfrm>
          <a:prstGeom prst="rect">
            <a:avLst/>
          </a:prstGeom>
          <a:noFill/>
        </p:spPr>
        <p:txBody>
          <a:bodyPr wrap="square" lIns="91391" tIns="45696" rIns="91391" bIns="45696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Thương</a:t>
            </a: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ông</a:t>
            </a:r>
            <a:endParaRPr kumimoji="0" lang="en-US" sz="6000" b="1" i="0" u="none" strike="noStrike" kern="1200" cap="none" spc="0" normalizeH="0" baseline="0" noProof="0" dirty="0">
              <a:ln>
                <a:noFill/>
              </a:ln>
              <a:solidFill>
                <a:srgbClr val="F79646">
                  <a:lumMod val="75000"/>
                </a:srgbClr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B02E8E22-82CE-44C2-8C09-D6995453012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95945" y="0"/>
            <a:ext cx="996055" cy="991312"/>
          </a:xfrm>
          <a:prstGeom prst="rect">
            <a:avLst/>
          </a:prstGeom>
        </p:spPr>
      </p:pic>
    </p:spTree>
  </p:cSld>
  <p:clrMapOvr>
    <a:masterClrMapping/>
  </p:clrMapOvr>
  <p:transition advClick="0">
    <p:wedge/>
  </p:transition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5_Office Theme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9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1_Default 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7DB6EF"/>
      </a:accent1>
      <a:accent2>
        <a:srgbClr val="C0504D"/>
      </a:accent2>
      <a:accent3>
        <a:srgbClr val="FFFFFF"/>
      </a:accent3>
      <a:accent4>
        <a:srgbClr val="000000"/>
      </a:accent4>
      <a:accent5>
        <a:srgbClr val="C0D7F5"/>
      </a:accent5>
      <a:accent6>
        <a:srgbClr val="AC4744"/>
      </a:accent6>
      <a:hlink>
        <a:srgbClr val="0066CC"/>
      </a:hlink>
      <a:folHlink>
        <a:srgbClr val="800080"/>
      </a:folHlink>
    </a:clrScheme>
    <a:fontScheme name="">
      <a:majorFont>
        <a:latin typeface="Arial"/>
        <a:ea typeface="Arial"/>
        <a:cs typeface=""/>
      </a:majorFont>
      <a:minorFont>
        <a:latin typeface="Arial"/>
        <a:ea typeface="Ari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4"/>
        </a:accent5>
        <a:accent6>
          <a:srgbClr val="E5895B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7B7E5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BFAF7"/>
        </a:accent3>
        <a:accent4>
          <a:srgbClr val="000000"/>
        </a:accent4>
        <a:accent5>
          <a:srgbClr val="FFFFFF"/>
        </a:accent5>
        <a:accent6>
          <a:srgbClr val="7EB1E5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7B7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8080"/>
        </a:lt1>
        <a:dk2>
          <a:srgbClr val="FFFF99"/>
        </a:dk2>
        <a:lt2>
          <a:srgbClr val="005A58"/>
        </a:lt2>
        <a:accent1>
          <a:srgbClr val="006462"/>
        </a:accent1>
        <a:accent2>
          <a:srgbClr val="6D6FC7"/>
        </a:accent2>
        <a:accent3>
          <a:srgbClr val="AAC1C1"/>
        </a:accent3>
        <a:accent4>
          <a:srgbClr val="DCDCDC"/>
        </a:accent4>
        <a:accent5>
          <a:srgbClr val="AAB8B8"/>
        </a:accent5>
        <a:accent6>
          <a:srgbClr val="6163B2"/>
        </a:accent6>
        <a:hlink>
          <a:srgbClr val="00FFFF"/>
        </a:hlink>
        <a:folHlink>
          <a:srgbClr val="00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800000"/>
        </a:lt1>
        <a:dk2>
          <a:srgbClr val="DFD293"/>
        </a:dk2>
        <a:lt2>
          <a:srgbClr val="5C1F00"/>
        </a:lt2>
        <a:accent1>
          <a:srgbClr val="CC3300"/>
        </a:accent1>
        <a:accent2>
          <a:srgbClr val="BE7960"/>
        </a:accent2>
        <a:accent3>
          <a:srgbClr val="C1AAAA"/>
        </a:accent3>
        <a:accent4>
          <a:srgbClr val="DCDCDC"/>
        </a:accent4>
        <a:accent5>
          <a:srgbClr val="E2ADAA"/>
        </a:accent5>
        <a:accent6>
          <a:srgbClr val="AA6C55"/>
        </a:accent6>
        <a:hlink>
          <a:srgbClr val="FFFF99"/>
        </a:hlink>
        <a:folHlink>
          <a:srgbClr val="D3A21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99"/>
        </a:lt1>
        <a:dk2>
          <a:srgbClr val="CCFFFF"/>
        </a:dk2>
        <a:lt2>
          <a:srgbClr val="003366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CDCDC"/>
        </a:accent4>
        <a:accent5>
          <a:srgbClr val="ADB9E2"/>
        </a:accent5>
        <a:accent6>
          <a:srgbClr val="009D00"/>
        </a:accent6>
        <a:hlink>
          <a:srgbClr val="66CCFF"/>
        </a:hlink>
        <a:folHlink>
          <a:srgbClr val="FFE70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00"/>
        </a:lt1>
        <a:dk2>
          <a:srgbClr val="E3EBF1"/>
        </a:dk2>
        <a:lt2>
          <a:srgbClr val="336699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CDCDC"/>
        </a:accent4>
        <a:accent5>
          <a:srgbClr val="AAADCA"/>
        </a:accent5>
        <a:accent6>
          <a:srgbClr val="3E7B43"/>
        </a:accent6>
        <a:hlink>
          <a:srgbClr val="66CCFF"/>
        </a:hlink>
        <a:folHlink>
          <a:srgbClr val="F0E5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86B5D"/>
        </a:lt1>
        <a:dk2>
          <a:srgbClr val="D1D1CB"/>
        </a:dk2>
        <a:lt2>
          <a:srgbClr val="777777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CDCDC"/>
        </a:accent4>
        <a:accent5>
          <a:srgbClr val="C7C7C1"/>
        </a:accent5>
        <a:accent6>
          <a:srgbClr val="728D96"/>
        </a:accent6>
        <a:hlink>
          <a:srgbClr val="FFCC66"/>
        </a:hlink>
        <a:folHlink>
          <a:srgbClr val="E9DCB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66699"/>
        </a:lt1>
        <a:dk2>
          <a:srgbClr val="FFFFFF"/>
        </a:dk2>
        <a:lt2>
          <a:srgbClr val="3E3E5C"/>
        </a:lt2>
        <a:accent1>
          <a:srgbClr val="60597B"/>
        </a:accent1>
        <a:accent2>
          <a:srgbClr val="6666FF"/>
        </a:accent2>
        <a:accent3>
          <a:srgbClr val="B9B9CA"/>
        </a:accent3>
        <a:accent4>
          <a:srgbClr val="DCDCDC"/>
        </a:accent4>
        <a:accent5>
          <a:srgbClr val="B7B5BF"/>
        </a:accent5>
        <a:accent6>
          <a:srgbClr val="5B5BE5"/>
        </a:accent6>
        <a:hlink>
          <a:srgbClr val="99CCFF"/>
        </a:hlink>
        <a:folHlink>
          <a:srgbClr val="FFFF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523E26"/>
        </a:lt1>
        <a:dk2>
          <a:srgbClr val="DFC08D"/>
        </a:dk2>
        <a:lt2>
          <a:srgbClr val="2D2015"/>
        </a:lt2>
        <a:accent1>
          <a:srgbClr val="8C7B70"/>
        </a:accent1>
        <a:accent2>
          <a:srgbClr val="8F5F2F"/>
        </a:accent2>
        <a:accent3>
          <a:srgbClr val="B3AFAB"/>
        </a:accent3>
        <a:accent4>
          <a:srgbClr val="DCDCDC"/>
        </a:accent4>
        <a:accent5>
          <a:srgbClr val="C5BFBC"/>
        </a:accent5>
        <a:accent6>
          <a:srgbClr val="805529"/>
        </a:accent6>
        <a:hlink>
          <a:srgbClr val="CCB400"/>
        </a:hlink>
        <a:folHlink>
          <a:srgbClr val="8C9EA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7DB6EF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C0D7F5"/>
        </a:accent5>
        <a:accent6>
          <a:srgbClr val="AC4744"/>
        </a:accent6>
        <a:hlink>
          <a:srgbClr val="0066CC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45</TotalTime>
  <Words>1350</Words>
  <Application>Microsoft Office PowerPoint</Application>
  <PresentationFormat>Widescreen</PresentationFormat>
  <Paragraphs>297</Paragraphs>
  <Slides>42</Slides>
  <Notes>18</Notes>
  <HiddenSlides>0</HiddenSlides>
  <MMClips>5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7</vt:i4>
      </vt:variant>
      <vt:variant>
        <vt:lpstr>Slide Titles</vt:lpstr>
      </vt:variant>
      <vt:variant>
        <vt:i4>42</vt:i4>
      </vt:variant>
    </vt:vector>
  </HeadingPairs>
  <TitlesOfParts>
    <vt:vector size="61" baseType="lpstr">
      <vt:lpstr>Microsoft YaHei</vt:lpstr>
      <vt:lpstr>宋体</vt:lpstr>
      <vt:lpstr>宋体</vt:lpstr>
      <vt:lpstr>Arial</vt:lpstr>
      <vt:lpstr>Arial Rounded MT Bold</vt:lpstr>
      <vt:lpstr>Arial-Rounded</vt:lpstr>
      <vt:lpstr>Calibri</vt:lpstr>
      <vt:lpstr>Calibri Light</vt:lpstr>
      <vt:lpstr>等线</vt:lpstr>
      <vt:lpstr>HP001 4 hang 1 ô ly</vt:lpstr>
      <vt:lpstr>Times New Roman</vt:lpstr>
      <vt:lpstr>Verdana</vt:lpstr>
      <vt:lpstr>1_Office Theme</vt:lpstr>
      <vt:lpstr>2_Office Theme</vt:lpstr>
      <vt:lpstr>4_Office Theme</vt:lpstr>
      <vt:lpstr>5_Office Theme</vt:lpstr>
      <vt:lpstr>6_Office Theme</vt:lpstr>
      <vt:lpstr>9_Office Theme</vt:lpstr>
      <vt:lpstr>1_Default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Kể những việc em làm khiến người thân vui</vt:lpstr>
      <vt:lpstr>Thương ông</vt:lpstr>
      <vt:lpstr>PowerPoint Presentation</vt:lpstr>
      <vt:lpstr>Thương ông</vt:lpstr>
      <vt:lpstr>Thương ông</vt:lpstr>
      <vt:lpstr>Thương ông</vt:lpstr>
      <vt:lpstr>Thương ông</vt:lpstr>
      <vt:lpstr>PowerPoint Presentation</vt:lpstr>
      <vt:lpstr>Thương ông</vt:lpstr>
      <vt:lpstr>Thương ông</vt:lpstr>
      <vt:lpstr>Thương ông</vt:lpstr>
      <vt:lpstr>PowerPoint Presentation</vt:lpstr>
      <vt:lpstr>PowerPoint Presentation</vt:lpstr>
      <vt:lpstr>1. Từ ngữ thể hiện dáng vẻ của Việt</vt:lpstr>
      <vt:lpstr>PowerPoint Presentation</vt:lpstr>
      <vt:lpstr>PowerPoint Presentation</vt:lpstr>
      <vt:lpstr>PowerPoint Presentation</vt:lpstr>
      <vt:lpstr>2. Chọn a hoặc b</vt:lpstr>
      <vt:lpstr>Chọn ac hay at thay cho ô vuông</vt:lpstr>
      <vt:lpstr>PowerPoint Presentation</vt:lpstr>
      <vt:lpstr>PowerPoint Presentation</vt:lpstr>
      <vt:lpstr>PowerPoint Presentation</vt:lpstr>
      <vt:lpstr>2. Tìm 3 từ ngữ chỉ hoạt động trong đoạn thơ dưới đây:</vt:lpstr>
      <vt:lpstr>3. Quan sát tranh và trả lời câu hỏi: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 thao</dc:creator>
  <cp:lastModifiedBy>HOAHONG</cp:lastModifiedBy>
  <cp:revision>8</cp:revision>
  <dcterms:created xsi:type="dcterms:W3CDTF">2021-05-27T09:39:36Z</dcterms:created>
  <dcterms:modified xsi:type="dcterms:W3CDTF">2021-12-23T12:21:06Z</dcterms:modified>
</cp:coreProperties>
</file>